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notesSlide+xml" PartName="/ppt/notesSlides/notesSlide2.xml"/>
  <Override ContentType="application/vnd.openxmlformats-officedocument.presentationml.slide+xml" PartName="/ppt/slides/slide2.xml"/>
  <Override ContentType="application/vnd.openxmlformats-officedocument.presentationml.notesSlide+xml" PartName="/ppt/notesSlides/notesSlide3.xml"/>
  <Override ContentType="application/vnd.openxmlformats-officedocument.presentationml.slide+xml" PartName="/ppt/slides/slide3.xml"/>
  <Override ContentType="application/vnd.openxmlformats-officedocument.presentationml.notesSlide+xml" PartName="/ppt/notesSlides/notesSlide4.xml"/>
  <Override ContentType="application/vnd.openxmlformats-officedocument.presentationml.slide+xml" PartName="/ppt/slides/slide4.xml"/>
  <Override ContentType="application/vnd.openxmlformats-officedocument.presentationml.notesSlide+xml" PartName="/ppt/notesSlides/notesSlide5.xml"/>
  <Override ContentType="application/vnd.openxmlformats-officedocument.presentationml.slide+xml" PartName="/ppt/slides/slide5.xml"/>
  <Override ContentType="application/vnd.openxmlformats-officedocument.presentationml.notesSlide+xml" PartName="/ppt/notesSlides/notesSlide6.xml"/>
  <Override ContentType="application/vnd.openxmlformats-officedocument.presentationml.slide+xml" PartName="/ppt/slides/slide6.xml"/>
  <Override ContentType="application/vnd.openxmlformats-officedocument.presentationml.notesSlide+xml" PartName="/ppt/notesSlides/notesSlide7.xml"/>
  <Override ContentType="application/vnd.openxmlformats-officedocument.presentationml.slide+xml" PartName="/ppt/slides/slide7.xml"/>
  <Override ContentType="application/vnd.openxmlformats-officedocument.presentationml.notesSlide+xml" PartName="/ppt/notesSlides/notesSlide8.xml"/>
  <Override ContentType="application/vnd.openxmlformats-officedocument.presentationml.slide+xml" PartName="/ppt/slides/slide8.xml"/>
  <Override ContentType="application/vnd.openxmlformats-officedocument.presentationml.notesSlide+xml" PartName="/ppt/notesSlides/notesSlide9.xml"/>
  <Override ContentType="application/vnd.openxmlformats-officedocument.presentationml.slide+xml" PartName="/ppt/slides/slide9.xml"/>
  <Override ContentType="application/vnd.openxmlformats-officedocument.presentationml.notesSlide+xml" PartName="/ppt/notesSlides/notesSlide10.xml"/>
  <Override ContentType="application/vnd.openxmlformats-officedocument.presentationml.slide+xml" PartName="/ppt/slides/slide10.xml"/>
  <Override ContentType="application/vnd.openxmlformats-officedocument.presentationml.notesSlide+xml" PartName="/ppt/notesSlides/notesSlide11.xml"/>
  <Override ContentType="application/vnd.openxmlformats-officedocument.presentationml.slide+xml" PartName="/ppt/slides/slide11.xml"/>
  <Override ContentType="application/vnd.openxmlformats-officedocument.presentationml.notesSlide+xml" PartName="/ppt/notesSlides/notesSlide12.xml"/>
  <Override ContentType="application/vnd.openxmlformats-officedocument.presentationml.slide+xml" PartName="/ppt/slides/slide12.xml"/>
  <Override ContentType="application/vnd.openxmlformats-officedocument.presentationml.notesSlide+xml" PartName="/ppt/notesSlides/notesSlide13.xml"/>
  <Override ContentType="application/vnd.openxmlformats-officedocument.presentationml.slide+xml" PartName="/ppt/slides/slide13.xml"/>
  <Override ContentType="application/vnd.openxmlformats-officedocument.presentationml.notesSlide+xml" PartName="/ppt/notesSlides/notesSlide14.xml"/>
  <Override ContentType="application/vnd.openxmlformats-officedocument.presentationml.slide+xml" PartName="/ppt/slides/slide14.xml"/>
  <Override ContentType="application/vnd.openxmlformats-officedocument.presentationml.notesSlide+xml" PartName="/ppt/notesSlides/notesSlide15.xml"/>
  <Override ContentType="application/vnd.openxmlformats-officedocument.presentationml.slide+xml" PartName="/ppt/slides/slide15.xml"/>
  <Override ContentType="application/vnd.openxmlformats-officedocument.presentationml.notesSlide+xml" PartName="/ppt/notesSlides/notesSlide16.xml"/>
  <Override ContentType="application/vnd.openxmlformats-officedocument.presentationml.slide+xml" PartName="/ppt/slides/slide16.xml"/>
  <Override ContentType="application/vnd.openxmlformats-officedocument.presentationml.notesSlide+xml" PartName="/ppt/notesSlides/notesSlide17.xml"/>
  <Override ContentType="application/vnd.openxmlformats-officedocument.presentationml.slide+xml" PartName="/ppt/slides/slide17.xml"/>
  <Override ContentType="application/vnd.openxmlformats-officedocument.presentationml.notesSlide+xml" PartName="/ppt/notesSlides/notesSlide18.xml"/>
  <Override ContentType="application/vnd.openxmlformats-officedocument.presentationml.slide+xml" PartName="/ppt/slides/slide18.xml"/>
  <Override ContentType="application/vnd.openxmlformats-officedocument.presentationml.notesSlide+xml" PartName="/ppt/notesSlides/notesSlide19.xml"/>
  <Override ContentType="application/vnd.openxmlformats-officedocument.presentationml.slide+xml" PartName="/ppt/slides/slide19.xml"/>
  <Override ContentType="application/vnd.openxmlformats-officedocument.presentationml.notesSlide+xml" PartName="/ppt/notesSlides/notesSlide20.xml"/>
  <Override ContentType="application/vnd.openxmlformats-officedocument.presentationml.slide+xml" PartName="/ppt/slides/slide20.xml"/>
  <Override ContentType="application/vnd.openxmlformats-officedocument.presentationml.notesSlide+xml" PartName="/ppt/notesSlides/notesSlide21.xml"/>
  <Override ContentType="application/vnd.openxmlformats-officedocument.presentationml.slide+xml" PartName="/ppt/slides/slide21.xml"/>
  <Override ContentType="application/vnd.openxmlformats-officedocument.presentationml.tableStyles+xml" PartName="/ppt/tableStyles.xml"/>
  <Default ContentType="image/png" Extension="png"/>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png" Type="http://schemas.openxmlformats.org/officeDocument/2006/relationships/image"/><Relationship Id="rId5" Target="/ppt/media/image5.png" Type="http://schemas.openxmlformats.org/officeDocument/2006/relationships/image"/><Relationship Id="rId6" Target="ppt/media/img_cc_black.png" Type="http://schemas.openxmlformats.org/officeDocument/2006/relationships/image"/><Relationship Id="rId7" Target="ppt/presentation.xml" Type="http://schemas.openxmlformats.org/officeDocument/2006/relationships/officeDocument"/><Relationship Id="rId8" Target="docProps/core.xml" Type="http://schemas.openxmlformats.org/package/2006/relationships/metadata/core-properties"/><Relationship Id="rId9"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9"/>
    <p:sldId id="259" r:id="rId11"/>
    <p:sldId id="260" r:id="rId13"/>
    <p:sldId id="261" r:id="rId15"/>
    <p:sldId id="262" r:id="rId17"/>
    <p:sldId id="263" r:id="rId19"/>
    <p:sldId id="264" r:id="rId21"/>
    <p:sldId id="265" r:id="rId23"/>
    <p:sldId id="266" r:id="rId25"/>
    <p:sldId id="267" r:id="rId27"/>
    <p:sldId id="268" r:id="rId29"/>
    <p:sldId id="269" r:id="rId31"/>
    <p:sldId id="270" r:id="rId33"/>
    <p:sldId id="271" r:id="rId35"/>
    <p:sldId id="272" r:id="rId37"/>
    <p:sldId id="273" r:id="rId39"/>
    <p:sldId id="274" r:id="rId41"/>
    <p:sldId id="275" r:id="rId43"/>
    <p:sldId id="276" r:id="rId45"/>
  </p:sldIdLst>
  <p:sldSz cx="9144000" cy="5143500" type="screen16x9"/>
  <p:notesSz cx="9144000" cy="5143500"/>
  <p:embeddedFontLst/>
  <p:custDataLst/>
  <p:defaultTextStyle>
    <a:defPPr>
      <a:defRPr lang="en-US"/>
    </a:defPPr>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notesSlides/notesSlide2.xml" Type="http://schemas.openxmlformats.org/officeDocument/2006/relationships/notesSlide"/><Relationship Id="rId9" Target="slides/slide3.xml" Type="http://schemas.openxmlformats.org/officeDocument/2006/relationships/slide"/><Relationship Id="rId10" Target="notesSlides/notesSlide3.xml" Type="http://schemas.openxmlformats.org/officeDocument/2006/relationships/notesSlide"/><Relationship Id="rId11" Target="slides/slide4.xml" Type="http://schemas.openxmlformats.org/officeDocument/2006/relationships/slide"/><Relationship Id="rId12" Target="notesSlides/notesSlide4.xml" Type="http://schemas.openxmlformats.org/officeDocument/2006/relationships/notesSlide"/><Relationship Id="rId13" Target="slides/slide5.xml" Type="http://schemas.openxmlformats.org/officeDocument/2006/relationships/slide"/><Relationship Id="rId14" Target="notesSlides/notesSlide5.xml" Type="http://schemas.openxmlformats.org/officeDocument/2006/relationships/notesSlide"/><Relationship Id="rId15" Target="slides/slide6.xml" Type="http://schemas.openxmlformats.org/officeDocument/2006/relationships/slide"/><Relationship Id="rId16" Target="notesSlides/notesSlide6.xml" Type="http://schemas.openxmlformats.org/officeDocument/2006/relationships/notesSlide"/><Relationship Id="rId17" Target="slides/slide7.xml" Type="http://schemas.openxmlformats.org/officeDocument/2006/relationships/slide"/><Relationship Id="rId18" Target="notesSlides/notesSlide7.xml" Type="http://schemas.openxmlformats.org/officeDocument/2006/relationships/notesSlide"/><Relationship Id="rId19" Target="slides/slide8.xml" Type="http://schemas.openxmlformats.org/officeDocument/2006/relationships/slide"/><Relationship Id="rId20" Target="notesSlides/notesSlide8.xml" Type="http://schemas.openxmlformats.org/officeDocument/2006/relationships/notesSlide"/><Relationship Id="rId21" Target="slides/slide9.xml" Type="http://schemas.openxmlformats.org/officeDocument/2006/relationships/slide"/><Relationship Id="rId22" Target="notesSlides/notesSlide9.xml" Type="http://schemas.openxmlformats.org/officeDocument/2006/relationships/notesSlide"/><Relationship Id="rId23" Target="slides/slide10.xml" Type="http://schemas.openxmlformats.org/officeDocument/2006/relationships/slide"/><Relationship Id="rId24" Target="notesSlides/notesSlide10.xml" Type="http://schemas.openxmlformats.org/officeDocument/2006/relationships/notesSlide"/><Relationship Id="rId25" Target="slides/slide11.xml" Type="http://schemas.openxmlformats.org/officeDocument/2006/relationships/slide"/><Relationship Id="rId26" Target="notesSlides/notesSlide11.xml" Type="http://schemas.openxmlformats.org/officeDocument/2006/relationships/notesSlide"/><Relationship Id="rId27" Target="slides/slide12.xml" Type="http://schemas.openxmlformats.org/officeDocument/2006/relationships/slide"/><Relationship Id="rId28" Target="notesSlides/notesSlide12.xml" Type="http://schemas.openxmlformats.org/officeDocument/2006/relationships/notesSlide"/><Relationship Id="rId29" Target="slides/slide13.xml" Type="http://schemas.openxmlformats.org/officeDocument/2006/relationships/slide"/><Relationship Id="rId30" Target="notesSlides/notesSlide13.xml" Type="http://schemas.openxmlformats.org/officeDocument/2006/relationships/notesSlide"/><Relationship Id="rId31" Target="slides/slide14.xml" Type="http://schemas.openxmlformats.org/officeDocument/2006/relationships/slide"/><Relationship Id="rId32" Target="notesSlides/notesSlide14.xml" Type="http://schemas.openxmlformats.org/officeDocument/2006/relationships/notesSlide"/><Relationship Id="rId33" Target="slides/slide15.xml" Type="http://schemas.openxmlformats.org/officeDocument/2006/relationships/slide"/><Relationship Id="rId34" Target="notesSlides/notesSlide15.xml" Type="http://schemas.openxmlformats.org/officeDocument/2006/relationships/notesSlide"/><Relationship Id="rId35" Target="slides/slide16.xml" Type="http://schemas.openxmlformats.org/officeDocument/2006/relationships/slide"/><Relationship Id="rId36" Target="notesSlides/notesSlide16.xml" Type="http://schemas.openxmlformats.org/officeDocument/2006/relationships/notesSlide"/><Relationship Id="rId37" Target="slides/slide17.xml" Type="http://schemas.openxmlformats.org/officeDocument/2006/relationships/slide"/><Relationship Id="rId38" Target="notesSlides/notesSlide17.xml" Type="http://schemas.openxmlformats.org/officeDocument/2006/relationships/notesSlide"/><Relationship Id="rId39" Target="slides/slide18.xml" Type="http://schemas.openxmlformats.org/officeDocument/2006/relationships/slide"/><Relationship Id="rId40" Target="notesSlides/notesSlide18.xml" Type="http://schemas.openxmlformats.org/officeDocument/2006/relationships/notesSlide"/><Relationship Id="rId41" Target="slides/slide19.xml" Type="http://schemas.openxmlformats.org/officeDocument/2006/relationships/slide"/><Relationship Id="rId42" Target="notesSlides/notesSlide19.xml" Type="http://schemas.openxmlformats.org/officeDocument/2006/relationships/notesSlide"/><Relationship Id="rId43" Target="slides/slide20.xml" Type="http://schemas.openxmlformats.org/officeDocument/2006/relationships/slide"/><Relationship Id="rId44" Target="notesSlides/notesSlide20.xml" Type="http://schemas.openxmlformats.org/officeDocument/2006/relationships/notesSlide"/><Relationship Id="rId45" Target="slides/slide21.xml" Type="http://schemas.openxmlformats.org/officeDocument/2006/relationships/slide"/><Relationship Id="rId46" Target="notesSlides/notesSlide21.xml" Type="http://schemas.openxmlformats.org/officeDocument/2006/relationships/notesSlide"/><Relationship Id="rId47" Target="tableStyles.xml" Type="http://schemas.openxmlformats.org/officeDocument/2006/relationships/tableStyles"/><Relationship Id="rId48" Target="presProps.xml" Type="http://schemas.openxmlformats.org/officeDocument/2006/relationships/presProps"/><Relationship Id="rId49"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0.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2.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3.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4.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5.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6.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7.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8.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9.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2.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20.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2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3.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4.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5.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6.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7.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8.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9.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
  <p:cSld name="Title slide">
    <p:spTree>
      <p:nvGrpSpPr>
        <p:cNvPr id="1" name=""/>
        <p:cNvGrpSpPr/>
        <p:nvPr/>
      </p:nvGrpSpPr>
      <p:grpSpPr>
        <a:xfrm>
          <a:off x="0" y="0"/>
          <a:ext cx="0" cy="0"/>
          <a:chOff x="0" y="0"/>
          <a:chExt cx="0" cy="0"/>
        </a:xfrm>
      </p:grpSpPr>
      <p:sp>
        <p:nvSpPr>
          <p:cNvPr id="2" name="Google Shape;9;p2">
            <a:extLst>
              <a:ext uri="{9BDE9C09-4ED6-4EFB-98E9-7FE776523C1A}">
                <a16:creationId xmlns:a16="http://schemas.microsoft.com/office/drawing/2010/main" id="{FF291223-71BC-48E3-8979-BB359365C874}"/>
              </a:ext>
            </a:extLst>
          </p:cNvPr>
          <p:cNvSpPr>
            <a:spLocks noGrp="true"/>
          </p:cNvSpPr>
          <p:nvPr>
            <p:ph type="title"/>
          </p:nvPr>
        </p:nvSpPr>
        <p:spPr>
          <a:xfrm rot="0">
            <a:off x="713225" y="1156000"/>
            <a:ext cx="4160699" cy="2385600"/>
          </a:xfrm>
          <a:prstGeom prst="rect">
            <a:avLst/>
          </a:prstGeom>
        </p:spPr>
        <p:txBody>
          <a:bodyPr anchor="b" bIns="91425" lIns="91425" rIns="91425" rtlCol="0" spcFirstLastPara="true" tIns="91425" wrap="square">
            <a:noAutofit/>
          </a:bodyPr>
          <a:lstStyle>
            <a:lvl1pPr algn="l" lvl="0">
              <a:spcBef>
                <a:spcPts val="0"/>
              </a:spcBef>
              <a:spcAft>
                <a:spcPts val="0"/>
              </a:spcAft>
              <a:buClr>
                <a:srgbClr val="191919"/>
              </a:buClr>
              <a:buSzPct val="100000"/>
              <a:buNone/>
              <a:defRPr dirty="0" lang="en-US" sz="3600">
                <a:latin typeface="Outfit"/>
              </a:defRPr>
            </a:lvl1pPr>
            <a:lvl2pPr algn="ctr" lvl="1">
              <a:spcBef>
                <a:spcPts val="0"/>
              </a:spcBef>
              <a:spcAft>
                <a:spcPts val="0"/>
              </a:spcAft>
              <a:buClr>
                <a:srgbClr val="191919"/>
              </a:buClr>
              <a:buSzPct val="100000"/>
              <a:buNone/>
              <a:defRPr dirty="0" lang="en-US" sz="5200">
                <a:solidFill>
                  <a:srgbClr val="191919"/>
                </a:solidFill>
              </a:defRPr>
            </a:lvl2pPr>
            <a:lvl3pPr algn="ctr" lvl="2">
              <a:spcBef>
                <a:spcPts val="0"/>
              </a:spcBef>
              <a:spcAft>
                <a:spcPts val="0"/>
              </a:spcAft>
              <a:buClr>
                <a:srgbClr val="191919"/>
              </a:buClr>
              <a:buSzPct val="100000"/>
              <a:buNone/>
              <a:defRPr dirty="0" lang="en-US" sz="5200">
                <a:solidFill>
                  <a:srgbClr val="191919"/>
                </a:solidFill>
              </a:defRPr>
            </a:lvl3pPr>
            <a:lvl4pPr algn="ctr" lvl="3">
              <a:spcBef>
                <a:spcPts val="0"/>
              </a:spcBef>
              <a:spcAft>
                <a:spcPts val="0"/>
              </a:spcAft>
              <a:buClr>
                <a:srgbClr val="191919"/>
              </a:buClr>
              <a:buSzPct val="100000"/>
              <a:buNone/>
              <a:defRPr dirty="0" lang="en-US" sz="5200">
                <a:solidFill>
                  <a:srgbClr val="191919"/>
                </a:solidFill>
              </a:defRPr>
            </a:lvl4pPr>
            <a:lvl5pPr algn="ctr" lvl="4">
              <a:spcBef>
                <a:spcPts val="0"/>
              </a:spcBef>
              <a:spcAft>
                <a:spcPts val="0"/>
              </a:spcAft>
              <a:buClr>
                <a:srgbClr val="191919"/>
              </a:buClr>
              <a:buSzPct val="100000"/>
              <a:buNone/>
              <a:defRPr dirty="0" lang="en-US" sz="5200">
                <a:solidFill>
                  <a:srgbClr val="191919"/>
                </a:solidFill>
              </a:defRPr>
            </a:lvl5pPr>
            <a:lvl6pPr algn="ctr" lvl="5">
              <a:spcBef>
                <a:spcPts val="0"/>
              </a:spcBef>
              <a:spcAft>
                <a:spcPts val="0"/>
              </a:spcAft>
              <a:buClr>
                <a:srgbClr val="191919"/>
              </a:buClr>
              <a:buSzPct val="100000"/>
              <a:buNone/>
              <a:defRPr dirty="0" lang="en-US" sz="5200">
                <a:solidFill>
                  <a:srgbClr val="191919"/>
                </a:solidFill>
              </a:defRPr>
            </a:lvl6pPr>
            <a:lvl7pPr algn="ctr" lvl="6">
              <a:spcBef>
                <a:spcPts val="0"/>
              </a:spcBef>
              <a:spcAft>
                <a:spcPts val="0"/>
              </a:spcAft>
              <a:buClr>
                <a:srgbClr val="191919"/>
              </a:buClr>
              <a:buSzPct val="100000"/>
              <a:buNone/>
              <a:defRPr dirty="0" lang="en-US" sz="5200">
                <a:solidFill>
                  <a:srgbClr val="191919"/>
                </a:solidFill>
              </a:defRPr>
            </a:lvl7pPr>
            <a:lvl8pPr algn="ctr" lvl="7">
              <a:spcBef>
                <a:spcPts val="0"/>
              </a:spcBef>
              <a:spcAft>
                <a:spcPts val="0"/>
              </a:spcAft>
              <a:buClr>
                <a:srgbClr val="191919"/>
              </a:buClr>
              <a:buSzPct val="100000"/>
              <a:buNone/>
              <a:defRPr dirty="0" lang="en-US" sz="5200">
                <a:solidFill>
                  <a:srgbClr val="191919"/>
                </a:solidFill>
              </a:defRPr>
            </a:lvl8pPr>
            <a:lvl9pPr algn="ctr" lvl="8">
              <a:spcBef>
                <a:spcPts val="0"/>
              </a:spcBef>
              <a:spcAft>
                <a:spcPts val="0"/>
              </a:spcAft>
              <a:buClr>
                <a:srgbClr val="191919"/>
              </a:buClr>
              <a:buSzPct val="100000"/>
              <a:buNone/>
              <a:defRPr dirty="0" lang="en-US" sz="5200">
                <a:solidFill>
                  <a:srgbClr val="191919"/>
                </a:solidFill>
              </a:defRPr>
            </a:lvl9pPr>
          </a:lstStyle>
          <a:p>
            <a:pPr/>
            <a:r>
              <a:rPr dirty="0" lang="en-US"/>
              <a:t/>
            </a:r>
            <a:endParaRPr dirty="0" lang="en-US"/>
          </a:p>
        </p:txBody>
      </p:sp>
      <p:sp>
        <p:nvSpPr>
          <p:cNvPr id="3" name="Google Shape;10;p2">
            <a:extLst>
              <a:ext uri="{277C8061-FFB9-41B7-A7BA-DF41A33172D9}">
                <a16:creationId xmlns:a16="http://schemas.microsoft.com/office/drawing/2010/main" id="{15DD087B-5BF1-4A14-A05D-E0D91D203491}"/>
              </a:ext>
            </a:extLst>
          </p:cNvPr>
          <p:cNvSpPr>
            <a:spLocks noGrp="true"/>
          </p:cNvSpPr>
          <p:nvPr>
            <p:ph idx="1" type="subTitle"/>
          </p:nvPr>
        </p:nvSpPr>
        <p:spPr>
          <a:xfrm rot="0">
            <a:off x="713225" y="3541600"/>
            <a:ext cx="4160699" cy="420600"/>
          </a:xfrm>
          <a:prstGeom prst="rect">
            <a:avLst/>
          </a:prstGeom>
        </p:spPr>
        <p:txBody>
          <a:bodyPr anchor="t" bIns="91425" lIns="91425" rIns="91425" rtlCol="0" spcFirstLastPara="true" tIns="91425" wrap="square">
            <a:noAutofit/>
          </a:bodyPr>
          <a:lstStyle>
            <a:lvl1pPr lvl="0">
              <a:spcBef>
                <a:spcPts val="0"/>
              </a:spcBef>
              <a:spcAft>
                <a:spcPts val="0"/>
              </a:spcAft>
              <a:buSzPct val="100000"/>
              <a:buNone/>
              <a:defRPr dirty="0" lang="en-US" sz="1500"/>
            </a:lvl1pPr>
            <a:lvl2pPr algn="ctr" lvl="1">
              <a:lnSpc>
                <a:spcPct val="100000"/>
              </a:lnSpc>
              <a:spcBef>
                <a:spcPts val="0"/>
              </a:spcBef>
              <a:spcAft>
                <a:spcPts val="0"/>
              </a:spcAft>
              <a:buSzPct val="100000"/>
              <a:buNone/>
              <a:defRPr dirty="0" lang="en-US" sz="1800"/>
            </a:lvl2pPr>
            <a:lvl3pPr algn="ctr" lvl="2">
              <a:lnSpc>
                <a:spcPct val="100000"/>
              </a:lnSpc>
              <a:spcBef>
                <a:spcPts val="0"/>
              </a:spcBef>
              <a:spcAft>
                <a:spcPts val="0"/>
              </a:spcAft>
              <a:buSzPct val="100000"/>
              <a:buNone/>
              <a:defRPr dirty="0" lang="en-US" sz="1800"/>
            </a:lvl3pPr>
            <a:lvl4pPr algn="ctr" lvl="3">
              <a:lnSpc>
                <a:spcPct val="100000"/>
              </a:lnSpc>
              <a:spcBef>
                <a:spcPts val="0"/>
              </a:spcBef>
              <a:spcAft>
                <a:spcPts val="0"/>
              </a:spcAft>
              <a:buSzPct val="100000"/>
              <a:buNone/>
              <a:defRPr dirty="0" lang="en-US" sz="1800"/>
            </a:lvl4pPr>
            <a:lvl5pPr algn="ctr" lvl="4">
              <a:lnSpc>
                <a:spcPct val="100000"/>
              </a:lnSpc>
              <a:spcBef>
                <a:spcPts val="0"/>
              </a:spcBef>
              <a:spcAft>
                <a:spcPts val="0"/>
              </a:spcAft>
              <a:buSzPct val="100000"/>
              <a:buNone/>
              <a:defRPr dirty="0" lang="en-US" sz="1800"/>
            </a:lvl5pPr>
            <a:lvl6pPr algn="ctr" lvl="5">
              <a:lnSpc>
                <a:spcPct val="100000"/>
              </a:lnSpc>
              <a:spcBef>
                <a:spcPts val="0"/>
              </a:spcBef>
              <a:spcAft>
                <a:spcPts val="0"/>
              </a:spcAft>
              <a:buSzPct val="100000"/>
              <a:buNone/>
              <a:defRPr dirty="0" lang="en-US" sz="1800"/>
            </a:lvl6pPr>
            <a:lvl7pPr algn="ctr" lvl="6">
              <a:lnSpc>
                <a:spcPct val="100000"/>
              </a:lnSpc>
              <a:spcBef>
                <a:spcPts val="0"/>
              </a:spcBef>
              <a:spcAft>
                <a:spcPts val="0"/>
              </a:spcAft>
              <a:buSzPct val="100000"/>
              <a:buNone/>
              <a:defRPr dirty="0" lang="en-US" sz="1800"/>
            </a:lvl7pPr>
            <a:lvl8pPr algn="ctr" lvl="7">
              <a:lnSpc>
                <a:spcPct val="100000"/>
              </a:lnSpc>
              <a:spcBef>
                <a:spcPts val="0"/>
              </a:spcBef>
              <a:spcAft>
                <a:spcPts val="0"/>
              </a:spcAft>
              <a:buSzPct val="100000"/>
              <a:buNone/>
              <a:defRPr dirty="0" lang="en-US" sz="1800"/>
            </a:lvl8pPr>
            <a:lvl9pPr algn="ctr" lvl="8">
              <a:lnSpc>
                <a:spcPct val="100000"/>
              </a:lnSpc>
              <a:spcBef>
                <a:spcPts val="0"/>
              </a:spcBef>
              <a:spcAft>
                <a:spcPts val="0"/>
              </a:spcAft>
              <a:buSzPct val="100000"/>
              <a:buNone/>
              <a:defRPr dirty="0" lang="en-US" sz="1800"/>
            </a:lvl9pPr>
          </a:lstStyle>
          <a:p>
            <a:pPr/>
            <a:r>
              <a:rPr dirty="0" lang="en-US"/>
              <a:t/>
            </a:r>
            <a:endParaRPr dirty="0" lang="en-US"/>
          </a:p>
        </p:txBody>
      </p:sp>
      <p:sp>
        <p:nvSpPr>
          <p:cNvPr hidden="false" id="4" name="Footer Placeholder 4">
            <a:extLst>
              <a:ext uri="{D2BFF73C-58D7-460A-A69C-870F1B0342B2}">
                <a16:creationId xmlns:a16="http://schemas.microsoft.com/office/drawing/2010/main" id="{F68F65C4-1124-43B7-BD4B-7E29F88A81B3}"/>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5" name="Slide Number Placeholder 5">
            <a:extLst>
              <a:ext uri="{98A48228-AC99-4304-8402-5E6F019EAB5E}">
                <a16:creationId xmlns:a16="http://schemas.microsoft.com/office/drawing/2010/main" id="{D3D61588-97F3-48F5-91C8-CF4FCC4A156A}"/>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6" name="Date Placeholder 3">
            <a:extLst>
              <a:ext uri="{3825A5EC-26AE-4F3A-AF86-757AEA07C1C8}">
                <a16:creationId xmlns:a16="http://schemas.microsoft.com/office/drawing/2010/main" id="{483300DF-0BEF-4F68-B3A5-3943BAB03FCC}"/>
              </a:ext>
            </a:extLst>
          </p:cNvPr>
          <p:cNvSpPr>
            <a:spLocks noGrp="true"/>
          </p:cNvSpPr>
          <p:nvPr>
            <p:ph idx="10" sz="half" type="dt"/>
          </p:nvPr>
        </p:nvSpPr>
        <p:spPr/>
        <p:txBody>
          <a:bodyPr rtlCol="0"/>
          <a:lstStyle>
            <a:lvl1pPr lvl="0"/>
          </a:lstStyle>
          <a:p>
            <a:pPr/>
            <a:r>
              <a:rPr dirty="0" lang="en-US"/>
              <a:t>Date</a:t>
            </a:r>
            <a:endParaRPr dirty="0" lang="en-US"/>
          </a:p>
        </p:txBody>
      </p:sp>
    </p:spTree>
    <p:extLst>
      <p:ext uri="{913DD2FF-38C6-408A-B0BB-07D6C38A350E}">
        <p14:creationId xmlns:p14="http://schemas.microsoft.com/office/powerpoint/2010/main" val="1725254398476"/>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Title and two columns 1">
    <p:spTree>
      <p:nvGrpSpPr>
        <p:cNvPr id="1" name=""/>
        <p:cNvGrpSpPr/>
        <p:nvPr/>
      </p:nvGrpSpPr>
      <p:grpSpPr>
        <a:xfrm>
          <a:off x="0" y="0"/>
          <a:ext cx="0" cy="0"/>
          <a:chOff x="0" y="0"/>
          <a:chExt cx="0" cy="0"/>
        </a:xfrm>
      </p:grpSpPr>
      <p:grpSp>
        <p:nvGrpSpPr>
          <p:cNvPr id="2" name="Google Shape;216;p24">
            <a:extLst>
              <a:ext uri="{9B979743-D893-449A-A19B-7425C29B00F9}">
                <a16:creationId xmlns:a16="http://schemas.microsoft.com/office/drawing/2010/main" id="{CEDAEB58-EAAE-4048-9767-5BB374FF1746}"/>
              </a:ext>
            </a:extLst>
          </p:cNvPr>
          <p:cNvGrpSpPr/>
          <p:nvPr/>
        </p:nvGrpSpPr>
        <p:grpSpPr>
          <a:xfrm rot="0">
            <a:off x="-310473" y="3500727"/>
            <a:ext cx="9764951" cy="2327954"/>
            <a:chOff x="-310473" y="3500727"/>
            <a:chExt cx="9764951" cy="2327954"/>
          </a:xfrm>
        </p:grpSpPr>
        <p:sp>
          <p:nvSpPr>
            <p:cNvPr id="3" name="Google Shape;217;p24">
              <a:extLst>
                <a:ext uri="{ABDE7CFD-4B16-44B8-89D4-BAF1233D74DC}">
                  <a16:creationId xmlns:a16="http://schemas.microsoft.com/office/drawing/2010/main" id="{3BF8373C-EDB4-4EA6-8B91-556972A1DDEA}"/>
                </a:ext>
              </a:extLst>
            </p:cNvPr>
            <p:cNvSpPr/>
            <p:nvPr/>
          </p:nvSpPr>
          <p:spPr>
            <a:xfrm flipH="true" rot="10800000">
              <a:off x="927364" y="4630026"/>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 name="Google Shape;218;p24">
              <a:extLst>
                <a:ext uri="{6656E300-0C53-4685-9A47-832B712182F6}">
                  <a16:creationId xmlns:a16="http://schemas.microsoft.com/office/drawing/2010/main" id="{C1E4E080-7F6C-4383-9463-CDAEAC43651E}"/>
                </a:ext>
              </a:extLst>
            </p:cNvPr>
            <p:cNvSpPr/>
            <p:nvPr/>
          </p:nvSpPr>
          <p:spPr>
            <a:xfrm flipH="true" rot="10800000">
              <a:off x="273054" y="486056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 name="Google Shape;219;p24">
              <a:extLst>
                <a:ext uri="{6E2E7413-780F-4A10-9EC5-A5773C867CF3}">
                  <a16:creationId xmlns:a16="http://schemas.microsoft.com/office/drawing/2010/main" id="{757A7D46-7406-47D4-AAE0-3FD874791068}"/>
                </a:ext>
              </a:extLst>
            </p:cNvPr>
            <p:cNvSpPr/>
            <p:nvPr/>
          </p:nvSpPr>
          <p:spPr>
            <a:xfrm rot="0">
              <a:off x="-310473" y="399631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220;p24">
              <a:extLst>
                <a:ext uri="{2B25D288-5817-46B3-AEAC-76DB705BCD39}">
                  <a16:creationId xmlns:a16="http://schemas.microsoft.com/office/drawing/2010/main" id="{D3F120CC-8040-4DB8-B365-ACBE8A5A2A84}"/>
                </a:ext>
              </a:extLst>
            </p:cNvPr>
            <p:cNvSpPr/>
            <p:nvPr/>
          </p:nvSpPr>
          <p:spPr>
            <a:xfrm rot="0">
              <a:off x="-125483" y="350072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221;p24">
              <a:extLst>
                <a:ext uri="{1B242187-64EB-4BBC-9E39-64CF0AB5186C}">
                  <a16:creationId xmlns:a16="http://schemas.microsoft.com/office/drawing/2010/main" id="{5B38564D-CF5C-424D-81D6-D5AFF8C0015F}"/>
                </a:ext>
              </a:extLst>
            </p:cNvPr>
            <p:cNvSpPr/>
            <p:nvPr/>
          </p:nvSpPr>
          <p:spPr>
            <a:xfrm flipH="true" rot="0">
              <a:off x="8615767" y="399631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222;p24">
              <a:extLst>
                <a:ext uri="{5A048669-442B-4962-B9BD-C6C5B7D1C488}">
                  <a16:creationId xmlns:a16="http://schemas.microsoft.com/office/drawing/2010/main" id="{7455A45F-B098-4229-B64C-171A0CB9C648}"/>
                </a:ext>
              </a:extLst>
            </p:cNvPr>
            <p:cNvSpPr/>
            <p:nvPr/>
          </p:nvSpPr>
          <p:spPr>
            <a:xfrm flipH="true" rot="0">
              <a:off x="8424002" y="350072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223;p24">
              <a:extLst>
                <a:ext uri="{30CF9648-659C-4F00-B734-5CF3B8158CA6}">
                  <a16:creationId xmlns:a16="http://schemas.microsoft.com/office/drawing/2010/main" id="{D7E3FF48-D62E-47D8-953E-089F9E189638}"/>
                </a:ext>
              </a:extLst>
            </p:cNvPr>
            <p:cNvSpPr/>
            <p:nvPr/>
          </p:nvSpPr>
          <p:spPr>
            <a:xfrm rot="10800000">
              <a:off x="7377929" y="4630026"/>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224;p24">
              <a:extLst>
                <a:ext uri="{0D821061-8B12-475B-821C-B0668AFF70BA}">
                  <a16:creationId xmlns:a16="http://schemas.microsoft.com/office/drawing/2010/main" id="{28B4698F-D0DD-4049-A585-EE2D2EF1AA87}"/>
                </a:ext>
              </a:extLst>
            </p:cNvPr>
            <p:cNvSpPr/>
            <p:nvPr/>
          </p:nvSpPr>
          <p:spPr>
            <a:xfrm rot="10800000">
              <a:off x="8032238" y="486056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
        <p:nvSpPr>
          <p:cNvPr id="11" name="Google Shape;225;p24">
            <a:extLst>
              <a:ext uri="{0A07ABE2-8FC1-44FC-AE83-E20220D7B661}">
                <a16:creationId xmlns:a16="http://schemas.microsoft.com/office/drawing/2010/main" id="{F75162A9-DB11-4569-9F1F-D131CE3CFED8}"/>
              </a:ext>
            </a:extLst>
          </p:cNvPr>
          <p:cNvSpPr>
            <a:spLocks noGrp="true"/>
          </p:cNvSpPr>
          <p:nvPr>
            <p:ph idx="10" type="title"/>
          </p:nvPr>
        </p:nvSpPr>
        <p:spPr>
          <a:xfrm rot="0">
            <a:off x="719999" y="445025"/>
            <a:ext cx="7703999" cy="572700"/>
          </a:xfrm>
          <a:prstGeom prst="rect">
            <a:avLst/>
          </a:prstGeom>
        </p:spPr>
        <p:txBody>
          <a:bodyPr anchor="t" bIns="91425" lIns="91425" rIns="91425" rtlCol="0" spcFirstLastPara="true" tIns="91425" wrap="square">
            <a:noAutofit/>
          </a:bodyPr>
          <a:lstStyle>
            <a:lvl1pPr lvl="0" rtl="false">
              <a:spcBef>
                <a:spcPts val="0"/>
              </a:spcBef>
              <a:spcAft>
                <a:spcPts val="0"/>
              </a:spcAft>
              <a:buSzPct val="100000"/>
              <a:buNone/>
            </a:lvl1pPr>
            <a:lvl2pPr lvl="1" rtl="false">
              <a:spcBef>
                <a:spcPts val="0"/>
              </a:spcBef>
              <a:spcAft>
                <a:spcPts val="0"/>
              </a:spcAft>
              <a:buSzPct val="100000"/>
              <a:buNone/>
            </a:lvl2pPr>
            <a:lvl3pPr lvl="2" rtl="false">
              <a:spcBef>
                <a:spcPts val="0"/>
              </a:spcBef>
              <a:spcAft>
                <a:spcPts val="0"/>
              </a:spcAft>
              <a:buSzPct val="100000"/>
              <a:buNone/>
            </a:lvl3pPr>
            <a:lvl4pPr lvl="3" rtl="false">
              <a:spcBef>
                <a:spcPts val="0"/>
              </a:spcBef>
              <a:spcAft>
                <a:spcPts val="0"/>
              </a:spcAft>
              <a:buSzPct val="100000"/>
              <a:buNone/>
            </a:lvl4pPr>
            <a:lvl5pPr lvl="4" rtl="false">
              <a:spcBef>
                <a:spcPts val="0"/>
              </a:spcBef>
              <a:spcAft>
                <a:spcPts val="0"/>
              </a:spcAft>
              <a:buSzPct val="100000"/>
              <a:buNone/>
            </a:lvl5pPr>
            <a:lvl6pPr lvl="5" rtl="false">
              <a:spcBef>
                <a:spcPts val="0"/>
              </a:spcBef>
              <a:spcAft>
                <a:spcPts val="0"/>
              </a:spcAft>
              <a:buSzPct val="100000"/>
              <a:buNone/>
            </a:lvl6pPr>
            <a:lvl7pPr lvl="6" rtl="false">
              <a:spcBef>
                <a:spcPts val="0"/>
              </a:spcBef>
              <a:spcAft>
                <a:spcPts val="0"/>
              </a:spcAft>
              <a:buSzPct val="100000"/>
              <a:buNone/>
            </a:lvl7pPr>
            <a:lvl8pPr lvl="7" rtl="false">
              <a:spcBef>
                <a:spcPts val="0"/>
              </a:spcBef>
              <a:spcAft>
                <a:spcPts val="0"/>
              </a:spcAft>
              <a:buSzPct val="100000"/>
              <a:buNone/>
            </a:lvl8pPr>
            <a:lvl9pPr lvl="8" rtl="false">
              <a:spcBef>
                <a:spcPts val="0"/>
              </a:spcBef>
              <a:spcAft>
                <a:spcPts val="0"/>
              </a:spcAft>
              <a:buSzPct val="100000"/>
              <a:buNone/>
            </a:lvl9pPr>
          </a:lstStyle>
          <a:p>
            <a:pPr/>
            <a:r>
              <a:rPr dirty="0" lang="en-US"/>
              <a:t/>
            </a:r>
            <a:endParaRPr dirty="0" lang="en-US"/>
          </a:p>
        </p:txBody>
      </p:sp>
      <p:sp>
        <p:nvSpPr>
          <p:cNvPr id="12" name="Google Shape;226;p24">
            <a:extLst>
              <a:ext uri="{5E0BF54E-57A2-4696-B710-C522A9D194BB}">
                <a16:creationId xmlns:a16="http://schemas.microsoft.com/office/drawing/2010/main" id="{C9E24652-E1C4-4B07-B301-2B2327E3D95F}"/>
              </a:ext>
            </a:extLst>
          </p:cNvPr>
          <p:cNvSpPr>
            <a:spLocks noGrp="true"/>
          </p:cNvSpPr>
          <p:nvPr>
            <p:ph idx="11" type="subTitle"/>
          </p:nvPr>
        </p:nvSpPr>
        <p:spPr>
          <a:xfrm rot="0">
            <a:off x="4821081" y="2782974"/>
            <a:ext cx="2844000" cy="1161300"/>
          </a:xfrm>
          <a:prstGeom prst="rect">
            <a:avLst/>
          </a:prstGeom>
        </p:spPr>
        <p:txBody>
          <a:bodyPr anchor="t" bIns="91425" lIns="91425" rIns="91425" rtlCol="0" spcFirstLastPara="true" tIns="91425" wrap="square">
            <a:noAutofit/>
          </a:bodyPr>
          <a:lstStyle>
            <a:lvl1pPr algn="ctr" lvl="0" rtl="false">
              <a:spcBef>
                <a:spcPts val="0"/>
              </a:spcBef>
              <a:spcAft>
                <a:spcPts val="0"/>
              </a:spcAft>
              <a:buSzPct val="100000"/>
              <a:buNone/>
              <a:defRPr b="0" dirty="0" lang="en-US">
                <a:latin typeface="+mn-lt"/>
              </a:defRPr>
            </a:lvl1pPr>
            <a:lvl2pPr algn="ctr" lvl="1" rtl="false">
              <a:lnSpc>
                <a:spcPct val="100000"/>
              </a:lnSpc>
              <a:spcBef>
                <a:spcPts val="0"/>
              </a:spcBef>
              <a:spcAft>
                <a:spcPts val="0"/>
              </a:spcAft>
              <a:buSzPct val="100000"/>
              <a:buNone/>
            </a:lvl2pPr>
            <a:lvl3pPr algn="ctr" lvl="2" rtl="false">
              <a:lnSpc>
                <a:spcPct val="100000"/>
              </a:lnSpc>
              <a:spcBef>
                <a:spcPts val="0"/>
              </a:spcBef>
              <a:spcAft>
                <a:spcPts val="0"/>
              </a:spcAft>
              <a:buSzPct val="100000"/>
              <a:buNone/>
            </a:lvl3pPr>
            <a:lvl4pPr algn="ctr" lvl="3" rtl="false">
              <a:lnSpc>
                <a:spcPct val="100000"/>
              </a:lnSpc>
              <a:spcBef>
                <a:spcPts val="0"/>
              </a:spcBef>
              <a:spcAft>
                <a:spcPts val="0"/>
              </a:spcAft>
              <a:buSzPct val="100000"/>
              <a:buNone/>
            </a:lvl4pPr>
            <a:lvl5pPr algn="ctr" lvl="4" rtl="false">
              <a:lnSpc>
                <a:spcPct val="100000"/>
              </a:lnSpc>
              <a:spcBef>
                <a:spcPts val="0"/>
              </a:spcBef>
              <a:spcAft>
                <a:spcPts val="0"/>
              </a:spcAft>
              <a:buSzPct val="100000"/>
              <a:buNone/>
            </a:lvl5pPr>
            <a:lvl6pPr algn="ctr" lvl="5" rtl="false">
              <a:lnSpc>
                <a:spcPct val="100000"/>
              </a:lnSpc>
              <a:spcBef>
                <a:spcPts val="0"/>
              </a:spcBef>
              <a:spcAft>
                <a:spcPts val="0"/>
              </a:spcAft>
              <a:buSzPct val="100000"/>
              <a:buNone/>
            </a:lvl6pPr>
            <a:lvl7pPr algn="ctr" lvl="6" rtl="false">
              <a:lnSpc>
                <a:spcPct val="100000"/>
              </a:lnSpc>
              <a:spcBef>
                <a:spcPts val="0"/>
              </a:spcBef>
              <a:spcAft>
                <a:spcPts val="0"/>
              </a:spcAft>
              <a:buSzPct val="100000"/>
              <a:buNone/>
            </a:lvl7pPr>
            <a:lvl8pPr algn="ctr" lvl="7" rtl="false">
              <a:lnSpc>
                <a:spcPct val="100000"/>
              </a:lnSpc>
              <a:spcBef>
                <a:spcPts val="0"/>
              </a:spcBef>
              <a:spcAft>
                <a:spcPts val="0"/>
              </a:spcAft>
              <a:buSzPct val="100000"/>
              <a:buNone/>
            </a:lvl8pPr>
            <a:lvl9pPr algn="ctr" lvl="8" rtl="false">
              <a:lnSpc>
                <a:spcPct val="100000"/>
              </a:lnSpc>
              <a:spcBef>
                <a:spcPts val="0"/>
              </a:spcBef>
              <a:spcAft>
                <a:spcPts val="0"/>
              </a:spcAft>
              <a:buSzPct val="100000"/>
              <a:buNone/>
            </a:lvl9pPr>
          </a:lstStyle>
          <a:p>
            <a:pPr/>
            <a:r>
              <a:rPr dirty="0" lang="en-US"/>
              <a:t/>
            </a:r>
            <a:endParaRPr dirty="0" lang="en-US"/>
          </a:p>
        </p:txBody>
      </p:sp>
      <p:sp>
        <p:nvSpPr>
          <p:cNvPr id="13" name="Google Shape;227;p24">
            <a:extLst>
              <a:ext uri="{2CBCEBCC-8F9C-4465-82EE-BE5AF0A45279}">
                <a16:creationId xmlns:a16="http://schemas.microsoft.com/office/drawing/2010/main" id="{4B9FEB1C-8720-46BF-B41B-CCD0906379BA}"/>
              </a:ext>
            </a:extLst>
          </p:cNvPr>
          <p:cNvSpPr>
            <a:spLocks noGrp="true"/>
          </p:cNvSpPr>
          <p:nvPr>
            <p:ph idx="12" type="subTitle"/>
          </p:nvPr>
        </p:nvSpPr>
        <p:spPr>
          <a:xfrm rot="0">
            <a:off x="1478950" y="2782974"/>
            <a:ext cx="2844000" cy="1161300"/>
          </a:xfrm>
          <a:prstGeom prst="rect">
            <a:avLst/>
          </a:prstGeom>
        </p:spPr>
        <p:txBody>
          <a:bodyPr anchor="t" bIns="91425" lIns="91425" rIns="91425" rtlCol="0" spcFirstLastPara="true" tIns="91425" wrap="square">
            <a:noAutofit/>
          </a:bodyPr>
          <a:lstStyle>
            <a:lvl1pPr algn="ctr" lvl="0" rtl="false">
              <a:spcBef>
                <a:spcPts val="0"/>
              </a:spcBef>
              <a:spcAft>
                <a:spcPts val="0"/>
              </a:spcAft>
              <a:buSzPct val="100000"/>
              <a:buNone/>
              <a:defRPr b="0" dirty="0" lang="en-US">
                <a:latin typeface="+mn-lt"/>
              </a:defRPr>
            </a:lvl1pPr>
            <a:lvl2pPr algn="ctr" lvl="1" rtl="false">
              <a:lnSpc>
                <a:spcPct val="100000"/>
              </a:lnSpc>
              <a:spcBef>
                <a:spcPts val="0"/>
              </a:spcBef>
              <a:spcAft>
                <a:spcPts val="0"/>
              </a:spcAft>
              <a:buSzPct val="100000"/>
              <a:buNone/>
            </a:lvl2pPr>
            <a:lvl3pPr algn="ctr" lvl="2" rtl="false">
              <a:lnSpc>
                <a:spcPct val="100000"/>
              </a:lnSpc>
              <a:spcBef>
                <a:spcPts val="0"/>
              </a:spcBef>
              <a:spcAft>
                <a:spcPts val="0"/>
              </a:spcAft>
              <a:buSzPct val="100000"/>
              <a:buNone/>
            </a:lvl3pPr>
            <a:lvl4pPr algn="ctr" lvl="3" rtl="false">
              <a:lnSpc>
                <a:spcPct val="100000"/>
              </a:lnSpc>
              <a:spcBef>
                <a:spcPts val="0"/>
              </a:spcBef>
              <a:spcAft>
                <a:spcPts val="0"/>
              </a:spcAft>
              <a:buSzPct val="100000"/>
              <a:buNone/>
            </a:lvl4pPr>
            <a:lvl5pPr algn="ctr" lvl="4" rtl="false">
              <a:lnSpc>
                <a:spcPct val="100000"/>
              </a:lnSpc>
              <a:spcBef>
                <a:spcPts val="0"/>
              </a:spcBef>
              <a:spcAft>
                <a:spcPts val="0"/>
              </a:spcAft>
              <a:buSzPct val="100000"/>
              <a:buNone/>
            </a:lvl5pPr>
            <a:lvl6pPr algn="ctr" lvl="5" rtl="false">
              <a:lnSpc>
                <a:spcPct val="100000"/>
              </a:lnSpc>
              <a:spcBef>
                <a:spcPts val="0"/>
              </a:spcBef>
              <a:spcAft>
                <a:spcPts val="0"/>
              </a:spcAft>
              <a:buSzPct val="100000"/>
              <a:buNone/>
            </a:lvl6pPr>
            <a:lvl7pPr algn="ctr" lvl="6" rtl="false">
              <a:lnSpc>
                <a:spcPct val="100000"/>
              </a:lnSpc>
              <a:spcBef>
                <a:spcPts val="0"/>
              </a:spcBef>
              <a:spcAft>
                <a:spcPts val="0"/>
              </a:spcAft>
              <a:buSzPct val="100000"/>
              <a:buNone/>
            </a:lvl7pPr>
            <a:lvl8pPr algn="ctr" lvl="7" rtl="false">
              <a:lnSpc>
                <a:spcPct val="100000"/>
              </a:lnSpc>
              <a:spcBef>
                <a:spcPts val="0"/>
              </a:spcBef>
              <a:spcAft>
                <a:spcPts val="0"/>
              </a:spcAft>
              <a:buSzPct val="100000"/>
              <a:buNone/>
            </a:lvl8pPr>
            <a:lvl9pPr algn="ctr" lvl="8" rtl="false">
              <a:lnSpc>
                <a:spcPct val="100000"/>
              </a:lnSpc>
              <a:spcBef>
                <a:spcPts val="0"/>
              </a:spcBef>
              <a:spcAft>
                <a:spcPts val="0"/>
              </a:spcAft>
              <a:buSzPct val="100000"/>
              <a:buNone/>
            </a:lvl9pPr>
          </a:lstStyle>
          <a:p>
            <a:pPr/>
            <a:r>
              <a:rPr dirty="0" lang="en-US"/>
              <a:t/>
            </a:r>
            <a:endParaRPr dirty="0" lang="en-US"/>
          </a:p>
        </p:txBody>
      </p:sp>
      <p:sp>
        <p:nvSpPr>
          <p:cNvPr id="14" name="Google Shape;228;p24">
            <a:extLst>
              <a:ext uri="{8B74C588-521C-4428-941D-1A17619FCF8B}">
                <a16:creationId xmlns:a16="http://schemas.microsoft.com/office/drawing/2010/main" id="{8722E87B-3E43-40EE-A507-27EF878A29E3}"/>
              </a:ext>
            </a:extLst>
          </p:cNvPr>
          <p:cNvSpPr>
            <a:spLocks noGrp="true"/>
          </p:cNvSpPr>
          <p:nvPr>
            <p:ph idx="13" type="subTitle"/>
          </p:nvPr>
        </p:nvSpPr>
        <p:spPr>
          <a:xfrm rot="0">
            <a:off x="1478950" y="2370625"/>
            <a:ext cx="2844000" cy="558900"/>
          </a:xfrm>
          <a:prstGeom prst="rect">
            <a:avLst/>
          </a:prstGeom>
        </p:spPr>
        <p:txBody>
          <a:bodyPr anchor="b" bIns="91425" lIns="91425" rIns="91425" rtlCol="0" spcFirstLastPara="true" tIns="91425" wrap="square">
            <a:noAutofit/>
          </a:bodyPr>
          <a:lstStyle>
            <a:lvl1pPr algn="ctr" lvl="0" rtl="false">
              <a:spcBef>
                <a:spcPts val="0"/>
              </a:spcBef>
              <a:spcAft>
                <a:spcPts val="0"/>
              </a:spcAft>
              <a:buSzPct val="100000"/>
              <a:buFont typeface="DM Sans"/>
              <a:buNone/>
              <a:defRPr b="1" dirty="0" lang="en-US" sz="2400">
                <a:solidFill>
                  <a:schemeClr val="dk1"/>
                </a:solidFill>
                <a:latin typeface="Outfit"/>
              </a:defRPr>
            </a:lvl1pPr>
            <a:lvl2pPr algn="ctr" lvl="1" rtl="false">
              <a:lnSpc>
                <a:spcPct val="100000"/>
              </a:lnSpc>
              <a:spcBef>
                <a:spcPts val="0"/>
              </a:spcBef>
              <a:spcAft>
                <a:spcPts val="0"/>
              </a:spcAft>
              <a:buSzPct val="100000"/>
              <a:buFont typeface="DM Sans"/>
              <a:buNone/>
              <a:defRPr b="1" dirty="0" lang="en-US" sz="2400">
                <a:latin typeface="DM Sans"/>
              </a:defRPr>
            </a:lvl2pPr>
            <a:lvl3pPr algn="ctr" lvl="2" rtl="false">
              <a:lnSpc>
                <a:spcPct val="100000"/>
              </a:lnSpc>
              <a:spcBef>
                <a:spcPts val="0"/>
              </a:spcBef>
              <a:spcAft>
                <a:spcPts val="0"/>
              </a:spcAft>
              <a:buSzPct val="100000"/>
              <a:buFont typeface="DM Sans"/>
              <a:buNone/>
              <a:defRPr b="1" dirty="0" lang="en-US" sz="2400">
                <a:latin typeface="DM Sans"/>
              </a:defRPr>
            </a:lvl3pPr>
            <a:lvl4pPr algn="ctr" lvl="3" rtl="false">
              <a:lnSpc>
                <a:spcPct val="100000"/>
              </a:lnSpc>
              <a:spcBef>
                <a:spcPts val="0"/>
              </a:spcBef>
              <a:spcAft>
                <a:spcPts val="0"/>
              </a:spcAft>
              <a:buSzPct val="100000"/>
              <a:buFont typeface="DM Sans"/>
              <a:buNone/>
              <a:defRPr b="1" dirty="0" lang="en-US" sz="2400">
                <a:latin typeface="DM Sans"/>
              </a:defRPr>
            </a:lvl4pPr>
            <a:lvl5pPr algn="ctr" lvl="4" rtl="false">
              <a:lnSpc>
                <a:spcPct val="100000"/>
              </a:lnSpc>
              <a:spcBef>
                <a:spcPts val="0"/>
              </a:spcBef>
              <a:spcAft>
                <a:spcPts val="0"/>
              </a:spcAft>
              <a:buSzPct val="100000"/>
              <a:buFont typeface="DM Sans"/>
              <a:buNone/>
              <a:defRPr b="1" dirty="0" lang="en-US" sz="2400">
                <a:latin typeface="DM Sans"/>
              </a:defRPr>
            </a:lvl5pPr>
            <a:lvl6pPr algn="ctr" lvl="5" rtl="false">
              <a:lnSpc>
                <a:spcPct val="100000"/>
              </a:lnSpc>
              <a:spcBef>
                <a:spcPts val="0"/>
              </a:spcBef>
              <a:spcAft>
                <a:spcPts val="0"/>
              </a:spcAft>
              <a:buSzPct val="100000"/>
              <a:buFont typeface="DM Sans"/>
              <a:buNone/>
              <a:defRPr b="1" dirty="0" lang="en-US" sz="2400">
                <a:latin typeface="DM Sans"/>
              </a:defRPr>
            </a:lvl6pPr>
            <a:lvl7pPr algn="ctr" lvl="6" rtl="false">
              <a:lnSpc>
                <a:spcPct val="100000"/>
              </a:lnSpc>
              <a:spcBef>
                <a:spcPts val="0"/>
              </a:spcBef>
              <a:spcAft>
                <a:spcPts val="0"/>
              </a:spcAft>
              <a:buSzPct val="100000"/>
              <a:buFont typeface="DM Sans"/>
              <a:buNone/>
              <a:defRPr b="1" dirty="0" lang="en-US" sz="2400">
                <a:latin typeface="DM Sans"/>
              </a:defRPr>
            </a:lvl7pPr>
            <a:lvl8pPr algn="ctr" lvl="7" rtl="false">
              <a:lnSpc>
                <a:spcPct val="100000"/>
              </a:lnSpc>
              <a:spcBef>
                <a:spcPts val="0"/>
              </a:spcBef>
              <a:spcAft>
                <a:spcPts val="0"/>
              </a:spcAft>
              <a:buSzPct val="100000"/>
              <a:buFont typeface="DM Sans"/>
              <a:buNone/>
              <a:defRPr b="1" dirty="0" lang="en-US" sz="2400">
                <a:latin typeface="DM Sans"/>
              </a:defRPr>
            </a:lvl8pPr>
            <a:lvl9pPr algn="ctr" lvl="8" rtl="false">
              <a:lnSpc>
                <a:spcPct val="100000"/>
              </a:lnSpc>
              <a:spcBef>
                <a:spcPts val="0"/>
              </a:spcBef>
              <a:spcAft>
                <a:spcPts val="0"/>
              </a:spcAft>
              <a:buSzPct val="100000"/>
              <a:buFont typeface="DM Sans"/>
              <a:buNone/>
              <a:defRPr b="1" dirty="0" lang="en-US" sz="2400">
                <a:latin typeface="DM Sans"/>
              </a:defRPr>
            </a:lvl9pPr>
          </a:lstStyle>
          <a:p>
            <a:pPr/>
            <a:r>
              <a:rPr dirty="0" lang="en-US"/>
              <a:t/>
            </a:r>
            <a:endParaRPr dirty="0" lang="en-US"/>
          </a:p>
        </p:txBody>
      </p:sp>
      <p:sp>
        <p:nvSpPr>
          <p:cNvPr id="15" name="Google Shape;229;p24">
            <a:extLst>
              <a:ext uri="{0A34627B-9F82-4523-B59D-4C3F908EB45C}">
                <a16:creationId xmlns:a16="http://schemas.microsoft.com/office/drawing/2010/main" id="{0DB42F1A-3679-48B7-9CFC-92F6AF04EC37}"/>
              </a:ext>
            </a:extLst>
          </p:cNvPr>
          <p:cNvSpPr>
            <a:spLocks noGrp="true"/>
          </p:cNvSpPr>
          <p:nvPr>
            <p:ph idx="14" type="subTitle"/>
          </p:nvPr>
        </p:nvSpPr>
        <p:spPr>
          <a:xfrm rot="0">
            <a:off x="4821091" y="2370625"/>
            <a:ext cx="2844000" cy="558900"/>
          </a:xfrm>
          <a:prstGeom prst="rect">
            <a:avLst/>
          </a:prstGeom>
        </p:spPr>
        <p:txBody>
          <a:bodyPr anchor="b" bIns="91425" lIns="91425" rIns="91425" rtlCol="0" spcFirstLastPara="true" tIns="91425" wrap="square">
            <a:noAutofit/>
          </a:bodyPr>
          <a:lstStyle>
            <a:lvl1pPr algn="ctr" lvl="0" rtl="false">
              <a:spcBef>
                <a:spcPts val="0"/>
              </a:spcBef>
              <a:spcAft>
                <a:spcPts val="0"/>
              </a:spcAft>
              <a:buSzPct val="100000"/>
              <a:buFont typeface="DM Sans"/>
              <a:buNone/>
              <a:defRPr b="1" dirty="0" lang="en-US" sz="2400">
                <a:solidFill>
                  <a:schemeClr val="dk1"/>
                </a:solidFill>
                <a:latin typeface="Outfit"/>
              </a:defRPr>
            </a:lvl1pPr>
            <a:lvl2pPr algn="ctr" lvl="1" rtl="false">
              <a:lnSpc>
                <a:spcPct val="100000"/>
              </a:lnSpc>
              <a:spcBef>
                <a:spcPts val="0"/>
              </a:spcBef>
              <a:spcAft>
                <a:spcPts val="0"/>
              </a:spcAft>
              <a:buSzPct val="100000"/>
              <a:buFont typeface="DM Sans"/>
              <a:buNone/>
              <a:defRPr b="1" dirty="0" lang="en-US" sz="2400">
                <a:latin typeface="DM Sans"/>
              </a:defRPr>
            </a:lvl2pPr>
            <a:lvl3pPr algn="ctr" lvl="2" rtl="false">
              <a:lnSpc>
                <a:spcPct val="100000"/>
              </a:lnSpc>
              <a:spcBef>
                <a:spcPts val="0"/>
              </a:spcBef>
              <a:spcAft>
                <a:spcPts val="0"/>
              </a:spcAft>
              <a:buSzPct val="100000"/>
              <a:buFont typeface="DM Sans"/>
              <a:buNone/>
              <a:defRPr b="1" dirty="0" lang="en-US" sz="2400">
                <a:latin typeface="DM Sans"/>
              </a:defRPr>
            </a:lvl3pPr>
            <a:lvl4pPr algn="ctr" lvl="3" rtl="false">
              <a:lnSpc>
                <a:spcPct val="100000"/>
              </a:lnSpc>
              <a:spcBef>
                <a:spcPts val="0"/>
              </a:spcBef>
              <a:spcAft>
                <a:spcPts val="0"/>
              </a:spcAft>
              <a:buSzPct val="100000"/>
              <a:buFont typeface="DM Sans"/>
              <a:buNone/>
              <a:defRPr b="1" dirty="0" lang="en-US" sz="2400">
                <a:latin typeface="DM Sans"/>
              </a:defRPr>
            </a:lvl4pPr>
            <a:lvl5pPr algn="ctr" lvl="4" rtl="false">
              <a:lnSpc>
                <a:spcPct val="100000"/>
              </a:lnSpc>
              <a:spcBef>
                <a:spcPts val="0"/>
              </a:spcBef>
              <a:spcAft>
                <a:spcPts val="0"/>
              </a:spcAft>
              <a:buSzPct val="100000"/>
              <a:buFont typeface="DM Sans"/>
              <a:buNone/>
              <a:defRPr b="1" dirty="0" lang="en-US" sz="2400">
                <a:latin typeface="DM Sans"/>
              </a:defRPr>
            </a:lvl5pPr>
            <a:lvl6pPr algn="ctr" lvl="5" rtl="false">
              <a:lnSpc>
                <a:spcPct val="100000"/>
              </a:lnSpc>
              <a:spcBef>
                <a:spcPts val="0"/>
              </a:spcBef>
              <a:spcAft>
                <a:spcPts val="0"/>
              </a:spcAft>
              <a:buSzPct val="100000"/>
              <a:buFont typeface="DM Sans"/>
              <a:buNone/>
              <a:defRPr b="1" dirty="0" lang="en-US" sz="2400">
                <a:latin typeface="DM Sans"/>
              </a:defRPr>
            </a:lvl6pPr>
            <a:lvl7pPr algn="ctr" lvl="6" rtl="false">
              <a:lnSpc>
                <a:spcPct val="100000"/>
              </a:lnSpc>
              <a:spcBef>
                <a:spcPts val="0"/>
              </a:spcBef>
              <a:spcAft>
                <a:spcPts val="0"/>
              </a:spcAft>
              <a:buSzPct val="100000"/>
              <a:buFont typeface="DM Sans"/>
              <a:buNone/>
              <a:defRPr b="1" dirty="0" lang="en-US" sz="2400">
                <a:latin typeface="DM Sans"/>
              </a:defRPr>
            </a:lvl7pPr>
            <a:lvl8pPr algn="ctr" lvl="7" rtl="false">
              <a:lnSpc>
                <a:spcPct val="100000"/>
              </a:lnSpc>
              <a:spcBef>
                <a:spcPts val="0"/>
              </a:spcBef>
              <a:spcAft>
                <a:spcPts val="0"/>
              </a:spcAft>
              <a:buSzPct val="100000"/>
              <a:buFont typeface="DM Sans"/>
              <a:buNone/>
              <a:defRPr b="1" dirty="0" lang="en-US" sz="2400">
                <a:latin typeface="DM Sans"/>
              </a:defRPr>
            </a:lvl8pPr>
            <a:lvl9pPr algn="ctr" lvl="8" rtl="false">
              <a:lnSpc>
                <a:spcPct val="100000"/>
              </a:lnSpc>
              <a:spcBef>
                <a:spcPts val="0"/>
              </a:spcBef>
              <a:spcAft>
                <a:spcPts val="0"/>
              </a:spcAft>
              <a:buSzPct val="100000"/>
              <a:buFont typeface="DM Sans"/>
              <a:buNone/>
              <a:defRPr b="1" dirty="0" lang="en-US" sz="2400">
                <a:latin typeface="DM Sans"/>
              </a:defRPr>
            </a:lvl9pPr>
          </a:lstStyle>
          <a:p>
            <a:pPr/>
            <a:r>
              <a:rPr dirty="0" lang="en-US"/>
              <a:t/>
            </a:r>
            <a:endParaRPr dirty="0" lang="en-US"/>
          </a:p>
        </p:txBody>
      </p:sp>
      <p:sp>
        <p:nvSpPr>
          <p:cNvPr hidden="false" id="16" name="Footer Placeholder 4">
            <a:extLst>
              <a:ext uri="{60B13967-73CE-4DE0-B344-3BCC6BDF2691}">
                <a16:creationId xmlns:a16="http://schemas.microsoft.com/office/drawing/2010/main" id="{F4FAD20A-1ABF-430C-8927-F1994B29D57E}"/>
              </a:ext>
            </a:extLst>
          </p:cNvPr>
          <p:cNvSpPr>
            <a:spLocks noGrp="true"/>
          </p:cNvSpPr>
          <p:nvPr>
            <p:ph idx="15" sz="quarter" type="ftr"/>
          </p:nvPr>
        </p:nvSpPr>
        <p:spPr/>
        <p:txBody>
          <a:bodyPr rtlCol="0"/>
          <a:lstStyle>
            <a:lvl1pPr lvl="0"/>
          </a:lstStyle>
          <a:p>
            <a:pPr/>
            <a:r>
              <a:rPr dirty="0" lang="en-US"/>
              <a:t>Footer</a:t>
            </a:r>
            <a:endParaRPr dirty="0" lang="en-US"/>
          </a:p>
        </p:txBody>
      </p:sp>
      <p:sp>
        <p:nvSpPr>
          <p:cNvPr hidden="false" id="17" name="Slide Number Placeholder 5">
            <a:extLst>
              <a:ext uri="{0A1772E3-2032-4FEE-A59E-37DC9117D55A}">
                <a16:creationId xmlns:a16="http://schemas.microsoft.com/office/drawing/2010/main" id="{A93D82F4-E259-43C2-81D1-04E5ED802672}"/>
              </a:ext>
            </a:extLst>
          </p:cNvPr>
          <p:cNvSpPr>
            <a:spLocks noGrp="true"/>
          </p:cNvSpPr>
          <p:nvPr>
            <p:ph idx="16" sz="quarter" type="sldNum"/>
          </p:nvPr>
        </p:nvSpPr>
        <p:spPr/>
        <p:txBody>
          <a:bodyPr rtlCol="0"/>
          <a:lstStyle>
            <a:lvl1pPr lvl="0"/>
          </a:lstStyle>
          <a:p>
            <a:pPr/>
            <a:r>
              <a:rPr dirty="0" lang="en-US"/>
              <a:t>&lt;#&gt;</a:t>
            </a:r>
            <a:endParaRPr dirty="0" lang="en-US"/>
          </a:p>
        </p:txBody>
      </p:sp>
      <p:sp>
        <p:nvSpPr>
          <p:cNvPr hidden="false" id="18" name="Date Placeholder 3">
            <a:extLst>
              <a:ext uri="{3F7E65BE-EAFE-4024-A457-E3C49C43CDBA}">
                <a16:creationId xmlns:a16="http://schemas.microsoft.com/office/drawing/2010/main" id="{17854F67-FC69-4FB7-8BCA-1906DCF54B0A}"/>
              </a:ext>
            </a:extLst>
          </p:cNvPr>
          <p:cNvSpPr>
            <a:spLocks noGrp="true"/>
          </p:cNvSpPr>
          <p:nvPr>
            <p:ph idx="17" sz="half" type="dt"/>
          </p:nvPr>
        </p:nvSpPr>
        <p:spPr/>
        <p:txBody>
          <a:bodyPr rtlCol="0"/>
          <a:lstStyle>
            <a:lvl1pPr lvl="0"/>
          </a:lstStyle>
          <a:p>
            <a:pPr/>
            <a:r>
              <a:rPr dirty="0" lang="en-US"/>
              <a:t>Date</a:t>
            </a:r>
            <a:endParaRPr dirty="0" lang="en-US"/>
          </a:p>
        </p:txBody>
      </p:sp>
    </p:spTree>
    <p:extLst>
      <p:ext uri="{96AB2981-D0DD-42CA-973E-1E83AA2091DF}">
        <p14:creationId xmlns:p14="http://schemas.microsoft.com/office/powerpoint/2010/main" val="1725254398503"/>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Title and two columns 2">
    <p:spTree>
      <p:nvGrpSpPr>
        <p:cNvPr id="1" name=""/>
        <p:cNvGrpSpPr/>
        <p:nvPr/>
      </p:nvGrpSpPr>
      <p:grpSpPr>
        <a:xfrm>
          <a:off x="0" y="0"/>
          <a:ext cx="0" cy="0"/>
          <a:chOff x="0" y="0"/>
          <a:chExt cx="0" cy="0"/>
        </a:xfrm>
      </p:grpSpPr>
      <p:grpSp>
        <p:nvGrpSpPr>
          <p:cNvPr id="2" name="Google Shape;231;p25">
            <a:extLst>
              <a:ext uri="{53535CE6-09F7-4BAB-8EAD-4A2FBEFB3BB4}">
                <a16:creationId xmlns:a16="http://schemas.microsoft.com/office/drawing/2010/main" id="{454D1ECE-5933-4F7C-8B8F-786093530305}"/>
              </a:ext>
            </a:extLst>
          </p:cNvPr>
          <p:cNvGrpSpPr/>
          <p:nvPr/>
        </p:nvGrpSpPr>
        <p:grpSpPr>
          <a:xfrm rot="0">
            <a:off x="-655295" y="3436585"/>
            <a:ext cx="10454595" cy="2311220"/>
            <a:chOff x="-655295" y="3436585"/>
            <a:chExt cx="10454595" cy="2311220"/>
          </a:xfrm>
        </p:grpSpPr>
        <p:sp>
          <p:nvSpPr>
            <p:cNvPr id="3" name="Google Shape;232;p25">
              <a:extLst>
                <a:ext uri="{1D7B077F-1B6B-4BF7-8DDD-659A0F9107D4}">
                  <a16:creationId xmlns:a16="http://schemas.microsoft.com/office/drawing/2010/main" id="{E64125CA-D123-4B8D-A518-431A32509EB5}"/>
                </a:ext>
              </a:extLst>
            </p:cNvPr>
            <p:cNvSpPr/>
            <p:nvPr/>
          </p:nvSpPr>
          <p:spPr>
            <a:xfrm flipH="true" rot="10800000">
              <a:off x="-136836" y="343658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 name="Google Shape;233;p25">
              <a:extLst>
                <a:ext uri="{53FE4CA4-5C7B-4B78-9E83-7ACAB4C9D29D}">
                  <a16:creationId xmlns:a16="http://schemas.microsoft.com/office/drawing/2010/main" id="{48377C46-1636-4CE5-AED0-4FBC65C27037}"/>
                </a:ext>
              </a:extLst>
            </p:cNvPr>
            <p:cNvSpPr/>
            <p:nvPr/>
          </p:nvSpPr>
          <p:spPr>
            <a:xfrm rot="0">
              <a:off x="183414" y="454091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 name="Google Shape;234;p25">
              <a:extLst>
                <a:ext uri="{758DA026-ED7C-49FC-B57F-6A1F2BE3BAA2}">
                  <a16:creationId xmlns:a16="http://schemas.microsoft.com/office/drawing/2010/main" id="{C4E85AA4-1597-4E0E-870A-BAEDA88F6F17}"/>
                </a:ext>
              </a:extLst>
            </p:cNvPr>
            <p:cNvSpPr/>
            <p:nvPr/>
          </p:nvSpPr>
          <p:spPr>
            <a:xfrm flipH="true" rot="10800000">
              <a:off x="-655295" y="390306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235;p25">
              <a:extLst>
                <a:ext uri="{0E7779E5-3FA2-408B-B376-E11EA4BA8A3F}">
                  <a16:creationId xmlns:a16="http://schemas.microsoft.com/office/drawing/2010/main" id="{9A4A5C80-906D-4C9A-B896-A0757C6A5B64}"/>
                </a:ext>
              </a:extLst>
            </p:cNvPr>
            <p:cNvSpPr/>
            <p:nvPr/>
          </p:nvSpPr>
          <p:spPr>
            <a:xfrm rot="10800000">
              <a:off x="8442129" y="343658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236;p25">
              <a:extLst>
                <a:ext uri="{ED94B731-68F3-41D0-BA25-9E1BEB0824DC}">
                  <a16:creationId xmlns:a16="http://schemas.microsoft.com/office/drawing/2010/main" id="{47B2DBC9-C2D3-4D2F-8662-2FDB3D543D7C}"/>
                </a:ext>
              </a:extLst>
            </p:cNvPr>
            <p:cNvSpPr/>
            <p:nvPr/>
          </p:nvSpPr>
          <p:spPr>
            <a:xfrm flipH="true" rot="0">
              <a:off x="8121878" y="454091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237;p25">
              <a:extLst>
                <a:ext uri="{BE3080F0-504E-4439-89A1-BCC4278606BB}">
                  <a16:creationId xmlns:a16="http://schemas.microsoft.com/office/drawing/2010/main" id="{A3507466-4B41-4386-873F-CEAC0F477F04}"/>
                </a:ext>
              </a:extLst>
            </p:cNvPr>
            <p:cNvSpPr/>
            <p:nvPr/>
          </p:nvSpPr>
          <p:spPr>
            <a:xfrm rot="10800000">
              <a:off x="8960589" y="390306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238;p25">
              <a:extLst>
                <a:ext uri="{51050384-9FD4-4B22-941F-B5A8B7E1E807}">
                  <a16:creationId xmlns:a16="http://schemas.microsoft.com/office/drawing/2010/main" id="{2BE70BAB-BEB3-4A5E-AA72-91887F537D04}"/>
                </a:ext>
              </a:extLst>
            </p:cNvPr>
            <p:cNvSpPr/>
            <p:nvPr/>
          </p:nvSpPr>
          <p:spPr>
            <a:xfrm rot="10800000">
              <a:off x="7718714" y="477968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239;p25">
              <a:extLst>
                <a:ext uri="{F7FCB24F-E05F-4424-B68F-B3E907DB6F9B}">
                  <a16:creationId xmlns:a16="http://schemas.microsoft.com/office/drawing/2010/main" id="{360A2204-1D7E-4106-A8E8-3759C3E19D74}"/>
                </a:ext>
              </a:extLst>
            </p:cNvPr>
            <p:cNvSpPr/>
            <p:nvPr/>
          </p:nvSpPr>
          <p:spPr>
            <a:xfrm rot="10800000">
              <a:off x="586589" y="477968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
        <p:nvSpPr>
          <p:cNvPr id="11" name="Google Shape;240;p25">
            <a:extLst>
              <a:ext uri="{1AB0DF9A-7C1D-4303-8E1A-3DE11BB15C06}">
                <a16:creationId xmlns:a16="http://schemas.microsoft.com/office/drawing/2010/main" id="{79E0D7B3-866A-4950-A10A-8999D1345DB6}"/>
              </a:ext>
            </a:extLst>
          </p:cNvPr>
          <p:cNvSpPr>
            <a:spLocks noGrp="true"/>
          </p:cNvSpPr>
          <p:nvPr>
            <p:ph idx="10" type="title"/>
          </p:nvPr>
        </p:nvSpPr>
        <p:spPr>
          <a:xfrm rot="0">
            <a:off x="719999" y="445025"/>
            <a:ext cx="7703999" cy="572700"/>
          </a:xfrm>
          <a:prstGeom prst="rect">
            <a:avLst/>
          </a:prstGeom>
        </p:spPr>
        <p:txBody>
          <a:bodyPr anchor="t" bIns="91425" lIns="91425" rIns="91425" rtlCol="0" spcFirstLastPara="true" tIns="91425" wrap="square">
            <a:noAutofit/>
          </a:bodyPr>
          <a:lstStyle>
            <a:lvl1pPr lvl="0" rtl="false">
              <a:spcBef>
                <a:spcPts val="0"/>
              </a:spcBef>
              <a:spcAft>
                <a:spcPts val="0"/>
              </a:spcAft>
              <a:buSzPct val="100000"/>
              <a:buNone/>
            </a:lvl1pPr>
            <a:lvl2pPr lvl="1" rtl="false">
              <a:spcBef>
                <a:spcPts val="0"/>
              </a:spcBef>
              <a:spcAft>
                <a:spcPts val="0"/>
              </a:spcAft>
              <a:buSzPct val="100000"/>
              <a:buNone/>
            </a:lvl2pPr>
            <a:lvl3pPr lvl="2" rtl="false">
              <a:spcBef>
                <a:spcPts val="0"/>
              </a:spcBef>
              <a:spcAft>
                <a:spcPts val="0"/>
              </a:spcAft>
              <a:buSzPct val="100000"/>
              <a:buNone/>
            </a:lvl3pPr>
            <a:lvl4pPr lvl="3" rtl="false">
              <a:spcBef>
                <a:spcPts val="0"/>
              </a:spcBef>
              <a:spcAft>
                <a:spcPts val="0"/>
              </a:spcAft>
              <a:buSzPct val="100000"/>
              <a:buNone/>
            </a:lvl4pPr>
            <a:lvl5pPr lvl="4" rtl="false">
              <a:spcBef>
                <a:spcPts val="0"/>
              </a:spcBef>
              <a:spcAft>
                <a:spcPts val="0"/>
              </a:spcAft>
              <a:buSzPct val="100000"/>
              <a:buNone/>
            </a:lvl5pPr>
            <a:lvl6pPr lvl="5" rtl="false">
              <a:spcBef>
                <a:spcPts val="0"/>
              </a:spcBef>
              <a:spcAft>
                <a:spcPts val="0"/>
              </a:spcAft>
              <a:buSzPct val="100000"/>
              <a:buNone/>
            </a:lvl6pPr>
            <a:lvl7pPr lvl="6" rtl="false">
              <a:spcBef>
                <a:spcPts val="0"/>
              </a:spcBef>
              <a:spcAft>
                <a:spcPts val="0"/>
              </a:spcAft>
              <a:buSzPct val="100000"/>
              <a:buNone/>
            </a:lvl7pPr>
            <a:lvl8pPr lvl="7" rtl="false">
              <a:spcBef>
                <a:spcPts val="0"/>
              </a:spcBef>
              <a:spcAft>
                <a:spcPts val="0"/>
              </a:spcAft>
              <a:buSzPct val="100000"/>
              <a:buNone/>
            </a:lvl8pPr>
            <a:lvl9pPr lvl="8" rtl="false">
              <a:spcBef>
                <a:spcPts val="0"/>
              </a:spcBef>
              <a:spcAft>
                <a:spcPts val="0"/>
              </a:spcAft>
              <a:buSzPct val="100000"/>
              <a:buNone/>
            </a:lvl9pPr>
          </a:lstStyle>
          <a:p>
            <a:pPr/>
            <a:r>
              <a:rPr dirty="0" lang="en-US"/>
              <a:t/>
            </a:r>
            <a:endParaRPr dirty="0" lang="en-US"/>
          </a:p>
        </p:txBody>
      </p:sp>
      <p:sp>
        <p:nvSpPr>
          <p:cNvPr id="12" name="Google Shape;241;p25">
            <a:extLst>
              <a:ext uri="{727A2FE2-72C9-4E1F-B942-6F6D2AEC9007}">
                <a16:creationId xmlns:a16="http://schemas.microsoft.com/office/drawing/2010/main" id="{0654A1DA-952A-4CBA-B591-323CBDE3D60F}"/>
              </a:ext>
            </a:extLst>
          </p:cNvPr>
          <p:cNvSpPr>
            <a:spLocks noGrp="true"/>
          </p:cNvSpPr>
          <p:nvPr>
            <p:ph idx="11" type="subTitle"/>
          </p:nvPr>
        </p:nvSpPr>
        <p:spPr>
          <a:xfrm rot="0">
            <a:off x="4646249" y="1667625"/>
            <a:ext cx="3398399" cy="1899300"/>
          </a:xfrm>
          <a:prstGeom prst="rect">
            <a:avLst/>
          </a:prstGeom>
        </p:spPr>
        <p:txBody>
          <a:bodyPr anchor="t" bIns="91425" lIns="91425" rIns="91425" rtlCol="0" spcFirstLastPara="true" tIns="91425" wrap="square">
            <a:noAutofit/>
          </a:bodyPr>
          <a:lstStyle>
            <a:lvl1pPr lvl="0" rtl="false">
              <a:spcBef>
                <a:spcPts val="0"/>
              </a:spcBef>
              <a:spcAft>
                <a:spcPts val="0"/>
              </a:spcAft>
              <a:buSzPct val="100000"/>
              <a:buNone/>
              <a:defRPr b="0" dirty="0" lang="en-US">
                <a:latin typeface="+mn-lt"/>
              </a:defRPr>
            </a:lvl1pPr>
            <a:lvl2pPr algn="ctr" lvl="1" rtl="false">
              <a:lnSpc>
                <a:spcPct val="100000"/>
              </a:lnSpc>
              <a:spcBef>
                <a:spcPts val="0"/>
              </a:spcBef>
              <a:spcAft>
                <a:spcPts val="0"/>
              </a:spcAft>
              <a:buSzPct val="100000"/>
              <a:buNone/>
            </a:lvl2pPr>
            <a:lvl3pPr algn="ctr" lvl="2" rtl="false">
              <a:lnSpc>
                <a:spcPct val="100000"/>
              </a:lnSpc>
              <a:spcBef>
                <a:spcPts val="0"/>
              </a:spcBef>
              <a:spcAft>
                <a:spcPts val="0"/>
              </a:spcAft>
              <a:buSzPct val="100000"/>
              <a:buNone/>
            </a:lvl3pPr>
            <a:lvl4pPr algn="ctr" lvl="3" rtl="false">
              <a:lnSpc>
                <a:spcPct val="100000"/>
              </a:lnSpc>
              <a:spcBef>
                <a:spcPts val="0"/>
              </a:spcBef>
              <a:spcAft>
                <a:spcPts val="0"/>
              </a:spcAft>
              <a:buSzPct val="100000"/>
              <a:buNone/>
            </a:lvl4pPr>
            <a:lvl5pPr algn="ctr" lvl="4" rtl="false">
              <a:lnSpc>
                <a:spcPct val="100000"/>
              </a:lnSpc>
              <a:spcBef>
                <a:spcPts val="0"/>
              </a:spcBef>
              <a:spcAft>
                <a:spcPts val="0"/>
              </a:spcAft>
              <a:buSzPct val="100000"/>
              <a:buNone/>
            </a:lvl5pPr>
            <a:lvl6pPr algn="ctr" lvl="5" rtl="false">
              <a:lnSpc>
                <a:spcPct val="100000"/>
              </a:lnSpc>
              <a:spcBef>
                <a:spcPts val="0"/>
              </a:spcBef>
              <a:spcAft>
                <a:spcPts val="0"/>
              </a:spcAft>
              <a:buSzPct val="100000"/>
              <a:buNone/>
            </a:lvl6pPr>
            <a:lvl7pPr algn="ctr" lvl="6" rtl="false">
              <a:lnSpc>
                <a:spcPct val="100000"/>
              </a:lnSpc>
              <a:spcBef>
                <a:spcPts val="0"/>
              </a:spcBef>
              <a:spcAft>
                <a:spcPts val="0"/>
              </a:spcAft>
              <a:buSzPct val="100000"/>
              <a:buNone/>
            </a:lvl7pPr>
            <a:lvl8pPr algn="ctr" lvl="7" rtl="false">
              <a:lnSpc>
                <a:spcPct val="100000"/>
              </a:lnSpc>
              <a:spcBef>
                <a:spcPts val="0"/>
              </a:spcBef>
              <a:spcAft>
                <a:spcPts val="0"/>
              </a:spcAft>
              <a:buSzPct val="100000"/>
              <a:buNone/>
            </a:lvl8pPr>
            <a:lvl9pPr algn="ctr" lvl="8" rtl="false">
              <a:lnSpc>
                <a:spcPct val="100000"/>
              </a:lnSpc>
              <a:spcBef>
                <a:spcPts val="0"/>
              </a:spcBef>
              <a:spcAft>
                <a:spcPts val="0"/>
              </a:spcAft>
              <a:buSzPct val="100000"/>
              <a:buNone/>
            </a:lvl9pPr>
          </a:lstStyle>
          <a:p>
            <a:pPr/>
            <a:r>
              <a:rPr dirty="0" lang="en-US"/>
              <a:t/>
            </a:r>
            <a:endParaRPr dirty="0" lang="en-US"/>
          </a:p>
        </p:txBody>
      </p:sp>
      <p:sp>
        <p:nvSpPr>
          <p:cNvPr id="13" name="Google Shape;242;p25">
            <a:extLst>
              <a:ext uri="{86A645C9-A483-4E4B-AAFC-7BDC4245DF25}">
                <a16:creationId xmlns:a16="http://schemas.microsoft.com/office/drawing/2010/main" id="{3A41ABE0-D23D-457D-9282-BD6E3491DCAD}"/>
              </a:ext>
            </a:extLst>
          </p:cNvPr>
          <p:cNvSpPr>
            <a:spLocks noGrp="true"/>
          </p:cNvSpPr>
          <p:nvPr>
            <p:ph idx="12" type="subTitle"/>
          </p:nvPr>
        </p:nvSpPr>
        <p:spPr>
          <a:xfrm rot="0">
            <a:off x="1099338" y="1667625"/>
            <a:ext cx="3398399" cy="1899300"/>
          </a:xfrm>
          <a:prstGeom prst="rect">
            <a:avLst/>
          </a:prstGeom>
        </p:spPr>
        <p:txBody>
          <a:bodyPr anchor="t" bIns="91425" lIns="91425" rIns="91425" rtlCol="0" spcFirstLastPara="true" tIns="91425" wrap="square">
            <a:noAutofit/>
          </a:bodyPr>
          <a:lstStyle>
            <a:lvl1pPr lvl="0" rtl="false">
              <a:spcBef>
                <a:spcPts val="0"/>
              </a:spcBef>
              <a:spcAft>
                <a:spcPts val="0"/>
              </a:spcAft>
              <a:buSzPct val="100000"/>
              <a:buNone/>
              <a:defRPr b="0" dirty="0" lang="en-US">
                <a:latin typeface="+mn-lt"/>
              </a:defRPr>
            </a:lvl1pPr>
            <a:lvl2pPr algn="ctr" lvl="1" rtl="false">
              <a:lnSpc>
                <a:spcPct val="100000"/>
              </a:lnSpc>
              <a:spcBef>
                <a:spcPts val="0"/>
              </a:spcBef>
              <a:spcAft>
                <a:spcPts val="0"/>
              </a:spcAft>
              <a:buSzPct val="100000"/>
              <a:buNone/>
            </a:lvl2pPr>
            <a:lvl3pPr algn="ctr" lvl="2" rtl="false">
              <a:lnSpc>
                <a:spcPct val="100000"/>
              </a:lnSpc>
              <a:spcBef>
                <a:spcPts val="0"/>
              </a:spcBef>
              <a:spcAft>
                <a:spcPts val="0"/>
              </a:spcAft>
              <a:buSzPct val="100000"/>
              <a:buNone/>
            </a:lvl3pPr>
            <a:lvl4pPr algn="ctr" lvl="3" rtl="false">
              <a:lnSpc>
                <a:spcPct val="100000"/>
              </a:lnSpc>
              <a:spcBef>
                <a:spcPts val="0"/>
              </a:spcBef>
              <a:spcAft>
                <a:spcPts val="0"/>
              </a:spcAft>
              <a:buSzPct val="100000"/>
              <a:buNone/>
            </a:lvl4pPr>
            <a:lvl5pPr algn="ctr" lvl="4" rtl="false">
              <a:lnSpc>
                <a:spcPct val="100000"/>
              </a:lnSpc>
              <a:spcBef>
                <a:spcPts val="0"/>
              </a:spcBef>
              <a:spcAft>
                <a:spcPts val="0"/>
              </a:spcAft>
              <a:buSzPct val="100000"/>
              <a:buNone/>
            </a:lvl5pPr>
            <a:lvl6pPr algn="ctr" lvl="5" rtl="false">
              <a:lnSpc>
                <a:spcPct val="100000"/>
              </a:lnSpc>
              <a:spcBef>
                <a:spcPts val="0"/>
              </a:spcBef>
              <a:spcAft>
                <a:spcPts val="0"/>
              </a:spcAft>
              <a:buSzPct val="100000"/>
              <a:buNone/>
            </a:lvl6pPr>
            <a:lvl7pPr algn="ctr" lvl="6" rtl="false">
              <a:lnSpc>
                <a:spcPct val="100000"/>
              </a:lnSpc>
              <a:spcBef>
                <a:spcPts val="0"/>
              </a:spcBef>
              <a:spcAft>
                <a:spcPts val="0"/>
              </a:spcAft>
              <a:buSzPct val="100000"/>
              <a:buNone/>
            </a:lvl7pPr>
            <a:lvl8pPr algn="ctr" lvl="7" rtl="false">
              <a:lnSpc>
                <a:spcPct val="100000"/>
              </a:lnSpc>
              <a:spcBef>
                <a:spcPts val="0"/>
              </a:spcBef>
              <a:spcAft>
                <a:spcPts val="0"/>
              </a:spcAft>
              <a:buSzPct val="100000"/>
              <a:buNone/>
            </a:lvl8pPr>
            <a:lvl9pPr algn="ctr" lvl="8" rtl="false">
              <a:lnSpc>
                <a:spcPct val="100000"/>
              </a:lnSpc>
              <a:spcBef>
                <a:spcPts val="0"/>
              </a:spcBef>
              <a:spcAft>
                <a:spcPts val="0"/>
              </a:spcAft>
              <a:buSzPct val="100000"/>
              <a:buNone/>
            </a:lvl9pPr>
          </a:lstStyle>
          <a:p>
            <a:pPr/>
            <a:r>
              <a:rPr dirty="0" lang="en-US"/>
              <a:t/>
            </a:r>
            <a:endParaRPr dirty="0" lang="en-US"/>
          </a:p>
        </p:txBody>
      </p:sp>
      <p:sp>
        <p:nvSpPr>
          <p:cNvPr hidden="false" id="14" name="Footer Placeholder 4">
            <a:extLst>
              <a:ext uri="{D27E9320-0F05-4C69-9AAA-EC73A6376194}">
                <a16:creationId xmlns:a16="http://schemas.microsoft.com/office/drawing/2010/main" id="{E56EFE38-08BE-40EE-AF2F-BF7F3E4B17F6}"/>
              </a:ext>
            </a:extLst>
          </p:cNvPr>
          <p:cNvSpPr>
            <a:spLocks noGrp="true"/>
          </p:cNvSpPr>
          <p:nvPr>
            <p:ph idx="13" sz="quarter" type="ftr"/>
          </p:nvPr>
        </p:nvSpPr>
        <p:spPr/>
        <p:txBody>
          <a:bodyPr rtlCol="0"/>
          <a:lstStyle>
            <a:lvl1pPr lvl="0"/>
          </a:lstStyle>
          <a:p>
            <a:pPr/>
            <a:r>
              <a:rPr dirty="0" lang="en-US"/>
              <a:t>Footer</a:t>
            </a:r>
            <a:endParaRPr dirty="0" lang="en-US"/>
          </a:p>
        </p:txBody>
      </p:sp>
      <p:sp>
        <p:nvSpPr>
          <p:cNvPr hidden="false" id="15" name="Slide Number Placeholder 5">
            <a:extLst>
              <a:ext uri="{7C8BD470-3F4B-40BC-9B31-1817681518E2}">
                <a16:creationId xmlns:a16="http://schemas.microsoft.com/office/drawing/2010/main" id="{7BC04C73-64D4-4A9B-B7B6-C2BA8E080849}"/>
              </a:ext>
            </a:extLst>
          </p:cNvPr>
          <p:cNvSpPr>
            <a:spLocks noGrp="true"/>
          </p:cNvSpPr>
          <p:nvPr>
            <p:ph idx="14" sz="quarter" type="sldNum"/>
          </p:nvPr>
        </p:nvSpPr>
        <p:spPr/>
        <p:txBody>
          <a:bodyPr rtlCol="0"/>
          <a:lstStyle>
            <a:lvl1pPr lvl="0"/>
          </a:lstStyle>
          <a:p>
            <a:pPr/>
            <a:r>
              <a:rPr dirty="0" lang="en-US"/>
              <a:t>&lt;#&gt;</a:t>
            </a:r>
            <a:endParaRPr dirty="0" lang="en-US"/>
          </a:p>
        </p:txBody>
      </p:sp>
      <p:sp>
        <p:nvSpPr>
          <p:cNvPr hidden="false" id="16" name="Date Placeholder 3">
            <a:extLst>
              <a:ext uri="{3C60D5DB-AF92-467B-B6C3-503FC41DD73B}">
                <a16:creationId xmlns:a16="http://schemas.microsoft.com/office/drawing/2010/main" id="{3F61385E-702B-4DD0-BA00-8BBA624D3116}"/>
              </a:ext>
            </a:extLst>
          </p:cNvPr>
          <p:cNvSpPr>
            <a:spLocks noGrp="true"/>
          </p:cNvSpPr>
          <p:nvPr>
            <p:ph idx="15" sz="half" type="dt"/>
          </p:nvPr>
        </p:nvSpPr>
        <p:spPr/>
        <p:txBody>
          <a:bodyPr rtlCol="0"/>
          <a:lstStyle>
            <a:lvl1pPr lvl="0"/>
          </a:lstStyle>
          <a:p>
            <a:pPr/>
            <a:r>
              <a:rPr dirty="0" lang="en-US"/>
              <a:t>Date</a:t>
            </a:r>
            <a:endParaRPr dirty="0" lang="en-US"/>
          </a:p>
        </p:txBody>
      </p:sp>
    </p:spTree>
    <p:extLst>
      <p:ext uri="{09FA4D63-F3C6-4D19-8993-7275D93302D6}">
        <p14:creationId xmlns:p14="http://schemas.microsoft.com/office/powerpoint/2010/main" val="1725254398506"/>
      </p:ext>
    </p:extLst>
  </p:cSld>
  <p:clrMapOvr>
    <a:masterClrMapping/>
  </p:clrMapOvr>
</p:sldLayout>
</file>

<file path=ppt/slideLayouts/slideLayout1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Numbers and text">
    <p:spTree>
      <p:nvGrpSpPr>
        <p:cNvPr id="1" name=""/>
        <p:cNvGrpSpPr/>
        <p:nvPr/>
      </p:nvGrpSpPr>
      <p:grpSpPr>
        <a:xfrm>
          <a:off x="0" y="0"/>
          <a:ext cx="0" cy="0"/>
          <a:chOff x="0" y="0"/>
          <a:chExt cx="0" cy="0"/>
        </a:xfrm>
      </p:grpSpPr>
      <p:sp>
        <p:nvSpPr>
          <p:cNvPr id="2" name="Google Shape;303;p29">
            <a:extLst>
              <a:ext uri="{C1B37EE8-BD08-47B4-9948-3C479B7DEBF3}">
                <a16:creationId xmlns:a16="http://schemas.microsoft.com/office/drawing/2010/main" id="{9CC68EE3-CF24-4EEF-B2FB-2563E5FADC73}"/>
              </a:ext>
            </a:extLst>
          </p:cNvPr>
          <p:cNvSpPr>
            <a:spLocks noGrp="true"/>
          </p:cNvSpPr>
          <p:nvPr>
            <p:ph idx="10" type="title"/>
          </p:nvPr>
        </p:nvSpPr>
        <p:spPr>
          <a:xfrm rot="0">
            <a:off x="4351975" y="638350"/>
            <a:ext cx="4078800" cy="768900"/>
          </a:xfrm>
          <a:prstGeom prst="rect">
            <a:avLst/>
          </a:prstGeom>
          <a:noFill/>
        </p:spPr>
        <p:txBody>
          <a:bodyPr anchor="b" bIns="91425" lIns="91425" rIns="91425" rtlCol="0" spcFirstLastPara="true" tIns="91425" wrap="square">
            <a:noAutofit/>
          </a:bodyPr>
          <a:lstStyle>
            <a:lvl1pPr algn="l" lvl="0" rtl="false">
              <a:spcBef>
                <a:spcPts val="0"/>
              </a:spcBef>
              <a:spcAft>
                <a:spcPts val="0"/>
              </a:spcAft>
              <a:buClr>
                <a:schemeClr val="lt1"/>
              </a:buClr>
              <a:buSzPct val="100000"/>
              <a:buNone/>
              <a:defRPr dirty="0" lang="en-US" sz="4500"/>
            </a:lvl1pPr>
            <a:lvl2pPr algn="ctr" lvl="1" rtl="false">
              <a:spcBef>
                <a:spcPts val="0"/>
              </a:spcBef>
              <a:spcAft>
                <a:spcPts val="0"/>
              </a:spcAft>
              <a:buClr>
                <a:schemeClr val="lt1"/>
              </a:buClr>
              <a:buSzPct val="100000"/>
              <a:buNone/>
              <a:defRPr dirty="0" lang="en-US" sz="6000">
                <a:solidFill>
                  <a:schemeClr val="lt1"/>
                </a:solidFill>
              </a:defRPr>
            </a:lvl2pPr>
            <a:lvl3pPr algn="ctr" lvl="2" rtl="false">
              <a:spcBef>
                <a:spcPts val="0"/>
              </a:spcBef>
              <a:spcAft>
                <a:spcPts val="0"/>
              </a:spcAft>
              <a:buClr>
                <a:schemeClr val="lt1"/>
              </a:buClr>
              <a:buSzPct val="100000"/>
              <a:buNone/>
              <a:defRPr dirty="0" lang="en-US" sz="6000">
                <a:solidFill>
                  <a:schemeClr val="lt1"/>
                </a:solidFill>
              </a:defRPr>
            </a:lvl3pPr>
            <a:lvl4pPr algn="ctr" lvl="3" rtl="false">
              <a:spcBef>
                <a:spcPts val="0"/>
              </a:spcBef>
              <a:spcAft>
                <a:spcPts val="0"/>
              </a:spcAft>
              <a:buClr>
                <a:schemeClr val="lt1"/>
              </a:buClr>
              <a:buSzPct val="100000"/>
              <a:buNone/>
              <a:defRPr dirty="0" lang="en-US" sz="6000">
                <a:solidFill>
                  <a:schemeClr val="lt1"/>
                </a:solidFill>
              </a:defRPr>
            </a:lvl4pPr>
            <a:lvl5pPr algn="ctr" lvl="4" rtl="false">
              <a:spcBef>
                <a:spcPts val="0"/>
              </a:spcBef>
              <a:spcAft>
                <a:spcPts val="0"/>
              </a:spcAft>
              <a:buClr>
                <a:schemeClr val="lt1"/>
              </a:buClr>
              <a:buSzPct val="100000"/>
              <a:buNone/>
              <a:defRPr dirty="0" lang="en-US" sz="6000">
                <a:solidFill>
                  <a:schemeClr val="lt1"/>
                </a:solidFill>
              </a:defRPr>
            </a:lvl5pPr>
            <a:lvl6pPr algn="ctr" lvl="5" rtl="false">
              <a:spcBef>
                <a:spcPts val="0"/>
              </a:spcBef>
              <a:spcAft>
                <a:spcPts val="0"/>
              </a:spcAft>
              <a:buClr>
                <a:schemeClr val="lt1"/>
              </a:buClr>
              <a:buSzPct val="100000"/>
              <a:buNone/>
              <a:defRPr dirty="0" lang="en-US" sz="6000">
                <a:solidFill>
                  <a:schemeClr val="lt1"/>
                </a:solidFill>
              </a:defRPr>
            </a:lvl6pPr>
            <a:lvl7pPr algn="ctr" lvl="6" rtl="false">
              <a:spcBef>
                <a:spcPts val="0"/>
              </a:spcBef>
              <a:spcAft>
                <a:spcPts val="0"/>
              </a:spcAft>
              <a:buClr>
                <a:schemeClr val="lt1"/>
              </a:buClr>
              <a:buSzPct val="100000"/>
              <a:buNone/>
              <a:defRPr dirty="0" lang="en-US" sz="6000">
                <a:solidFill>
                  <a:schemeClr val="lt1"/>
                </a:solidFill>
              </a:defRPr>
            </a:lvl7pPr>
            <a:lvl8pPr algn="ctr" lvl="7" rtl="false">
              <a:spcBef>
                <a:spcPts val="0"/>
              </a:spcBef>
              <a:spcAft>
                <a:spcPts val="0"/>
              </a:spcAft>
              <a:buClr>
                <a:schemeClr val="lt1"/>
              </a:buClr>
              <a:buSzPct val="100000"/>
              <a:buNone/>
              <a:defRPr dirty="0" lang="en-US" sz="6000">
                <a:solidFill>
                  <a:schemeClr val="lt1"/>
                </a:solidFill>
              </a:defRPr>
            </a:lvl8pPr>
            <a:lvl9pPr algn="ctr" lvl="8" rtl="false">
              <a:spcBef>
                <a:spcPts val="0"/>
              </a:spcBef>
              <a:spcAft>
                <a:spcPts val="0"/>
              </a:spcAft>
              <a:buClr>
                <a:schemeClr val="lt1"/>
              </a:buClr>
              <a:buSzPct val="100000"/>
              <a:buNone/>
              <a:defRPr dirty="0" lang="en-US" sz="6000">
                <a:solidFill>
                  <a:schemeClr val="lt1"/>
                </a:solidFill>
              </a:defRPr>
            </a:lvl9pPr>
          </a:lstStyle>
          <a:p>
            <a:pPr/>
            <a:r>
              <a:rPr dirty="0" lang="en-US"/>
              <a:t>xx%</a:t>
            </a:r>
            <a:endParaRPr dirty="0" lang="en-US"/>
          </a:p>
        </p:txBody>
      </p:sp>
      <p:sp>
        <p:nvSpPr>
          <p:cNvPr id="3" name="Google Shape;304;p29">
            <a:extLst>
              <a:ext uri="{51250ECC-8C20-4566-A95E-C34DBDB70B88}">
                <a16:creationId xmlns:a16="http://schemas.microsoft.com/office/drawing/2010/main" id="{049DEC24-64E4-4639-BF20-D8193461644F}"/>
              </a:ext>
            </a:extLst>
          </p:cNvPr>
          <p:cNvSpPr>
            <a:spLocks noGrp="true"/>
          </p:cNvSpPr>
          <p:nvPr>
            <p:ph idx="11" type="subTitle"/>
          </p:nvPr>
        </p:nvSpPr>
        <p:spPr>
          <a:xfrm rot="0">
            <a:off x="4351975" y="1327274"/>
            <a:ext cx="4078800" cy="419100"/>
          </a:xfrm>
          <a:prstGeom prst="rect">
            <a:avLst/>
          </a:prstGeom>
          <a:ln>
            <a:noFill/>
          </a:ln>
        </p:spPr>
        <p:txBody>
          <a:bodyPr anchor="t" bIns="91425" lIns="91425" rIns="91425" rtlCol="0" spcFirstLastPara="true" tIns="91425" wrap="square">
            <a:noAutofit/>
          </a:bodyPr>
          <a:lstStyle>
            <a:lvl1pPr lvl="0" rtl="false">
              <a:spcBef>
                <a:spcPts val="0"/>
              </a:spcBef>
              <a:spcAft>
                <a:spcPts val="0"/>
              </a:spcAft>
              <a:buClr>
                <a:schemeClr val="dk1"/>
              </a:buClr>
              <a:buSzPct val="100000"/>
              <a:buNone/>
              <a:defRPr dirty="0" lang="en-US" sz="1600"/>
            </a:lvl1pPr>
            <a:lvl2pPr algn="ctr" lvl="1" rtl="false">
              <a:lnSpc>
                <a:spcPct val="100000"/>
              </a:lnSpc>
              <a:spcBef>
                <a:spcPts val="0"/>
              </a:spcBef>
              <a:spcAft>
                <a:spcPts val="0"/>
              </a:spcAft>
              <a:buClr>
                <a:schemeClr val="dk1"/>
              </a:buClr>
              <a:buSzPct val="100000"/>
              <a:buNone/>
              <a:defRPr dirty="0" lang="en-US" sz="2100">
                <a:solidFill>
                  <a:schemeClr val="dk1"/>
                </a:solidFill>
              </a:defRPr>
            </a:lvl2pPr>
            <a:lvl3pPr algn="ctr" lvl="2" rtl="false">
              <a:lnSpc>
                <a:spcPct val="100000"/>
              </a:lnSpc>
              <a:spcBef>
                <a:spcPts val="0"/>
              </a:spcBef>
              <a:spcAft>
                <a:spcPts val="0"/>
              </a:spcAft>
              <a:buClr>
                <a:schemeClr val="dk1"/>
              </a:buClr>
              <a:buSzPct val="100000"/>
              <a:buNone/>
              <a:defRPr dirty="0" lang="en-US" sz="2100">
                <a:solidFill>
                  <a:schemeClr val="dk1"/>
                </a:solidFill>
              </a:defRPr>
            </a:lvl3pPr>
            <a:lvl4pPr algn="ctr" lvl="3" rtl="false">
              <a:lnSpc>
                <a:spcPct val="100000"/>
              </a:lnSpc>
              <a:spcBef>
                <a:spcPts val="0"/>
              </a:spcBef>
              <a:spcAft>
                <a:spcPts val="0"/>
              </a:spcAft>
              <a:buClr>
                <a:schemeClr val="dk1"/>
              </a:buClr>
              <a:buSzPct val="100000"/>
              <a:buNone/>
              <a:defRPr dirty="0" lang="en-US" sz="2100">
                <a:solidFill>
                  <a:schemeClr val="dk1"/>
                </a:solidFill>
              </a:defRPr>
            </a:lvl4pPr>
            <a:lvl5pPr algn="ctr" lvl="4" rtl="false">
              <a:lnSpc>
                <a:spcPct val="100000"/>
              </a:lnSpc>
              <a:spcBef>
                <a:spcPts val="0"/>
              </a:spcBef>
              <a:spcAft>
                <a:spcPts val="0"/>
              </a:spcAft>
              <a:buClr>
                <a:schemeClr val="dk1"/>
              </a:buClr>
              <a:buSzPct val="100000"/>
              <a:buNone/>
              <a:defRPr dirty="0" lang="en-US" sz="2100">
                <a:solidFill>
                  <a:schemeClr val="dk1"/>
                </a:solidFill>
              </a:defRPr>
            </a:lvl5pPr>
            <a:lvl6pPr algn="ctr" lvl="5" rtl="false">
              <a:lnSpc>
                <a:spcPct val="100000"/>
              </a:lnSpc>
              <a:spcBef>
                <a:spcPts val="0"/>
              </a:spcBef>
              <a:spcAft>
                <a:spcPts val="0"/>
              </a:spcAft>
              <a:buClr>
                <a:schemeClr val="dk1"/>
              </a:buClr>
              <a:buSzPct val="100000"/>
              <a:buNone/>
              <a:defRPr dirty="0" lang="en-US" sz="2100">
                <a:solidFill>
                  <a:schemeClr val="dk1"/>
                </a:solidFill>
              </a:defRPr>
            </a:lvl6pPr>
            <a:lvl7pPr algn="ctr" lvl="6" rtl="false">
              <a:lnSpc>
                <a:spcPct val="100000"/>
              </a:lnSpc>
              <a:spcBef>
                <a:spcPts val="0"/>
              </a:spcBef>
              <a:spcAft>
                <a:spcPts val="0"/>
              </a:spcAft>
              <a:buClr>
                <a:schemeClr val="dk1"/>
              </a:buClr>
              <a:buSzPct val="100000"/>
              <a:buNone/>
              <a:defRPr dirty="0" lang="en-US" sz="2100">
                <a:solidFill>
                  <a:schemeClr val="dk1"/>
                </a:solidFill>
              </a:defRPr>
            </a:lvl7pPr>
            <a:lvl8pPr algn="ctr" lvl="7" rtl="false">
              <a:lnSpc>
                <a:spcPct val="100000"/>
              </a:lnSpc>
              <a:spcBef>
                <a:spcPts val="0"/>
              </a:spcBef>
              <a:spcAft>
                <a:spcPts val="0"/>
              </a:spcAft>
              <a:buClr>
                <a:schemeClr val="dk1"/>
              </a:buClr>
              <a:buSzPct val="100000"/>
              <a:buNone/>
              <a:defRPr dirty="0" lang="en-US" sz="2100">
                <a:solidFill>
                  <a:schemeClr val="dk1"/>
                </a:solidFill>
              </a:defRPr>
            </a:lvl8pPr>
            <a:lvl9pPr algn="ctr" lvl="8" rtl="false">
              <a:lnSpc>
                <a:spcPct val="100000"/>
              </a:lnSpc>
              <a:spcBef>
                <a:spcPts val="0"/>
              </a:spcBef>
              <a:spcAft>
                <a:spcPts val="0"/>
              </a:spcAft>
              <a:buClr>
                <a:schemeClr val="dk1"/>
              </a:buClr>
              <a:buSzPct val="100000"/>
              <a:buNone/>
              <a:defRPr dirty="0" lang="en-US" sz="2100">
                <a:solidFill>
                  <a:schemeClr val="dk1"/>
                </a:solidFill>
              </a:defRPr>
            </a:lvl9pPr>
          </a:lstStyle>
          <a:p>
            <a:pPr/>
            <a:r>
              <a:rPr dirty="0" lang="en-US"/>
              <a:t/>
            </a:r>
            <a:endParaRPr dirty="0" lang="en-US"/>
          </a:p>
        </p:txBody>
      </p:sp>
      <p:sp>
        <p:nvSpPr>
          <p:cNvPr id="4" name="Google Shape;305;p29">
            <a:extLst>
              <a:ext uri="{53B7EEA9-52FC-46AD-A7BB-A11BC6A8C3EF}">
                <a16:creationId xmlns:a16="http://schemas.microsoft.com/office/drawing/2010/main" id="{8AD28391-B44C-495C-AFAF-D0ADA02B2A80}"/>
              </a:ext>
            </a:extLst>
          </p:cNvPr>
          <p:cNvSpPr>
            <a:spLocks noGrp="true"/>
          </p:cNvSpPr>
          <p:nvPr>
            <p:ph idx="12" type="title"/>
          </p:nvPr>
        </p:nvSpPr>
        <p:spPr>
          <a:xfrm rot="0">
            <a:off x="4351975" y="1990612"/>
            <a:ext cx="4078800" cy="768900"/>
          </a:xfrm>
          <a:prstGeom prst="rect">
            <a:avLst/>
          </a:prstGeom>
          <a:noFill/>
        </p:spPr>
        <p:txBody>
          <a:bodyPr anchor="b" bIns="91425" lIns="91425" rIns="91425" rtlCol="0" spcFirstLastPara="true" tIns="91425" wrap="square">
            <a:noAutofit/>
          </a:bodyPr>
          <a:lstStyle>
            <a:lvl1pPr algn="l" lvl="0" rtl="false">
              <a:spcBef>
                <a:spcPts val="0"/>
              </a:spcBef>
              <a:spcAft>
                <a:spcPts val="0"/>
              </a:spcAft>
              <a:buClr>
                <a:schemeClr val="lt1"/>
              </a:buClr>
              <a:buSzPct val="100000"/>
              <a:buNone/>
              <a:defRPr dirty="0" lang="en-US" sz="4500"/>
            </a:lvl1pPr>
            <a:lvl2pPr algn="ctr" lvl="1" rtl="false">
              <a:spcBef>
                <a:spcPts val="0"/>
              </a:spcBef>
              <a:spcAft>
                <a:spcPts val="0"/>
              </a:spcAft>
              <a:buClr>
                <a:schemeClr val="lt1"/>
              </a:buClr>
              <a:buSzPct val="100000"/>
              <a:buNone/>
              <a:defRPr dirty="0" lang="en-US" sz="6000">
                <a:solidFill>
                  <a:schemeClr val="lt1"/>
                </a:solidFill>
              </a:defRPr>
            </a:lvl2pPr>
            <a:lvl3pPr algn="ctr" lvl="2" rtl="false">
              <a:spcBef>
                <a:spcPts val="0"/>
              </a:spcBef>
              <a:spcAft>
                <a:spcPts val="0"/>
              </a:spcAft>
              <a:buClr>
                <a:schemeClr val="lt1"/>
              </a:buClr>
              <a:buSzPct val="100000"/>
              <a:buNone/>
              <a:defRPr dirty="0" lang="en-US" sz="6000">
                <a:solidFill>
                  <a:schemeClr val="lt1"/>
                </a:solidFill>
              </a:defRPr>
            </a:lvl3pPr>
            <a:lvl4pPr algn="ctr" lvl="3" rtl="false">
              <a:spcBef>
                <a:spcPts val="0"/>
              </a:spcBef>
              <a:spcAft>
                <a:spcPts val="0"/>
              </a:spcAft>
              <a:buClr>
                <a:schemeClr val="lt1"/>
              </a:buClr>
              <a:buSzPct val="100000"/>
              <a:buNone/>
              <a:defRPr dirty="0" lang="en-US" sz="6000">
                <a:solidFill>
                  <a:schemeClr val="lt1"/>
                </a:solidFill>
              </a:defRPr>
            </a:lvl4pPr>
            <a:lvl5pPr algn="ctr" lvl="4" rtl="false">
              <a:spcBef>
                <a:spcPts val="0"/>
              </a:spcBef>
              <a:spcAft>
                <a:spcPts val="0"/>
              </a:spcAft>
              <a:buClr>
                <a:schemeClr val="lt1"/>
              </a:buClr>
              <a:buSzPct val="100000"/>
              <a:buNone/>
              <a:defRPr dirty="0" lang="en-US" sz="6000">
                <a:solidFill>
                  <a:schemeClr val="lt1"/>
                </a:solidFill>
              </a:defRPr>
            </a:lvl5pPr>
            <a:lvl6pPr algn="ctr" lvl="5" rtl="false">
              <a:spcBef>
                <a:spcPts val="0"/>
              </a:spcBef>
              <a:spcAft>
                <a:spcPts val="0"/>
              </a:spcAft>
              <a:buClr>
                <a:schemeClr val="lt1"/>
              </a:buClr>
              <a:buSzPct val="100000"/>
              <a:buNone/>
              <a:defRPr dirty="0" lang="en-US" sz="6000">
                <a:solidFill>
                  <a:schemeClr val="lt1"/>
                </a:solidFill>
              </a:defRPr>
            </a:lvl6pPr>
            <a:lvl7pPr algn="ctr" lvl="6" rtl="false">
              <a:spcBef>
                <a:spcPts val="0"/>
              </a:spcBef>
              <a:spcAft>
                <a:spcPts val="0"/>
              </a:spcAft>
              <a:buClr>
                <a:schemeClr val="lt1"/>
              </a:buClr>
              <a:buSzPct val="100000"/>
              <a:buNone/>
              <a:defRPr dirty="0" lang="en-US" sz="6000">
                <a:solidFill>
                  <a:schemeClr val="lt1"/>
                </a:solidFill>
              </a:defRPr>
            </a:lvl7pPr>
            <a:lvl8pPr algn="ctr" lvl="7" rtl="false">
              <a:spcBef>
                <a:spcPts val="0"/>
              </a:spcBef>
              <a:spcAft>
                <a:spcPts val="0"/>
              </a:spcAft>
              <a:buClr>
                <a:schemeClr val="lt1"/>
              </a:buClr>
              <a:buSzPct val="100000"/>
              <a:buNone/>
              <a:defRPr dirty="0" lang="en-US" sz="6000">
                <a:solidFill>
                  <a:schemeClr val="lt1"/>
                </a:solidFill>
              </a:defRPr>
            </a:lvl8pPr>
            <a:lvl9pPr algn="ctr" lvl="8" rtl="false">
              <a:spcBef>
                <a:spcPts val="0"/>
              </a:spcBef>
              <a:spcAft>
                <a:spcPts val="0"/>
              </a:spcAft>
              <a:buClr>
                <a:schemeClr val="lt1"/>
              </a:buClr>
              <a:buSzPct val="100000"/>
              <a:buNone/>
              <a:defRPr dirty="0" lang="en-US" sz="6000">
                <a:solidFill>
                  <a:schemeClr val="lt1"/>
                </a:solidFill>
              </a:defRPr>
            </a:lvl9pPr>
          </a:lstStyle>
          <a:p>
            <a:pPr/>
            <a:r>
              <a:rPr dirty="0" lang="en-US"/>
              <a:t>xx%</a:t>
            </a:r>
            <a:endParaRPr dirty="0" lang="en-US"/>
          </a:p>
        </p:txBody>
      </p:sp>
      <p:sp>
        <p:nvSpPr>
          <p:cNvPr id="5" name="Google Shape;306;p29">
            <a:extLst>
              <a:ext uri="{69857408-56E9-497E-862B-309A5D5794B9}">
                <a16:creationId xmlns:a16="http://schemas.microsoft.com/office/drawing/2010/main" id="{5DFAC8F8-5352-4630-BA66-D46EFFE433A3}"/>
              </a:ext>
            </a:extLst>
          </p:cNvPr>
          <p:cNvSpPr>
            <a:spLocks noGrp="true"/>
          </p:cNvSpPr>
          <p:nvPr>
            <p:ph idx="13" type="subTitle"/>
          </p:nvPr>
        </p:nvSpPr>
        <p:spPr>
          <a:xfrm rot="0">
            <a:off x="4351975" y="2679529"/>
            <a:ext cx="4078800" cy="419100"/>
          </a:xfrm>
          <a:prstGeom prst="rect">
            <a:avLst/>
          </a:prstGeom>
          <a:ln>
            <a:noFill/>
          </a:ln>
        </p:spPr>
        <p:txBody>
          <a:bodyPr anchor="t" bIns="91425" lIns="91425" rIns="91425" rtlCol="0" spcFirstLastPara="true" tIns="91425" wrap="square">
            <a:noAutofit/>
          </a:bodyPr>
          <a:lstStyle>
            <a:lvl1pPr lvl="0" rtl="false">
              <a:spcBef>
                <a:spcPts val="0"/>
              </a:spcBef>
              <a:spcAft>
                <a:spcPts val="0"/>
              </a:spcAft>
              <a:buClr>
                <a:schemeClr val="dk1"/>
              </a:buClr>
              <a:buSzPct val="100000"/>
              <a:buNone/>
              <a:defRPr dirty="0" lang="en-US" sz="1600"/>
            </a:lvl1pPr>
            <a:lvl2pPr algn="ctr" lvl="1" rtl="false">
              <a:lnSpc>
                <a:spcPct val="100000"/>
              </a:lnSpc>
              <a:spcBef>
                <a:spcPts val="0"/>
              </a:spcBef>
              <a:spcAft>
                <a:spcPts val="0"/>
              </a:spcAft>
              <a:buClr>
                <a:schemeClr val="dk1"/>
              </a:buClr>
              <a:buSzPct val="100000"/>
              <a:buNone/>
              <a:defRPr dirty="0" lang="en-US" sz="2100">
                <a:solidFill>
                  <a:schemeClr val="dk1"/>
                </a:solidFill>
              </a:defRPr>
            </a:lvl2pPr>
            <a:lvl3pPr algn="ctr" lvl="2" rtl="false">
              <a:lnSpc>
                <a:spcPct val="100000"/>
              </a:lnSpc>
              <a:spcBef>
                <a:spcPts val="0"/>
              </a:spcBef>
              <a:spcAft>
                <a:spcPts val="0"/>
              </a:spcAft>
              <a:buClr>
                <a:schemeClr val="dk1"/>
              </a:buClr>
              <a:buSzPct val="100000"/>
              <a:buNone/>
              <a:defRPr dirty="0" lang="en-US" sz="2100">
                <a:solidFill>
                  <a:schemeClr val="dk1"/>
                </a:solidFill>
              </a:defRPr>
            </a:lvl3pPr>
            <a:lvl4pPr algn="ctr" lvl="3" rtl="false">
              <a:lnSpc>
                <a:spcPct val="100000"/>
              </a:lnSpc>
              <a:spcBef>
                <a:spcPts val="0"/>
              </a:spcBef>
              <a:spcAft>
                <a:spcPts val="0"/>
              </a:spcAft>
              <a:buClr>
                <a:schemeClr val="dk1"/>
              </a:buClr>
              <a:buSzPct val="100000"/>
              <a:buNone/>
              <a:defRPr dirty="0" lang="en-US" sz="2100">
                <a:solidFill>
                  <a:schemeClr val="dk1"/>
                </a:solidFill>
              </a:defRPr>
            </a:lvl4pPr>
            <a:lvl5pPr algn="ctr" lvl="4" rtl="false">
              <a:lnSpc>
                <a:spcPct val="100000"/>
              </a:lnSpc>
              <a:spcBef>
                <a:spcPts val="0"/>
              </a:spcBef>
              <a:spcAft>
                <a:spcPts val="0"/>
              </a:spcAft>
              <a:buClr>
                <a:schemeClr val="dk1"/>
              </a:buClr>
              <a:buSzPct val="100000"/>
              <a:buNone/>
              <a:defRPr dirty="0" lang="en-US" sz="2100">
                <a:solidFill>
                  <a:schemeClr val="dk1"/>
                </a:solidFill>
              </a:defRPr>
            </a:lvl5pPr>
            <a:lvl6pPr algn="ctr" lvl="5" rtl="false">
              <a:lnSpc>
                <a:spcPct val="100000"/>
              </a:lnSpc>
              <a:spcBef>
                <a:spcPts val="0"/>
              </a:spcBef>
              <a:spcAft>
                <a:spcPts val="0"/>
              </a:spcAft>
              <a:buClr>
                <a:schemeClr val="dk1"/>
              </a:buClr>
              <a:buSzPct val="100000"/>
              <a:buNone/>
              <a:defRPr dirty="0" lang="en-US" sz="2100">
                <a:solidFill>
                  <a:schemeClr val="dk1"/>
                </a:solidFill>
              </a:defRPr>
            </a:lvl6pPr>
            <a:lvl7pPr algn="ctr" lvl="6" rtl="false">
              <a:lnSpc>
                <a:spcPct val="100000"/>
              </a:lnSpc>
              <a:spcBef>
                <a:spcPts val="0"/>
              </a:spcBef>
              <a:spcAft>
                <a:spcPts val="0"/>
              </a:spcAft>
              <a:buClr>
                <a:schemeClr val="dk1"/>
              </a:buClr>
              <a:buSzPct val="100000"/>
              <a:buNone/>
              <a:defRPr dirty="0" lang="en-US" sz="2100">
                <a:solidFill>
                  <a:schemeClr val="dk1"/>
                </a:solidFill>
              </a:defRPr>
            </a:lvl7pPr>
            <a:lvl8pPr algn="ctr" lvl="7" rtl="false">
              <a:lnSpc>
                <a:spcPct val="100000"/>
              </a:lnSpc>
              <a:spcBef>
                <a:spcPts val="0"/>
              </a:spcBef>
              <a:spcAft>
                <a:spcPts val="0"/>
              </a:spcAft>
              <a:buClr>
                <a:schemeClr val="dk1"/>
              </a:buClr>
              <a:buSzPct val="100000"/>
              <a:buNone/>
              <a:defRPr dirty="0" lang="en-US" sz="2100">
                <a:solidFill>
                  <a:schemeClr val="dk1"/>
                </a:solidFill>
              </a:defRPr>
            </a:lvl8pPr>
            <a:lvl9pPr algn="ctr" lvl="8" rtl="false">
              <a:lnSpc>
                <a:spcPct val="100000"/>
              </a:lnSpc>
              <a:spcBef>
                <a:spcPts val="0"/>
              </a:spcBef>
              <a:spcAft>
                <a:spcPts val="0"/>
              </a:spcAft>
              <a:buClr>
                <a:schemeClr val="dk1"/>
              </a:buClr>
              <a:buSzPct val="100000"/>
              <a:buNone/>
              <a:defRPr dirty="0" lang="en-US" sz="2100">
                <a:solidFill>
                  <a:schemeClr val="dk1"/>
                </a:solidFill>
              </a:defRPr>
            </a:lvl9pPr>
          </a:lstStyle>
          <a:p>
            <a:pPr/>
            <a:r>
              <a:rPr dirty="0" lang="en-US"/>
              <a:t/>
            </a:r>
            <a:endParaRPr dirty="0" lang="en-US"/>
          </a:p>
        </p:txBody>
      </p:sp>
      <p:sp>
        <p:nvSpPr>
          <p:cNvPr id="6" name="Google Shape;307;p29">
            <a:extLst>
              <a:ext uri="{EFC2488C-EB07-48A2-99B0-23BC0E2C097D}">
                <a16:creationId xmlns:a16="http://schemas.microsoft.com/office/drawing/2010/main" id="{D4F72724-546A-4D4B-B71B-12E321D214CB}"/>
              </a:ext>
            </a:extLst>
          </p:cNvPr>
          <p:cNvSpPr>
            <a:spLocks noGrp="true"/>
          </p:cNvSpPr>
          <p:nvPr>
            <p:ph idx="14" type="title"/>
          </p:nvPr>
        </p:nvSpPr>
        <p:spPr>
          <a:xfrm rot="0">
            <a:off x="4351975" y="3342874"/>
            <a:ext cx="4078800" cy="768900"/>
          </a:xfrm>
          <a:prstGeom prst="rect">
            <a:avLst/>
          </a:prstGeom>
          <a:noFill/>
        </p:spPr>
        <p:txBody>
          <a:bodyPr anchor="b" bIns="91425" lIns="91425" rIns="91425" rtlCol="0" spcFirstLastPara="true" tIns="91425" wrap="square">
            <a:noAutofit/>
          </a:bodyPr>
          <a:lstStyle>
            <a:lvl1pPr algn="l" lvl="0" rtl="false">
              <a:spcBef>
                <a:spcPts val="0"/>
              </a:spcBef>
              <a:spcAft>
                <a:spcPts val="0"/>
              </a:spcAft>
              <a:buClr>
                <a:schemeClr val="lt1"/>
              </a:buClr>
              <a:buSzPct val="100000"/>
              <a:buNone/>
              <a:defRPr dirty="0" lang="en-US" sz="4500"/>
            </a:lvl1pPr>
            <a:lvl2pPr algn="ctr" lvl="1" rtl="false">
              <a:spcBef>
                <a:spcPts val="0"/>
              </a:spcBef>
              <a:spcAft>
                <a:spcPts val="0"/>
              </a:spcAft>
              <a:buClr>
                <a:schemeClr val="lt1"/>
              </a:buClr>
              <a:buSzPct val="100000"/>
              <a:buNone/>
              <a:defRPr dirty="0" lang="en-US" sz="6000">
                <a:solidFill>
                  <a:schemeClr val="lt1"/>
                </a:solidFill>
              </a:defRPr>
            </a:lvl2pPr>
            <a:lvl3pPr algn="ctr" lvl="2" rtl="false">
              <a:spcBef>
                <a:spcPts val="0"/>
              </a:spcBef>
              <a:spcAft>
                <a:spcPts val="0"/>
              </a:spcAft>
              <a:buClr>
                <a:schemeClr val="lt1"/>
              </a:buClr>
              <a:buSzPct val="100000"/>
              <a:buNone/>
              <a:defRPr dirty="0" lang="en-US" sz="6000">
                <a:solidFill>
                  <a:schemeClr val="lt1"/>
                </a:solidFill>
              </a:defRPr>
            </a:lvl3pPr>
            <a:lvl4pPr algn="ctr" lvl="3" rtl="false">
              <a:spcBef>
                <a:spcPts val="0"/>
              </a:spcBef>
              <a:spcAft>
                <a:spcPts val="0"/>
              </a:spcAft>
              <a:buClr>
                <a:schemeClr val="lt1"/>
              </a:buClr>
              <a:buSzPct val="100000"/>
              <a:buNone/>
              <a:defRPr dirty="0" lang="en-US" sz="6000">
                <a:solidFill>
                  <a:schemeClr val="lt1"/>
                </a:solidFill>
              </a:defRPr>
            </a:lvl4pPr>
            <a:lvl5pPr algn="ctr" lvl="4" rtl="false">
              <a:spcBef>
                <a:spcPts val="0"/>
              </a:spcBef>
              <a:spcAft>
                <a:spcPts val="0"/>
              </a:spcAft>
              <a:buClr>
                <a:schemeClr val="lt1"/>
              </a:buClr>
              <a:buSzPct val="100000"/>
              <a:buNone/>
              <a:defRPr dirty="0" lang="en-US" sz="6000">
                <a:solidFill>
                  <a:schemeClr val="lt1"/>
                </a:solidFill>
              </a:defRPr>
            </a:lvl5pPr>
            <a:lvl6pPr algn="ctr" lvl="5" rtl="false">
              <a:spcBef>
                <a:spcPts val="0"/>
              </a:spcBef>
              <a:spcAft>
                <a:spcPts val="0"/>
              </a:spcAft>
              <a:buClr>
                <a:schemeClr val="lt1"/>
              </a:buClr>
              <a:buSzPct val="100000"/>
              <a:buNone/>
              <a:defRPr dirty="0" lang="en-US" sz="6000">
                <a:solidFill>
                  <a:schemeClr val="lt1"/>
                </a:solidFill>
              </a:defRPr>
            </a:lvl6pPr>
            <a:lvl7pPr algn="ctr" lvl="6" rtl="false">
              <a:spcBef>
                <a:spcPts val="0"/>
              </a:spcBef>
              <a:spcAft>
                <a:spcPts val="0"/>
              </a:spcAft>
              <a:buClr>
                <a:schemeClr val="lt1"/>
              </a:buClr>
              <a:buSzPct val="100000"/>
              <a:buNone/>
              <a:defRPr dirty="0" lang="en-US" sz="6000">
                <a:solidFill>
                  <a:schemeClr val="lt1"/>
                </a:solidFill>
              </a:defRPr>
            </a:lvl7pPr>
            <a:lvl8pPr algn="ctr" lvl="7" rtl="false">
              <a:spcBef>
                <a:spcPts val="0"/>
              </a:spcBef>
              <a:spcAft>
                <a:spcPts val="0"/>
              </a:spcAft>
              <a:buClr>
                <a:schemeClr val="lt1"/>
              </a:buClr>
              <a:buSzPct val="100000"/>
              <a:buNone/>
              <a:defRPr dirty="0" lang="en-US" sz="6000">
                <a:solidFill>
                  <a:schemeClr val="lt1"/>
                </a:solidFill>
              </a:defRPr>
            </a:lvl8pPr>
            <a:lvl9pPr algn="ctr" lvl="8" rtl="false">
              <a:spcBef>
                <a:spcPts val="0"/>
              </a:spcBef>
              <a:spcAft>
                <a:spcPts val="0"/>
              </a:spcAft>
              <a:buClr>
                <a:schemeClr val="lt1"/>
              </a:buClr>
              <a:buSzPct val="100000"/>
              <a:buNone/>
              <a:defRPr dirty="0" lang="en-US" sz="6000">
                <a:solidFill>
                  <a:schemeClr val="lt1"/>
                </a:solidFill>
              </a:defRPr>
            </a:lvl9pPr>
          </a:lstStyle>
          <a:p>
            <a:pPr/>
            <a:r>
              <a:rPr dirty="0" lang="en-US"/>
              <a:t>xx%</a:t>
            </a:r>
            <a:endParaRPr dirty="0" lang="en-US"/>
          </a:p>
        </p:txBody>
      </p:sp>
      <p:sp>
        <p:nvSpPr>
          <p:cNvPr id="7" name="Google Shape;308;p29">
            <a:extLst>
              <a:ext uri="{30D61B5C-472C-46B2-9360-2BB2DD0BB0B4}">
                <a16:creationId xmlns:a16="http://schemas.microsoft.com/office/drawing/2010/main" id="{2E12CDA3-17A8-4174-AD96-04E64A785E24}"/>
              </a:ext>
            </a:extLst>
          </p:cNvPr>
          <p:cNvSpPr>
            <a:spLocks noGrp="true"/>
          </p:cNvSpPr>
          <p:nvPr>
            <p:ph idx="15" type="subTitle"/>
          </p:nvPr>
        </p:nvSpPr>
        <p:spPr>
          <a:xfrm rot="0">
            <a:off x="4351975" y="4031798"/>
            <a:ext cx="4078800" cy="419100"/>
          </a:xfrm>
          <a:prstGeom prst="rect">
            <a:avLst/>
          </a:prstGeom>
          <a:ln>
            <a:noFill/>
          </a:ln>
        </p:spPr>
        <p:txBody>
          <a:bodyPr anchor="t" bIns="91425" lIns="91425" rIns="91425" rtlCol="0" spcFirstLastPara="true" tIns="91425" wrap="square">
            <a:noAutofit/>
          </a:bodyPr>
          <a:lstStyle>
            <a:lvl1pPr lvl="0" rtl="false">
              <a:spcBef>
                <a:spcPts val="0"/>
              </a:spcBef>
              <a:spcAft>
                <a:spcPts val="0"/>
              </a:spcAft>
              <a:buClr>
                <a:schemeClr val="dk1"/>
              </a:buClr>
              <a:buSzPct val="100000"/>
              <a:buNone/>
              <a:defRPr dirty="0" lang="en-US" sz="1600"/>
            </a:lvl1pPr>
            <a:lvl2pPr algn="ctr" lvl="1" rtl="false">
              <a:lnSpc>
                <a:spcPct val="100000"/>
              </a:lnSpc>
              <a:spcBef>
                <a:spcPts val="0"/>
              </a:spcBef>
              <a:spcAft>
                <a:spcPts val="0"/>
              </a:spcAft>
              <a:buClr>
                <a:schemeClr val="dk1"/>
              </a:buClr>
              <a:buSzPct val="100000"/>
              <a:buNone/>
              <a:defRPr dirty="0" lang="en-US" sz="2100">
                <a:solidFill>
                  <a:schemeClr val="dk1"/>
                </a:solidFill>
              </a:defRPr>
            </a:lvl2pPr>
            <a:lvl3pPr algn="ctr" lvl="2" rtl="false">
              <a:lnSpc>
                <a:spcPct val="100000"/>
              </a:lnSpc>
              <a:spcBef>
                <a:spcPts val="0"/>
              </a:spcBef>
              <a:spcAft>
                <a:spcPts val="0"/>
              </a:spcAft>
              <a:buClr>
                <a:schemeClr val="dk1"/>
              </a:buClr>
              <a:buSzPct val="100000"/>
              <a:buNone/>
              <a:defRPr dirty="0" lang="en-US" sz="2100">
                <a:solidFill>
                  <a:schemeClr val="dk1"/>
                </a:solidFill>
              </a:defRPr>
            </a:lvl3pPr>
            <a:lvl4pPr algn="ctr" lvl="3" rtl="false">
              <a:lnSpc>
                <a:spcPct val="100000"/>
              </a:lnSpc>
              <a:spcBef>
                <a:spcPts val="0"/>
              </a:spcBef>
              <a:spcAft>
                <a:spcPts val="0"/>
              </a:spcAft>
              <a:buClr>
                <a:schemeClr val="dk1"/>
              </a:buClr>
              <a:buSzPct val="100000"/>
              <a:buNone/>
              <a:defRPr dirty="0" lang="en-US" sz="2100">
                <a:solidFill>
                  <a:schemeClr val="dk1"/>
                </a:solidFill>
              </a:defRPr>
            </a:lvl4pPr>
            <a:lvl5pPr algn="ctr" lvl="4" rtl="false">
              <a:lnSpc>
                <a:spcPct val="100000"/>
              </a:lnSpc>
              <a:spcBef>
                <a:spcPts val="0"/>
              </a:spcBef>
              <a:spcAft>
                <a:spcPts val="0"/>
              </a:spcAft>
              <a:buClr>
                <a:schemeClr val="dk1"/>
              </a:buClr>
              <a:buSzPct val="100000"/>
              <a:buNone/>
              <a:defRPr dirty="0" lang="en-US" sz="2100">
                <a:solidFill>
                  <a:schemeClr val="dk1"/>
                </a:solidFill>
              </a:defRPr>
            </a:lvl5pPr>
            <a:lvl6pPr algn="ctr" lvl="5" rtl="false">
              <a:lnSpc>
                <a:spcPct val="100000"/>
              </a:lnSpc>
              <a:spcBef>
                <a:spcPts val="0"/>
              </a:spcBef>
              <a:spcAft>
                <a:spcPts val="0"/>
              </a:spcAft>
              <a:buClr>
                <a:schemeClr val="dk1"/>
              </a:buClr>
              <a:buSzPct val="100000"/>
              <a:buNone/>
              <a:defRPr dirty="0" lang="en-US" sz="2100">
                <a:solidFill>
                  <a:schemeClr val="dk1"/>
                </a:solidFill>
              </a:defRPr>
            </a:lvl6pPr>
            <a:lvl7pPr algn="ctr" lvl="6" rtl="false">
              <a:lnSpc>
                <a:spcPct val="100000"/>
              </a:lnSpc>
              <a:spcBef>
                <a:spcPts val="0"/>
              </a:spcBef>
              <a:spcAft>
                <a:spcPts val="0"/>
              </a:spcAft>
              <a:buClr>
                <a:schemeClr val="dk1"/>
              </a:buClr>
              <a:buSzPct val="100000"/>
              <a:buNone/>
              <a:defRPr dirty="0" lang="en-US" sz="2100">
                <a:solidFill>
                  <a:schemeClr val="dk1"/>
                </a:solidFill>
              </a:defRPr>
            </a:lvl7pPr>
            <a:lvl8pPr algn="ctr" lvl="7" rtl="false">
              <a:lnSpc>
                <a:spcPct val="100000"/>
              </a:lnSpc>
              <a:spcBef>
                <a:spcPts val="0"/>
              </a:spcBef>
              <a:spcAft>
                <a:spcPts val="0"/>
              </a:spcAft>
              <a:buClr>
                <a:schemeClr val="dk1"/>
              </a:buClr>
              <a:buSzPct val="100000"/>
              <a:buNone/>
              <a:defRPr dirty="0" lang="en-US" sz="2100">
                <a:solidFill>
                  <a:schemeClr val="dk1"/>
                </a:solidFill>
              </a:defRPr>
            </a:lvl8pPr>
            <a:lvl9pPr algn="ctr" lvl="8" rtl="false">
              <a:lnSpc>
                <a:spcPct val="100000"/>
              </a:lnSpc>
              <a:spcBef>
                <a:spcPts val="0"/>
              </a:spcBef>
              <a:spcAft>
                <a:spcPts val="0"/>
              </a:spcAft>
              <a:buClr>
                <a:schemeClr val="dk1"/>
              </a:buClr>
              <a:buSzPct val="100000"/>
              <a:buNone/>
              <a:defRPr dirty="0" lang="en-US" sz="2100">
                <a:solidFill>
                  <a:schemeClr val="dk1"/>
                </a:solidFill>
              </a:defRPr>
            </a:lvl9pPr>
          </a:lstStyle>
          <a:p>
            <a:pPr/>
            <a:r>
              <a:rPr dirty="0" lang="en-US"/>
              <a:t/>
            </a:r>
            <a:endParaRPr dirty="0" lang="en-US"/>
          </a:p>
        </p:txBody>
      </p:sp>
      <p:sp>
        <p:nvSpPr>
          <p:cNvPr hidden="false" id="8" name="Footer Placeholder 4">
            <a:extLst>
              <a:ext uri="{4559385D-83B1-4808-9468-51C0866AD6E8}">
                <a16:creationId xmlns:a16="http://schemas.microsoft.com/office/drawing/2010/main" id="{8E59FDB9-8BED-4443-8E03-313D6A589409}"/>
              </a:ext>
            </a:extLst>
          </p:cNvPr>
          <p:cNvSpPr>
            <a:spLocks noGrp="true"/>
          </p:cNvSpPr>
          <p:nvPr>
            <p:ph idx="16" sz="quarter" type="ftr"/>
          </p:nvPr>
        </p:nvSpPr>
        <p:spPr/>
        <p:txBody>
          <a:bodyPr rtlCol="0"/>
          <a:lstStyle>
            <a:lvl1pPr lvl="0"/>
          </a:lstStyle>
          <a:p>
            <a:pPr/>
            <a:r>
              <a:rPr dirty="0" lang="en-US"/>
              <a:t>Footer</a:t>
            </a:r>
            <a:endParaRPr dirty="0" lang="en-US"/>
          </a:p>
        </p:txBody>
      </p:sp>
      <p:sp>
        <p:nvSpPr>
          <p:cNvPr hidden="false" id="9" name="Slide Number Placeholder 5">
            <a:extLst>
              <a:ext uri="{6E6F5E18-8723-44E7-A259-A341F24E766D}">
                <a16:creationId xmlns:a16="http://schemas.microsoft.com/office/drawing/2010/main" id="{8CB08C11-36D6-4295-A071-63CB4A5251F1}"/>
              </a:ext>
            </a:extLst>
          </p:cNvPr>
          <p:cNvSpPr>
            <a:spLocks noGrp="true"/>
          </p:cNvSpPr>
          <p:nvPr>
            <p:ph idx="17" sz="quarter" type="sldNum"/>
          </p:nvPr>
        </p:nvSpPr>
        <p:spPr/>
        <p:txBody>
          <a:bodyPr rtlCol="0"/>
          <a:lstStyle>
            <a:lvl1pPr lvl="0"/>
          </a:lstStyle>
          <a:p>
            <a:pPr/>
            <a:r>
              <a:rPr dirty="0" lang="en-US"/>
              <a:t>&lt;#&gt;</a:t>
            </a:r>
            <a:endParaRPr dirty="0" lang="en-US"/>
          </a:p>
        </p:txBody>
      </p:sp>
      <p:sp>
        <p:nvSpPr>
          <p:cNvPr hidden="false" id="10" name="Date Placeholder 3">
            <a:extLst>
              <a:ext uri="{531E5CDD-2F84-4757-B33A-32D35F3B2A9A}">
                <a16:creationId xmlns:a16="http://schemas.microsoft.com/office/drawing/2010/main" id="{B7494031-D200-42CD-B392-642B624FB381}"/>
              </a:ext>
            </a:extLst>
          </p:cNvPr>
          <p:cNvSpPr>
            <a:spLocks noGrp="true"/>
          </p:cNvSpPr>
          <p:nvPr>
            <p:ph idx="18" sz="half" type="dt"/>
          </p:nvPr>
        </p:nvSpPr>
        <p:spPr/>
        <p:txBody>
          <a:bodyPr rtlCol="0"/>
          <a:lstStyle>
            <a:lvl1pPr lvl="0"/>
          </a:lstStyle>
          <a:p>
            <a:pPr/>
            <a:r>
              <a:rPr dirty="0" lang="en-US"/>
              <a:t>Date</a:t>
            </a:r>
            <a:endParaRPr dirty="0" lang="en-US"/>
          </a:p>
        </p:txBody>
      </p:sp>
    </p:spTree>
    <p:extLst>
      <p:ext uri="{524E49C3-3F4E-475A-B792-7CC9C5327A52}">
        <p14:creationId xmlns:p14="http://schemas.microsoft.com/office/powerpoint/2010/main" val="1725254398509"/>
      </p:ext>
    </p:extLst>
  </p:cSld>
  <p:clrMapOvr>
    <a:masterClrMapping/>
  </p:clrMapOvr>
</p:sldLayout>
</file>

<file path=ppt/slideLayouts/slideLayout1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Background">
    <p:spTree>
      <p:nvGrpSpPr>
        <p:cNvPr id="1" name=""/>
        <p:cNvGrpSpPr/>
        <p:nvPr/>
      </p:nvGrpSpPr>
      <p:grpSpPr>
        <a:xfrm>
          <a:off x="0" y="0"/>
          <a:ext cx="0" cy="0"/>
          <a:chOff x="0" y="0"/>
          <a:chExt cx="0" cy="0"/>
        </a:xfrm>
      </p:grpSpPr>
      <p:grpSp>
        <p:nvGrpSpPr>
          <p:cNvPr id="2" name="Google Shape;314;p31">
            <a:extLst>
              <a:ext uri="{163C6086-533F-4693-9B7C-B68C51127D02}">
                <a16:creationId xmlns:a16="http://schemas.microsoft.com/office/drawing/2010/main" id="{0304D454-D96D-4F4C-9EA6-4B769E175844}"/>
              </a:ext>
            </a:extLst>
          </p:cNvPr>
          <p:cNvGrpSpPr/>
          <p:nvPr/>
        </p:nvGrpSpPr>
        <p:grpSpPr>
          <a:xfrm rot="0">
            <a:off x="-247298" y="-446215"/>
            <a:ext cx="9638609" cy="6030088"/>
            <a:chOff x="-247298" y="-446215"/>
            <a:chExt cx="9638609" cy="6030088"/>
          </a:xfrm>
        </p:grpSpPr>
        <p:sp>
          <p:nvSpPr>
            <p:cNvPr id="3" name="Google Shape;315;p31">
              <a:extLst>
                <a:ext uri="{B01CC0BA-064D-45A2-9723-BB76CC90978C}">
                  <a16:creationId xmlns:a16="http://schemas.microsoft.com/office/drawing/2010/main" id="{AC1E2C1E-7D38-4DC0-A0A2-763E9B82D099}"/>
                </a:ext>
              </a:extLst>
            </p:cNvPr>
            <p:cNvSpPr/>
            <p:nvPr/>
          </p:nvSpPr>
          <p:spPr>
            <a:xfrm rot="0">
              <a:off x="-125572" y="41199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 name="Google Shape;316;p31">
              <a:extLst>
                <a:ext uri="{18A7AC31-A722-4E41-9715-0721F3941E36}">
                  <a16:creationId xmlns:a16="http://schemas.microsoft.com/office/drawing/2010/main" id="{0562F886-B35B-4062-82F2-F30F73D64C96}"/>
                </a:ext>
              </a:extLst>
            </p:cNvPr>
            <p:cNvSpPr/>
            <p:nvPr/>
          </p:nvSpPr>
          <p:spPr>
            <a:xfrm rot="0">
              <a:off x="-125583" y="461575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 name="Google Shape;317;p31">
              <a:extLst>
                <a:ext uri="{5A61FC93-6224-447B-B069-635AE309482E}">
                  <a16:creationId xmlns:a16="http://schemas.microsoft.com/office/drawing/2010/main" id="{B7849435-5A4D-4438-9A2F-6523885C0C41}"/>
                </a:ext>
              </a:extLst>
            </p:cNvPr>
            <p:cNvSpPr/>
            <p:nvPr/>
          </p:nvSpPr>
          <p:spPr>
            <a:xfrm flipH="true" rot="10800000">
              <a:off x="-247298" y="4960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318;p31">
              <a:extLst>
                <a:ext uri="{5265CADA-2E3C-45E5-8EDB-4375800A130B}">
                  <a16:creationId xmlns:a16="http://schemas.microsoft.com/office/drawing/2010/main" id="{B8F21E5B-0A99-4CDE-A5C5-5BE015B37EB2}"/>
                </a:ext>
              </a:extLst>
            </p:cNvPr>
            <p:cNvSpPr/>
            <p:nvPr/>
          </p:nvSpPr>
          <p:spPr>
            <a:xfrm flipH="true" rot="10800000">
              <a:off x="346967" y="-44621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319;p31">
              <a:extLst>
                <a:ext uri="{BC16FA8C-0E77-44E3-88AC-862673175DA8}">
                  <a16:creationId xmlns:a16="http://schemas.microsoft.com/office/drawing/2010/main" id="{8FEA3F82-84DD-4EF6-A7DB-24C71B8C9CA9}"/>
                </a:ext>
              </a:extLst>
            </p:cNvPr>
            <p:cNvSpPr/>
            <p:nvPr/>
          </p:nvSpPr>
          <p:spPr>
            <a:xfrm rot="10800000">
              <a:off x="7958317" y="-42862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320;p31">
              <a:extLst>
                <a:ext uri="{1F33CA68-7252-47D7-9F41-F468FA924B4A}">
                  <a16:creationId xmlns:a16="http://schemas.microsoft.com/office/drawing/2010/main" id="{64E9789F-CD8C-42A6-8394-B29E3F2F3134}"/>
                </a:ext>
              </a:extLst>
            </p:cNvPr>
            <p:cNvSpPr/>
            <p:nvPr/>
          </p:nvSpPr>
          <p:spPr>
            <a:xfrm rot="10800000">
              <a:off x="8552602" y="4960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321;p31">
              <a:extLst>
                <a:ext uri="{7D5C6280-4B03-473D-BD25-404169B239E9}">
                  <a16:creationId xmlns:a16="http://schemas.microsoft.com/office/drawing/2010/main" id="{1B101036-BFDD-4349-BADE-0332A9B0FAEF}"/>
                </a:ext>
              </a:extLst>
            </p:cNvPr>
            <p:cNvSpPr/>
            <p:nvPr/>
          </p:nvSpPr>
          <p:spPr>
            <a:xfrm rot="0">
              <a:off x="8430777" y="41199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322;p31">
              <a:extLst>
                <a:ext uri="{38E07FE3-2B5A-4878-9B47-BC9061782C23}">
                  <a16:creationId xmlns:a16="http://schemas.microsoft.com/office/drawing/2010/main" id="{52459D04-813E-4DAF-B789-213CAE4E0D2D}"/>
                </a:ext>
              </a:extLst>
            </p:cNvPr>
            <p:cNvSpPr/>
            <p:nvPr/>
          </p:nvSpPr>
          <p:spPr>
            <a:xfrm rot="0">
              <a:off x="8430767" y="461575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
        <p:nvSpPr>
          <p:cNvPr hidden="false" id="11" name="Footer Placeholder 4">
            <a:extLst>
              <a:ext uri="{50C57E49-0183-49EE-BA3B-0DC24177DFC0}">
                <a16:creationId xmlns:a16="http://schemas.microsoft.com/office/drawing/2010/main" id="{09DC1D42-9A59-4AF4-9F11-F7158C41FECC}"/>
              </a:ext>
            </a:extLst>
          </p:cNvPr>
          <p:cNvSpPr>
            <a:spLocks noGrp="true"/>
          </p:cNvSpPr>
          <p:nvPr>
            <p:ph sz="quarter" type="ftr"/>
          </p:nvPr>
        </p:nvSpPr>
        <p:spPr/>
        <p:txBody>
          <a:bodyPr rtlCol="0"/>
          <a:lstStyle>
            <a:lvl1pPr lvl="0"/>
          </a:lstStyle>
          <a:p>
            <a:pPr/>
            <a:r>
              <a:rPr dirty="0" lang="en-US"/>
              <a:t>Footer</a:t>
            </a:r>
            <a:endParaRPr dirty="0" lang="en-US"/>
          </a:p>
        </p:txBody>
      </p:sp>
      <p:sp>
        <p:nvSpPr>
          <p:cNvPr hidden="false" id="12" name="Slide Number Placeholder 5">
            <a:extLst>
              <a:ext uri="{47F77BA7-D6E5-41B5-98C5-A928E19DD167}">
                <a16:creationId xmlns:a16="http://schemas.microsoft.com/office/drawing/2010/main" id="{9D575333-98DB-40ED-ABD8-BBEF4A82DF76}"/>
              </a:ext>
            </a:extLst>
          </p:cNvPr>
          <p:cNvSpPr>
            <a:spLocks noGrp="true"/>
          </p:cNvSpPr>
          <p:nvPr>
            <p:ph idx="1" sz="quarter" type="sldNum"/>
          </p:nvPr>
        </p:nvSpPr>
        <p:spPr/>
        <p:txBody>
          <a:bodyPr rtlCol="0"/>
          <a:lstStyle>
            <a:lvl1pPr lvl="0"/>
          </a:lstStyle>
          <a:p>
            <a:pPr/>
            <a:r>
              <a:rPr dirty="0" lang="en-US"/>
              <a:t>&lt;#&gt;</a:t>
            </a:r>
            <a:endParaRPr dirty="0" lang="en-US"/>
          </a:p>
        </p:txBody>
      </p:sp>
      <p:sp>
        <p:nvSpPr>
          <p:cNvPr hidden="false" id="13" name="Date Placeholder 3">
            <a:extLst>
              <a:ext uri="{0FE724D2-9BF7-41A6-87E7-9807557D527D}">
                <a16:creationId xmlns:a16="http://schemas.microsoft.com/office/drawing/2010/main" id="{7F5BF485-4E11-425C-BC23-5DC87AB8DE43}"/>
              </a:ext>
            </a:extLst>
          </p:cNvPr>
          <p:cNvSpPr>
            <a:spLocks noGrp="true"/>
          </p:cNvSpPr>
          <p:nvPr>
            <p:ph idx="2" sz="half" type="dt"/>
          </p:nvPr>
        </p:nvSpPr>
        <p:spPr/>
        <p:txBody>
          <a:bodyPr rtlCol="0"/>
          <a:lstStyle>
            <a:lvl1pPr lvl="0"/>
          </a:lstStyle>
          <a:p>
            <a:pPr/>
            <a:r>
              <a:rPr dirty="0" lang="en-US"/>
              <a:t>Date</a:t>
            </a:r>
            <a:endParaRPr dirty="0" lang="en-US"/>
          </a:p>
        </p:txBody>
      </p:sp>
    </p:spTree>
    <p:extLst>
      <p:ext uri="{936841BB-C6AE-4646-B201-4342056C739F}">
        <p14:creationId xmlns:p14="http://schemas.microsoft.com/office/powerpoint/2010/main" val="1725254398512"/>
      </p:ext>
    </p:extLst>
  </p:cSld>
  <p:clrMapOvr>
    <a:masterClrMapping/>
  </p:clrMapOvr>
</p:sldLayout>
</file>

<file path=ppt/slideLayouts/slideLayout1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Background 1">
    <p:spTree>
      <p:nvGrpSpPr>
        <p:cNvPr id="1" name=""/>
        <p:cNvGrpSpPr/>
        <p:nvPr/>
      </p:nvGrpSpPr>
      <p:grpSpPr>
        <a:xfrm>
          <a:off x="0" y="0"/>
          <a:ext cx="0" cy="0"/>
          <a:chOff x="0" y="0"/>
          <a:chExt cx="0" cy="0"/>
        </a:xfrm>
      </p:grpSpPr>
      <p:grpSp>
        <p:nvGrpSpPr>
          <p:cNvPr id="2" name="Google Shape;324;p32">
            <a:extLst>
              <a:ext uri="{95B57587-DA35-46C6-BDB0-39190C3F6250}">
                <a16:creationId xmlns:a16="http://schemas.microsoft.com/office/drawing/2010/main" id="{3460E8FE-6AFC-4DC9-B674-3CFBFB3C3203}"/>
              </a:ext>
            </a:extLst>
          </p:cNvPr>
          <p:cNvGrpSpPr/>
          <p:nvPr/>
        </p:nvGrpSpPr>
        <p:grpSpPr>
          <a:xfrm rot="0">
            <a:off x="-476795" y="2900252"/>
            <a:ext cx="10097585" cy="2865204"/>
            <a:chOff x="-476795" y="2900252"/>
            <a:chExt cx="10097585" cy="2865204"/>
          </a:xfrm>
        </p:grpSpPr>
        <p:grpSp>
          <p:nvGrpSpPr>
            <p:cNvPr id="3" name="Google Shape;325;p32">
              <a:extLst>
                <a:ext uri="{72A4DDD5-67F7-49E2-963C-1F6B40123300}">
                  <a16:creationId xmlns:a16="http://schemas.microsoft.com/office/drawing/2010/main" id="{89A92269-2551-4F1A-9393-2F718F565B4B}"/>
                </a:ext>
              </a:extLst>
            </p:cNvPr>
            <p:cNvGrpSpPr/>
            <p:nvPr/>
          </p:nvGrpSpPr>
          <p:grpSpPr>
            <a:xfrm rot="0">
              <a:off x="-476795" y="2900252"/>
              <a:ext cx="10097585" cy="2865204"/>
              <a:chOff x="-476795" y="2900252"/>
              <a:chExt cx="10097585" cy="2865204"/>
            </a:xfrm>
          </p:grpSpPr>
          <p:sp>
            <p:nvSpPr>
              <p:cNvPr id="4" name="Google Shape;326;p32">
                <a:extLst>
                  <a:ext uri="{4158A2FB-ACF1-46A0-B2EC-819DB6C50F1E}">
                    <a16:creationId xmlns:a16="http://schemas.microsoft.com/office/drawing/2010/main" id="{D7F6FEFF-A760-411C-91EF-42295A3A5928}"/>
                  </a:ext>
                </a:extLst>
              </p:cNvPr>
              <p:cNvSpPr/>
              <p:nvPr/>
            </p:nvSpPr>
            <p:spPr>
              <a:xfrm flipH="true" rot="10800000">
                <a:off x="-266661" y="290025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 name="Google Shape;327;p32">
                <a:extLst>
                  <a:ext uri="{FC1D079C-EED5-42D7-96B5-E9DEC0356184}">
                    <a16:creationId xmlns:a16="http://schemas.microsoft.com/office/drawing/2010/main" id="{32298C93-05C2-4F67-989D-2CA42DBCF5C0}"/>
                  </a:ext>
                </a:extLst>
              </p:cNvPr>
              <p:cNvSpPr/>
              <p:nvPr/>
            </p:nvSpPr>
            <p:spPr>
              <a:xfrm rot="0">
                <a:off x="-90736" y="442524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328;p32">
                <a:extLst>
                  <a:ext uri="{69FD9A31-D2A6-4F26-BCEF-D585E7F28F52}">
                    <a16:creationId xmlns:a16="http://schemas.microsoft.com/office/drawing/2010/main" id="{37CE6B92-A985-48BA-812B-DC0FC8290158}"/>
                  </a:ext>
                </a:extLst>
              </p:cNvPr>
              <p:cNvSpPr/>
              <p:nvPr/>
            </p:nvSpPr>
            <p:spPr>
              <a:xfrm rot="0">
                <a:off x="-476795" y="352281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329;p32">
                <a:extLst>
                  <a:ext uri="{8FFDC0DB-DB11-4D34-BE38-1B8C2A1DB4E5}">
                    <a16:creationId xmlns:a16="http://schemas.microsoft.com/office/drawing/2010/main" id="{F963320D-36FB-430B-89A3-152F6CF9BEC7}"/>
                  </a:ext>
                </a:extLst>
              </p:cNvPr>
              <p:cNvSpPr/>
              <p:nvPr/>
            </p:nvSpPr>
            <p:spPr>
              <a:xfrm rot="10800000">
                <a:off x="8571943" y="290025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330;p32">
                <a:extLst>
                  <a:ext uri="{C52C5E1B-4C60-4F72-837D-47D660F1216D}">
                    <a16:creationId xmlns:a16="http://schemas.microsoft.com/office/drawing/2010/main" id="{91E27D3C-EAF0-4908-9AEA-9B95B31AF16E}"/>
                  </a:ext>
                </a:extLst>
              </p:cNvPr>
              <p:cNvSpPr/>
              <p:nvPr/>
            </p:nvSpPr>
            <p:spPr>
              <a:xfrm flipH="true" rot="0">
                <a:off x="8396019" y="442524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331;p32">
                <a:extLst>
                  <a:ext uri="{CCFF8D52-1071-48BE-82C1-88CCC3FB874D}">
                    <a16:creationId xmlns:a16="http://schemas.microsoft.com/office/drawing/2010/main" id="{28DE1CDA-D720-43FC-9A4D-7B09BD10690B}"/>
                  </a:ext>
                </a:extLst>
              </p:cNvPr>
              <p:cNvSpPr/>
              <p:nvPr/>
            </p:nvSpPr>
            <p:spPr>
              <a:xfrm flipH="true" rot="0">
                <a:off x="8782079" y="352281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332;p32">
                <a:extLst>
                  <a:ext uri="{608AE17B-5F72-4D7A-9745-E8C500A305B4}">
                    <a16:creationId xmlns:a16="http://schemas.microsoft.com/office/drawing/2010/main" id="{3785F2D2-F040-4038-A8B2-BC7A568C441A}"/>
                  </a:ext>
                </a:extLst>
              </p:cNvPr>
              <p:cNvSpPr/>
              <p:nvPr/>
            </p:nvSpPr>
            <p:spPr>
              <a:xfrm rot="10800000">
                <a:off x="8009980" y="47973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
          <p:nvSpPr>
            <p:cNvPr id="11" name="Google Shape;333;p32">
              <a:extLst>
                <a:ext uri="{92BD5772-56DB-4A45-91F1-086DE547C272}">
                  <a16:creationId xmlns:a16="http://schemas.microsoft.com/office/drawing/2010/main" id="{3E77D6F9-54F5-41DC-9B99-4C11E72F7D93}"/>
                </a:ext>
              </a:extLst>
            </p:cNvPr>
            <p:cNvSpPr/>
            <p:nvPr/>
          </p:nvSpPr>
          <p:spPr>
            <a:xfrm flipH="true" rot="10800000">
              <a:off x="293867" y="47973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
        <p:nvSpPr>
          <p:cNvPr hidden="false" id="12" name="Footer Placeholder 4">
            <a:extLst>
              <a:ext uri="{F07CC2F2-98EA-4A3F-A784-705B11B7E728}">
                <a16:creationId xmlns:a16="http://schemas.microsoft.com/office/drawing/2010/main" id="{EE3C8BA8-56F6-4122-A9CA-4E5CB74D40CF}"/>
              </a:ext>
            </a:extLst>
          </p:cNvPr>
          <p:cNvSpPr>
            <a:spLocks noGrp="true"/>
          </p:cNvSpPr>
          <p:nvPr>
            <p:ph sz="quarter" type="ftr"/>
          </p:nvPr>
        </p:nvSpPr>
        <p:spPr/>
        <p:txBody>
          <a:bodyPr rtlCol="0"/>
          <a:lstStyle>
            <a:lvl1pPr lvl="0"/>
          </a:lstStyle>
          <a:p>
            <a:pPr/>
            <a:r>
              <a:rPr dirty="0" lang="en-US"/>
              <a:t>Footer</a:t>
            </a:r>
            <a:endParaRPr dirty="0" lang="en-US"/>
          </a:p>
        </p:txBody>
      </p:sp>
      <p:sp>
        <p:nvSpPr>
          <p:cNvPr hidden="false" id="13" name="Slide Number Placeholder 5">
            <a:extLst>
              <a:ext uri="{B49AFF61-4C2C-44CF-8AB4-416773C18C5F}">
                <a16:creationId xmlns:a16="http://schemas.microsoft.com/office/drawing/2010/main" id="{0B2284D3-5104-4010-A45E-0BF676501246}"/>
              </a:ext>
            </a:extLst>
          </p:cNvPr>
          <p:cNvSpPr>
            <a:spLocks noGrp="true"/>
          </p:cNvSpPr>
          <p:nvPr>
            <p:ph idx="1" sz="quarter" type="sldNum"/>
          </p:nvPr>
        </p:nvSpPr>
        <p:spPr/>
        <p:txBody>
          <a:bodyPr rtlCol="0"/>
          <a:lstStyle>
            <a:lvl1pPr lvl="0"/>
          </a:lstStyle>
          <a:p>
            <a:pPr/>
            <a:r>
              <a:rPr dirty="0" lang="en-US"/>
              <a:t>&lt;#&gt;</a:t>
            </a:r>
            <a:endParaRPr dirty="0" lang="en-US"/>
          </a:p>
        </p:txBody>
      </p:sp>
      <p:sp>
        <p:nvSpPr>
          <p:cNvPr hidden="false" id="14" name="Date Placeholder 3">
            <a:extLst>
              <a:ext uri="{74C173BC-E84C-4A1E-990F-F1AF8066A634}">
                <a16:creationId xmlns:a16="http://schemas.microsoft.com/office/drawing/2010/main" id="{D995711E-400F-4A53-B4A9-0D700870681D}"/>
              </a:ext>
            </a:extLst>
          </p:cNvPr>
          <p:cNvSpPr>
            <a:spLocks noGrp="true"/>
          </p:cNvSpPr>
          <p:nvPr>
            <p:ph idx="2" sz="half" type="dt"/>
          </p:nvPr>
        </p:nvSpPr>
        <p:spPr/>
        <p:txBody>
          <a:bodyPr rtlCol="0"/>
          <a:lstStyle>
            <a:lvl1pPr lvl="0"/>
          </a:lstStyle>
          <a:p>
            <a:pPr/>
            <a:r>
              <a:rPr dirty="0" lang="en-US"/>
              <a:t>Date</a:t>
            </a:r>
            <a:endParaRPr dirty="0" lang="en-US"/>
          </a:p>
        </p:txBody>
      </p:sp>
    </p:spTree>
    <p:extLst>
      <p:ext uri="{D1337D5D-780D-4A0B-8088-B68C56B8580A}">
        <p14:creationId xmlns:p14="http://schemas.microsoft.com/office/powerpoint/2010/main" val="1725254398514"/>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secHead">
  <p:cSld name="Section header">
    <p:spTree>
      <p:nvGrpSpPr>
        <p:cNvPr id="1" name=""/>
        <p:cNvGrpSpPr/>
        <p:nvPr/>
      </p:nvGrpSpPr>
      <p:grpSpPr>
        <a:xfrm>
          <a:off x="0" y="0"/>
          <a:ext cx="0" cy="0"/>
          <a:chOff x="0" y="0"/>
          <a:chExt cx="0" cy="0"/>
        </a:xfrm>
      </p:grpSpPr>
      <p:sp>
        <p:nvSpPr>
          <p:cNvPr id="2" name="Google Shape;12;p3">
            <a:extLst>
              <a:ext uri="{A16DC7E1-A8F7-4CEB-BC2C-95562166B63B}">
                <a16:creationId xmlns:a16="http://schemas.microsoft.com/office/drawing/2010/main" id="{B13DC452-0B53-4736-80EF-F09207E6705B}"/>
              </a:ext>
            </a:extLst>
          </p:cNvPr>
          <p:cNvSpPr>
            <a:spLocks noGrp="true"/>
          </p:cNvSpPr>
          <p:nvPr>
            <p:ph type="title"/>
          </p:nvPr>
        </p:nvSpPr>
        <p:spPr>
          <a:xfrm rot="0">
            <a:off x="713225" y="2384250"/>
            <a:ext cx="4344300" cy="915900"/>
          </a:xfrm>
          <a:prstGeom prst="rect">
            <a:avLst/>
          </a:prstGeom>
        </p:spPr>
        <p:txBody>
          <a:bodyPr anchor="b" bIns="91425" lIns="91425" rIns="91425" rtlCol="0" spcFirstLastPara="true" tIns="91425" wrap="square">
            <a:noAutofit/>
          </a:bodyPr>
          <a:lstStyle>
            <a:lvl1pPr algn="l" lvl="0">
              <a:spcBef>
                <a:spcPts val="0"/>
              </a:spcBef>
              <a:spcAft>
                <a:spcPts val="0"/>
              </a:spcAft>
              <a:buSzPct val="100000"/>
              <a:buNone/>
              <a:defRPr dirty="0" lang="en-US" sz="5000"/>
            </a:lvl1pPr>
            <a:lvl2pPr algn="ctr" lvl="1">
              <a:spcBef>
                <a:spcPts val="0"/>
              </a:spcBef>
              <a:spcAft>
                <a:spcPts val="0"/>
              </a:spcAft>
              <a:buSzPct val="100000"/>
              <a:buNone/>
              <a:defRPr dirty="0" lang="en-US" sz="3600"/>
            </a:lvl2pPr>
            <a:lvl3pPr algn="ctr" lvl="2">
              <a:spcBef>
                <a:spcPts val="0"/>
              </a:spcBef>
              <a:spcAft>
                <a:spcPts val="0"/>
              </a:spcAft>
              <a:buSzPct val="100000"/>
              <a:buNone/>
              <a:defRPr dirty="0" lang="en-US" sz="3600"/>
            </a:lvl3pPr>
            <a:lvl4pPr algn="ctr" lvl="3">
              <a:spcBef>
                <a:spcPts val="0"/>
              </a:spcBef>
              <a:spcAft>
                <a:spcPts val="0"/>
              </a:spcAft>
              <a:buSzPct val="100000"/>
              <a:buNone/>
              <a:defRPr dirty="0" lang="en-US" sz="3600"/>
            </a:lvl4pPr>
            <a:lvl5pPr algn="ctr" lvl="4">
              <a:spcBef>
                <a:spcPts val="0"/>
              </a:spcBef>
              <a:spcAft>
                <a:spcPts val="0"/>
              </a:spcAft>
              <a:buSzPct val="100000"/>
              <a:buNone/>
              <a:defRPr dirty="0" lang="en-US" sz="3600"/>
            </a:lvl5pPr>
            <a:lvl6pPr algn="ctr" lvl="5">
              <a:spcBef>
                <a:spcPts val="0"/>
              </a:spcBef>
              <a:spcAft>
                <a:spcPts val="0"/>
              </a:spcAft>
              <a:buSzPct val="100000"/>
              <a:buNone/>
              <a:defRPr dirty="0" lang="en-US" sz="3600"/>
            </a:lvl6pPr>
            <a:lvl7pPr algn="ctr" lvl="6">
              <a:spcBef>
                <a:spcPts val="0"/>
              </a:spcBef>
              <a:spcAft>
                <a:spcPts val="0"/>
              </a:spcAft>
              <a:buSzPct val="100000"/>
              <a:buNone/>
              <a:defRPr dirty="0" lang="en-US" sz="3600"/>
            </a:lvl7pPr>
            <a:lvl8pPr algn="ctr" lvl="7">
              <a:spcBef>
                <a:spcPts val="0"/>
              </a:spcBef>
              <a:spcAft>
                <a:spcPts val="0"/>
              </a:spcAft>
              <a:buSzPct val="100000"/>
              <a:buNone/>
              <a:defRPr dirty="0" lang="en-US" sz="3600"/>
            </a:lvl8pPr>
            <a:lvl9pPr algn="ctr" lvl="8">
              <a:spcBef>
                <a:spcPts val="0"/>
              </a:spcBef>
              <a:spcAft>
                <a:spcPts val="0"/>
              </a:spcAft>
              <a:buSzPct val="100000"/>
              <a:buNone/>
              <a:defRPr dirty="0" lang="en-US" sz="3600"/>
            </a:lvl9pPr>
          </a:lstStyle>
          <a:p>
            <a:pPr/>
            <a:r>
              <a:rPr dirty="0" lang="en-US"/>
              <a:t/>
            </a:r>
            <a:endParaRPr dirty="0" lang="en-US"/>
          </a:p>
        </p:txBody>
      </p:sp>
      <p:sp>
        <p:nvSpPr>
          <p:cNvPr id="3" name="Google Shape;13;p3">
            <a:extLst>
              <a:ext uri="{837C0EF7-757B-44E8-8E82-01245442513B}">
                <a16:creationId xmlns:a16="http://schemas.microsoft.com/office/drawing/2010/main" id="{674BF021-31EA-4686-87A2-A2CC14CF84E5}"/>
              </a:ext>
            </a:extLst>
          </p:cNvPr>
          <p:cNvSpPr>
            <a:spLocks noGrp="true"/>
          </p:cNvSpPr>
          <p:nvPr>
            <p:ph idx="1" type="title"/>
          </p:nvPr>
        </p:nvSpPr>
        <p:spPr>
          <a:xfrm rot="0">
            <a:off x="713225" y="1468349"/>
            <a:ext cx="1264200" cy="915900"/>
          </a:xfrm>
          <a:prstGeom prst="rect">
            <a:avLst/>
          </a:prstGeom>
          <a:noFill/>
        </p:spPr>
        <p:txBody>
          <a:bodyPr anchor="ctr" bIns="91425" lIns="91425" rIns="91425" rtlCol="0" spcFirstLastPara="true" tIns="91425" wrap="square">
            <a:noAutofit/>
          </a:bodyPr>
          <a:lstStyle>
            <a:lvl1pPr algn="l" lvl="0" rtl="false">
              <a:spcBef>
                <a:spcPts val="0"/>
              </a:spcBef>
              <a:spcAft>
                <a:spcPts val="0"/>
              </a:spcAft>
              <a:buClr>
                <a:schemeClr val="lt1"/>
              </a:buClr>
              <a:buSzPct val="100000"/>
              <a:buNone/>
              <a:defRPr dirty="0" lang="en-US" sz="6000"/>
            </a:lvl1pPr>
            <a:lvl2pPr algn="ctr" lvl="1" rtl="false">
              <a:spcBef>
                <a:spcPts val="0"/>
              </a:spcBef>
              <a:spcAft>
                <a:spcPts val="0"/>
              </a:spcAft>
              <a:buClr>
                <a:schemeClr val="lt1"/>
              </a:buClr>
              <a:buSzPct val="100000"/>
              <a:buNone/>
              <a:defRPr dirty="0" lang="en-US" sz="6000">
                <a:solidFill>
                  <a:schemeClr val="lt1"/>
                </a:solidFill>
              </a:defRPr>
            </a:lvl2pPr>
            <a:lvl3pPr algn="ctr" lvl="2" rtl="false">
              <a:spcBef>
                <a:spcPts val="0"/>
              </a:spcBef>
              <a:spcAft>
                <a:spcPts val="0"/>
              </a:spcAft>
              <a:buClr>
                <a:schemeClr val="lt1"/>
              </a:buClr>
              <a:buSzPct val="100000"/>
              <a:buNone/>
              <a:defRPr dirty="0" lang="en-US" sz="6000">
                <a:solidFill>
                  <a:schemeClr val="lt1"/>
                </a:solidFill>
              </a:defRPr>
            </a:lvl3pPr>
            <a:lvl4pPr algn="ctr" lvl="3" rtl="false">
              <a:spcBef>
                <a:spcPts val="0"/>
              </a:spcBef>
              <a:spcAft>
                <a:spcPts val="0"/>
              </a:spcAft>
              <a:buClr>
                <a:schemeClr val="lt1"/>
              </a:buClr>
              <a:buSzPct val="100000"/>
              <a:buNone/>
              <a:defRPr dirty="0" lang="en-US" sz="6000">
                <a:solidFill>
                  <a:schemeClr val="lt1"/>
                </a:solidFill>
              </a:defRPr>
            </a:lvl4pPr>
            <a:lvl5pPr algn="ctr" lvl="4" rtl="false">
              <a:spcBef>
                <a:spcPts val="0"/>
              </a:spcBef>
              <a:spcAft>
                <a:spcPts val="0"/>
              </a:spcAft>
              <a:buClr>
                <a:schemeClr val="lt1"/>
              </a:buClr>
              <a:buSzPct val="100000"/>
              <a:buNone/>
              <a:defRPr dirty="0" lang="en-US" sz="6000">
                <a:solidFill>
                  <a:schemeClr val="lt1"/>
                </a:solidFill>
              </a:defRPr>
            </a:lvl5pPr>
            <a:lvl6pPr algn="ctr" lvl="5" rtl="false">
              <a:spcBef>
                <a:spcPts val="0"/>
              </a:spcBef>
              <a:spcAft>
                <a:spcPts val="0"/>
              </a:spcAft>
              <a:buClr>
                <a:schemeClr val="lt1"/>
              </a:buClr>
              <a:buSzPct val="100000"/>
              <a:buNone/>
              <a:defRPr dirty="0" lang="en-US" sz="6000">
                <a:solidFill>
                  <a:schemeClr val="lt1"/>
                </a:solidFill>
              </a:defRPr>
            </a:lvl6pPr>
            <a:lvl7pPr algn="ctr" lvl="6" rtl="false">
              <a:spcBef>
                <a:spcPts val="0"/>
              </a:spcBef>
              <a:spcAft>
                <a:spcPts val="0"/>
              </a:spcAft>
              <a:buClr>
                <a:schemeClr val="lt1"/>
              </a:buClr>
              <a:buSzPct val="100000"/>
              <a:buNone/>
              <a:defRPr dirty="0" lang="en-US" sz="6000">
                <a:solidFill>
                  <a:schemeClr val="lt1"/>
                </a:solidFill>
              </a:defRPr>
            </a:lvl7pPr>
            <a:lvl8pPr algn="ctr" lvl="7" rtl="false">
              <a:spcBef>
                <a:spcPts val="0"/>
              </a:spcBef>
              <a:spcAft>
                <a:spcPts val="0"/>
              </a:spcAft>
              <a:buClr>
                <a:schemeClr val="lt1"/>
              </a:buClr>
              <a:buSzPct val="100000"/>
              <a:buNone/>
              <a:defRPr dirty="0" lang="en-US" sz="6000">
                <a:solidFill>
                  <a:schemeClr val="lt1"/>
                </a:solidFill>
              </a:defRPr>
            </a:lvl8pPr>
            <a:lvl9pPr algn="ctr" lvl="8" rtl="false">
              <a:spcBef>
                <a:spcPts val="0"/>
              </a:spcBef>
              <a:spcAft>
                <a:spcPts val="0"/>
              </a:spcAft>
              <a:buClr>
                <a:schemeClr val="lt1"/>
              </a:buClr>
              <a:buSzPct val="100000"/>
              <a:buNone/>
              <a:defRPr dirty="0" lang="en-US" sz="6000">
                <a:solidFill>
                  <a:schemeClr val="lt1"/>
                </a:solidFill>
              </a:defRPr>
            </a:lvl9pPr>
          </a:lstStyle>
          <a:p>
            <a:pPr/>
            <a:r>
              <a:rPr dirty="0" lang="en-US"/>
              <a:t>xx%</a:t>
            </a:r>
            <a:endParaRPr dirty="0" lang="en-US"/>
          </a:p>
        </p:txBody>
      </p:sp>
      <p:sp>
        <p:nvSpPr>
          <p:cNvPr id="4" name="Google Shape;14;p3">
            <a:extLst>
              <a:ext uri="{C8B3994C-039C-4FB1-8415-C689A9D1B68E}">
                <a16:creationId xmlns:a16="http://schemas.microsoft.com/office/drawing/2010/main" id="{07878637-97CE-47A8-8C3D-622110623B7F}"/>
              </a:ext>
            </a:extLst>
          </p:cNvPr>
          <p:cNvSpPr>
            <a:spLocks noGrp="true"/>
          </p:cNvSpPr>
          <p:nvPr>
            <p:ph idx="2" type="subTitle"/>
          </p:nvPr>
        </p:nvSpPr>
        <p:spPr>
          <a:xfrm rot="0">
            <a:off x="713225" y="3300150"/>
            <a:ext cx="4344300" cy="375000"/>
          </a:xfrm>
          <a:prstGeom prst="rect">
            <a:avLst/>
          </a:prstGeom>
        </p:spPr>
        <p:txBody>
          <a:bodyPr anchor="t" bIns="91425" lIns="91425" rIns="91425" rtlCol="0" spcFirstLastPara="true" tIns="91425" wrap="square">
            <a:noAutofit/>
          </a:bodyPr>
          <a:lstStyle>
            <a:lvl1pPr lvl="0" rtl="false">
              <a:spcBef>
                <a:spcPts val="0"/>
              </a:spcBef>
              <a:spcAft>
                <a:spcPts val="0"/>
              </a:spcAft>
              <a:buSzPct val="100000"/>
              <a:buNone/>
              <a:defRPr dirty="0" lang="en-US" sz="1600"/>
            </a:lvl1pPr>
            <a:lvl2pPr algn="ctr" lvl="1" rtl="false">
              <a:lnSpc>
                <a:spcPct val="100000"/>
              </a:lnSpc>
              <a:spcBef>
                <a:spcPts val="0"/>
              </a:spcBef>
              <a:spcAft>
                <a:spcPts val="0"/>
              </a:spcAft>
              <a:buSzPct val="100000"/>
              <a:buNone/>
            </a:lvl2pPr>
            <a:lvl3pPr algn="ctr" lvl="2" rtl="false">
              <a:lnSpc>
                <a:spcPct val="100000"/>
              </a:lnSpc>
              <a:spcBef>
                <a:spcPts val="0"/>
              </a:spcBef>
              <a:spcAft>
                <a:spcPts val="0"/>
              </a:spcAft>
              <a:buSzPct val="100000"/>
              <a:buNone/>
            </a:lvl3pPr>
            <a:lvl4pPr algn="ctr" lvl="3" rtl="false">
              <a:lnSpc>
                <a:spcPct val="100000"/>
              </a:lnSpc>
              <a:spcBef>
                <a:spcPts val="0"/>
              </a:spcBef>
              <a:spcAft>
                <a:spcPts val="0"/>
              </a:spcAft>
              <a:buSzPct val="100000"/>
              <a:buNone/>
            </a:lvl4pPr>
            <a:lvl5pPr algn="ctr" lvl="4" rtl="false">
              <a:lnSpc>
                <a:spcPct val="100000"/>
              </a:lnSpc>
              <a:spcBef>
                <a:spcPts val="0"/>
              </a:spcBef>
              <a:spcAft>
                <a:spcPts val="0"/>
              </a:spcAft>
              <a:buSzPct val="100000"/>
              <a:buNone/>
            </a:lvl5pPr>
            <a:lvl6pPr algn="ctr" lvl="5" rtl="false">
              <a:lnSpc>
                <a:spcPct val="100000"/>
              </a:lnSpc>
              <a:spcBef>
                <a:spcPts val="0"/>
              </a:spcBef>
              <a:spcAft>
                <a:spcPts val="0"/>
              </a:spcAft>
              <a:buSzPct val="100000"/>
              <a:buNone/>
            </a:lvl6pPr>
            <a:lvl7pPr algn="ctr" lvl="6" rtl="false">
              <a:lnSpc>
                <a:spcPct val="100000"/>
              </a:lnSpc>
              <a:spcBef>
                <a:spcPts val="0"/>
              </a:spcBef>
              <a:spcAft>
                <a:spcPts val="0"/>
              </a:spcAft>
              <a:buSzPct val="100000"/>
              <a:buNone/>
            </a:lvl7pPr>
            <a:lvl8pPr algn="ctr" lvl="7" rtl="false">
              <a:lnSpc>
                <a:spcPct val="100000"/>
              </a:lnSpc>
              <a:spcBef>
                <a:spcPts val="0"/>
              </a:spcBef>
              <a:spcAft>
                <a:spcPts val="0"/>
              </a:spcAft>
              <a:buSzPct val="100000"/>
              <a:buNone/>
            </a:lvl8pPr>
            <a:lvl9pPr algn="ctr" lvl="8" rtl="false">
              <a:lnSpc>
                <a:spcPct val="100000"/>
              </a:lnSpc>
              <a:spcBef>
                <a:spcPts val="0"/>
              </a:spcBef>
              <a:spcAft>
                <a:spcPts val="0"/>
              </a:spcAft>
              <a:buSzPct val="100000"/>
              <a:buNone/>
            </a:lvl9pPr>
          </a:lstStyle>
          <a:p>
            <a:pPr/>
            <a:r>
              <a:rPr dirty="0" lang="en-US"/>
              <a:t/>
            </a:r>
            <a:endParaRPr dirty="0" lang="en-US"/>
          </a:p>
        </p:txBody>
      </p:sp>
      <p:sp>
        <p:nvSpPr>
          <p:cNvPr hidden="false" id="5" name="Footer Placeholder 4">
            <a:extLst>
              <a:ext uri="{B0DF3C01-6004-44C1-B52A-BC6C0730B23C}">
                <a16:creationId xmlns:a16="http://schemas.microsoft.com/office/drawing/2010/main" id="{23E27249-C8EC-4D52-A6A8-F650874E95F6}"/>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6" name="Slide Number Placeholder 5">
            <a:extLst>
              <a:ext uri="{C8AC7131-6A5B-4427-81B3-74E77B3CEE1C}">
                <a16:creationId xmlns:a16="http://schemas.microsoft.com/office/drawing/2010/main" id="{192D7900-6649-492C-9DF3-C14ABFDD3CB6}"/>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7" name="Date Placeholder 3">
            <a:extLst>
              <a:ext uri="{3D57A3BC-AA28-4A13-852D-EEF930BD0AE4}">
                <a16:creationId xmlns:a16="http://schemas.microsoft.com/office/drawing/2010/main" id="{D571B206-A7B7-4A0D-8A40-195F5C098AA3}"/>
              </a:ext>
            </a:extLst>
          </p:cNvPr>
          <p:cNvSpPr>
            <a:spLocks noGrp="true"/>
          </p:cNvSpPr>
          <p:nvPr>
            <p:ph idx="10" sz="half" type="dt"/>
          </p:nvPr>
        </p:nvSpPr>
        <p:spPr/>
        <p:txBody>
          <a:bodyPr rtlCol="0"/>
          <a:lstStyle>
            <a:lvl1pPr lvl="0"/>
          </a:lstStyle>
          <a:p>
            <a:pPr/>
            <a:r>
              <a:rPr dirty="0" lang="en-US"/>
              <a:t>Date</a:t>
            </a:r>
            <a:endParaRPr dirty="0" lang="en-US"/>
          </a:p>
        </p:txBody>
      </p:sp>
    </p:spTree>
    <p:extLst>
      <p:ext uri="{A4C284D3-23A6-49FA-8E01-BCCE045DAA35}">
        <p14:creationId xmlns:p14="http://schemas.microsoft.com/office/powerpoint/2010/main" val="1725254398478"/>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grpSp>
        <p:nvGrpSpPr>
          <p:cNvPr id="2" name="Google Shape;43;p6">
            <a:extLst>
              <a:ext uri="{625B9B8D-99CF-4ED7-8331-A92BFDD7C9D8}">
                <a16:creationId xmlns:a16="http://schemas.microsoft.com/office/drawing/2010/main" id="{928B2583-5D7B-4EBB-9524-94C161D6C95B}"/>
              </a:ext>
            </a:extLst>
          </p:cNvPr>
          <p:cNvGrpSpPr/>
          <p:nvPr/>
        </p:nvGrpSpPr>
        <p:grpSpPr>
          <a:xfrm rot="0">
            <a:off x="-247298" y="-284289"/>
            <a:ext cx="9638600" cy="5868162"/>
            <a:chOff x="-247298" y="-284289"/>
            <a:chExt cx="9638600" cy="5868162"/>
          </a:xfrm>
        </p:grpSpPr>
        <p:sp>
          <p:nvSpPr>
            <p:cNvPr id="3" name="Google Shape;44;p6">
              <a:extLst>
                <a:ext uri="{4648A2B2-4B87-48A0-B976-66218074B072}">
                  <a16:creationId xmlns:a16="http://schemas.microsoft.com/office/drawing/2010/main" id="{65496332-EC9C-4015-94AB-926A07C1B34C}"/>
                </a:ext>
              </a:extLst>
            </p:cNvPr>
            <p:cNvSpPr/>
            <p:nvPr/>
          </p:nvSpPr>
          <p:spPr>
            <a:xfrm rot="0">
              <a:off x="-247298" y="41199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 name="Google Shape;45;p6">
              <a:extLst>
                <a:ext uri="{03CEB54B-8F5C-4A06-997F-599D94273E20}">
                  <a16:creationId xmlns:a16="http://schemas.microsoft.com/office/drawing/2010/main" id="{D21E568A-E987-4478-96A5-9584A3D23857}"/>
                </a:ext>
              </a:extLst>
            </p:cNvPr>
            <p:cNvSpPr/>
            <p:nvPr/>
          </p:nvSpPr>
          <p:spPr>
            <a:xfrm rot="0">
              <a:off x="293542" y="461575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 name="Google Shape;46;p6">
              <a:extLst>
                <a:ext uri="{2C3AA809-3B0C-4284-9EA5-097F7BAE25D6}">
                  <a16:creationId xmlns:a16="http://schemas.microsoft.com/office/drawing/2010/main" id="{CA4B8B6E-8375-4BBF-9868-28758398BCBC}"/>
                </a:ext>
              </a:extLst>
            </p:cNvPr>
            <p:cNvSpPr/>
            <p:nvPr/>
          </p:nvSpPr>
          <p:spPr>
            <a:xfrm flipH="true" rot="0">
              <a:off x="8552592" y="41199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47;p6">
              <a:extLst>
                <a:ext uri="{6933E7D2-4AE1-4C78-AF19-35B7F8AF9128}">
                  <a16:creationId xmlns:a16="http://schemas.microsoft.com/office/drawing/2010/main" id="{788F4D91-888A-4DEE-B468-6DDB02EC24C9}"/>
                </a:ext>
              </a:extLst>
            </p:cNvPr>
            <p:cNvSpPr/>
            <p:nvPr/>
          </p:nvSpPr>
          <p:spPr>
            <a:xfrm flipH="true" rot="0">
              <a:off x="8011752" y="461575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48;p6">
              <a:extLst>
                <a:ext uri="{D7CBE0BC-E3C8-45A9-BC13-C84006085836}">
                  <a16:creationId xmlns:a16="http://schemas.microsoft.com/office/drawing/2010/main" id="{2E1AB798-91F9-40DE-AB0A-E0813D9912EA}"/>
                </a:ext>
              </a:extLst>
            </p:cNvPr>
            <p:cNvSpPr/>
            <p:nvPr/>
          </p:nvSpPr>
          <p:spPr>
            <a:xfrm flipH="true" rot="10800000">
              <a:off x="-125472" y="12348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49;p6">
              <a:extLst>
                <a:ext uri="{203DDCE9-6515-4C11-B91C-93853803ECED}">
                  <a16:creationId xmlns:a16="http://schemas.microsoft.com/office/drawing/2010/main" id="{88E77DDB-8FA4-4FAF-A2E0-752EB5C6B4AA}"/>
                </a:ext>
              </a:extLst>
            </p:cNvPr>
            <p:cNvSpPr/>
            <p:nvPr/>
          </p:nvSpPr>
          <p:spPr>
            <a:xfrm flipH="true" rot="10800000">
              <a:off x="-125483" y="-284289"/>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50;p6">
              <a:extLst>
                <a:ext uri="{8E5E6156-086E-49B3-A60D-400EED5B46DA}">
                  <a16:creationId xmlns:a16="http://schemas.microsoft.com/office/drawing/2010/main" id="{A94FDC5B-1FE1-4B36-9363-960F246ADAE1}"/>
                </a:ext>
              </a:extLst>
            </p:cNvPr>
            <p:cNvSpPr/>
            <p:nvPr/>
          </p:nvSpPr>
          <p:spPr>
            <a:xfrm flipH="true" rot="10800000">
              <a:off x="8424002" y="12348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51;p6">
              <a:extLst>
                <a:ext uri="{E13D2DA0-D56A-4752-BE19-53E7F7466F98}">
                  <a16:creationId xmlns:a16="http://schemas.microsoft.com/office/drawing/2010/main" id="{BA28B3CD-492A-4AA1-A86B-691C7563161F}"/>
                </a:ext>
              </a:extLst>
            </p:cNvPr>
            <p:cNvSpPr/>
            <p:nvPr/>
          </p:nvSpPr>
          <p:spPr>
            <a:xfrm flipH="true" rot="10800000">
              <a:off x="8423991" y="-284289"/>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
        <p:nvSpPr>
          <p:cNvPr id="11" name="Google Shape;52;p6">
            <a:extLst>
              <a:ext uri="{CC276BB7-0A9A-4ECE-922F-46F507127CF5}">
                <a16:creationId xmlns:a16="http://schemas.microsoft.com/office/drawing/2010/main" id="{3ACEBCFD-5112-4CFF-A668-9217806782FB}"/>
              </a:ext>
            </a:extLst>
          </p:cNvPr>
          <p:cNvSpPr>
            <a:spLocks noGrp="true"/>
          </p:cNvSpPr>
          <p:nvPr>
            <p:ph type="title"/>
          </p:nvPr>
        </p:nvSpPr>
        <p:spPr>
          <a:xfrm rot="0">
            <a:off x="719999" y="445025"/>
            <a:ext cx="7703999" cy="572700"/>
          </a:xfrm>
          <a:prstGeom prst="rect">
            <a:avLst/>
          </a:prstGeom>
        </p:spPr>
        <p:txBody>
          <a:bodyPr anchor="t" bIns="91425" lIns="91425" rIns="91425" rtlCol="0" spcFirstLastPara="true" tIns="91425" wrap="square">
            <a:noAutofit/>
          </a:bodyPr>
          <a:lstStyle>
            <a:lvl1pPr lvl="0" rtl="false">
              <a:spcBef>
                <a:spcPts val="0"/>
              </a:spcBef>
              <a:spcAft>
                <a:spcPts val="0"/>
              </a:spcAft>
              <a:buSzPct val="100000"/>
              <a:buNone/>
            </a:lvl1pPr>
            <a:lvl2pPr lvl="1" rtl="false">
              <a:spcBef>
                <a:spcPts val="0"/>
              </a:spcBef>
              <a:spcAft>
                <a:spcPts val="0"/>
              </a:spcAft>
              <a:buSzPct val="100000"/>
              <a:buNone/>
            </a:lvl2pPr>
            <a:lvl3pPr lvl="2" rtl="false">
              <a:spcBef>
                <a:spcPts val="0"/>
              </a:spcBef>
              <a:spcAft>
                <a:spcPts val="0"/>
              </a:spcAft>
              <a:buSzPct val="100000"/>
              <a:buNone/>
            </a:lvl3pPr>
            <a:lvl4pPr lvl="3" rtl="false">
              <a:spcBef>
                <a:spcPts val="0"/>
              </a:spcBef>
              <a:spcAft>
                <a:spcPts val="0"/>
              </a:spcAft>
              <a:buSzPct val="100000"/>
              <a:buNone/>
            </a:lvl4pPr>
            <a:lvl5pPr lvl="4" rtl="false">
              <a:spcBef>
                <a:spcPts val="0"/>
              </a:spcBef>
              <a:spcAft>
                <a:spcPts val="0"/>
              </a:spcAft>
              <a:buSzPct val="100000"/>
              <a:buNone/>
            </a:lvl5pPr>
            <a:lvl6pPr lvl="5" rtl="false">
              <a:spcBef>
                <a:spcPts val="0"/>
              </a:spcBef>
              <a:spcAft>
                <a:spcPts val="0"/>
              </a:spcAft>
              <a:buSzPct val="100000"/>
              <a:buNone/>
            </a:lvl6pPr>
            <a:lvl7pPr lvl="6" rtl="false">
              <a:spcBef>
                <a:spcPts val="0"/>
              </a:spcBef>
              <a:spcAft>
                <a:spcPts val="0"/>
              </a:spcAft>
              <a:buSzPct val="100000"/>
              <a:buNone/>
            </a:lvl7pPr>
            <a:lvl8pPr lvl="7" rtl="false">
              <a:spcBef>
                <a:spcPts val="0"/>
              </a:spcBef>
              <a:spcAft>
                <a:spcPts val="0"/>
              </a:spcAft>
              <a:buSzPct val="100000"/>
              <a:buNone/>
            </a:lvl8pPr>
            <a:lvl9pPr lvl="8" rtl="false">
              <a:spcBef>
                <a:spcPts val="0"/>
              </a:spcBef>
              <a:spcAft>
                <a:spcPts val="0"/>
              </a:spcAft>
              <a:buSzPct val="100000"/>
              <a:buNone/>
            </a:lvl9pPr>
          </a:lstStyle>
          <a:p>
            <a:pPr/>
            <a:r>
              <a:rPr dirty="0" lang="en-US"/>
              <a:t/>
            </a:r>
            <a:endParaRPr dirty="0" lang="en-US"/>
          </a:p>
        </p:txBody>
      </p:sp>
      <p:sp>
        <p:nvSpPr>
          <p:cNvPr hidden="false" id="12" name="Footer Placeholder 4">
            <a:extLst>
              <a:ext uri="{542EDF56-7FE8-42DF-9717-7A7887BB6D36}">
                <a16:creationId xmlns:a16="http://schemas.microsoft.com/office/drawing/2010/main" id="{B9295F23-B12A-404C-8D96-C33A415B1C9A}"/>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13" name="Slide Number Placeholder 5">
            <a:extLst>
              <a:ext uri="{7EC3DC0A-BE8A-45E2-A5DA-93011FE435B5}">
                <a16:creationId xmlns:a16="http://schemas.microsoft.com/office/drawing/2010/main" id="{54426ED8-F221-4274-9B21-7890BC8FF1E4}"/>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14" name="Date Placeholder 3">
            <a:extLst>
              <a:ext uri="{89140FC2-6AA8-4B79-9442-4243DD6506CC}">
                <a16:creationId xmlns:a16="http://schemas.microsoft.com/office/drawing/2010/main" id="{6CF7173F-C104-488C-9E83-1F4359B82300}"/>
              </a:ext>
            </a:extLst>
          </p:cNvPr>
          <p:cNvSpPr>
            <a:spLocks noGrp="true"/>
          </p:cNvSpPr>
          <p:nvPr>
            <p:ph idx="10" sz="half" type="dt"/>
          </p:nvPr>
        </p:nvSpPr>
        <p:spPr/>
        <p:txBody>
          <a:bodyPr rtlCol="0"/>
          <a:lstStyle>
            <a:lvl1pPr lvl="0"/>
          </a:lstStyle>
          <a:p>
            <a:pPr/>
            <a:r>
              <a:rPr dirty="0" lang="en-US"/>
              <a:t>Date</a:t>
            </a:r>
            <a:endParaRPr dirty="0" lang="en-US"/>
          </a:p>
        </p:txBody>
      </p:sp>
    </p:spTree>
    <p:extLst>
      <p:ext uri="{BABA9A8B-F38F-42EB-8BC2-3536A4E252CB}">
        <p14:creationId xmlns:p14="http://schemas.microsoft.com/office/powerpoint/2010/main" val="1725254398481"/>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One column text">
    <p:spTree>
      <p:nvGrpSpPr>
        <p:cNvPr id="1" name=""/>
        <p:cNvGrpSpPr/>
        <p:nvPr/>
      </p:nvGrpSpPr>
      <p:grpSpPr>
        <a:xfrm>
          <a:off x="0" y="0"/>
          <a:ext cx="0" cy="0"/>
          <a:chOff x="0" y="0"/>
          <a:chExt cx="0" cy="0"/>
        </a:xfrm>
      </p:grpSpPr>
      <p:sp>
        <p:nvSpPr>
          <p:cNvPr id="2" name="Google Shape;54;p7">
            <a:extLst>
              <a:ext uri="{E028CB52-EFFF-4B3F-A431-F287A07C0FA1}">
                <a16:creationId xmlns:a16="http://schemas.microsoft.com/office/drawing/2010/main" id="{A149D227-A4CE-4824-9327-8D8EF86A8F34}"/>
              </a:ext>
            </a:extLst>
          </p:cNvPr>
          <p:cNvSpPr>
            <a:spLocks noGrp="true"/>
          </p:cNvSpPr>
          <p:nvPr>
            <p:ph idx="10" type="title"/>
          </p:nvPr>
        </p:nvSpPr>
        <p:spPr>
          <a:xfrm rot="0">
            <a:off x="719999" y="445025"/>
            <a:ext cx="5549700" cy="572700"/>
          </a:xfrm>
          <a:prstGeom prst="rect">
            <a:avLst/>
          </a:prstGeom>
        </p:spPr>
        <p:txBody>
          <a:bodyPr anchor="t" bIns="91425" lIns="91425" rIns="91425" rtlCol="0" spcFirstLastPara="true" tIns="91425" wrap="square">
            <a:noAutofit/>
          </a:bodyPr>
          <a:lstStyle>
            <a:lvl1pPr algn="l" lvl="0" rtl="false">
              <a:spcBef>
                <a:spcPts val="0"/>
              </a:spcBef>
              <a:spcAft>
                <a:spcPts val="0"/>
              </a:spcAft>
              <a:buSzPct val="100000"/>
              <a:buNone/>
            </a:lvl1pPr>
            <a:lvl2pPr lvl="1" rtl="false">
              <a:spcBef>
                <a:spcPts val="0"/>
              </a:spcBef>
              <a:spcAft>
                <a:spcPts val="0"/>
              </a:spcAft>
              <a:buSzPct val="100000"/>
              <a:buNone/>
            </a:lvl2pPr>
            <a:lvl3pPr lvl="2" rtl="false">
              <a:spcBef>
                <a:spcPts val="0"/>
              </a:spcBef>
              <a:spcAft>
                <a:spcPts val="0"/>
              </a:spcAft>
              <a:buSzPct val="100000"/>
              <a:buNone/>
            </a:lvl3pPr>
            <a:lvl4pPr lvl="3" rtl="false">
              <a:spcBef>
                <a:spcPts val="0"/>
              </a:spcBef>
              <a:spcAft>
                <a:spcPts val="0"/>
              </a:spcAft>
              <a:buSzPct val="100000"/>
              <a:buNone/>
            </a:lvl4pPr>
            <a:lvl5pPr lvl="4" rtl="false">
              <a:spcBef>
                <a:spcPts val="0"/>
              </a:spcBef>
              <a:spcAft>
                <a:spcPts val="0"/>
              </a:spcAft>
              <a:buSzPct val="100000"/>
              <a:buNone/>
            </a:lvl5pPr>
            <a:lvl6pPr lvl="5" rtl="false">
              <a:spcBef>
                <a:spcPts val="0"/>
              </a:spcBef>
              <a:spcAft>
                <a:spcPts val="0"/>
              </a:spcAft>
              <a:buSzPct val="100000"/>
              <a:buNone/>
            </a:lvl6pPr>
            <a:lvl7pPr lvl="6" rtl="false">
              <a:spcBef>
                <a:spcPts val="0"/>
              </a:spcBef>
              <a:spcAft>
                <a:spcPts val="0"/>
              </a:spcAft>
              <a:buSzPct val="100000"/>
              <a:buNone/>
            </a:lvl7pPr>
            <a:lvl8pPr lvl="7" rtl="false">
              <a:spcBef>
                <a:spcPts val="0"/>
              </a:spcBef>
              <a:spcAft>
                <a:spcPts val="0"/>
              </a:spcAft>
              <a:buSzPct val="100000"/>
              <a:buNone/>
            </a:lvl8pPr>
            <a:lvl9pPr lvl="8" rtl="false">
              <a:spcBef>
                <a:spcPts val="0"/>
              </a:spcBef>
              <a:spcAft>
                <a:spcPts val="0"/>
              </a:spcAft>
              <a:buSzPct val="100000"/>
              <a:buNone/>
            </a:lvl9pPr>
          </a:lstStyle>
          <a:p>
            <a:pPr/>
            <a:r>
              <a:rPr dirty="0" lang="en-US"/>
              <a:t/>
            </a:r>
            <a:endParaRPr dirty="0" lang="en-US"/>
          </a:p>
        </p:txBody>
      </p:sp>
      <p:sp>
        <p:nvSpPr>
          <p:cNvPr id="3" name="Google Shape;55;p7">
            <a:extLst>
              <a:ext uri="{79D1B111-57AA-4082-8D37-4835CF07C5F1}">
                <a16:creationId xmlns:a16="http://schemas.microsoft.com/office/drawing/2010/main" id="{71B2A315-7EE7-4828-969E-F3709D015D66}"/>
              </a:ext>
            </a:extLst>
          </p:cNvPr>
          <p:cNvSpPr>
            <a:spLocks noGrp="true"/>
          </p:cNvSpPr>
          <p:nvPr>
            <p:ph idx="11" type="subTitle"/>
          </p:nvPr>
        </p:nvSpPr>
        <p:spPr>
          <a:xfrm rot="0">
            <a:off x="719999" y="1652075"/>
            <a:ext cx="4294800" cy="2133900"/>
          </a:xfrm>
          <a:prstGeom prst="rect">
            <a:avLst/>
          </a:prstGeom>
        </p:spPr>
        <p:txBody>
          <a:bodyPr anchor="t" bIns="91425" lIns="91425" rIns="91425" rtlCol="0" spcFirstLastPara="true" tIns="91425" wrap="square">
            <a:noAutofit/>
          </a:bodyPr>
          <a:lstStyle>
            <a:lvl1pPr lvl="0" rtl="false">
              <a:spcBef>
                <a:spcPts val="0"/>
              </a:spcBef>
              <a:spcAft>
                <a:spcPts val="0"/>
              </a:spcAft>
              <a:buSzPct val="100000"/>
              <a:buFont typeface="Nunito"/>
              <a:buChar char="●"/>
            </a:lvl1pPr>
            <a:lvl2pPr algn="ctr" lvl="1" rtl="false">
              <a:lnSpc>
                <a:spcPct val="100000"/>
              </a:lnSpc>
              <a:spcBef>
                <a:spcPts val="0"/>
              </a:spcBef>
              <a:spcAft>
                <a:spcPts val="0"/>
              </a:spcAft>
              <a:buClr>
                <a:srgbClr val="e76a28"/>
              </a:buClr>
              <a:buSzPct val="100000"/>
              <a:buFont typeface="Nunito"/>
              <a:buChar char="○"/>
            </a:lvl2pPr>
            <a:lvl3pPr algn="ctr" lvl="2" rtl="false">
              <a:lnSpc>
                <a:spcPct val="100000"/>
              </a:lnSpc>
              <a:spcBef>
                <a:spcPts val="0"/>
              </a:spcBef>
              <a:spcAft>
                <a:spcPts val="0"/>
              </a:spcAft>
              <a:buClr>
                <a:srgbClr val="e76a28"/>
              </a:buClr>
              <a:buSzPct val="100000"/>
              <a:buFont typeface="Nunito"/>
              <a:buChar char="■"/>
            </a:lvl3pPr>
            <a:lvl4pPr algn="ctr" lvl="3" rtl="false">
              <a:lnSpc>
                <a:spcPct val="100000"/>
              </a:lnSpc>
              <a:spcBef>
                <a:spcPts val="0"/>
              </a:spcBef>
              <a:spcAft>
                <a:spcPts val="0"/>
              </a:spcAft>
              <a:buClr>
                <a:srgbClr val="e76a28"/>
              </a:buClr>
              <a:buSzPct val="100000"/>
              <a:buFont typeface="Nunito"/>
              <a:buChar char="●"/>
            </a:lvl4pPr>
            <a:lvl5pPr algn="ctr" lvl="4" rtl="false">
              <a:lnSpc>
                <a:spcPct val="100000"/>
              </a:lnSpc>
              <a:spcBef>
                <a:spcPts val="0"/>
              </a:spcBef>
              <a:spcAft>
                <a:spcPts val="0"/>
              </a:spcAft>
              <a:buClr>
                <a:srgbClr val="e76a28"/>
              </a:buClr>
              <a:buSzPct val="100000"/>
              <a:buFont typeface="Nunito"/>
              <a:buChar char="○"/>
            </a:lvl5pPr>
            <a:lvl6pPr algn="ctr" lvl="5" rtl="false">
              <a:lnSpc>
                <a:spcPct val="100000"/>
              </a:lnSpc>
              <a:spcBef>
                <a:spcPts val="0"/>
              </a:spcBef>
              <a:spcAft>
                <a:spcPts val="0"/>
              </a:spcAft>
              <a:buClr>
                <a:srgbClr val="999999"/>
              </a:buClr>
              <a:buSzPct val="100000"/>
              <a:buFont typeface="Nunito"/>
              <a:buChar char="■"/>
            </a:lvl6pPr>
            <a:lvl7pPr algn="ctr" lvl="6" rtl="false">
              <a:lnSpc>
                <a:spcPct val="100000"/>
              </a:lnSpc>
              <a:spcBef>
                <a:spcPts val="0"/>
              </a:spcBef>
              <a:spcAft>
                <a:spcPts val="0"/>
              </a:spcAft>
              <a:buClr>
                <a:srgbClr val="999999"/>
              </a:buClr>
              <a:buSzPct val="100000"/>
              <a:buFont typeface="Nunito"/>
              <a:buChar char="●"/>
            </a:lvl7pPr>
            <a:lvl8pPr algn="ctr" lvl="7" rtl="false">
              <a:lnSpc>
                <a:spcPct val="100000"/>
              </a:lnSpc>
              <a:spcBef>
                <a:spcPts val="0"/>
              </a:spcBef>
              <a:spcAft>
                <a:spcPts val="0"/>
              </a:spcAft>
              <a:buClr>
                <a:srgbClr val="999999"/>
              </a:buClr>
              <a:buSzPct val="100000"/>
              <a:buFont typeface="Nunito"/>
              <a:buChar char="○"/>
            </a:lvl8pPr>
            <a:lvl9pPr algn="ctr" lvl="8" rtl="false">
              <a:lnSpc>
                <a:spcPct val="100000"/>
              </a:lnSpc>
              <a:spcBef>
                <a:spcPts val="0"/>
              </a:spcBef>
              <a:spcAft>
                <a:spcPts val="0"/>
              </a:spcAft>
              <a:buClr>
                <a:srgbClr val="999999"/>
              </a:buClr>
              <a:buSzPct val="100000"/>
              <a:buFont typeface="Nunito"/>
              <a:buChar char="■"/>
            </a:lvl9pPr>
          </a:lstStyle>
          <a:p>
            <a:pPr/>
            <a:r>
              <a:rPr dirty="0" lang="en-US"/>
              <a:t/>
            </a:r>
            <a:endParaRPr dirty="0" lang="en-US"/>
          </a:p>
        </p:txBody>
      </p:sp>
      <p:sp>
        <p:nvSpPr>
          <p:cNvPr hidden="false" id="4" name="Footer Placeholder 4">
            <a:extLst>
              <a:ext uri="{75564718-BD0C-401A-B695-DAC3F50812A1}">
                <a16:creationId xmlns:a16="http://schemas.microsoft.com/office/drawing/2010/main" id="{B7773FAF-DF6D-48AD-A38D-ADBD95909162}"/>
              </a:ext>
            </a:extLst>
          </p:cNvPr>
          <p:cNvSpPr>
            <a:spLocks noGrp="true"/>
          </p:cNvSpPr>
          <p:nvPr>
            <p:ph idx="12" sz="quarter" type="ftr"/>
          </p:nvPr>
        </p:nvSpPr>
        <p:spPr/>
        <p:txBody>
          <a:bodyPr rtlCol="0"/>
          <a:lstStyle>
            <a:lvl1pPr lvl="0"/>
          </a:lstStyle>
          <a:p>
            <a:pPr/>
            <a:r>
              <a:rPr dirty="0" lang="en-US"/>
              <a:t>Footer</a:t>
            </a:r>
            <a:endParaRPr dirty="0" lang="en-US"/>
          </a:p>
        </p:txBody>
      </p:sp>
      <p:sp>
        <p:nvSpPr>
          <p:cNvPr hidden="false" id="5" name="Slide Number Placeholder 5">
            <a:extLst>
              <a:ext uri="{08C9903D-1696-45E0-A733-956707FCD30A}">
                <a16:creationId xmlns:a16="http://schemas.microsoft.com/office/drawing/2010/main" id="{8D672C6D-B38E-440E-8D08-D9246679F2F9}"/>
              </a:ext>
            </a:extLst>
          </p:cNvPr>
          <p:cNvSpPr>
            <a:spLocks noGrp="true"/>
          </p:cNvSpPr>
          <p:nvPr>
            <p:ph idx="13" sz="quarter" type="sldNum"/>
          </p:nvPr>
        </p:nvSpPr>
        <p:spPr/>
        <p:txBody>
          <a:bodyPr rtlCol="0"/>
          <a:lstStyle>
            <a:lvl1pPr lvl="0"/>
          </a:lstStyle>
          <a:p>
            <a:pPr/>
            <a:r>
              <a:rPr dirty="0" lang="en-US"/>
              <a:t>&lt;#&gt;</a:t>
            </a:r>
            <a:endParaRPr dirty="0" lang="en-US"/>
          </a:p>
        </p:txBody>
      </p:sp>
      <p:sp>
        <p:nvSpPr>
          <p:cNvPr hidden="false" id="6" name="Date Placeholder 3">
            <a:extLst>
              <a:ext uri="{F6CA8C1D-B3D0-4ED5-85B9-AD9C7125037F}">
                <a16:creationId xmlns:a16="http://schemas.microsoft.com/office/drawing/2010/main" id="{4C94F7B6-5B4B-4A29-847A-3707816A2B99}"/>
              </a:ext>
            </a:extLst>
          </p:cNvPr>
          <p:cNvSpPr>
            <a:spLocks noGrp="true"/>
          </p:cNvSpPr>
          <p:nvPr>
            <p:ph idx="14" sz="half" type="dt"/>
          </p:nvPr>
        </p:nvSpPr>
        <p:spPr/>
        <p:txBody>
          <a:bodyPr rtlCol="0"/>
          <a:lstStyle>
            <a:lvl1pPr lvl="0"/>
          </a:lstStyle>
          <a:p>
            <a:pPr/>
            <a:r>
              <a:rPr dirty="0" lang="en-US"/>
              <a:t>Date</a:t>
            </a:r>
            <a:endParaRPr dirty="0" lang="en-US"/>
          </a:p>
        </p:txBody>
      </p:sp>
    </p:spTree>
    <p:extLst>
      <p:ext uri="{4654E73E-1D23-4915-9C9F-3629F5823562}">
        <p14:creationId xmlns:p14="http://schemas.microsoft.com/office/powerpoint/2010/main" val="1725254398483"/>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Big number">
    <p:spTree>
      <p:nvGrpSpPr>
        <p:cNvPr id="1" name=""/>
        <p:cNvGrpSpPr/>
        <p:nvPr/>
      </p:nvGrpSpPr>
      <p:grpSpPr>
        <a:xfrm>
          <a:off x="0" y="0"/>
          <a:ext cx="0" cy="0"/>
          <a:chOff x="0" y="0"/>
          <a:chExt cx="0" cy="0"/>
        </a:xfrm>
      </p:grpSpPr>
      <p:sp>
        <p:nvSpPr>
          <p:cNvPr id="2" name="Google Shape;65;p11">
            <a:extLst>
              <a:ext uri="{582264BA-0D3D-4A96-A1E9-46186D63EEFD}">
                <a16:creationId xmlns:a16="http://schemas.microsoft.com/office/drawing/2010/main" id="{D48C7D9A-F1B6-484B-8717-612A4331FB42}"/>
              </a:ext>
            </a:extLst>
          </p:cNvPr>
          <p:cNvSpPr>
            <a:spLocks noGrp="true"/>
          </p:cNvSpPr>
          <p:nvPr>
            <p:ph idx="10" type="title"/>
          </p:nvPr>
        </p:nvSpPr>
        <p:spPr>
          <a:xfrm rot="0">
            <a:off x="713225" y="1774100"/>
            <a:ext cx="4676100" cy="1098000"/>
          </a:xfrm>
          <a:prstGeom prst="rect">
            <a:avLst/>
          </a:prstGeom>
        </p:spPr>
        <p:txBody>
          <a:bodyPr anchor="b" bIns="91425" lIns="91425" rIns="91425" rtlCol="0" spcFirstLastPara="true" tIns="91425" wrap="square">
            <a:noAutofit/>
          </a:bodyPr>
          <a:lstStyle>
            <a:lvl1pPr algn="l" lvl="0">
              <a:spcBef>
                <a:spcPts val="0"/>
              </a:spcBef>
              <a:spcAft>
                <a:spcPts val="0"/>
              </a:spcAft>
              <a:buSzPct val="100000"/>
              <a:buNone/>
              <a:defRPr dirty="0" lang="en-US" sz="6000"/>
            </a:lvl1pPr>
            <a:lvl2pPr algn="ctr" lvl="1">
              <a:spcBef>
                <a:spcPts val="0"/>
              </a:spcBef>
              <a:spcAft>
                <a:spcPts val="0"/>
              </a:spcAft>
              <a:buSzPct val="100000"/>
              <a:buNone/>
              <a:defRPr dirty="0" lang="en-US" sz="9600"/>
            </a:lvl2pPr>
            <a:lvl3pPr algn="ctr" lvl="2">
              <a:spcBef>
                <a:spcPts val="0"/>
              </a:spcBef>
              <a:spcAft>
                <a:spcPts val="0"/>
              </a:spcAft>
              <a:buSzPct val="100000"/>
              <a:buNone/>
              <a:defRPr dirty="0" lang="en-US" sz="9600"/>
            </a:lvl3pPr>
            <a:lvl4pPr algn="ctr" lvl="3">
              <a:spcBef>
                <a:spcPts val="0"/>
              </a:spcBef>
              <a:spcAft>
                <a:spcPts val="0"/>
              </a:spcAft>
              <a:buSzPct val="100000"/>
              <a:buNone/>
              <a:defRPr dirty="0" lang="en-US" sz="9600"/>
            </a:lvl4pPr>
            <a:lvl5pPr algn="ctr" lvl="4">
              <a:spcBef>
                <a:spcPts val="0"/>
              </a:spcBef>
              <a:spcAft>
                <a:spcPts val="0"/>
              </a:spcAft>
              <a:buSzPct val="100000"/>
              <a:buNone/>
              <a:defRPr dirty="0" lang="en-US" sz="9600"/>
            </a:lvl5pPr>
            <a:lvl6pPr algn="ctr" lvl="5">
              <a:spcBef>
                <a:spcPts val="0"/>
              </a:spcBef>
              <a:spcAft>
                <a:spcPts val="0"/>
              </a:spcAft>
              <a:buSzPct val="100000"/>
              <a:buNone/>
              <a:defRPr dirty="0" lang="en-US" sz="9600"/>
            </a:lvl6pPr>
            <a:lvl7pPr algn="ctr" lvl="6">
              <a:spcBef>
                <a:spcPts val="0"/>
              </a:spcBef>
              <a:spcAft>
                <a:spcPts val="0"/>
              </a:spcAft>
              <a:buSzPct val="100000"/>
              <a:buNone/>
              <a:defRPr dirty="0" lang="en-US" sz="9600"/>
            </a:lvl7pPr>
            <a:lvl8pPr algn="ctr" lvl="7">
              <a:spcBef>
                <a:spcPts val="0"/>
              </a:spcBef>
              <a:spcAft>
                <a:spcPts val="0"/>
              </a:spcAft>
              <a:buSzPct val="100000"/>
              <a:buNone/>
              <a:defRPr dirty="0" lang="en-US" sz="9600"/>
            </a:lvl8pPr>
            <a:lvl9pPr algn="ctr" lvl="8">
              <a:spcBef>
                <a:spcPts val="0"/>
              </a:spcBef>
              <a:spcAft>
                <a:spcPts val="0"/>
              </a:spcAft>
              <a:buSzPct val="100000"/>
              <a:buNone/>
              <a:defRPr dirty="0" lang="en-US" sz="9600"/>
            </a:lvl9pPr>
          </a:lstStyle>
          <a:p>
            <a:pPr/>
            <a:r>
              <a:rPr dirty="0" lang="en-US"/>
              <a:t>xx%</a:t>
            </a:r>
            <a:endParaRPr dirty="0" lang="en-US"/>
          </a:p>
        </p:txBody>
      </p:sp>
      <p:sp>
        <p:nvSpPr>
          <p:cNvPr id="3" name="Google Shape;66;p11">
            <a:extLst>
              <a:ext uri="{00C75357-F52D-41E7-9278-919B8F8059DA}">
                <a16:creationId xmlns:a16="http://schemas.microsoft.com/office/drawing/2010/main" id="{2BACEFD4-4E54-4A6C-AAE7-F76DBAADA34F}"/>
              </a:ext>
            </a:extLst>
          </p:cNvPr>
          <p:cNvSpPr>
            <a:spLocks noGrp="true"/>
          </p:cNvSpPr>
          <p:nvPr>
            <p:ph idx="11" type="subTitle"/>
          </p:nvPr>
        </p:nvSpPr>
        <p:spPr>
          <a:xfrm rot="0">
            <a:off x="713225" y="2872275"/>
            <a:ext cx="4676100" cy="497100"/>
          </a:xfrm>
          <a:prstGeom prst="rect">
            <a:avLst/>
          </a:prstGeom>
        </p:spPr>
        <p:txBody>
          <a:bodyPr anchor="t" bIns="91425" lIns="91425" rIns="91425" rtlCol="0" spcFirstLastPara="true" tIns="91425" wrap="square">
            <a:noAutofit/>
          </a:bodyPr>
          <a:lstStyle>
            <a:lvl1pPr lvl="0" rtl="false">
              <a:spcBef>
                <a:spcPts val="0"/>
              </a:spcBef>
              <a:spcAft>
                <a:spcPts val="0"/>
              </a:spcAft>
              <a:buSzPct val="100000"/>
              <a:buNone/>
              <a:defRPr dirty="0" lang="en-US" sz="1600"/>
            </a:lvl1pPr>
            <a:lvl2pPr algn="ctr" lvl="1" rtl="false">
              <a:lnSpc>
                <a:spcPct val="100000"/>
              </a:lnSpc>
              <a:spcBef>
                <a:spcPts val="0"/>
              </a:spcBef>
              <a:spcAft>
                <a:spcPts val="0"/>
              </a:spcAft>
              <a:buSzPct val="100000"/>
              <a:buNone/>
              <a:defRPr dirty="0" lang="en-US" sz="1600"/>
            </a:lvl2pPr>
            <a:lvl3pPr algn="ctr" lvl="2" rtl="false">
              <a:lnSpc>
                <a:spcPct val="100000"/>
              </a:lnSpc>
              <a:spcBef>
                <a:spcPts val="0"/>
              </a:spcBef>
              <a:spcAft>
                <a:spcPts val="0"/>
              </a:spcAft>
              <a:buSzPct val="100000"/>
              <a:buNone/>
              <a:defRPr dirty="0" lang="en-US" sz="1600"/>
            </a:lvl3pPr>
            <a:lvl4pPr algn="ctr" lvl="3" rtl="false">
              <a:lnSpc>
                <a:spcPct val="100000"/>
              </a:lnSpc>
              <a:spcBef>
                <a:spcPts val="0"/>
              </a:spcBef>
              <a:spcAft>
                <a:spcPts val="0"/>
              </a:spcAft>
              <a:buSzPct val="100000"/>
              <a:buNone/>
              <a:defRPr dirty="0" lang="en-US" sz="1600"/>
            </a:lvl4pPr>
            <a:lvl5pPr algn="ctr" lvl="4" rtl="false">
              <a:lnSpc>
                <a:spcPct val="100000"/>
              </a:lnSpc>
              <a:spcBef>
                <a:spcPts val="0"/>
              </a:spcBef>
              <a:spcAft>
                <a:spcPts val="0"/>
              </a:spcAft>
              <a:buSzPct val="100000"/>
              <a:buNone/>
              <a:defRPr dirty="0" lang="en-US" sz="1600"/>
            </a:lvl5pPr>
            <a:lvl6pPr algn="ctr" lvl="5" rtl="false">
              <a:lnSpc>
                <a:spcPct val="100000"/>
              </a:lnSpc>
              <a:spcBef>
                <a:spcPts val="0"/>
              </a:spcBef>
              <a:spcAft>
                <a:spcPts val="0"/>
              </a:spcAft>
              <a:buSzPct val="100000"/>
              <a:buNone/>
              <a:defRPr dirty="0" lang="en-US" sz="1600"/>
            </a:lvl6pPr>
            <a:lvl7pPr algn="ctr" lvl="6" rtl="false">
              <a:lnSpc>
                <a:spcPct val="100000"/>
              </a:lnSpc>
              <a:spcBef>
                <a:spcPts val="0"/>
              </a:spcBef>
              <a:spcAft>
                <a:spcPts val="0"/>
              </a:spcAft>
              <a:buSzPct val="100000"/>
              <a:buNone/>
              <a:defRPr dirty="0" lang="en-US" sz="1600"/>
            </a:lvl7pPr>
            <a:lvl8pPr algn="ctr" lvl="7" rtl="false">
              <a:lnSpc>
                <a:spcPct val="100000"/>
              </a:lnSpc>
              <a:spcBef>
                <a:spcPts val="0"/>
              </a:spcBef>
              <a:spcAft>
                <a:spcPts val="0"/>
              </a:spcAft>
              <a:buSzPct val="100000"/>
              <a:buNone/>
              <a:defRPr dirty="0" lang="en-US" sz="1600"/>
            </a:lvl8pPr>
            <a:lvl9pPr algn="ctr" lvl="8" rtl="false">
              <a:lnSpc>
                <a:spcPct val="100000"/>
              </a:lnSpc>
              <a:spcBef>
                <a:spcPts val="0"/>
              </a:spcBef>
              <a:spcAft>
                <a:spcPts val="0"/>
              </a:spcAft>
              <a:buSzPct val="100000"/>
              <a:buNone/>
              <a:defRPr dirty="0" lang="en-US" sz="1600"/>
            </a:lvl9pPr>
          </a:lstStyle>
          <a:p>
            <a:pPr/>
            <a:r>
              <a:rPr dirty="0" lang="en-US"/>
              <a:t/>
            </a:r>
            <a:endParaRPr dirty="0" lang="en-US"/>
          </a:p>
        </p:txBody>
      </p:sp>
      <p:sp>
        <p:nvSpPr>
          <p:cNvPr hidden="false" id="4" name="Footer Placeholder 4">
            <a:extLst>
              <a:ext uri="{05D03B38-118B-4B79-A3FD-79905622973E}">
                <a16:creationId xmlns:a16="http://schemas.microsoft.com/office/drawing/2010/main" id="{9CC58E8C-3DB8-4851-B508-B7C19CEDD6A2}"/>
              </a:ext>
            </a:extLst>
          </p:cNvPr>
          <p:cNvSpPr>
            <a:spLocks noGrp="true"/>
          </p:cNvSpPr>
          <p:nvPr>
            <p:ph idx="12" sz="quarter" type="ftr"/>
          </p:nvPr>
        </p:nvSpPr>
        <p:spPr/>
        <p:txBody>
          <a:bodyPr rtlCol="0"/>
          <a:lstStyle>
            <a:lvl1pPr lvl="0"/>
          </a:lstStyle>
          <a:p>
            <a:pPr/>
            <a:r>
              <a:rPr dirty="0" lang="en-US"/>
              <a:t>Footer</a:t>
            </a:r>
            <a:endParaRPr dirty="0" lang="en-US"/>
          </a:p>
        </p:txBody>
      </p:sp>
      <p:sp>
        <p:nvSpPr>
          <p:cNvPr hidden="false" id="5" name="Slide Number Placeholder 5">
            <a:extLst>
              <a:ext uri="{C7075ECC-EA84-4ABF-9001-97FE0832726C}">
                <a16:creationId xmlns:a16="http://schemas.microsoft.com/office/drawing/2010/main" id="{0D2CB43C-F644-4199-AFEA-2D5A0DC0CFA9}"/>
              </a:ext>
            </a:extLst>
          </p:cNvPr>
          <p:cNvSpPr>
            <a:spLocks noGrp="true"/>
          </p:cNvSpPr>
          <p:nvPr>
            <p:ph idx="13" sz="quarter" type="sldNum"/>
          </p:nvPr>
        </p:nvSpPr>
        <p:spPr/>
        <p:txBody>
          <a:bodyPr rtlCol="0"/>
          <a:lstStyle>
            <a:lvl1pPr lvl="0"/>
          </a:lstStyle>
          <a:p>
            <a:pPr/>
            <a:r>
              <a:rPr dirty="0" lang="en-US"/>
              <a:t>&lt;#&gt;</a:t>
            </a:r>
            <a:endParaRPr dirty="0" lang="en-US"/>
          </a:p>
        </p:txBody>
      </p:sp>
      <p:sp>
        <p:nvSpPr>
          <p:cNvPr hidden="false" id="6" name="Date Placeholder 3">
            <a:extLst>
              <a:ext uri="{743E6AAC-EBFD-437E-94EB-932D2F614A5E}">
                <a16:creationId xmlns:a16="http://schemas.microsoft.com/office/drawing/2010/main" id="{3E60B775-F015-4559-AB95-26DD5EC2A90B}"/>
              </a:ext>
            </a:extLst>
          </p:cNvPr>
          <p:cNvSpPr>
            <a:spLocks noGrp="true"/>
          </p:cNvSpPr>
          <p:nvPr>
            <p:ph idx="14" sz="half" type="dt"/>
          </p:nvPr>
        </p:nvSpPr>
        <p:spPr/>
        <p:txBody>
          <a:bodyPr rtlCol="0"/>
          <a:lstStyle>
            <a:lvl1pPr lvl="0"/>
          </a:lstStyle>
          <a:p>
            <a:pPr/>
            <a:r>
              <a:rPr dirty="0" lang="en-US"/>
              <a:t>Date</a:t>
            </a:r>
            <a:endParaRPr dirty="0" lang="en-US"/>
          </a:p>
        </p:txBody>
      </p:sp>
    </p:spTree>
    <p:extLst>
      <p:ext uri="{08FD2489-39BF-4B15-808A-58E341F7D387}">
        <p14:creationId xmlns:p14="http://schemas.microsoft.com/office/powerpoint/2010/main" val="1725254398485"/>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Blank">
    <p:spTree>
      <p:nvGrpSpPr>
        <p:cNvPr id="1" name=""/>
        <p:cNvGrpSpPr/>
        <p:nvPr/>
      </p:nvGrpSpPr>
      <p:grpSpPr>
        <a:xfrm>
          <a:off x="0" y="0"/>
          <a:ext cx="0" cy="0"/>
          <a:chOff x="0" y="0"/>
          <a:chExt cx="0" cy="0"/>
        </a:xfrm>
      </p:grpSpPr>
      <p:sp>
        <p:nvSpPr>
          <p:cNvPr hidden="false" id="2" name="Footer Placeholder 4">
            <a:extLst>
              <a:ext uri="{E8C01CEC-3C88-4E96-9457-1B68A4E81299}">
                <a16:creationId xmlns:a16="http://schemas.microsoft.com/office/drawing/2010/main" id="{08B221B8-0AE5-4C43-9D54-5AE47D31089E}"/>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3" name="Slide Number Placeholder 5">
            <a:extLst>
              <a:ext uri="{F26E226E-C44E-4D1F-9BEE-F25F6E7EA665}">
                <a16:creationId xmlns:a16="http://schemas.microsoft.com/office/drawing/2010/main" id="{914B0035-EDAE-4D11-BF9E-EFF7908F3BF3}"/>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4" name="Date Placeholder 3">
            <a:extLst>
              <a:ext uri="{EAC9459D-9F4E-40CA-AEFF-395598FBBAA2}">
                <a16:creationId xmlns:a16="http://schemas.microsoft.com/office/drawing/2010/main" id="{68CBD529-95F2-4BC6-8D40-D9992FE65CC0}"/>
              </a:ext>
            </a:extLst>
          </p:cNvPr>
          <p:cNvSpPr>
            <a:spLocks noGrp="true"/>
          </p:cNvSpPr>
          <p:nvPr>
            <p:ph idx="10" sz="half" type="dt"/>
          </p:nvPr>
        </p:nvSpPr>
        <p:spPr/>
        <p:txBody>
          <a:bodyPr rtlCol="0"/>
          <a:lstStyle>
            <a:lvl1pPr lvl="0"/>
          </a:lstStyle>
          <a:p>
            <a:pPr/>
            <a:r>
              <a:rPr dirty="0" lang="en-US"/>
              <a:t>Date</a:t>
            </a:r>
            <a:endParaRPr dirty="0" lang="en-US"/>
          </a:p>
        </p:txBody>
      </p:sp>
    </p:spTree>
    <p:extLst>
      <p:ext uri="{EF3329DA-B406-465D-B55A-AE490FBBEAF9}">
        <p14:creationId xmlns:p14="http://schemas.microsoft.com/office/powerpoint/2010/main" val="1725254398487"/>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Table of contents">
    <p:spTree>
      <p:nvGrpSpPr>
        <p:cNvPr id="1" name=""/>
        <p:cNvGrpSpPr/>
        <p:nvPr/>
      </p:nvGrpSpPr>
      <p:grpSpPr>
        <a:xfrm>
          <a:off x="0" y="0"/>
          <a:ext cx="0" cy="0"/>
          <a:chOff x="0" y="0"/>
          <a:chExt cx="0" cy="0"/>
        </a:xfrm>
      </p:grpSpPr>
      <p:grpSp>
        <p:nvGrpSpPr>
          <p:cNvPr id="2" name="Google Shape;69;p13">
            <a:extLst>
              <a:ext uri="{DC864C28-DEE3-45C2-A4A0-C641DAD9EC4E}">
                <a16:creationId xmlns:a16="http://schemas.microsoft.com/office/drawing/2010/main" id="{C01BC1DB-27FF-4B94-BF26-23B4BE01B3BF}"/>
              </a:ext>
            </a:extLst>
          </p:cNvPr>
          <p:cNvGrpSpPr/>
          <p:nvPr/>
        </p:nvGrpSpPr>
        <p:grpSpPr>
          <a:xfrm rot="0">
            <a:off x="-417711" y="-428628"/>
            <a:ext cx="9979385" cy="6000759"/>
            <a:chOff x="-417711" y="-428628"/>
            <a:chExt cx="9979385" cy="6000759"/>
          </a:xfrm>
        </p:grpSpPr>
        <p:sp>
          <p:nvSpPr>
            <p:cNvPr id="3" name="Google Shape;70;p13">
              <a:extLst>
                <a:ext uri="{A016DEDB-3DB5-4C02-BE99-6A05146384FC}">
                  <a16:creationId xmlns:a16="http://schemas.microsoft.com/office/drawing/2010/main" id="{B16ACFB0-D5F4-4468-9400-CCA4F3F8B7E7}"/>
                </a:ext>
              </a:extLst>
            </p:cNvPr>
            <p:cNvSpPr/>
            <p:nvPr/>
          </p:nvSpPr>
          <p:spPr>
            <a:xfrm rot="0">
              <a:off x="421002" y="-42862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 name="Google Shape;71;p13">
              <a:extLst>
                <a:ext uri="{9C1DAC2B-2F38-489C-939F-C8036614BDFF}">
                  <a16:creationId xmlns:a16="http://schemas.microsoft.com/office/drawing/2010/main" id="{1DC95256-D2D9-4688-8D4D-4EF367195BA6}"/>
                </a:ext>
              </a:extLst>
            </p:cNvPr>
            <p:cNvSpPr/>
            <p:nvPr/>
          </p:nvSpPr>
          <p:spPr>
            <a:xfrm rot="0">
              <a:off x="7884276" y="-42862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 name="Google Shape;72;p13">
              <a:extLst>
                <a:ext uri="{A4BCA3D9-C3F3-4DB4-9205-6A5E74DBFFAE}">
                  <a16:creationId xmlns:a16="http://schemas.microsoft.com/office/drawing/2010/main" id="{28C1375C-FDB0-4C69-8D7C-89F4295081EC}"/>
                </a:ext>
              </a:extLst>
            </p:cNvPr>
            <p:cNvSpPr/>
            <p:nvPr/>
          </p:nvSpPr>
          <p:spPr>
            <a:xfrm rot="0">
              <a:off x="8430764" y="554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73;p13">
              <a:extLst>
                <a:ext uri="{989FD086-073F-44C3-9FF3-485D47DA60C4}">
                  <a16:creationId xmlns:a16="http://schemas.microsoft.com/office/drawing/2010/main" id="{199E3A30-7880-4C35-9302-E955F85C0D28}"/>
                </a:ext>
              </a:extLst>
            </p:cNvPr>
            <p:cNvSpPr/>
            <p:nvPr/>
          </p:nvSpPr>
          <p:spPr>
            <a:xfrm rot="0">
              <a:off x="8430764" y="74622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74;p13">
              <a:extLst>
                <a:ext uri="{75B7AB71-01F1-44A4-92C5-899E52AB66FF}">
                  <a16:creationId xmlns:a16="http://schemas.microsoft.com/office/drawing/2010/main" id="{7B37597C-D09D-4845-B6C6-C002194AD540}"/>
                </a:ext>
              </a:extLst>
            </p:cNvPr>
            <p:cNvSpPr/>
            <p:nvPr/>
          </p:nvSpPr>
          <p:spPr>
            <a:xfrm rot="0">
              <a:off x="-125486" y="554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75;p13">
              <a:extLst>
                <a:ext uri="{118D5E82-4EFA-4877-8B3F-935EB98D97B0}">
                  <a16:creationId xmlns:a16="http://schemas.microsoft.com/office/drawing/2010/main" id="{AF776FA7-5290-4A3E-A943-6FDC16F33D22}"/>
                </a:ext>
              </a:extLst>
            </p:cNvPr>
            <p:cNvSpPr/>
            <p:nvPr/>
          </p:nvSpPr>
          <p:spPr>
            <a:xfrm rot="0">
              <a:off x="-125486" y="74622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76;p13">
              <a:extLst>
                <a:ext uri="{A2E79C5A-DB79-4041-8DF0-B3AAF87F9DCA}">
                  <a16:creationId xmlns:a16="http://schemas.microsoft.com/office/drawing/2010/main" id="{DBBEC404-5448-4569-A36E-86EDD0CA6008}"/>
                </a:ext>
              </a:extLst>
            </p:cNvPr>
            <p:cNvSpPr/>
            <p:nvPr/>
          </p:nvSpPr>
          <p:spPr>
            <a:xfrm rot="0">
              <a:off x="-417711" y="460401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77;p13">
              <a:extLst>
                <a:ext uri="{5C7A70D6-4CE5-4495-AB5B-8225E26A39A5}">
                  <a16:creationId xmlns:a16="http://schemas.microsoft.com/office/drawing/2010/main" id="{3E0983F2-B59B-4831-9D19-213FBBD96D53}"/>
                </a:ext>
              </a:extLst>
            </p:cNvPr>
            <p:cNvSpPr/>
            <p:nvPr/>
          </p:nvSpPr>
          <p:spPr>
            <a:xfrm rot="0">
              <a:off x="8722964" y="460401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
        <p:nvSpPr>
          <p:cNvPr id="11" name="Google Shape;78;p13">
            <a:extLst>
              <a:ext uri="{363B679F-1976-49D3-9F03-E7791C25DC2A}">
                <a16:creationId xmlns:a16="http://schemas.microsoft.com/office/drawing/2010/main" id="{C66F7DB0-34BC-4981-A827-FEC560C84971}"/>
              </a:ext>
            </a:extLst>
          </p:cNvPr>
          <p:cNvSpPr>
            <a:spLocks noGrp="true"/>
          </p:cNvSpPr>
          <p:nvPr>
            <p:ph idx="10" type="title"/>
          </p:nvPr>
        </p:nvSpPr>
        <p:spPr>
          <a:xfrm rot="0">
            <a:off x="719999" y="445025"/>
            <a:ext cx="7703999" cy="572700"/>
          </a:xfrm>
          <a:prstGeom prst="rect">
            <a:avLst/>
          </a:prstGeom>
        </p:spPr>
        <p:txBody>
          <a:bodyPr anchor="t" bIns="91425" lIns="91425" rIns="91425" rtlCol="0" spcFirstLastPara="true" tIns="91425" wrap="square">
            <a:noAutofit/>
          </a:bodyPr>
          <a:lstStyle>
            <a:lvl1pPr lvl="0" rtl="false">
              <a:spcBef>
                <a:spcPts val="0"/>
              </a:spcBef>
              <a:spcAft>
                <a:spcPts val="0"/>
              </a:spcAft>
              <a:buSzPct val="100000"/>
              <a:buNone/>
            </a:lvl1pPr>
            <a:lvl2pPr lvl="1" rtl="false">
              <a:spcBef>
                <a:spcPts val="0"/>
              </a:spcBef>
              <a:spcAft>
                <a:spcPts val="0"/>
              </a:spcAft>
              <a:buSzPct val="100000"/>
              <a:buNone/>
            </a:lvl2pPr>
            <a:lvl3pPr lvl="2" rtl="false">
              <a:spcBef>
                <a:spcPts val="0"/>
              </a:spcBef>
              <a:spcAft>
                <a:spcPts val="0"/>
              </a:spcAft>
              <a:buSzPct val="100000"/>
              <a:buNone/>
            </a:lvl3pPr>
            <a:lvl4pPr lvl="3" rtl="false">
              <a:spcBef>
                <a:spcPts val="0"/>
              </a:spcBef>
              <a:spcAft>
                <a:spcPts val="0"/>
              </a:spcAft>
              <a:buSzPct val="100000"/>
              <a:buNone/>
            </a:lvl4pPr>
            <a:lvl5pPr lvl="4" rtl="false">
              <a:spcBef>
                <a:spcPts val="0"/>
              </a:spcBef>
              <a:spcAft>
                <a:spcPts val="0"/>
              </a:spcAft>
              <a:buSzPct val="100000"/>
              <a:buNone/>
            </a:lvl5pPr>
            <a:lvl6pPr lvl="5" rtl="false">
              <a:spcBef>
                <a:spcPts val="0"/>
              </a:spcBef>
              <a:spcAft>
                <a:spcPts val="0"/>
              </a:spcAft>
              <a:buSzPct val="100000"/>
              <a:buNone/>
            </a:lvl6pPr>
            <a:lvl7pPr lvl="6" rtl="false">
              <a:spcBef>
                <a:spcPts val="0"/>
              </a:spcBef>
              <a:spcAft>
                <a:spcPts val="0"/>
              </a:spcAft>
              <a:buSzPct val="100000"/>
              <a:buNone/>
            </a:lvl7pPr>
            <a:lvl8pPr lvl="7" rtl="false">
              <a:spcBef>
                <a:spcPts val="0"/>
              </a:spcBef>
              <a:spcAft>
                <a:spcPts val="0"/>
              </a:spcAft>
              <a:buSzPct val="100000"/>
              <a:buNone/>
            </a:lvl8pPr>
            <a:lvl9pPr lvl="8" rtl="false">
              <a:spcBef>
                <a:spcPts val="0"/>
              </a:spcBef>
              <a:spcAft>
                <a:spcPts val="0"/>
              </a:spcAft>
              <a:buSzPct val="100000"/>
              <a:buNone/>
            </a:lvl9pPr>
          </a:lstStyle>
          <a:p>
            <a:pPr/>
            <a:r>
              <a:rPr dirty="0" lang="en-US"/>
              <a:t/>
            </a:r>
            <a:endParaRPr dirty="0" lang="en-US"/>
          </a:p>
        </p:txBody>
      </p:sp>
      <p:sp>
        <p:nvSpPr>
          <p:cNvPr id="12" name="Google Shape;79;p13">
            <a:extLst>
              <a:ext uri="{A1BB147C-B487-4199-9964-791FE281475F}">
                <a16:creationId xmlns:a16="http://schemas.microsoft.com/office/drawing/2010/main" id="{1DAF4EA9-04FD-4ADC-8C35-03B031565514}"/>
              </a:ext>
            </a:extLst>
          </p:cNvPr>
          <p:cNvSpPr>
            <a:spLocks noGrp="true"/>
          </p:cNvSpPr>
          <p:nvPr>
            <p:ph idx="11" type="subTitle"/>
          </p:nvPr>
        </p:nvSpPr>
        <p:spPr>
          <a:xfrm rot="0">
            <a:off x="719999" y="2178492"/>
            <a:ext cx="2305500" cy="572700"/>
          </a:xfrm>
          <a:prstGeom prst="rect">
            <a:avLst/>
          </a:prstGeom>
        </p:spPr>
        <p:txBody>
          <a:bodyPr anchor="t" bIns="91425" lIns="91425" rIns="91425" rtlCol="0" spcFirstLastPara="true" tIns="91425" wrap="square">
            <a:noAutofit/>
          </a:bodyPr>
          <a:lstStyle>
            <a:lvl1pPr algn="ctr" lvl="0" rtl="false">
              <a:spcBef>
                <a:spcPts val="0"/>
              </a:spcBef>
              <a:spcAft>
                <a:spcPts val="0"/>
              </a:spcAft>
              <a:buSzPct val="100000"/>
              <a:buNone/>
              <a:defRPr dirty="0" lang="en-US" sz="1400"/>
            </a:lvl1pPr>
            <a:lvl2pPr algn="ctr" lvl="1" rtl="false">
              <a:lnSpc>
                <a:spcPct val="100000"/>
              </a:lnSpc>
              <a:spcBef>
                <a:spcPts val="0"/>
              </a:spcBef>
              <a:spcAft>
                <a:spcPts val="0"/>
              </a:spcAft>
              <a:buSzPct val="100000"/>
              <a:buNone/>
            </a:lvl2pPr>
            <a:lvl3pPr algn="ctr" lvl="2" rtl="false">
              <a:lnSpc>
                <a:spcPct val="100000"/>
              </a:lnSpc>
              <a:spcBef>
                <a:spcPts val="0"/>
              </a:spcBef>
              <a:spcAft>
                <a:spcPts val="0"/>
              </a:spcAft>
              <a:buSzPct val="100000"/>
              <a:buNone/>
            </a:lvl3pPr>
            <a:lvl4pPr algn="ctr" lvl="3" rtl="false">
              <a:lnSpc>
                <a:spcPct val="100000"/>
              </a:lnSpc>
              <a:spcBef>
                <a:spcPts val="0"/>
              </a:spcBef>
              <a:spcAft>
                <a:spcPts val="0"/>
              </a:spcAft>
              <a:buSzPct val="100000"/>
              <a:buNone/>
            </a:lvl4pPr>
            <a:lvl5pPr algn="ctr" lvl="4" rtl="false">
              <a:lnSpc>
                <a:spcPct val="100000"/>
              </a:lnSpc>
              <a:spcBef>
                <a:spcPts val="0"/>
              </a:spcBef>
              <a:spcAft>
                <a:spcPts val="0"/>
              </a:spcAft>
              <a:buSzPct val="100000"/>
              <a:buNone/>
            </a:lvl5pPr>
            <a:lvl6pPr algn="ctr" lvl="5" rtl="false">
              <a:lnSpc>
                <a:spcPct val="100000"/>
              </a:lnSpc>
              <a:spcBef>
                <a:spcPts val="0"/>
              </a:spcBef>
              <a:spcAft>
                <a:spcPts val="0"/>
              </a:spcAft>
              <a:buSzPct val="100000"/>
              <a:buNone/>
            </a:lvl6pPr>
            <a:lvl7pPr algn="ctr" lvl="6" rtl="false">
              <a:lnSpc>
                <a:spcPct val="100000"/>
              </a:lnSpc>
              <a:spcBef>
                <a:spcPts val="0"/>
              </a:spcBef>
              <a:spcAft>
                <a:spcPts val="0"/>
              </a:spcAft>
              <a:buSzPct val="100000"/>
              <a:buNone/>
            </a:lvl7pPr>
            <a:lvl8pPr algn="ctr" lvl="7" rtl="false">
              <a:lnSpc>
                <a:spcPct val="100000"/>
              </a:lnSpc>
              <a:spcBef>
                <a:spcPts val="0"/>
              </a:spcBef>
              <a:spcAft>
                <a:spcPts val="0"/>
              </a:spcAft>
              <a:buSzPct val="100000"/>
              <a:buNone/>
            </a:lvl8pPr>
            <a:lvl9pPr algn="ctr" lvl="8" rtl="false">
              <a:lnSpc>
                <a:spcPct val="100000"/>
              </a:lnSpc>
              <a:spcBef>
                <a:spcPts val="0"/>
              </a:spcBef>
              <a:spcAft>
                <a:spcPts val="0"/>
              </a:spcAft>
              <a:buSzPct val="100000"/>
              <a:buNone/>
            </a:lvl9pPr>
          </a:lstStyle>
          <a:p>
            <a:pPr/>
            <a:r>
              <a:rPr dirty="0" lang="en-US"/>
              <a:t/>
            </a:r>
            <a:endParaRPr dirty="0" lang="en-US"/>
          </a:p>
        </p:txBody>
      </p:sp>
      <p:sp>
        <p:nvSpPr>
          <p:cNvPr id="13" name="Google Shape;80;p13">
            <a:extLst>
              <a:ext uri="{E9862408-1B5E-4211-8BA0-2903EDE0055B}">
                <a16:creationId xmlns:a16="http://schemas.microsoft.com/office/drawing/2010/main" id="{BD951B37-F450-4649-9DF1-E3F7BFE5D721}"/>
              </a:ext>
            </a:extLst>
          </p:cNvPr>
          <p:cNvSpPr>
            <a:spLocks noGrp="true"/>
          </p:cNvSpPr>
          <p:nvPr>
            <p:ph idx="12" type="subTitle"/>
          </p:nvPr>
        </p:nvSpPr>
        <p:spPr>
          <a:xfrm rot="0">
            <a:off x="3419271" y="2178492"/>
            <a:ext cx="2305500" cy="572700"/>
          </a:xfrm>
          <a:prstGeom prst="rect">
            <a:avLst/>
          </a:prstGeom>
        </p:spPr>
        <p:txBody>
          <a:bodyPr anchor="t" bIns="91425" lIns="91425" rIns="91425" rtlCol="0" spcFirstLastPara="true" tIns="91425" wrap="square">
            <a:noAutofit/>
          </a:bodyPr>
          <a:lstStyle>
            <a:lvl1pPr algn="ctr" lvl="0" rtl="false">
              <a:spcBef>
                <a:spcPts val="0"/>
              </a:spcBef>
              <a:spcAft>
                <a:spcPts val="0"/>
              </a:spcAft>
              <a:buSzPct val="100000"/>
              <a:buNone/>
              <a:defRPr dirty="0" lang="en-US" sz="1400"/>
            </a:lvl1pPr>
            <a:lvl2pPr algn="ctr" lvl="1" rtl="false">
              <a:lnSpc>
                <a:spcPct val="100000"/>
              </a:lnSpc>
              <a:spcBef>
                <a:spcPts val="0"/>
              </a:spcBef>
              <a:spcAft>
                <a:spcPts val="0"/>
              </a:spcAft>
              <a:buSzPct val="100000"/>
              <a:buNone/>
            </a:lvl2pPr>
            <a:lvl3pPr algn="ctr" lvl="2" rtl="false">
              <a:lnSpc>
                <a:spcPct val="100000"/>
              </a:lnSpc>
              <a:spcBef>
                <a:spcPts val="0"/>
              </a:spcBef>
              <a:spcAft>
                <a:spcPts val="0"/>
              </a:spcAft>
              <a:buSzPct val="100000"/>
              <a:buNone/>
            </a:lvl3pPr>
            <a:lvl4pPr algn="ctr" lvl="3" rtl="false">
              <a:lnSpc>
                <a:spcPct val="100000"/>
              </a:lnSpc>
              <a:spcBef>
                <a:spcPts val="0"/>
              </a:spcBef>
              <a:spcAft>
                <a:spcPts val="0"/>
              </a:spcAft>
              <a:buSzPct val="100000"/>
              <a:buNone/>
            </a:lvl4pPr>
            <a:lvl5pPr algn="ctr" lvl="4" rtl="false">
              <a:lnSpc>
                <a:spcPct val="100000"/>
              </a:lnSpc>
              <a:spcBef>
                <a:spcPts val="0"/>
              </a:spcBef>
              <a:spcAft>
                <a:spcPts val="0"/>
              </a:spcAft>
              <a:buSzPct val="100000"/>
              <a:buNone/>
            </a:lvl5pPr>
            <a:lvl6pPr algn="ctr" lvl="5" rtl="false">
              <a:lnSpc>
                <a:spcPct val="100000"/>
              </a:lnSpc>
              <a:spcBef>
                <a:spcPts val="0"/>
              </a:spcBef>
              <a:spcAft>
                <a:spcPts val="0"/>
              </a:spcAft>
              <a:buSzPct val="100000"/>
              <a:buNone/>
            </a:lvl6pPr>
            <a:lvl7pPr algn="ctr" lvl="6" rtl="false">
              <a:lnSpc>
                <a:spcPct val="100000"/>
              </a:lnSpc>
              <a:spcBef>
                <a:spcPts val="0"/>
              </a:spcBef>
              <a:spcAft>
                <a:spcPts val="0"/>
              </a:spcAft>
              <a:buSzPct val="100000"/>
              <a:buNone/>
            </a:lvl7pPr>
            <a:lvl8pPr algn="ctr" lvl="7" rtl="false">
              <a:lnSpc>
                <a:spcPct val="100000"/>
              </a:lnSpc>
              <a:spcBef>
                <a:spcPts val="0"/>
              </a:spcBef>
              <a:spcAft>
                <a:spcPts val="0"/>
              </a:spcAft>
              <a:buSzPct val="100000"/>
              <a:buNone/>
            </a:lvl8pPr>
            <a:lvl9pPr algn="ctr" lvl="8" rtl="false">
              <a:lnSpc>
                <a:spcPct val="100000"/>
              </a:lnSpc>
              <a:spcBef>
                <a:spcPts val="0"/>
              </a:spcBef>
              <a:spcAft>
                <a:spcPts val="0"/>
              </a:spcAft>
              <a:buSzPct val="100000"/>
              <a:buNone/>
            </a:lvl9pPr>
          </a:lstStyle>
          <a:p>
            <a:pPr/>
            <a:r>
              <a:rPr dirty="0" lang="en-US"/>
              <a:t/>
            </a:r>
            <a:endParaRPr dirty="0" lang="en-US"/>
          </a:p>
        </p:txBody>
      </p:sp>
      <p:sp>
        <p:nvSpPr>
          <p:cNvPr id="14" name="Google Shape;81;p13">
            <a:extLst>
              <a:ext uri="{4059178D-F8E5-4EA5-8CC6-EB23F272450B}">
                <a16:creationId xmlns:a16="http://schemas.microsoft.com/office/drawing/2010/main" id="{3E1C8F1A-7B2B-4B23-926E-D21AC265DF01}"/>
              </a:ext>
            </a:extLst>
          </p:cNvPr>
          <p:cNvSpPr>
            <a:spLocks noGrp="true"/>
          </p:cNvSpPr>
          <p:nvPr>
            <p:ph idx="13" type="subTitle"/>
          </p:nvPr>
        </p:nvSpPr>
        <p:spPr>
          <a:xfrm rot="0">
            <a:off x="719999" y="3911675"/>
            <a:ext cx="2305500" cy="572700"/>
          </a:xfrm>
          <a:prstGeom prst="rect">
            <a:avLst/>
          </a:prstGeom>
        </p:spPr>
        <p:txBody>
          <a:bodyPr anchor="t" bIns="91425" lIns="91425" rIns="91425" rtlCol="0" spcFirstLastPara="true" tIns="91425" wrap="square">
            <a:noAutofit/>
          </a:bodyPr>
          <a:lstStyle>
            <a:lvl1pPr algn="ctr" lvl="0" rtl="false">
              <a:spcBef>
                <a:spcPts val="0"/>
              </a:spcBef>
              <a:spcAft>
                <a:spcPts val="0"/>
              </a:spcAft>
              <a:buSzPct val="100000"/>
              <a:buNone/>
              <a:defRPr dirty="0" lang="en-US" sz="1400"/>
            </a:lvl1pPr>
            <a:lvl2pPr algn="ctr" lvl="1" rtl="false">
              <a:lnSpc>
                <a:spcPct val="100000"/>
              </a:lnSpc>
              <a:spcBef>
                <a:spcPts val="0"/>
              </a:spcBef>
              <a:spcAft>
                <a:spcPts val="0"/>
              </a:spcAft>
              <a:buSzPct val="100000"/>
              <a:buNone/>
            </a:lvl2pPr>
            <a:lvl3pPr algn="ctr" lvl="2" rtl="false">
              <a:lnSpc>
                <a:spcPct val="100000"/>
              </a:lnSpc>
              <a:spcBef>
                <a:spcPts val="0"/>
              </a:spcBef>
              <a:spcAft>
                <a:spcPts val="0"/>
              </a:spcAft>
              <a:buSzPct val="100000"/>
              <a:buNone/>
            </a:lvl3pPr>
            <a:lvl4pPr algn="ctr" lvl="3" rtl="false">
              <a:lnSpc>
                <a:spcPct val="100000"/>
              </a:lnSpc>
              <a:spcBef>
                <a:spcPts val="0"/>
              </a:spcBef>
              <a:spcAft>
                <a:spcPts val="0"/>
              </a:spcAft>
              <a:buSzPct val="100000"/>
              <a:buNone/>
            </a:lvl4pPr>
            <a:lvl5pPr algn="ctr" lvl="4" rtl="false">
              <a:lnSpc>
                <a:spcPct val="100000"/>
              </a:lnSpc>
              <a:spcBef>
                <a:spcPts val="0"/>
              </a:spcBef>
              <a:spcAft>
                <a:spcPts val="0"/>
              </a:spcAft>
              <a:buSzPct val="100000"/>
              <a:buNone/>
            </a:lvl5pPr>
            <a:lvl6pPr algn="ctr" lvl="5" rtl="false">
              <a:lnSpc>
                <a:spcPct val="100000"/>
              </a:lnSpc>
              <a:spcBef>
                <a:spcPts val="0"/>
              </a:spcBef>
              <a:spcAft>
                <a:spcPts val="0"/>
              </a:spcAft>
              <a:buSzPct val="100000"/>
              <a:buNone/>
            </a:lvl6pPr>
            <a:lvl7pPr algn="ctr" lvl="6" rtl="false">
              <a:lnSpc>
                <a:spcPct val="100000"/>
              </a:lnSpc>
              <a:spcBef>
                <a:spcPts val="0"/>
              </a:spcBef>
              <a:spcAft>
                <a:spcPts val="0"/>
              </a:spcAft>
              <a:buSzPct val="100000"/>
              <a:buNone/>
            </a:lvl7pPr>
            <a:lvl8pPr algn="ctr" lvl="7" rtl="false">
              <a:lnSpc>
                <a:spcPct val="100000"/>
              </a:lnSpc>
              <a:spcBef>
                <a:spcPts val="0"/>
              </a:spcBef>
              <a:spcAft>
                <a:spcPts val="0"/>
              </a:spcAft>
              <a:buSzPct val="100000"/>
              <a:buNone/>
            </a:lvl8pPr>
            <a:lvl9pPr algn="ctr" lvl="8" rtl="false">
              <a:lnSpc>
                <a:spcPct val="100000"/>
              </a:lnSpc>
              <a:spcBef>
                <a:spcPts val="0"/>
              </a:spcBef>
              <a:spcAft>
                <a:spcPts val="0"/>
              </a:spcAft>
              <a:buSzPct val="100000"/>
              <a:buNone/>
            </a:lvl9pPr>
          </a:lstStyle>
          <a:p>
            <a:pPr/>
            <a:r>
              <a:rPr dirty="0" lang="en-US"/>
              <a:t/>
            </a:r>
            <a:endParaRPr dirty="0" lang="en-US"/>
          </a:p>
        </p:txBody>
      </p:sp>
      <p:sp>
        <p:nvSpPr>
          <p:cNvPr id="15" name="Google Shape;82;p13">
            <a:extLst>
              <a:ext uri="{DC8193D6-B490-46EB-BDA0-AD4E48CDEEAB}">
                <a16:creationId xmlns:a16="http://schemas.microsoft.com/office/drawing/2010/main" id="{98D7A6BD-47A1-43C1-8548-DAC53EF7AEB5}"/>
              </a:ext>
            </a:extLst>
          </p:cNvPr>
          <p:cNvSpPr>
            <a:spLocks noGrp="true"/>
          </p:cNvSpPr>
          <p:nvPr>
            <p:ph idx="14" type="subTitle"/>
          </p:nvPr>
        </p:nvSpPr>
        <p:spPr>
          <a:xfrm rot="0">
            <a:off x="3419271" y="3911675"/>
            <a:ext cx="2305500" cy="572700"/>
          </a:xfrm>
          <a:prstGeom prst="rect">
            <a:avLst/>
          </a:prstGeom>
        </p:spPr>
        <p:txBody>
          <a:bodyPr anchor="t" bIns="91425" lIns="91425" rIns="91425" rtlCol="0" spcFirstLastPara="true" tIns="91425" wrap="square">
            <a:noAutofit/>
          </a:bodyPr>
          <a:lstStyle>
            <a:lvl1pPr algn="ctr" lvl="0" rtl="false">
              <a:spcBef>
                <a:spcPts val="0"/>
              </a:spcBef>
              <a:spcAft>
                <a:spcPts val="0"/>
              </a:spcAft>
              <a:buSzPct val="100000"/>
              <a:buNone/>
              <a:defRPr dirty="0" lang="en-US" sz="1400"/>
            </a:lvl1pPr>
            <a:lvl2pPr algn="ctr" lvl="1" rtl="false">
              <a:lnSpc>
                <a:spcPct val="100000"/>
              </a:lnSpc>
              <a:spcBef>
                <a:spcPts val="0"/>
              </a:spcBef>
              <a:spcAft>
                <a:spcPts val="0"/>
              </a:spcAft>
              <a:buSzPct val="100000"/>
              <a:buNone/>
            </a:lvl2pPr>
            <a:lvl3pPr algn="ctr" lvl="2" rtl="false">
              <a:lnSpc>
                <a:spcPct val="100000"/>
              </a:lnSpc>
              <a:spcBef>
                <a:spcPts val="0"/>
              </a:spcBef>
              <a:spcAft>
                <a:spcPts val="0"/>
              </a:spcAft>
              <a:buSzPct val="100000"/>
              <a:buNone/>
            </a:lvl3pPr>
            <a:lvl4pPr algn="ctr" lvl="3" rtl="false">
              <a:lnSpc>
                <a:spcPct val="100000"/>
              </a:lnSpc>
              <a:spcBef>
                <a:spcPts val="0"/>
              </a:spcBef>
              <a:spcAft>
                <a:spcPts val="0"/>
              </a:spcAft>
              <a:buSzPct val="100000"/>
              <a:buNone/>
            </a:lvl4pPr>
            <a:lvl5pPr algn="ctr" lvl="4" rtl="false">
              <a:lnSpc>
                <a:spcPct val="100000"/>
              </a:lnSpc>
              <a:spcBef>
                <a:spcPts val="0"/>
              </a:spcBef>
              <a:spcAft>
                <a:spcPts val="0"/>
              </a:spcAft>
              <a:buSzPct val="100000"/>
              <a:buNone/>
            </a:lvl5pPr>
            <a:lvl6pPr algn="ctr" lvl="5" rtl="false">
              <a:lnSpc>
                <a:spcPct val="100000"/>
              </a:lnSpc>
              <a:spcBef>
                <a:spcPts val="0"/>
              </a:spcBef>
              <a:spcAft>
                <a:spcPts val="0"/>
              </a:spcAft>
              <a:buSzPct val="100000"/>
              <a:buNone/>
            </a:lvl6pPr>
            <a:lvl7pPr algn="ctr" lvl="6" rtl="false">
              <a:lnSpc>
                <a:spcPct val="100000"/>
              </a:lnSpc>
              <a:spcBef>
                <a:spcPts val="0"/>
              </a:spcBef>
              <a:spcAft>
                <a:spcPts val="0"/>
              </a:spcAft>
              <a:buSzPct val="100000"/>
              <a:buNone/>
            </a:lvl7pPr>
            <a:lvl8pPr algn="ctr" lvl="7" rtl="false">
              <a:lnSpc>
                <a:spcPct val="100000"/>
              </a:lnSpc>
              <a:spcBef>
                <a:spcPts val="0"/>
              </a:spcBef>
              <a:spcAft>
                <a:spcPts val="0"/>
              </a:spcAft>
              <a:buSzPct val="100000"/>
              <a:buNone/>
            </a:lvl8pPr>
            <a:lvl9pPr algn="ctr" lvl="8" rtl="false">
              <a:lnSpc>
                <a:spcPct val="100000"/>
              </a:lnSpc>
              <a:spcBef>
                <a:spcPts val="0"/>
              </a:spcBef>
              <a:spcAft>
                <a:spcPts val="0"/>
              </a:spcAft>
              <a:buSzPct val="100000"/>
              <a:buNone/>
            </a:lvl9pPr>
          </a:lstStyle>
          <a:p>
            <a:pPr/>
            <a:r>
              <a:rPr dirty="0" lang="en-US"/>
              <a:t/>
            </a:r>
            <a:endParaRPr dirty="0" lang="en-US"/>
          </a:p>
        </p:txBody>
      </p:sp>
      <p:sp>
        <p:nvSpPr>
          <p:cNvPr id="16" name="Google Shape;83;p13">
            <a:extLst>
              <a:ext uri="{5DF32BB3-F4CE-4854-A61C-E486B48E419F}">
                <a16:creationId xmlns:a16="http://schemas.microsoft.com/office/drawing/2010/main" id="{19A098F9-9574-4CD7-ACEB-656DE4473A0F}"/>
              </a:ext>
            </a:extLst>
          </p:cNvPr>
          <p:cNvSpPr>
            <a:spLocks noGrp="true"/>
          </p:cNvSpPr>
          <p:nvPr>
            <p:ph idx="15" type="subTitle"/>
          </p:nvPr>
        </p:nvSpPr>
        <p:spPr>
          <a:xfrm rot="0">
            <a:off x="6118549" y="2178492"/>
            <a:ext cx="2305500" cy="572700"/>
          </a:xfrm>
          <a:prstGeom prst="rect">
            <a:avLst/>
          </a:prstGeom>
        </p:spPr>
        <p:txBody>
          <a:bodyPr anchor="t" bIns="91425" lIns="91425" rIns="91425" rtlCol="0" spcFirstLastPara="true" tIns="91425" wrap="square">
            <a:noAutofit/>
          </a:bodyPr>
          <a:lstStyle>
            <a:lvl1pPr algn="ctr" lvl="0" rtl="false">
              <a:spcBef>
                <a:spcPts val="0"/>
              </a:spcBef>
              <a:spcAft>
                <a:spcPts val="0"/>
              </a:spcAft>
              <a:buSzPct val="100000"/>
              <a:buNone/>
              <a:defRPr dirty="0" lang="en-US" sz="1400"/>
            </a:lvl1pPr>
            <a:lvl2pPr algn="ctr" lvl="1" rtl="false">
              <a:lnSpc>
                <a:spcPct val="100000"/>
              </a:lnSpc>
              <a:spcBef>
                <a:spcPts val="0"/>
              </a:spcBef>
              <a:spcAft>
                <a:spcPts val="0"/>
              </a:spcAft>
              <a:buSzPct val="100000"/>
              <a:buNone/>
            </a:lvl2pPr>
            <a:lvl3pPr algn="ctr" lvl="2" rtl="false">
              <a:lnSpc>
                <a:spcPct val="100000"/>
              </a:lnSpc>
              <a:spcBef>
                <a:spcPts val="0"/>
              </a:spcBef>
              <a:spcAft>
                <a:spcPts val="0"/>
              </a:spcAft>
              <a:buSzPct val="100000"/>
              <a:buNone/>
            </a:lvl3pPr>
            <a:lvl4pPr algn="ctr" lvl="3" rtl="false">
              <a:lnSpc>
                <a:spcPct val="100000"/>
              </a:lnSpc>
              <a:spcBef>
                <a:spcPts val="0"/>
              </a:spcBef>
              <a:spcAft>
                <a:spcPts val="0"/>
              </a:spcAft>
              <a:buSzPct val="100000"/>
              <a:buNone/>
            </a:lvl4pPr>
            <a:lvl5pPr algn="ctr" lvl="4" rtl="false">
              <a:lnSpc>
                <a:spcPct val="100000"/>
              </a:lnSpc>
              <a:spcBef>
                <a:spcPts val="0"/>
              </a:spcBef>
              <a:spcAft>
                <a:spcPts val="0"/>
              </a:spcAft>
              <a:buSzPct val="100000"/>
              <a:buNone/>
            </a:lvl5pPr>
            <a:lvl6pPr algn="ctr" lvl="5" rtl="false">
              <a:lnSpc>
                <a:spcPct val="100000"/>
              </a:lnSpc>
              <a:spcBef>
                <a:spcPts val="0"/>
              </a:spcBef>
              <a:spcAft>
                <a:spcPts val="0"/>
              </a:spcAft>
              <a:buSzPct val="100000"/>
              <a:buNone/>
            </a:lvl6pPr>
            <a:lvl7pPr algn="ctr" lvl="6" rtl="false">
              <a:lnSpc>
                <a:spcPct val="100000"/>
              </a:lnSpc>
              <a:spcBef>
                <a:spcPts val="0"/>
              </a:spcBef>
              <a:spcAft>
                <a:spcPts val="0"/>
              </a:spcAft>
              <a:buSzPct val="100000"/>
              <a:buNone/>
            </a:lvl7pPr>
            <a:lvl8pPr algn="ctr" lvl="7" rtl="false">
              <a:lnSpc>
                <a:spcPct val="100000"/>
              </a:lnSpc>
              <a:spcBef>
                <a:spcPts val="0"/>
              </a:spcBef>
              <a:spcAft>
                <a:spcPts val="0"/>
              </a:spcAft>
              <a:buSzPct val="100000"/>
              <a:buNone/>
            </a:lvl8pPr>
            <a:lvl9pPr algn="ctr" lvl="8" rtl="false">
              <a:lnSpc>
                <a:spcPct val="100000"/>
              </a:lnSpc>
              <a:spcBef>
                <a:spcPts val="0"/>
              </a:spcBef>
              <a:spcAft>
                <a:spcPts val="0"/>
              </a:spcAft>
              <a:buSzPct val="100000"/>
              <a:buNone/>
            </a:lvl9pPr>
          </a:lstStyle>
          <a:p>
            <a:pPr/>
            <a:r>
              <a:rPr dirty="0" lang="en-US"/>
              <a:t/>
            </a:r>
            <a:endParaRPr dirty="0" lang="en-US"/>
          </a:p>
        </p:txBody>
      </p:sp>
      <p:sp>
        <p:nvSpPr>
          <p:cNvPr id="17" name="Google Shape;84;p13">
            <a:extLst>
              <a:ext uri="{2A21BE8A-DC02-40C9-AE44-99E4EEDFB239}">
                <a16:creationId xmlns:a16="http://schemas.microsoft.com/office/drawing/2010/main" id="{6D374E38-DDEA-4253-B004-1F3B4A0C58FA}"/>
              </a:ext>
            </a:extLst>
          </p:cNvPr>
          <p:cNvSpPr>
            <a:spLocks noGrp="true"/>
          </p:cNvSpPr>
          <p:nvPr>
            <p:ph idx="16" type="subTitle"/>
          </p:nvPr>
        </p:nvSpPr>
        <p:spPr>
          <a:xfrm rot="0">
            <a:off x="6118549" y="3911675"/>
            <a:ext cx="2305500" cy="572700"/>
          </a:xfrm>
          <a:prstGeom prst="rect">
            <a:avLst/>
          </a:prstGeom>
        </p:spPr>
        <p:txBody>
          <a:bodyPr anchor="t" bIns="91425" lIns="91425" rIns="91425" rtlCol="0" spcFirstLastPara="true" tIns="91425" wrap="square">
            <a:noAutofit/>
          </a:bodyPr>
          <a:lstStyle>
            <a:lvl1pPr algn="ctr" lvl="0" rtl="false">
              <a:spcBef>
                <a:spcPts val="0"/>
              </a:spcBef>
              <a:spcAft>
                <a:spcPts val="0"/>
              </a:spcAft>
              <a:buSzPct val="100000"/>
              <a:buNone/>
              <a:defRPr dirty="0" lang="en-US" sz="1400"/>
            </a:lvl1pPr>
            <a:lvl2pPr algn="ctr" lvl="1" rtl="false">
              <a:lnSpc>
                <a:spcPct val="100000"/>
              </a:lnSpc>
              <a:spcBef>
                <a:spcPts val="0"/>
              </a:spcBef>
              <a:spcAft>
                <a:spcPts val="0"/>
              </a:spcAft>
              <a:buSzPct val="100000"/>
              <a:buNone/>
            </a:lvl2pPr>
            <a:lvl3pPr algn="ctr" lvl="2" rtl="false">
              <a:lnSpc>
                <a:spcPct val="100000"/>
              </a:lnSpc>
              <a:spcBef>
                <a:spcPts val="0"/>
              </a:spcBef>
              <a:spcAft>
                <a:spcPts val="0"/>
              </a:spcAft>
              <a:buSzPct val="100000"/>
              <a:buNone/>
            </a:lvl3pPr>
            <a:lvl4pPr algn="ctr" lvl="3" rtl="false">
              <a:lnSpc>
                <a:spcPct val="100000"/>
              </a:lnSpc>
              <a:spcBef>
                <a:spcPts val="0"/>
              </a:spcBef>
              <a:spcAft>
                <a:spcPts val="0"/>
              </a:spcAft>
              <a:buSzPct val="100000"/>
              <a:buNone/>
            </a:lvl4pPr>
            <a:lvl5pPr algn="ctr" lvl="4" rtl="false">
              <a:lnSpc>
                <a:spcPct val="100000"/>
              </a:lnSpc>
              <a:spcBef>
                <a:spcPts val="0"/>
              </a:spcBef>
              <a:spcAft>
                <a:spcPts val="0"/>
              </a:spcAft>
              <a:buSzPct val="100000"/>
              <a:buNone/>
            </a:lvl5pPr>
            <a:lvl6pPr algn="ctr" lvl="5" rtl="false">
              <a:lnSpc>
                <a:spcPct val="100000"/>
              </a:lnSpc>
              <a:spcBef>
                <a:spcPts val="0"/>
              </a:spcBef>
              <a:spcAft>
                <a:spcPts val="0"/>
              </a:spcAft>
              <a:buSzPct val="100000"/>
              <a:buNone/>
            </a:lvl6pPr>
            <a:lvl7pPr algn="ctr" lvl="6" rtl="false">
              <a:lnSpc>
                <a:spcPct val="100000"/>
              </a:lnSpc>
              <a:spcBef>
                <a:spcPts val="0"/>
              </a:spcBef>
              <a:spcAft>
                <a:spcPts val="0"/>
              </a:spcAft>
              <a:buSzPct val="100000"/>
              <a:buNone/>
            </a:lvl7pPr>
            <a:lvl8pPr algn="ctr" lvl="7" rtl="false">
              <a:lnSpc>
                <a:spcPct val="100000"/>
              </a:lnSpc>
              <a:spcBef>
                <a:spcPts val="0"/>
              </a:spcBef>
              <a:spcAft>
                <a:spcPts val="0"/>
              </a:spcAft>
              <a:buSzPct val="100000"/>
              <a:buNone/>
            </a:lvl8pPr>
            <a:lvl9pPr algn="ctr" lvl="8" rtl="false">
              <a:lnSpc>
                <a:spcPct val="100000"/>
              </a:lnSpc>
              <a:spcBef>
                <a:spcPts val="0"/>
              </a:spcBef>
              <a:spcAft>
                <a:spcPts val="0"/>
              </a:spcAft>
              <a:buSzPct val="100000"/>
              <a:buNone/>
            </a:lvl9pPr>
          </a:lstStyle>
          <a:p>
            <a:pPr/>
            <a:r>
              <a:rPr dirty="0" lang="en-US"/>
              <a:t/>
            </a:r>
            <a:endParaRPr dirty="0" lang="en-US"/>
          </a:p>
        </p:txBody>
      </p:sp>
      <p:sp>
        <p:nvSpPr>
          <p:cNvPr id="18" name="Google Shape;85;p13">
            <a:extLst>
              <a:ext uri="{83E66226-6C4E-481F-8AA6-F469885D41C0}">
                <a16:creationId xmlns:a16="http://schemas.microsoft.com/office/drawing/2010/main" id="{31CE7F31-E0D6-4889-BE98-9E08D3725C3D}"/>
              </a:ext>
            </a:extLst>
          </p:cNvPr>
          <p:cNvSpPr>
            <a:spLocks noGrp="true"/>
          </p:cNvSpPr>
          <p:nvPr>
            <p:ph idx="17" type="title"/>
          </p:nvPr>
        </p:nvSpPr>
        <p:spPr>
          <a:xfrm rot="0">
            <a:off x="1505400" y="1206926"/>
            <a:ext cx="734700" cy="572700"/>
          </a:xfrm>
          <a:prstGeom prst="rect">
            <a:avLst/>
          </a:prstGeom>
          <a:noFill/>
        </p:spPr>
        <p:txBody>
          <a:bodyPr anchor="b" bIns="91425" lIns="91425" rIns="91425" rtlCol="0" spcFirstLastPara="true" tIns="91425" wrap="square">
            <a:noAutofit/>
          </a:bodyPr>
          <a:lstStyle>
            <a:lvl1pPr lvl="0" rtl="false">
              <a:spcBef>
                <a:spcPts val="0"/>
              </a:spcBef>
              <a:spcAft>
                <a:spcPts val="0"/>
              </a:spcAft>
              <a:buSzPct val="100000"/>
              <a:buNone/>
              <a:defRPr dirty="0" lang="en-US" sz="3000"/>
            </a:lvl1pPr>
            <a:lvl2pPr lvl="1" rtl="false">
              <a:spcBef>
                <a:spcPts val="0"/>
              </a:spcBef>
              <a:spcAft>
                <a:spcPts val="0"/>
              </a:spcAft>
              <a:buSzPct val="100000"/>
              <a:buNone/>
              <a:defRPr dirty="0" lang="en-US" sz="3000"/>
            </a:lvl2pPr>
            <a:lvl3pPr lvl="2" rtl="false">
              <a:spcBef>
                <a:spcPts val="0"/>
              </a:spcBef>
              <a:spcAft>
                <a:spcPts val="0"/>
              </a:spcAft>
              <a:buSzPct val="100000"/>
              <a:buNone/>
              <a:defRPr dirty="0" lang="en-US" sz="3000"/>
            </a:lvl3pPr>
            <a:lvl4pPr lvl="3" rtl="false">
              <a:spcBef>
                <a:spcPts val="0"/>
              </a:spcBef>
              <a:spcAft>
                <a:spcPts val="0"/>
              </a:spcAft>
              <a:buSzPct val="100000"/>
              <a:buNone/>
              <a:defRPr dirty="0" lang="en-US" sz="3000"/>
            </a:lvl4pPr>
            <a:lvl5pPr lvl="4" rtl="false">
              <a:spcBef>
                <a:spcPts val="0"/>
              </a:spcBef>
              <a:spcAft>
                <a:spcPts val="0"/>
              </a:spcAft>
              <a:buSzPct val="100000"/>
              <a:buNone/>
              <a:defRPr dirty="0" lang="en-US" sz="3000"/>
            </a:lvl5pPr>
            <a:lvl6pPr lvl="5" rtl="false">
              <a:spcBef>
                <a:spcPts val="0"/>
              </a:spcBef>
              <a:spcAft>
                <a:spcPts val="0"/>
              </a:spcAft>
              <a:buSzPct val="100000"/>
              <a:buNone/>
              <a:defRPr dirty="0" lang="en-US" sz="3000"/>
            </a:lvl6pPr>
            <a:lvl7pPr lvl="6" rtl="false">
              <a:spcBef>
                <a:spcPts val="0"/>
              </a:spcBef>
              <a:spcAft>
                <a:spcPts val="0"/>
              </a:spcAft>
              <a:buSzPct val="100000"/>
              <a:buNone/>
              <a:defRPr dirty="0" lang="en-US" sz="3000"/>
            </a:lvl7pPr>
            <a:lvl8pPr lvl="7" rtl="false">
              <a:spcBef>
                <a:spcPts val="0"/>
              </a:spcBef>
              <a:spcAft>
                <a:spcPts val="0"/>
              </a:spcAft>
              <a:buSzPct val="100000"/>
              <a:buNone/>
              <a:defRPr dirty="0" lang="en-US" sz="3000"/>
            </a:lvl8pPr>
            <a:lvl9pPr lvl="8" rtl="false">
              <a:spcBef>
                <a:spcPts val="0"/>
              </a:spcBef>
              <a:spcAft>
                <a:spcPts val="0"/>
              </a:spcAft>
              <a:buSzPct val="100000"/>
              <a:buNone/>
              <a:defRPr dirty="0" lang="en-US" sz="3000"/>
            </a:lvl9pPr>
          </a:lstStyle>
          <a:p>
            <a:pPr/>
            <a:r>
              <a:rPr dirty="0" lang="en-US"/>
              <a:t>xx%</a:t>
            </a:r>
            <a:endParaRPr dirty="0" lang="en-US"/>
          </a:p>
        </p:txBody>
      </p:sp>
      <p:sp>
        <p:nvSpPr>
          <p:cNvPr id="19" name="Google Shape;86;p13">
            <a:extLst>
              <a:ext uri="{7BC2722C-E18D-4C48-8E4B-AF793BBF8CBC}">
                <a16:creationId xmlns:a16="http://schemas.microsoft.com/office/drawing/2010/main" id="{0B1F78E5-BDA9-46DA-9C72-FCCD57EC4F36}"/>
              </a:ext>
            </a:extLst>
          </p:cNvPr>
          <p:cNvSpPr>
            <a:spLocks noGrp="true"/>
          </p:cNvSpPr>
          <p:nvPr>
            <p:ph idx="18" type="title"/>
          </p:nvPr>
        </p:nvSpPr>
        <p:spPr>
          <a:xfrm rot="0">
            <a:off x="1505400" y="2939527"/>
            <a:ext cx="734700" cy="572700"/>
          </a:xfrm>
          <a:prstGeom prst="rect">
            <a:avLst/>
          </a:prstGeom>
          <a:noFill/>
        </p:spPr>
        <p:txBody>
          <a:bodyPr anchor="b" bIns="91425" lIns="91425" rIns="91425" rtlCol="0" spcFirstLastPara="true" tIns="91425" wrap="square">
            <a:noAutofit/>
          </a:bodyPr>
          <a:lstStyle>
            <a:lvl1pPr lvl="0" rtl="false">
              <a:spcBef>
                <a:spcPts val="0"/>
              </a:spcBef>
              <a:spcAft>
                <a:spcPts val="0"/>
              </a:spcAft>
              <a:buSzPct val="100000"/>
              <a:buNone/>
              <a:defRPr dirty="0" lang="en-US" sz="3000"/>
            </a:lvl1pPr>
            <a:lvl2pPr lvl="1" rtl="false">
              <a:spcBef>
                <a:spcPts val="0"/>
              </a:spcBef>
              <a:spcAft>
                <a:spcPts val="0"/>
              </a:spcAft>
              <a:buSzPct val="100000"/>
              <a:buNone/>
              <a:defRPr dirty="0" lang="en-US" sz="3000"/>
            </a:lvl2pPr>
            <a:lvl3pPr lvl="2" rtl="false">
              <a:spcBef>
                <a:spcPts val="0"/>
              </a:spcBef>
              <a:spcAft>
                <a:spcPts val="0"/>
              </a:spcAft>
              <a:buSzPct val="100000"/>
              <a:buNone/>
              <a:defRPr dirty="0" lang="en-US" sz="3000"/>
            </a:lvl3pPr>
            <a:lvl4pPr lvl="3" rtl="false">
              <a:spcBef>
                <a:spcPts val="0"/>
              </a:spcBef>
              <a:spcAft>
                <a:spcPts val="0"/>
              </a:spcAft>
              <a:buSzPct val="100000"/>
              <a:buNone/>
              <a:defRPr dirty="0" lang="en-US" sz="3000"/>
            </a:lvl4pPr>
            <a:lvl5pPr lvl="4" rtl="false">
              <a:spcBef>
                <a:spcPts val="0"/>
              </a:spcBef>
              <a:spcAft>
                <a:spcPts val="0"/>
              </a:spcAft>
              <a:buSzPct val="100000"/>
              <a:buNone/>
              <a:defRPr dirty="0" lang="en-US" sz="3000"/>
            </a:lvl5pPr>
            <a:lvl6pPr lvl="5" rtl="false">
              <a:spcBef>
                <a:spcPts val="0"/>
              </a:spcBef>
              <a:spcAft>
                <a:spcPts val="0"/>
              </a:spcAft>
              <a:buSzPct val="100000"/>
              <a:buNone/>
              <a:defRPr dirty="0" lang="en-US" sz="3000"/>
            </a:lvl6pPr>
            <a:lvl7pPr lvl="6" rtl="false">
              <a:spcBef>
                <a:spcPts val="0"/>
              </a:spcBef>
              <a:spcAft>
                <a:spcPts val="0"/>
              </a:spcAft>
              <a:buSzPct val="100000"/>
              <a:buNone/>
              <a:defRPr dirty="0" lang="en-US" sz="3000"/>
            </a:lvl7pPr>
            <a:lvl8pPr lvl="7" rtl="false">
              <a:spcBef>
                <a:spcPts val="0"/>
              </a:spcBef>
              <a:spcAft>
                <a:spcPts val="0"/>
              </a:spcAft>
              <a:buSzPct val="100000"/>
              <a:buNone/>
              <a:defRPr dirty="0" lang="en-US" sz="3000"/>
            </a:lvl8pPr>
            <a:lvl9pPr lvl="8" rtl="false">
              <a:spcBef>
                <a:spcPts val="0"/>
              </a:spcBef>
              <a:spcAft>
                <a:spcPts val="0"/>
              </a:spcAft>
              <a:buSzPct val="100000"/>
              <a:buNone/>
              <a:defRPr dirty="0" lang="en-US" sz="3000"/>
            </a:lvl9pPr>
          </a:lstStyle>
          <a:p>
            <a:pPr/>
            <a:r>
              <a:rPr dirty="0" lang="en-US"/>
              <a:t>xx%</a:t>
            </a:r>
            <a:endParaRPr dirty="0" lang="en-US"/>
          </a:p>
        </p:txBody>
      </p:sp>
      <p:sp>
        <p:nvSpPr>
          <p:cNvPr id="20" name="Google Shape;87;p13">
            <a:extLst>
              <a:ext uri="{F12C5991-AFCA-404C-BB4D-0503E15CF9AC}">
                <a16:creationId xmlns:a16="http://schemas.microsoft.com/office/drawing/2010/main" id="{A4B4CC2D-1901-4947-8901-68C1921FBB5D}"/>
              </a:ext>
            </a:extLst>
          </p:cNvPr>
          <p:cNvSpPr>
            <a:spLocks noGrp="true"/>
          </p:cNvSpPr>
          <p:nvPr>
            <p:ph idx="19" type="title"/>
          </p:nvPr>
        </p:nvSpPr>
        <p:spPr>
          <a:xfrm rot="0">
            <a:off x="4204671" y="1206926"/>
            <a:ext cx="734700" cy="572700"/>
          </a:xfrm>
          <a:prstGeom prst="rect">
            <a:avLst/>
          </a:prstGeom>
          <a:noFill/>
        </p:spPr>
        <p:txBody>
          <a:bodyPr anchor="b" bIns="91425" lIns="91425" rIns="91425" rtlCol="0" spcFirstLastPara="true" tIns="91425" wrap="square">
            <a:noAutofit/>
          </a:bodyPr>
          <a:lstStyle>
            <a:lvl1pPr lvl="0" rtl="false">
              <a:spcBef>
                <a:spcPts val="0"/>
              </a:spcBef>
              <a:spcAft>
                <a:spcPts val="0"/>
              </a:spcAft>
              <a:buSzPct val="100000"/>
              <a:buNone/>
              <a:defRPr dirty="0" lang="en-US" sz="3000"/>
            </a:lvl1pPr>
            <a:lvl2pPr lvl="1" rtl="false">
              <a:spcBef>
                <a:spcPts val="0"/>
              </a:spcBef>
              <a:spcAft>
                <a:spcPts val="0"/>
              </a:spcAft>
              <a:buSzPct val="100000"/>
              <a:buNone/>
              <a:defRPr dirty="0" lang="en-US" sz="3000"/>
            </a:lvl2pPr>
            <a:lvl3pPr lvl="2" rtl="false">
              <a:spcBef>
                <a:spcPts val="0"/>
              </a:spcBef>
              <a:spcAft>
                <a:spcPts val="0"/>
              </a:spcAft>
              <a:buSzPct val="100000"/>
              <a:buNone/>
              <a:defRPr dirty="0" lang="en-US" sz="3000"/>
            </a:lvl3pPr>
            <a:lvl4pPr lvl="3" rtl="false">
              <a:spcBef>
                <a:spcPts val="0"/>
              </a:spcBef>
              <a:spcAft>
                <a:spcPts val="0"/>
              </a:spcAft>
              <a:buSzPct val="100000"/>
              <a:buNone/>
              <a:defRPr dirty="0" lang="en-US" sz="3000"/>
            </a:lvl4pPr>
            <a:lvl5pPr lvl="4" rtl="false">
              <a:spcBef>
                <a:spcPts val="0"/>
              </a:spcBef>
              <a:spcAft>
                <a:spcPts val="0"/>
              </a:spcAft>
              <a:buSzPct val="100000"/>
              <a:buNone/>
              <a:defRPr dirty="0" lang="en-US" sz="3000"/>
            </a:lvl5pPr>
            <a:lvl6pPr lvl="5" rtl="false">
              <a:spcBef>
                <a:spcPts val="0"/>
              </a:spcBef>
              <a:spcAft>
                <a:spcPts val="0"/>
              </a:spcAft>
              <a:buSzPct val="100000"/>
              <a:buNone/>
              <a:defRPr dirty="0" lang="en-US" sz="3000"/>
            </a:lvl6pPr>
            <a:lvl7pPr lvl="6" rtl="false">
              <a:spcBef>
                <a:spcPts val="0"/>
              </a:spcBef>
              <a:spcAft>
                <a:spcPts val="0"/>
              </a:spcAft>
              <a:buSzPct val="100000"/>
              <a:buNone/>
              <a:defRPr dirty="0" lang="en-US" sz="3000"/>
            </a:lvl7pPr>
            <a:lvl8pPr lvl="7" rtl="false">
              <a:spcBef>
                <a:spcPts val="0"/>
              </a:spcBef>
              <a:spcAft>
                <a:spcPts val="0"/>
              </a:spcAft>
              <a:buSzPct val="100000"/>
              <a:buNone/>
              <a:defRPr dirty="0" lang="en-US" sz="3000"/>
            </a:lvl8pPr>
            <a:lvl9pPr lvl="8" rtl="false">
              <a:spcBef>
                <a:spcPts val="0"/>
              </a:spcBef>
              <a:spcAft>
                <a:spcPts val="0"/>
              </a:spcAft>
              <a:buSzPct val="100000"/>
              <a:buNone/>
              <a:defRPr dirty="0" lang="en-US" sz="3000"/>
            </a:lvl9pPr>
          </a:lstStyle>
          <a:p>
            <a:pPr/>
            <a:r>
              <a:rPr dirty="0" lang="en-US"/>
              <a:t>xx%</a:t>
            </a:r>
            <a:endParaRPr dirty="0" lang="en-US"/>
          </a:p>
        </p:txBody>
      </p:sp>
      <p:sp>
        <p:nvSpPr>
          <p:cNvPr id="21" name="Google Shape;88;p13">
            <a:extLst>
              <a:ext uri="{C8A1C797-4BF1-40E5-9371-BF61F4F099E9}">
                <a16:creationId xmlns:a16="http://schemas.microsoft.com/office/drawing/2010/main" id="{128B1D0A-26DE-470C-A286-B33B3B09C022}"/>
              </a:ext>
            </a:extLst>
          </p:cNvPr>
          <p:cNvSpPr>
            <a:spLocks noGrp="true"/>
          </p:cNvSpPr>
          <p:nvPr>
            <p:ph idx="20" type="title"/>
          </p:nvPr>
        </p:nvSpPr>
        <p:spPr>
          <a:xfrm rot="0">
            <a:off x="4204671" y="2939527"/>
            <a:ext cx="734700" cy="572700"/>
          </a:xfrm>
          <a:prstGeom prst="rect">
            <a:avLst/>
          </a:prstGeom>
          <a:noFill/>
        </p:spPr>
        <p:txBody>
          <a:bodyPr anchor="b" bIns="91425" lIns="91425" rIns="91425" rtlCol="0" spcFirstLastPara="true" tIns="91425" wrap="square">
            <a:noAutofit/>
          </a:bodyPr>
          <a:lstStyle>
            <a:lvl1pPr lvl="0" rtl="false">
              <a:spcBef>
                <a:spcPts val="0"/>
              </a:spcBef>
              <a:spcAft>
                <a:spcPts val="0"/>
              </a:spcAft>
              <a:buSzPct val="100000"/>
              <a:buNone/>
              <a:defRPr dirty="0" lang="en-US" sz="3000"/>
            </a:lvl1pPr>
            <a:lvl2pPr lvl="1" rtl="false">
              <a:spcBef>
                <a:spcPts val="0"/>
              </a:spcBef>
              <a:spcAft>
                <a:spcPts val="0"/>
              </a:spcAft>
              <a:buSzPct val="100000"/>
              <a:buNone/>
              <a:defRPr dirty="0" lang="en-US" sz="3000"/>
            </a:lvl2pPr>
            <a:lvl3pPr lvl="2" rtl="false">
              <a:spcBef>
                <a:spcPts val="0"/>
              </a:spcBef>
              <a:spcAft>
                <a:spcPts val="0"/>
              </a:spcAft>
              <a:buSzPct val="100000"/>
              <a:buNone/>
              <a:defRPr dirty="0" lang="en-US" sz="3000"/>
            </a:lvl3pPr>
            <a:lvl4pPr lvl="3" rtl="false">
              <a:spcBef>
                <a:spcPts val="0"/>
              </a:spcBef>
              <a:spcAft>
                <a:spcPts val="0"/>
              </a:spcAft>
              <a:buSzPct val="100000"/>
              <a:buNone/>
              <a:defRPr dirty="0" lang="en-US" sz="3000"/>
            </a:lvl4pPr>
            <a:lvl5pPr lvl="4" rtl="false">
              <a:spcBef>
                <a:spcPts val="0"/>
              </a:spcBef>
              <a:spcAft>
                <a:spcPts val="0"/>
              </a:spcAft>
              <a:buSzPct val="100000"/>
              <a:buNone/>
              <a:defRPr dirty="0" lang="en-US" sz="3000"/>
            </a:lvl5pPr>
            <a:lvl6pPr lvl="5" rtl="false">
              <a:spcBef>
                <a:spcPts val="0"/>
              </a:spcBef>
              <a:spcAft>
                <a:spcPts val="0"/>
              </a:spcAft>
              <a:buSzPct val="100000"/>
              <a:buNone/>
              <a:defRPr dirty="0" lang="en-US" sz="3000"/>
            </a:lvl6pPr>
            <a:lvl7pPr lvl="6" rtl="false">
              <a:spcBef>
                <a:spcPts val="0"/>
              </a:spcBef>
              <a:spcAft>
                <a:spcPts val="0"/>
              </a:spcAft>
              <a:buSzPct val="100000"/>
              <a:buNone/>
              <a:defRPr dirty="0" lang="en-US" sz="3000"/>
            </a:lvl7pPr>
            <a:lvl8pPr lvl="7" rtl="false">
              <a:spcBef>
                <a:spcPts val="0"/>
              </a:spcBef>
              <a:spcAft>
                <a:spcPts val="0"/>
              </a:spcAft>
              <a:buSzPct val="100000"/>
              <a:buNone/>
              <a:defRPr dirty="0" lang="en-US" sz="3000"/>
            </a:lvl8pPr>
            <a:lvl9pPr lvl="8" rtl="false">
              <a:spcBef>
                <a:spcPts val="0"/>
              </a:spcBef>
              <a:spcAft>
                <a:spcPts val="0"/>
              </a:spcAft>
              <a:buSzPct val="100000"/>
              <a:buNone/>
              <a:defRPr dirty="0" lang="en-US" sz="3000"/>
            </a:lvl9pPr>
          </a:lstStyle>
          <a:p>
            <a:pPr/>
            <a:r>
              <a:rPr dirty="0" lang="en-US"/>
              <a:t>xx%</a:t>
            </a:r>
            <a:endParaRPr dirty="0" lang="en-US"/>
          </a:p>
        </p:txBody>
      </p:sp>
      <p:sp>
        <p:nvSpPr>
          <p:cNvPr id="22" name="Google Shape;89;p13">
            <a:extLst>
              <a:ext uri="{42F8CF0D-638F-4FD5-94F6-B841E99EB5FB}">
                <a16:creationId xmlns:a16="http://schemas.microsoft.com/office/drawing/2010/main" id="{2E912A93-2B36-4FF4-B1B1-A509D2120F28}"/>
              </a:ext>
            </a:extLst>
          </p:cNvPr>
          <p:cNvSpPr>
            <a:spLocks noGrp="true"/>
          </p:cNvSpPr>
          <p:nvPr>
            <p:ph idx="21" type="title"/>
          </p:nvPr>
        </p:nvSpPr>
        <p:spPr>
          <a:xfrm rot="0">
            <a:off x="6903950" y="1206926"/>
            <a:ext cx="734700" cy="572700"/>
          </a:xfrm>
          <a:prstGeom prst="rect">
            <a:avLst/>
          </a:prstGeom>
          <a:noFill/>
        </p:spPr>
        <p:txBody>
          <a:bodyPr anchor="b" bIns="91425" lIns="91425" rIns="91425" rtlCol="0" spcFirstLastPara="true" tIns="91425" wrap="square">
            <a:noAutofit/>
          </a:bodyPr>
          <a:lstStyle>
            <a:lvl1pPr lvl="0" rtl="false">
              <a:spcBef>
                <a:spcPts val="0"/>
              </a:spcBef>
              <a:spcAft>
                <a:spcPts val="0"/>
              </a:spcAft>
              <a:buSzPct val="100000"/>
              <a:buNone/>
              <a:defRPr dirty="0" lang="en-US" sz="3000"/>
            </a:lvl1pPr>
            <a:lvl2pPr lvl="1" rtl="false">
              <a:spcBef>
                <a:spcPts val="0"/>
              </a:spcBef>
              <a:spcAft>
                <a:spcPts val="0"/>
              </a:spcAft>
              <a:buSzPct val="100000"/>
              <a:buNone/>
              <a:defRPr dirty="0" lang="en-US" sz="3000"/>
            </a:lvl2pPr>
            <a:lvl3pPr lvl="2" rtl="false">
              <a:spcBef>
                <a:spcPts val="0"/>
              </a:spcBef>
              <a:spcAft>
                <a:spcPts val="0"/>
              </a:spcAft>
              <a:buSzPct val="100000"/>
              <a:buNone/>
              <a:defRPr dirty="0" lang="en-US" sz="3000"/>
            </a:lvl3pPr>
            <a:lvl4pPr lvl="3" rtl="false">
              <a:spcBef>
                <a:spcPts val="0"/>
              </a:spcBef>
              <a:spcAft>
                <a:spcPts val="0"/>
              </a:spcAft>
              <a:buSzPct val="100000"/>
              <a:buNone/>
              <a:defRPr dirty="0" lang="en-US" sz="3000"/>
            </a:lvl4pPr>
            <a:lvl5pPr lvl="4" rtl="false">
              <a:spcBef>
                <a:spcPts val="0"/>
              </a:spcBef>
              <a:spcAft>
                <a:spcPts val="0"/>
              </a:spcAft>
              <a:buSzPct val="100000"/>
              <a:buNone/>
              <a:defRPr dirty="0" lang="en-US" sz="3000"/>
            </a:lvl5pPr>
            <a:lvl6pPr lvl="5" rtl="false">
              <a:spcBef>
                <a:spcPts val="0"/>
              </a:spcBef>
              <a:spcAft>
                <a:spcPts val="0"/>
              </a:spcAft>
              <a:buSzPct val="100000"/>
              <a:buNone/>
              <a:defRPr dirty="0" lang="en-US" sz="3000"/>
            </a:lvl6pPr>
            <a:lvl7pPr lvl="6" rtl="false">
              <a:spcBef>
                <a:spcPts val="0"/>
              </a:spcBef>
              <a:spcAft>
                <a:spcPts val="0"/>
              </a:spcAft>
              <a:buSzPct val="100000"/>
              <a:buNone/>
              <a:defRPr dirty="0" lang="en-US" sz="3000"/>
            </a:lvl7pPr>
            <a:lvl8pPr lvl="7" rtl="false">
              <a:spcBef>
                <a:spcPts val="0"/>
              </a:spcBef>
              <a:spcAft>
                <a:spcPts val="0"/>
              </a:spcAft>
              <a:buSzPct val="100000"/>
              <a:buNone/>
              <a:defRPr dirty="0" lang="en-US" sz="3000"/>
            </a:lvl8pPr>
            <a:lvl9pPr lvl="8" rtl="false">
              <a:spcBef>
                <a:spcPts val="0"/>
              </a:spcBef>
              <a:spcAft>
                <a:spcPts val="0"/>
              </a:spcAft>
              <a:buSzPct val="100000"/>
              <a:buNone/>
              <a:defRPr dirty="0" lang="en-US" sz="3000"/>
            </a:lvl9pPr>
          </a:lstStyle>
          <a:p>
            <a:pPr/>
            <a:r>
              <a:rPr dirty="0" lang="en-US"/>
              <a:t>xx%</a:t>
            </a:r>
            <a:endParaRPr dirty="0" lang="en-US"/>
          </a:p>
        </p:txBody>
      </p:sp>
      <p:sp>
        <p:nvSpPr>
          <p:cNvPr id="23" name="Google Shape;90;p13">
            <a:extLst>
              <a:ext uri="{53B272A6-6EEB-4DCA-8CE7-CEC30F141CEB}">
                <a16:creationId xmlns:a16="http://schemas.microsoft.com/office/drawing/2010/main" id="{E4B25C46-1F65-49B8-ACB0-2B0CC9723E55}"/>
              </a:ext>
            </a:extLst>
          </p:cNvPr>
          <p:cNvSpPr>
            <a:spLocks noGrp="true"/>
          </p:cNvSpPr>
          <p:nvPr>
            <p:ph idx="22" type="title"/>
          </p:nvPr>
        </p:nvSpPr>
        <p:spPr>
          <a:xfrm rot="0">
            <a:off x="6903950" y="2939527"/>
            <a:ext cx="734700" cy="572700"/>
          </a:xfrm>
          <a:prstGeom prst="rect">
            <a:avLst/>
          </a:prstGeom>
          <a:noFill/>
        </p:spPr>
        <p:txBody>
          <a:bodyPr anchor="b" bIns="91425" lIns="91425" rIns="91425" rtlCol="0" spcFirstLastPara="true" tIns="91425" wrap="square">
            <a:noAutofit/>
          </a:bodyPr>
          <a:lstStyle>
            <a:lvl1pPr lvl="0" rtl="false">
              <a:spcBef>
                <a:spcPts val="0"/>
              </a:spcBef>
              <a:spcAft>
                <a:spcPts val="0"/>
              </a:spcAft>
              <a:buSzPct val="100000"/>
              <a:buNone/>
              <a:defRPr dirty="0" lang="en-US" sz="3000"/>
            </a:lvl1pPr>
            <a:lvl2pPr lvl="1" rtl="false">
              <a:spcBef>
                <a:spcPts val="0"/>
              </a:spcBef>
              <a:spcAft>
                <a:spcPts val="0"/>
              </a:spcAft>
              <a:buSzPct val="100000"/>
              <a:buNone/>
              <a:defRPr dirty="0" lang="en-US" sz="3000"/>
            </a:lvl2pPr>
            <a:lvl3pPr lvl="2" rtl="false">
              <a:spcBef>
                <a:spcPts val="0"/>
              </a:spcBef>
              <a:spcAft>
                <a:spcPts val="0"/>
              </a:spcAft>
              <a:buSzPct val="100000"/>
              <a:buNone/>
              <a:defRPr dirty="0" lang="en-US" sz="3000"/>
            </a:lvl3pPr>
            <a:lvl4pPr lvl="3" rtl="false">
              <a:spcBef>
                <a:spcPts val="0"/>
              </a:spcBef>
              <a:spcAft>
                <a:spcPts val="0"/>
              </a:spcAft>
              <a:buSzPct val="100000"/>
              <a:buNone/>
              <a:defRPr dirty="0" lang="en-US" sz="3000"/>
            </a:lvl4pPr>
            <a:lvl5pPr lvl="4" rtl="false">
              <a:spcBef>
                <a:spcPts val="0"/>
              </a:spcBef>
              <a:spcAft>
                <a:spcPts val="0"/>
              </a:spcAft>
              <a:buSzPct val="100000"/>
              <a:buNone/>
              <a:defRPr dirty="0" lang="en-US" sz="3000"/>
            </a:lvl5pPr>
            <a:lvl6pPr lvl="5" rtl="false">
              <a:spcBef>
                <a:spcPts val="0"/>
              </a:spcBef>
              <a:spcAft>
                <a:spcPts val="0"/>
              </a:spcAft>
              <a:buSzPct val="100000"/>
              <a:buNone/>
              <a:defRPr dirty="0" lang="en-US" sz="3000"/>
            </a:lvl6pPr>
            <a:lvl7pPr lvl="6" rtl="false">
              <a:spcBef>
                <a:spcPts val="0"/>
              </a:spcBef>
              <a:spcAft>
                <a:spcPts val="0"/>
              </a:spcAft>
              <a:buSzPct val="100000"/>
              <a:buNone/>
              <a:defRPr dirty="0" lang="en-US" sz="3000"/>
            </a:lvl7pPr>
            <a:lvl8pPr lvl="7" rtl="false">
              <a:spcBef>
                <a:spcPts val="0"/>
              </a:spcBef>
              <a:spcAft>
                <a:spcPts val="0"/>
              </a:spcAft>
              <a:buSzPct val="100000"/>
              <a:buNone/>
              <a:defRPr dirty="0" lang="en-US" sz="3000"/>
            </a:lvl8pPr>
            <a:lvl9pPr lvl="8" rtl="false">
              <a:spcBef>
                <a:spcPts val="0"/>
              </a:spcBef>
              <a:spcAft>
                <a:spcPts val="0"/>
              </a:spcAft>
              <a:buSzPct val="100000"/>
              <a:buNone/>
              <a:defRPr dirty="0" lang="en-US" sz="3000"/>
            </a:lvl9pPr>
          </a:lstStyle>
          <a:p>
            <a:pPr/>
            <a:r>
              <a:rPr dirty="0" lang="en-US"/>
              <a:t>xx%</a:t>
            </a:r>
            <a:endParaRPr dirty="0" lang="en-US"/>
          </a:p>
        </p:txBody>
      </p:sp>
      <p:sp>
        <p:nvSpPr>
          <p:cNvPr id="24" name="Google Shape;91;p13">
            <a:extLst>
              <a:ext uri="{8271EC13-A7E8-4A92-885D-9E1D9F881532}">
                <a16:creationId xmlns:a16="http://schemas.microsoft.com/office/drawing/2010/main" id="{7995D2F6-54F5-4CD2-AF8D-9FEC73090F35}"/>
              </a:ext>
            </a:extLst>
          </p:cNvPr>
          <p:cNvSpPr>
            <a:spLocks noGrp="true"/>
          </p:cNvSpPr>
          <p:nvPr>
            <p:ph idx="23" type="subTitle"/>
          </p:nvPr>
        </p:nvSpPr>
        <p:spPr>
          <a:xfrm rot="0">
            <a:off x="719999" y="1801112"/>
            <a:ext cx="2305500" cy="484800"/>
          </a:xfrm>
          <a:prstGeom prst="rect">
            <a:avLst/>
          </a:prstGeom>
        </p:spPr>
        <p:txBody>
          <a:bodyPr anchor="b" bIns="91425" lIns="91425" rIns="91425" rtlCol="0" spcFirstLastPara="true" tIns="91425" wrap="square">
            <a:noAutofit/>
          </a:bodyPr>
          <a:lstStyle>
            <a:lvl1pPr algn="ctr" lvl="0" rtl="false">
              <a:spcBef>
                <a:spcPts val="0"/>
              </a:spcBef>
              <a:spcAft>
                <a:spcPts val="0"/>
              </a:spcAft>
              <a:buSzPct val="100000"/>
              <a:buFont typeface="DM Sans"/>
              <a:buNone/>
              <a:defRPr b="1" dirty="0" lang="en-US" sz="2400">
                <a:solidFill>
                  <a:schemeClr val="dk1"/>
                </a:solidFill>
                <a:latin typeface="Outfit"/>
              </a:defRPr>
            </a:lvl1pPr>
            <a:lvl2pPr lvl="1" rtl="false">
              <a:lnSpc>
                <a:spcPct val="100000"/>
              </a:lnSpc>
              <a:spcBef>
                <a:spcPts val="0"/>
              </a:spcBef>
              <a:spcAft>
                <a:spcPts val="0"/>
              </a:spcAft>
              <a:buSzPct val="100000"/>
              <a:buFont typeface="DM Sans"/>
              <a:buNone/>
              <a:defRPr b="1" dirty="0" lang="en-US" sz="2400">
                <a:latin typeface="DM Sans"/>
              </a:defRPr>
            </a:lvl2pPr>
            <a:lvl3pPr lvl="2" rtl="false">
              <a:lnSpc>
                <a:spcPct val="100000"/>
              </a:lnSpc>
              <a:spcBef>
                <a:spcPts val="0"/>
              </a:spcBef>
              <a:spcAft>
                <a:spcPts val="0"/>
              </a:spcAft>
              <a:buSzPct val="100000"/>
              <a:buFont typeface="DM Sans"/>
              <a:buNone/>
              <a:defRPr b="1" dirty="0" lang="en-US" sz="2400">
                <a:latin typeface="DM Sans"/>
              </a:defRPr>
            </a:lvl3pPr>
            <a:lvl4pPr lvl="3" rtl="false">
              <a:lnSpc>
                <a:spcPct val="100000"/>
              </a:lnSpc>
              <a:spcBef>
                <a:spcPts val="0"/>
              </a:spcBef>
              <a:spcAft>
                <a:spcPts val="0"/>
              </a:spcAft>
              <a:buSzPct val="100000"/>
              <a:buFont typeface="DM Sans"/>
              <a:buNone/>
              <a:defRPr b="1" dirty="0" lang="en-US" sz="2400">
                <a:latin typeface="DM Sans"/>
              </a:defRPr>
            </a:lvl4pPr>
            <a:lvl5pPr lvl="4" rtl="false">
              <a:lnSpc>
                <a:spcPct val="100000"/>
              </a:lnSpc>
              <a:spcBef>
                <a:spcPts val="0"/>
              </a:spcBef>
              <a:spcAft>
                <a:spcPts val="0"/>
              </a:spcAft>
              <a:buSzPct val="100000"/>
              <a:buFont typeface="DM Sans"/>
              <a:buNone/>
              <a:defRPr b="1" dirty="0" lang="en-US" sz="2400">
                <a:latin typeface="DM Sans"/>
              </a:defRPr>
            </a:lvl5pPr>
            <a:lvl6pPr lvl="5" rtl="false">
              <a:lnSpc>
                <a:spcPct val="100000"/>
              </a:lnSpc>
              <a:spcBef>
                <a:spcPts val="0"/>
              </a:spcBef>
              <a:spcAft>
                <a:spcPts val="0"/>
              </a:spcAft>
              <a:buSzPct val="100000"/>
              <a:buFont typeface="DM Sans"/>
              <a:buNone/>
              <a:defRPr b="1" dirty="0" lang="en-US" sz="2400">
                <a:latin typeface="DM Sans"/>
              </a:defRPr>
            </a:lvl6pPr>
            <a:lvl7pPr lvl="6" rtl="false">
              <a:lnSpc>
                <a:spcPct val="100000"/>
              </a:lnSpc>
              <a:spcBef>
                <a:spcPts val="0"/>
              </a:spcBef>
              <a:spcAft>
                <a:spcPts val="0"/>
              </a:spcAft>
              <a:buSzPct val="100000"/>
              <a:buFont typeface="DM Sans"/>
              <a:buNone/>
              <a:defRPr b="1" dirty="0" lang="en-US" sz="2400">
                <a:latin typeface="DM Sans"/>
              </a:defRPr>
            </a:lvl7pPr>
            <a:lvl8pPr lvl="7" rtl="false">
              <a:lnSpc>
                <a:spcPct val="100000"/>
              </a:lnSpc>
              <a:spcBef>
                <a:spcPts val="0"/>
              </a:spcBef>
              <a:spcAft>
                <a:spcPts val="0"/>
              </a:spcAft>
              <a:buSzPct val="100000"/>
              <a:buFont typeface="DM Sans"/>
              <a:buNone/>
              <a:defRPr b="1" dirty="0" lang="en-US" sz="2400">
                <a:latin typeface="DM Sans"/>
              </a:defRPr>
            </a:lvl8pPr>
            <a:lvl9pPr lvl="8" rtl="false">
              <a:lnSpc>
                <a:spcPct val="100000"/>
              </a:lnSpc>
              <a:spcBef>
                <a:spcPts val="0"/>
              </a:spcBef>
              <a:spcAft>
                <a:spcPts val="0"/>
              </a:spcAft>
              <a:buSzPct val="100000"/>
              <a:buFont typeface="DM Sans"/>
              <a:buNone/>
              <a:defRPr b="1" dirty="0" lang="en-US" sz="2400">
                <a:latin typeface="DM Sans"/>
              </a:defRPr>
            </a:lvl9pPr>
          </a:lstStyle>
          <a:p>
            <a:pPr/>
            <a:r>
              <a:rPr dirty="0" lang="en-US"/>
              <a:t/>
            </a:r>
            <a:endParaRPr dirty="0" lang="en-US"/>
          </a:p>
        </p:txBody>
      </p:sp>
      <p:sp>
        <p:nvSpPr>
          <p:cNvPr id="25" name="Google Shape;92;p13">
            <a:extLst>
              <a:ext uri="{A3130CD5-1210-45E5-A120-6202EB404DFF}">
                <a16:creationId xmlns:a16="http://schemas.microsoft.com/office/drawing/2010/main" id="{33D35768-B40C-4737-B830-9DEF97DE3FB9}"/>
              </a:ext>
            </a:extLst>
          </p:cNvPr>
          <p:cNvSpPr>
            <a:spLocks noGrp="true"/>
          </p:cNvSpPr>
          <p:nvPr>
            <p:ph idx="24" type="subTitle"/>
          </p:nvPr>
        </p:nvSpPr>
        <p:spPr>
          <a:xfrm rot="0">
            <a:off x="3419271" y="1801112"/>
            <a:ext cx="2305500" cy="484800"/>
          </a:xfrm>
          <a:prstGeom prst="rect">
            <a:avLst/>
          </a:prstGeom>
        </p:spPr>
        <p:txBody>
          <a:bodyPr anchor="b" bIns="91425" lIns="91425" rIns="91425" rtlCol="0" spcFirstLastPara="true" tIns="91425" wrap="square">
            <a:noAutofit/>
          </a:bodyPr>
          <a:lstStyle>
            <a:lvl1pPr algn="ctr" lvl="0" rtl="false">
              <a:spcBef>
                <a:spcPts val="0"/>
              </a:spcBef>
              <a:spcAft>
                <a:spcPts val="0"/>
              </a:spcAft>
              <a:buSzPct val="100000"/>
              <a:buFont typeface="DM Sans"/>
              <a:buNone/>
              <a:defRPr b="1" dirty="0" lang="en-US" sz="2400">
                <a:solidFill>
                  <a:schemeClr val="dk1"/>
                </a:solidFill>
                <a:latin typeface="Outfit"/>
              </a:defRPr>
            </a:lvl1pPr>
            <a:lvl2pPr lvl="1" rtl="false">
              <a:lnSpc>
                <a:spcPct val="100000"/>
              </a:lnSpc>
              <a:spcBef>
                <a:spcPts val="0"/>
              </a:spcBef>
              <a:spcAft>
                <a:spcPts val="0"/>
              </a:spcAft>
              <a:buSzPct val="100000"/>
              <a:buFont typeface="DM Sans"/>
              <a:buNone/>
              <a:defRPr b="1" dirty="0" lang="en-US" sz="2400">
                <a:latin typeface="DM Sans"/>
              </a:defRPr>
            </a:lvl2pPr>
            <a:lvl3pPr lvl="2" rtl="false">
              <a:lnSpc>
                <a:spcPct val="100000"/>
              </a:lnSpc>
              <a:spcBef>
                <a:spcPts val="0"/>
              </a:spcBef>
              <a:spcAft>
                <a:spcPts val="0"/>
              </a:spcAft>
              <a:buSzPct val="100000"/>
              <a:buFont typeface="DM Sans"/>
              <a:buNone/>
              <a:defRPr b="1" dirty="0" lang="en-US" sz="2400">
                <a:latin typeface="DM Sans"/>
              </a:defRPr>
            </a:lvl3pPr>
            <a:lvl4pPr lvl="3" rtl="false">
              <a:lnSpc>
                <a:spcPct val="100000"/>
              </a:lnSpc>
              <a:spcBef>
                <a:spcPts val="0"/>
              </a:spcBef>
              <a:spcAft>
                <a:spcPts val="0"/>
              </a:spcAft>
              <a:buSzPct val="100000"/>
              <a:buFont typeface="DM Sans"/>
              <a:buNone/>
              <a:defRPr b="1" dirty="0" lang="en-US" sz="2400">
                <a:latin typeface="DM Sans"/>
              </a:defRPr>
            </a:lvl4pPr>
            <a:lvl5pPr lvl="4" rtl="false">
              <a:lnSpc>
                <a:spcPct val="100000"/>
              </a:lnSpc>
              <a:spcBef>
                <a:spcPts val="0"/>
              </a:spcBef>
              <a:spcAft>
                <a:spcPts val="0"/>
              </a:spcAft>
              <a:buSzPct val="100000"/>
              <a:buFont typeface="DM Sans"/>
              <a:buNone/>
              <a:defRPr b="1" dirty="0" lang="en-US" sz="2400">
                <a:latin typeface="DM Sans"/>
              </a:defRPr>
            </a:lvl5pPr>
            <a:lvl6pPr lvl="5" rtl="false">
              <a:lnSpc>
                <a:spcPct val="100000"/>
              </a:lnSpc>
              <a:spcBef>
                <a:spcPts val="0"/>
              </a:spcBef>
              <a:spcAft>
                <a:spcPts val="0"/>
              </a:spcAft>
              <a:buSzPct val="100000"/>
              <a:buFont typeface="DM Sans"/>
              <a:buNone/>
              <a:defRPr b="1" dirty="0" lang="en-US" sz="2400">
                <a:latin typeface="DM Sans"/>
              </a:defRPr>
            </a:lvl6pPr>
            <a:lvl7pPr lvl="6" rtl="false">
              <a:lnSpc>
                <a:spcPct val="100000"/>
              </a:lnSpc>
              <a:spcBef>
                <a:spcPts val="0"/>
              </a:spcBef>
              <a:spcAft>
                <a:spcPts val="0"/>
              </a:spcAft>
              <a:buSzPct val="100000"/>
              <a:buFont typeface="DM Sans"/>
              <a:buNone/>
              <a:defRPr b="1" dirty="0" lang="en-US" sz="2400">
                <a:latin typeface="DM Sans"/>
              </a:defRPr>
            </a:lvl7pPr>
            <a:lvl8pPr lvl="7" rtl="false">
              <a:lnSpc>
                <a:spcPct val="100000"/>
              </a:lnSpc>
              <a:spcBef>
                <a:spcPts val="0"/>
              </a:spcBef>
              <a:spcAft>
                <a:spcPts val="0"/>
              </a:spcAft>
              <a:buSzPct val="100000"/>
              <a:buFont typeface="DM Sans"/>
              <a:buNone/>
              <a:defRPr b="1" dirty="0" lang="en-US" sz="2400">
                <a:latin typeface="DM Sans"/>
              </a:defRPr>
            </a:lvl8pPr>
            <a:lvl9pPr lvl="8" rtl="false">
              <a:lnSpc>
                <a:spcPct val="100000"/>
              </a:lnSpc>
              <a:spcBef>
                <a:spcPts val="0"/>
              </a:spcBef>
              <a:spcAft>
                <a:spcPts val="0"/>
              </a:spcAft>
              <a:buSzPct val="100000"/>
              <a:buFont typeface="DM Sans"/>
              <a:buNone/>
              <a:defRPr b="1" dirty="0" lang="en-US" sz="2400">
                <a:latin typeface="DM Sans"/>
              </a:defRPr>
            </a:lvl9pPr>
          </a:lstStyle>
          <a:p>
            <a:pPr/>
            <a:r>
              <a:rPr dirty="0" lang="en-US"/>
              <a:t/>
            </a:r>
            <a:endParaRPr dirty="0" lang="en-US"/>
          </a:p>
        </p:txBody>
      </p:sp>
      <p:sp>
        <p:nvSpPr>
          <p:cNvPr id="26" name="Google Shape;93;p13">
            <a:extLst>
              <a:ext uri="{D6B25842-C6F9-4EB5-ACDA-1EF9BA062E49}">
                <a16:creationId xmlns:a16="http://schemas.microsoft.com/office/drawing/2010/main" id="{27A1FC78-88F2-41B3-982F-C0FB4E8A531D}"/>
              </a:ext>
            </a:extLst>
          </p:cNvPr>
          <p:cNvSpPr>
            <a:spLocks noGrp="true"/>
          </p:cNvSpPr>
          <p:nvPr>
            <p:ph idx="25" type="subTitle"/>
          </p:nvPr>
        </p:nvSpPr>
        <p:spPr>
          <a:xfrm rot="0">
            <a:off x="6118549" y="1801112"/>
            <a:ext cx="2305500" cy="484800"/>
          </a:xfrm>
          <a:prstGeom prst="rect">
            <a:avLst/>
          </a:prstGeom>
        </p:spPr>
        <p:txBody>
          <a:bodyPr anchor="b" bIns="91425" lIns="91425" rIns="91425" rtlCol="0" spcFirstLastPara="true" tIns="91425" wrap="square">
            <a:noAutofit/>
          </a:bodyPr>
          <a:lstStyle>
            <a:lvl1pPr algn="ctr" lvl="0" rtl="false">
              <a:spcBef>
                <a:spcPts val="0"/>
              </a:spcBef>
              <a:spcAft>
                <a:spcPts val="0"/>
              </a:spcAft>
              <a:buSzPct val="100000"/>
              <a:buFont typeface="DM Sans"/>
              <a:buNone/>
              <a:defRPr b="1" dirty="0" lang="en-US" sz="2400">
                <a:solidFill>
                  <a:schemeClr val="dk1"/>
                </a:solidFill>
                <a:latin typeface="Outfit"/>
              </a:defRPr>
            </a:lvl1pPr>
            <a:lvl2pPr lvl="1" rtl="false">
              <a:lnSpc>
                <a:spcPct val="100000"/>
              </a:lnSpc>
              <a:spcBef>
                <a:spcPts val="0"/>
              </a:spcBef>
              <a:spcAft>
                <a:spcPts val="0"/>
              </a:spcAft>
              <a:buSzPct val="100000"/>
              <a:buFont typeface="DM Sans"/>
              <a:buNone/>
              <a:defRPr b="1" dirty="0" lang="en-US" sz="2400">
                <a:latin typeface="DM Sans"/>
              </a:defRPr>
            </a:lvl2pPr>
            <a:lvl3pPr lvl="2" rtl="false">
              <a:lnSpc>
                <a:spcPct val="100000"/>
              </a:lnSpc>
              <a:spcBef>
                <a:spcPts val="0"/>
              </a:spcBef>
              <a:spcAft>
                <a:spcPts val="0"/>
              </a:spcAft>
              <a:buSzPct val="100000"/>
              <a:buFont typeface="DM Sans"/>
              <a:buNone/>
              <a:defRPr b="1" dirty="0" lang="en-US" sz="2400">
                <a:latin typeface="DM Sans"/>
              </a:defRPr>
            </a:lvl3pPr>
            <a:lvl4pPr lvl="3" rtl="false">
              <a:lnSpc>
                <a:spcPct val="100000"/>
              </a:lnSpc>
              <a:spcBef>
                <a:spcPts val="0"/>
              </a:spcBef>
              <a:spcAft>
                <a:spcPts val="0"/>
              </a:spcAft>
              <a:buSzPct val="100000"/>
              <a:buFont typeface="DM Sans"/>
              <a:buNone/>
              <a:defRPr b="1" dirty="0" lang="en-US" sz="2400">
                <a:latin typeface="DM Sans"/>
              </a:defRPr>
            </a:lvl4pPr>
            <a:lvl5pPr lvl="4" rtl="false">
              <a:lnSpc>
                <a:spcPct val="100000"/>
              </a:lnSpc>
              <a:spcBef>
                <a:spcPts val="0"/>
              </a:spcBef>
              <a:spcAft>
                <a:spcPts val="0"/>
              </a:spcAft>
              <a:buSzPct val="100000"/>
              <a:buFont typeface="DM Sans"/>
              <a:buNone/>
              <a:defRPr b="1" dirty="0" lang="en-US" sz="2400">
                <a:latin typeface="DM Sans"/>
              </a:defRPr>
            </a:lvl5pPr>
            <a:lvl6pPr lvl="5" rtl="false">
              <a:lnSpc>
                <a:spcPct val="100000"/>
              </a:lnSpc>
              <a:spcBef>
                <a:spcPts val="0"/>
              </a:spcBef>
              <a:spcAft>
                <a:spcPts val="0"/>
              </a:spcAft>
              <a:buSzPct val="100000"/>
              <a:buFont typeface="DM Sans"/>
              <a:buNone/>
              <a:defRPr b="1" dirty="0" lang="en-US" sz="2400">
                <a:latin typeface="DM Sans"/>
              </a:defRPr>
            </a:lvl6pPr>
            <a:lvl7pPr lvl="6" rtl="false">
              <a:lnSpc>
                <a:spcPct val="100000"/>
              </a:lnSpc>
              <a:spcBef>
                <a:spcPts val="0"/>
              </a:spcBef>
              <a:spcAft>
                <a:spcPts val="0"/>
              </a:spcAft>
              <a:buSzPct val="100000"/>
              <a:buFont typeface="DM Sans"/>
              <a:buNone/>
              <a:defRPr b="1" dirty="0" lang="en-US" sz="2400">
                <a:latin typeface="DM Sans"/>
              </a:defRPr>
            </a:lvl7pPr>
            <a:lvl8pPr lvl="7" rtl="false">
              <a:lnSpc>
                <a:spcPct val="100000"/>
              </a:lnSpc>
              <a:spcBef>
                <a:spcPts val="0"/>
              </a:spcBef>
              <a:spcAft>
                <a:spcPts val="0"/>
              </a:spcAft>
              <a:buSzPct val="100000"/>
              <a:buFont typeface="DM Sans"/>
              <a:buNone/>
              <a:defRPr b="1" dirty="0" lang="en-US" sz="2400">
                <a:latin typeface="DM Sans"/>
              </a:defRPr>
            </a:lvl8pPr>
            <a:lvl9pPr lvl="8" rtl="false">
              <a:lnSpc>
                <a:spcPct val="100000"/>
              </a:lnSpc>
              <a:spcBef>
                <a:spcPts val="0"/>
              </a:spcBef>
              <a:spcAft>
                <a:spcPts val="0"/>
              </a:spcAft>
              <a:buSzPct val="100000"/>
              <a:buFont typeface="DM Sans"/>
              <a:buNone/>
              <a:defRPr b="1" dirty="0" lang="en-US" sz="2400">
                <a:latin typeface="DM Sans"/>
              </a:defRPr>
            </a:lvl9pPr>
          </a:lstStyle>
          <a:p>
            <a:pPr/>
            <a:r>
              <a:rPr dirty="0" lang="en-US"/>
              <a:t/>
            </a:r>
            <a:endParaRPr dirty="0" lang="en-US"/>
          </a:p>
        </p:txBody>
      </p:sp>
      <p:sp>
        <p:nvSpPr>
          <p:cNvPr id="27" name="Google Shape;94;p13">
            <a:extLst>
              <a:ext uri="{B12A922F-CE28-4341-8CA5-63C24C326532}">
                <a16:creationId xmlns:a16="http://schemas.microsoft.com/office/drawing/2010/main" id="{F222400A-552C-4D6B-8A87-3F313A8C7EBE}"/>
              </a:ext>
            </a:extLst>
          </p:cNvPr>
          <p:cNvSpPr>
            <a:spLocks noGrp="true"/>
          </p:cNvSpPr>
          <p:nvPr>
            <p:ph idx="26" type="subTitle"/>
          </p:nvPr>
        </p:nvSpPr>
        <p:spPr>
          <a:xfrm rot="0">
            <a:off x="719999" y="3533775"/>
            <a:ext cx="2305500" cy="484800"/>
          </a:xfrm>
          <a:prstGeom prst="rect">
            <a:avLst/>
          </a:prstGeom>
        </p:spPr>
        <p:txBody>
          <a:bodyPr anchor="b" bIns="91425" lIns="91425" rIns="91425" rtlCol="0" spcFirstLastPara="true" tIns="91425" wrap="square">
            <a:noAutofit/>
          </a:bodyPr>
          <a:lstStyle>
            <a:lvl1pPr algn="ctr" lvl="0" rtl="false">
              <a:spcBef>
                <a:spcPts val="0"/>
              </a:spcBef>
              <a:spcAft>
                <a:spcPts val="0"/>
              </a:spcAft>
              <a:buSzPct val="100000"/>
              <a:buFont typeface="DM Sans"/>
              <a:buNone/>
              <a:defRPr b="1" dirty="0" lang="en-US" sz="2400">
                <a:solidFill>
                  <a:schemeClr val="dk1"/>
                </a:solidFill>
                <a:latin typeface="Outfit"/>
              </a:defRPr>
            </a:lvl1pPr>
            <a:lvl2pPr lvl="1" rtl="false">
              <a:lnSpc>
                <a:spcPct val="100000"/>
              </a:lnSpc>
              <a:spcBef>
                <a:spcPts val="0"/>
              </a:spcBef>
              <a:spcAft>
                <a:spcPts val="0"/>
              </a:spcAft>
              <a:buSzPct val="100000"/>
              <a:buFont typeface="DM Sans"/>
              <a:buNone/>
              <a:defRPr b="1" dirty="0" lang="en-US" sz="2400">
                <a:latin typeface="DM Sans"/>
              </a:defRPr>
            </a:lvl2pPr>
            <a:lvl3pPr lvl="2" rtl="false">
              <a:lnSpc>
                <a:spcPct val="100000"/>
              </a:lnSpc>
              <a:spcBef>
                <a:spcPts val="0"/>
              </a:spcBef>
              <a:spcAft>
                <a:spcPts val="0"/>
              </a:spcAft>
              <a:buSzPct val="100000"/>
              <a:buFont typeface="DM Sans"/>
              <a:buNone/>
              <a:defRPr b="1" dirty="0" lang="en-US" sz="2400">
                <a:latin typeface="DM Sans"/>
              </a:defRPr>
            </a:lvl3pPr>
            <a:lvl4pPr lvl="3" rtl="false">
              <a:lnSpc>
                <a:spcPct val="100000"/>
              </a:lnSpc>
              <a:spcBef>
                <a:spcPts val="0"/>
              </a:spcBef>
              <a:spcAft>
                <a:spcPts val="0"/>
              </a:spcAft>
              <a:buSzPct val="100000"/>
              <a:buFont typeface="DM Sans"/>
              <a:buNone/>
              <a:defRPr b="1" dirty="0" lang="en-US" sz="2400">
                <a:latin typeface="DM Sans"/>
              </a:defRPr>
            </a:lvl4pPr>
            <a:lvl5pPr lvl="4" rtl="false">
              <a:lnSpc>
                <a:spcPct val="100000"/>
              </a:lnSpc>
              <a:spcBef>
                <a:spcPts val="0"/>
              </a:spcBef>
              <a:spcAft>
                <a:spcPts val="0"/>
              </a:spcAft>
              <a:buSzPct val="100000"/>
              <a:buFont typeface="DM Sans"/>
              <a:buNone/>
              <a:defRPr b="1" dirty="0" lang="en-US" sz="2400">
                <a:latin typeface="DM Sans"/>
              </a:defRPr>
            </a:lvl5pPr>
            <a:lvl6pPr lvl="5" rtl="false">
              <a:lnSpc>
                <a:spcPct val="100000"/>
              </a:lnSpc>
              <a:spcBef>
                <a:spcPts val="0"/>
              </a:spcBef>
              <a:spcAft>
                <a:spcPts val="0"/>
              </a:spcAft>
              <a:buSzPct val="100000"/>
              <a:buFont typeface="DM Sans"/>
              <a:buNone/>
              <a:defRPr b="1" dirty="0" lang="en-US" sz="2400">
                <a:latin typeface="DM Sans"/>
              </a:defRPr>
            </a:lvl6pPr>
            <a:lvl7pPr lvl="6" rtl="false">
              <a:lnSpc>
                <a:spcPct val="100000"/>
              </a:lnSpc>
              <a:spcBef>
                <a:spcPts val="0"/>
              </a:spcBef>
              <a:spcAft>
                <a:spcPts val="0"/>
              </a:spcAft>
              <a:buSzPct val="100000"/>
              <a:buFont typeface="DM Sans"/>
              <a:buNone/>
              <a:defRPr b="1" dirty="0" lang="en-US" sz="2400">
                <a:latin typeface="DM Sans"/>
              </a:defRPr>
            </a:lvl7pPr>
            <a:lvl8pPr lvl="7" rtl="false">
              <a:lnSpc>
                <a:spcPct val="100000"/>
              </a:lnSpc>
              <a:spcBef>
                <a:spcPts val="0"/>
              </a:spcBef>
              <a:spcAft>
                <a:spcPts val="0"/>
              </a:spcAft>
              <a:buSzPct val="100000"/>
              <a:buFont typeface="DM Sans"/>
              <a:buNone/>
              <a:defRPr b="1" dirty="0" lang="en-US" sz="2400">
                <a:latin typeface="DM Sans"/>
              </a:defRPr>
            </a:lvl8pPr>
            <a:lvl9pPr lvl="8" rtl="false">
              <a:lnSpc>
                <a:spcPct val="100000"/>
              </a:lnSpc>
              <a:spcBef>
                <a:spcPts val="0"/>
              </a:spcBef>
              <a:spcAft>
                <a:spcPts val="0"/>
              </a:spcAft>
              <a:buSzPct val="100000"/>
              <a:buFont typeface="DM Sans"/>
              <a:buNone/>
              <a:defRPr b="1" dirty="0" lang="en-US" sz="2400">
                <a:latin typeface="DM Sans"/>
              </a:defRPr>
            </a:lvl9pPr>
          </a:lstStyle>
          <a:p>
            <a:pPr/>
            <a:r>
              <a:rPr dirty="0" lang="en-US"/>
              <a:t/>
            </a:r>
            <a:endParaRPr dirty="0" lang="en-US"/>
          </a:p>
        </p:txBody>
      </p:sp>
      <p:sp>
        <p:nvSpPr>
          <p:cNvPr id="28" name="Google Shape;95;p13">
            <a:extLst>
              <a:ext uri="{088665E7-1DDF-451F-A0E8-4FE3D9452BC7}">
                <a16:creationId xmlns:a16="http://schemas.microsoft.com/office/drawing/2010/main" id="{08BCFE04-B5D7-4DC0-A2F9-EE4B7EF80250}"/>
              </a:ext>
            </a:extLst>
          </p:cNvPr>
          <p:cNvSpPr>
            <a:spLocks noGrp="true"/>
          </p:cNvSpPr>
          <p:nvPr>
            <p:ph idx="27" type="subTitle"/>
          </p:nvPr>
        </p:nvSpPr>
        <p:spPr>
          <a:xfrm rot="0">
            <a:off x="3419271" y="3533775"/>
            <a:ext cx="2305500" cy="484800"/>
          </a:xfrm>
          <a:prstGeom prst="rect">
            <a:avLst/>
          </a:prstGeom>
        </p:spPr>
        <p:txBody>
          <a:bodyPr anchor="b" bIns="91425" lIns="91425" rIns="91425" rtlCol="0" spcFirstLastPara="true" tIns="91425" wrap="square">
            <a:noAutofit/>
          </a:bodyPr>
          <a:lstStyle>
            <a:lvl1pPr algn="ctr" lvl="0" rtl="false">
              <a:spcBef>
                <a:spcPts val="0"/>
              </a:spcBef>
              <a:spcAft>
                <a:spcPts val="0"/>
              </a:spcAft>
              <a:buSzPct val="100000"/>
              <a:buFont typeface="DM Sans"/>
              <a:buNone/>
              <a:defRPr b="1" dirty="0" lang="en-US" sz="2400">
                <a:solidFill>
                  <a:schemeClr val="dk1"/>
                </a:solidFill>
                <a:latin typeface="Outfit"/>
              </a:defRPr>
            </a:lvl1pPr>
            <a:lvl2pPr lvl="1" rtl="false">
              <a:lnSpc>
                <a:spcPct val="100000"/>
              </a:lnSpc>
              <a:spcBef>
                <a:spcPts val="0"/>
              </a:spcBef>
              <a:spcAft>
                <a:spcPts val="0"/>
              </a:spcAft>
              <a:buSzPct val="100000"/>
              <a:buFont typeface="DM Sans"/>
              <a:buNone/>
              <a:defRPr b="1" dirty="0" lang="en-US" sz="2400">
                <a:latin typeface="DM Sans"/>
              </a:defRPr>
            </a:lvl2pPr>
            <a:lvl3pPr lvl="2" rtl="false">
              <a:lnSpc>
                <a:spcPct val="100000"/>
              </a:lnSpc>
              <a:spcBef>
                <a:spcPts val="0"/>
              </a:spcBef>
              <a:spcAft>
                <a:spcPts val="0"/>
              </a:spcAft>
              <a:buSzPct val="100000"/>
              <a:buFont typeface="DM Sans"/>
              <a:buNone/>
              <a:defRPr b="1" dirty="0" lang="en-US" sz="2400">
                <a:latin typeface="DM Sans"/>
              </a:defRPr>
            </a:lvl3pPr>
            <a:lvl4pPr lvl="3" rtl="false">
              <a:lnSpc>
                <a:spcPct val="100000"/>
              </a:lnSpc>
              <a:spcBef>
                <a:spcPts val="0"/>
              </a:spcBef>
              <a:spcAft>
                <a:spcPts val="0"/>
              </a:spcAft>
              <a:buSzPct val="100000"/>
              <a:buFont typeface="DM Sans"/>
              <a:buNone/>
              <a:defRPr b="1" dirty="0" lang="en-US" sz="2400">
                <a:latin typeface="DM Sans"/>
              </a:defRPr>
            </a:lvl4pPr>
            <a:lvl5pPr lvl="4" rtl="false">
              <a:lnSpc>
                <a:spcPct val="100000"/>
              </a:lnSpc>
              <a:spcBef>
                <a:spcPts val="0"/>
              </a:spcBef>
              <a:spcAft>
                <a:spcPts val="0"/>
              </a:spcAft>
              <a:buSzPct val="100000"/>
              <a:buFont typeface="DM Sans"/>
              <a:buNone/>
              <a:defRPr b="1" dirty="0" lang="en-US" sz="2400">
                <a:latin typeface="DM Sans"/>
              </a:defRPr>
            </a:lvl5pPr>
            <a:lvl6pPr lvl="5" rtl="false">
              <a:lnSpc>
                <a:spcPct val="100000"/>
              </a:lnSpc>
              <a:spcBef>
                <a:spcPts val="0"/>
              </a:spcBef>
              <a:spcAft>
                <a:spcPts val="0"/>
              </a:spcAft>
              <a:buSzPct val="100000"/>
              <a:buFont typeface="DM Sans"/>
              <a:buNone/>
              <a:defRPr b="1" dirty="0" lang="en-US" sz="2400">
                <a:latin typeface="DM Sans"/>
              </a:defRPr>
            </a:lvl6pPr>
            <a:lvl7pPr lvl="6" rtl="false">
              <a:lnSpc>
                <a:spcPct val="100000"/>
              </a:lnSpc>
              <a:spcBef>
                <a:spcPts val="0"/>
              </a:spcBef>
              <a:spcAft>
                <a:spcPts val="0"/>
              </a:spcAft>
              <a:buSzPct val="100000"/>
              <a:buFont typeface="DM Sans"/>
              <a:buNone/>
              <a:defRPr b="1" dirty="0" lang="en-US" sz="2400">
                <a:latin typeface="DM Sans"/>
              </a:defRPr>
            </a:lvl7pPr>
            <a:lvl8pPr lvl="7" rtl="false">
              <a:lnSpc>
                <a:spcPct val="100000"/>
              </a:lnSpc>
              <a:spcBef>
                <a:spcPts val="0"/>
              </a:spcBef>
              <a:spcAft>
                <a:spcPts val="0"/>
              </a:spcAft>
              <a:buSzPct val="100000"/>
              <a:buFont typeface="DM Sans"/>
              <a:buNone/>
              <a:defRPr b="1" dirty="0" lang="en-US" sz="2400">
                <a:latin typeface="DM Sans"/>
              </a:defRPr>
            </a:lvl8pPr>
            <a:lvl9pPr lvl="8" rtl="false">
              <a:lnSpc>
                <a:spcPct val="100000"/>
              </a:lnSpc>
              <a:spcBef>
                <a:spcPts val="0"/>
              </a:spcBef>
              <a:spcAft>
                <a:spcPts val="0"/>
              </a:spcAft>
              <a:buSzPct val="100000"/>
              <a:buFont typeface="DM Sans"/>
              <a:buNone/>
              <a:defRPr b="1" dirty="0" lang="en-US" sz="2400">
                <a:latin typeface="DM Sans"/>
              </a:defRPr>
            </a:lvl9pPr>
          </a:lstStyle>
          <a:p>
            <a:pPr/>
            <a:r>
              <a:rPr dirty="0" lang="en-US"/>
              <a:t/>
            </a:r>
            <a:endParaRPr dirty="0" lang="en-US"/>
          </a:p>
        </p:txBody>
      </p:sp>
      <p:sp>
        <p:nvSpPr>
          <p:cNvPr id="29" name="Google Shape;96;p13">
            <a:extLst>
              <a:ext uri="{F5560C64-C97E-43FA-8E9D-1744E01A4ED8}">
                <a16:creationId xmlns:a16="http://schemas.microsoft.com/office/drawing/2010/main" id="{9D078FCC-E1D8-4F71-AA47-07721D0265EE}"/>
              </a:ext>
            </a:extLst>
          </p:cNvPr>
          <p:cNvSpPr>
            <a:spLocks noGrp="true"/>
          </p:cNvSpPr>
          <p:nvPr>
            <p:ph idx="28" type="subTitle"/>
          </p:nvPr>
        </p:nvSpPr>
        <p:spPr>
          <a:xfrm rot="0">
            <a:off x="6118549" y="3533775"/>
            <a:ext cx="2305500" cy="484800"/>
          </a:xfrm>
          <a:prstGeom prst="rect">
            <a:avLst/>
          </a:prstGeom>
        </p:spPr>
        <p:txBody>
          <a:bodyPr anchor="b" bIns="91425" lIns="91425" rIns="91425" rtlCol="0" spcFirstLastPara="true" tIns="91425" wrap="square">
            <a:noAutofit/>
          </a:bodyPr>
          <a:lstStyle>
            <a:lvl1pPr algn="ctr" lvl="0" rtl="false">
              <a:spcBef>
                <a:spcPts val="0"/>
              </a:spcBef>
              <a:spcAft>
                <a:spcPts val="0"/>
              </a:spcAft>
              <a:buSzPct val="100000"/>
              <a:buFont typeface="DM Sans"/>
              <a:buNone/>
              <a:defRPr b="1" dirty="0" lang="en-US" sz="2400">
                <a:solidFill>
                  <a:schemeClr val="dk1"/>
                </a:solidFill>
                <a:latin typeface="Outfit"/>
              </a:defRPr>
            </a:lvl1pPr>
            <a:lvl2pPr lvl="1" rtl="false">
              <a:lnSpc>
                <a:spcPct val="100000"/>
              </a:lnSpc>
              <a:spcBef>
                <a:spcPts val="0"/>
              </a:spcBef>
              <a:spcAft>
                <a:spcPts val="0"/>
              </a:spcAft>
              <a:buSzPct val="100000"/>
              <a:buFont typeface="DM Sans"/>
              <a:buNone/>
              <a:defRPr b="1" dirty="0" lang="en-US" sz="2400">
                <a:latin typeface="DM Sans"/>
              </a:defRPr>
            </a:lvl2pPr>
            <a:lvl3pPr lvl="2" rtl="false">
              <a:lnSpc>
                <a:spcPct val="100000"/>
              </a:lnSpc>
              <a:spcBef>
                <a:spcPts val="0"/>
              </a:spcBef>
              <a:spcAft>
                <a:spcPts val="0"/>
              </a:spcAft>
              <a:buSzPct val="100000"/>
              <a:buFont typeface="DM Sans"/>
              <a:buNone/>
              <a:defRPr b="1" dirty="0" lang="en-US" sz="2400">
                <a:latin typeface="DM Sans"/>
              </a:defRPr>
            </a:lvl3pPr>
            <a:lvl4pPr lvl="3" rtl="false">
              <a:lnSpc>
                <a:spcPct val="100000"/>
              </a:lnSpc>
              <a:spcBef>
                <a:spcPts val="0"/>
              </a:spcBef>
              <a:spcAft>
                <a:spcPts val="0"/>
              </a:spcAft>
              <a:buSzPct val="100000"/>
              <a:buFont typeface="DM Sans"/>
              <a:buNone/>
              <a:defRPr b="1" dirty="0" lang="en-US" sz="2400">
                <a:latin typeface="DM Sans"/>
              </a:defRPr>
            </a:lvl4pPr>
            <a:lvl5pPr lvl="4" rtl="false">
              <a:lnSpc>
                <a:spcPct val="100000"/>
              </a:lnSpc>
              <a:spcBef>
                <a:spcPts val="0"/>
              </a:spcBef>
              <a:spcAft>
                <a:spcPts val="0"/>
              </a:spcAft>
              <a:buSzPct val="100000"/>
              <a:buFont typeface="DM Sans"/>
              <a:buNone/>
              <a:defRPr b="1" dirty="0" lang="en-US" sz="2400">
                <a:latin typeface="DM Sans"/>
              </a:defRPr>
            </a:lvl5pPr>
            <a:lvl6pPr lvl="5" rtl="false">
              <a:lnSpc>
                <a:spcPct val="100000"/>
              </a:lnSpc>
              <a:spcBef>
                <a:spcPts val="0"/>
              </a:spcBef>
              <a:spcAft>
                <a:spcPts val="0"/>
              </a:spcAft>
              <a:buSzPct val="100000"/>
              <a:buFont typeface="DM Sans"/>
              <a:buNone/>
              <a:defRPr b="1" dirty="0" lang="en-US" sz="2400">
                <a:latin typeface="DM Sans"/>
              </a:defRPr>
            </a:lvl6pPr>
            <a:lvl7pPr lvl="6" rtl="false">
              <a:lnSpc>
                <a:spcPct val="100000"/>
              </a:lnSpc>
              <a:spcBef>
                <a:spcPts val="0"/>
              </a:spcBef>
              <a:spcAft>
                <a:spcPts val="0"/>
              </a:spcAft>
              <a:buSzPct val="100000"/>
              <a:buFont typeface="DM Sans"/>
              <a:buNone/>
              <a:defRPr b="1" dirty="0" lang="en-US" sz="2400">
                <a:latin typeface="DM Sans"/>
              </a:defRPr>
            </a:lvl7pPr>
            <a:lvl8pPr lvl="7" rtl="false">
              <a:lnSpc>
                <a:spcPct val="100000"/>
              </a:lnSpc>
              <a:spcBef>
                <a:spcPts val="0"/>
              </a:spcBef>
              <a:spcAft>
                <a:spcPts val="0"/>
              </a:spcAft>
              <a:buSzPct val="100000"/>
              <a:buFont typeface="DM Sans"/>
              <a:buNone/>
              <a:defRPr b="1" dirty="0" lang="en-US" sz="2400">
                <a:latin typeface="DM Sans"/>
              </a:defRPr>
            </a:lvl8pPr>
            <a:lvl9pPr lvl="8" rtl="false">
              <a:lnSpc>
                <a:spcPct val="100000"/>
              </a:lnSpc>
              <a:spcBef>
                <a:spcPts val="0"/>
              </a:spcBef>
              <a:spcAft>
                <a:spcPts val="0"/>
              </a:spcAft>
              <a:buSzPct val="100000"/>
              <a:buFont typeface="DM Sans"/>
              <a:buNone/>
              <a:defRPr b="1" dirty="0" lang="en-US" sz="2400">
                <a:latin typeface="DM Sans"/>
              </a:defRPr>
            </a:lvl9pPr>
          </a:lstStyle>
          <a:p>
            <a:pPr/>
            <a:r>
              <a:rPr dirty="0" lang="en-US"/>
              <a:t/>
            </a:r>
            <a:endParaRPr dirty="0" lang="en-US"/>
          </a:p>
        </p:txBody>
      </p:sp>
      <p:sp>
        <p:nvSpPr>
          <p:cNvPr hidden="false" id="30" name="Footer Placeholder 4">
            <a:extLst>
              <a:ext uri="{CB5A5C03-2846-49B1-A873-B235FF7833A0}">
                <a16:creationId xmlns:a16="http://schemas.microsoft.com/office/drawing/2010/main" id="{3F59C175-E041-4731-816D-444FB357CB1C}"/>
              </a:ext>
            </a:extLst>
          </p:cNvPr>
          <p:cNvSpPr>
            <a:spLocks noGrp="true"/>
          </p:cNvSpPr>
          <p:nvPr>
            <p:ph idx="29" sz="quarter" type="ftr"/>
          </p:nvPr>
        </p:nvSpPr>
        <p:spPr/>
        <p:txBody>
          <a:bodyPr rtlCol="0"/>
          <a:lstStyle>
            <a:lvl1pPr lvl="0"/>
          </a:lstStyle>
          <a:p>
            <a:pPr/>
            <a:r>
              <a:rPr dirty="0" lang="en-US"/>
              <a:t>Footer</a:t>
            </a:r>
            <a:endParaRPr dirty="0" lang="en-US"/>
          </a:p>
        </p:txBody>
      </p:sp>
      <p:sp>
        <p:nvSpPr>
          <p:cNvPr hidden="false" id="31" name="Slide Number Placeholder 5">
            <a:extLst>
              <a:ext uri="{F16BC727-A6ED-47D6-A56B-1FCC4CDBE12D}">
                <a16:creationId xmlns:a16="http://schemas.microsoft.com/office/drawing/2010/main" id="{5A5A2013-4A34-45F2-8368-803B4ECE3E3D}"/>
              </a:ext>
            </a:extLst>
          </p:cNvPr>
          <p:cNvSpPr>
            <a:spLocks noGrp="true"/>
          </p:cNvSpPr>
          <p:nvPr>
            <p:ph idx="30" sz="quarter" type="sldNum"/>
          </p:nvPr>
        </p:nvSpPr>
        <p:spPr/>
        <p:txBody>
          <a:bodyPr rtlCol="0"/>
          <a:lstStyle>
            <a:lvl1pPr lvl="0"/>
          </a:lstStyle>
          <a:p>
            <a:pPr/>
            <a:r>
              <a:rPr dirty="0" lang="en-US"/>
              <a:t>&lt;#&gt;</a:t>
            </a:r>
            <a:endParaRPr dirty="0" lang="en-US"/>
          </a:p>
        </p:txBody>
      </p:sp>
      <p:sp>
        <p:nvSpPr>
          <p:cNvPr hidden="false" id="32" name="Date Placeholder 3">
            <a:extLst>
              <a:ext uri="{31F0012A-8B25-49D0-AA4C-C9853D2D8A58}">
                <a16:creationId xmlns:a16="http://schemas.microsoft.com/office/drawing/2010/main" id="{82945DFD-EAAC-476A-83CB-A4EDFCDAF951}"/>
              </a:ext>
            </a:extLst>
          </p:cNvPr>
          <p:cNvSpPr>
            <a:spLocks noGrp="true"/>
          </p:cNvSpPr>
          <p:nvPr>
            <p:ph idx="31" sz="half" type="dt"/>
          </p:nvPr>
        </p:nvSpPr>
        <p:spPr/>
        <p:txBody>
          <a:bodyPr rtlCol="0"/>
          <a:lstStyle>
            <a:lvl1pPr lvl="0"/>
          </a:lstStyle>
          <a:p>
            <a:pPr/>
            <a:r>
              <a:rPr dirty="0" lang="en-US"/>
              <a:t>Date</a:t>
            </a:r>
            <a:endParaRPr dirty="0" lang="en-US"/>
          </a:p>
        </p:txBody>
      </p:sp>
    </p:spTree>
    <p:extLst>
      <p:ext uri="{2CDA6CBD-A074-4488-B90D-5512A001CA0F}">
        <p14:creationId xmlns:p14="http://schemas.microsoft.com/office/powerpoint/2010/main" val="1725254398491"/>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Title only 1">
    <p:spTree>
      <p:nvGrpSpPr>
        <p:cNvPr id="1" name=""/>
        <p:cNvGrpSpPr/>
        <p:nvPr/>
      </p:nvGrpSpPr>
      <p:grpSpPr>
        <a:xfrm>
          <a:off x="0" y="0"/>
          <a:ext cx="0" cy="0"/>
          <a:chOff x="0" y="0"/>
          <a:chExt cx="0" cy="0"/>
        </a:xfrm>
      </p:grpSpPr>
      <p:grpSp>
        <p:nvGrpSpPr>
          <p:cNvPr id="2" name="Google Shape;110;p15">
            <a:extLst>
              <a:ext uri="{C8CF747A-E62A-4D5D-8DAF-0871E093934A}">
                <a16:creationId xmlns:a16="http://schemas.microsoft.com/office/drawing/2010/main" id="{FBAF4713-CF3E-4965-8796-B09B37184C14}"/>
              </a:ext>
            </a:extLst>
          </p:cNvPr>
          <p:cNvGrpSpPr/>
          <p:nvPr/>
        </p:nvGrpSpPr>
        <p:grpSpPr>
          <a:xfrm rot="0">
            <a:off x="-535133" y="-37823"/>
            <a:ext cx="10207495" cy="5621696"/>
            <a:chOff x="-535133" y="-37823"/>
            <a:chExt cx="10207495" cy="5621696"/>
          </a:xfrm>
        </p:grpSpPr>
        <p:sp>
          <p:nvSpPr>
            <p:cNvPr id="3" name="Google Shape;111;p15">
              <a:extLst>
                <a:ext uri="{6A53064D-D3DF-4DA7-8D4A-8DE024D7CE72}">
                  <a16:creationId xmlns:a16="http://schemas.microsoft.com/office/drawing/2010/main" id="{C465B8DD-5041-44FC-86C9-0B31F7D582DC}"/>
                </a:ext>
              </a:extLst>
            </p:cNvPr>
            <p:cNvSpPr/>
            <p:nvPr/>
          </p:nvSpPr>
          <p:spPr>
            <a:xfrm rot="0">
              <a:off x="-125472" y="41199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 name="Google Shape;112;p15">
              <a:extLst>
                <a:ext uri="{198B0C61-F1C5-4C8A-949C-84A1D8C52F36}">
                  <a16:creationId xmlns:a16="http://schemas.microsoft.com/office/drawing/2010/main" id="{0AF50722-8FCE-4F6F-A95B-E2419895F199}"/>
                </a:ext>
              </a:extLst>
            </p:cNvPr>
            <p:cNvSpPr/>
            <p:nvPr/>
          </p:nvSpPr>
          <p:spPr>
            <a:xfrm rot="0">
              <a:off x="-535133" y="461575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 name="Google Shape;113;p15">
              <a:extLst>
                <a:ext uri="{E3AA8621-6162-4102-A90A-3AB1B0E6B5CA}">
                  <a16:creationId xmlns:a16="http://schemas.microsoft.com/office/drawing/2010/main" id="{1DE906B4-E178-4150-9A8E-A1BDD6EF4E4E}"/>
                </a:ext>
              </a:extLst>
            </p:cNvPr>
            <p:cNvSpPr/>
            <p:nvPr/>
          </p:nvSpPr>
          <p:spPr>
            <a:xfrm rot="10800000">
              <a:off x="8833642" y="-3782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114;p15">
              <a:extLst>
                <a:ext uri="{458C9EAB-3C76-482B-A30B-54EC45853D77}">
                  <a16:creationId xmlns:a16="http://schemas.microsoft.com/office/drawing/2010/main" id="{867C93A9-02BE-40FC-AA52-E4F8D19FF7FE}"/>
                </a:ext>
              </a:extLst>
            </p:cNvPr>
            <p:cNvSpPr/>
            <p:nvPr/>
          </p:nvSpPr>
          <p:spPr>
            <a:xfrm rot="10800000">
              <a:off x="8430777" y="4190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115;p15">
              <a:extLst>
                <a:ext uri="{40B1214B-8C6C-40F7-BC6B-F12F3242AC81}">
                  <a16:creationId xmlns:a16="http://schemas.microsoft.com/office/drawing/2010/main" id="{3D7B5BEB-C2AA-42C6-840B-532FCAEEED60}"/>
                </a:ext>
              </a:extLst>
            </p:cNvPr>
            <p:cNvSpPr/>
            <p:nvPr/>
          </p:nvSpPr>
          <p:spPr>
            <a:xfrm flipH="true" rot="0">
              <a:off x="8423991" y="41199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116;p15">
              <a:extLst>
                <a:ext uri="{1C6330A1-C160-422A-9E54-7BA9395BB443}">
                  <a16:creationId xmlns:a16="http://schemas.microsoft.com/office/drawing/2010/main" id="{0D09B4F0-A984-4912-ABEC-4433E053CFBE}"/>
                </a:ext>
              </a:extLst>
            </p:cNvPr>
            <p:cNvSpPr/>
            <p:nvPr/>
          </p:nvSpPr>
          <p:spPr>
            <a:xfrm flipH="true" rot="0">
              <a:off x="8833653" y="461575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117;p15">
              <a:extLst>
                <a:ext uri="{5C1D68C8-685A-4F8E-8FF2-375A8331100E}">
                  <a16:creationId xmlns:a16="http://schemas.microsoft.com/office/drawing/2010/main" id="{C703F59B-ECFE-444B-B1F8-EF5D6AC933C5}"/>
                </a:ext>
              </a:extLst>
            </p:cNvPr>
            <p:cNvSpPr/>
            <p:nvPr/>
          </p:nvSpPr>
          <p:spPr>
            <a:xfrm flipH="true" rot="10800000">
              <a:off x="-528348" y="-3782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118;p15">
              <a:extLst>
                <a:ext uri="{9258D16E-2B3F-4C81-BFF7-18D6FB600AC7}">
                  <a16:creationId xmlns:a16="http://schemas.microsoft.com/office/drawing/2010/main" id="{87273EDD-ECE4-4692-9CF6-A25341719700}"/>
                </a:ext>
              </a:extLst>
            </p:cNvPr>
            <p:cNvSpPr/>
            <p:nvPr/>
          </p:nvSpPr>
          <p:spPr>
            <a:xfrm flipH="true" rot="10800000">
              <a:off x="-125483" y="4190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
        <p:nvSpPr>
          <p:cNvPr id="11" name="Google Shape;119;p15">
            <a:extLst>
              <a:ext uri="{EAA3EC52-B633-4FC4-8456-00E206F074C6}">
                <a16:creationId xmlns:a16="http://schemas.microsoft.com/office/drawing/2010/main" id="{A8F4DAC2-93D1-4967-B83F-CAB7F94CB6C5}"/>
              </a:ext>
            </a:extLst>
          </p:cNvPr>
          <p:cNvSpPr>
            <a:spLocks noGrp="true"/>
          </p:cNvSpPr>
          <p:nvPr>
            <p:ph idx="10" type="title"/>
          </p:nvPr>
        </p:nvSpPr>
        <p:spPr>
          <a:xfrm rot="0">
            <a:off x="719999" y="445025"/>
            <a:ext cx="7703999" cy="572700"/>
          </a:xfrm>
          <a:prstGeom prst="rect">
            <a:avLst/>
          </a:prstGeom>
        </p:spPr>
        <p:txBody>
          <a:bodyPr anchor="t" bIns="91425" lIns="91425" rIns="91425" rtlCol="0" spcFirstLastPara="true" tIns="91425" wrap="square">
            <a:noAutofit/>
          </a:bodyPr>
          <a:lstStyle>
            <a:lvl1pPr lvl="0" rtl="false">
              <a:spcBef>
                <a:spcPts val="0"/>
              </a:spcBef>
              <a:spcAft>
                <a:spcPts val="0"/>
              </a:spcAft>
              <a:buSzPct val="100000"/>
              <a:buNone/>
            </a:lvl1pPr>
            <a:lvl2pPr lvl="1" rtl="false">
              <a:spcBef>
                <a:spcPts val="0"/>
              </a:spcBef>
              <a:spcAft>
                <a:spcPts val="0"/>
              </a:spcAft>
              <a:buSzPct val="100000"/>
              <a:buNone/>
            </a:lvl2pPr>
            <a:lvl3pPr lvl="2" rtl="false">
              <a:spcBef>
                <a:spcPts val="0"/>
              </a:spcBef>
              <a:spcAft>
                <a:spcPts val="0"/>
              </a:spcAft>
              <a:buSzPct val="100000"/>
              <a:buNone/>
            </a:lvl3pPr>
            <a:lvl4pPr lvl="3" rtl="false">
              <a:spcBef>
                <a:spcPts val="0"/>
              </a:spcBef>
              <a:spcAft>
                <a:spcPts val="0"/>
              </a:spcAft>
              <a:buSzPct val="100000"/>
              <a:buNone/>
            </a:lvl4pPr>
            <a:lvl5pPr lvl="4" rtl="false">
              <a:spcBef>
                <a:spcPts val="0"/>
              </a:spcBef>
              <a:spcAft>
                <a:spcPts val="0"/>
              </a:spcAft>
              <a:buSzPct val="100000"/>
              <a:buNone/>
            </a:lvl5pPr>
            <a:lvl6pPr lvl="5" rtl="false">
              <a:spcBef>
                <a:spcPts val="0"/>
              </a:spcBef>
              <a:spcAft>
                <a:spcPts val="0"/>
              </a:spcAft>
              <a:buSzPct val="100000"/>
              <a:buNone/>
            </a:lvl6pPr>
            <a:lvl7pPr lvl="6" rtl="false">
              <a:spcBef>
                <a:spcPts val="0"/>
              </a:spcBef>
              <a:spcAft>
                <a:spcPts val="0"/>
              </a:spcAft>
              <a:buSzPct val="100000"/>
              <a:buNone/>
            </a:lvl7pPr>
            <a:lvl8pPr lvl="7" rtl="false">
              <a:spcBef>
                <a:spcPts val="0"/>
              </a:spcBef>
              <a:spcAft>
                <a:spcPts val="0"/>
              </a:spcAft>
              <a:buSzPct val="100000"/>
              <a:buNone/>
            </a:lvl8pPr>
            <a:lvl9pPr lvl="8" rtl="false">
              <a:spcBef>
                <a:spcPts val="0"/>
              </a:spcBef>
              <a:spcAft>
                <a:spcPts val="0"/>
              </a:spcAft>
              <a:buSzPct val="100000"/>
              <a:buNone/>
            </a:lvl9pPr>
          </a:lstStyle>
          <a:p>
            <a:pPr/>
            <a:r>
              <a:rPr dirty="0" lang="en-US"/>
              <a:t/>
            </a:r>
            <a:endParaRPr dirty="0" lang="en-US"/>
          </a:p>
        </p:txBody>
      </p:sp>
      <p:sp>
        <p:nvSpPr>
          <p:cNvPr hidden="false" id="12" name="Footer Placeholder 4">
            <a:extLst>
              <a:ext uri="{B6AD505F-FA90-4D11-B1D0-0C0A22F6CA5E}">
                <a16:creationId xmlns:a16="http://schemas.microsoft.com/office/drawing/2010/main" id="{4B5C56B8-7B5C-491F-B02C-8A8664F2D075}"/>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13" name="Slide Number Placeholder 5">
            <a:extLst>
              <a:ext uri="{66BBF676-B68E-4A46-A228-E215BE939F92}">
                <a16:creationId xmlns:a16="http://schemas.microsoft.com/office/drawing/2010/main" id="{F035FF95-3729-4DAB-807C-071D424E7993}"/>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14" name="Date Placeholder 3">
            <a:extLst>
              <a:ext uri="{66513513-0368-427C-86A0-A4CF56719C80}">
                <a16:creationId xmlns:a16="http://schemas.microsoft.com/office/drawing/2010/main" id="{4794FF59-1EDD-4B21-A230-7747DB856EE2}"/>
              </a:ext>
            </a:extLst>
          </p:cNvPr>
          <p:cNvSpPr>
            <a:spLocks noGrp="true"/>
          </p:cNvSpPr>
          <p:nvPr>
            <p:ph idx="13" sz="half" type="dt"/>
          </p:nvPr>
        </p:nvSpPr>
        <p:spPr/>
        <p:txBody>
          <a:bodyPr rtlCol="0"/>
          <a:lstStyle>
            <a:lvl1pPr lvl="0"/>
          </a:lstStyle>
          <a:p>
            <a:pPr/>
            <a:r>
              <a:rPr dirty="0" lang="en-US"/>
              <a:t>Date</a:t>
            </a:r>
            <a:endParaRPr dirty="0" lang="en-US"/>
          </a:p>
        </p:txBody>
      </p:sp>
    </p:spTree>
    <p:extLst>
      <p:ext uri="{E3E24D04-D85B-481C-85D5-97ED9EF78FC8}">
        <p14:creationId xmlns:p14="http://schemas.microsoft.com/office/powerpoint/2010/main" val="1725254398496"/>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Title and text 4">
    <p:spTree>
      <p:nvGrpSpPr>
        <p:cNvPr id="1" name=""/>
        <p:cNvGrpSpPr/>
        <p:nvPr/>
      </p:nvGrpSpPr>
      <p:grpSpPr>
        <a:xfrm>
          <a:off x="0" y="0"/>
          <a:ext cx="0" cy="0"/>
          <a:chOff x="0" y="0"/>
          <a:chExt cx="0" cy="0"/>
        </a:xfrm>
      </p:grpSpPr>
      <p:grpSp>
        <p:nvGrpSpPr>
          <p:cNvPr id="2" name="Google Shape;204;p23">
            <a:extLst>
              <a:ext uri="{634B7224-C461-47EF-889E-3EBEF259D54A}">
                <a16:creationId xmlns:a16="http://schemas.microsoft.com/office/drawing/2010/main" id="{93BA30D9-ECE2-4363-AFC9-CC56A63E2B8B}"/>
              </a:ext>
            </a:extLst>
          </p:cNvPr>
          <p:cNvGrpSpPr/>
          <p:nvPr/>
        </p:nvGrpSpPr>
        <p:grpSpPr>
          <a:xfrm rot="0">
            <a:off x="-535133" y="-37823"/>
            <a:ext cx="10207495" cy="5621696"/>
            <a:chOff x="-535133" y="-37823"/>
            <a:chExt cx="10207495" cy="5621696"/>
          </a:xfrm>
        </p:grpSpPr>
        <p:sp>
          <p:nvSpPr>
            <p:cNvPr id="3" name="Google Shape;205;p23">
              <a:extLst>
                <a:ext uri="{4B30C4EA-251D-4B1F-A898-62337FC0BA77}">
                  <a16:creationId xmlns:a16="http://schemas.microsoft.com/office/drawing/2010/main" id="{0008B5FA-5672-41BA-8B6E-58DE0F42FDD5}"/>
                </a:ext>
              </a:extLst>
            </p:cNvPr>
            <p:cNvSpPr/>
            <p:nvPr/>
          </p:nvSpPr>
          <p:spPr>
            <a:xfrm rot="0">
              <a:off x="-125472" y="41199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 name="Google Shape;206;p23">
              <a:extLst>
                <a:ext uri="{6233F6F5-3376-4EEB-ADB0-DD9AA356BF07}">
                  <a16:creationId xmlns:a16="http://schemas.microsoft.com/office/drawing/2010/main" id="{93A4CB9E-AC29-4F7B-BD59-984F89EA323E}"/>
                </a:ext>
              </a:extLst>
            </p:cNvPr>
            <p:cNvSpPr/>
            <p:nvPr/>
          </p:nvSpPr>
          <p:spPr>
            <a:xfrm rot="0">
              <a:off x="-535133" y="461575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 name="Google Shape;207;p23">
              <a:extLst>
                <a:ext uri="{0F14DF21-43AA-4884-9EC0-AE61A67B8536}">
                  <a16:creationId xmlns:a16="http://schemas.microsoft.com/office/drawing/2010/main" id="{7CEACBB9-7DA5-4BEC-B3B3-E4DC83F1AD03}"/>
                </a:ext>
              </a:extLst>
            </p:cNvPr>
            <p:cNvSpPr/>
            <p:nvPr/>
          </p:nvSpPr>
          <p:spPr>
            <a:xfrm rot="10800000">
              <a:off x="8833642" y="-3782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208;p23">
              <a:extLst>
                <a:ext uri="{A7E0C606-D03E-4B1D-B9E1-3917272FE7B0}">
                  <a16:creationId xmlns:a16="http://schemas.microsoft.com/office/drawing/2010/main" id="{78535A67-144D-4691-A8B7-5C4426883676}"/>
                </a:ext>
              </a:extLst>
            </p:cNvPr>
            <p:cNvSpPr/>
            <p:nvPr/>
          </p:nvSpPr>
          <p:spPr>
            <a:xfrm rot="10800000">
              <a:off x="8430777" y="4190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209;p23">
              <a:extLst>
                <a:ext uri="{D33ACCBD-B749-48CC-ABD7-5F0E8DB10A58}">
                  <a16:creationId xmlns:a16="http://schemas.microsoft.com/office/drawing/2010/main" id="{29DAF542-C0CC-45C6-B8BA-EFC74A90DABF}"/>
                </a:ext>
              </a:extLst>
            </p:cNvPr>
            <p:cNvSpPr/>
            <p:nvPr/>
          </p:nvSpPr>
          <p:spPr>
            <a:xfrm flipH="true" rot="0">
              <a:off x="8423991" y="41199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210;p23">
              <a:extLst>
                <a:ext uri="{0319787C-BFBF-48DA-855C-CACCB8D94F52}">
                  <a16:creationId xmlns:a16="http://schemas.microsoft.com/office/drawing/2010/main" id="{579BE44A-74DA-40B4-BA4C-71CB5443E49F}"/>
                </a:ext>
              </a:extLst>
            </p:cNvPr>
            <p:cNvSpPr/>
            <p:nvPr/>
          </p:nvSpPr>
          <p:spPr>
            <a:xfrm flipH="true" rot="0">
              <a:off x="8833653" y="461575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211;p23">
              <a:extLst>
                <a:ext uri="{7B5F6200-79B8-4628-ABC8-A8A4D3AF11B0}">
                  <a16:creationId xmlns:a16="http://schemas.microsoft.com/office/drawing/2010/main" id="{19CBCEA0-84EC-4A55-8BDB-8DB4CEDB8783}"/>
                </a:ext>
              </a:extLst>
            </p:cNvPr>
            <p:cNvSpPr/>
            <p:nvPr/>
          </p:nvSpPr>
          <p:spPr>
            <a:xfrm flipH="true" rot="10800000">
              <a:off x="-528348" y="-3782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212;p23">
              <a:extLst>
                <a:ext uri="{F61E40E7-72FA-460C-9894-A458CE600F47}">
                  <a16:creationId xmlns:a16="http://schemas.microsoft.com/office/drawing/2010/main" id="{6EECC8CC-4A1B-4E1B-8195-EF5B3CB243A9}"/>
                </a:ext>
              </a:extLst>
            </p:cNvPr>
            <p:cNvSpPr/>
            <p:nvPr/>
          </p:nvSpPr>
          <p:spPr>
            <a:xfrm flipH="true" rot="10800000">
              <a:off x="-125483" y="4190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
        <p:nvSpPr>
          <p:cNvPr id="11" name="Google Shape;213;p23">
            <a:extLst>
              <a:ext uri="{1DFB5429-62A1-47EA-B3C9-A5CB0371FD20}">
                <a16:creationId xmlns:a16="http://schemas.microsoft.com/office/drawing/2010/main" id="{FA9E7B7B-77EA-4290-86AA-60E2690FA7DB}"/>
              </a:ext>
            </a:extLst>
          </p:cNvPr>
          <p:cNvSpPr>
            <a:spLocks noGrp="true"/>
          </p:cNvSpPr>
          <p:nvPr>
            <p:ph idx="10" type="title"/>
          </p:nvPr>
        </p:nvSpPr>
        <p:spPr>
          <a:xfrm rot="0">
            <a:off x="719999" y="445025"/>
            <a:ext cx="7703999" cy="572700"/>
          </a:xfrm>
          <a:prstGeom prst="rect">
            <a:avLst/>
          </a:prstGeom>
        </p:spPr>
        <p:txBody>
          <a:bodyPr anchor="t" bIns="91425" lIns="91425" rIns="91425" rtlCol="0" spcFirstLastPara="true" tIns="91425" wrap="square">
            <a:noAutofit/>
          </a:bodyPr>
          <a:lstStyle>
            <a:lvl1pPr lvl="0" rtl="false">
              <a:spcBef>
                <a:spcPts val="0"/>
              </a:spcBef>
              <a:spcAft>
                <a:spcPts val="0"/>
              </a:spcAft>
              <a:buSzPct val="100000"/>
              <a:buNone/>
            </a:lvl1pPr>
            <a:lvl2pPr lvl="1" rtl="false">
              <a:spcBef>
                <a:spcPts val="0"/>
              </a:spcBef>
              <a:spcAft>
                <a:spcPts val="0"/>
              </a:spcAft>
              <a:buSzPct val="100000"/>
              <a:buNone/>
            </a:lvl2pPr>
            <a:lvl3pPr lvl="2" rtl="false">
              <a:spcBef>
                <a:spcPts val="0"/>
              </a:spcBef>
              <a:spcAft>
                <a:spcPts val="0"/>
              </a:spcAft>
              <a:buSzPct val="100000"/>
              <a:buNone/>
            </a:lvl3pPr>
            <a:lvl4pPr lvl="3" rtl="false">
              <a:spcBef>
                <a:spcPts val="0"/>
              </a:spcBef>
              <a:spcAft>
                <a:spcPts val="0"/>
              </a:spcAft>
              <a:buSzPct val="100000"/>
              <a:buNone/>
            </a:lvl4pPr>
            <a:lvl5pPr lvl="4" rtl="false">
              <a:spcBef>
                <a:spcPts val="0"/>
              </a:spcBef>
              <a:spcAft>
                <a:spcPts val="0"/>
              </a:spcAft>
              <a:buSzPct val="100000"/>
              <a:buNone/>
            </a:lvl5pPr>
            <a:lvl6pPr lvl="5" rtl="false">
              <a:spcBef>
                <a:spcPts val="0"/>
              </a:spcBef>
              <a:spcAft>
                <a:spcPts val="0"/>
              </a:spcAft>
              <a:buSzPct val="100000"/>
              <a:buNone/>
            </a:lvl6pPr>
            <a:lvl7pPr lvl="6" rtl="false">
              <a:spcBef>
                <a:spcPts val="0"/>
              </a:spcBef>
              <a:spcAft>
                <a:spcPts val="0"/>
              </a:spcAft>
              <a:buSzPct val="100000"/>
              <a:buNone/>
            </a:lvl7pPr>
            <a:lvl8pPr lvl="7" rtl="false">
              <a:spcBef>
                <a:spcPts val="0"/>
              </a:spcBef>
              <a:spcAft>
                <a:spcPts val="0"/>
              </a:spcAft>
              <a:buSzPct val="100000"/>
              <a:buNone/>
            </a:lvl8pPr>
            <a:lvl9pPr lvl="8" rtl="false">
              <a:spcBef>
                <a:spcPts val="0"/>
              </a:spcBef>
              <a:spcAft>
                <a:spcPts val="0"/>
              </a:spcAft>
              <a:buSzPct val="100000"/>
              <a:buNone/>
            </a:lvl9pPr>
          </a:lstStyle>
          <a:p>
            <a:pPr/>
            <a:r>
              <a:rPr dirty="0" lang="en-US"/>
              <a:t/>
            </a:r>
            <a:endParaRPr dirty="0" lang="en-US"/>
          </a:p>
        </p:txBody>
      </p:sp>
      <p:sp>
        <p:nvSpPr>
          <p:cNvPr id="12" name="Google Shape;214;p23">
            <a:extLst>
              <a:ext uri="{C20CFE82-82FB-4152-9EE1-C0FC72202DF9}">
                <a16:creationId xmlns:a16="http://schemas.microsoft.com/office/drawing/2010/main" id="{87AB0F6D-D4EA-4C46-ADCE-67922A88F7FE}"/>
              </a:ext>
            </a:extLst>
          </p:cNvPr>
          <p:cNvSpPr>
            <a:spLocks noGrp="true"/>
          </p:cNvSpPr>
          <p:nvPr>
            <p:ph idx="11" type="body"/>
          </p:nvPr>
        </p:nvSpPr>
        <p:spPr>
          <a:xfrm rot="0">
            <a:off x="719999" y="1215749"/>
            <a:ext cx="7703999" cy="3145200"/>
          </a:xfrm>
          <a:prstGeom prst="rect">
            <a:avLst/>
          </a:prstGeom>
        </p:spPr>
        <p:txBody>
          <a:bodyPr anchor="t" bIns="91425" lIns="91425" rIns="91425" rtlCol="0" spcFirstLastPara="true" tIns="91425" wrap="square">
            <a:noAutofit/>
          </a:bodyPr>
          <a:lstStyle>
            <a:lvl1pPr indent="-317499" lvl="0" marL="457200" rtl="false">
              <a:lnSpc>
                <a:spcPct val="100000"/>
              </a:lnSpc>
              <a:spcBef>
                <a:spcPts val="0"/>
              </a:spcBef>
              <a:spcAft>
                <a:spcPts val="0"/>
              </a:spcAft>
              <a:buSzPct val="100000"/>
              <a:buFont typeface="Nunito"/>
              <a:buChar char="●"/>
            </a:lvl1pPr>
            <a:lvl2pPr indent="-317499" lvl="1" marL="914400" rtl="false">
              <a:lnSpc>
                <a:spcPct val="100000"/>
              </a:lnSpc>
              <a:spcBef>
                <a:spcPts val="0"/>
              </a:spcBef>
              <a:spcAft>
                <a:spcPts val="0"/>
              </a:spcAft>
              <a:buClr>
                <a:srgbClr val="1a1a1a"/>
              </a:buClr>
              <a:buSzPct val="100000"/>
              <a:buFont typeface="Nunito"/>
              <a:buChar char="○"/>
            </a:lvl2pPr>
            <a:lvl3pPr indent="-317499" lvl="2" marL="1371600" rtl="false">
              <a:lnSpc>
                <a:spcPct val="100000"/>
              </a:lnSpc>
              <a:spcBef>
                <a:spcPts val="0"/>
              </a:spcBef>
              <a:spcAft>
                <a:spcPts val="0"/>
              </a:spcAft>
              <a:buClr>
                <a:srgbClr val="1a1a1a"/>
              </a:buClr>
              <a:buSzPct val="100000"/>
              <a:buFont typeface="Nunito"/>
              <a:buChar char="■"/>
            </a:lvl3pPr>
            <a:lvl4pPr indent="-317499" lvl="3" marL="1828800" rtl="false">
              <a:lnSpc>
                <a:spcPct val="100000"/>
              </a:lnSpc>
              <a:spcBef>
                <a:spcPts val="0"/>
              </a:spcBef>
              <a:spcAft>
                <a:spcPts val="0"/>
              </a:spcAft>
              <a:buClr>
                <a:srgbClr val="1a1a1a"/>
              </a:buClr>
              <a:buSzPct val="100000"/>
              <a:buFont typeface="Nunito"/>
              <a:buChar char="●"/>
            </a:lvl4pPr>
            <a:lvl5pPr indent="-317499" lvl="4" marL="2286000" rtl="false">
              <a:lnSpc>
                <a:spcPct val="100000"/>
              </a:lnSpc>
              <a:spcBef>
                <a:spcPts val="0"/>
              </a:spcBef>
              <a:spcAft>
                <a:spcPts val="0"/>
              </a:spcAft>
              <a:buClr>
                <a:srgbClr val="1a1a1a"/>
              </a:buClr>
              <a:buSzPct val="100000"/>
              <a:buFont typeface="Nunito"/>
              <a:buChar char="○"/>
            </a:lvl5pPr>
            <a:lvl6pPr indent="-317499" lvl="5" marL="2743200" rtl="false">
              <a:lnSpc>
                <a:spcPct val="100000"/>
              </a:lnSpc>
              <a:spcBef>
                <a:spcPts val="0"/>
              </a:spcBef>
              <a:spcAft>
                <a:spcPts val="0"/>
              </a:spcAft>
              <a:buClr>
                <a:srgbClr val="1a1a1a"/>
              </a:buClr>
              <a:buSzPct val="100000"/>
              <a:buFont typeface="Nunito"/>
              <a:buChar char="■"/>
            </a:lvl6pPr>
            <a:lvl7pPr indent="-317499" lvl="6" marL="3200400" rtl="false">
              <a:lnSpc>
                <a:spcPct val="100000"/>
              </a:lnSpc>
              <a:spcBef>
                <a:spcPts val="0"/>
              </a:spcBef>
              <a:spcAft>
                <a:spcPts val="0"/>
              </a:spcAft>
              <a:buClr>
                <a:srgbClr val="1a1a1a"/>
              </a:buClr>
              <a:buSzPct val="100000"/>
              <a:buFont typeface="Nunito"/>
              <a:buChar char="●"/>
            </a:lvl7pPr>
            <a:lvl8pPr indent="-317499" lvl="7" marL="3657600" rtl="false">
              <a:lnSpc>
                <a:spcPct val="100000"/>
              </a:lnSpc>
              <a:spcBef>
                <a:spcPts val="0"/>
              </a:spcBef>
              <a:spcAft>
                <a:spcPts val="0"/>
              </a:spcAft>
              <a:buClr>
                <a:srgbClr val="1a1a1a"/>
              </a:buClr>
              <a:buSzPct val="100000"/>
              <a:buFont typeface="Nunito"/>
              <a:buChar char="○"/>
            </a:lvl8pPr>
            <a:lvl9pPr indent="-317499" lvl="8" marL="4114800" rtl="false">
              <a:lnSpc>
                <a:spcPct val="100000"/>
              </a:lnSpc>
              <a:spcBef>
                <a:spcPts val="0"/>
              </a:spcBef>
              <a:spcAft>
                <a:spcPts val="0"/>
              </a:spcAft>
              <a:buClr>
                <a:srgbClr val="1a1a1a"/>
              </a:buClr>
              <a:buSzPct val="100000"/>
              <a:buFont typeface="Nunito"/>
              <a:buChar char="■"/>
            </a:lvl9pPr>
          </a:lstStyle>
          <a:p>
            <a:pPr/>
            <a:r>
              <a:rPr dirty="0" lang="en-US"/>
              <a:t/>
            </a:r>
            <a:endParaRPr dirty="0" lang="en-US"/>
          </a:p>
        </p:txBody>
      </p:sp>
      <p:sp>
        <p:nvSpPr>
          <p:cNvPr hidden="false" id="13" name="Footer Placeholder 4">
            <a:extLst>
              <a:ext uri="{4CE9A2D8-C9A8-4AEF-9080-617948B2E57B}">
                <a16:creationId xmlns:a16="http://schemas.microsoft.com/office/drawing/2010/main" id="{C687A38B-63BF-4F0C-9CDA-DA04A997EE72}"/>
              </a:ext>
            </a:extLst>
          </p:cNvPr>
          <p:cNvSpPr>
            <a:spLocks noGrp="true"/>
          </p:cNvSpPr>
          <p:nvPr>
            <p:ph idx="12" sz="quarter" type="ftr"/>
          </p:nvPr>
        </p:nvSpPr>
        <p:spPr/>
        <p:txBody>
          <a:bodyPr rtlCol="0"/>
          <a:lstStyle>
            <a:lvl1pPr lvl="0"/>
          </a:lstStyle>
          <a:p>
            <a:pPr/>
            <a:r>
              <a:rPr dirty="0" lang="en-US"/>
              <a:t>Footer</a:t>
            </a:r>
            <a:endParaRPr dirty="0" lang="en-US"/>
          </a:p>
        </p:txBody>
      </p:sp>
      <p:sp>
        <p:nvSpPr>
          <p:cNvPr hidden="false" id="14" name="Slide Number Placeholder 5">
            <a:extLst>
              <a:ext uri="{4F9E3D1C-4C42-4EED-ABAB-9BB3034AB7C5}">
                <a16:creationId xmlns:a16="http://schemas.microsoft.com/office/drawing/2010/main" id="{998DCC84-5FDD-4BE7-9484-0463327D7C71}"/>
              </a:ext>
            </a:extLst>
          </p:cNvPr>
          <p:cNvSpPr>
            <a:spLocks noGrp="true"/>
          </p:cNvSpPr>
          <p:nvPr>
            <p:ph idx="13" sz="quarter" type="sldNum"/>
          </p:nvPr>
        </p:nvSpPr>
        <p:spPr/>
        <p:txBody>
          <a:bodyPr rtlCol="0"/>
          <a:lstStyle>
            <a:lvl1pPr lvl="0"/>
          </a:lstStyle>
          <a:p>
            <a:pPr/>
            <a:r>
              <a:rPr dirty="0" lang="en-US"/>
              <a:t>&lt;#&gt;</a:t>
            </a:r>
            <a:endParaRPr dirty="0" lang="en-US"/>
          </a:p>
        </p:txBody>
      </p:sp>
      <p:sp>
        <p:nvSpPr>
          <p:cNvPr hidden="false" id="15" name="Date Placeholder 3">
            <a:extLst>
              <a:ext uri="{60B4C6F4-E94A-45FB-8394-6A43E60EA57F}">
                <a16:creationId xmlns:a16="http://schemas.microsoft.com/office/drawing/2010/main" id="{96B850F7-014D-4E92-A139-327E3BFA473C}"/>
              </a:ext>
            </a:extLst>
          </p:cNvPr>
          <p:cNvSpPr>
            <a:spLocks noGrp="true"/>
          </p:cNvSpPr>
          <p:nvPr>
            <p:ph idx="14" sz="half" type="dt"/>
          </p:nvPr>
        </p:nvSpPr>
        <p:spPr/>
        <p:txBody>
          <a:bodyPr rtlCol="0"/>
          <a:lstStyle>
            <a:lvl1pPr lvl="0"/>
          </a:lstStyle>
          <a:p>
            <a:pPr/>
            <a:r>
              <a:rPr dirty="0" lang="en-US"/>
              <a:t>Date</a:t>
            </a:r>
            <a:endParaRPr dirty="0" lang="en-US"/>
          </a:p>
        </p:txBody>
      </p:sp>
    </p:spTree>
    <p:extLst>
      <p:ext uri="{BC578E82-1496-41BB-9190-7AA0E13345B3}">
        <p14:creationId xmlns:p14="http://schemas.microsoft.com/office/powerpoint/2010/main" val="1725254398499"/>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lt1"/>
        </a:solidFill>
        <a:effectLst/>
      </p:bgPr>
    </p:bg>
    <p:spTree>
      <p:nvGrpSpPr>
        <p:cNvPr id="1" name=""/>
        <p:cNvGrpSpPr/>
        <p:nvPr/>
      </p:nvGrpSpPr>
      <p:grpSpPr>
        <a:xfrm>
          <a:off x="0" y="0"/>
          <a:ext cx="0" cy="0"/>
          <a:chOff x="0" y="0"/>
          <a:chExt cx="0" cy="0"/>
        </a:xfrm>
      </p:grpSpPr>
      <p:sp>
        <p:nvSpPr>
          <p:cNvPr id="2" name="Google Shape;6;p1">
            <a:extLst>
              <a:ext uri="{5B73020A-84E2-4476-AF6A-3445C15539B7}">
                <a16:creationId xmlns:a16="http://schemas.microsoft.com/office/drawing/2010/main" id="{D5384C2A-7E0F-444F-A084-FF1B61C9BB31}"/>
              </a:ext>
            </a:extLst>
          </p:cNvPr>
          <p:cNvSpPr>
            <a:spLocks noGrp="true"/>
          </p:cNvSpPr>
          <p:nvPr>
            <p:ph type="title"/>
          </p:nvPr>
        </p:nvSpPr>
        <p:spPr>
          <a:xfrm rot="0">
            <a:off x="713225" y="445025"/>
            <a:ext cx="7717500" cy="572700"/>
          </a:xfrm>
          <a:prstGeom prst="rect">
            <a:avLst/>
          </a:prstGeom>
          <a:noFill/>
          <a:ln>
            <a:noFill/>
          </a:ln>
        </p:spPr>
        <p:txBody>
          <a:bodyPr anchor="t" bIns="91425" lIns="91425" rIns="91425" rtlCol="0" spcFirstLastPara="true" tIns="91425" wrap="square">
            <a:noAutofit/>
          </a:bodyPr>
          <a:lstStyle>
            <a:lvl1pPr algn="ctr" lvl="0" rtl="false">
              <a:spcBef>
                <a:spcPts val="0"/>
              </a:spcBef>
              <a:spcAft>
                <a:spcPts val="0"/>
              </a:spcAft>
              <a:buClr>
                <a:schemeClr val="dk1"/>
              </a:buClr>
              <a:buSzPct val="100000"/>
              <a:buFont typeface="Outfit"/>
              <a:buNone/>
              <a:defRPr b="1" dirty="0" lang="en-US" sz="3500">
                <a:solidFill>
                  <a:schemeClr val="dk1"/>
                </a:solidFill>
                <a:latin typeface="Outfit"/>
              </a:defRPr>
            </a:lvl1pPr>
            <a:lvl2pPr lvl="1" rtl="false">
              <a:spcBef>
                <a:spcPts val="0"/>
              </a:spcBef>
              <a:spcAft>
                <a:spcPts val="0"/>
              </a:spcAft>
              <a:buClr>
                <a:schemeClr val="dk1"/>
              </a:buClr>
              <a:buSzPct val="100000"/>
              <a:buFont typeface="Outfit Medium"/>
              <a:buNone/>
              <a:defRPr dirty="0" lang="en-US" sz="3500">
                <a:solidFill>
                  <a:schemeClr val="dk1"/>
                </a:solidFill>
                <a:latin typeface="Outfit Medium"/>
              </a:defRPr>
            </a:lvl2pPr>
            <a:lvl3pPr lvl="2" rtl="false">
              <a:spcBef>
                <a:spcPts val="0"/>
              </a:spcBef>
              <a:spcAft>
                <a:spcPts val="0"/>
              </a:spcAft>
              <a:buClr>
                <a:schemeClr val="dk1"/>
              </a:buClr>
              <a:buSzPct val="100000"/>
              <a:buFont typeface="Outfit Medium"/>
              <a:buNone/>
              <a:defRPr dirty="0" lang="en-US" sz="3500">
                <a:solidFill>
                  <a:schemeClr val="dk1"/>
                </a:solidFill>
                <a:latin typeface="Outfit Medium"/>
              </a:defRPr>
            </a:lvl3pPr>
            <a:lvl4pPr lvl="3" rtl="false">
              <a:spcBef>
                <a:spcPts val="0"/>
              </a:spcBef>
              <a:spcAft>
                <a:spcPts val="0"/>
              </a:spcAft>
              <a:buClr>
                <a:schemeClr val="dk1"/>
              </a:buClr>
              <a:buSzPct val="100000"/>
              <a:buFont typeface="Outfit Medium"/>
              <a:buNone/>
              <a:defRPr dirty="0" lang="en-US" sz="3500">
                <a:solidFill>
                  <a:schemeClr val="dk1"/>
                </a:solidFill>
                <a:latin typeface="Outfit Medium"/>
              </a:defRPr>
            </a:lvl4pPr>
            <a:lvl5pPr lvl="4" rtl="false">
              <a:spcBef>
                <a:spcPts val="0"/>
              </a:spcBef>
              <a:spcAft>
                <a:spcPts val="0"/>
              </a:spcAft>
              <a:buClr>
                <a:schemeClr val="dk1"/>
              </a:buClr>
              <a:buSzPct val="100000"/>
              <a:buFont typeface="Outfit Medium"/>
              <a:buNone/>
              <a:defRPr dirty="0" lang="en-US" sz="3500">
                <a:solidFill>
                  <a:schemeClr val="dk1"/>
                </a:solidFill>
                <a:latin typeface="Outfit Medium"/>
              </a:defRPr>
            </a:lvl5pPr>
            <a:lvl6pPr lvl="5" rtl="false">
              <a:spcBef>
                <a:spcPts val="0"/>
              </a:spcBef>
              <a:spcAft>
                <a:spcPts val="0"/>
              </a:spcAft>
              <a:buClr>
                <a:schemeClr val="dk1"/>
              </a:buClr>
              <a:buSzPct val="100000"/>
              <a:buFont typeface="Outfit Medium"/>
              <a:buNone/>
              <a:defRPr dirty="0" lang="en-US" sz="3500">
                <a:solidFill>
                  <a:schemeClr val="dk1"/>
                </a:solidFill>
                <a:latin typeface="Outfit Medium"/>
              </a:defRPr>
            </a:lvl6pPr>
            <a:lvl7pPr lvl="6" rtl="false">
              <a:spcBef>
                <a:spcPts val="0"/>
              </a:spcBef>
              <a:spcAft>
                <a:spcPts val="0"/>
              </a:spcAft>
              <a:buClr>
                <a:schemeClr val="dk1"/>
              </a:buClr>
              <a:buSzPct val="100000"/>
              <a:buFont typeface="Outfit Medium"/>
              <a:buNone/>
              <a:defRPr dirty="0" lang="en-US" sz="3500">
                <a:solidFill>
                  <a:schemeClr val="dk1"/>
                </a:solidFill>
                <a:latin typeface="Outfit Medium"/>
              </a:defRPr>
            </a:lvl7pPr>
            <a:lvl8pPr lvl="7" rtl="false">
              <a:spcBef>
                <a:spcPts val="0"/>
              </a:spcBef>
              <a:spcAft>
                <a:spcPts val="0"/>
              </a:spcAft>
              <a:buClr>
                <a:schemeClr val="dk1"/>
              </a:buClr>
              <a:buSzPct val="100000"/>
              <a:buFont typeface="Outfit Medium"/>
              <a:buNone/>
              <a:defRPr dirty="0" lang="en-US" sz="3500">
                <a:solidFill>
                  <a:schemeClr val="dk1"/>
                </a:solidFill>
                <a:latin typeface="Outfit Medium"/>
              </a:defRPr>
            </a:lvl8pPr>
            <a:lvl9pPr lvl="8" rtl="false">
              <a:spcBef>
                <a:spcPts val="0"/>
              </a:spcBef>
              <a:spcAft>
                <a:spcPts val="0"/>
              </a:spcAft>
              <a:buClr>
                <a:schemeClr val="dk1"/>
              </a:buClr>
              <a:buSzPct val="100000"/>
              <a:buFont typeface="Outfit Medium"/>
              <a:buNone/>
              <a:defRPr dirty="0" lang="en-US" sz="3500">
                <a:solidFill>
                  <a:schemeClr val="dk1"/>
                </a:solidFill>
                <a:latin typeface="Outfit Medium"/>
              </a:defRPr>
            </a:lvl9pPr>
          </a:lstStyle>
          <a:p>
            <a:pPr/>
            <a:r>
              <a:rPr dirty="0" lang="en-US"/>
              <a:t/>
            </a:r>
            <a:endParaRPr dirty="0" lang="en-US"/>
          </a:p>
        </p:txBody>
      </p:sp>
      <p:sp>
        <p:nvSpPr>
          <p:cNvPr id="3" name="Google Shape;7;p1">
            <a:extLst>
              <a:ext uri="{56BC80DD-B1E8-4320-BD1E-68916C4E91AE}">
                <a16:creationId xmlns:a16="http://schemas.microsoft.com/office/drawing/2010/main" id="{B11B1C0C-5F4B-4C67-91CE-291EB70800AE}"/>
              </a:ext>
            </a:extLst>
          </p:cNvPr>
          <p:cNvSpPr>
            <a:spLocks noGrp="true"/>
          </p:cNvSpPr>
          <p:nvPr>
            <p:ph idx="1" type="body"/>
          </p:nvPr>
        </p:nvSpPr>
        <p:spPr>
          <a:xfrm rot="0">
            <a:off x="713225" y="1152475"/>
            <a:ext cx="7717500" cy="3416400"/>
          </a:xfrm>
          <a:prstGeom prst="rect">
            <a:avLst/>
          </a:prstGeom>
          <a:noFill/>
          <a:ln>
            <a:noFill/>
          </a:ln>
        </p:spPr>
        <p:txBody>
          <a:bodyPr anchor="t" bIns="91425" lIns="91425" rIns="91425" rtlCol="0" spcFirstLastPara="true" tIns="91425" wrap="square">
            <a:noAutofit/>
          </a:bodyPr>
          <a:lstStyle>
            <a:lvl1pPr indent="-317499" lvl="0" marL="457200">
              <a:lnSpc>
                <a:spcPct val="115000"/>
              </a:lnSpc>
              <a:spcBef>
                <a:spcPts val="0"/>
              </a:spcBef>
              <a:spcAft>
                <a:spcPts val="0"/>
              </a:spcAft>
              <a:buClr>
                <a:schemeClr val="dk1"/>
              </a:buClr>
              <a:buSzPct val="100000"/>
              <a:buFont typeface="DM Sans"/>
              <a:buChar char="●"/>
              <a:defRPr dirty="0" lang="en-US">
                <a:solidFill>
                  <a:schemeClr val="dk1"/>
                </a:solidFill>
                <a:latin typeface="DM Sans"/>
              </a:defRPr>
            </a:lvl1pPr>
            <a:lvl2pPr indent="-317499" lvl="1" marL="914400">
              <a:lnSpc>
                <a:spcPct val="115000"/>
              </a:lnSpc>
              <a:spcBef>
                <a:spcPts val="0"/>
              </a:spcBef>
              <a:spcAft>
                <a:spcPts val="0"/>
              </a:spcAft>
              <a:buClr>
                <a:schemeClr val="dk1"/>
              </a:buClr>
              <a:buSzPct val="100000"/>
              <a:buFont typeface="DM Sans"/>
              <a:buChar char="○"/>
              <a:defRPr dirty="0" lang="en-US">
                <a:solidFill>
                  <a:schemeClr val="dk1"/>
                </a:solidFill>
                <a:latin typeface="DM Sans"/>
              </a:defRPr>
            </a:lvl2pPr>
            <a:lvl3pPr indent="-317499" lvl="2" marL="1371600">
              <a:lnSpc>
                <a:spcPct val="115000"/>
              </a:lnSpc>
              <a:spcBef>
                <a:spcPts val="0"/>
              </a:spcBef>
              <a:spcAft>
                <a:spcPts val="0"/>
              </a:spcAft>
              <a:buClr>
                <a:schemeClr val="dk1"/>
              </a:buClr>
              <a:buSzPct val="100000"/>
              <a:buFont typeface="DM Sans"/>
              <a:buChar char="■"/>
              <a:defRPr dirty="0" lang="en-US">
                <a:solidFill>
                  <a:schemeClr val="dk1"/>
                </a:solidFill>
                <a:latin typeface="DM Sans"/>
              </a:defRPr>
            </a:lvl3pPr>
            <a:lvl4pPr indent="-317499" lvl="3" marL="1828800">
              <a:lnSpc>
                <a:spcPct val="115000"/>
              </a:lnSpc>
              <a:spcBef>
                <a:spcPts val="0"/>
              </a:spcBef>
              <a:spcAft>
                <a:spcPts val="0"/>
              </a:spcAft>
              <a:buClr>
                <a:schemeClr val="dk1"/>
              </a:buClr>
              <a:buSzPct val="100000"/>
              <a:buFont typeface="DM Sans"/>
              <a:buChar char="●"/>
              <a:defRPr dirty="0" lang="en-US">
                <a:solidFill>
                  <a:schemeClr val="dk1"/>
                </a:solidFill>
                <a:latin typeface="DM Sans"/>
              </a:defRPr>
            </a:lvl4pPr>
            <a:lvl5pPr indent="-317499" lvl="4" marL="2286000">
              <a:lnSpc>
                <a:spcPct val="115000"/>
              </a:lnSpc>
              <a:spcBef>
                <a:spcPts val="0"/>
              </a:spcBef>
              <a:spcAft>
                <a:spcPts val="0"/>
              </a:spcAft>
              <a:buClr>
                <a:schemeClr val="dk1"/>
              </a:buClr>
              <a:buSzPct val="100000"/>
              <a:buFont typeface="DM Sans"/>
              <a:buChar char="○"/>
              <a:defRPr dirty="0" lang="en-US">
                <a:solidFill>
                  <a:schemeClr val="dk1"/>
                </a:solidFill>
                <a:latin typeface="DM Sans"/>
              </a:defRPr>
            </a:lvl5pPr>
            <a:lvl6pPr indent="-317499" lvl="5" marL="2743200">
              <a:lnSpc>
                <a:spcPct val="115000"/>
              </a:lnSpc>
              <a:spcBef>
                <a:spcPts val="0"/>
              </a:spcBef>
              <a:spcAft>
                <a:spcPts val="0"/>
              </a:spcAft>
              <a:buClr>
                <a:schemeClr val="dk1"/>
              </a:buClr>
              <a:buSzPct val="100000"/>
              <a:buFont typeface="DM Sans"/>
              <a:buChar char="■"/>
              <a:defRPr dirty="0" lang="en-US">
                <a:solidFill>
                  <a:schemeClr val="dk1"/>
                </a:solidFill>
                <a:latin typeface="DM Sans"/>
              </a:defRPr>
            </a:lvl6pPr>
            <a:lvl7pPr indent="-317499" lvl="6" marL="3200400">
              <a:lnSpc>
                <a:spcPct val="115000"/>
              </a:lnSpc>
              <a:spcBef>
                <a:spcPts val="0"/>
              </a:spcBef>
              <a:spcAft>
                <a:spcPts val="0"/>
              </a:spcAft>
              <a:buClr>
                <a:schemeClr val="dk1"/>
              </a:buClr>
              <a:buSzPct val="100000"/>
              <a:buFont typeface="DM Sans"/>
              <a:buChar char="●"/>
              <a:defRPr dirty="0" lang="en-US">
                <a:solidFill>
                  <a:schemeClr val="dk1"/>
                </a:solidFill>
                <a:latin typeface="DM Sans"/>
              </a:defRPr>
            </a:lvl7pPr>
            <a:lvl8pPr indent="-317499" lvl="7" marL="3657600">
              <a:lnSpc>
                <a:spcPct val="115000"/>
              </a:lnSpc>
              <a:spcBef>
                <a:spcPts val="0"/>
              </a:spcBef>
              <a:spcAft>
                <a:spcPts val="0"/>
              </a:spcAft>
              <a:buClr>
                <a:schemeClr val="dk1"/>
              </a:buClr>
              <a:buSzPct val="100000"/>
              <a:buFont typeface="DM Sans"/>
              <a:buChar char="○"/>
              <a:defRPr dirty="0" lang="en-US">
                <a:solidFill>
                  <a:schemeClr val="dk1"/>
                </a:solidFill>
                <a:latin typeface="DM Sans"/>
              </a:defRPr>
            </a:lvl8pPr>
            <a:lvl9pPr indent="-317499" lvl="8" marL="4114800">
              <a:lnSpc>
                <a:spcPct val="115000"/>
              </a:lnSpc>
              <a:spcBef>
                <a:spcPts val="0"/>
              </a:spcBef>
              <a:spcAft>
                <a:spcPts val="0"/>
              </a:spcAft>
              <a:buClr>
                <a:schemeClr val="dk1"/>
              </a:buClr>
              <a:buSzPct val="100000"/>
              <a:buFont typeface="DM Sans"/>
              <a:buChar char="■"/>
              <a:defRPr dirty="0" lang="en-US">
                <a:solidFill>
                  <a:schemeClr val="dk1"/>
                </a:solidFill>
                <a:latin typeface="DM Sans"/>
              </a:defRPr>
            </a:lvl9pPr>
          </a:lstStyle>
          <a:p>
            <a:pPr/>
            <a:r>
              <a:rPr dirty="0" lang="en-US"/>
              <a:t/>
            </a:r>
            <a:endParaRPr dirty="0" lang="en-US"/>
          </a:p>
        </p:txBody>
      </p:sp>
      <p:sp>
        <p:nvSpPr>
          <p:cNvPr hidden="false" id="4" name="Footer Placeholder 4">
            <a:extLst>
              <a:ext uri="{F5AAEF43-98B7-43DF-A23D-D09C415FEB47}">
                <a16:creationId xmlns:a16="http://schemas.microsoft.com/office/drawing/2010/main" id="{78587E1C-8055-48C6-9BCA-224C26787CE4}"/>
              </a:ext>
            </a:extLst>
          </p:cNvPr>
          <p:cNvSpPr>
            <a:spLocks noGrp="true"/>
          </p:cNvSpPr>
          <p:nvPr>
            <p:ph idx="3" sz="quarter" type="ftr"/>
          </p:nvPr>
        </p:nvSpPr>
        <p:spPr>
          <a:xfrm rot="0">
            <a:off x="2495550" y="4686300"/>
            <a:ext cx="5181600" cy="285750"/>
          </a:xfrm>
          <a:prstGeom prst="rect">
            <a:avLst/>
          </a:prstGeom>
        </p:spPr>
        <p:txBody>
          <a:bodyPr anchor="ctr" bIns="45720" lIns="91440" rIns="91440" rtlCol="0" tIns="45720" vert="horz"/>
          <a:lstStyle>
            <a:lvl1pPr algn="ctr" lvl="0">
              <a:defRPr dirty="0" i="0" lang="en-US" sz="600">
                <a:solidFill>
                  <a:schemeClr val="bg1">
                    <a:lumMod val="50000"/>
                  </a:schemeClr>
                </a:solidFill>
                <a:latin typeface="+mn-lt"/>
              </a:defRPr>
            </a:lvl1pPr>
          </a:lstStyle>
          <a:p>
            <a:pPr/>
            <a:r>
              <a:rPr dirty="0" lang="en-US"/>
              <a:t>Footer</a:t>
            </a:r>
            <a:endParaRPr dirty="0" lang="en-US"/>
          </a:p>
        </p:txBody>
      </p:sp>
      <p:sp>
        <p:nvSpPr>
          <p:cNvPr hidden="false" id="5" name="Slide Number Placeholder 5">
            <a:extLst>
              <a:ext uri="{076C3B43-E8E0-4C6C-8114-1B6EC16EC2E2}">
                <a16:creationId xmlns:a16="http://schemas.microsoft.com/office/drawing/2010/main" id="{64EAD744-DEF6-4CFD-8C6C-5FEF7177EA90}"/>
              </a:ext>
            </a:extLst>
          </p:cNvPr>
          <p:cNvSpPr>
            <a:spLocks noGrp="true"/>
          </p:cNvSpPr>
          <p:nvPr>
            <p:ph idx="4" sz="quarter" type="sldNum"/>
          </p:nvPr>
        </p:nvSpPr>
        <p:spPr>
          <a:xfrm rot="0">
            <a:off x="7767814" y="4695033"/>
            <a:ext cx="613017" cy="285750"/>
          </a:xfrm>
          <a:prstGeom prst="rect">
            <a:avLst/>
          </a:prstGeom>
        </p:spPr>
        <p:txBody>
          <a:bodyPr anchor="ctr" bIns="45720" lIns="91440" rIns="91440" rtlCol="0" tIns="45720" vert="horz"/>
          <a:lstStyle>
            <a:lvl1pPr algn="r" lvl="0">
              <a:defRPr dirty="0" i="0" lang="en-US" sz="600">
                <a:solidFill>
                  <a:schemeClr val="bg1">
                    <a:lumMod val="50000"/>
                  </a:schemeClr>
                </a:solidFill>
                <a:latin typeface="+mn-lt"/>
              </a:defRPr>
            </a:lvl1pPr>
          </a:lstStyle>
          <a:p>
            <a:pPr/>
            <a:r>
              <a:rPr dirty="0" lang="en-US"/>
              <a:t>&lt;#&gt;</a:t>
            </a:r>
            <a:endParaRPr dirty="0" lang="en-US"/>
          </a:p>
        </p:txBody>
      </p:sp>
      <p:sp>
        <p:nvSpPr>
          <p:cNvPr hidden="false" id="6" name="Date Placeholder 3">
            <a:extLst>
              <a:ext uri="{4CBDD272-3637-40CE-AB0E-520699765D50}">
                <a16:creationId xmlns:a16="http://schemas.microsoft.com/office/drawing/2010/main" id="{9B9D9B5F-BFB3-4C70-8545-1397177EE253}"/>
              </a:ext>
            </a:extLst>
          </p:cNvPr>
          <p:cNvSpPr>
            <a:spLocks noGrp="true"/>
          </p:cNvSpPr>
          <p:nvPr>
            <p:ph idx="2" sz="half" type="dt"/>
          </p:nvPr>
        </p:nvSpPr>
        <p:spPr>
          <a:xfrm rot="0">
            <a:off x="762000" y="4695033"/>
            <a:ext cx="1639570" cy="285750"/>
          </a:xfrm>
          <a:prstGeom prst="rect">
            <a:avLst/>
          </a:prstGeom>
        </p:spPr>
        <p:txBody>
          <a:bodyPr anchor="ctr" bIns="45720" lIns="91440" rIns="91440" rtlCol="0" tIns="45720" vert="horz"/>
          <a:lstStyle>
            <a:lvl1pPr algn="l" lvl="0">
              <a:defRPr dirty="0" i="0" lang="en-US" sz="600">
                <a:solidFill>
                  <a:schemeClr val="bg1">
                    <a:lumMod val="50000"/>
                  </a:schemeClr>
                </a:solidFill>
                <a:latin typeface="+mn-lt"/>
              </a:defRPr>
            </a:lvl1pPr>
          </a:lstStyle>
          <a:p>
            <a:pPr/>
            <a:r>
              <a:rPr dirty="0" lang="en-US"/>
              <a:t>Date</a:t>
            </a:r>
            <a:endParaRPr dirty="0" lang="en-US"/>
          </a:p>
        </p:txBody>
      </p:sp>
    </p:spTree>
  </p:cSld>
  <p:clrMap accent1="accent1" accent2="accent2" accent3="accent3" accent4="accent4" accent5="accent5" accent6="accent6" bg1="lt1" bg2="dk2" folHlink="folHlink" hlink="hlink" tx1="dk1" tx2="lt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titleStyle>
    <p:body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bodyStyle>
    <p:other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png" Type="http://schemas.openxmlformats.org/officeDocument/2006/relationships/image"/><Relationship Id="rId1" Target="../slideLayouts/slideLayout10.xml" Type="http://schemas.openxmlformats.org/officeDocument/2006/relationships/slideLayout"/><Relationship Id="rId3" Target="../notesSlides/notesSlide10.xml" Type="http://schemas.openxmlformats.org/officeDocument/2006/relationships/notesSlide"/></Relationships>
</file>

<file path=ppt/slides/_rels/slide11.xml.rels><?xml version="1.0" encoding="UTF-8" standalone="no"?><Relationships xmlns="http://schemas.openxmlformats.org/package/2006/relationships"><Relationship Id="rId2" Target="../media/image2.png" Type="http://schemas.openxmlformats.org/officeDocument/2006/relationships/image"/><Relationship Id="rId3" Target="../media/image3.png" Type="http://schemas.openxmlformats.org/officeDocument/2006/relationships/image"/><Relationship Id="rId1" Target="../slideLayouts/slideLayout10.xml" Type="http://schemas.openxmlformats.org/officeDocument/2006/relationships/slideLayout"/><Relationship Id="rId4" Target="../notesSlides/notesSlide11.xml" Type="http://schemas.openxmlformats.org/officeDocument/2006/relationships/notesSlide"/></Relationships>
</file>

<file path=ppt/slides/_rels/slide12.xml.rels><?xml version="1.0" encoding="UTF-8" standalone="no"?><Relationships xmlns="http://schemas.openxmlformats.org/package/2006/relationships"><Relationship Id="rId2" Target="../media/image4.png" Type="http://schemas.openxmlformats.org/officeDocument/2006/relationships/image"/><Relationship Id="rId1" Target="../slideLayouts/slideLayout10.xml" Type="http://schemas.openxmlformats.org/officeDocument/2006/relationships/slideLayout"/><Relationship Id="rId3" Target="../notesSlides/notesSlide12.xml" Type="http://schemas.openxmlformats.org/officeDocument/2006/relationships/notesSlide"/></Relationships>
</file>

<file path=ppt/slides/_rels/slide13.xml.rels><?xml version="1.0" encoding="UTF-8" standalone="no"?><Relationships xmlns="http://schemas.openxmlformats.org/package/2006/relationships"><Relationship Id="rId1" Target="../slideLayouts/slideLayout10.xml" Type="http://schemas.openxmlformats.org/officeDocument/2006/relationships/slideLayout"/><Relationship Id="rId2" Target="../notesSlides/notesSlide13.xml" Type="http://schemas.openxmlformats.org/officeDocument/2006/relationships/notesSlide"/></Relationships>
</file>

<file path=ppt/slides/_rels/slide14.xml.rels><?xml version="1.0" encoding="UTF-8" standalone="no"?><Relationships xmlns="http://schemas.openxmlformats.org/package/2006/relationships"><Relationship Id="rId1" Target="../slideLayouts/slideLayout2.xml" Type="http://schemas.openxmlformats.org/officeDocument/2006/relationships/slideLayout"/><Relationship Id="rId2" Target="../notesSlides/notesSlide14.xml" Type="http://schemas.openxmlformats.org/officeDocument/2006/relationships/notesSlide"/></Relationships>
</file>

<file path=ppt/slides/_rels/slide15.xml.rels><?xml version="1.0" encoding="UTF-8" standalone="no"?><Relationships xmlns="http://schemas.openxmlformats.org/package/2006/relationships"><Relationship Id="rId2" Target="../media/image5.png" Type="http://schemas.openxmlformats.org/officeDocument/2006/relationships/image"/><Relationship Id="rId1" Target="../slideLayouts/slideLayout10.xml" Type="http://schemas.openxmlformats.org/officeDocument/2006/relationships/slideLayout"/><Relationship Id="rId3" Target="../notesSlides/notesSlide15.xml" Type="http://schemas.openxmlformats.org/officeDocument/2006/relationships/notesSlide"/></Relationships>
</file>

<file path=ppt/slides/_rels/slide16.xml.rels><?xml version="1.0" encoding="UTF-8" standalone="no"?><Relationships xmlns="http://schemas.openxmlformats.org/package/2006/relationships"><Relationship Id="rId1" Target="../slideLayouts/slideLayout10.xml" Type="http://schemas.openxmlformats.org/officeDocument/2006/relationships/slideLayout"/><Relationship Id="rId2" Target="../notesSlides/notesSlide16.xml" Type="http://schemas.openxmlformats.org/officeDocument/2006/relationships/notesSlide"/></Relationships>
</file>

<file path=ppt/slides/_rels/slide17.xml.rels><?xml version="1.0" encoding="UTF-8" standalone="no"?><Relationships xmlns="http://schemas.openxmlformats.org/package/2006/relationships"><Relationship Id="rId1" Target="../slideLayouts/slideLayout2.xml" Type="http://schemas.openxmlformats.org/officeDocument/2006/relationships/slideLayout"/><Relationship Id="rId2" Target="../notesSlides/notesSlide17.xml" Type="http://schemas.openxmlformats.org/officeDocument/2006/relationships/notesSlide"/></Relationships>
</file>

<file path=ppt/slides/_rels/slide18.xml.rels><?xml version="1.0" encoding="UTF-8" standalone="no"?><Relationships xmlns="http://schemas.openxmlformats.org/package/2006/relationships"><Relationship Id="rId1" Target="../slideLayouts/slideLayout10.xml" Type="http://schemas.openxmlformats.org/officeDocument/2006/relationships/slideLayout"/><Relationship Id="rId2" Target="../notesSlides/notesSlide18.xml" Type="http://schemas.openxmlformats.org/officeDocument/2006/relationships/notesSlide"/></Relationships>
</file>

<file path=ppt/slides/_rels/slide19.xml.rels><?xml version="1.0" encoding="UTF-8" standalone="no"?><Relationships xmlns="http://schemas.openxmlformats.org/package/2006/relationships"><Relationship Id="rId1" Target="../slideLayouts/slideLayout8.xml" Type="http://schemas.openxmlformats.org/officeDocument/2006/relationships/slideLayout"/><Relationship Id="rId2" Target="../notesSlides/notesSlide19.xml" Type="http://schemas.openxmlformats.org/officeDocument/2006/relationships/notesSlid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20.xml.rels><?xml version="1.0" encoding="UTF-8" standalone="no"?><Relationships xmlns="http://schemas.openxmlformats.org/package/2006/relationships"><Relationship Id="rId1" Target="../slideLayouts/slideLayout5.xml" Type="http://schemas.openxmlformats.org/officeDocument/2006/relationships/slideLayout"/><Relationship Id="rId2" Target="../notesSlides/notesSlide20.xml" Type="http://schemas.openxmlformats.org/officeDocument/2006/relationships/notesSlide"/></Relationships>
</file>

<file path=ppt/slides/_rels/slide21.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21.xml" Type="http://schemas.openxmlformats.org/officeDocument/2006/relationships/notesSlide"/></Relationships>
</file>

<file path=ppt/slides/_rels/slide3.xml.rels><?xml version="1.0" encoding="UTF-8" standalone="no"?><Relationships xmlns="http://schemas.openxmlformats.org/package/2006/relationships"><Relationship Id="rId1" Target="../slideLayouts/slideLayout2.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no"?><Relationships xmlns="http://schemas.openxmlformats.org/package/2006/relationships"><Relationship Id="rId1" Target="../slideLayouts/slideLayout9.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no"?><Relationships xmlns="http://schemas.openxmlformats.org/package/2006/relationships"><Relationship Id="rId1" Target="../slideLayouts/slideLayout2.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no"?><Relationships xmlns="http://schemas.openxmlformats.org/package/2006/relationships"><Relationship Id="rId1" Target="../slideLayouts/slideLayout4.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no"?><Relationships xmlns="http://schemas.openxmlformats.org/package/2006/relationships"><Relationship Id="rId1" Target="../slideLayouts/slideLayout4.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no"?><Relationships xmlns="http://schemas.openxmlformats.org/package/2006/relationships"><Relationship Id="rId1" Target="../slideLayouts/slideLayout2.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no"?><Relationships xmlns="http://schemas.openxmlformats.org/package/2006/relationships"><Relationship Id="rId1" Target="../slideLayouts/slideLayout10.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Google Shape;344;p36">
            <a:extLst>
              <a:ext uri="{17659135-4DA2-4B2C-82C0-C26EB6CFFEF3}">
                <a16:creationId xmlns:a16="http://schemas.microsoft.com/office/drawing/2010/main" id="{EF81A636-D753-40E0-A054-8162CE4C6ACC}"/>
              </a:ext>
            </a:extLst>
          </p:cNvPr>
          <p:cNvSpPr>
            <a:spLocks noGrp="true"/>
          </p:cNvSpPr>
          <p:nvPr>
            <p:ph type="title"/>
          </p:nvPr>
        </p:nvSpPr>
        <p:spPr>
          <a:xfrm rot="0">
            <a:off x="713225" y="1156000"/>
            <a:ext cx="4160699" cy="2385600"/>
          </a:xfrm>
          <a:prstGeom prst="rect">
            <a:avLst/>
          </a:prstGeom>
          <a:noFill/>
          <a:ln cap="flat" w="19050">
            <a:solidFill>
              <a:schemeClr val="dk1"/>
            </a:solidFill>
            <a:prstDash val="solid"/>
            <a:round/>
          </a:ln>
        </p:spPr>
        <p:txBody>
          <a:bodyPr anchor="b" bIns="91425" lIns="91425" rIns="91425" rtlCol="0" spcFirstLastPara="true" tIns="91425" wrap="square">
            <a:noAutofit/>
          </a:bodyPr>
          <a:lstStyle/>
          <a:p>
            <a:pPr algn="l" indent="0" lvl="0" marL="0" rtl="false">
              <a:spcBef>
                <a:spcPts val="0"/>
              </a:spcBef>
              <a:spcAft>
                <a:spcPts val="0"/>
              </a:spcAft>
              <a:buNone/>
            </a:pPr>
            <a:r>
              <a:rPr dirty="0" lang="en-US" sz="2800"/>
              <a:t>Census Data Standardization and Analysis Pipeline</a:t>
            </a:r>
            <a:br>
              <a:rPr b="1" dirty="0" lang="en-US" sz="2800">
                <a:latin typeface="Outfit"/>
              </a:rPr>
            </a:br>
            <a:endParaRPr b="1" dirty="0" lang="en-US" sz="2800">
              <a:latin typeface="Outfit"/>
            </a:endParaRPr>
          </a:p>
        </p:txBody>
      </p:sp>
      <p:cxnSp>
        <p:nvCxnSpPr>
          <p:cNvPr id="3" name="Google Shape;346;p36">
            <a:extLst>
              <a:ext uri="{1CD5CC9D-ADE6-4539-A7E9-D827E245DA00}">
                <a16:creationId xmlns:a16="http://schemas.microsoft.com/office/drawing/2010/main" id="{29AFA1C6-0A78-4EDF-BD15-8A4B0712F008}"/>
              </a:ext>
            </a:extLst>
          </p:cNvPr>
          <p:cNvCxnSpPr/>
          <p:nvPr/>
        </p:nvCxnSpPr>
        <p:spPr>
          <a:xfrm rot="0">
            <a:off x="823425" y="987213"/>
            <a:ext cx="373500" cy="0"/>
          </a:xfrm>
          <a:prstGeom prst="line">
            <a:avLst/>
          </a:prstGeom>
          <a:noFill/>
          <a:ln cap="flat" w="19050">
            <a:solidFill>
              <a:schemeClr val="dk1"/>
            </a:solidFill>
            <a:prstDash val="solid"/>
            <a:round/>
          </a:ln>
        </p:spPr>
      </p:cxnSp>
      <p:grpSp>
        <p:nvGrpSpPr>
          <p:cNvPr id="4" name="Google Shape;347;p36">
            <a:extLst>
              <a:ext uri="{66BBB67A-9F9C-48C5-BB44-033CFE49266F}">
                <a16:creationId xmlns:a16="http://schemas.microsoft.com/office/drawing/2010/main" id="{BBAF103B-EA86-4D1C-9D91-C7ED27B37B59}"/>
              </a:ext>
            </a:extLst>
          </p:cNvPr>
          <p:cNvGrpSpPr/>
          <p:nvPr/>
        </p:nvGrpSpPr>
        <p:grpSpPr>
          <a:xfrm rot="0">
            <a:off x="5115337" y="-428624"/>
            <a:ext cx="4275118" cy="6450405"/>
            <a:chOff x="5115337" y="-428624"/>
            <a:chExt cx="4275118" cy="6450405"/>
          </a:xfrm>
        </p:grpSpPr>
        <p:sp>
          <p:nvSpPr>
            <p:cNvPr id="5" name="Google Shape;348;p36">
              <a:extLst>
                <a:ext uri="{D59FE8D3-7BD7-4D63-B888-7237FA7C9F24}">
                  <a16:creationId xmlns:a16="http://schemas.microsoft.com/office/drawing/2010/main" id="{F71CC15D-CC7A-49E2-B6B7-EDE9984FBACC}"/>
                </a:ext>
              </a:extLst>
            </p:cNvPr>
            <p:cNvSpPr/>
            <p:nvPr/>
          </p:nvSpPr>
          <p:spPr>
            <a:xfrm flipH="true" rot="10800000">
              <a:off x="8492525" y="-19272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349;p36">
              <a:extLst>
                <a:ext uri="{D965C2E6-CB5C-450D-9A54-80C774C35212}">
                  <a16:creationId xmlns:a16="http://schemas.microsoft.com/office/drawing/2010/main" id="{03F73FE1-6FF3-482F-B7B1-04B67CBA5B25}"/>
                </a:ext>
              </a:extLst>
            </p:cNvPr>
            <p:cNvSpPr/>
            <p:nvPr/>
          </p:nvSpPr>
          <p:spPr>
            <a:xfrm rot="0">
              <a:off x="8551744" y="326783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350;p36">
              <a:extLst>
                <a:ext uri="{CC9AD630-9D64-4CA4-AD1C-93E2091E5CE3}">
                  <a16:creationId xmlns:a16="http://schemas.microsoft.com/office/drawing/2010/main" id="{C90CA3CB-AD98-41A5-B3D2-734BD6AE6160}"/>
                </a:ext>
              </a:extLst>
            </p:cNvPr>
            <p:cNvSpPr/>
            <p:nvPr/>
          </p:nvSpPr>
          <p:spPr>
            <a:xfrm rot="0">
              <a:off x="6606686" y="254737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351;p36">
              <a:extLst>
                <a:ext uri="{39E0611C-BC4C-4783-8016-3FA3235CAC73}">
                  <a16:creationId xmlns:a16="http://schemas.microsoft.com/office/drawing/2010/main" id="{7B5E5F52-62DC-4A64-ACF1-F41AF96E541C}"/>
                </a:ext>
              </a:extLst>
            </p:cNvPr>
            <p:cNvSpPr/>
            <p:nvPr/>
          </p:nvSpPr>
          <p:spPr>
            <a:xfrm rot="0">
              <a:off x="7103476" y="-1533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352;p36">
              <a:extLst>
                <a:ext uri="{91300791-9AC4-4C1C-91A3-165ECF6A95F0}">
                  <a16:creationId xmlns:a16="http://schemas.microsoft.com/office/drawing/2010/main" id="{C6C5D2B2-9829-4849-8532-B7CAC6327419}"/>
                </a:ext>
              </a:extLst>
            </p:cNvPr>
            <p:cNvSpPr/>
            <p:nvPr/>
          </p:nvSpPr>
          <p:spPr>
            <a:xfrm rot="0">
              <a:off x="6684072" y="318466"/>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353;p36">
              <a:extLst>
                <a:ext uri="{B1748427-8F4D-49DD-8CC7-2EE41FAD3251}">
                  <a16:creationId xmlns:a16="http://schemas.microsoft.com/office/drawing/2010/main" id="{D90AE4C0-847F-44A8-97AA-4944A06A1718}"/>
                </a:ext>
              </a:extLst>
            </p:cNvPr>
            <p:cNvSpPr/>
            <p:nvPr/>
          </p:nvSpPr>
          <p:spPr>
            <a:xfrm rot="0">
              <a:off x="6109895" y="119408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354;p36">
              <a:extLst>
                <a:ext uri="{BB91940D-9F09-41F8-90EE-E816A9043DE0}">
                  <a16:creationId xmlns:a16="http://schemas.microsoft.com/office/drawing/2010/main" id="{D511FB46-09EA-4EA4-8DA6-64D2F7166996}"/>
                </a:ext>
              </a:extLst>
            </p:cNvPr>
            <p:cNvSpPr/>
            <p:nvPr/>
          </p:nvSpPr>
          <p:spPr>
            <a:xfrm rot="0">
              <a:off x="6109895" y="697741"/>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355;p36">
              <a:extLst>
                <a:ext uri="{26CA9ACE-459E-4C84-ACF2-09FCBC8D395F}">
                  <a16:creationId xmlns:a16="http://schemas.microsoft.com/office/drawing/2010/main" id="{30BCB399-D34B-4E00-AC86-3D490A16E36D}"/>
                </a:ext>
              </a:extLst>
            </p:cNvPr>
            <p:cNvSpPr/>
            <p:nvPr/>
          </p:nvSpPr>
          <p:spPr>
            <a:xfrm rot="0">
              <a:off x="7587339" y="11940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 name="Google Shape;356;p36">
              <a:extLst>
                <a:ext uri="{A8C00CF8-7D1A-4857-8C77-20A29BD8CBD9}">
                  <a16:creationId xmlns:a16="http://schemas.microsoft.com/office/drawing/2010/main" id="{0FF0ED21-42DC-4844-B13E-45F128B8E515}"/>
                </a:ext>
              </a:extLst>
            </p:cNvPr>
            <p:cNvSpPr/>
            <p:nvPr/>
          </p:nvSpPr>
          <p:spPr>
            <a:xfrm rot="0">
              <a:off x="5634170" y="-42862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 name="Google Shape;357;p36">
              <a:extLst>
                <a:ext uri="{01E48E63-AE93-41AF-B591-31D4E13069DE}">
                  <a16:creationId xmlns:a16="http://schemas.microsoft.com/office/drawing/2010/main" id="{1C38081A-E359-4294-8D6A-526D379FFBBD}"/>
                </a:ext>
              </a:extLst>
            </p:cNvPr>
            <p:cNvSpPr/>
            <p:nvPr/>
          </p:nvSpPr>
          <p:spPr>
            <a:xfrm rot="0">
              <a:off x="7017892" y="207505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 name="Google Shape;358;p36">
              <a:extLst>
                <a:ext uri="{256DC356-0A7E-4A01-B77D-CA7017C77A06}">
                  <a16:creationId xmlns:a16="http://schemas.microsoft.com/office/drawing/2010/main" id="{BDAD0811-1972-4F20-9CA4-AC91DC3B3D5A}"/>
                </a:ext>
              </a:extLst>
            </p:cNvPr>
            <p:cNvSpPr/>
            <p:nvPr/>
          </p:nvSpPr>
          <p:spPr>
            <a:xfrm rot="0">
              <a:off x="5193798" y="1"/>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 name="Google Shape;359;p36">
              <a:extLst>
                <a:ext uri="{A1907EAF-5684-425C-878F-7B93E5ADAC55}">
                  <a16:creationId xmlns:a16="http://schemas.microsoft.com/office/drawing/2010/main" id="{599391A3-44D8-4255-A664-AEAAED22B7B1}"/>
                </a:ext>
              </a:extLst>
            </p:cNvPr>
            <p:cNvSpPr/>
            <p:nvPr/>
          </p:nvSpPr>
          <p:spPr>
            <a:xfrm rot="0">
              <a:off x="8068891" y="162220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 name="Google Shape;360;p36">
              <a:extLst>
                <a:ext uri="{063FF612-E13A-4922-9122-B49F3EE702E4}">
                  <a16:creationId xmlns:a16="http://schemas.microsoft.com/office/drawing/2010/main" id="{C041D1A2-91E5-4213-9258-5EA26016E7C7}"/>
                </a:ext>
              </a:extLst>
            </p:cNvPr>
            <p:cNvSpPr/>
            <p:nvPr/>
          </p:nvSpPr>
          <p:spPr>
            <a:xfrm flipH="true" rot="10800000">
              <a:off x="5115337" y="365597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 name="Google Shape;361;p36">
              <a:extLst>
                <a:ext uri="{94F945F7-E1E3-4155-8BAE-1A3FD8E560B6}">
                  <a16:creationId xmlns:a16="http://schemas.microsoft.com/office/drawing/2010/main" id="{3930436F-ECBD-4E42-883E-A8762340CEDE}"/>
                </a:ext>
              </a:extLst>
            </p:cNvPr>
            <p:cNvSpPr/>
            <p:nvPr/>
          </p:nvSpPr>
          <p:spPr>
            <a:xfrm flipH="true" rot="10800000">
              <a:off x="6606680" y="392470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 name="Google Shape;362;p36">
              <a:extLst>
                <a:ext uri="{CA6902AF-5F7F-4AD0-A0F1-01D19072C27C}">
                  <a16:creationId xmlns:a16="http://schemas.microsoft.com/office/drawing/2010/main" id="{E43C93C2-5591-4888-AA8C-2C13158DABA0}"/>
                </a:ext>
              </a:extLst>
            </p:cNvPr>
            <p:cNvSpPr/>
            <p:nvPr/>
          </p:nvSpPr>
          <p:spPr>
            <a:xfrm flipH="true" rot="10800000">
              <a:off x="5983934" y="505366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 name="Google Shape;363;p36">
              <a:extLst>
                <a:ext uri="{DB271699-E6B3-46F7-9F31-2E4B42E07E5B}">
                  <a16:creationId xmlns:a16="http://schemas.microsoft.com/office/drawing/2010/main" id="{12C7590C-8C25-4192-AC78-1C400FBF950B}"/>
                </a:ext>
              </a:extLst>
            </p:cNvPr>
            <p:cNvSpPr/>
            <p:nvPr/>
          </p:nvSpPr>
          <p:spPr>
            <a:xfrm flipH="true" rot="10800000">
              <a:off x="7178796" y="353334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 name="Google Shape;364;p36">
              <a:extLst>
                <a:ext uri="{6E51CDEA-984B-4638-80B1-028C7084312E}">
                  <a16:creationId xmlns:a16="http://schemas.microsoft.com/office/drawing/2010/main" id="{C7A56B5C-F5FF-4F07-B177-99B935855DCF}"/>
                </a:ext>
              </a:extLst>
            </p:cNvPr>
            <p:cNvSpPr/>
            <p:nvPr/>
          </p:nvSpPr>
          <p:spPr>
            <a:xfrm flipH="true" rot="10800000">
              <a:off x="6606686" y="4609409"/>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 name="Google Shape;365;p36">
              <a:extLst>
                <a:ext uri="{C02DE229-A799-4D3B-B89E-721E099D5D50}">
                  <a16:creationId xmlns:a16="http://schemas.microsoft.com/office/drawing/2010/main" id="{690C2E83-F14E-4653-847C-6CF73B6734F1}"/>
                </a:ext>
              </a:extLst>
            </p:cNvPr>
            <p:cNvSpPr/>
            <p:nvPr/>
          </p:nvSpPr>
          <p:spPr>
            <a:xfrm flipH="true" rot="10800000">
              <a:off x="5526543" y="412830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 name="Google Shape;366;p36">
              <a:extLst>
                <a:ext uri="{E8445DF0-268D-495A-9FA1-19BDD133D098}">
                  <a16:creationId xmlns:a16="http://schemas.microsoft.com/office/drawing/2010/main" id="{EA753097-BC6D-4C2B-8F13-E490E6073FDF}"/>
                </a:ext>
              </a:extLst>
            </p:cNvPr>
            <p:cNvSpPr/>
            <p:nvPr/>
          </p:nvSpPr>
          <p:spPr>
            <a:xfrm rot="0">
              <a:off x="8117297" y="285223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 name="Google Shape;367;p36">
              <a:extLst>
                <a:ext uri="{25BFFEC4-3148-4388-BB54-121FB1F481A9}">
                  <a16:creationId xmlns:a16="http://schemas.microsoft.com/office/drawing/2010/main" id="{86A05E9B-5721-4ABA-A01E-5FD104677FE1}"/>
                </a:ext>
              </a:extLst>
            </p:cNvPr>
            <p:cNvSpPr/>
            <p:nvPr/>
          </p:nvSpPr>
          <p:spPr>
            <a:xfrm rot="0">
              <a:off x="8172542" y="30360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Tree>
    <p:extLst>
      <p:ext uri="{59C06A64-DE6F-4E39-978C-20E55E851629}">
        <p14:creationId xmlns:p14="http://schemas.microsoft.com/office/powerpoint/2010/main" val="1725254398520"/>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Google Shape;487;p43">
            <a:extLst>
              <a:ext uri="{12B4D5DC-7CA0-45F9-A205-DDA5F68EC5CB}">
                <a16:creationId xmlns:a16="http://schemas.microsoft.com/office/drawing/2010/main" id="{2D15FE4D-2790-4153-848D-0A0A95519176}"/>
              </a:ext>
            </a:extLst>
          </p:cNvPr>
          <p:cNvSpPr>
            <a:spLocks noGrp="true"/>
          </p:cNvSpPr>
          <p:nvPr>
            <p:ph idx="10" type="title"/>
          </p:nvPr>
        </p:nvSpPr>
        <p:spPr>
          <a:xfrm rot="0">
            <a:off x="719999" y="445025"/>
            <a:ext cx="7703999" cy="572700"/>
          </a:xfrm>
          <a:prstGeom prst="rect">
            <a:avLst/>
          </a:prstGeom>
        </p:spPr>
        <p:txBody>
          <a:bodyPr anchor="t" bIns="91425" lIns="91425" rIns="91425" rtlCol="0" spcFirstLastPara="true" tIns="91425" wrap="square">
            <a:noAutofit/>
          </a:bodyPr>
          <a:lstStyle/>
          <a:p>
            <a:pPr/>
            <a:r>
              <a:rPr b="1" dirty="0" lang="en-US" sz="1800">
                <a:latin typeface="+mj-lt"/>
              </a:rPr>
              <a:t>Data Cleaning and Standardization</a:t>
            </a:r>
            <a:endParaRPr b="1" dirty="0" lang="en-US" sz="1800">
              <a:latin typeface="+mj-lt"/>
            </a:endParaRPr>
          </a:p>
        </p:txBody>
      </p:sp>
      <p:sp>
        <p:nvSpPr>
          <p:cNvPr id="3" name="Google Shape;489;p43">
            <a:extLst>
              <a:ext uri="{6D794607-7056-4C2A-940B-D334B8B7F808}">
                <a16:creationId xmlns:a16="http://schemas.microsoft.com/office/drawing/2010/main" id="{37CC22F1-BEE1-40F2-B386-A7686E1E085B}"/>
              </a:ext>
            </a:extLst>
          </p:cNvPr>
          <p:cNvSpPr>
            <a:spLocks noGrp="true"/>
          </p:cNvSpPr>
          <p:nvPr>
            <p:ph idx="12" type="subTitle"/>
          </p:nvPr>
        </p:nvSpPr>
        <p:spPr>
          <a:xfrm rot="0">
            <a:off x="1000125" y="1747232"/>
            <a:ext cx="6743700" cy="2707363"/>
          </a:xfrm>
          <a:prstGeom prst="rect">
            <a:avLst/>
          </a:prstGeom>
        </p:spPr>
        <p:txBody>
          <a:bodyPr anchor="t" bIns="91425" lIns="91425" rIns="91425" rtlCol="0" spcFirstLastPara="true" tIns="91425" wrap="square">
            <a:noAutofit/>
          </a:bodyPr>
          <a:lstStyle/>
          <a:p>
            <a:pPr algn="just" indent="0" lvl="0" marL="0" rtl="false">
              <a:spcBef>
                <a:spcPts val="0"/>
              </a:spcBef>
              <a:spcAft>
                <a:spcPts val="0"/>
              </a:spcAft>
              <a:buNone/>
            </a:pPr>
            <a:r>
              <a:rPr b="1" dirty="0" lang="en-US">
                <a:latin typeface="+mn-lt"/>
              </a:rPr>
              <a:t>Objective</a:t>
            </a:r>
            <a:r>
              <a:rPr dirty="0" lang="en-US"/>
              <a:t>: Standardize state/UT names for uniformity.</a:t>
            </a:r>
          </a:p>
          <a:p>
            <a:pPr algn="just" indent="0" lvl="0" marL="0" rtl="false">
              <a:spcBef>
                <a:spcPts val="0"/>
              </a:spcBef>
              <a:spcAft>
                <a:spcPts val="0"/>
              </a:spcAft>
              <a:buNone/>
            </a:pPr>
            <a:r>
              <a:rPr dirty="0" lang="en-US"/>
              <a:t/>
            </a:r>
          </a:p>
          <a:p>
            <a:pPr algn="just" indent="0" lvl="0" marL="0" rtl="false">
              <a:spcBef>
                <a:spcPts val="0"/>
              </a:spcBef>
              <a:spcAft>
                <a:spcPts val="0"/>
              </a:spcAft>
              <a:buNone/>
            </a:pPr>
            <a:r>
              <a:rPr b="1" dirty="0" lang="en-US">
                <a:latin typeface="+mn-lt"/>
              </a:rPr>
              <a:t>Approach</a:t>
            </a:r>
            <a:r>
              <a:rPr dirty="0" lang="en-US"/>
              <a:t>: Convert all Upper case State/UT names to title case (first letter of each word in uppercase, rest in lowercase).Exceptions: The word “and” should remain in lowercase. We’ve used  lambda function </a:t>
            </a:r>
            <a:endParaRPr dirty="0" lang="en-US"/>
          </a:p>
        </p:txBody>
      </p:sp>
      <p:sp>
        <p:nvSpPr>
          <p:cNvPr id="4" name="Google Shape;490;p43">
            <a:extLst>
              <a:ext uri="{41D26616-212C-4BBD-8076-0041B2F83875}">
                <a16:creationId xmlns:a16="http://schemas.microsoft.com/office/drawing/2010/main" id="{760A8183-725A-422C-943F-2BE83FC71C23}"/>
              </a:ext>
            </a:extLst>
          </p:cNvPr>
          <p:cNvSpPr>
            <a:spLocks noGrp="true"/>
          </p:cNvSpPr>
          <p:nvPr>
            <p:ph idx="13" type="subTitle"/>
          </p:nvPr>
        </p:nvSpPr>
        <p:spPr>
          <a:xfrm rot="0">
            <a:off x="1000115" y="1153202"/>
            <a:ext cx="6743679" cy="529198"/>
          </a:xfrm>
          <a:prstGeom prst="rect">
            <a:avLst/>
          </a:prstGeom>
        </p:spPr>
        <p:txBody>
          <a:bodyPr anchor="b" bIns="91425" lIns="91425" rIns="91425" rtlCol="0" spcFirstLastPara="true" tIns="91425" wrap="square">
            <a:noAutofit/>
          </a:bodyPr>
          <a:lstStyle/>
          <a:p>
            <a:pPr/>
            <a:r>
              <a:rPr b="1" dirty="0" lang="en-IN" sz="1400">
                <a:latin typeface="Outfit"/>
              </a:rPr>
              <a:t>Task 2: Rename State/UT Names</a:t>
            </a:r>
            <a:endParaRPr b="1" dirty="0" lang="en-IN" sz="1400">
              <a:latin typeface="Outfit"/>
            </a:endParaRPr>
          </a:p>
        </p:txBody>
      </p:sp>
      <p:grpSp>
        <p:nvGrpSpPr>
          <p:cNvPr id="5" name="Google Shape;580;p46">
            <a:extLst>
              <a:ext uri="{D0FCB4FF-3939-4AF1-AF72-7DDC5B97733F}">
                <a16:creationId xmlns:a16="http://schemas.microsoft.com/office/drawing/2010/main" id="{489FBD43-7F17-4475-9A15-854BE074618F}"/>
              </a:ext>
            </a:extLst>
          </p:cNvPr>
          <p:cNvGrpSpPr/>
          <p:nvPr/>
        </p:nvGrpSpPr>
        <p:grpSpPr>
          <a:xfrm rot="0">
            <a:off x="2219464" y="456711"/>
            <a:ext cx="392133" cy="392133"/>
            <a:chOff x="6727564" y="1999856"/>
            <a:chExt cx="392133" cy="392133"/>
          </a:xfrm>
        </p:grpSpPr>
        <p:sp>
          <p:nvSpPr>
            <p:cNvPr id="6" name="Google Shape;581;p46">
              <a:extLst>
                <a:ext uri="{2CDD7876-CD33-40F1-824C-5C43E16DC64D}">
                  <a16:creationId xmlns:a16="http://schemas.microsoft.com/office/drawing/2010/main" id="{C8E5ADB8-2CE3-4B1D-A004-AA180CD161A6}"/>
                </a:ext>
              </a:extLst>
            </p:cNvPr>
            <p:cNvSpPr/>
            <p:nvPr/>
          </p:nvSpPr>
          <p:spPr>
            <a:xfrm rot="0">
              <a:off x="6832700" y="2123614"/>
              <a:ext cx="181862" cy="268374"/>
            </a:xfrm>
            <a:custGeom>
              <a:avLst/>
              <a:gdLst/>
              <a:ahLst/>
              <a:cxnLst/>
              <a:rect b="b" l="0" r="r" t="0"/>
              <a:pathLst>
                <a:path h="11875" w="8047">
                  <a:moveTo>
                    <a:pt x="4654" y="1018"/>
                  </a:moveTo>
                  <a:lnTo>
                    <a:pt x="5138" y="1067"/>
                  </a:lnTo>
                  <a:lnTo>
                    <a:pt x="5574" y="1212"/>
                  </a:lnTo>
                  <a:lnTo>
                    <a:pt x="6011" y="1406"/>
                  </a:lnTo>
                  <a:lnTo>
                    <a:pt x="6350" y="1697"/>
                  </a:lnTo>
                  <a:lnTo>
                    <a:pt x="6641" y="2036"/>
                  </a:lnTo>
                  <a:lnTo>
                    <a:pt x="6834" y="2424"/>
                  </a:lnTo>
                  <a:lnTo>
                    <a:pt x="6980" y="2860"/>
                  </a:lnTo>
                  <a:lnTo>
                    <a:pt x="7028" y="3296"/>
                  </a:lnTo>
                  <a:lnTo>
                    <a:pt x="7028" y="3781"/>
                  </a:lnTo>
                  <a:lnTo>
                    <a:pt x="6883" y="4217"/>
                  </a:lnTo>
                  <a:lnTo>
                    <a:pt x="6641" y="4653"/>
                  </a:lnTo>
                  <a:lnTo>
                    <a:pt x="6350" y="4992"/>
                  </a:lnTo>
                  <a:lnTo>
                    <a:pt x="6301" y="5041"/>
                  </a:lnTo>
                  <a:lnTo>
                    <a:pt x="6059" y="5332"/>
                  </a:lnTo>
                  <a:lnTo>
                    <a:pt x="5817" y="5623"/>
                  </a:lnTo>
                  <a:lnTo>
                    <a:pt x="5574" y="5962"/>
                  </a:lnTo>
                  <a:lnTo>
                    <a:pt x="5429" y="6301"/>
                  </a:lnTo>
                  <a:lnTo>
                    <a:pt x="5235" y="6640"/>
                  </a:lnTo>
                  <a:lnTo>
                    <a:pt x="5138" y="7028"/>
                  </a:lnTo>
                  <a:lnTo>
                    <a:pt x="5041" y="7416"/>
                  </a:lnTo>
                  <a:lnTo>
                    <a:pt x="4993" y="7803"/>
                  </a:lnTo>
                  <a:lnTo>
                    <a:pt x="4557" y="7803"/>
                  </a:lnTo>
                  <a:lnTo>
                    <a:pt x="4557" y="4944"/>
                  </a:lnTo>
                  <a:lnTo>
                    <a:pt x="4993" y="4799"/>
                  </a:lnTo>
                  <a:lnTo>
                    <a:pt x="5381" y="4556"/>
                  </a:lnTo>
                  <a:lnTo>
                    <a:pt x="5526" y="4411"/>
                  </a:lnTo>
                  <a:lnTo>
                    <a:pt x="5574" y="4217"/>
                  </a:lnTo>
                  <a:lnTo>
                    <a:pt x="5574" y="4023"/>
                  </a:lnTo>
                  <a:lnTo>
                    <a:pt x="5477" y="3829"/>
                  </a:lnTo>
                  <a:lnTo>
                    <a:pt x="5332" y="3732"/>
                  </a:lnTo>
                  <a:lnTo>
                    <a:pt x="5138" y="3635"/>
                  </a:lnTo>
                  <a:lnTo>
                    <a:pt x="4944" y="3635"/>
                  </a:lnTo>
                  <a:lnTo>
                    <a:pt x="4799" y="3732"/>
                  </a:lnTo>
                  <a:lnTo>
                    <a:pt x="4605" y="3829"/>
                  </a:lnTo>
                  <a:lnTo>
                    <a:pt x="4411" y="3926"/>
                  </a:lnTo>
                  <a:lnTo>
                    <a:pt x="4217" y="3975"/>
                  </a:lnTo>
                  <a:lnTo>
                    <a:pt x="3830" y="3975"/>
                  </a:lnTo>
                  <a:lnTo>
                    <a:pt x="3636" y="3926"/>
                  </a:lnTo>
                  <a:lnTo>
                    <a:pt x="3442" y="3829"/>
                  </a:lnTo>
                  <a:lnTo>
                    <a:pt x="3297" y="3732"/>
                  </a:lnTo>
                  <a:lnTo>
                    <a:pt x="3103" y="3635"/>
                  </a:lnTo>
                  <a:lnTo>
                    <a:pt x="2909" y="3635"/>
                  </a:lnTo>
                  <a:lnTo>
                    <a:pt x="2715" y="3732"/>
                  </a:lnTo>
                  <a:lnTo>
                    <a:pt x="2570" y="3829"/>
                  </a:lnTo>
                  <a:lnTo>
                    <a:pt x="2473" y="4023"/>
                  </a:lnTo>
                  <a:lnTo>
                    <a:pt x="2473" y="4217"/>
                  </a:lnTo>
                  <a:lnTo>
                    <a:pt x="2521" y="4411"/>
                  </a:lnTo>
                  <a:lnTo>
                    <a:pt x="2666" y="4556"/>
                  </a:lnTo>
                  <a:lnTo>
                    <a:pt x="3103" y="4799"/>
                  </a:lnTo>
                  <a:lnTo>
                    <a:pt x="3539" y="4944"/>
                  </a:lnTo>
                  <a:lnTo>
                    <a:pt x="3539" y="7803"/>
                  </a:lnTo>
                  <a:lnTo>
                    <a:pt x="3103" y="7803"/>
                  </a:lnTo>
                  <a:lnTo>
                    <a:pt x="3006" y="7416"/>
                  </a:lnTo>
                  <a:lnTo>
                    <a:pt x="2909" y="7028"/>
                  </a:lnTo>
                  <a:lnTo>
                    <a:pt x="2812" y="6640"/>
                  </a:lnTo>
                  <a:lnTo>
                    <a:pt x="2666" y="6301"/>
                  </a:lnTo>
                  <a:lnTo>
                    <a:pt x="2473" y="5962"/>
                  </a:lnTo>
                  <a:lnTo>
                    <a:pt x="2230" y="5623"/>
                  </a:lnTo>
                  <a:lnTo>
                    <a:pt x="1988" y="5283"/>
                  </a:lnTo>
                  <a:lnTo>
                    <a:pt x="1746" y="5041"/>
                  </a:lnTo>
                  <a:lnTo>
                    <a:pt x="1406" y="4653"/>
                  </a:lnTo>
                  <a:lnTo>
                    <a:pt x="1213" y="4265"/>
                  </a:lnTo>
                  <a:lnTo>
                    <a:pt x="1067" y="3829"/>
                  </a:lnTo>
                  <a:lnTo>
                    <a:pt x="1019" y="3345"/>
                  </a:lnTo>
                  <a:lnTo>
                    <a:pt x="1067" y="2908"/>
                  </a:lnTo>
                  <a:lnTo>
                    <a:pt x="1213" y="2472"/>
                  </a:lnTo>
                  <a:lnTo>
                    <a:pt x="1406" y="2036"/>
                  </a:lnTo>
                  <a:lnTo>
                    <a:pt x="1697" y="1697"/>
                  </a:lnTo>
                  <a:lnTo>
                    <a:pt x="2036" y="1406"/>
                  </a:lnTo>
                  <a:lnTo>
                    <a:pt x="2473" y="1164"/>
                  </a:lnTo>
                  <a:lnTo>
                    <a:pt x="2909" y="1067"/>
                  </a:lnTo>
                  <a:lnTo>
                    <a:pt x="3345" y="1018"/>
                  </a:lnTo>
                  <a:close/>
                  <a:moveTo>
                    <a:pt x="4944" y="8773"/>
                  </a:moveTo>
                  <a:lnTo>
                    <a:pt x="4944" y="9451"/>
                  </a:lnTo>
                  <a:lnTo>
                    <a:pt x="4896" y="9597"/>
                  </a:lnTo>
                  <a:lnTo>
                    <a:pt x="4847" y="9694"/>
                  </a:lnTo>
                  <a:lnTo>
                    <a:pt x="4702" y="9790"/>
                  </a:lnTo>
                  <a:lnTo>
                    <a:pt x="3345" y="9790"/>
                  </a:lnTo>
                  <a:lnTo>
                    <a:pt x="3248" y="9694"/>
                  </a:lnTo>
                  <a:lnTo>
                    <a:pt x="3151" y="9597"/>
                  </a:lnTo>
                  <a:lnTo>
                    <a:pt x="3103" y="9451"/>
                  </a:lnTo>
                  <a:lnTo>
                    <a:pt x="3103" y="8773"/>
                  </a:lnTo>
                  <a:close/>
                  <a:moveTo>
                    <a:pt x="3006" y="1"/>
                  </a:moveTo>
                  <a:lnTo>
                    <a:pt x="2715" y="49"/>
                  </a:lnTo>
                  <a:lnTo>
                    <a:pt x="2376" y="146"/>
                  </a:lnTo>
                  <a:lnTo>
                    <a:pt x="2085" y="243"/>
                  </a:lnTo>
                  <a:lnTo>
                    <a:pt x="1794" y="388"/>
                  </a:lnTo>
                  <a:lnTo>
                    <a:pt x="1503" y="534"/>
                  </a:lnTo>
                  <a:lnTo>
                    <a:pt x="1213" y="728"/>
                  </a:lnTo>
                  <a:lnTo>
                    <a:pt x="970" y="970"/>
                  </a:lnTo>
                  <a:lnTo>
                    <a:pt x="776" y="1212"/>
                  </a:lnTo>
                  <a:lnTo>
                    <a:pt x="582" y="1503"/>
                  </a:lnTo>
                  <a:lnTo>
                    <a:pt x="389" y="1745"/>
                  </a:lnTo>
                  <a:lnTo>
                    <a:pt x="243" y="2036"/>
                  </a:lnTo>
                  <a:lnTo>
                    <a:pt x="146" y="2375"/>
                  </a:lnTo>
                  <a:lnTo>
                    <a:pt x="49" y="2666"/>
                  </a:lnTo>
                  <a:lnTo>
                    <a:pt x="1" y="3005"/>
                  </a:lnTo>
                  <a:lnTo>
                    <a:pt x="1" y="3345"/>
                  </a:lnTo>
                  <a:lnTo>
                    <a:pt x="1" y="3684"/>
                  </a:lnTo>
                  <a:lnTo>
                    <a:pt x="49" y="4023"/>
                  </a:lnTo>
                  <a:lnTo>
                    <a:pt x="146" y="4314"/>
                  </a:lnTo>
                  <a:lnTo>
                    <a:pt x="243" y="4653"/>
                  </a:lnTo>
                  <a:lnTo>
                    <a:pt x="389" y="4944"/>
                  </a:lnTo>
                  <a:lnTo>
                    <a:pt x="582" y="5235"/>
                  </a:lnTo>
                  <a:lnTo>
                    <a:pt x="776" y="5477"/>
                  </a:lnTo>
                  <a:lnTo>
                    <a:pt x="1019" y="5768"/>
                  </a:lnTo>
                  <a:lnTo>
                    <a:pt x="1261" y="6010"/>
                  </a:lnTo>
                  <a:lnTo>
                    <a:pt x="1455" y="6301"/>
                  </a:lnTo>
                  <a:lnTo>
                    <a:pt x="1649" y="6592"/>
                  </a:lnTo>
                  <a:lnTo>
                    <a:pt x="1794" y="6931"/>
                  </a:lnTo>
                  <a:lnTo>
                    <a:pt x="1939" y="7270"/>
                  </a:lnTo>
                  <a:lnTo>
                    <a:pt x="2036" y="7610"/>
                  </a:lnTo>
                  <a:lnTo>
                    <a:pt x="2085" y="7949"/>
                  </a:lnTo>
                  <a:lnTo>
                    <a:pt x="2085" y="8288"/>
                  </a:lnTo>
                  <a:lnTo>
                    <a:pt x="2085" y="9451"/>
                  </a:lnTo>
                  <a:lnTo>
                    <a:pt x="2133" y="9742"/>
                  </a:lnTo>
                  <a:lnTo>
                    <a:pt x="2230" y="9984"/>
                  </a:lnTo>
                  <a:lnTo>
                    <a:pt x="2327" y="10227"/>
                  </a:lnTo>
                  <a:lnTo>
                    <a:pt x="2521" y="10421"/>
                  </a:lnTo>
                  <a:lnTo>
                    <a:pt x="2715" y="10614"/>
                  </a:lnTo>
                  <a:lnTo>
                    <a:pt x="2957" y="10711"/>
                  </a:lnTo>
                  <a:lnTo>
                    <a:pt x="3200" y="10808"/>
                  </a:lnTo>
                  <a:lnTo>
                    <a:pt x="3539" y="10808"/>
                  </a:lnTo>
                  <a:lnTo>
                    <a:pt x="3539" y="11390"/>
                  </a:lnTo>
                  <a:lnTo>
                    <a:pt x="3587" y="11584"/>
                  </a:lnTo>
                  <a:lnTo>
                    <a:pt x="3684" y="11729"/>
                  </a:lnTo>
                  <a:lnTo>
                    <a:pt x="3830" y="11826"/>
                  </a:lnTo>
                  <a:lnTo>
                    <a:pt x="4023" y="11874"/>
                  </a:lnTo>
                  <a:lnTo>
                    <a:pt x="4217" y="11826"/>
                  </a:lnTo>
                  <a:lnTo>
                    <a:pt x="4411" y="11729"/>
                  </a:lnTo>
                  <a:lnTo>
                    <a:pt x="4508" y="11584"/>
                  </a:lnTo>
                  <a:lnTo>
                    <a:pt x="4557" y="11390"/>
                  </a:lnTo>
                  <a:lnTo>
                    <a:pt x="4557" y="10808"/>
                  </a:lnTo>
                  <a:lnTo>
                    <a:pt x="4847" y="10808"/>
                  </a:lnTo>
                  <a:lnTo>
                    <a:pt x="5138" y="10711"/>
                  </a:lnTo>
                  <a:lnTo>
                    <a:pt x="5332" y="10614"/>
                  </a:lnTo>
                  <a:lnTo>
                    <a:pt x="5574" y="10421"/>
                  </a:lnTo>
                  <a:lnTo>
                    <a:pt x="5720" y="10227"/>
                  </a:lnTo>
                  <a:lnTo>
                    <a:pt x="5865" y="9984"/>
                  </a:lnTo>
                  <a:lnTo>
                    <a:pt x="5914" y="9742"/>
                  </a:lnTo>
                  <a:lnTo>
                    <a:pt x="5962" y="9451"/>
                  </a:lnTo>
                  <a:lnTo>
                    <a:pt x="5962" y="8288"/>
                  </a:lnTo>
                  <a:lnTo>
                    <a:pt x="5962" y="7949"/>
                  </a:lnTo>
                  <a:lnTo>
                    <a:pt x="6011" y="7561"/>
                  </a:lnTo>
                  <a:lnTo>
                    <a:pt x="6107" y="7222"/>
                  </a:lnTo>
                  <a:lnTo>
                    <a:pt x="6253" y="6931"/>
                  </a:lnTo>
                  <a:lnTo>
                    <a:pt x="6398" y="6592"/>
                  </a:lnTo>
                  <a:lnTo>
                    <a:pt x="6592" y="6301"/>
                  </a:lnTo>
                  <a:lnTo>
                    <a:pt x="6786" y="6010"/>
                  </a:lnTo>
                  <a:lnTo>
                    <a:pt x="7028" y="5768"/>
                  </a:lnTo>
                  <a:lnTo>
                    <a:pt x="7077" y="5719"/>
                  </a:lnTo>
                  <a:lnTo>
                    <a:pt x="7319" y="5477"/>
                  </a:lnTo>
                  <a:lnTo>
                    <a:pt x="7513" y="5186"/>
                  </a:lnTo>
                  <a:lnTo>
                    <a:pt x="7658" y="4896"/>
                  </a:lnTo>
                  <a:lnTo>
                    <a:pt x="7804" y="4605"/>
                  </a:lnTo>
                  <a:lnTo>
                    <a:pt x="7949" y="4314"/>
                  </a:lnTo>
                  <a:lnTo>
                    <a:pt x="7998" y="3975"/>
                  </a:lnTo>
                  <a:lnTo>
                    <a:pt x="8046" y="3635"/>
                  </a:lnTo>
                  <a:lnTo>
                    <a:pt x="8046" y="3296"/>
                  </a:lnTo>
                  <a:lnTo>
                    <a:pt x="8046" y="2957"/>
                  </a:lnTo>
                  <a:lnTo>
                    <a:pt x="7998" y="2618"/>
                  </a:lnTo>
                  <a:lnTo>
                    <a:pt x="7901" y="2327"/>
                  </a:lnTo>
                  <a:lnTo>
                    <a:pt x="7804" y="2036"/>
                  </a:lnTo>
                  <a:lnTo>
                    <a:pt x="7658" y="1745"/>
                  </a:lnTo>
                  <a:lnTo>
                    <a:pt x="7465" y="1455"/>
                  </a:lnTo>
                  <a:lnTo>
                    <a:pt x="7271" y="1212"/>
                  </a:lnTo>
                  <a:lnTo>
                    <a:pt x="7077" y="970"/>
                  </a:lnTo>
                  <a:lnTo>
                    <a:pt x="6834" y="728"/>
                  </a:lnTo>
                  <a:lnTo>
                    <a:pt x="6544" y="582"/>
                  </a:lnTo>
                  <a:lnTo>
                    <a:pt x="6253" y="388"/>
                  </a:lnTo>
                  <a:lnTo>
                    <a:pt x="5962" y="243"/>
                  </a:lnTo>
                  <a:lnTo>
                    <a:pt x="5671" y="146"/>
                  </a:lnTo>
                  <a:lnTo>
                    <a:pt x="5332" y="49"/>
                  </a:lnTo>
                  <a:lnTo>
                    <a:pt x="4993"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582;p46">
              <a:extLst>
                <a:ext uri="{2633FE37-1EC5-4E43-BA61-58325C815398}">
                  <a16:creationId xmlns:a16="http://schemas.microsoft.com/office/drawing/2010/main" id="{C7DE19AC-D50E-4017-92F4-331BB084EFAA}"/>
                </a:ext>
              </a:extLst>
            </p:cNvPr>
            <p:cNvSpPr/>
            <p:nvPr/>
          </p:nvSpPr>
          <p:spPr>
            <a:xfrm rot="0">
              <a:off x="6986064" y="1999856"/>
              <a:ext cx="133633" cy="133633"/>
            </a:xfrm>
            <a:custGeom>
              <a:avLst/>
              <a:gdLst/>
              <a:ahLst/>
              <a:cxnLst/>
              <a:rect b="b" l="0" r="r" t="0"/>
              <a:pathLst>
                <a:path h="5913" w="5913">
                  <a:moveTo>
                    <a:pt x="4895" y="1018"/>
                  </a:moveTo>
                  <a:lnTo>
                    <a:pt x="4895" y="3199"/>
                  </a:lnTo>
                  <a:lnTo>
                    <a:pt x="4556" y="2811"/>
                  </a:lnTo>
                  <a:lnTo>
                    <a:pt x="4362" y="2714"/>
                  </a:lnTo>
                  <a:lnTo>
                    <a:pt x="4168" y="2666"/>
                  </a:lnTo>
                  <a:lnTo>
                    <a:pt x="3974" y="2714"/>
                  </a:lnTo>
                  <a:lnTo>
                    <a:pt x="3829" y="2811"/>
                  </a:lnTo>
                  <a:lnTo>
                    <a:pt x="1939" y="4701"/>
                  </a:lnTo>
                  <a:lnTo>
                    <a:pt x="1212" y="3974"/>
                  </a:lnTo>
                  <a:lnTo>
                    <a:pt x="3102" y="2133"/>
                  </a:lnTo>
                  <a:lnTo>
                    <a:pt x="3199" y="1939"/>
                  </a:lnTo>
                  <a:lnTo>
                    <a:pt x="3247" y="1745"/>
                  </a:lnTo>
                  <a:lnTo>
                    <a:pt x="3199" y="1551"/>
                  </a:lnTo>
                  <a:lnTo>
                    <a:pt x="3102" y="1406"/>
                  </a:lnTo>
                  <a:lnTo>
                    <a:pt x="2763" y="1018"/>
                  </a:lnTo>
                  <a:close/>
                  <a:moveTo>
                    <a:pt x="1502" y="0"/>
                  </a:moveTo>
                  <a:lnTo>
                    <a:pt x="1357" y="49"/>
                  </a:lnTo>
                  <a:lnTo>
                    <a:pt x="1212" y="97"/>
                  </a:lnTo>
                  <a:lnTo>
                    <a:pt x="1115" y="194"/>
                  </a:lnTo>
                  <a:lnTo>
                    <a:pt x="1066" y="339"/>
                  </a:lnTo>
                  <a:lnTo>
                    <a:pt x="1018" y="485"/>
                  </a:lnTo>
                  <a:lnTo>
                    <a:pt x="1018" y="630"/>
                  </a:lnTo>
                  <a:lnTo>
                    <a:pt x="1066" y="776"/>
                  </a:lnTo>
                  <a:lnTo>
                    <a:pt x="1163" y="872"/>
                  </a:lnTo>
                  <a:lnTo>
                    <a:pt x="2036" y="1745"/>
                  </a:lnTo>
                  <a:lnTo>
                    <a:pt x="145" y="3635"/>
                  </a:lnTo>
                  <a:lnTo>
                    <a:pt x="48" y="3780"/>
                  </a:lnTo>
                  <a:lnTo>
                    <a:pt x="0" y="3974"/>
                  </a:lnTo>
                  <a:lnTo>
                    <a:pt x="48" y="4168"/>
                  </a:lnTo>
                  <a:lnTo>
                    <a:pt x="145" y="4362"/>
                  </a:lnTo>
                  <a:lnTo>
                    <a:pt x="1599" y="5767"/>
                  </a:lnTo>
                  <a:lnTo>
                    <a:pt x="1745" y="5913"/>
                  </a:lnTo>
                  <a:lnTo>
                    <a:pt x="2132" y="5913"/>
                  </a:lnTo>
                  <a:lnTo>
                    <a:pt x="2326" y="5767"/>
                  </a:lnTo>
                  <a:lnTo>
                    <a:pt x="4168" y="3926"/>
                  </a:lnTo>
                  <a:lnTo>
                    <a:pt x="5040" y="4798"/>
                  </a:lnTo>
                  <a:lnTo>
                    <a:pt x="5186" y="4847"/>
                  </a:lnTo>
                  <a:lnTo>
                    <a:pt x="5331" y="4895"/>
                  </a:lnTo>
                  <a:lnTo>
                    <a:pt x="5477" y="4943"/>
                  </a:lnTo>
                  <a:lnTo>
                    <a:pt x="5622" y="4895"/>
                  </a:lnTo>
                  <a:lnTo>
                    <a:pt x="5719" y="4798"/>
                  </a:lnTo>
                  <a:lnTo>
                    <a:pt x="5816" y="4701"/>
                  </a:lnTo>
                  <a:lnTo>
                    <a:pt x="5913" y="4556"/>
                  </a:lnTo>
                  <a:lnTo>
                    <a:pt x="5913" y="4410"/>
                  </a:lnTo>
                  <a:lnTo>
                    <a:pt x="5913" y="533"/>
                  </a:lnTo>
                  <a:lnTo>
                    <a:pt x="5864" y="339"/>
                  </a:lnTo>
                  <a:lnTo>
                    <a:pt x="5767" y="145"/>
                  </a:lnTo>
                  <a:lnTo>
                    <a:pt x="5622" y="49"/>
                  </a:lnTo>
                  <a:lnTo>
                    <a:pt x="5428"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583;p46">
              <a:extLst>
                <a:ext uri="{26C57484-A61B-4D29-B0E4-ADD21A983CF8}">
                  <a16:creationId xmlns:a16="http://schemas.microsoft.com/office/drawing/2010/main" id="{8C2CEF0C-931C-4E3B-ABDC-136C735CE9BB}"/>
                </a:ext>
              </a:extLst>
            </p:cNvPr>
            <p:cNvSpPr/>
            <p:nvPr/>
          </p:nvSpPr>
          <p:spPr>
            <a:xfrm rot="0">
              <a:off x="6727564" y="1999856"/>
              <a:ext cx="133633" cy="133633"/>
            </a:xfrm>
            <a:custGeom>
              <a:avLst/>
              <a:gdLst/>
              <a:ahLst/>
              <a:cxnLst/>
              <a:rect b="b" l="0" r="r" t="0"/>
              <a:pathLst>
                <a:path h="5913" w="5913">
                  <a:moveTo>
                    <a:pt x="3199" y="1018"/>
                  </a:moveTo>
                  <a:lnTo>
                    <a:pt x="2811" y="1406"/>
                  </a:lnTo>
                  <a:lnTo>
                    <a:pt x="2714" y="1551"/>
                  </a:lnTo>
                  <a:lnTo>
                    <a:pt x="2666" y="1745"/>
                  </a:lnTo>
                  <a:lnTo>
                    <a:pt x="2714" y="1939"/>
                  </a:lnTo>
                  <a:lnTo>
                    <a:pt x="2811" y="2133"/>
                  </a:lnTo>
                  <a:lnTo>
                    <a:pt x="4701" y="3974"/>
                  </a:lnTo>
                  <a:lnTo>
                    <a:pt x="3974" y="4701"/>
                  </a:lnTo>
                  <a:lnTo>
                    <a:pt x="2133" y="2811"/>
                  </a:lnTo>
                  <a:lnTo>
                    <a:pt x="1939" y="2714"/>
                  </a:lnTo>
                  <a:lnTo>
                    <a:pt x="1745" y="2666"/>
                  </a:lnTo>
                  <a:lnTo>
                    <a:pt x="1551" y="2714"/>
                  </a:lnTo>
                  <a:lnTo>
                    <a:pt x="1406" y="2811"/>
                  </a:lnTo>
                  <a:lnTo>
                    <a:pt x="1018" y="3199"/>
                  </a:lnTo>
                  <a:lnTo>
                    <a:pt x="1018" y="1018"/>
                  </a:lnTo>
                  <a:close/>
                  <a:moveTo>
                    <a:pt x="533" y="0"/>
                  </a:moveTo>
                  <a:lnTo>
                    <a:pt x="340" y="49"/>
                  </a:lnTo>
                  <a:lnTo>
                    <a:pt x="146" y="145"/>
                  </a:lnTo>
                  <a:lnTo>
                    <a:pt x="49" y="339"/>
                  </a:lnTo>
                  <a:lnTo>
                    <a:pt x="0" y="533"/>
                  </a:lnTo>
                  <a:lnTo>
                    <a:pt x="0" y="4410"/>
                  </a:lnTo>
                  <a:lnTo>
                    <a:pt x="49" y="4556"/>
                  </a:lnTo>
                  <a:lnTo>
                    <a:pt x="97" y="4701"/>
                  </a:lnTo>
                  <a:lnTo>
                    <a:pt x="194" y="4798"/>
                  </a:lnTo>
                  <a:lnTo>
                    <a:pt x="340" y="4895"/>
                  </a:lnTo>
                  <a:lnTo>
                    <a:pt x="485" y="4943"/>
                  </a:lnTo>
                  <a:lnTo>
                    <a:pt x="630" y="4895"/>
                  </a:lnTo>
                  <a:lnTo>
                    <a:pt x="776" y="4847"/>
                  </a:lnTo>
                  <a:lnTo>
                    <a:pt x="873" y="4798"/>
                  </a:lnTo>
                  <a:lnTo>
                    <a:pt x="1745" y="3926"/>
                  </a:lnTo>
                  <a:lnTo>
                    <a:pt x="3635" y="5767"/>
                  </a:lnTo>
                  <a:lnTo>
                    <a:pt x="3781" y="5913"/>
                  </a:lnTo>
                  <a:lnTo>
                    <a:pt x="4168" y="5913"/>
                  </a:lnTo>
                  <a:lnTo>
                    <a:pt x="4362" y="5767"/>
                  </a:lnTo>
                  <a:lnTo>
                    <a:pt x="5768" y="4362"/>
                  </a:lnTo>
                  <a:lnTo>
                    <a:pt x="5913" y="4168"/>
                  </a:lnTo>
                  <a:lnTo>
                    <a:pt x="5913" y="3974"/>
                  </a:lnTo>
                  <a:lnTo>
                    <a:pt x="5913" y="3780"/>
                  </a:lnTo>
                  <a:lnTo>
                    <a:pt x="5768" y="3635"/>
                  </a:lnTo>
                  <a:lnTo>
                    <a:pt x="3926" y="1745"/>
                  </a:lnTo>
                  <a:lnTo>
                    <a:pt x="4798" y="872"/>
                  </a:lnTo>
                  <a:lnTo>
                    <a:pt x="4847" y="776"/>
                  </a:lnTo>
                  <a:lnTo>
                    <a:pt x="4895" y="630"/>
                  </a:lnTo>
                  <a:lnTo>
                    <a:pt x="4944" y="485"/>
                  </a:lnTo>
                  <a:lnTo>
                    <a:pt x="4895" y="339"/>
                  </a:lnTo>
                  <a:lnTo>
                    <a:pt x="4798" y="194"/>
                  </a:lnTo>
                  <a:lnTo>
                    <a:pt x="4701" y="97"/>
                  </a:lnTo>
                  <a:lnTo>
                    <a:pt x="4556" y="49"/>
                  </a:lnTo>
                  <a:lnTo>
                    <a:pt x="4411"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584;p46">
              <a:extLst>
                <a:ext uri="{DBF85390-2AEE-43AC-9C27-2DDC00581993}">
                  <a16:creationId xmlns:a16="http://schemas.microsoft.com/office/drawing/2010/main" id="{48A79751-D712-4704-8CC8-FDFCB56E05B2}"/>
                </a:ext>
              </a:extLst>
            </p:cNvPr>
            <p:cNvSpPr/>
            <p:nvPr/>
          </p:nvSpPr>
          <p:spPr>
            <a:xfrm rot="0">
              <a:off x="7037524" y="2182757"/>
              <a:ext cx="56997" cy="23029"/>
            </a:xfrm>
            <a:custGeom>
              <a:avLst/>
              <a:gdLst/>
              <a:ahLst/>
              <a:cxnLst/>
              <a:rect b="b" l="0" r="r" t="0"/>
              <a:pathLst>
                <a:path h="1019" w="2522">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585;p46">
              <a:extLst>
                <a:ext uri="{C2BFFA5B-1DF6-42CA-BA93-FE309FBEA725}">
                  <a16:creationId xmlns:a16="http://schemas.microsoft.com/office/drawing/2010/main" id="{B25C9BFF-2E3E-43CE-9BF9-A312855531A8}"/>
                </a:ext>
              </a:extLst>
            </p:cNvPr>
            <p:cNvSpPr/>
            <p:nvPr/>
          </p:nvSpPr>
          <p:spPr>
            <a:xfrm rot="0">
              <a:off x="6752742" y="2182757"/>
              <a:ext cx="56997" cy="23029"/>
            </a:xfrm>
            <a:custGeom>
              <a:avLst/>
              <a:gdLst/>
              <a:ahLst/>
              <a:cxnLst/>
              <a:rect b="b" l="0" r="r" t="0"/>
              <a:pathLst>
                <a:path h="1019" w="2522">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586;p46">
              <a:extLst>
                <a:ext uri="{886C27F5-3173-4A31-9049-ECFCC46E0213}">
                  <a16:creationId xmlns:a16="http://schemas.microsoft.com/office/drawing/2010/main" id="{7F8D4F16-62F2-4705-AF06-886A2079EB53}"/>
                </a:ext>
              </a:extLst>
            </p:cNvPr>
            <p:cNvSpPr/>
            <p:nvPr/>
          </p:nvSpPr>
          <p:spPr>
            <a:xfrm rot="0">
              <a:off x="6766980" y="2232049"/>
              <a:ext cx="50421" cy="41652"/>
            </a:xfrm>
            <a:custGeom>
              <a:avLst/>
              <a:gdLst/>
              <a:ahLst/>
              <a:cxnLst/>
              <a:rect b="b" l="0" r="r" t="0"/>
              <a:pathLst>
                <a:path h="1843" w="2231">
                  <a:moveTo>
                    <a:pt x="1649" y="1"/>
                  </a:moveTo>
                  <a:lnTo>
                    <a:pt x="1455" y="98"/>
                  </a:lnTo>
                  <a:lnTo>
                    <a:pt x="195" y="873"/>
                  </a:lnTo>
                  <a:lnTo>
                    <a:pt x="49" y="1018"/>
                  </a:lnTo>
                  <a:lnTo>
                    <a:pt x="1" y="1212"/>
                  </a:lnTo>
                  <a:lnTo>
                    <a:pt x="1" y="1406"/>
                  </a:lnTo>
                  <a:lnTo>
                    <a:pt x="49" y="1600"/>
                  </a:lnTo>
                  <a:lnTo>
                    <a:pt x="195" y="1745"/>
                  </a:lnTo>
                  <a:lnTo>
                    <a:pt x="389" y="1794"/>
                  </a:lnTo>
                  <a:lnTo>
                    <a:pt x="583" y="1842"/>
                  </a:lnTo>
                  <a:lnTo>
                    <a:pt x="776" y="1745"/>
                  </a:lnTo>
                  <a:lnTo>
                    <a:pt x="2037" y="921"/>
                  </a:lnTo>
                  <a:lnTo>
                    <a:pt x="2182" y="825"/>
                  </a:lnTo>
                  <a:lnTo>
                    <a:pt x="2230" y="631"/>
                  </a:lnTo>
                  <a:lnTo>
                    <a:pt x="2230" y="437"/>
                  </a:lnTo>
                  <a:lnTo>
                    <a:pt x="2182" y="243"/>
                  </a:lnTo>
                  <a:lnTo>
                    <a:pt x="2037" y="98"/>
                  </a:lnTo>
                  <a:lnTo>
                    <a:pt x="1843"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587;p46">
              <a:extLst>
                <a:ext uri="{14DE6A9C-327D-44B7-815E-CB23B63C3432}">
                  <a16:creationId xmlns:a16="http://schemas.microsoft.com/office/drawing/2010/main" id="{1CF6F6EA-97C7-48BE-93E9-2D66AF95E045}"/>
                </a:ext>
              </a:extLst>
            </p:cNvPr>
            <p:cNvSpPr/>
            <p:nvPr/>
          </p:nvSpPr>
          <p:spPr>
            <a:xfrm rot="0">
              <a:off x="7029862" y="2232049"/>
              <a:ext cx="51505" cy="41652"/>
            </a:xfrm>
            <a:custGeom>
              <a:avLst/>
              <a:gdLst/>
              <a:ahLst/>
              <a:cxnLst/>
              <a:rect b="b" l="0" r="r" t="0"/>
              <a:pathLst>
                <a:path h="1843" w="2279">
                  <a:moveTo>
                    <a:pt x="388" y="1"/>
                  </a:moveTo>
                  <a:lnTo>
                    <a:pt x="194" y="98"/>
                  </a:lnTo>
                  <a:lnTo>
                    <a:pt x="98" y="243"/>
                  </a:lnTo>
                  <a:lnTo>
                    <a:pt x="1" y="437"/>
                  </a:lnTo>
                  <a:lnTo>
                    <a:pt x="1" y="631"/>
                  </a:lnTo>
                  <a:lnTo>
                    <a:pt x="98" y="825"/>
                  </a:lnTo>
                  <a:lnTo>
                    <a:pt x="243" y="921"/>
                  </a:lnTo>
                  <a:lnTo>
                    <a:pt x="1503" y="1745"/>
                  </a:lnTo>
                  <a:lnTo>
                    <a:pt x="1697" y="1842"/>
                  </a:lnTo>
                  <a:lnTo>
                    <a:pt x="1891" y="1794"/>
                  </a:lnTo>
                  <a:lnTo>
                    <a:pt x="2036" y="1745"/>
                  </a:lnTo>
                  <a:lnTo>
                    <a:pt x="2182" y="1600"/>
                  </a:lnTo>
                  <a:lnTo>
                    <a:pt x="2278" y="1406"/>
                  </a:lnTo>
                  <a:lnTo>
                    <a:pt x="2278" y="1212"/>
                  </a:lnTo>
                  <a:lnTo>
                    <a:pt x="2182" y="1018"/>
                  </a:lnTo>
                  <a:lnTo>
                    <a:pt x="2036" y="873"/>
                  </a:lnTo>
                  <a:lnTo>
                    <a:pt x="776" y="98"/>
                  </a:lnTo>
                  <a:lnTo>
                    <a:pt x="582"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pic>
        <p:nvPicPr>
          <p:cNvPr id="13" name="Picture 2">
            <a:extLst>
              <a:ext uri="{DA03866D-D068-491E-87F8-BA9709358B0E}">
                <a16:creationId xmlns:a16="http://schemas.microsoft.com/office/drawing/2010/main" id="{7D7FF1C9-C14A-4041-82D4-787363995AB4}"/>
              </a:ext>
            </a:extLst>
          </p:cNvPr>
          <p:cNvPicPr>
            <a:picLocks noChangeAspect="true"/>
          </p:cNvPicPr>
          <p:nvPr/>
        </p:nvPicPr>
        <p:blipFill>
          <a:blip r:embed="rId2"/>
          <a:stretch>
            <a:fillRect/>
          </a:stretch>
        </p:blipFill>
        <p:spPr>
          <a:xfrm rot="0">
            <a:off x="1000115" y="3306653"/>
            <a:ext cx="6639322" cy="816788"/>
          </a:xfrm>
          <a:prstGeom prst="rect">
            <a:avLst/>
          </a:prstGeom>
          <a:noFill/>
        </p:spPr>
      </p:pic>
    </p:spTree>
    <p:extLst>
      <p:ext uri="{50EB4AC8-2742-40A3-971E-F0516D6F0BFD}">
        <p14:creationId xmlns:p14="http://schemas.microsoft.com/office/powerpoint/2010/main" val="1725254398563"/>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Google Shape;487;p43">
            <a:extLst>
              <a:ext uri="{683F1036-FC97-472A-BDEA-73215A3F9ED7}">
                <a16:creationId xmlns:a16="http://schemas.microsoft.com/office/drawing/2010/main" id="{0BCF044B-9FB8-406E-B0E2-5F1B86132832}"/>
              </a:ext>
            </a:extLst>
          </p:cNvPr>
          <p:cNvSpPr>
            <a:spLocks noGrp="true"/>
          </p:cNvSpPr>
          <p:nvPr>
            <p:ph idx="10" type="title"/>
          </p:nvPr>
        </p:nvSpPr>
        <p:spPr>
          <a:xfrm rot="0">
            <a:off x="719999" y="445025"/>
            <a:ext cx="7703999" cy="572700"/>
          </a:xfrm>
          <a:prstGeom prst="rect">
            <a:avLst/>
          </a:prstGeom>
        </p:spPr>
        <p:txBody>
          <a:bodyPr anchor="t" bIns="91425" lIns="91425" rIns="91425" rtlCol="0" spcFirstLastPara="true" tIns="91425" wrap="square">
            <a:noAutofit/>
          </a:bodyPr>
          <a:lstStyle/>
          <a:p>
            <a:pPr/>
            <a:r>
              <a:rPr b="1" dirty="0" lang="en-US" sz="1800">
                <a:latin typeface="+mj-lt"/>
              </a:rPr>
              <a:t>Data Cleaning and Standardization</a:t>
            </a:r>
            <a:endParaRPr b="1" dirty="0" lang="en-US" sz="1800">
              <a:latin typeface="+mj-lt"/>
            </a:endParaRPr>
          </a:p>
        </p:txBody>
      </p:sp>
      <p:sp>
        <p:nvSpPr>
          <p:cNvPr id="3" name="Google Shape;489;p43">
            <a:extLst>
              <a:ext uri="{72E8C195-3212-4408-B29A-F9C839D125B4}">
                <a16:creationId xmlns:a16="http://schemas.microsoft.com/office/drawing/2010/main" id="{FC53042D-311A-4802-AD05-3695228535FD}"/>
              </a:ext>
            </a:extLst>
          </p:cNvPr>
          <p:cNvSpPr>
            <a:spLocks noGrp="true"/>
          </p:cNvSpPr>
          <p:nvPr>
            <p:ph idx="12" type="subTitle"/>
          </p:nvPr>
        </p:nvSpPr>
        <p:spPr>
          <a:xfrm rot="0">
            <a:off x="1000125" y="1747232"/>
            <a:ext cx="6743700" cy="2707363"/>
          </a:xfrm>
          <a:prstGeom prst="rect">
            <a:avLst/>
          </a:prstGeom>
        </p:spPr>
        <p:txBody>
          <a:bodyPr anchor="t" bIns="91425" lIns="91425" rIns="91425" rtlCol="0" spcFirstLastPara="true" tIns="91425" wrap="square">
            <a:noAutofit/>
          </a:bodyPr>
          <a:lstStyle/>
          <a:p>
            <a:pPr algn="just" indent="0" lvl="0" marL="0" rtl="false">
              <a:spcBef>
                <a:spcPts val="0"/>
              </a:spcBef>
              <a:spcAft>
                <a:spcPts val="0"/>
              </a:spcAft>
              <a:buNone/>
            </a:pPr>
            <a:r>
              <a:rPr b="1" dirty="0" lang="en-US">
                <a:latin typeface="+mn-lt"/>
              </a:rPr>
              <a:t>Objective</a:t>
            </a:r>
            <a:r>
              <a:rPr dirty="0" lang="en-US"/>
              <a:t>: Telangana formation in 2014 and </a:t>
            </a:r>
            <a:r>
              <a:rPr dirty="0" err="1" lang="en-US"/>
              <a:t>Ladakh</a:t>
            </a:r>
            <a:r>
              <a:rPr dirty="0" lang="en-US"/>
              <a:t> formation in 2019.</a:t>
            </a:r>
          </a:p>
          <a:p>
            <a:pPr algn="just" indent="0" lvl="0" marL="0" rtl="false">
              <a:spcBef>
                <a:spcPts val="0"/>
              </a:spcBef>
              <a:spcAft>
                <a:spcPts val="0"/>
              </a:spcAft>
              <a:buNone/>
            </a:pPr>
            <a:r>
              <a:rPr b="1" dirty="0" lang="en-US">
                <a:latin typeface="+mn-lt"/>
              </a:rPr>
              <a:t/>
            </a:r>
          </a:p>
          <a:p>
            <a:pPr algn="just" indent="0" lvl="0" marL="0" rtl="false">
              <a:spcBef>
                <a:spcPts val="0"/>
              </a:spcBef>
              <a:spcAft>
                <a:spcPts val="0"/>
              </a:spcAft>
              <a:buNone/>
            </a:pPr>
            <a:r>
              <a:rPr b="1" dirty="0" lang="en-US">
                <a:latin typeface="+mn-lt"/>
              </a:rPr>
              <a:t>Approach</a:t>
            </a:r>
            <a:r>
              <a:rPr dirty="0" lang="en-US"/>
              <a:t>: To ensure the accuracy of the data we’ve updated state names from “Andhra Pradesh” to “Telangana” for relevant districts listed in the given text file. Similarly we’ve updated state names from “Jammu and Kashmir” to “Ladakh” for districts </a:t>
            </a:r>
            <a:r>
              <a:rPr dirty="0" lang="en-US"/>
              <a:t>Leh</a:t>
            </a:r>
            <a:r>
              <a:rPr dirty="0" lang="en-US"/>
              <a:t> and Kargil.</a:t>
            </a:r>
            <a:endParaRPr dirty="0" lang="en-US"/>
          </a:p>
        </p:txBody>
      </p:sp>
      <p:sp>
        <p:nvSpPr>
          <p:cNvPr id="4" name="Google Shape;490;p43">
            <a:extLst>
              <a:ext uri="{27F9E7B2-5188-4BD4-AADB-E7E789498578}">
                <a16:creationId xmlns:a16="http://schemas.microsoft.com/office/drawing/2010/main" id="{3EB70912-8227-48B0-9550-455C9B170272}"/>
              </a:ext>
            </a:extLst>
          </p:cNvPr>
          <p:cNvSpPr>
            <a:spLocks noGrp="true"/>
          </p:cNvSpPr>
          <p:nvPr>
            <p:ph idx="13" type="subTitle"/>
          </p:nvPr>
        </p:nvSpPr>
        <p:spPr>
          <a:xfrm rot="0">
            <a:off x="1000115" y="1153202"/>
            <a:ext cx="6743679" cy="529198"/>
          </a:xfrm>
          <a:prstGeom prst="rect">
            <a:avLst/>
          </a:prstGeom>
        </p:spPr>
        <p:txBody>
          <a:bodyPr anchor="b" bIns="91425" lIns="91425" rIns="91425" rtlCol="0" spcFirstLastPara="true" tIns="91425" wrap="square">
            <a:noAutofit/>
          </a:bodyPr>
          <a:lstStyle/>
          <a:p>
            <a:pPr/>
            <a:r>
              <a:rPr b="1" dirty="0" lang="en-US" sz="1400">
                <a:latin typeface="Outfit"/>
              </a:rPr>
              <a:t>Task 3: </a:t>
            </a:r>
            <a:r>
              <a:rPr dirty="0" lang="en-IN" sz="1400"/>
              <a:t>Handling New State/UT Formation</a:t>
            </a:r>
            <a:endParaRPr dirty="0" lang="en-IN" sz="1400"/>
          </a:p>
        </p:txBody>
      </p:sp>
      <p:grpSp>
        <p:nvGrpSpPr>
          <p:cNvPr id="5" name="Google Shape;580;p46">
            <a:extLst>
              <a:ext uri="{DC3578C7-181D-4F36-9E78-A2CA2B0F0DAC}">
                <a16:creationId xmlns:a16="http://schemas.microsoft.com/office/drawing/2010/main" id="{59FA265A-C3C0-479F-ADD3-42A292526F6E}"/>
              </a:ext>
            </a:extLst>
          </p:cNvPr>
          <p:cNvGrpSpPr/>
          <p:nvPr/>
        </p:nvGrpSpPr>
        <p:grpSpPr>
          <a:xfrm rot="0">
            <a:off x="2219464" y="456711"/>
            <a:ext cx="392133" cy="392133"/>
            <a:chOff x="6727564" y="1999856"/>
            <a:chExt cx="392133" cy="392133"/>
          </a:xfrm>
        </p:grpSpPr>
        <p:sp>
          <p:nvSpPr>
            <p:cNvPr id="6" name="Google Shape;581;p46">
              <a:extLst>
                <a:ext uri="{43A9365C-C755-4934-AF50-90FC9C428D0F}">
                  <a16:creationId xmlns:a16="http://schemas.microsoft.com/office/drawing/2010/main" id="{B89D6397-13F6-4D56-9303-08A6079730DE}"/>
                </a:ext>
              </a:extLst>
            </p:cNvPr>
            <p:cNvSpPr/>
            <p:nvPr/>
          </p:nvSpPr>
          <p:spPr>
            <a:xfrm rot="0">
              <a:off x="6832700" y="2123614"/>
              <a:ext cx="181862" cy="268374"/>
            </a:xfrm>
            <a:custGeom>
              <a:avLst/>
              <a:gdLst/>
              <a:ahLst/>
              <a:cxnLst/>
              <a:rect b="b" l="0" r="r" t="0"/>
              <a:pathLst>
                <a:path h="11875" w="8047">
                  <a:moveTo>
                    <a:pt x="4654" y="1018"/>
                  </a:moveTo>
                  <a:lnTo>
                    <a:pt x="5138" y="1067"/>
                  </a:lnTo>
                  <a:lnTo>
                    <a:pt x="5574" y="1212"/>
                  </a:lnTo>
                  <a:lnTo>
                    <a:pt x="6011" y="1406"/>
                  </a:lnTo>
                  <a:lnTo>
                    <a:pt x="6350" y="1697"/>
                  </a:lnTo>
                  <a:lnTo>
                    <a:pt x="6641" y="2036"/>
                  </a:lnTo>
                  <a:lnTo>
                    <a:pt x="6834" y="2424"/>
                  </a:lnTo>
                  <a:lnTo>
                    <a:pt x="6980" y="2860"/>
                  </a:lnTo>
                  <a:lnTo>
                    <a:pt x="7028" y="3296"/>
                  </a:lnTo>
                  <a:lnTo>
                    <a:pt x="7028" y="3781"/>
                  </a:lnTo>
                  <a:lnTo>
                    <a:pt x="6883" y="4217"/>
                  </a:lnTo>
                  <a:lnTo>
                    <a:pt x="6641" y="4653"/>
                  </a:lnTo>
                  <a:lnTo>
                    <a:pt x="6350" y="4992"/>
                  </a:lnTo>
                  <a:lnTo>
                    <a:pt x="6301" y="5041"/>
                  </a:lnTo>
                  <a:lnTo>
                    <a:pt x="6059" y="5332"/>
                  </a:lnTo>
                  <a:lnTo>
                    <a:pt x="5817" y="5623"/>
                  </a:lnTo>
                  <a:lnTo>
                    <a:pt x="5574" y="5962"/>
                  </a:lnTo>
                  <a:lnTo>
                    <a:pt x="5429" y="6301"/>
                  </a:lnTo>
                  <a:lnTo>
                    <a:pt x="5235" y="6640"/>
                  </a:lnTo>
                  <a:lnTo>
                    <a:pt x="5138" y="7028"/>
                  </a:lnTo>
                  <a:lnTo>
                    <a:pt x="5041" y="7416"/>
                  </a:lnTo>
                  <a:lnTo>
                    <a:pt x="4993" y="7803"/>
                  </a:lnTo>
                  <a:lnTo>
                    <a:pt x="4557" y="7803"/>
                  </a:lnTo>
                  <a:lnTo>
                    <a:pt x="4557" y="4944"/>
                  </a:lnTo>
                  <a:lnTo>
                    <a:pt x="4993" y="4799"/>
                  </a:lnTo>
                  <a:lnTo>
                    <a:pt x="5381" y="4556"/>
                  </a:lnTo>
                  <a:lnTo>
                    <a:pt x="5526" y="4411"/>
                  </a:lnTo>
                  <a:lnTo>
                    <a:pt x="5574" y="4217"/>
                  </a:lnTo>
                  <a:lnTo>
                    <a:pt x="5574" y="4023"/>
                  </a:lnTo>
                  <a:lnTo>
                    <a:pt x="5477" y="3829"/>
                  </a:lnTo>
                  <a:lnTo>
                    <a:pt x="5332" y="3732"/>
                  </a:lnTo>
                  <a:lnTo>
                    <a:pt x="5138" y="3635"/>
                  </a:lnTo>
                  <a:lnTo>
                    <a:pt x="4944" y="3635"/>
                  </a:lnTo>
                  <a:lnTo>
                    <a:pt x="4799" y="3732"/>
                  </a:lnTo>
                  <a:lnTo>
                    <a:pt x="4605" y="3829"/>
                  </a:lnTo>
                  <a:lnTo>
                    <a:pt x="4411" y="3926"/>
                  </a:lnTo>
                  <a:lnTo>
                    <a:pt x="4217" y="3975"/>
                  </a:lnTo>
                  <a:lnTo>
                    <a:pt x="3830" y="3975"/>
                  </a:lnTo>
                  <a:lnTo>
                    <a:pt x="3636" y="3926"/>
                  </a:lnTo>
                  <a:lnTo>
                    <a:pt x="3442" y="3829"/>
                  </a:lnTo>
                  <a:lnTo>
                    <a:pt x="3297" y="3732"/>
                  </a:lnTo>
                  <a:lnTo>
                    <a:pt x="3103" y="3635"/>
                  </a:lnTo>
                  <a:lnTo>
                    <a:pt x="2909" y="3635"/>
                  </a:lnTo>
                  <a:lnTo>
                    <a:pt x="2715" y="3732"/>
                  </a:lnTo>
                  <a:lnTo>
                    <a:pt x="2570" y="3829"/>
                  </a:lnTo>
                  <a:lnTo>
                    <a:pt x="2473" y="4023"/>
                  </a:lnTo>
                  <a:lnTo>
                    <a:pt x="2473" y="4217"/>
                  </a:lnTo>
                  <a:lnTo>
                    <a:pt x="2521" y="4411"/>
                  </a:lnTo>
                  <a:lnTo>
                    <a:pt x="2666" y="4556"/>
                  </a:lnTo>
                  <a:lnTo>
                    <a:pt x="3103" y="4799"/>
                  </a:lnTo>
                  <a:lnTo>
                    <a:pt x="3539" y="4944"/>
                  </a:lnTo>
                  <a:lnTo>
                    <a:pt x="3539" y="7803"/>
                  </a:lnTo>
                  <a:lnTo>
                    <a:pt x="3103" y="7803"/>
                  </a:lnTo>
                  <a:lnTo>
                    <a:pt x="3006" y="7416"/>
                  </a:lnTo>
                  <a:lnTo>
                    <a:pt x="2909" y="7028"/>
                  </a:lnTo>
                  <a:lnTo>
                    <a:pt x="2812" y="6640"/>
                  </a:lnTo>
                  <a:lnTo>
                    <a:pt x="2666" y="6301"/>
                  </a:lnTo>
                  <a:lnTo>
                    <a:pt x="2473" y="5962"/>
                  </a:lnTo>
                  <a:lnTo>
                    <a:pt x="2230" y="5623"/>
                  </a:lnTo>
                  <a:lnTo>
                    <a:pt x="1988" y="5283"/>
                  </a:lnTo>
                  <a:lnTo>
                    <a:pt x="1746" y="5041"/>
                  </a:lnTo>
                  <a:lnTo>
                    <a:pt x="1406" y="4653"/>
                  </a:lnTo>
                  <a:lnTo>
                    <a:pt x="1213" y="4265"/>
                  </a:lnTo>
                  <a:lnTo>
                    <a:pt x="1067" y="3829"/>
                  </a:lnTo>
                  <a:lnTo>
                    <a:pt x="1019" y="3345"/>
                  </a:lnTo>
                  <a:lnTo>
                    <a:pt x="1067" y="2908"/>
                  </a:lnTo>
                  <a:lnTo>
                    <a:pt x="1213" y="2472"/>
                  </a:lnTo>
                  <a:lnTo>
                    <a:pt x="1406" y="2036"/>
                  </a:lnTo>
                  <a:lnTo>
                    <a:pt x="1697" y="1697"/>
                  </a:lnTo>
                  <a:lnTo>
                    <a:pt x="2036" y="1406"/>
                  </a:lnTo>
                  <a:lnTo>
                    <a:pt x="2473" y="1164"/>
                  </a:lnTo>
                  <a:lnTo>
                    <a:pt x="2909" y="1067"/>
                  </a:lnTo>
                  <a:lnTo>
                    <a:pt x="3345" y="1018"/>
                  </a:lnTo>
                  <a:close/>
                  <a:moveTo>
                    <a:pt x="4944" y="8773"/>
                  </a:moveTo>
                  <a:lnTo>
                    <a:pt x="4944" y="9451"/>
                  </a:lnTo>
                  <a:lnTo>
                    <a:pt x="4896" y="9597"/>
                  </a:lnTo>
                  <a:lnTo>
                    <a:pt x="4847" y="9694"/>
                  </a:lnTo>
                  <a:lnTo>
                    <a:pt x="4702" y="9790"/>
                  </a:lnTo>
                  <a:lnTo>
                    <a:pt x="3345" y="9790"/>
                  </a:lnTo>
                  <a:lnTo>
                    <a:pt x="3248" y="9694"/>
                  </a:lnTo>
                  <a:lnTo>
                    <a:pt x="3151" y="9597"/>
                  </a:lnTo>
                  <a:lnTo>
                    <a:pt x="3103" y="9451"/>
                  </a:lnTo>
                  <a:lnTo>
                    <a:pt x="3103" y="8773"/>
                  </a:lnTo>
                  <a:close/>
                  <a:moveTo>
                    <a:pt x="3006" y="1"/>
                  </a:moveTo>
                  <a:lnTo>
                    <a:pt x="2715" y="49"/>
                  </a:lnTo>
                  <a:lnTo>
                    <a:pt x="2376" y="146"/>
                  </a:lnTo>
                  <a:lnTo>
                    <a:pt x="2085" y="243"/>
                  </a:lnTo>
                  <a:lnTo>
                    <a:pt x="1794" y="388"/>
                  </a:lnTo>
                  <a:lnTo>
                    <a:pt x="1503" y="534"/>
                  </a:lnTo>
                  <a:lnTo>
                    <a:pt x="1213" y="728"/>
                  </a:lnTo>
                  <a:lnTo>
                    <a:pt x="970" y="970"/>
                  </a:lnTo>
                  <a:lnTo>
                    <a:pt x="776" y="1212"/>
                  </a:lnTo>
                  <a:lnTo>
                    <a:pt x="582" y="1503"/>
                  </a:lnTo>
                  <a:lnTo>
                    <a:pt x="389" y="1745"/>
                  </a:lnTo>
                  <a:lnTo>
                    <a:pt x="243" y="2036"/>
                  </a:lnTo>
                  <a:lnTo>
                    <a:pt x="146" y="2375"/>
                  </a:lnTo>
                  <a:lnTo>
                    <a:pt x="49" y="2666"/>
                  </a:lnTo>
                  <a:lnTo>
                    <a:pt x="1" y="3005"/>
                  </a:lnTo>
                  <a:lnTo>
                    <a:pt x="1" y="3345"/>
                  </a:lnTo>
                  <a:lnTo>
                    <a:pt x="1" y="3684"/>
                  </a:lnTo>
                  <a:lnTo>
                    <a:pt x="49" y="4023"/>
                  </a:lnTo>
                  <a:lnTo>
                    <a:pt x="146" y="4314"/>
                  </a:lnTo>
                  <a:lnTo>
                    <a:pt x="243" y="4653"/>
                  </a:lnTo>
                  <a:lnTo>
                    <a:pt x="389" y="4944"/>
                  </a:lnTo>
                  <a:lnTo>
                    <a:pt x="582" y="5235"/>
                  </a:lnTo>
                  <a:lnTo>
                    <a:pt x="776" y="5477"/>
                  </a:lnTo>
                  <a:lnTo>
                    <a:pt x="1019" y="5768"/>
                  </a:lnTo>
                  <a:lnTo>
                    <a:pt x="1261" y="6010"/>
                  </a:lnTo>
                  <a:lnTo>
                    <a:pt x="1455" y="6301"/>
                  </a:lnTo>
                  <a:lnTo>
                    <a:pt x="1649" y="6592"/>
                  </a:lnTo>
                  <a:lnTo>
                    <a:pt x="1794" y="6931"/>
                  </a:lnTo>
                  <a:lnTo>
                    <a:pt x="1939" y="7270"/>
                  </a:lnTo>
                  <a:lnTo>
                    <a:pt x="2036" y="7610"/>
                  </a:lnTo>
                  <a:lnTo>
                    <a:pt x="2085" y="7949"/>
                  </a:lnTo>
                  <a:lnTo>
                    <a:pt x="2085" y="8288"/>
                  </a:lnTo>
                  <a:lnTo>
                    <a:pt x="2085" y="9451"/>
                  </a:lnTo>
                  <a:lnTo>
                    <a:pt x="2133" y="9742"/>
                  </a:lnTo>
                  <a:lnTo>
                    <a:pt x="2230" y="9984"/>
                  </a:lnTo>
                  <a:lnTo>
                    <a:pt x="2327" y="10227"/>
                  </a:lnTo>
                  <a:lnTo>
                    <a:pt x="2521" y="10421"/>
                  </a:lnTo>
                  <a:lnTo>
                    <a:pt x="2715" y="10614"/>
                  </a:lnTo>
                  <a:lnTo>
                    <a:pt x="2957" y="10711"/>
                  </a:lnTo>
                  <a:lnTo>
                    <a:pt x="3200" y="10808"/>
                  </a:lnTo>
                  <a:lnTo>
                    <a:pt x="3539" y="10808"/>
                  </a:lnTo>
                  <a:lnTo>
                    <a:pt x="3539" y="11390"/>
                  </a:lnTo>
                  <a:lnTo>
                    <a:pt x="3587" y="11584"/>
                  </a:lnTo>
                  <a:lnTo>
                    <a:pt x="3684" y="11729"/>
                  </a:lnTo>
                  <a:lnTo>
                    <a:pt x="3830" y="11826"/>
                  </a:lnTo>
                  <a:lnTo>
                    <a:pt x="4023" y="11874"/>
                  </a:lnTo>
                  <a:lnTo>
                    <a:pt x="4217" y="11826"/>
                  </a:lnTo>
                  <a:lnTo>
                    <a:pt x="4411" y="11729"/>
                  </a:lnTo>
                  <a:lnTo>
                    <a:pt x="4508" y="11584"/>
                  </a:lnTo>
                  <a:lnTo>
                    <a:pt x="4557" y="11390"/>
                  </a:lnTo>
                  <a:lnTo>
                    <a:pt x="4557" y="10808"/>
                  </a:lnTo>
                  <a:lnTo>
                    <a:pt x="4847" y="10808"/>
                  </a:lnTo>
                  <a:lnTo>
                    <a:pt x="5138" y="10711"/>
                  </a:lnTo>
                  <a:lnTo>
                    <a:pt x="5332" y="10614"/>
                  </a:lnTo>
                  <a:lnTo>
                    <a:pt x="5574" y="10421"/>
                  </a:lnTo>
                  <a:lnTo>
                    <a:pt x="5720" y="10227"/>
                  </a:lnTo>
                  <a:lnTo>
                    <a:pt x="5865" y="9984"/>
                  </a:lnTo>
                  <a:lnTo>
                    <a:pt x="5914" y="9742"/>
                  </a:lnTo>
                  <a:lnTo>
                    <a:pt x="5962" y="9451"/>
                  </a:lnTo>
                  <a:lnTo>
                    <a:pt x="5962" y="8288"/>
                  </a:lnTo>
                  <a:lnTo>
                    <a:pt x="5962" y="7949"/>
                  </a:lnTo>
                  <a:lnTo>
                    <a:pt x="6011" y="7561"/>
                  </a:lnTo>
                  <a:lnTo>
                    <a:pt x="6107" y="7222"/>
                  </a:lnTo>
                  <a:lnTo>
                    <a:pt x="6253" y="6931"/>
                  </a:lnTo>
                  <a:lnTo>
                    <a:pt x="6398" y="6592"/>
                  </a:lnTo>
                  <a:lnTo>
                    <a:pt x="6592" y="6301"/>
                  </a:lnTo>
                  <a:lnTo>
                    <a:pt x="6786" y="6010"/>
                  </a:lnTo>
                  <a:lnTo>
                    <a:pt x="7028" y="5768"/>
                  </a:lnTo>
                  <a:lnTo>
                    <a:pt x="7077" y="5719"/>
                  </a:lnTo>
                  <a:lnTo>
                    <a:pt x="7319" y="5477"/>
                  </a:lnTo>
                  <a:lnTo>
                    <a:pt x="7513" y="5186"/>
                  </a:lnTo>
                  <a:lnTo>
                    <a:pt x="7658" y="4896"/>
                  </a:lnTo>
                  <a:lnTo>
                    <a:pt x="7804" y="4605"/>
                  </a:lnTo>
                  <a:lnTo>
                    <a:pt x="7949" y="4314"/>
                  </a:lnTo>
                  <a:lnTo>
                    <a:pt x="7998" y="3975"/>
                  </a:lnTo>
                  <a:lnTo>
                    <a:pt x="8046" y="3635"/>
                  </a:lnTo>
                  <a:lnTo>
                    <a:pt x="8046" y="3296"/>
                  </a:lnTo>
                  <a:lnTo>
                    <a:pt x="8046" y="2957"/>
                  </a:lnTo>
                  <a:lnTo>
                    <a:pt x="7998" y="2618"/>
                  </a:lnTo>
                  <a:lnTo>
                    <a:pt x="7901" y="2327"/>
                  </a:lnTo>
                  <a:lnTo>
                    <a:pt x="7804" y="2036"/>
                  </a:lnTo>
                  <a:lnTo>
                    <a:pt x="7658" y="1745"/>
                  </a:lnTo>
                  <a:lnTo>
                    <a:pt x="7465" y="1455"/>
                  </a:lnTo>
                  <a:lnTo>
                    <a:pt x="7271" y="1212"/>
                  </a:lnTo>
                  <a:lnTo>
                    <a:pt x="7077" y="970"/>
                  </a:lnTo>
                  <a:lnTo>
                    <a:pt x="6834" y="728"/>
                  </a:lnTo>
                  <a:lnTo>
                    <a:pt x="6544" y="582"/>
                  </a:lnTo>
                  <a:lnTo>
                    <a:pt x="6253" y="388"/>
                  </a:lnTo>
                  <a:lnTo>
                    <a:pt x="5962" y="243"/>
                  </a:lnTo>
                  <a:lnTo>
                    <a:pt x="5671" y="146"/>
                  </a:lnTo>
                  <a:lnTo>
                    <a:pt x="5332" y="49"/>
                  </a:lnTo>
                  <a:lnTo>
                    <a:pt x="4993"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582;p46">
              <a:extLst>
                <a:ext uri="{19D64F1E-BF38-4881-89C9-3EAD824BF84C}">
                  <a16:creationId xmlns:a16="http://schemas.microsoft.com/office/drawing/2010/main" id="{A3D6AF43-1109-46DD-B0C5-F15F4302F126}"/>
                </a:ext>
              </a:extLst>
            </p:cNvPr>
            <p:cNvSpPr/>
            <p:nvPr/>
          </p:nvSpPr>
          <p:spPr>
            <a:xfrm rot="0">
              <a:off x="6986064" y="1999856"/>
              <a:ext cx="133633" cy="133633"/>
            </a:xfrm>
            <a:custGeom>
              <a:avLst/>
              <a:gdLst/>
              <a:ahLst/>
              <a:cxnLst/>
              <a:rect b="b" l="0" r="r" t="0"/>
              <a:pathLst>
                <a:path h="5913" w="5913">
                  <a:moveTo>
                    <a:pt x="4895" y="1018"/>
                  </a:moveTo>
                  <a:lnTo>
                    <a:pt x="4895" y="3199"/>
                  </a:lnTo>
                  <a:lnTo>
                    <a:pt x="4556" y="2811"/>
                  </a:lnTo>
                  <a:lnTo>
                    <a:pt x="4362" y="2714"/>
                  </a:lnTo>
                  <a:lnTo>
                    <a:pt x="4168" y="2666"/>
                  </a:lnTo>
                  <a:lnTo>
                    <a:pt x="3974" y="2714"/>
                  </a:lnTo>
                  <a:lnTo>
                    <a:pt x="3829" y="2811"/>
                  </a:lnTo>
                  <a:lnTo>
                    <a:pt x="1939" y="4701"/>
                  </a:lnTo>
                  <a:lnTo>
                    <a:pt x="1212" y="3974"/>
                  </a:lnTo>
                  <a:lnTo>
                    <a:pt x="3102" y="2133"/>
                  </a:lnTo>
                  <a:lnTo>
                    <a:pt x="3199" y="1939"/>
                  </a:lnTo>
                  <a:lnTo>
                    <a:pt x="3247" y="1745"/>
                  </a:lnTo>
                  <a:lnTo>
                    <a:pt x="3199" y="1551"/>
                  </a:lnTo>
                  <a:lnTo>
                    <a:pt x="3102" y="1406"/>
                  </a:lnTo>
                  <a:lnTo>
                    <a:pt x="2763" y="1018"/>
                  </a:lnTo>
                  <a:close/>
                  <a:moveTo>
                    <a:pt x="1502" y="0"/>
                  </a:moveTo>
                  <a:lnTo>
                    <a:pt x="1357" y="49"/>
                  </a:lnTo>
                  <a:lnTo>
                    <a:pt x="1212" y="97"/>
                  </a:lnTo>
                  <a:lnTo>
                    <a:pt x="1115" y="194"/>
                  </a:lnTo>
                  <a:lnTo>
                    <a:pt x="1066" y="339"/>
                  </a:lnTo>
                  <a:lnTo>
                    <a:pt x="1018" y="485"/>
                  </a:lnTo>
                  <a:lnTo>
                    <a:pt x="1018" y="630"/>
                  </a:lnTo>
                  <a:lnTo>
                    <a:pt x="1066" y="776"/>
                  </a:lnTo>
                  <a:lnTo>
                    <a:pt x="1163" y="872"/>
                  </a:lnTo>
                  <a:lnTo>
                    <a:pt x="2036" y="1745"/>
                  </a:lnTo>
                  <a:lnTo>
                    <a:pt x="145" y="3635"/>
                  </a:lnTo>
                  <a:lnTo>
                    <a:pt x="48" y="3780"/>
                  </a:lnTo>
                  <a:lnTo>
                    <a:pt x="0" y="3974"/>
                  </a:lnTo>
                  <a:lnTo>
                    <a:pt x="48" y="4168"/>
                  </a:lnTo>
                  <a:lnTo>
                    <a:pt x="145" y="4362"/>
                  </a:lnTo>
                  <a:lnTo>
                    <a:pt x="1599" y="5767"/>
                  </a:lnTo>
                  <a:lnTo>
                    <a:pt x="1745" y="5913"/>
                  </a:lnTo>
                  <a:lnTo>
                    <a:pt x="2132" y="5913"/>
                  </a:lnTo>
                  <a:lnTo>
                    <a:pt x="2326" y="5767"/>
                  </a:lnTo>
                  <a:lnTo>
                    <a:pt x="4168" y="3926"/>
                  </a:lnTo>
                  <a:lnTo>
                    <a:pt x="5040" y="4798"/>
                  </a:lnTo>
                  <a:lnTo>
                    <a:pt x="5186" y="4847"/>
                  </a:lnTo>
                  <a:lnTo>
                    <a:pt x="5331" y="4895"/>
                  </a:lnTo>
                  <a:lnTo>
                    <a:pt x="5477" y="4943"/>
                  </a:lnTo>
                  <a:lnTo>
                    <a:pt x="5622" y="4895"/>
                  </a:lnTo>
                  <a:lnTo>
                    <a:pt x="5719" y="4798"/>
                  </a:lnTo>
                  <a:lnTo>
                    <a:pt x="5816" y="4701"/>
                  </a:lnTo>
                  <a:lnTo>
                    <a:pt x="5913" y="4556"/>
                  </a:lnTo>
                  <a:lnTo>
                    <a:pt x="5913" y="4410"/>
                  </a:lnTo>
                  <a:lnTo>
                    <a:pt x="5913" y="533"/>
                  </a:lnTo>
                  <a:lnTo>
                    <a:pt x="5864" y="339"/>
                  </a:lnTo>
                  <a:lnTo>
                    <a:pt x="5767" y="145"/>
                  </a:lnTo>
                  <a:lnTo>
                    <a:pt x="5622" y="49"/>
                  </a:lnTo>
                  <a:lnTo>
                    <a:pt x="5428"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583;p46">
              <a:extLst>
                <a:ext uri="{06582C3F-F1E4-40E0-A1CE-52ED4CB6DABC}">
                  <a16:creationId xmlns:a16="http://schemas.microsoft.com/office/drawing/2010/main" id="{A078654D-4F7D-4964-83F1-B6EA48BCEB4D}"/>
                </a:ext>
              </a:extLst>
            </p:cNvPr>
            <p:cNvSpPr/>
            <p:nvPr/>
          </p:nvSpPr>
          <p:spPr>
            <a:xfrm rot="0">
              <a:off x="6727564" y="1999856"/>
              <a:ext cx="133633" cy="133633"/>
            </a:xfrm>
            <a:custGeom>
              <a:avLst/>
              <a:gdLst/>
              <a:ahLst/>
              <a:cxnLst/>
              <a:rect b="b" l="0" r="r" t="0"/>
              <a:pathLst>
                <a:path h="5913" w="5913">
                  <a:moveTo>
                    <a:pt x="3199" y="1018"/>
                  </a:moveTo>
                  <a:lnTo>
                    <a:pt x="2811" y="1406"/>
                  </a:lnTo>
                  <a:lnTo>
                    <a:pt x="2714" y="1551"/>
                  </a:lnTo>
                  <a:lnTo>
                    <a:pt x="2666" y="1745"/>
                  </a:lnTo>
                  <a:lnTo>
                    <a:pt x="2714" y="1939"/>
                  </a:lnTo>
                  <a:lnTo>
                    <a:pt x="2811" y="2133"/>
                  </a:lnTo>
                  <a:lnTo>
                    <a:pt x="4701" y="3974"/>
                  </a:lnTo>
                  <a:lnTo>
                    <a:pt x="3974" y="4701"/>
                  </a:lnTo>
                  <a:lnTo>
                    <a:pt x="2133" y="2811"/>
                  </a:lnTo>
                  <a:lnTo>
                    <a:pt x="1939" y="2714"/>
                  </a:lnTo>
                  <a:lnTo>
                    <a:pt x="1745" y="2666"/>
                  </a:lnTo>
                  <a:lnTo>
                    <a:pt x="1551" y="2714"/>
                  </a:lnTo>
                  <a:lnTo>
                    <a:pt x="1406" y="2811"/>
                  </a:lnTo>
                  <a:lnTo>
                    <a:pt x="1018" y="3199"/>
                  </a:lnTo>
                  <a:lnTo>
                    <a:pt x="1018" y="1018"/>
                  </a:lnTo>
                  <a:close/>
                  <a:moveTo>
                    <a:pt x="533" y="0"/>
                  </a:moveTo>
                  <a:lnTo>
                    <a:pt x="340" y="49"/>
                  </a:lnTo>
                  <a:lnTo>
                    <a:pt x="146" y="145"/>
                  </a:lnTo>
                  <a:lnTo>
                    <a:pt x="49" y="339"/>
                  </a:lnTo>
                  <a:lnTo>
                    <a:pt x="0" y="533"/>
                  </a:lnTo>
                  <a:lnTo>
                    <a:pt x="0" y="4410"/>
                  </a:lnTo>
                  <a:lnTo>
                    <a:pt x="49" y="4556"/>
                  </a:lnTo>
                  <a:lnTo>
                    <a:pt x="97" y="4701"/>
                  </a:lnTo>
                  <a:lnTo>
                    <a:pt x="194" y="4798"/>
                  </a:lnTo>
                  <a:lnTo>
                    <a:pt x="340" y="4895"/>
                  </a:lnTo>
                  <a:lnTo>
                    <a:pt x="485" y="4943"/>
                  </a:lnTo>
                  <a:lnTo>
                    <a:pt x="630" y="4895"/>
                  </a:lnTo>
                  <a:lnTo>
                    <a:pt x="776" y="4847"/>
                  </a:lnTo>
                  <a:lnTo>
                    <a:pt x="873" y="4798"/>
                  </a:lnTo>
                  <a:lnTo>
                    <a:pt x="1745" y="3926"/>
                  </a:lnTo>
                  <a:lnTo>
                    <a:pt x="3635" y="5767"/>
                  </a:lnTo>
                  <a:lnTo>
                    <a:pt x="3781" y="5913"/>
                  </a:lnTo>
                  <a:lnTo>
                    <a:pt x="4168" y="5913"/>
                  </a:lnTo>
                  <a:lnTo>
                    <a:pt x="4362" y="5767"/>
                  </a:lnTo>
                  <a:lnTo>
                    <a:pt x="5768" y="4362"/>
                  </a:lnTo>
                  <a:lnTo>
                    <a:pt x="5913" y="4168"/>
                  </a:lnTo>
                  <a:lnTo>
                    <a:pt x="5913" y="3974"/>
                  </a:lnTo>
                  <a:lnTo>
                    <a:pt x="5913" y="3780"/>
                  </a:lnTo>
                  <a:lnTo>
                    <a:pt x="5768" y="3635"/>
                  </a:lnTo>
                  <a:lnTo>
                    <a:pt x="3926" y="1745"/>
                  </a:lnTo>
                  <a:lnTo>
                    <a:pt x="4798" y="872"/>
                  </a:lnTo>
                  <a:lnTo>
                    <a:pt x="4847" y="776"/>
                  </a:lnTo>
                  <a:lnTo>
                    <a:pt x="4895" y="630"/>
                  </a:lnTo>
                  <a:lnTo>
                    <a:pt x="4944" y="485"/>
                  </a:lnTo>
                  <a:lnTo>
                    <a:pt x="4895" y="339"/>
                  </a:lnTo>
                  <a:lnTo>
                    <a:pt x="4798" y="194"/>
                  </a:lnTo>
                  <a:lnTo>
                    <a:pt x="4701" y="97"/>
                  </a:lnTo>
                  <a:lnTo>
                    <a:pt x="4556" y="49"/>
                  </a:lnTo>
                  <a:lnTo>
                    <a:pt x="4411"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584;p46">
              <a:extLst>
                <a:ext uri="{C088FEE1-0479-469A-BBF2-EE0420D118EC}">
                  <a16:creationId xmlns:a16="http://schemas.microsoft.com/office/drawing/2010/main" id="{A14B5A05-4532-4BC2-85BC-B6C111A0766A}"/>
                </a:ext>
              </a:extLst>
            </p:cNvPr>
            <p:cNvSpPr/>
            <p:nvPr/>
          </p:nvSpPr>
          <p:spPr>
            <a:xfrm rot="0">
              <a:off x="7037524" y="2182757"/>
              <a:ext cx="56997" cy="23029"/>
            </a:xfrm>
            <a:custGeom>
              <a:avLst/>
              <a:gdLst/>
              <a:ahLst/>
              <a:cxnLst/>
              <a:rect b="b" l="0" r="r" t="0"/>
              <a:pathLst>
                <a:path h="1019" w="2522">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585;p46">
              <a:extLst>
                <a:ext uri="{268BE243-5C3C-4DDE-A1CC-4B10AE5D2F73}">
                  <a16:creationId xmlns:a16="http://schemas.microsoft.com/office/drawing/2010/main" id="{7DAADB29-23FE-467A-BA2E-3F0314F7C753}"/>
                </a:ext>
              </a:extLst>
            </p:cNvPr>
            <p:cNvSpPr/>
            <p:nvPr/>
          </p:nvSpPr>
          <p:spPr>
            <a:xfrm rot="0">
              <a:off x="6752742" y="2182757"/>
              <a:ext cx="56997" cy="23029"/>
            </a:xfrm>
            <a:custGeom>
              <a:avLst/>
              <a:gdLst/>
              <a:ahLst/>
              <a:cxnLst/>
              <a:rect b="b" l="0" r="r" t="0"/>
              <a:pathLst>
                <a:path h="1019" w="2522">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586;p46">
              <a:extLst>
                <a:ext uri="{27A967BD-CDD7-4F4D-AA79-CE1F9030117A}">
                  <a16:creationId xmlns:a16="http://schemas.microsoft.com/office/drawing/2010/main" id="{F980DE1B-7FEC-4D14-84BB-0E7D9A72E810}"/>
                </a:ext>
              </a:extLst>
            </p:cNvPr>
            <p:cNvSpPr/>
            <p:nvPr/>
          </p:nvSpPr>
          <p:spPr>
            <a:xfrm rot="0">
              <a:off x="6766980" y="2232049"/>
              <a:ext cx="50421" cy="41652"/>
            </a:xfrm>
            <a:custGeom>
              <a:avLst/>
              <a:gdLst/>
              <a:ahLst/>
              <a:cxnLst/>
              <a:rect b="b" l="0" r="r" t="0"/>
              <a:pathLst>
                <a:path h="1843" w="2231">
                  <a:moveTo>
                    <a:pt x="1649" y="1"/>
                  </a:moveTo>
                  <a:lnTo>
                    <a:pt x="1455" y="98"/>
                  </a:lnTo>
                  <a:lnTo>
                    <a:pt x="195" y="873"/>
                  </a:lnTo>
                  <a:lnTo>
                    <a:pt x="49" y="1018"/>
                  </a:lnTo>
                  <a:lnTo>
                    <a:pt x="1" y="1212"/>
                  </a:lnTo>
                  <a:lnTo>
                    <a:pt x="1" y="1406"/>
                  </a:lnTo>
                  <a:lnTo>
                    <a:pt x="49" y="1600"/>
                  </a:lnTo>
                  <a:lnTo>
                    <a:pt x="195" y="1745"/>
                  </a:lnTo>
                  <a:lnTo>
                    <a:pt x="389" y="1794"/>
                  </a:lnTo>
                  <a:lnTo>
                    <a:pt x="583" y="1842"/>
                  </a:lnTo>
                  <a:lnTo>
                    <a:pt x="776" y="1745"/>
                  </a:lnTo>
                  <a:lnTo>
                    <a:pt x="2037" y="921"/>
                  </a:lnTo>
                  <a:lnTo>
                    <a:pt x="2182" y="825"/>
                  </a:lnTo>
                  <a:lnTo>
                    <a:pt x="2230" y="631"/>
                  </a:lnTo>
                  <a:lnTo>
                    <a:pt x="2230" y="437"/>
                  </a:lnTo>
                  <a:lnTo>
                    <a:pt x="2182" y="243"/>
                  </a:lnTo>
                  <a:lnTo>
                    <a:pt x="2037" y="98"/>
                  </a:lnTo>
                  <a:lnTo>
                    <a:pt x="1843"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587;p46">
              <a:extLst>
                <a:ext uri="{220BE3A2-CD57-40CD-BF92-2F68EBB1714E}">
                  <a16:creationId xmlns:a16="http://schemas.microsoft.com/office/drawing/2010/main" id="{F81535D8-CB6D-435E-A027-7A8DBAE1100A}"/>
                </a:ext>
              </a:extLst>
            </p:cNvPr>
            <p:cNvSpPr/>
            <p:nvPr/>
          </p:nvSpPr>
          <p:spPr>
            <a:xfrm rot="0">
              <a:off x="7029862" y="2232049"/>
              <a:ext cx="51505" cy="41652"/>
            </a:xfrm>
            <a:custGeom>
              <a:avLst/>
              <a:gdLst/>
              <a:ahLst/>
              <a:cxnLst/>
              <a:rect b="b" l="0" r="r" t="0"/>
              <a:pathLst>
                <a:path h="1843" w="2279">
                  <a:moveTo>
                    <a:pt x="388" y="1"/>
                  </a:moveTo>
                  <a:lnTo>
                    <a:pt x="194" y="98"/>
                  </a:lnTo>
                  <a:lnTo>
                    <a:pt x="98" y="243"/>
                  </a:lnTo>
                  <a:lnTo>
                    <a:pt x="1" y="437"/>
                  </a:lnTo>
                  <a:lnTo>
                    <a:pt x="1" y="631"/>
                  </a:lnTo>
                  <a:lnTo>
                    <a:pt x="98" y="825"/>
                  </a:lnTo>
                  <a:lnTo>
                    <a:pt x="243" y="921"/>
                  </a:lnTo>
                  <a:lnTo>
                    <a:pt x="1503" y="1745"/>
                  </a:lnTo>
                  <a:lnTo>
                    <a:pt x="1697" y="1842"/>
                  </a:lnTo>
                  <a:lnTo>
                    <a:pt x="1891" y="1794"/>
                  </a:lnTo>
                  <a:lnTo>
                    <a:pt x="2036" y="1745"/>
                  </a:lnTo>
                  <a:lnTo>
                    <a:pt x="2182" y="1600"/>
                  </a:lnTo>
                  <a:lnTo>
                    <a:pt x="2278" y="1406"/>
                  </a:lnTo>
                  <a:lnTo>
                    <a:pt x="2278" y="1212"/>
                  </a:lnTo>
                  <a:lnTo>
                    <a:pt x="2182" y="1018"/>
                  </a:lnTo>
                  <a:lnTo>
                    <a:pt x="2036" y="873"/>
                  </a:lnTo>
                  <a:lnTo>
                    <a:pt x="776" y="98"/>
                  </a:lnTo>
                  <a:lnTo>
                    <a:pt x="582"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pic>
        <p:nvPicPr>
          <p:cNvPr id="13" name="Picture 2">
            <a:extLst>
              <a:ext uri="{D574C5CE-651B-4435-964A-234DE11AC386}">
                <a16:creationId xmlns:a16="http://schemas.microsoft.com/office/drawing/2010/main" id="{982A55A7-CB16-4FD0-91D8-800DC5591048}"/>
              </a:ext>
            </a:extLst>
          </p:cNvPr>
          <p:cNvPicPr>
            <a:picLocks noChangeAspect="true"/>
          </p:cNvPicPr>
          <p:nvPr/>
        </p:nvPicPr>
        <p:blipFill>
          <a:blip r:embed="rId2"/>
          <a:stretch>
            <a:fillRect/>
          </a:stretch>
        </p:blipFill>
        <p:spPr>
          <a:xfrm rot="0">
            <a:off x="1000115" y="3390962"/>
            <a:ext cx="7033260" cy="416648"/>
          </a:xfrm>
          <a:prstGeom prst="rect">
            <a:avLst/>
          </a:prstGeom>
          <a:noFill/>
        </p:spPr>
      </p:pic>
      <p:pic>
        <p:nvPicPr>
          <p:cNvPr id="14" name="Picture 12">
            <a:extLst>
              <a:ext uri="{752BFE01-1744-4C94-99B5-1F50B8F6AB0F}">
                <a16:creationId xmlns:a16="http://schemas.microsoft.com/office/drawing/2010/main" id="{75967E83-5D1B-4048-8563-A740C2407749}"/>
              </a:ext>
            </a:extLst>
          </p:cNvPr>
          <p:cNvPicPr>
            <a:picLocks noChangeAspect="true"/>
          </p:cNvPicPr>
          <p:nvPr/>
        </p:nvPicPr>
        <p:blipFill>
          <a:blip r:embed="rId3"/>
          <a:stretch>
            <a:fillRect/>
          </a:stretch>
        </p:blipFill>
        <p:spPr>
          <a:xfrm rot="0">
            <a:off x="1000115" y="3856217"/>
            <a:ext cx="7033260" cy="539114"/>
          </a:xfrm>
          <a:prstGeom prst="rect">
            <a:avLst/>
          </a:prstGeom>
          <a:noFill/>
        </p:spPr>
      </p:pic>
    </p:spTree>
    <p:extLst>
      <p:ext uri="{184FB0F1-2362-481D-94D4-64535683D8FB}">
        <p14:creationId xmlns:p14="http://schemas.microsoft.com/office/powerpoint/2010/main" val="1725254398568"/>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Google Shape;487;p43">
            <a:extLst>
              <a:ext uri="{AE3A1938-CE23-4C79-A4BC-18EA357E66CC}">
                <a16:creationId xmlns:a16="http://schemas.microsoft.com/office/drawing/2010/main" id="{7A4FEAC0-384D-486F-B350-A53A34E68F4F}"/>
              </a:ext>
            </a:extLst>
          </p:cNvPr>
          <p:cNvSpPr>
            <a:spLocks noGrp="true"/>
          </p:cNvSpPr>
          <p:nvPr>
            <p:ph idx="10" type="title"/>
          </p:nvPr>
        </p:nvSpPr>
        <p:spPr>
          <a:xfrm rot="0">
            <a:off x="719999" y="445025"/>
            <a:ext cx="7703999" cy="572700"/>
          </a:xfrm>
          <a:prstGeom prst="rect">
            <a:avLst/>
          </a:prstGeom>
        </p:spPr>
        <p:txBody>
          <a:bodyPr anchor="t" bIns="91425" lIns="91425" rIns="91425" rtlCol="0" spcFirstLastPara="true" tIns="91425" wrap="square">
            <a:noAutofit/>
          </a:bodyPr>
          <a:lstStyle/>
          <a:p>
            <a:pPr/>
            <a:r>
              <a:rPr b="1" dirty="0" lang="en-US" sz="1800">
                <a:latin typeface="+mj-lt"/>
              </a:rPr>
              <a:t>Data Cleaning and Standardization</a:t>
            </a:r>
            <a:endParaRPr b="1" dirty="0" lang="en-US" sz="1800">
              <a:latin typeface="+mj-lt"/>
            </a:endParaRPr>
          </a:p>
        </p:txBody>
      </p:sp>
      <p:sp>
        <p:nvSpPr>
          <p:cNvPr id="3" name="Google Shape;489;p43">
            <a:extLst>
              <a:ext uri="{A80E8081-13A1-406D-AAC2-D18E7C0E4294}">
                <a16:creationId xmlns:a16="http://schemas.microsoft.com/office/drawing/2010/main" id="{28815E37-C031-4476-9E41-91DD779F0F05}"/>
              </a:ext>
            </a:extLst>
          </p:cNvPr>
          <p:cNvSpPr>
            <a:spLocks noGrp="true"/>
          </p:cNvSpPr>
          <p:nvPr>
            <p:ph idx="12" type="subTitle"/>
          </p:nvPr>
        </p:nvSpPr>
        <p:spPr>
          <a:xfrm rot="0">
            <a:off x="1200160" y="1693131"/>
            <a:ext cx="6743700" cy="1297489"/>
          </a:xfrm>
          <a:prstGeom prst="rect">
            <a:avLst/>
          </a:prstGeom>
        </p:spPr>
        <p:txBody>
          <a:bodyPr anchor="t" bIns="91425" lIns="91425" rIns="91425" rtlCol="0" spcFirstLastPara="true" tIns="91425" wrap="square">
            <a:noAutofit/>
          </a:bodyPr>
          <a:lstStyle/>
          <a:p>
            <a:pPr algn="just" indent="0" lvl="0" marL="0" rtl="false">
              <a:spcBef>
                <a:spcPts val="0"/>
              </a:spcBef>
              <a:spcAft>
                <a:spcPts val="0"/>
              </a:spcAft>
              <a:buNone/>
            </a:pPr>
            <a:r>
              <a:rPr b="1" dirty="0" lang="en-US" sz="1200">
                <a:latin typeface="+mn-lt"/>
              </a:rPr>
              <a:t>Real-Time Challenge</a:t>
            </a:r>
            <a:r>
              <a:rPr dirty="0" lang="en-US" sz="1200"/>
              <a:t>: In analyzing census data to understand demographic trends, missing values (</a:t>
            </a:r>
            <a:r>
              <a:rPr dirty="0" err="1" lang="en-US" sz="1200"/>
              <a:t>NAs</a:t>
            </a:r>
            <a:r>
              <a:rPr dirty="0" lang="en-US" sz="1200"/>
              <a:t>) and skewed distributions often present challenges. For instance, census datasets may have missing entries for certain variables like Literacy or age due to non-responses or data collection errors. Additionally, income distributions may be skewed with a small number of individuals reporting extremely high incomes, distorting overall analysis.</a:t>
            </a:r>
            <a:endParaRPr dirty="0" lang="en-US" sz="1200"/>
          </a:p>
        </p:txBody>
      </p:sp>
      <p:sp>
        <p:nvSpPr>
          <p:cNvPr id="4" name="Google Shape;490;p43">
            <a:extLst>
              <a:ext uri="{F6AD4E89-9053-4F2B-A4F5-7B7E680C3F9E}">
                <a16:creationId xmlns:a16="http://schemas.microsoft.com/office/drawing/2010/main" id="{1A36797F-4283-415B-B813-6151E0498149}"/>
              </a:ext>
            </a:extLst>
          </p:cNvPr>
          <p:cNvSpPr>
            <a:spLocks noGrp="true"/>
          </p:cNvSpPr>
          <p:nvPr>
            <p:ph idx="13" type="subTitle"/>
          </p:nvPr>
        </p:nvSpPr>
        <p:spPr>
          <a:xfrm rot="0">
            <a:off x="1200180" y="1141482"/>
            <a:ext cx="6743679" cy="529198"/>
          </a:xfrm>
          <a:prstGeom prst="rect">
            <a:avLst/>
          </a:prstGeom>
        </p:spPr>
        <p:txBody>
          <a:bodyPr anchor="b" bIns="91425" lIns="91425" rIns="91425" rtlCol="0" spcFirstLastPara="true" tIns="91425" wrap="square">
            <a:noAutofit/>
          </a:bodyPr>
          <a:lstStyle/>
          <a:p>
            <a:pPr/>
            <a:r>
              <a:rPr b="1" dirty="0" lang="en-US" sz="1400">
                <a:latin typeface="Outfit"/>
              </a:rPr>
              <a:t>Task 4.1: </a:t>
            </a:r>
            <a:r>
              <a:rPr dirty="0" lang="en-US" sz="1400"/>
              <a:t>Enhancing Census Data Accuracy: </a:t>
            </a:r>
            <a:endParaRPr dirty="0" lang="en-US" sz="1400"/>
          </a:p>
        </p:txBody>
      </p:sp>
      <p:grpSp>
        <p:nvGrpSpPr>
          <p:cNvPr id="5" name="Google Shape;580;p46">
            <a:extLst>
              <a:ext uri="{C7DEAA31-9EA0-452C-8C84-0829D3D7405E}">
                <a16:creationId xmlns:a16="http://schemas.microsoft.com/office/drawing/2010/main" id="{0B743EE2-9CF4-4709-9ADB-458418C16FC6}"/>
              </a:ext>
            </a:extLst>
          </p:cNvPr>
          <p:cNvGrpSpPr/>
          <p:nvPr/>
        </p:nvGrpSpPr>
        <p:grpSpPr>
          <a:xfrm rot="0">
            <a:off x="2219464" y="456711"/>
            <a:ext cx="392133" cy="392133"/>
            <a:chOff x="6727564" y="1999856"/>
            <a:chExt cx="392133" cy="392133"/>
          </a:xfrm>
        </p:grpSpPr>
        <p:sp>
          <p:nvSpPr>
            <p:cNvPr id="6" name="Google Shape;581;p46">
              <a:extLst>
                <a:ext uri="{DB20C5E9-66CC-4A90-A9D3-7CF67FBB33AC}">
                  <a16:creationId xmlns:a16="http://schemas.microsoft.com/office/drawing/2010/main" id="{88D3C768-0E3A-4BA1-87DA-3ABB9B41E950}"/>
                </a:ext>
              </a:extLst>
            </p:cNvPr>
            <p:cNvSpPr/>
            <p:nvPr/>
          </p:nvSpPr>
          <p:spPr>
            <a:xfrm rot="0">
              <a:off x="6832700" y="2123614"/>
              <a:ext cx="181862" cy="268374"/>
            </a:xfrm>
            <a:custGeom>
              <a:avLst/>
              <a:gdLst/>
              <a:ahLst/>
              <a:cxnLst/>
              <a:rect b="b" l="0" r="r" t="0"/>
              <a:pathLst>
                <a:path h="11875" w="8047">
                  <a:moveTo>
                    <a:pt x="4654" y="1018"/>
                  </a:moveTo>
                  <a:lnTo>
                    <a:pt x="5138" y="1067"/>
                  </a:lnTo>
                  <a:lnTo>
                    <a:pt x="5574" y="1212"/>
                  </a:lnTo>
                  <a:lnTo>
                    <a:pt x="6011" y="1406"/>
                  </a:lnTo>
                  <a:lnTo>
                    <a:pt x="6350" y="1697"/>
                  </a:lnTo>
                  <a:lnTo>
                    <a:pt x="6641" y="2036"/>
                  </a:lnTo>
                  <a:lnTo>
                    <a:pt x="6834" y="2424"/>
                  </a:lnTo>
                  <a:lnTo>
                    <a:pt x="6980" y="2860"/>
                  </a:lnTo>
                  <a:lnTo>
                    <a:pt x="7028" y="3296"/>
                  </a:lnTo>
                  <a:lnTo>
                    <a:pt x="7028" y="3781"/>
                  </a:lnTo>
                  <a:lnTo>
                    <a:pt x="6883" y="4217"/>
                  </a:lnTo>
                  <a:lnTo>
                    <a:pt x="6641" y="4653"/>
                  </a:lnTo>
                  <a:lnTo>
                    <a:pt x="6350" y="4992"/>
                  </a:lnTo>
                  <a:lnTo>
                    <a:pt x="6301" y="5041"/>
                  </a:lnTo>
                  <a:lnTo>
                    <a:pt x="6059" y="5332"/>
                  </a:lnTo>
                  <a:lnTo>
                    <a:pt x="5817" y="5623"/>
                  </a:lnTo>
                  <a:lnTo>
                    <a:pt x="5574" y="5962"/>
                  </a:lnTo>
                  <a:lnTo>
                    <a:pt x="5429" y="6301"/>
                  </a:lnTo>
                  <a:lnTo>
                    <a:pt x="5235" y="6640"/>
                  </a:lnTo>
                  <a:lnTo>
                    <a:pt x="5138" y="7028"/>
                  </a:lnTo>
                  <a:lnTo>
                    <a:pt x="5041" y="7416"/>
                  </a:lnTo>
                  <a:lnTo>
                    <a:pt x="4993" y="7803"/>
                  </a:lnTo>
                  <a:lnTo>
                    <a:pt x="4557" y="7803"/>
                  </a:lnTo>
                  <a:lnTo>
                    <a:pt x="4557" y="4944"/>
                  </a:lnTo>
                  <a:lnTo>
                    <a:pt x="4993" y="4799"/>
                  </a:lnTo>
                  <a:lnTo>
                    <a:pt x="5381" y="4556"/>
                  </a:lnTo>
                  <a:lnTo>
                    <a:pt x="5526" y="4411"/>
                  </a:lnTo>
                  <a:lnTo>
                    <a:pt x="5574" y="4217"/>
                  </a:lnTo>
                  <a:lnTo>
                    <a:pt x="5574" y="4023"/>
                  </a:lnTo>
                  <a:lnTo>
                    <a:pt x="5477" y="3829"/>
                  </a:lnTo>
                  <a:lnTo>
                    <a:pt x="5332" y="3732"/>
                  </a:lnTo>
                  <a:lnTo>
                    <a:pt x="5138" y="3635"/>
                  </a:lnTo>
                  <a:lnTo>
                    <a:pt x="4944" y="3635"/>
                  </a:lnTo>
                  <a:lnTo>
                    <a:pt x="4799" y="3732"/>
                  </a:lnTo>
                  <a:lnTo>
                    <a:pt x="4605" y="3829"/>
                  </a:lnTo>
                  <a:lnTo>
                    <a:pt x="4411" y="3926"/>
                  </a:lnTo>
                  <a:lnTo>
                    <a:pt x="4217" y="3975"/>
                  </a:lnTo>
                  <a:lnTo>
                    <a:pt x="3830" y="3975"/>
                  </a:lnTo>
                  <a:lnTo>
                    <a:pt x="3636" y="3926"/>
                  </a:lnTo>
                  <a:lnTo>
                    <a:pt x="3442" y="3829"/>
                  </a:lnTo>
                  <a:lnTo>
                    <a:pt x="3297" y="3732"/>
                  </a:lnTo>
                  <a:lnTo>
                    <a:pt x="3103" y="3635"/>
                  </a:lnTo>
                  <a:lnTo>
                    <a:pt x="2909" y="3635"/>
                  </a:lnTo>
                  <a:lnTo>
                    <a:pt x="2715" y="3732"/>
                  </a:lnTo>
                  <a:lnTo>
                    <a:pt x="2570" y="3829"/>
                  </a:lnTo>
                  <a:lnTo>
                    <a:pt x="2473" y="4023"/>
                  </a:lnTo>
                  <a:lnTo>
                    <a:pt x="2473" y="4217"/>
                  </a:lnTo>
                  <a:lnTo>
                    <a:pt x="2521" y="4411"/>
                  </a:lnTo>
                  <a:lnTo>
                    <a:pt x="2666" y="4556"/>
                  </a:lnTo>
                  <a:lnTo>
                    <a:pt x="3103" y="4799"/>
                  </a:lnTo>
                  <a:lnTo>
                    <a:pt x="3539" y="4944"/>
                  </a:lnTo>
                  <a:lnTo>
                    <a:pt x="3539" y="7803"/>
                  </a:lnTo>
                  <a:lnTo>
                    <a:pt x="3103" y="7803"/>
                  </a:lnTo>
                  <a:lnTo>
                    <a:pt x="3006" y="7416"/>
                  </a:lnTo>
                  <a:lnTo>
                    <a:pt x="2909" y="7028"/>
                  </a:lnTo>
                  <a:lnTo>
                    <a:pt x="2812" y="6640"/>
                  </a:lnTo>
                  <a:lnTo>
                    <a:pt x="2666" y="6301"/>
                  </a:lnTo>
                  <a:lnTo>
                    <a:pt x="2473" y="5962"/>
                  </a:lnTo>
                  <a:lnTo>
                    <a:pt x="2230" y="5623"/>
                  </a:lnTo>
                  <a:lnTo>
                    <a:pt x="1988" y="5283"/>
                  </a:lnTo>
                  <a:lnTo>
                    <a:pt x="1746" y="5041"/>
                  </a:lnTo>
                  <a:lnTo>
                    <a:pt x="1406" y="4653"/>
                  </a:lnTo>
                  <a:lnTo>
                    <a:pt x="1213" y="4265"/>
                  </a:lnTo>
                  <a:lnTo>
                    <a:pt x="1067" y="3829"/>
                  </a:lnTo>
                  <a:lnTo>
                    <a:pt x="1019" y="3345"/>
                  </a:lnTo>
                  <a:lnTo>
                    <a:pt x="1067" y="2908"/>
                  </a:lnTo>
                  <a:lnTo>
                    <a:pt x="1213" y="2472"/>
                  </a:lnTo>
                  <a:lnTo>
                    <a:pt x="1406" y="2036"/>
                  </a:lnTo>
                  <a:lnTo>
                    <a:pt x="1697" y="1697"/>
                  </a:lnTo>
                  <a:lnTo>
                    <a:pt x="2036" y="1406"/>
                  </a:lnTo>
                  <a:lnTo>
                    <a:pt x="2473" y="1164"/>
                  </a:lnTo>
                  <a:lnTo>
                    <a:pt x="2909" y="1067"/>
                  </a:lnTo>
                  <a:lnTo>
                    <a:pt x="3345" y="1018"/>
                  </a:lnTo>
                  <a:close/>
                  <a:moveTo>
                    <a:pt x="4944" y="8773"/>
                  </a:moveTo>
                  <a:lnTo>
                    <a:pt x="4944" y="9451"/>
                  </a:lnTo>
                  <a:lnTo>
                    <a:pt x="4896" y="9597"/>
                  </a:lnTo>
                  <a:lnTo>
                    <a:pt x="4847" y="9694"/>
                  </a:lnTo>
                  <a:lnTo>
                    <a:pt x="4702" y="9790"/>
                  </a:lnTo>
                  <a:lnTo>
                    <a:pt x="3345" y="9790"/>
                  </a:lnTo>
                  <a:lnTo>
                    <a:pt x="3248" y="9694"/>
                  </a:lnTo>
                  <a:lnTo>
                    <a:pt x="3151" y="9597"/>
                  </a:lnTo>
                  <a:lnTo>
                    <a:pt x="3103" y="9451"/>
                  </a:lnTo>
                  <a:lnTo>
                    <a:pt x="3103" y="8773"/>
                  </a:lnTo>
                  <a:close/>
                  <a:moveTo>
                    <a:pt x="3006" y="1"/>
                  </a:moveTo>
                  <a:lnTo>
                    <a:pt x="2715" y="49"/>
                  </a:lnTo>
                  <a:lnTo>
                    <a:pt x="2376" y="146"/>
                  </a:lnTo>
                  <a:lnTo>
                    <a:pt x="2085" y="243"/>
                  </a:lnTo>
                  <a:lnTo>
                    <a:pt x="1794" y="388"/>
                  </a:lnTo>
                  <a:lnTo>
                    <a:pt x="1503" y="534"/>
                  </a:lnTo>
                  <a:lnTo>
                    <a:pt x="1213" y="728"/>
                  </a:lnTo>
                  <a:lnTo>
                    <a:pt x="970" y="970"/>
                  </a:lnTo>
                  <a:lnTo>
                    <a:pt x="776" y="1212"/>
                  </a:lnTo>
                  <a:lnTo>
                    <a:pt x="582" y="1503"/>
                  </a:lnTo>
                  <a:lnTo>
                    <a:pt x="389" y="1745"/>
                  </a:lnTo>
                  <a:lnTo>
                    <a:pt x="243" y="2036"/>
                  </a:lnTo>
                  <a:lnTo>
                    <a:pt x="146" y="2375"/>
                  </a:lnTo>
                  <a:lnTo>
                    <a:pt x="49" y="2666"/>
                  </a:lnTo>
                  <a:lnTo>
                    <a:pt x="1" y="3005"/>
                  </a:lnTo>
                  <a:lnTo>
                    <a:pt x="1" y="3345"/>
                  </a:lnTo>
                  <a:lnTo>
                    <a:pt x="1" y="3684"/>
                  </a:lnTo>
                  <a:lnTo>
                    <a:pt x="49" y="4023"/>
                  </a:lnTo>
                  <a:lnTo>
                    <a:pt x="146" y="4314"/>
                  </a:lnTo>
                  <a:lnTo>
                    <a:pt x="243" y="4653"/>
                  </a:lnTo>
                  <a:lnTo>
                    <a:pt x="389" y="4944"/>
                  </a:lnTo>
                  <a:lnTo>
                    <a:pt x="582" y="5235"/>
                  </a:lnTo>
                  <a:lnTo>
                    <a:pt x="776" y="5477"/>
                  </a:lnTo>
                  <a:lnTo>
                    <a:pt x="1019" y="5768"/>
                  </a:lnTo>
                  <a:lnTo>
                    <a:pt x="1261" y="6010"/>
                  </a:lnTo>
                  <a:lnTo>
                    <a:pt x="1455" y="6301"/>
                  </a:lnTo>
                  <a:lnTo>
                    <a:pt x="1649" y="6592"/>
                  </a:lnTo>
                  <a:lnTo>
                    <a:pt x="1794" y="6931"/>
                  </a:lnTo>
                  <a:lnTo>
                    <a:pt x="1939" y="7270"/>
                  </a:lnTo>
                  <a:lnTo>
                    <a:pt x="2036" y="7610"/>
                  </a:lnTo>
                  <a:lnTo>
                    <a:pt x="2085" y="7949"/>
                  </a:lnTo>
                  <a:lnTo>
                    <a:pt x="2085" y="8288"/>
                  </a:lnTo>
                  <a:lnTo>
                    <a:pt x="2085" y="9451"/>
                  </a:lnTo>
                  <a:lnTo>
                    <a:pt x="2133" y="9742"/>
                  </a:lnTo>
                  <a:lnTo>
                    <a:pt x="2230" y="9984"/>
                  </a:lnTo>
                  <a:lnTo>
                    <a:pt x="2327" y="10227"/>
                  </a:lnTo>
                  <a:lnTo>
                    <a:pt x="2521" y="10421"/>
                  </a:lnTo>
                  <a:lnTo>
                    <a:pt x="2715" y="10614"/>
                  </a:lnTo>
                  <a:lnTo>
                    <a:pt x="2957" y="10711"/>
                  </a:lnTo>
                  <a:lnTo>
                    <a:pt x="3200" y="10808"/>
                  </a:lnTo>
                  <a:lnTo>
                    <a:pt x="3539" y="10808"/>
                  </a:lnTo>
                  <a:lnTo>
                    <a:pt x="3539" y="11390"/>
                  </a:lnTo>
                  <a:lnTo>
                    <a:pt x="3587" y="11584"/>
                  </a:lnTo>
                  <a:lnTo>
                    <a:pt x="3684" y="11729"/>
                  </a:lnTo>
                  <a:lnTo>
                    <a:pt x="3830" y="11826"/>
                  </a:lnTo>
                  <a:lnTo>
                    <a:pt x="4023" y="11874"/>
                  </a:lnTo>
                  <a:lnTo>
                    <a:pt x="4217" y="11826"/>
                  </a:lnTo>
                  <a:lnTo>
                    <a:pt x="4411" y="11729"/>
                  </a:lnTo>
                  <a:lnTo>
                    <a:pt x="4508" y="11584"/>
                  </a:lnTo>
                  <a:lnTo>
                    <a:pt x="4557" y="11390"/>
                  </a:lnTo>
                  <a:lnTo>
                    <a:pt x="4557" y="10808"/>
                  </a:lnTo>
                  <a:lnTo>
                    <a:pt x="4847" y="10808"/>
                  </a:lnTo>
                  <a:lnTo>
                    <a:pt x="5138" y="10711"/>
                  </a:lnTo>
                  <a:lnTo>
                    <a:pt x="5332" y="10614"/>
                  </a:lnTo>
                  <a:lnTo>
                    <a:pt x="5574" y="10421"/>
                  </a:lnTo>
                  <a:lnTo>
                    <a:pt x="5720" y="10227"/>
                  </a:lnTo>
                  <a:lnTo>
                    <a:pt x="5865" y="9984"/>
                  </a:lnTo>
                  <a:lnTo>
                    <a:pt x="5914" y="9742"/>
                  </a:lnTo>
                  <a:lnTo>
                    <a:pt x="5962" y="9451"/>
                  </a:lnTo>
                  <a:lnTo>
                    <a:pt x="5962" y="8288"/>
                  </a:lnTo>
                  <a:lnTo>
                    <a:pt x="5962" y="7949"/>
                  </a:lnTo>
                  <a:lnTo>
                    <a:pt x="6011" y="7561"/>
                  </a:lnTo>
                  <a:lnTo>
                    <a:pt x="6107" y="7222"/>
                  </a:lnTo>
                  <a:lnTo>
                    <a:pt x="6253" y="6931"/>
                  </a:lnTo>
                  <a:lnTo>
                    <a:pt x="6398" y="6592"/>
                  </a:lnTo>
                  <a:lnTo>
                    <a:pt x="6592" y="6301"/>
                  </a:lnTo>
                  <a:lnTo>
                    <a:pt x="6786" y="6010"/>
                  </a:lnTo>
                  <a:lnTo>
                    <a:pt x="7028" y="5768"/>
                  </a:lnTo>
                  <a:lnTo>
                    <a:pt x="7077" y="5719"/>
                  </a:lnTo>
                  <a:lnTo>
                    <a:pt x="7319" y="5477"/>
                  </a:lnTo>
                  <a:lnTo>
                    <a:pt x="7513" y="5186"/>
                  </a:lnTo>
                  <a:lnTo>
                    <a:pt x="7658" y="4896"/>
                  </a:lnTo>
                  <a:lnTo>
                    <a:pt x="7804" y="4605"/>
                  </a:lnTo>
                  <a:lnTo>
                    <a:pt x="7949" y="4314"/>
                  </a:lnTo>
                  <a:lnTo>
                    <a:pt x="7998" y="3975"/>
                  </a:lnTo>
                  <a:lnTo>
                    <a:pt x="8046" y="3635"/>
                  </a:lnTo>
                  <a:lnTo>
                    <a:pt x="8046" y="3296"/>
                  </a:lnTo>
                  <a:lnTo>
                    <a:pt x="8046" y="2957"/>
                  </a:lnTo>
                  <a:lnTo>
                    <a:pt x="7998" y="2618"/>
                  </a:lnTo>
                  <a:lnTo>
                    <a:pt x="7901" y="2327"/>
                  </a:lnTo>
                  <a:lnTo>
                    <a:pt x="7804" y="2036"/>
                  </a:lnTo>
                  <a:lnTo>
                    <a:pt x="7658" y="1745"/>
                  </a:lnTo>
                  <a:lnTo>
                    <a:pt x="7465" y="1455"/>
                  </a:lnTo>
                  <a:lnTo>
                    <a:pt x="7271" y="1212"/>
                  </a:lnTo>
                  <a:lnTo>
                    <a:pt x="7077" y="970"/>
                  </a:lnTo>
                  <a:lnTo>
                    <a:pt x="6834" y="728"/>
                  </a:lnTo>
                  <a:lnTo>
                    <a:pt x="6544" y="582"/>
                  </a:lnTo>
                  <a:lnTo>
                    <a:pt x="6253" y="388"/>
                  </a:lnTo>
                  <a:lnTo>
                    <a:pt x="5962" y="243"/>
                  </a:lnTo>
                  <a:lnTo>
                    <a:pt x="5671" y="146"/>
                  </a:lnTo>
                  <a:lnTo>
                    <a:pt x="5332" y="49"/>
                  </a:lnTo>
                  <a:lnTo>
                    <a:pt x="4993"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582;p46">
              <a:extLst>
                <a:ext uri="{103F4BE6-6F05-4209-B0AD-4141FDD1D07B}">
                  <a16:creationId xmlns:a16="http://schemas.microsoft.com/office/drawing/2010/main" id="{A5A6A285-1661-44E3-B1C3-86290488CAC5}"/>
                </a:ext>
              </a:extLst>
            </p:cNvPr>
            <p:cNvSpPr/>
            <p:nvPr/>
          </p:nvSpPr>
          <p:spPr>
            <a:xfrm rot="0">
              <a:off x="6986064" y="1999856"/>
              <a:ext cx="133633" cy="133633"/>
            </a:xfrm>
            <a:custGeom>
              <a:avLst/>
              <a:gdLst/>
              <a:ahLst/>
              <a:cxnLst/>
              <a:rect b="b" l="0" r="r" t="0"/>
              <a:pathLst>
                <a:path h="5913" w="5913">
                  <a:moveTo>
                    <a:pt x="4895" y="1018"/>
                  </a:moveTo>
                  <a:lnTo>
                    <a:pt x="4895" y="3199"/>
                  </a:lnTo>
                  <a:lnTo>
                    <a:pt x="4556" y="2811"/>
                  </a:lnTo>
                  <a:lnTo>
                    <a:pt x="4362" y="2714"/>
                  </a:lnTo>
                  <a:lnTo>
                    <a:pt x="4168" y="2666"/>
                  </a:lnTo>
                  <a:lnTo>
                    <a:pt x="3974" y="2714"/>
                  </a:lnTo>
                  <a:lnTo>
                    <a:pt x="3829" y="2811"/>
                  </a:lnTo>
                  <a:lnTo>
                    <a:pt x="1939" y="4701"/>
                  </a:lnTo>
                  <a:lnTo>
                    <a:pt x="1212" y="3974"/>
                  </a:lnTo>
                  <a:lnTo>
                    <a:pt x="3102" y="2133"/>
                  </a:lnTo>
                  <a:lnTo>
                    <a:pt x="3199" y="1939"/>
                  </a:lnTo>
                  <a:lnTo>
                    <a:pt x="3247" y="1745"/>
                  </a:lnTo>
                  <a:lnTo>
                    <a:pt x="3199" y="1551"/>
                  </a:lnTo>
                  <a:lnTo>
                    <a:pt x="3102" y="1406"/>
                  </a:lnTo>
                  <a:lnTo>
                    <a:pt x="2763" y="1018"/>
                  </a:lnTo>
                  <a:close/>
                  <a:moveTo>
                    <a:pt x="1502" y="0"/>
                  </a:moveTo>
                  <a:lnTo>
                    <a:pt x="1357" y="49"/>
                  </a:lnTo>
                  <a:lnTo>
                    <a:pt x="1212" y="97"/>
                  </a:lnTo>
                  <a:lnTo>
                    <a:pt x="1115" y="194"/>
                  </a:lnTo>
                  <a:lnTo>
                    <a:pt x="1066" y="339"/>
                  </a:lnTo>
                  <a:lnTo>
                    <a:pt x="1018" y="485"/>
                  </a:lnTo>
                  <a:lnTo>
                    <a:pt x="1018" y="630"/>
                  </a:lnTo>
                  <a:lnTo>
                    <a:pt x="1066" y="776"/>
                  </a:lnTo>
                  <a:lnTo>
                    <a:pt x="1163" y="872"/>
                  </a:lnTo>
                  <a:lnTo>
                    <a:pt x="2036" y="1745"/>
                  </a:lnTo>
                  <a:lnTo>
                    <a:pt x="145" y="3635"/>
                  </a:lnTo>
                  <a:lnTo>
                    <a:pt x="48" y="3780"/>
                  </a:lnTo>
                  <a:lnTo>
                    <a:pt x="0" y="3974"/>
                  </a:lnTo>
                  <a:lnTo>
                    <a:pt x="48" y="4168"/>
                  </a:lnTo>
                  <a:lnTo>
                    <a:pt x="145" y="4362"/>
                  </a:lnTo>
                  <a:lnTo>
                    <a:pt x="1599" y="5767"/>
                  </a:lnTo>
                  <a:lnTo>
                    <a:pt x="1745" y="5913"/>
                  </a:lnTo>
                  <a:lnTo>
                    <a:pt x="2132" y="5913"/>
                  </a:lnTo>
                  <a:lnTo>
                    <a:pt x="2326" y="5767"/>
                  </a:lnTo>
                  <a:lnTo>
                    <a:pt x="4168" y="3926"/>
                  </a:lnTo>
                  <a:lnTo>
                    <a:pt x="5040" y="4798"/>
                  </a:lnTo>
                  <a:lnTo>
                    <a:pt x="5186" y="4847"/>
                  </a:lnTo>
                  <a:lnTo>
                    <a:pt x="5331" y="4895"/>
                  </a:lnTo>
                  <a:lnTo>
                    <a:pt x="5477" y="4943"/>
                  </a:lnTo>
                  <a:lnTo>
                    <a:pt x="5622" y="4895"/>
                  </a:lnTo>
                  <a:lnTo>
                    <a:pt x="5719" y="4798"/>
                  </a:lnTo>
                  <a:lnTo>
                    <a:pt x="5816" y="4701"/>
                  </a:lnTo>
                  <a:lnTo>
                    <a:pt x="5913" y="4556"/>
                  </a:lnTo>
                  <a:lnTo>
                    <a:pt x="5913" y="4410"/>
                  </a:lnTo>
                  <a:lnTo>
                    <a:pt x="5913" y="533"/>
                  </a:lnTo>
                  <a:lnTo>
                    <a:pt x="5864" y="339"/>
                  </a:lnTo>
                  <a:lnTo>
                    <a:pt x="5767" y="145"/>
                  </a:lnTo>
                  <a:lnTo>
                    <a:pt x="5622" y="49"/>
                  </a:lnTo>
                  <a:lnTo>
                    <a:pt x="5428"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583;p46">
              <a:extLst>
                <a:ext uri="{733690BC-93DA-4C97-8F9E-64426550D279}">
                  <a16:creationId xmlns:a16="http://schemas.microsoft.com/office/drawing/2010/main" id="{0B200361-74E7-4C91-83BF-1D5DC5748388}"/>
                </a:ext>
              </a:extLst>
            </p:cNvPr>
            <p:cNvSpPr/>
            <p:nvPr/>
          </p:nvSpPr>
          <p:spPr>
            <a:xfrm rot="0">
              <a:off x="6727564" y="1999856"/>
              <a:ext cx="133633" cy="133633"/>
            </a:xfrm>
            <a:custGeom>
              <a:avLst/>
              <a:gdLst/>
              <a:ahLst/>
              <a:cxnLst/>
              <a:rect b="b" l="0" r="r" t="0"/>
              <a:pathLst>
                <a:path h="5913" w="5913">
                  <a:moveTo>
                    <a:pt x="3199" y="1018"/>
                  </a:moveTo>
                  <a:lnTo>
                    <a:pt x="2811" y="1406"/>
                  </a:lnTo>
                  <a:lnTo>
                    <a:pt x="2714" y="1551"/>
                  </a:lnTo>
                  <a:lnTo>
                    <a:pt x="2666" y="1745"/>
                  </a:lnTo>
                  <a:lnTo>
                    <a:pt x="2714" y="1939"/>
                  </a:lnTo>
                  <a:lnTo>
                    <a:pt x="2811" y="2133"/>
                  </a:lnTo>
                  <a:lnTo>
                    <a:pt x="4701" y="3974"/>
                  </a:lnTo>
                  <a:lnTo>
                    <a:pt x="3974" y="4701"/>
                  </a:lnTo>
                  <a:lnTo>
                    <a:pt x="2133" y="2811"/>
                  </a:lnTo>
                  <a:lnTo>
                    <a:pt x="1939" y="2714"/>
                  </a:lnTo>
                  <a:lnTo>
                    <a:pt x="1745" y="2666"/>
                  </a:lnTo>
                  <a:lnTo>
                    <a:pt x="1551" y="2714"/>
                  </a:lnTo>
                  <a:lnTo>
                    <a:pt x="1406" y="2811"/>
                  </a:lnTo>
                  <a:lnTo>
                    <a:pt x="1018" y="3199"/>
                  </a:lnTo>
                  <a:lnTo>
                    <a:pt x="1018" y="1018"/>
                  </a:lnTo>
                  <a:close/>
                  <a:moveTo>
                    <a:pt x="533" y="0"/>
                  </a:moveTo>
                  <a:lnTo>
                    <a:pt x="340" y="49"/>
                  </a:lnTo>
                  <a:lnTo>
                    <a:pt x="146" y="145"/>
                  </a:lnTo>
                  <a:lnTo>
                    <a:pt x="49" y="339"/>
                  </a:lnTo>
                  <a:lnTo>
                    <a:pt x="0" y="533"/>
                  </a:lnTo>
                  <a:lnTo>
                    <a:pt x="0" y="4410"/>
                  </a:lnTo>
                  <a:lnTo>
                    <a:pt x="49" y="4556"/>
                  </a:lnTo>
                  <a:lnTo>
                    <a:pt x="97" y="4701"/>
                  </a:lnTo>
                  <a:lnTo>
                    <a:pt x="194" y="4798"/>
                  </a:lnTo>
                  <a:lnTo>
                    <a:pt x="340" y="4895"/>
                  </a:lnTo>
                  <a:lnTo>
                    <a:pt x="485" y="4943"/>
                  </a:lnTo>
                  <a:lnTo>
                    <a:pt x="630" y="4895"/>
                  </a:lnTo>
                  <a:lnTo>
                    <a:pt x="776" y="4847"/>
                  </a:lnTo>
                  <a:lnTo>
                    <a:pt x="873" y="4798"/>
                  </a:lnTo>
                  <a:lnTo>
                    <a:pt x="1745" y="3926"/>
                  </a:lnTo>
                  <a:lnTo>
                    <a:pt x="3635" y="5767"/>
                  </a:lnTo>
                  <a:lnTo>
                    <a:pt x="3781" y="5913"/>
                  </a:lnTo>
                  <a:lnTo>
                    <a:pt x="4168" y="5913"/>
                  </a:lnTo>
                  <a:lnTo>
                    <a:pt x="4362" y="5767"/>
                  </a:lnTo>
                  <a:lnTo>
                    <a:pt x="5768" y="4362"/>
                  </a:lnTo>
                  <a:lnTo>
                    <a:pt x="5913" y="4168"/>
                  </a:lnTo>
                  <a:lnTo>
                    <a:pt x="5913" y="3974"/>
                  </a:lnTo>
                  <a:lnTo>
                    <a:pt x="5913" y="3780"/>
                  </a:lnTo>
                  <a:lnTo>
                    <a:pt x="5768" y="3635"/>
                  </a:lnTo>
                  <a:lnTo>
                    <a:pt x="3926" y="1745"/>
                  </a:lnTo>
                  <a:lnTo>
                    <a:pt x="4798" y="872"/>
                  </a:lnTo>
                  <a:lnTo>
                    <a:pt x="4847" y="776"/>
                  </a:lnTo>
                  <a:lnTo>
                    <a:pt x="4895" y="630"/>
                  </a:lnTo>
                  <a:lnTo>
                    <a:pt x="4944" y="485"/>
                  </a:lnTo>
                  <a:lnTo>
                    <a:pt x="4895" y="339"/>
                  </a:lnTo>
                  <a:lnTo>
                    <a:pt x="4798" y="194"/>
                  </a:lnTo>
                  <a:lnTo>
                    <a:pt x="4701" y="97"/>
                  </a:lnTo>
                  <a:lnTo>
                    <a:pt x="4556" y="49"/>
                  </a:lnTo>
                  <a:lnTo>
                    <a:pt x="4411"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584;p46">
              <a:extLst>
                <a:ext uri="{9D365719-ABF6-4711-9C4A-D293AB4C0E36}">
                  <a16:creationId xmlns:a16="http://schemas.microsoft.com/office/drawing/2010/main" id="{1A62C059-7EE7-454F-8222-C0909F209EF0}"/>
                </a:ext>
              </a:extLst>
            </p:cNvPr>
            <p:cNvSpPr/>
            <p:nvPr/>
          </p:nvSpPr>
          <p:spPr>
            <a:xfrm rot="0">
              <a:off x="7037524" y="2182757"/>
              <a:ext cx="56997" cy="23029"/>
            </a:xfrm>
            <a:custGeom>
              <a:avLst/>
              <a:gdLst/>
              <a:ahLst/>
              <a:cxnLst/>
              <a:rect b="b" l="0" r="r" t="0"/>
              <a:pathLst>
                <a:path h="1019" w="2522">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585;p46">
              <a:extLst>
                <a:ext uri="{264843A9-2C3A-4987-AF53-45D6DD9570D2}">
                  <a16:creationId xmlns:a16="http://schemas.microsoft.com/office/drawing/2010/main" id="{EBF8A105-2404-4BAC-872E-FD293407EED1}"/>
                </a:ext>
              </a:extLst>
            </p:cNvPr>
            <p:cNvSpPr/>
            <p:nvPr/>
          </p:nvSpPr>
          <p:spPr>
            <a:xfrm rot="0">
              <a:off x="6752742" y="2182757"/>
              <a:ext cx="56997" cy="23029"/>
            </a:xfrm>
            <a:custGeom>
              <a:avLst/>
              <a:gdLst/>
              <a:ahLst/>
              <a:cxnLst/>
              <a:rect b="b" l="0" r="r" t="0"/>
              <a:pathLst>
                <a:path h="1019" w="2522">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586;p46">
              <a:extLst>
                <a:ext uri="{7E3938B6-57CF-4CCA-BFBC-C1B86F6FD452}">
                  <a16:creationId xmlns:a16="http://schemas.microsoft.com/office/drawing/2010/main" id="{4C95C754-BFBE-4C27-A95C-37F5E42A9F80}"/>
                </a:ext>
              </a:extLst>
            </p:cNvPr>
            <p:cNvSpPr/>
            <p:nvPr/>
          </p:nvSpPr>
          <p:spPr>
            <a:xfrm rot="0">
              <a:off x="6766980" y="2232049"/>
              <a:ext cx="50421" cy="41652"/>
            </a:xfrm>
            <a:custGeom>
              <a:avLst/>
              <a:gdLst/>
              <a:ahLst/>
              <a:cxnLst/>
              <a:rect b="b" l="0" r="r" t="0"/>
              <a:pathLst>
                <a:path h="1843" w="2231">
                  <a:moveTo>
                    <a:pt x="1649" y="1"/>
                  </a:moveTo>
                  <a:lnTo>
                    <a:pt x="1455" y="98"/>
                  </a:lnTo>
                  <a:lnTo>
                    <a:pt x="195" y="873"/>
                  </a:lnTo>
                  <a:lnTo>
                    <a:pt x="49" y="1018"/>
                  </a:lnTo>
                  <a:lnTo>
                    <a:pt x="1" y="1212"/>
                  </a:lnTo>
                  <a:lnTo>
                    <a:pt x="1" y="1406"/>
                  </a:lnTo>
                  <a:lnTo>
                    <a:pt x="49" y="1600"/>
                  </a:lnTo>
                  <a:lnTo>
                    <a:pt x="195" y="1745"/>
                  </a:lnTo>
                  <a:lnTo>
                    <a:pt x="389" y="1794"/>
                  </a:lnTo>
                  <a:lnTo>
                    <a:pt x="583" y="1842"/>
                  </a:lnTo>
                  <a:lnTo>
                    <a:pt x="776" y="1745"/>
                  </a:lnTo>
                  <a:lnTo>
                    <a:pt x="2037" y="921"/>
                  </a:lnTo>
                  <a:lnTo>
                    <a:pt x="2182" y="825"/>
                  </a:lnTo>
                  <a:lnTo>
                    <a:pt x="2230" y="631"/>
                  </a:lnTo>
                  <a:lnTo>
                    <a:pt x="2230" y="437"/>
                  </a:lnTo>
                  <a:lnTo>
                    <a:pt x="2182" y="243"/>
                  </a:lnTo>
                  <a:lnTo>
                    <a:pt x="2037" y="98"/>
                  </a:lnTo>
                  <a:lnTo>
                    <a:pt x="1843"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587;p46">
              <a:extLst>
                <a:ext uri="{393B95FA-5B20-4449-A654-2A551F7BF49E}">
                  <a16:creationId xmlns:a16="http://schemas.microsoft.com/office/drawing/2010/main" id="{E52B63AC-D074-42D1-9270-ABBB23DCE383}"/>
                </a:ext>
              </a:extLst>
            </p:cNvPr>
            <p:cNvSpPr/>
            <p:nvPr/>
          </p:nvSpPr>
          <p:spPr>
            <a:xfrm rot="0">
              <a:off x="7029862" y="2232049"/>
              <a:ext cx="51505" cy="41652"/>
            </a:xfrm>
            <a:custGeom>
              <a:avLst/>
              <a:gdLst/>
              <a:ahLst/>
              <a:cxnLst/>
              <a:rect b="b" l="0" r="r" t="0"/>
              <a:pathLst>
                <a:path h="1843" w="2279">
                  <a:moveTo>
                    <a:pt x="388" y="1"/>
                  </a:moveTo>
                  <a:lnTo>
                    <a:pt x="194" y="98"/>
                  </a:lnTo>
                  <a:lnTo>
                    <a:pt x="98" y="243"/>
                  </a:lnTo>
                  <a:lnTo>
                    <a:pt x="1" y="437"/>
                  </a:lnTo>
                  <a:lnTo>
                    <a:pt x="1" y="631"/>
                  </a:lnTo>
                  <a:lnTo>
                    <a:pt x="98" y="825"/>
                  </a:lnTo>
                  <a:lnTo>
                    <a:pt x="243" y="921"/>
                  </a:lnTo>
                  <a:lnTo>
                    <a:pt x="1503" y="1745"/>
                  </a:lnTo>
                  <a:lnTo>
                    <a:pt x="1697" y="1842"/>
                  </a:lnTo>
                  <a:lnTo>
                    <a:pt x="1891" y="1794"/>
                  </a:lnTo>
                  <a:lnTo>
                    <a:pt x="2036" y="1745"/>
                  </a:lnTo>
                  <a:lnTo>
                    <a:pt x="2182" y="1600"/>
                  </a:lnTo>
                  <a:lnTo>
                    <a:pt x="2278" y="1406"/>
                  </a:lnTo>
                  <a:lnTo>
                    <a:pt x="2278" y="1212"/>
                  </a:lnTo>
                  <a:lnTo>
                    <a:pt x="2182" y="1018"/>
                  </a:lnTo>
                  <a:lnTo>
                    <a:pt x="2036" y="873"/>
                  </a:lnTo>
                  <a:lnTo>
                    <a:pt x="776" y="98"/>
                  </a:lnTo>
                  <a:lnTo>
                    <a:pt x="582"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pic>
        <p:nvPicPr>
          <p:cNvPr id="13" name="Picture 15">
            <a:extLst>
              <a:ext uri="{B0CE22A5-927A-4815-B017-96EF38CF1F42}">
                <a16:creationId xmlns:a16="http://schemas.microsoft.com/office/drawing/2010/main" id="{EE348B77-EF28-4D5D-B030-3D6F6EA345E6}"/>
              </a:ext>
            </a:extLst>
          </p:cNvPr>
          <p:cNvPicPr>
            <a:picLocks noChangeAspect="true"/>
          </p:cNvPicPr>
          <p:nvPr/>
        </p:nvPicPr>
        <p:blipFill>
          <a:blip r:embed="rId2"/>
          <a:stretch>
            <a:fillRect/>
          </a:stretch>
        </p:blipFill>
        <p:spPr>
          <a:xfrm rot="0">
            <a:off x="1259210" y="3119658"/>
            <a:ext cx="6625580" cy="546367"/>
          </a:xfrm>
          <a:prstGeom prst="rect">
            <a:avLst/>
          </a:prstGeom>
          <a:noFill/>
        </p:spPr>
      </p:pic>
    </p:spTree>
    <p:extLst>
      <p:ext uri="{2EFB5B1D-19D0-49F4-A103-275D6785C228}">
        <p14:creationId xmlns:p14="http://schemas.microsoft.com/office/powerpoint/2010/main" val="1725254398572"/>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Google Shape;487;p43">
            <a:extLst>
              <a:ext uri="{AD183355-953D-494F-A22E-B12A9422B52B}">
                <a16:creationId xmlns:a16="http://schemas.microsoft.com/office/drawing/2010/main" id="{F979FEEB-D12D-480A-8114-7357240C68E2}"/>
              </a:ext>
            </a:extLst>
          </p:cNvPr>
          <p:cNvSpPr>
            <a:spLocks noGrp="true"/>
          </p:cNvSpPr>
          <p:nvPr>
            <p:ph idx="10" type="title"/>
          </p:nvPr>
        </p:nvSpPr>
        <p:spPr>
          <a:xfrm rot="0">
            <a:off x="719999" y="445025"/>
            <a:ext cx="7703999" cy="572700"/>
          </a:xfrm>
          <a:prstGeom prst="rect">
            <a:avLst/>
          </a:prstGeom>
        </p:spPr>
        <p:txBody>
          <a:bodyPr anchor="t" bIns="91425" lIns="91425" rIns="91425" rtlCol="0" spcFirstLastPara="true" tIns="91425" wrap="square">
            <a:noAutofit/>
          </a:bodyPr>
          <a:lstStyle/>
          <a:p>
            <a:pPr/>
            <a:r>
              <a:rPr b="1" dirty="0" lang="en-US" sz="1800">
                <a:latin typeface="+mj-lt"/>
              </a:rPr>
              <a:t>Data Cleaning and Standardization</a:t>
            </a:r>
            <a:endParaRPr b="1" dirty="0" lang="en-US" sz="1800">
              <a:latin typeface="+mj-lt"/>
            </a:endParaRPr>
          </a:p>
        </p:txBody>
      </p:sp>
      <p:sp>
        <p:nvSpPr>
          <p:cNvPr id="3" name="Google Shape;489;p43">
            <a:extLst>
              <a:ext uri="{FE10FE2D-B173-409A-963C-816BE5B63897}">
                <a16:creationId xmlns:a16="http://schemas.microsoft.com/office/drawing/2010/main" id="{4EFAE321-9D29-4B2F-BAD1-58F7679A66AB}"/>
              </a:ext>
            </a:extLst>
          </p:cNvPr>
          <p:cNvSpPr>
            <a:spLocks noGrp="true"/>
          </p:cNvSpPr>
          <p:nvPr>
            <p:ph idx="12" type="subTitle"/>
          </p:nvPr>
        </p:nvSpPr>
        <p:spPr>
          <a:xfrm rot="0">
            <a:off x="1000103" y="1499051"/>
            <a:ext cx="6743700" cy="3187738"/>
          </a:xfrm>
          <a:prstGeom prst="rect">
            <a:avLst/>
          </a:prstGeom>
        </p:spPr>
        <p:txBody>
          <a:bodyPr anchor="t" bIns="91425" lIns="91425" rIns="91425" rtlCol="0" spcFirstLastPara="true" tIns="91425" wrap="square">
            <a:noAutofit/>
          </a:bodyPr>
          <a:lstStyle/>
          <a:p>
            <a:pPr algn="just" indent="0" lvl="0" marL="0" rtl="false">
              <a:spcBef>
                <a:spcPts val="0"/>
              </a:spcBef>
              <a:spcAft>
                <a:spcPts val="0"/>
              </a:spcAft>
              <a:buNone/>
            </a:pPr>
            <a:r>
              <a:rPr b="1" dirty="0" lang="en-US" sz="1200">
                <a:latin typeface="+mn-lt"/>
              </a:rPr>
              <a:t>Solution</a:t>
            </a:r>
            <a:r>
              <a:rPr dirty="0" lang="en-US" sz="1200"/>
              <a:t>: To ensure accurate demographic insights, missing values are handled by imputation techniques (e.g., using sum or mean values) or by excluding incomplete records. These preprocessing steps enhance data integrity, leading to more reliable analyses and informed decision-making, improving the accuracy of demographic trend predictions.</a:t>
            </a:r>
          </a:p>
          <a:p>
            <a:pPr algn="just" indent="0" lvl="0" marL="0" rtl="false">
              <a:spcBef>
                <a:spcPts val="0"/>
              </a:spcBef>
              <a:spcAft>
                <a:spcPts val="0"/>
              </a:spcAft>
              <a:buNone/>
            </a:pPr>
            <a:r>
              <a:rPr dirty="0" lang="en-US" sz="1200"/>
              <a:t/>
            </a:r>
          </a:p>
          <a:p>
            <a:pPr algn="just" indent="0" lvl="0" marL="0" rtl="false">
              <a:spcBef>
                <a:spcPts val="0"/>
              </a:spcBef>
              <a:spcAft>
                <a:spcPts val="0"/>
              </a:spcAft>
              <a:buNone/>
            </a:pPr>
            <a:r>
              <a:rPr dirty="0" lang="en-US" sz="1200"/>
              <a:t>The percentage of overall missing data in the table was initially </a:t>
            </a:r>
            <a:r>
              <a:rPr b="1" dirty="0" lang="en-US" sz="1200">
                <a:latin typeface="+mn-lt"/>
              </a:rPr>
              <a:t>4.796%</a:t>
            </a:r>
            <a:r>
              <a:rPr dirty="0" lang="en-US" sz="1200"/>
              <a:t>, which has been reduced to </a:t>
            </a:r>
            <a:r>
              <a:rPr b="1" dirty="0" lang="en-US" sz="1200">
                <a:latin typeface="+mn-lt"/>
              </a:rPr>
              <a:t>3.359%</a:t>
            </a:r>
            <a:r>
              <a:rPr dirty="0" lang="en-US" sz="1200"/>
              <a:t>. To address the missing values, we utilized aggregation from related columns.</a:t>
            </a:r>
          </a:p>
          <a:p>
            <a:pPr algn="just" indent="0" lvl="0" marL="0" rtl="false">
              <a:spcBef>
                <a:spcPts val="0"/>
              </a:spcBef>
              <a:spcAft>
                <a:spcPts val="0"/>
              </a:spcAft>
              <a:buNone/>
            </a:pPr>
            <a:r>
              <a:rPr b="1" dirty="0" lang="en-US" sz="1200">
                <a:latin typeface="+mn-lt"/>
              </a:rPr>
              <a:t/>
            </a:r>
          </a:p>
          <a:p>
            <a:pPr algn="just" indent="0" lvl="0" marL="0" rtl="false">
              <a:spcBef>
                <a:spcPts val="0"/>
              </a:spcBef>
              <a:spcAft>
                <a:spcPts val="0"/>
              </a:spcAft>
              <a:buNone/>
            </a:pPr>
            <a:r>
              <a:rPr dirty="0" lang="en-US" sz="1200"/>
              <a:t>For example, missing values in the '</a:t>
            </a:r>
            <a:r>
              <a:rPr dirty="0" err="1" lang="en-US" sz="1200"/>
              <a:t>Total_Person_HH</a:t>
            </a:r>
            <a:r>
              <a:rPr dirty="0" lang="en-US" sz="1200"/>
              <a:t>' column were imputed by summing 'Size_1_2_Persons_HH', 'Size_3_5_Persons_HH', 'Size_6_8_Persons_HH', and 'Size_9_Above_Persons_HH'</a:t>
            </a:r>
            <a:endParaRPr dirty="0" lang="en-US" sz="1200"/>
          </a:p>
        </p:txBody>
      </p:sp>
      <p:sp>
        <p:nvSpPr>
          <p:cNvPr id="4" name="Google Shape;490;p43">
            <a:extLst>
              <a:ext uri="{BF550147-1A4B-4841-A400-F54CB68007E8}">
                <a16:creationId xmlns:a16="http://schemas.microsoft.com/office/drawing/2010/main" id="{D7CC3A06-777E-4D7B-8BCC-84BFDAD45387}"/>
              </a:ext>
            </a:extLst>
          </p:cNvPr>
          <p:cNvSpPr>
            <a:spLocks noGrp="true"/>
          </p:cNvSpPr>
          <p:nvPr>
            <p:ph idx="13" type="subTitle"/>
          </p:nvPr>
        </p:nvSpPr>
        <p:spPr>
          <a:xfrm rot="0">
            <a:off x="1000125" y="947403"/>
            <a:ext cx="6743679" cy="529198"/>
          </a:xfrm>
          <a:prstGeom prst="rect">
            <a:avLst/>
          </a:prstGeom>
        </p:spPr>
        <p:txBody>
          <a:bodyPr anchor="b" bIns="91425" lIns="91425" rIns="91425" rtlCol="0" spcFirstLastPara="true" tIns="91425" wrap="square">
            <a:noAutofit/>
          </a:bodyPr>
          <a:lstStyle/>
          <a:p>
            <a:pPr/>
            <a:r>
              <a:rPr b="1" dirty="0" lang="en-US" sz="1400">
                <a:latin typeface="Outfit"/>
              </a:rPr>
              <a:t>Task 4.2: </a:t>
            </a:r>
            <a:r>
              <a:rPr dirty="0" lang="en-US" sz="1400"/>
              <a:t>Enhancing Census Data Accuracy: </a:t>
            </a:r>
            <a:endParaRPr dirty="0" lang="en-US" sz="1400"/>
          </a:p>
        </p:txBody>
      </p:sp>
      <p:grpSp>
        <p:nvGrpSpPr>
          <p:cNvPr id="5" name="Google Shape;580;p46">
            <a:extLst>
              <a:ext uri="{E8CD3618-9510-49C6-88C3-94CE488F6C55}">
                <a16:creationId xmlns:a16="http://schemas.microsoft.com/office/drawing/2010/main" id="{C8BCEB9D-17D8-4E30-BDB6-022D9917A18B}"/>
              </a:ext>
            </a:extLst>
          </p:cNvPr>
          <p:cNvGrpSpPr/>
          <p:nvPr/>
        </p:nvGrpSpPr>
        <p:grpSpPr>
          <a:xfrm rot="0">
            <a:off x="2219464" y="456711"/>
            <a:ext cx="392133" cy="392133"/>
            <a:chOff x="6727564" y="1999856"/>
            <a:chExt cx="392133" cy="392133"/>
          </a:xfrm>
        </p:grpSpPr>
        <p:sp>
          <p:nvSpPr>
            <p:cNvPr id="6" name="Google Shape;581;p46">
              <a:extLst>
                <a:ext uri="{9C52FC63-21BC-4446-AF32-39FBFC4FBB6D}">
                  <a16:creationId xmlns:a16="http://schemas.microsoft.com/office/drawing/2010/main" id="{8F741B82-A425-4F7E-937F-3709AC9C8601}"/>
                </a:ext>
              </a:extLst>
            </p:cNvPr>
            <p:cNvSpPr/>
            <p:nvPr/>
          </p:nvSpPr>
          <p:spPr>
            <a:xfrm rot="0">
              <a:off x="6832700" y="2123614"/>
              <a:ext cx="181862" cy="268374"/>
            </a:xfrm>
            <a:custGeom>
              <a:avLst/>
              <a:gdLst/>
              <a:ahLst/>
              <a:cxnLst/>
              <a:rect b="b" l="0" r="r" t="0"/>
              <a:pathLst>
                <a:path h="11875" w="8047">
                  <a:moveTo>
                    <a:pt x="4654" y="1018"/>
                  </a:moveTo>
                  <a:lnTo>
                    <a:pt x="5138" y="1067"/>
                  </a:lnTo>
                  <a:lnTo>
                    <a:pt x="5574" y="1212"/>
                  </a:lnTo>
                  <a:lnTo>
                    <a:pt x="6011" y="1406"/>
                  </a:lnTo>
                  <a:lnTo>
                    <a:pt x="6350" y="1697"/>
                  </a:lnTo>
                  <a:lnTo>
                    <a:pt x="6641" y="2036"/>
                  </a:lnTo>
                  <a:lnTo>
                    <a:pt x="6834" y="2424"/>
                  </a:lnTo>
                  <a:lnTo>
                    <a:pt x="6980" y="2860"/>
                  </a:lnTo>
                  <a:lnTo>
                    <a:pt x="7028" y="3296"/>
                  </a:lnTo>
                  <a:lnTo>
                    <a:pt x="7028" y="3781"/>
                  </a:lnTo>
                  <a:lnTo>
                    <a:pt x="6883" y="4217"/>
                  </a:lnTo>
                  <a:lnTo>
                    <a:pt x="6641" y="4653"/>
                  </a:lnTo>
                  <a:lnTo>
                    <a:pt x="6350" y="4992"/>
                  </a:lnTo>
                  <a:lnTo>
                    <a:pt x="6301" y="5041"/>
                  </a:lnTo>
                  <a:lnTo>
                    <a:pt x="6059" y="5332"/>
                  </a:lnTo>
                  <a:lnTo>
                    <a:pt x="5817" y="5623"/>
                  </a:lnTo>
                  <a:lnTo>
                    <a:pt x="5574" y="5962"/>
                  </a:lnTo>
                  <a:lnTo>
                    <a:pt x="5429" y="6301"/>
                  </a:lnTo>
                  <a:lnTo>
                    <a:pt x="5235" y="6640"/>
                  </a:lnTo>
                  <a:lnTo>
                    <a:pt x="5138" y="7028"/>
                  </a:lnTo>
                  <a:lnTo>
                    <a:pt x="5041" y="7416"/>
                  </a:lnTo>
                  <a:lnTo>
                    <a:pt x="4993" y="7803"/>
                  </a:lnTo>
                  <a:lnTo>
                    <a:pt x="4557" y="7803"/>
                  </a:lnTo>
                  <a:lnTo>
                    <a:pt x="4557" y="4944"/>
                  </a:lnTo>
                  <a:lnTo>
                    <a:pt x="4993" y="4799"/>
                  </a:lnTo>
                  <a:lnTo>
                    <a:pt x="5381" y="4556"/>
                  </a:lnTo>
                  <a:lnTo>
                    <a:pt x="5526" y="4411"/>
                  </a:lnTo>
                  <a:lnTo>
                    <a:pt x="5574" y="4217"/>
                  </a:lnTo>
                  <a:lnTo>
                    <a:pt x="5574" y="4023"/>
                  </a:lnTo>
                  <a:lnTo>
                    <a:pt x="5477" y="3829"/>
                  </a:lnTo>
                  <a:lnTo>
                    <a:pt x="5332" y="3732"/>
                  </a:lnTo>
                  <a:lnTo>
                    <a:pt x="5138" y="3635"/>
                  </a:lnTo>
                  <a:lnTo>
                    <a:pt x="4944" y="3635"/>
                  </a:lnTo>
                  <a:lnTo>
                    <a:pt x="4799" y="3732"/>
                  </a:lnTo>
                  <a:lnTo>
                    <a:pt x="4605" y="3829"/>
                  </a:lnTo>
                  <a:lnTo>
                    <a:pt x="4411" y="3926"/>
                  </a:lnTo>
                  <a:lnTo>
                    <a:pt x="4217" y="3975"/>
                  </a:lnTo>
                  <a:lnTo>
                    <a:pt x="3830" y="3975"/>
                  </a:lnTo>
                  <a:lnTo>
                    <a:pt x="3636" y="3926"/>
                  </a:lnTo>
                  <a:lnTo>
                    <a:pt x="3442" y="3829"/>
                  </a:lnTo>
                  <a:lnTo>
                    <a:pt x="3297" y="3732"/>
                  </a:lnTo>
                  <a:lnTo>
                    <a:pt x="3103" y="3635"/>
                  </a:lnTo>
                  <a:lnTo>
                    <a:pt x="2909" y="3635"/>
                  </a:lnTo>
                  <a:lnTo>
                    <a:pt x="2715" y="3732"/>
                  </a:lnTo>
                  <a:lnTo>
                    <a:pt x="2570" y="3829"/>
                  </a:lnTo>
                  <a:lnTo>
                    <a:pt x="2473" y="4023"/>
                  </a:lnTo>
                  <a:lnTo>
                    <a:pt x="2473" y="4217"/>
                  </a:lnTo>
                  <a:lnTo>
                    <a:pt x="2521" y="4411"/>
                  </a:lnTo>
                  <a:lnTo>
                    <a:pt x="2666" y="4556"/>
                  </a:lnTo>
                  <a:lnTo>
                    <a:pt x="3103" y="4799"/>
                  </a:lnTo>
                  <a:lnTo>
                    <a:pt x="3539" y="4944"/>
                  </a:lnTo>
                  <a:lnTo>
                    <a:pt x="3539" y="7803"/>
                  </a:lnTo>
                  <a:lnTo>
                    <a:pt x="3103" y="7803"/>
                  </a:lnTo>
                  <a:lnTo>
                    <a:pt x="3006" y="7416"/>
                  </a:lnTo>
                  <a:lnTo>
                    <a:pt x="2909" y="7028"/>
                  </a:lnTo>
                  <a:lnTo>
                    <a:pt x="2812" y="6640"/>
                  </a:lnTo>
                  <a:lnTo>
                    <a:pt x="2666" y="6301"/>
                  </a:lnTo>
                  <a:lnTo>
                    <a:pt x="2473" y="5962"/>
                  </a:lnTo>
                  <a:lnTo>
                    <a:pt x="2230" y="5623"/>
                  </a:lnTo>
                  <a:lnTo>
                    <a:pt x="1988" y="5283"/>
                  </a:lnTo>
                  <a:lnTo>
                    <a:pt x="1746" y="5041"/>
                  </a:lnTo>
                  <a:lnTo>
                    <a:pt x="1406" y="4653"/>
                  </a:lnTo>
                  <a:lnTo>
                    <a:pt x="1213" y="4265"/>
                  </a:lnTo>
                  <a:lnTo>
                    <a:pt x="1067" y="3829"/>
                  </a:lnTo>
                  <a:lnTo>
                    <a:pt x="1019" y="3345"/>
                  </a:lnTo>
                  <a:lnTo>
                    <a:pt x="1067" y="2908"/>
                  </a:lnTo>
                  <a:lnTo>
                    <a:pt x="1213" y="2472"/>
                  </a:lnTo>
                  <a:lnTo>
                    <a:pt x="1406" y="2036"/>
                  </a:lnTo>
                  <a:lnTo>
                    <a:pt x="1697" y="1697"/>
                  </a:lnTo>
                  <a:lnTo>
                    <a:pt x="2036" y="1406"/>
                  </a:lnTo>
                  <a:lnTo>
                    <a:pt x="2473" y="1164"/>
                  </a:lnTo>
                  <a:lnTo>
                    <a:pt x="2909" y="1067"/>
                  </a:lnTo>
                  <a:lnTo>
                    <a:pt x="3345" y="1018"/>
                  </a:lnTo>
                  <a:close/>
                  <a:moveTo>
                    <a:pt x="4944" y="8773"/>
                  </a:moveTo>
                  <a:lnTo>
                    <a:pt x="4944" y="9451"/>
                  </a:lnTo>
                  <a:lnTo>
                    <a:pt x="4896" y="9597"/>
                  </a:lnTo>
                  <a:lnTo>
                    <a:pt x="4847" y="9694"/>
                  </a:lnTo>
                  <a:lnTo>
                    <a:pt x="4702" y="9790"/>
                  </a:lnTo>
                  <a:lnTo>
                    <a:pt x="3345" y="9790"/>
                  </a:lnTo>
                  <a:lnTo>
                    <a:pt x="3248" y="9694"/>
                  </a:lnTo>
                  <a:lnTo>
                    <a:pt x="3151" y="9597"/>
                  </a:lnTo>
                  <a:lnTo>
                    <a:pt x="3103" y="9451"/>
                  </a:lnTo>
                  <a:lnTo>
                    <a:pt x="3103" y="8773"/>
                  </a:lnTo>
                  <a:close/>
                  <a:moveTo>
                    <a:pt x="3006" y="1"/>
                  </a:moveTo>
                  <a:lnTo>
                    <a:pt x="2715" y="49"/>
                  </a:lnTo>
                  <a:lnTo>
                    <a:pt x="2376" y="146"/>
                  </a:lnTo>
                  <a:lnTo>
                    <a:pt x="2085" y="243"/>
                  </a:lnTo>
                  <a:lnTo>
                    <a:pt x="1794" y="388"/>
                  </a:lnTo>
                  <a:lnTo>
                    <a:pt x="1503" y="534"/>
                  </a:lnTo>
                  <a:lnTo>
                    <a:pt x="1213" y="728"/>
                  </a:lnTo>
                  <a:lnTo>
                    <a:pt x="970" y="970"/>
                  </a:lnTo>
                  <a:lnTo>
                    <a:pt x="776" y="1212"/>
                  </a:lnTo>
                  <a:lnTo>
                    <a:pt x="582" y="1503"/>
                  </a:lnTo>
                  <a:lnTo>
                    <a:pt x="389" y="1745"/>
                  </a:lnTo>
                  <a:lnTo>
                    <a:pt x="243" y="2036"/>
                  </a:lnTo>
                  <a:lnTo>
                    <a:pt x="146" y="2375"/>
                  </a:lnTo>
                  <a:lnTo>
                    <a:pt x="49" y="2666"/>
                  </a:lnTo>
                  <a:lnTo>
                    <a:pt x="1" y="3005"/>
                  </a:lnTo>
                  <a:lnTo>
                    <a:pt x="1" y="3345"/>
                  </a:lnTo>
                  <a:lnTo>
                    <a:pt x="1" y="3684"/>
                  </a:lnTo>
                  <a:lnTo>
                    <a:pt x="49" y="4023"/>
                  </a:lnTo>
                  <a:lnTo>
                    <a:pt x="146" y="4314"/>
                  </a:lnTo>
                  <a:lnTo>
                    <a:pt x="243" y="4653"/>
                  </a:lnTo>
                  <a:lnTo>
                    <a:pt x="389" y="4944"/>
                  </a:lnTo>
                  <a:lnTo>
                    <a:pt x="582" y="5235"/>
                  </a:lnTo>
                  <a:lnTo>
                    <a:pt x="776" y="5477"/>
                  </a:lnTo>
                  <a:lnTo>
                    <a:pt x="1019" y="5768"/>
                  </a:lnTo>
                  <a:lnTo>
                    <a:pt x="1261" y="6010"/>
                  </a:lnTo>
                  <a:lnTo>
                    <a:pt x="1455" y="6301"/>
                  </a:lnTo>
                  <a:lnTo>
                    <a:pt x="1649" y="6592"/>
                  </a:lnTo>
                  <a:lnTo>
                    <a:pt x="1794" y="6931"/>
                  </a:lnTo>
                  <a:lnTo>
                    <a:pt x="1939" y="7270"/>
                  </a:lnTo>
                  <a:lnTo>
                    <a:pt x="2036" y="7610"/>
                  </a:lnTo>
                  <a:lnTo>
                    <a:pt x="2085" y="7949"/>
                  </a:lnTo>
                  <a:lnTo>
                    <a:pt x="2085" y="8288"/>
                  </a:lnTo>
                  <a:lnTo>
                    <a:pt x="2085" y="9451"/>
                  </a:lnTo>
                  <a:lnTo>
                    <a:pt x="2133" y="9742"/>
                  </a:lnTo>
                  <a:lnTo>
                    <a:pt x="2230" y="9984"/>
                  </a:lnTo>
                  <a:lnTo>
                    <a:pt x="2327" y="10227"/>
                  </a:lnTo>
                  <a:lnTo>
                    <a:pt x="2521" y="10421"/>
                  </a:lnTo>
                  <a:lnTo>
                    <a:pt x="2715" y="10614"/>
                  </a:lnTo>
                  <a:lnTo>
                    <a:pt x="2957" y="10711"/>
                  </a:lnTo>
                  <a:lnTo>
                    <a:pt x="3200" y="10808"/>
                  </a:lnTo>
                  <a:lnTo>
                    <a:pt x="3539" y="10808"/>
                  </a:lnTo>
                  <a:lnTo>
                    <a:pt x="3539" y="11390"/>
                  </a:lnTo>
                  <a:lnTo>
                    <a:pt x="3587" y="11584"/>
                  </a:lnTo>
                  <a:lnTo>
                    <a:pt x="3684" y="11729"/>
                  </a:lnTo>
                  <a:lnTo>
                    <a:pt x="3830" y="11826"/>
                  </a:lnTo>
                  <a:lnTo>
                    <a:pt x="4023" y="11874"/>
                  </a:lnTo>
                  <a:lnTo>
                    <a:pt x="4217" y="11826"/>
                  </a:lnTo>
                  <a:lnTo>
                    <a:pt x="4411" y="11729"/>
                  </a:lnTo>
                  <a:lnTo>
                    <a:pt x="4508" y="11584"/>
                  </a:lnTo>
                  <a:lnTo>
                    <a:pt x="4557" y="11390"/>
                  </a:lnTo>
                  <a:lnTo>
                    <a:pt x="4557" y="10808"/>
                  </a:lnTo>
                  <a:lnTo>
                    <a:pt x="4847" y="10808"/>
                  </a:lnTo>
                  <a:lnTo>
                    <a:pt x="5138" y="10711"/>
                  </a:lnTo>
                  <a:lnTo>
                    <a:pt x="5332" y="10614"/>
                  </a:lnTo>
                  <a:lnTo>
                    <a:pt x="5574" y="10421"/>
                  </a:lnTo>
                  <a:lnTo>
                    <a:pt x="5720" y="10227"/>
                  </a:lnTo>
                  <a:lnTo>
                    <a:pt x="5865" y="9984"/>
                  </a:lnTo>
                  <a:lnTo>
                    <a:pt x="5914" y="9742"/>
                  </a:lnTo>
                  <a:lnTo>
                    <a:pt x="5962" y="9451"/>
                  </a:lnTo>
                  <a:lnTo>
                    <a:pt x="5962" y="8288"/>
                  </a:lnTo>
                  <a:lnTo>
                    <a:pt x="5962" y="7949"/>
                  </a:lnTo>
                  <a:lnTo>
                    <a:pt x="6011" y="7561"/>
                  </a:lnTo>
                  <a:lnTo>
                    <a:pt x="6107" y="7222"/>
                  </a:lnTo>
                  <a:lnTo>
                    <a:pt x="6253" y="6931"/>
                  </a:lnTo>
                  <a:lnTo>
                    <a:pt x="6398" y="6592"/>
                  </a:lnTo>
                  <a:lnTo>
                    <a:pt x="6592" y="6301"/>
                  </a:lnTo>
                  <a:lnTo>
                    <a:pt x="6786" y="6010"/>
                  </a:lnTo>
                  <a:lnTo>
                    <a:pt x="7028" y="5768"/>
                  </a:lnTo>
                  <a:lnTo>
                    <a:pt x="7077" y="5719"/>
                  </a:lnTo>
                  <a:lnTo>
                    <a:pt x="7319" y="5477"/>
                  </a:lnTo>
                  <a:lnTo>
                    <a:pt x="7513" y="5186"/>
                  </a:lnTo>
                  <a:lnTo>
                    <a:pt x="7658" y="4896"/>
                  </a:lnTo>
                  <a:lnTo>
                    <a:pt x="7804" y="4605"/>
                  </a:lnTo>
                  <a:lnTo>
                    <a:pt x="7949" y="4314"/>
                  </a:lnTo>
                  <a:lnTo>
                    <a:pt x="7998" y="3975"/>
                  </a:lnTo>
                  <a:lnTo>
                    <a:pt x="8046" y="3635"/>
                  </a:lnTo>
                  <a:lnTo>
                    <a:pt x="8046" y="3296"/>
                  </a:lnTo>
                  <a:lnTo>
                    <a:pt x="8046" y="2957"/>
                  </a:lnTo>
                  <a:lnTo>
                    <a:pt x="7998" y="2618"/>
                  </a:lnTo>
                  <a:lnTo>
                    <a:pt x="7901" y="2327"/>
                  </a:lnTo>
                  <a:lnTo>
                    <a:pt x="7804" y="2036"/>
                  </a:lnTo>
                  <a:lnTo>
                    <a:pt x="7658" y="1745"/>
                  </a:lnTo>
                  <a:lnTo>
                    <a:pt x="7465" y="1455"/>
                  </a:lnTo>
                  <a:lnTo>
                    <a:pt x="7271" y="1212"/>
                  </a:lnTo>
                  <a:lnTo>
                    <a:pt x="7077" y="970"/>
                  </a:lnTo>
                  <a:lnTo>
                    <a:pt x="6834" y="728"/>
                  </a:lnTo>
                  <a:lnTo>
                    <a:pt x="6544" y="582"/>
                  </a:lnTo>
                  <a:lnTo>
                    <a:pt x="6253" y="388"/>
                  </a:lnTo>
                  <a:lnTo>
                    <a:pt x="5962" y="243"/>
                  </a:lnTo>
                  <a:lnTo>
                    <a:pt x="5671" y="146"/>
                  </a:lnTo>
                  <a:lnTo>
                    <a:pt x="5332" y="49"/>
                  </a:lnTo>
                  <a:lnTo>
                    <a:pt x="4993"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582;p46">
              <a:extLst>
                <a:ext uri="{3380285A-1852-4E70-811D-7844A85AABFC}">
                  <a16:creationId xmlns:a16="http://schemas.microsoft.com/office/drawing/2010/main" id="{5FC7CF6C-CBCA-46AE-91D1-51EE4E12E89E}"/>
                </a:ext>
              </a:extLst>
            </p:cNvPr>
            <p:cNvSpPr/>
            <p:nvPr/>
          </p:nvSpPr>
          <p:spPr>
            <a:xfrm rot="0">
              <a:off x="6986064" y="1999856"/>
              <a:ext cx="133633" cy="133633"/>
            </a:xfrm>
            <a:custGeom>
              <a:avLst/>
              <a:gdLst/>
              <a:ahLst/>
              <a:cxnLst/>
              <a:rect b="b" l="0" r="r" t="0"/>
              <a:pathLst>
                <a:path h="5913" w="5913">
                  <a:moveTo>
                    <a:pt x="4895" y="1018"/>
                  </a:moveTo>
                  <a:lnTo>
                    <a:pt x="4895" y="3199"/>
                  </a:lnTo>
                  <a:lnTo>
                    <a:pt x="4556" y="2811"/>
                  </a:lnTo>
                  <a:lnTo>
                    <a:pt x="4362" y="2714"/>
                  </a:lnTo>
                  <a:lnTo>
                    <a:pt x="4168" y="2666"/>
                  </a:lnTo>
                  <a:lnTo>
                    <a:pt x="3974" y="2714"/>
                  </a:lnTo>
                  <a:lnTo>
                    <a:pt x="3829" y="2811"/>
                  </a:lnTo>
                  <a:lnTo>
                    <a:pt x="1939" y="4701"/>
                  </a:lnTo>
                  <a:lnTo>
                    <a:pt x="1212" y="3974"/>
                  </a:lnTo>
                  <a:lnTo>
                    <a:pt x="3102" y="2133"/>
                  </a:lnTo>
                  <a:lnTo>
                    <a:pt x="3199" y="1939"/>
                  </a:lnTo>
                  <a:lnTo>
                    <a:pt x="3247" y="1745"/>
                  </a:lnTo>
                  <a:lnTo>
                    <a:pt x="3199" y="1551"/>
                  </a:lnTo>
                  <a:lnTo>
                    <a:pt x="3102" y="1406"/>
                  </a:lnTo>
                  <a:lnTo>
                    <a:pt x="2763" y="1018"/>
                  </a:lnTo>
                  <a:close/>
                  <a:moveTo>
                    <a:pt x="1502" y="0"/>
                  </a:moveTo>
                  <a:lnTo>
                    <a:pt x="1357" y="49"/>
                  </a:lnTo>
                  <a:lnTo>
                    <a:pt x="1212" y="97"/>
                  </a:lnTo>
                  <a:lnTo>
                    <a:pt x="1115" y="194"/>
                  </a:lnTo>
                  <a:lnTo>
                    <a:pt x="1066" y="339"/>
                  </a:lnTo>
                  <a:lnTo>
                    <a:pt x="1018" y="485"/>
                  </a:lnTo>
                  <a:lnTo>
                    <a:pt x="1018" y="630"/>
                  </a:lnTo>
                  <a:lnTo>
                    <a:pt x="1066" y="776"/>
                  </a:lnTo>
                  <a:lnTo>
                    <a:pt x="1163" y="872"/>
                  </a:lnTo>
                  <a:lnTo>
                    <a:pt x="2036" y="1745"/>
                  </a:lnTo>
                  <a:lnTo>
                    <a:pt x="145" y="3635"/>
                  </a:lnTo>
                  <a:lnTo>
                    <a:pt x="48" y="3780"/>
                  </a:lnTo>
                  <a:lnTo>
                    <a:pt x="0" y="3974"/>
                  </a:lnTo>
                  <a:lnTo>
                    <a:pt x="48" y="4168"/>
                  </a:lnTo>
                  <a:lnTo>
                    <a:pt x="145" y="4362"/>
                  </a:lnTo>
                  <a:lnTo>
                    <a:pt x="1599" y="5767"/>
                  </a:lnTo>
                  <a:lnTo>
                    <a:pt x="1745" y="5913"/>
                  </a:lnTo>
                  <a:lnTo>
                    <a:pt x="2132" y="5913"/>
                  </a:lnTo>
                  <a:lnTo>
                    <a:pt x="2326" y="5767"/>
                  </a:lnTo>
                  <a:lnTo>
                    <a:pt x="4168" y="3926"/>
                  </a:lnTo>
                  <a:lnTo>
                    <a:pt x="5040" y="4798"/>
                  </a:lnTo>
                  <a:lnTo>
                    <a:pt x="5186" y="4847"/>
                  </a:lnTo>
                  <a:lnTo>
                    <a:pt x="5331" y="4895"/>
                  </a:lnTo>
                  <a:lnTo>
                    <a:pt x="5477" y="4943"/>
                  </a:lnTo>
                  <a:lnTo>
                    <a:pt x="5622" y="4895"/>
                  </a:lnTo>
                  <a:lnTo>
                    <a:pt x="5719" y="4798"/>
                  </a:lnTo>
                  <a:lnTo>
                    <a:pt x="5816" y="4701"/>
                  </a:lnTo>
                  <a:lnTo>
                    <a:pt x="5913" y="4556"/>
                  </a:lnTo>
                  <a:lnTo>
                    <a:pt x="5913" y="4410"/>
                  </a:lnTo>
                  <a:lnTo>
                    <a:pt x="5913" y="533"/>
                  </a:lnTo>
                  <a:lnTo>
                    <a:pt x="5864" y="339"/>
                  </a:lnTo>
                  <a:lnTo>
                    <a:pt x="5767" y="145"/>
                  </a:lnTo>
                  <a:lnTo>
                    <a:pt x="5622" y="49"/>
                  </a:lnTo>
                  <a:lnTo>
                    <a:pt x="5428"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583;p46">
              <a:extLst>
                <a:ext uri="{26E8B18A-2183-4218-8E2C-5B5DB0164A38}">
                  <a16:creationId xmlns:a16="http://schemas.microsoft.com/office/drawing/2010/main" id="{589F32A6-17FF-4151-BCF1-438AB1FC245A}"/>
                </a:ext>
              </a:extLst>
            </p:cNvPr>
            <p:cNvSpPr/>
            <p:nvPr/>
          </p:nvSpPr>
          <p:spPr>
            <a:xfrm rot="0">
              <a:off x="6727564" y="1999856"/>
              <a:ext cx="133633" cy="133633"/>
            </a:xfrm>
            <a:custGeom>
              <a:avLst/>
              <a:gdLst/>
              <a:ahLst/>
              <a:cxnLst/>
              <a:rect b="b" l="0" r="r" t="0"/>
              <a:pathLst>
                <a:path h="5913" w="5913">
                  <a:moveTo>
                    <a:pt x="3199" y="1018"/>
                  </a:moveTo>
                  <a:lnTo>
                    <a:pt x="2811" y="1406"/>
                  </a:lnTo>
                  <a:lnTo>
                    <a:pt x="2714" y="1551"/>
                  </a:lnTo>
                  <a:lnTo>
                    <a:pt x="2666" y="1745"/>
                  </a:lnTo>
                  <a:lnTo>
                    <a:pt x="2714" y="1939"/>
                  </a:lnTo>
                  <a:lnTo>
                    <a:pt x="2811" y="2133"/>
                  </a:lnTo>
                  <a:lnTo>
                    <a:pt x="4701" y="3974"/>
                  </a:lnTo>
                  <a:lnTo>
                    <a:pt x="3974" y="4701"/>
                  </a:lnTo>
                  <a:lnTo>
                    <a:pt x="2133" y="2811"/>
                  </a:lnTo>
                  <a:lnTo>
                    <a:pt x="1939" y="2714"/>
                  </a:lnTo>
                  <a:lnTo>
                    <a:pt x="1745" y="2666"/>
                  </a:lnTo>
                  <a:lnTo>
                    <a:pt x="1551" y="2714"/>
                  </a:lnTo>
                  <a:lnTo>
                    <a:pt x="1406" y="2811"/>
                  </a:lnTo>
                  <a:lnTo>
                    <a:pt x="1018" y="3199"/>
                  </a:lnTo>
                  <a:lnTo>
                    <a:pt x="1018" y="1018"/>
                  </a:lnTo>
                  <a:close/>
                  <a:moveTo>
                    <a:pt x="533" y="0"/>
                  </a:moveTo>
                  <a:lnTo>
                    <a:pt x="340" y="49"/>
                  </a:lnTo>
                  <a:lnTo>
                    <a:pt x="146" y="145"/>
                  </a:lnTo>
                  <a:lnTo>
                    <a:pt x="49" y="339"/>
                  </a:lnTo>
                  <a:lnTo>
                    <a:pt x="0" y="533"/>
                  </a:lnTo>
                  <a:lnTo>
                    <a:pt x="0" y="4410"/>
                  </a:lnTo>
                  <a:lnTo>
                    <a:pt x="49" y="4556"/>
                  </a:lnTo>
                  <a:lnTo>
                    <a:pt x="97" y="4701"/>
                  </a:lnTo>
                  <a:lnTo>
                    <a:pt x="194" y="4798"/>
                  </a:lnTo>
                  <a:lnTo>
                    <a:pt x="340" y="4895"/>
                  </a:lnTo>
                  <a:lnTo>
                    <a:pt x="485" y="4943"/>
                  </a:lnTo>
                  <a:lnTo>
                    <a:pt x="630" y="4895"/>
                  </a:lnTo>
                  <a:lnTo>
                    <a:pt x="776" y="4847"/>
                  </a:lnTo>
                  <a:lnTo>
                    <a:pt x="873" y="4798"/>
                  </a:lnTo>
                  <a:lnTo>
                    <a:pt x="1745" y="3926"/>
                  </a:lnTo>
                  <a:lnTo>
                    <a:pt x="3635" y="5767"/>
                  </a:lnTo>
                  <a:lnTo>
                    <a:pt x="3781" y="5913"/>
                  </a:lnTo>
                  <a:lnTo>
                    <a:pt x="4168" y="5913"/>
                  </a:lnTo>
                  <a:lnTo>
                    <a:pt x="4362" y="5767"/>
                  </a:lnTo>
                  <a:lnTo>
                    <a:pt x="5768" y="4362"/>
                  </a:lnTo>
                  <a:lnTo>
                    <a:pt x="5913" y="4168"/>
                  </a:lnTo>
                  <a:lnTo>
                    <a:pt x="5913" y="3974"/>
                  </a:lnTo>
                  <a:lnTo>
                    <a:pt x="5913" y="3780"/>
                  </a:lnTo>
                  <a:lnTo>
                    <a:pt x="5768" y="3635"/>
                  </a:lnTo>
                  <a:lnTo>
                    <a:pt x="3926" y="1745"/>
                  </a:lnTo>
                  <a:lnTo>
                    <a:pt x="4798" y="872"/>
                  </a:lnTo>
                  <a:lnTo>
                    <a:pt x="4847" y="776"/>
                  </a:lnTo>
                  <a:lnTo>
                    <a:pt x="4895" y="630"/>
                  </a:lnTo>
                  <a:lnTo>
                    <a:pt x="4944" y="485"/>
                  </a:lnTo>
                  <a:lnTo>
                    <a:pt x="4895" y="339"/>
                  </a:lnTo>
                  <a:lnTo>
                    <a:pt x="4798" y="194"/>
                  </a:lnTo>
                  <a:lnTo>
                    <a:pt x="4701" y="97"/>
                  </a:lnTo>
                  <a:lnTo>
                    <a:pt x="4556" y="49"/>
                  </a:lnTo>
                  <a:lnTo>
                    <a:pt x="4411"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584;p46">
              <a:extLst>
                <a:ext uri="{ED545614-F65E-4F0B-BD23-301A0AF60214}">
                  <a16:creationId xmlns:a16="http://schemas.microsoft.com/office/drawing/2010/main" id="{BDC0841B-7040-45E4-87C5-6AC8CAA9B565}"/>
                </a:ext>
              </a:extLst>
            </p:cNvPr>
            <p:cNvSpPr/>
            <p:nvPr/>
          </p:nvSpPr>
          <p:spPr>
            <a:xfrm rot="0">
              <a:off x="7037524" y="2182757"/>
              <a:ext cx="56997" cy="23029"/>
            </a:xfrm>
            <a:custGeom>
              <a:avLst/>
              <a:gdLst/>
              <a:ahLst/>
              <a:cxnLst/>
              <a:rect b="b" l="0" r="r" t="0"/>
              <a:pathLst>
                <a:path h="1019" w="2522">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585;p46">
              <a:extLst>
                <a:ext uri="{410431EE-701F-440A-9AE0-EA2EA95EA1D9}">
                  <a16:creationId xmlns:a16="http://schemas.microsoft.com/office/drawing/2010/main" id="{CEA43017-6BFE-4AE4-B0A9-4C816BF2667E}"/>
                </a:ext>
              </a:extLst>
            </p:cNvPr>
            <p:cNvSpPr/>
            <p:nvPr/>
          </p:nvSpPr>
          <p:spPr>
            <a:xfrm rot="0">
              <a:off x="6752742" y="2182757"/>
              <a:ext cx="56997" cy="23029"/>
            </a:xfrm>
            <a:custGeom>
              <a:avLst/>
              <a:gdLst/>
              <a:ahLst/>
              <a:cxnLst/>
              <a:rect b="b" l="0" r="r" t="0"/>
              <a:pathLst>
                <a:path h="1019" w="2522">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586;p46">
              <a:extLst>
                <a:ext uri="{FF345E40-196D-45BE-982F-2E0D7DF36C4A}">
                  <a16:creationId xmlns:a16="http://schemas.microsoft.com/office/drawing/2010/main" id="{D091E935-1CD1-4DEB-B0AD-15A1BA1E8411}"/>
                </a:ext>
              </a:extLst>
            </p:cNvPr>
            <p:cNvSpPr/>
            <p:nvPr/>
          </p:nvSpPr>
          <p:spPr>
            <a:xfrm rot="0">
              <a:off x="6766980" y="2232049"/>
              <a:ext cx="50421" cy="41652"/>
            </a:xfrm>
            <a:custGeom>
              <a:avLst/>
              <a:gdLst/>
              <a:ahLst/>
              <a:cxnLst/>
              <a:rect b="b" l="0" r="r" t="0"/>
              <a:pathLst>
                <a:path h="1843" w="2231">
                  <a:moveTo>
                    <a:pt x="1649" y="1"/>
                  </a:moveTo>
                  <a:lnTo>
                    <a:pt x="1455" y="98"/>
                  </a:lnTo>
                  <a:lnTo>
                    <a:pt x="195" y="873"/>
                  </a:lnTo>
                  <a:lnTo>
                    <a:pt x="49" y="1018"/>
                  </a:lnTo>
                  <a:lnTo>
                    <a:pt x="1" y="1212"/>
                  </a:lnTo>
                  <a:lnTo>
                    <a:pt x="1" y="1406"/>
                  </a:lnTo>
                  <a:lnTo>
                    <a:pt x="49" y="1600"/>
                  </a:lnTo>
                  <a:lnTo>
                    <a:pt x="195" y="1745"/>
                  </a:lnTo>
                  <a:lnTo>
                    <a:pt x="389" y="1794"/>
                  </a:lnTo>
                  <a:lnTo>
                    <a:pt x="583" y="1842"/>
                  </a:lnTo>
                  <a:lnTo>
                    <a:pt x="776" y="1745"/>
                  </a:lnTo>
                  <a:lnTo>
                    <a:pt x="2037" y="921"/>
                  </a:lnTo>
                  <a:lnTo>
                    <a:pt x="2182" y="825"/>
                  </a:lnTo>
                  <a:lnTo>
                    <a:pt x="2230" y="631"/>
                  </a:lnTo>
                  <a:lnTo>
                    <a:pt x="2230" y="437"/>
                  </a:lnTo>
                  <a:lnTo>
                    <a:pt x="2182" y="243"/>
                  </a:lnTo>
                  <a:lnTo>
                    <a:pt x="2037" y="98"/>
                  </a:lnTo>
                  <a:lnTo>
                    <a:pt x="1843"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587;p46">
              <a:extLst>
                <a:ext uri="{B9DD0920-6BDF-4691-9861-31C263AABE2A}">
                  <a16:creationId xmlns:a16="http://schemas.microsoft.com/office/drawing/2010/main" id="{F39C9D44-B553-426C-B3C7-C28667D07FCB}"/>
                </a:ext>
              </a:extLst>
            </p:cNvPr>
            <p:cNvSpPr/>
            <p:nvPr/>
          </p:nvSpPr>
          <p:spPr>
            <a:xfrm rot="0">
              <a:off x="7029862" y="2232049"/>
              <a:ext cx="51505" cy="41652"/>
            </a:xfrm>
            <a:custGeom>
              <a:avLst/>
              <a:gdLst/>
              <a:ahLst/>
              <a:cxnLst/>
              <a:rect b="b" l="0" r="r" t="0"/>
              <a:pathLst>
                <a:path h="1843" w="2279">
                  <a:moveTo>
                    <a:pt x="388" y="1"/>
                  </a:moveTo>
                  <a:lnTo>
                    <a:pt x="194" y="98"/>
                  </a:lnTo>
                  <a:lnTo>
                    <a:pt x="98" y="243"/>
                  </a:lnTo>
                  <a:lnTo>
                    <a:pt x="1" y="437"/>
                  </a:lnTo>
                  <a:lnTo>
                    <a:pt x="1" y="631"/>
                  </a:lnTo>
                  <a:lnTo>
                    <a:pt x="98" y="825"/>
                  </a:lnTo>
                  <a:lnTo>
                    <a:pt x="243" y="921"/>
                  </a:lnTo>
                  <a:lnTo>
                    <a:pt x="1503" y="1745"/>
                  </a:lnTo>
                  <a:lnTo>
                    <a:pt x="1697" y="1842"/>
                  </a:lnTo>
                  <a:lnTo>
                    <a:pt x="1891" y="1794"/>
                  </a:lnTo>
                  <a:lnTo>
                    <a:pt x="2036" y="1745"/>
                  </a:lnTo>
                  <a:lnTo>
                    <a:pt x="2182" y="1600"/>
                  </a:lnTo>
                  <a:lnTo>
                    <a:pt x="2278" y="1406"/>
                  </a:lnTo>
                  <a:lnTo>
                    <a:pt x="2278" y="1212"/>
                  </a:lnTo>
                  <a:lnTo>
                    <a:pt x="2182" y="1018"/>
                  </a:lnTo>
                  <a:lnTo>
                    <a:pt x="2036" y="873"/>
                  </a:lnTo>
                  <a:lnTo>
                    <a:pt x="776" y="98"/>
                  </a:lnTo>
                  <a:lnTo>
                    <a:pt x="582"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Tree>
    <p:extLst>
      <p:ext uri="{10B8F4BC-6F8C-46AB-8780-49FFAB61BE4B}">
        <p14:creationId xmlns:p14="http://schemas.microsoft.com/office/powerpoint/2010/main" val="1725254398577"/>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4">
    <p:spTree>
      <p:nvGrpSpPr>
        <p:cNvPr id="1" name=""/>
        <p:cNvGrpSpPr/>
        <p:nvPr/>
      </p:nvGrpSpPr>
      <p:grpSpPr>
        <a:xfrm>
          <a:off x="0" y="0"/>
          <a:ext cx="0" cy="0"/>
          <a:chOff x="0" y="0"/>
          <a:chExt cx="0" cy="0"/>
        </a:xfrm>
      </p:grpSpPr>
      <p:sp>
        <p:nvSpPr>
          <p:cNvPr id="2" name="Google Shape;429;p40">
            <a:extLst>
              <a:ext uri="{2A77BB7C-B116-4DEC-9599-C76D7EC8BF53}">
                <a16:creationId xmlns:a16="http://schemas.microsoft.com/office/drawing/2010/main" id="{9DFF3B84-3BE6-4C74-BDA3-4CE267410B35}"/>
              </a:ext>
            </a:extLst>
          </p:cNvPr>
          <p:cNvSpPr>
            <a:spLocks noGrp="true"/>
          </p:cNvSpPr>
          <p:nvPr>
            <p:ph type="title"/>
          </p:nvPr>
        </p:nvSpPr>
        <p:spPr>
          <a:xfrm rot="0">
            <a:off x="713225" y="2384250"/>
            <a:ext cx="4344300" cy="915900"/>
          </a:xfrm>
          <a:prstGeom prst="rect">
            <a:avLst/>
          </a:prstGeom>
        </p:spPr>
        <p:txBody>
          <a:bodyPr anchor="b" bIns="91425" lIns="91425" rIns="91425" rtlCol="0" spcFirstLastPara="true" tIns="91425" wrap="square">
            <a:noAutofit/>
          </a:bodyPr>
          <a:lstStyle/>
          <a:p>
            <a:pPr algn="l" indent="0" lvl="0" marL="0" rtl="false">
              <a:spcBef>
                <a:spcPts val="0"/>
              </a:spcBef>
              <a:spcAft>
                <a:spcPts val="0"/>
              </a:spcAft>
              <a:buNone/>
            </a:pPr>
            <a:r>
              <a:rPr dirty="0" lang="en" sz="3000"/>
              <a:t>Data Extraction</a:t>
            </a:r>
            <a:br>
              <a:rPr dirty="0" lang="en" sz="3000"/>
            </a:br>
            <a:endParaRPr dirty="0" lang="en" sz="3000"/>
          </a:p>
        </p:txBody>
      </p:sp>
      <p:sp>
        <p:nvSpPr>
          <p:cNvPr id="3" name="Google Shape;430;p40">
            <a:extLst>
              <a:ext uri="{63635449-133F-4D20-98A6-2520CE20311E}">
                <a16:creationId xmlns:a16="http://schemas.microsoft.com/office/drawing/2010/main" id="{CB34049A-E288-419A-B048-C45275DE6B89}"/>
              </a:ext>
            </a:extLst>
          </p:cNvPr>
          <p:cNvSpPr>
            <a:spLocks noGrp="true"/>
          </p:cNvSpPr>
          <p:nvPr>
            <p:ph idx="1" type="title"/>
          </p:nvPr>
        </p:nvSpPr>
        <p:spPr>
          <a:xfrm rot="0">
            <a:off x="713225" y="1468349"/>
            <a:ext cx="1264200" cy="915900"/>
          </a:xfrm>
          <a:prstGeom prst="rect">
            <a:avLst/>
          </a:prstGeom>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04</a:t>
            </a:r>
            <a:endParaRPr dirty="0" lang="en-US"/>
          </a:p>
        </p:txBody>
      </p:sp>
      <p:grpSp>
        <p:nvGrpSpPr>
          <p:cNvPr id="4" name="Google Shape;432;p40">
            <a:extLst>
              <a:ext uri="{A55F2D9F-9BB5-4763-97BE-8ACAF17E2F63}">
                <a16:creationId xmlns:a16="http://schemas.microsoft.com/office/drawing/2010/main" id="{11CBC619-EF93-4973-B34B-7AFBE8B1100E}"/>
              </a:ext>
            </a:extLst>
          </p:cNvPr>
          <p:cNvGrpSpPr/>
          <p:nvPr/>
        </p:nvGrpSpPr>
        <p:grpSpPr>
          <a:xfrm rot="0">
            <a:off x="5104880" y="-153372"/>
            <a:ext cx="4218588" cy="6000576"/>
            <a:chOff x="5104880" y="-153372"/>
            <a:chExt cx="4218588" cy="6000576"/>
          </a:xfrm>
        </p:grpSpPr>
        <p:sp>
          <p:nvSpPr>
            <p:cNvPr id="5" name="Google Shape;433;p40">
              <a:extLst>
                <a:ext uri="{6BBD5455-C5E9-4D8C-8E0A-3032F911D2DF}">
                  <a16:creationId xmlns:a16="http://schemas.microsoft.com/office/drawing/2010/main" id="{9FF0688A-8BF6-403A-92F6-3BA2EA2751F7}"/>
                </a:ext>
              </a:extLst>
            </p:cNvPr>
            <p:cNvSpPr/>
            <p:nvPr/>
          </p:nvSpPr>
          <p:spPr>
            <a:xfrm rot="0">
              <a:off x="7074911" y="254737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434;p40">
              <a:extLst>
                <a:ext uri="{1AD981FA-4793-4A9D-A6C1-18DE6FD4267D}">
                  <a16:creationId xmlns:a16="http://schemas.microsoft.com/office/drawing/2010/main" id="{6A42D9B9-C62F-4B2A-9E47-6D229B852EE4}"/>
                </a:ext>
              </a:extLst>
            </p:cNvPr>
            <p:cNvSpPr/>
            <p:nvPr/>
          </p:nvSpPr>
          <p:spPr>
            <a:xfrm rot="0">
              <a:off x="7026089" y="-1533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435;p40">
              <a:extLst>
                <a:ext uri="{A391B854-2478-4153-BC42-F82697E062FB}">
                  <a16:creationId xmlns:a16="http://schemas.microsoft.com/office/drawing/2010/main" id="{FCA5E9AD-16F8-4370-ADE5-36925940E78A}"/>
                </a:ext>
              </a:extLst>
            </p:cNvPr>
            <p:cNvSpPr/>
            <p:nvPr/>
          </p:nvSpPr>
          <p:spPr>
            <a:xfrm rot="0">
              <a:off x="6606684" y="318466"/>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436;p40">
              <a:extLst>
                <a:ext uri="{4D360845-D920-451A-9968-EBCB36C64CE0}">
                  <a16:creationId xmlns:a16="http://schemas.microsoft.com/office/drawing/2010/main" id="{48B9FC6F-E824-438C-B807-BAF05CDA130D}"/>
                </a:ext>
              </a:extLst>
            </p:cNvPr>
            <p:cNvSpPr/>
            <p:nvPr/>
          </p:nvSpPr>
          <p:spPr>
            <a:xfrm rot="0">
              <a:off x="6138958" y="13708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437;p40">
              <a:extLst>
                <a:ext uri="{91316D88-1E45-41E1-84E0-01448437690F}">
                  <a16:creationId xmlns:a16="http://schemas.microsoft.com/office/drawing/2010/main" id="{3425FEFC-92B9-4805-9E5E-83AB021329DD}"/>
                </a:ext>
              </a:extLst>
            </p:cNvPr>
            <p:cNvSpPr/>
            <p:nvPr/>
          </p:nvSpPr>
          <p:spPr>
            <a:xfrm rot="0">
              <a:off x="5732457" y="87452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438;p40">
              <a:extLst>
                <a:ext uri="{953BF4DB-0E58-41E8-B236-6230A15E97A8}">
                  <a16:creationId xmlns:a16="http://schemas.microsoft.com/office/drawing/2010/main" id="{02D49C32-BDE1-4C4F-A11C-A5722A994D12}"/>
                </a:ext>
              </a:extLst>
            </p:cNvPr>
            <p:cNvSpPr/>
            <p:nvPr/>
          </p:nvSpPr>
          <p:spPr>
            <a:xfrm rot="0">
              <a:off x="7480889" y="9899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439;p40">
              <a:extLst>
                <a:ext uri="{DEA32748-60A9-4035-9316-FD2F341EA8F2}">
                  <a16:creationId xmlns:a16="http://schemas.microsoft.com/office/drawing/2010/main" id="{EA86F342-85D9-48DD-AD49-CA0DFB245907}"/>
                </a:ext>
              </a:extLst>
            </p:cNvPr>
            <p:cNvSpPr/>
            <p:nvPr/>
          </p:nvSpPr>
          <p:spPr>
            <a:xfrm rot="0">
              <a:off x="7074904" y="207505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440;p40">
              <a:extLst>
                <a:ext uri="{1A32D783-CF06-41A2-A4AF-47F7C7D83F69}">
                  <a16:creationId xmlns:a16="http://schemas.microsoft.com/office/drawing/2010/main" id="{98E5032E-C215-426D-9A2B-8223F0825303}"/>
                </a:ext>
              </a:extLst>
            </p:cNvPr>
            <p:cNvSpPr/>
            <p:nvPr/>
          </p:nvSpPr>
          <p:spPr>
            <a:xfrm rot="0">
              <a:off x="7962440" y="140407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 name="Google Shape;441;p40">
              <a:extLst>
                <a:ext uri="{E3ED93CE-005C-48C6-A32B-8D5D4D4AD101}">
                  <a16:creationId xmlns:a16="http://schemas.microsoft.com/office/drawing/2010/main" id="{5ABA4460-D6FE-462F-A923-29D16EF7B3CA}"/>
                </a:ext>
              </a:extLst>
            </p:cNvPr>
            <p:cNvSpPr/>
            <p:nvPr/>
          </p:nvSpPr>
          <p:spPr>
            <a:xfrm flipH="true" rot="10800000">
              <a:off x="6036086" y="312497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 name="Google Shape;442;p40">
              <a:extLst>
                <a:ext uri="{76995BBD-E547-4521-BA3B-49B80F3060E1}">
                  <a16:creationId xmlns:a16="http://schemas.microsoft.com/office/drawing/2010/main" id="{6282DBE1-AEAC-4F09-BC9A-2120BDAD6AAC}"/>
                </a:ext>
              </a:extLst>
            </p:cNvPr>
            <p:cNvSpPr/>
            <p:nvPr/>
          </p:nvSpPr>
          <p:spPr>
            <a:xfrm flipH="true" rot="10800000">
              <a:off x="6355205" y="410208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 name="Google Shape;443;p40">
              <a:extLst>
                <a:ext uri="{EBEAF50C-76EB-4A8B-95C1-6BA05A47D2B0}">
                  <a16:creationId xmlns:a16="http://schemas.microsoft.com/office/drawing/2010/main" id="{39E1FBA8-D1EE-44E0-8C7F-B303727B5AC9}"/>
                </a:ext>
              </a:extLst>
            </p:cNvPr>
            <p:cNvSpPr/>
            <p:nvPr/>
          </p:nvSpPr>
          <p:spPr>
            <a:xfrm flipH="true" rot="10800000">
              <a:off x="5732459" y="487908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 name="Google Shape;444;p40">
              <a:extLst>
                <a:ext uri="{8510AA35-5EE8-4CDF-B668-79C0543328B4}">
                  <a16:creationId xmlns:a16="http://schemas.microsoft.com/office/drawing/2010/main" id="{4B684F26-BEF8-4382-83C1-6A09834ACDE8}"/>
                </a:ext>
              </a:extLst>
            </p:cNvPr>
            <p:cNvSpPr/>
            <p:nvPr/>
          </p:nvSpPr>
          <p:spPr>
            <a:xfrm flipH="true" rot="10800000">
              <a:off x="6683196" y="351549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 name="Google Shape;445;p40">
              <a:extLst>
                <a:ext uri="{BF99BB5B-E2C2-4613-9932-D47E50D09A66}">
                  <a16:creationId xmlns:a16="http://schemas.microsoft.com/office/drawing/2010/main" id="{F887AC6A-EEB0-4B6E-AD20-17330A33DF64}"/>
                </a:ext>
              </a:extLst>
            </p:cNvPr>
            <p:cNvSpPr/>
            <p:nvPr/>
          </p:nvSpPr>
          <p:spPr>
            <a:xfrm flipH="true" rot="10800000">
              <a:off x="5104880" y="443452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 name="Google Shape;446;p40">
              <a:extLst>
                <a:ext uri="{D3CD5389-8947-4A5E-A918-8F16FC39911A}">
                  <a16:creationId xmlns:a16="http://schemas.microsoft.com/office/drawing/2010/main" id="{7BC6F87F-19C4-41D1-97FC-3D9F79702AD6}"/>
                </a:ext>
              </a:extLst>
            </p:cNvPr>
            <p:cNvSpPr/>
            <p:nvPr/>
          </p:nvSpPr>
          <p:spPr>
            <a:xfrm rot="0">
              <a:off x="8484758" y="243811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 name="Google Shape;447;p40">
              <a:extLst>
                <a:ext uri="{0F7B76B0-4224-489F-AE62-9B1024984373}">
                  <a16:creationId xmlns:a16="http://schemas.microsoft.com/office/drawing/2010/main" id="{E952D12C-A650-44C3-A113-567346D69EF8}"/>
                </a:ext>
              </a:extLst>
            </p:cNvPr>
            <p:cNvSpPr/>
            <p:nvPr/>
          </p:nvSpPr>
          <p:spPr>
            <a:xfrm rot="0">
              <a:off x="8038259" y="292128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 name="Google Shape;448;p40">
              <a:extLst>
                <a:ext uri="{8F3127DF-9BC3-44F9-BC4C-8EE6EB8CE162}">
                  <a16:creationId xmlns:a16="http://schemas.microsoft.com/office/drawing/2010/main" id="{4CE13920-2760-49EB-878F-29E461752016}"/>
                </a:ext>
              </a:extLst>
            </p:cNvPr>
            <p:cNvSpPr/>
            <p:nvPr/>
          </p:nvSpPr>
          <p:spPr>
            <a:xfrm flipH="true" rot="10800000">
              <a:off x="7853362" y="396220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 name="Google Shape;449;p40">
              <a:extLst>
                <a:ext uri="{CB29F939-B75D-4E88-A62D-30AA9B0EFC69}">
                  <a16:creationId xmlns:a16="http://schemas.microsoft.com/office/drawing/2010/main" id="{11FEFF02-EC78-4023-B9E9-A490197BD681}"/>
                </a:ext>
              </a:extLst>
            </p:cNvPr>
            <p:cNvSpPr/>
            <p:nvPr/>
          </p:nvSpPr>
          <p:spPr>
            <a:xfrm flipH="true" rot="10800000">
              <a:off x="8261505" y="443452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cxnSp>
        <p:nvCxnSpPr>
          <p:cNvPr id="22" name="Google Shape;450;p40">
            <a:extLst>
              <a:ext uri="{BBF4E3F1-01EA-4487-A30C-5FB02F15CDAE}">
                <a16:creationId xmlns:a16="http://schemas.microsoft.com/office/drawing/2010/main" id="{3FB00019-8D06-4B9F-9CD3-11E84FE33E23}"/>
              </a:ext>
            </a:extLst>
          </p:cNvPr>
          <p:cNvCxnSpPr/>
          <p:nvPr/>
        </p:nvCxnSpPr>
        <p:spPr>
          <a:xfrm rot="0">
            <a:off x="841250" y="1385850"/>
            <a:ext cx="373500" cy="0"/>
          </a:xfrm>
          <a:prstGeom prst="line">
            <a:avLst/>
          </a:prstGeom>
          <a:noFill/>
          <a:ln cap="flat" w="19050">
            <a:solidFill>
              <a:schemeClr val="dk1"/>
            </a:solidFill>
            <a:prstDash val="solid"/>
            <a:round/>
          </a:ln>
        </p:spPr>
      </p:cxnSp>
    </p:spTree>
    <p:extLst>
      <p:ext uri="{ACA7E193-1FFB-440F-9614-540E7F6F5007}">
        <p14:creationId xmlns:p14="http://schemas.microsoft.com/office/powerpoint/2010/main" val="1725254398581"/>
      </p:ext>
    </p:extLst>
  </p:cSld>
  <p:clrMapOvr>
    <a:masterClrMapping/>
  </p:clrMapOvr>
</p:sld>
</file>

<file path=ppt/slides/slide1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5">
    <p:spTree>
      <p:nvGrpSpPr>
        <p:cNvPr id="1" name=""/>
        <p:cNvGrpSpPr/>
        <p:nvPr/>
      </p:nvGrpSpPr>
      <p:grpSpPr>
        <a:xfrm>
          <a:off x="0" y="0"/>
          <a:ext cx="0" cy="0"/>
          <a:chOff x="0" y="0"/>
          <a:chExt cx="0" cy="0"/>
        </a:xfrm>
      </p:grpSpPr>
      <p:sp>
        <p:nvSpPr>
          <p:cNvPr id="2" name="Google Shape;487;p43">
            <a:extLst>
              <a:ext uri="{352FBD4C-53C0-4329-A13C-7CFE60975879}">
                <a16:creationId xmlns:a16="http://schemas.microsoft.com/office/drawing/2010/main" id="{E8A80BBC-DD36-44C0-93BF-19290DF8C841}"/>
              </a:ext>
            </a:extLst>
          </p:cNvPr>
          <p:cNvSpPr>
            <a:spLocks noGrp="true"/>
          </p:cNvSpPr>
          <p:nvPr>
            <p:ph idx="10" type="title"/>
          </p:nvPr>
        </p:nvSpPr>
        <p:spPr>
          <a:xfrm rot="0">
            <a:off x="719999" y="445025"/>
            <a:ext cx="7703999" cy="572700"/>
          </a:xfrm>
          <a:prstGeom prst="rect">
            <a:avLst/>
          </a:prstGeom>
        </p:spPr>
        <p:txBody>
          <a:bodyPr anchor="t" bIns="91425" lIns="91425" rIns="91425" rtlCol="0" spcFirstLastPara="true" tIns="91425" wrap="square">
            <a:noAutofit/>
          </a:bodyPr>
          <a:lstStyle/>
          <a:p>
            <a:pPr/>
            <a:r>
              <a:rPr b="1" dirty="0" lang="en-US" sz="1800">
                <a:latin typeface="+mj-lt"/>
              </a:rPr>
              <a:t>Data Loading</a:t>
            </a:r>
            <a:endParaRPr b="1" dirty="0" lang="en-US" sz="1800">
              <a:latin typeface="+mj-lt"/>
            </a:endParaRPr>
          </a:p>
        </p:txBody>
      </p:sp>
      <p:sp>
        <p:nvSpPr>
          <p:cNvPr id="3" name="Google Shape;489;p43">
            <a:extLst>
              <a:ext uri="{BB86E0F0-227C-4E70-B0CD-6126692B8C52}">
                <a16:creationId xmlns:a16="http://schemas.microsoft.com/office/drawing/2010/main" id="{C8A1D669-0078-4C08-9B53-57E9F611027E}"/>
              </a:ext>
            </a:extLst>
          </p:cNvPr>
          <p:cNvSpPr>
            <a:spLocks noGrp="true"/>
          </p:cNvSpPr>
          <p:nvPr>
            <p:ph idx="12" type="subTitle"/>
          </p:nvPr>
        </p:nvSpPr>
        <p:spPr>
          <a:xfrm rot="0">
            <a:off x="1000125" y="1747232"/>
            <a:ext cx="6743700" cy="2707363"/>
          </a:xfrm>
          <a:prstGeom prst="rect">
            <a:avLst/>
          </a:prstGeom>
        </p:spPr>
        <p:txBody>
          <a:bodyPr anchor="t" bIns="91425" lIns="91425" rIns="91425" rtlCol="0" spcFirstLastPara="true" tIns="91425" wrap="square">
            <a:noAutofit/>
          </a:bodyPr>
          <a:lstStyle/>
          <a:p>
            <a:pPr algn="just" indent="0" lvl="0" marL="0" rtl="false">
              <a:spcBef>
                <a:spcPts val="0"/>
              </a:spcBef>
              <a:spcAft>
                <a:spcPts val="0"/>
              </a:spcAft>
              <a:buNone/>
            </a:pPr>
            <a:r>
              <a:rPr b="1" dirty="0" lang="en-US">
                <a:latin typeface="+mn-lt"/>
              </a:rPr>
              <a:t>Objective</a:t>
            </a:r>
            <a:r>
              <a:rPr dirty="0" lang="en-US"/>
              <a:t>: Load the data to MongoDB by creating a client connection</a:t>
            </a:r>
          </a:p>
          <a:p>
            <a:pPr algn="just" indent="0" lvl="0" marL="0" rtl="false">
              <a:spcBef>
                <a:spcPts val="0"/>
              </a:spcBef>
              <a:spcAft>
                <a:spcPts val="0"/>
              </a:spcAft>
              <a:buNone/>
            </a:pPr>
            <a:r>
              <a:rPr dirty="0" lang="en-US"/>
              <a:t/>
            </a:r>
          </a:p>
          <a:p>
            <a:pPr algn="just" indent="0" lvl="0" marL="0" rtl="false">
              <a:spcBef>
                <a:spcPts val="0"/>
              </a:spcBef>
              <a:spcAft>
                <a:spcPts val="0"/>
              </a:spcAft>
              <a:buNone/>
            </a:pPr>
            <a:r>
              <a:rPr b="1" dirty="0" lang="en-US">
                <a:latin typeface="+mn-lt"/>
              </a:rPr>
              <a:t>Approach</a:t>
            </a:r>
            <a:r>
              <a:rPr dirty="0" lang="en-US"/>
              <a:t>: We begin by establishing a client connection to MongoDB on a local machine and proceed to create a new database. To prevent duplicate data, we first drop any existing collections. Following this, we create a new collection, convert the data from a Data Frame into a dictionary format, and then insert the data into MongoDB using the ‘</a:t>
            </a:r>
            <a:r>
              <a:rPr b="1" dirty="0" err="1" lang="en-US">
                <a:latin typeface="+mn-lt"/>
              </a:rPr>
              <a:t>insert_many</a:t>
            </a:r>
            <a:r>
              <a:rPr dirty="0" lang="en-US"/>
              <a:t>’ function.</a:t>
            </a:r>
            <a:endParaRPr dirty="0" lang="en-US"/>
          </a:p>
        </p:txBody>
      </p:sp>
      <p:sp>
        <p:nvSpPr>
          <p:cNvPr id="4" name="Google Shape;490;p43">
            <a:extLst>
              <a:ext uri="{5DA937D9-2133-4A10-A9C0-4CBC615EF5F8}">
                <a16:creationId xmlns:a16="http://schemas.microsoft.com/office/drawing/2010/main" id="{5A4BEAA9-FCA1-4B93-9D76-9EDE813B80D1}"/>
              </a:ext>
            </a:extLst>
          </p:cNvPr>
          <p:cNvSpPr>
            <a:spLocks noGrp="true"/>
          </p:cNvSpPr>
          <p:nvPr>
            <p:ph idx="13" type="subTitle"/>
          </p:nvPr>
        </p:nvSpPr>
        <p:spPr>
          <a:xfrm rot="0">
            <a:off x="1000115" y="1153202"/>
            <a:ext cx="6743679" cy="529198"/>
          </a:xfrm>
          <a:prstGeom prst="rect">
            <a:avLst/>
          </a:prstGeom>
        </p:spPr>
        <p:txBody>
          <a:bodyPr anchor="b" bIns="91425" lIns="91425" rIns="91425" rtlCol="0" spcFirstLastPara="true" tIns="91425" wrap="square">
            <a:noAutofit/>
          </a:bodyPr>
          <a:lstStyle/>
          <a:p>
            <a:pPr/>
            <a:r>
              <a:rPr b="1" dirty="0" lang="en-IN" sz="1400">
                <a:latin typeface="Outfit"/>
              </a:rPr>
              <a:t>Task 5: Save Data to MongoDB</a:t>
            </a:r>
            <a:endParaRPr b="1" dirty="0" lang="en-IN" sz="1400">
              <a:latin typeface="Outfit"/>
            </a:endParaRPr>
          </a:p>
        </p:txBody>
      </p:sp>
      <p:pic>
        <p:nvPicPr>
          <p:cNvPr id="5" name="Picture 13">
            <a:extLst>
              <a:ext uri="{4832858B-9228-44F4-8B98-EC57BFB1C02B}">
                <a16:creationId xmlns:a16="http://schemas.microsoft.com/office/drawing/2010/main" id="{67E672FA-EAC6-4B23-A5F5-E2C36E04F555}"/>
              </a:ext>
            </a:extLst>
          </p:cNvPr>
          <p:cNvPicPr>
            <a:picLocks noChangeAspect="true"/>
          </p:cNvPicPr>
          <p:nvPr/>
        </p:nvPicPr>
        <p:blipFill>
          <a:blip r:embed="rId2"/>
          <a:stretch>
            <a:fillRect/>
          </a:stretch>
        </p:blipFill>
        <p:spPr>
          <a:xfrm rot="0">
            <a:off x="1161071" y="3685719"/>
            <a:ext cx="6421764" cy="609157"/>
          </a:xfrm>
          <a:prstGeom prst="rect">
            <a:avLst/>
          </a:prstGeom>
          <a:noFill/>
        </p:spPr>
      </p:pic>
      <p:grpSp>
        <p:nvGrpSpPr>
          <p:cNvPr id="6" name="Google Shape;609;p46">
            <a:extLst>
              <a:ext uri="{D01123F1-420D-48E0-99D2-DEA9C7C329AC}">
                <a16:creationId xmlns:a16="http://schemas.microsoft.com/office/drawing/2010/main" id="{87134419-B1B2-4ABD-8F7B-C7552442867E}"/>
              </a:ext>
            </a:extLst>
          </p:cNvPr>
          <p:cNvGrpSpPr/>
          <p:nvPr/>
        </p:nvGrpSpPr>
        <p:grpSpPr>
          <a:xfrm rot="0">
            <a:off x="3292709" y="445025"/>
            <a:ext cx="308896" cy="392155"/>
            <a:chOff x="7492077" y="3987820"/>
            <a:chExt cx="308896" cy="392155"/>
          </a:xfrm>
        </p:grpSpPr>
        <p:sp>
          <p:nvSpPr>
            <p:cNvPr id="7" name="Google Shape;610;p46">
              <a:extLst>
                <a:ext uri="{E4628AF0-4549-4A4B-B75F-0C8A1FDF1F9C}">
                  <a16:creationId xmlns:a16="http://schemas.microsoft.com/office/drawing/2010/main" id="{B2AA6E71-66E3-47DC-81B3-9E8D35CB07B7}"/>
                </a:ext>
              </a:extLst>
            </p:cNvPr>
            <p:cNvSpPr/>
            <p:nvPr/>
          </p:nvSpPr>
          <p:spPr>
            <a:xfrm rot="0">
              <a:off x="7492077" y="3987820"/>
              <a:ext cx="308896" cy="392155"/>
            </a:xfrm>
            <a:custGeom>
              <a:avLst/>
              <a:gdLst/>
              <a:ahLst/>
              <a:cxnLst/>
              <a:rect b="b" l="0" r="r" t="0"/>
              <a:pathLst>
                <a:path h="17352" w="13668">
                  <a:moveTo>
                    <a:pt x="10809" y="1745"/>
                  </a:moveTo>
                  <a:lnTo>
                    <a:pt x="11923" y="2909"/>
                  </a:lnTo>
                  <a:lnTo>
                    <a:pt x="10809" y="2909"/>
                  </a:lnTo>
                  <a:lnTo>
                    <a:pt x="10809" y="1745"/>
                  </a:lnTo>
                  <a:close/>
                  <a:moveTo>
                    <a:pt x="9791" y="1018"/>
                  </a:moveTo>
                  <a:lnTo>
                    <a:pt x="9791" y="3393"/>
                  </a:lnTo>
                  <a:lnTo>
                    <a:pt x="9839" y="3587"/>
                  </a:lnTo>
                  <a:lnTo>
                    <a:pt x="9936" y="3781"/>
                  </a:lnTo>
                  <a:lnTo>
                    <a:pt x="10082" y="3878"/>
                  </a:lnTo>
                  <a:lnTo>
                    <a:pt x="10275" y="3926"/>
                  </a:lnTo>
                  <a:lnTo>
                    <a:pt x="12650" y="3926"/>
                  </a:lnTo>
                  <a:lnTo>
                    <a:pt x="12650" y="16333"/>
                  </a:lnTo>
                  <a:lnTo>
                    <a:pt x="1019" y="16333"/>
                  </a:lnTo>
                  <a:lnTo>
                    <a:pt x="1019" y="1018"/>
                  </a:lnTo>
                  <a:close/>
                  <a:moveTo>
                    <a:pt x="486" y="1"/>
                  </a:moveTo>
                  <a:lnTo>
                    <a:pt x="292" y="49"/>
                  </a:lnTo>
                  <a:lnTo>
                    <a:pt x="146" y="146"/>
                  </a:lnTo>
                  <a:lnTo>
                    <a:pt x="49" y="340"/>
                  </a:lnTo>
                  <a:lnTo>
                    <a:pt x="1" y="534"/>
                  </a:lnTo>
                  <a:lnTo>
                    <a:pt x="1" y="16866"/>
                  </a:lnTo>
                  <a:lnTo>
                    <a:pt x="49" y="17060"/>
                  </a:lnTo>
                  <a:lnTo>
                    <a:pt x="146" y="17206"/>
                  </a:lnTo>
                  <a:lnTo>
                    <a:pt x="292" y="17303"/>
                  </a:lnTo>
                  <a:lnTo>
                    <a:pt x="486" y="17351"/>
                  </a:lnTo>
                  <a:lnTo>
                    <a:pt x="13183" y="17351"/>
                  </a:lnTo>
                  <a:lnTo>
                    <a:pt x="13377" y="17303"/>
                  </a:lnTo>
                  <a:lnTo>
                    <a:pt x="13523" y="17206"/>
                  </a:lnTo>
                  <a:lnTo>
                    <a:pt x="13620" y="17060"/>
                  </a:lnTo>
                  <a:lnTo>
                    <a:pt x="13668" y="16866"/>
                  </a:lnTo>
                  <a:lnTo>
                    <a:pt x="13668" y="3345"/>
                  </a:lnTo>
                  <a:lnTo>
                    <a:pt x="13620" y="3199"/>
                  </a:lnTo>
                  <a:lnTo>
                    <a:pt x="13523" y="3054"/>
                  </a:lnTo>
                  <a:lnTo>
                    <a:pt x="10663" y="146"/>
                  </a:lnTo>
                  <a:lnTo>
                    <a:pt x="10469" y="49"/>
                  </a:lnTo>
                  <a:lnTo>
                    <a:pt x="10275"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611;p46">
              <a:extLst>
                <a:ext uri="{360C0766-F21A-4368-A9C2-739D78CA3659}">
                  <a16:creationId xmlns:a16="http://schemas.microsoft.com/office/drawing/2010/main" id="{D9044BC7-8876-452A-A83C-FA27119B8C98}"/>
                </a:ext>
              </a:extLst>
            </p:cNvPr>
            <p:cNvSpPr/>
            <p:nvPr/>
          </p:nvSpPr>
          <p:spPr>
            <a:xfrm rot="0">
              <a:off x="7538091" y="4205796"/>
              <a:ext cx="216892" cy="82174"/>
            </a:xfrm>
            <a:custGeom>
              <a:avLst/>
              <a:gdLst/>
              <a:ahLst/>
              <a:cxnLst/>
              <a:rect b="b" l="0" r="r" t="0"/>
              <a:pathLst>
                <a:path h="3636" w="9597">
                  <a:moveTo>
                    <a:pt x="8579" y="1018"/>
                  </a:moveTo>
                  <a:lnTo>
                    <a:pt x="8579" y="2617"/>
                  </a:lnTo>
                  <a:lnTo>
                    <a:pt x="1018" y="2617"/>
                  </a:lnTo>
                  <a:lnTo>
                    <a:pt x="1018" y="1018"/>
                  </a:lnTo>
                  <a:close/>
                  <a:moveTo>
                    <a:pt x="485" y="0"/>
                  </a:moveTo>
                  <a:lnTo>
                    <a:pt x="291" y="49"/>
                  </a:lnTo>
                  <a:lnTo>
                    <a:pt x="146" y="146"/>
                  </a:lnTo>
                  <a:lnTo>
                    <a:pt x="49" y="291"/>
                  </a:lnTo>
                  <a:lnTo>
                    <a:pt x="0" y="485"/>
                  </a:lnTo>
                  <a:lnTo>
                    <a:pt x="0" y="3150"/>
                  </a:lnTo>
                  <a:lnTo>
                    <a:pt x="49" y="3344"/>
                  </a:lnTo>
                  <a:lnTo>
                    <a:pt x="146" y="3490"/>
                  </a:lnTo>
                  <a:lnTo>
                    <a:pt x="291" y="3587"/>
                  </a:lnTo>
                  <a:lnTo>
                    <a:pt x="485" y="3635"/>
                  </a:lnTo>
                  <a:lnTo>
                    <a:pt x="9112" y="3635"/>
                  </a:lnTo>
                  <a:lnTo>
                    <a:pt x="9306" y="3587"/>
                  </a:lnTo>
                  <a:lnTo>
                    <a:pt x="9451" y="3490"/>
                  </a:lnTo>
                  <a:lnTo>
                    <a:pt x="9548" y="3344"/>
                  </a:lnTo>
                  <a:lnTo>
                    <a:pt x="9596" y="3150"/>
                  </a:lnTo>
                  <a:lnTo>
                    <a:pt x="9596" y="485"/>
                  </a:lnTo>
                  <a:lnTo>
                    <a:pt x="9548" y="291"/>
                  </a:lnTo>
                  <a:lnTo>
                    <a:pt x="9451" y="146"/>
                  </a:lnTo>
                  <a:lnTo>
                    <a:pt x="9306" y="49"/>
                  </a:lnTo>
                  <a:lnTo>
                    <a:pt x="9112"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612;p46">
              <a:extLst>
                <a:ext uri="{C014577F-061D-457C-9A1B-7C7E882A58EE}">
                  <a16:creationId xmlns:a16="http://schemas.microsoft.com/office/drawing/2010/main" id="{A157CE23-305D-40F5-ACAC-A8E5B2FD50A2}"/>
                </a:ext>
              </a:extLst>
            </p:cNvPr>
            <p:cNvSpPr/>
            <p:nvPr/>
          </p:nvSpPr>
          <p:spPr>
            <a:xfrm rot="0">
              <a:off x="7538091" y="4310932"/>
              <a:ext cx="216892" cy="23029"/>
            </a:xfrm>
            <a:custGeom>
              <a:avLst/>
              <a:gdLst/>
              <a:ahLst/>
              <a:cxnLst/>
              <a:rect b="b" l="0" r="r" t="0"/>
              <a:pathLst>
                <a:path h="1019" w="9597">
                  <a:moveTo>
                    <a:pt x="485" y="1"/>
                  </a:moveTo>
                  <a:lnTo>
                    <a:pt x="291" y="49"/>
                  </a:lnTo>
                  <a:lnTo>
                    <a:pt x="146" y="146"/>
                  </a:lnTo>
                  <a:lnTo>
                    <a:pt x="49" y="340"/>
                  </a:lnTo>
                  <a:lnTo>
                    <a:pt x="0" y="534"/>
                  </a:lnTo>
                  <a:lnTo>
                    <a:pt x="49" y="728"/>
                  </a:lnTo>
                  <a:lnTo>
                    <a:pt x="146" y="873"/>
                  </a:lnTo>
                  <a:lnTo>
                    <a:pt x="291" y="970"/>
                  </a:lnTo>
                  <a:lnTo>
                    <a:pt x="485" y="1019"/>
                  </a:lnTo>
                  <a:lnTo>
                    <a:pt x="9112" y="1019"/>
                  </a:lnTo>
                  <a:lnTo>
                    <a:pt x="9306" y="970"/>
                  </a:lnTo>
                  <a:lnTo>
                    <a:pt x="9451" y="873"/>
                  </a:lnTo>
                  <a:lnTo>
                    <a:pt x="9548" y="728"/>
                  </a:lnTo>
                  <a:lnTo>
                    <a:pt x="9596" y="534"/>
                  </a:lnTo>
                  <a:lnTo>
                    <a:pt x="9548" y="340"/>
                  </a:lnTo>
                  <a:lnTo>
                    <a:pt x="9451" y="146"/>
                  </a:lnTo>
                  <a:lnTo>
                    <a:pt x="9306" y="49"/>
                  </a:lnTo>
                  <a:lnTo>
                    <a:pt x="9112"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613;p46">
              <a:extLst>
                <a:ext uri="{2567A08E-576B-4601-BEFF-86DC30EEA2D0}">
                  <a16:creationId xmlns:a16="http://schemas.microsoft.com/office/drawing/2010/main" id="{EE5BD55A-FFB1-447C-B3A2-9DF97B5F5F5F}"/>
                </a:ext>
              </a:extLst>
            </p:cNvPr>
            <p:cNvSpPr/>
            <p:nvPr/>
          </p:nvSpPr>
          <p:spPr>
            <a:xfrm rot="0">
              <a:off x="7606005" y="4033834"/>
              <a:ext cx="81066" cy="102966"/>
            </a:xfrm>
            <a:custGeom>
              <a:avLst/>
              <a:gdLst/>
              <a:ahLst/>
              <a:cxnLst/>
              <a:rect b="b" l="0" r="r" t="0"/>
              <a:pathLst>
                <a:path h="4556" w="3587">
                  <a:moveTo>
                    <a:pt x="1793" y="0"/>
                  </a:moveTo>
                  <a:lnTo>
                    <a:pt x="1454" y="49"/>
                  </a:lnTo>
                  <a:lnTo>
                    <a:pt x="1163" y="146"/>
                  </a:lnTo>
                  <a:lnTo>
                    <a:pt x="873" y="243"/>
                  </a:lnTo>
                  <a:lnTo>
                    <a:pt x="630" y="436"/>
                  </a:lnTo>
                  <a:lnTo>
                    <a:pt x="388" y="679"/>
                  </a:lnTo>
                  <a:lnTo>
                    <a:pt x="243" y="921"/>
                  </a:lnTo>
                  <a:lnTo>
                    <a:pt x="97" y="1212"/>
                  </a:lnTo>
                  <a:lnTo>
                    <a:pt x="49" y="1551"/>
                  </a:lnTo>
                  <a:lnTo>
                    <a:pt x="0" y="1793"/>
                  </a:lnTo>
                  <a:lnTo>
                    <a:pt x="49" y="1987"/>
                  </a:lnTo>
                  <a:lnTo>
                    <a:pt x="146" y="2133"/>
                  </a:lnTo>
                  <a:lnTo>
                    <a:pt x="339" y="2278"/>
                  </a:lnTo>
                  <a:lnTo>
                    <a:pt x="727" y="2278"/>
                  </a:lnTo>
                  <a:lnTo>
                    <a:pt x="873" y="2133"/>
                  </a:lnTo>
                  <a:lnTo>
                    <a:pt x="970" y="1987"/>
                  </a:lnTo>
                  <a:lnTo>
                    <a:pt x="1018" y="1793"/>
                  </a:lnTo>
                  <a:lnTo>
                    <a:pt x="1018" y="1696"/>
                  </a:lnTo>
                  <a:lnTo>
                    <a:pt x="1115" y="1406"/>
                  </a:lnTo>
                  <a:lnTo>
                    <a:pt x="1309" y="1212"/>
                  </a:lnTo>
                  <a:lnTo>
                    <a:pt x="1503" y="1066"/>
                  </a:lnTo>
                  <a:lnTo>
                    <a:pt x="1793" y="1018"/>
                  </a:lnTo>
                  <a:lnTo>
                    <a:pt x="2084" y="1066"/>
                  </a:lnTo>
                  <a:lnTo>
                    <a:pt x="2327" y="1260"/>
                  </a:lnTo>
                  <a:lnTo>
                    <a:pt x="2472" y="1454"/>
                  </a:lnTo>
                  <a:lnTo>
                    <a:pt x="2569" y="1745"/>
                  </a:lnTo>
                  <a:lnTo>
                    <a:pt x="2569" y="1890"/>
                  </a:lnTo>
                  <a:lnTo>
                    <a:pt x="2520" y="2036"/>
                  </a:lnTo>
                  <a:lnTo>
                    <a:pt x="2423" y="2181"/>
                  </a:lnTo>
                  <a:lnTo>
                    <a:pt x="2327" y="2327"/>
                  </a:lnTo>
                  <a:lnTo>
                    <a:pt x="2230" y="2423"/>
                  </a:lnTo>
                  <a:lnTo>
                    <a:pt x="2084" y="2472"/>
                  </a:lnTo>
                  <a:lnTo>
                    <a:pt x="1939" y="2520"/>
                  </a:lnTo>
                  <a:lnTo>
                    <a:pt x="1793" y="2569"/>
                  </a:lnTo>
                  <a:lnTo>
                    <a:pt x="1600" y="2617"/>
                  </a:lnTo>
                  <a:lnTo>
                    <a:pt x="1454" y="2714"/>
                  </a:lnTo>
                  <a:lnTo>
                    <a:pt x="1309" y="2860"/>
                  </a:lnTo>
                  <a:lnTo>
                    <a:pt x="1309" y="3053"/>
                  </a:lnTo>
                  <a:lnTo>
                    <a:pt x="1309" y="4071"/>
                  </a:lnTo>
                  <a:lnTo>
                    <a:pt x="1309" y="4265"/>
                  </a:lnTo>
                  <a:lnTo>
                    <a:pt x="1454" y="4410"/>
                  </a:lnTo>
                  <a:lnTo>
                    <a:pt x="1600" y="4507"/>
                  </a:lnTo>
                  <a:lnTo>
                    <a:pt x="1793" y="4556"/>
                  </a:lnTo>
                  <a:lnTo>
                    <a:pt x="1987" y="4507"/>
                  </a:lnTo>
                  <a:lnTo>
                    <a:pt x="2133" y="4410"/>
                  </a:lnTo>
                  <a:lnTo>
                    <a:pt x="2278" y="4265"/>
                  </a:lnTo>
                  <a:lnTo>
                    <a:pt x="2327" y="4071"/>
                  </a:lnTo>
                  <a:lnTo>
                    <a:pt x="2327" y="3490"/>
                  </a:lnTo>
                  <a:lnTo>
                    <a:pt x="2520" y="3441"/>
                  </a:lnTo>
                  <a:lnTo>
                    <a:pt x="2714" y="3296"/>
                  </a:lnTo>
                  <a:lnTo>
                    <a:pt x="2908" y="3199"/>
                  </a:lnTo>
                  <a:lnTo>
                    <a:pt x="3102" y="3005"/>
                  </a:lnTo>
                  <a:lnTo>
                    <a:pt x="3296" y="2714"/>
                  </a:lnTo>
                  <a:lnTo>
                    <a:pt x="3490" y="2423"/>
                  </a:lnTo>
                  <a:lnTo>
                    <a:pt x="3538" y="2084"/>
                  </a:lnTo>
                  <a:lnTo>
                    <a:pt x="3587" y="1696"/>
                  </a:lnTo>
                  <a:lnTo>
                    <a:pt x="3538" y="1357"/>
                  </a:lnTo>
                  <a:lnTo>
                    <a:pt x="3393" y="1066"/>
                  </a:lnTo>
                  <a:lnTo>
                    <a:pt x="3247" y="776"/>
                  </a:lnTo>
                  <a:lnTo>
                    <a:pt x="3054" y="533"/>
                  </a:lnTo>
                  <a:lnTo>
                    <a:pt x="2763" y="291"/>
                  </a:lnTo>
                  <a:lnTo>
                    <a:pt x="2472" y="146"/>
                  </a:lnTo>
                  <a:lnTo>
                    <a:pt x="2181" y="49"/>
                  </a:lnTo>
                  <a:lnTo>
                    <a:pt x="1842"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614;p46">
              <a:extLst>
                <a:ext uri="{705559FC-777F-48B4-BF14-24E7F1E933FA}">
                  <a16:creationId xmlns:a16="http://schemas.microsoft.com/office/drawing/2010/main" id="{160BF6E8-8620-48BC-86A1-67CF4F0A0FC9}"/>
                </a:ext>
              </a:extLst>
            </p:cNvPr>
            <p:cNvSpPr/>
            <p:nvPr/>
          </p:nvSpPr>
          <p:spPr>
            <a:xfrm rot="0">
              <a:off x="7635565" y="4159782"/>
              <a:ext cx="23029" cy="23029"/>
            </a:xfrm>
            <a:custGeom>
              <a:avLst/>
              <a:gdLst/>
              <a:ahLst/>
              <a:cxnLst/>
              <a:rect b="b" l="0" r="r" t="0"/>
              <a:pathLst>
                <a:path h="1019" w="1019">
                  <a:moveTo>
                    <a:pt x="485" y="1"/>
                  </a:moveTo>
                  <a:lnTo>
                    <a:pt x="292" y="49"/>
                  </a:lnTo>
                  <a:lnTo>
                    <a:pt x="146" y="195"/>
                  </a:lnTo>
                  <a:lnTo>
                    <a:pt x="1" y="340"/>
                  </a:lnTo>
                  <a:lnTo>
                    <a:pt x="1" y="534"/>
                  </a:lnTo>
                  <a:lnTo>
                    <a:pt x="1" y="728"/>
                  </a:lnTo>
                  <a:lnTo>
                    <a:pt x="146" y="873"/>
                  </a:lnTo>
                  <a:lnTo>
                    <a:pt x="292" y="1018"/>
                  </a:lnTo>
                  <a:lnTo>
                    <a:pt x="679" y="1018"/>
                  </a:lnTo>
                  <a:lnTo>
                    <a:pt x="825" y="873"/>
                  </a:lnTo>
                  <a:lnTo>
                    <a:pt x="970" y="728"/>
                  </a:lnTo>
                  <a:lnTo>
                    <a:pt x="1019" y="534"/>
                  </a:lnTo>
                  <a:lnTo>
                    <a:pt x="970" y="340"/>
                  </a:lnTo>
                  <a:lnTo>
                    <a:pt x="825" y="195"/>
                  </a:lnTo>
                  <a:lnTo>
                    <a:pt x="679" y="49"/>
                  </a:lnTo>
                  <a:lnTo>
                    <a:pt x="485"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Tree>
    <p:extLst>
      <p:ext uri="{A179A0BA-418F-44B4-96AF-49CF67153ED8}">
        <p14:creationId xmlns:p14="http://schemas.microsoft.com/office/powerpoint/2010/main" val="1725254398585"/>
      </p:ext>
    </p:extLst>
  </p:cSld>
  <p:clrMapOvr>
    <a:masterClrMapping/>
  </p:clrMapOvr>
</p:sld>
</file>

<file path=ppt/slides/slide1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6">
    <p:spTree>
      <p:nvGrpSpPr>
        <p:cNvPr id="1" name=""/>
        <p:cNvGrpSpPr/>
        <p:nvPr/>
      </p:nvGrpSpPr>
      <p:grpSpPr>
        <a:xfrm>
          <a:off x="0" y="0"/>
          <a:ext cx="0" cy="0"/>
          <a:chOff x="0" y="0"/>
          <a:chExt cx="0" cy="0"/>
        </a:xfrm>
      </p:grpSpPr>
      <p:sp>
        <p:nvSpPr>
          <p:cNvPr id="2" name="Google Shape;489;p43">
            <a:extLst>
              <a:ext uri="{62B43306-66BB-4251-8CD4-49ECDB93F895}">
                <a16:creationId xmlns:a16="http://schemas.microsoft.com/office/drawing/2010/main" id="{99C73EA4-A5AE-4158-B493-6ED325253A9E}"/>
              </a:ext>
            </a:extLst>
          </p:cNvPr>
          <p:cNvSpPr>
            <a:spLocks noGrp="true"/>
          </p:cNvSpPr>
          <p:nvPr>
            <p:ph idx="12" type="subTitle"/>
          </p:nvPr>
        </p:nvSpPr>
        <p:spPr>
          <a:xfrm rot="0">
            <a:off x="1000125" y="1747232"/>
            <a:ext cx="6743700" cy="2707363"/>
          </a:xfrm>
          <a:prstGeom prst="rect">
            <a:avLst/>
          </a:prstGeom>
        </p:spPr>
        <p:txBody>
          <a:bodyPr anchor="t" bIns="91425" lIns="91425" rIns="91425" rtlCol="0" spcFirstLastPara="true" tIns="91425" wrap="square">
            <a:noAutofit/>
          </a:bodyPr>
          <a:lstStyle/>
          <a:p>
            <a:pPr algn="just" indent="0" lvl="0" marL="0" rtl="false">
              <a:spcBef>
                <a:spcPts val="0"/>
              </a:spcBef>
              <a:spcAft>
                <a:spcPts val="0"/>
              </a:spcAft>
              <a:buNone/>
            </a:pPr>
            <a:r>
              <a:rPr b="1" dirty="0" lang="en-US">
                <a:latin typeface="+mn-lt"/>
              </a:rPr>
              <a:t>Objective</a:t>
            </a:r>
            <a:r>
              <a:rPr dirty="0" lang="en-US"/>
              <a:t>: To create a database in MySQL(</a:t>
            </a:r>
            <a:r>
              <a:rPr dirty="0" err="1" lang="en-US"/>
              <a:t>RDBMS</a:t>
            </a:r>
            <a:r>
              <a:rPr dirty="0" lang="en-US"/>
              <a:t>) and loading the tables.</a:t>
            </a:r>
          </a:p>
          <a:p>
            <a:pPr algn="just" indent="0" lvl="0" marL="0" rtl="false">
              <a:spcBef>
                <a:spcPts val="0"/>
              </a:spcBef>
              <a:spcAft>
                <a:spcPts val="0"/>
              </a:spcAft>
              <a:buNone/>
            </a:pPr>
            <a:r>
              <a:rPr dirty="0" lang="en-US"/>
              <a:t/>
            </a:r>
          </a:p>
          <a:p>
            <a:pPr algn="just" indent="0" lvl="0" marL="0" rtl="false">
              <a:spcBef>
                <a:spcPts val="0"/>
              </a:spcBef>
              <a:spcAft>
                <a:spcPts val="0"/>
              </a:spcAft>
              <a:buNone/>
            </a:pPr>
            <a:r>
              <a:rPr b="1" dirty="0" lang="en-US">
                <a:latin typeface="+mn-lt"/>
              </a:rPr>
              <a:t>Approach</a:t>
            </a:r>
            <a:r>
              <a:rPr dirty="0" lang="en-US"/>
              <a:t>: To upload the data to a MySQL database, we first normalize the table by splitting it into multiple related tables, with the “</a:t>
            </a:r>
            <a:r>
              <a:rPr dirty="0" lang="en-US"/>
              <a:t>district_code</a:t>
            </a:r>
            <a:r>
              <a:rPr dirty="0" lang="en-US"/>
              <a:t>” column serving as the primary key in the location table and a foreign key in the other tables. We then establish a client connection and create an engine using the SQL Alchemy package. To avoid conflicts with existing databases, we drop any pre-existing database and create a new one. Finally, we load all the normalized tables into the MySQL database.</a:t>
            </a:r>
            <a:endParaRPr dirty="0" lang="en-US"/>
          </a:p>
        </p:txBody>
      </p:sp>
      <p:sp>
        <p:nvSpPr>
          <p:cNvPr id="3" name="Google Shape;490;p43">
            <a:extLst>
              <a:ext uri="{6F2DDA54-6B71-44C4-9BAD-34336D928B82}">
                <a16:creationId xmlns:a16="http://schemas.microsoft.com/office/drawing/2010/main" id="{5547518F-BED6-4C82-A7E2-6E9FCAF3F522}"/>
              </a:ext>
            </a:extLst>
          </p:cNvPr>
          <p:cNvSpPr>
            <a:spLocks noGrp="true"/>
          </p:cNvSpPr>
          <p:nvPr>
            <p:ph idx="13" type="subTitle"/>
          </p:nvPr>
        </p:nvSpPr>
        <p:spPr>
          <a:xfrm rot="0">
            <a:off x="1000115" y="1153202"/>
            <a:ext cx="6743679" cy="529198"/>
          </a:xfrm>
          <a:prstGeom prst="rect">
            <a:avLst/>
          </a:prstGeom>
        </p:spPr>
        <p:txBody>
          <a:bodyPr anchor="b" bIns="91425" lIns="91425" rIns="91425" rtlCol="0" spcFirstLastPara="true" tIns="91425" wrap="square">
            <a:noAutofit/>
          </a:bodyPr>
          <a:lstStyle/>
          <a:p>
            <a:pPr/>
            <a:r>
              <a:rPr b="1" dirty="0" lang="en-IN" sz="1400">
                <a:latin typeface="Outfit"/>
              </a:rPr>
              <a:t>Task 6: </a:t>
            </a:r>
            <a:r>
              <a:rPr b="1" dirty="0" lang="en-US" sz="1400">
                <a:latin typeface="Outfit"/>
              </a:rPr>
              <a:t>Database connection(</a:t>
            </a:r>
            <a:r>
              <a:rPr b="1" dirty="0" err="1" lang="en-US" sz="1400">
                <a:latin typeface="Outfit"/>
              </a:rPr>
              <a:t>RDBMS</a:t>
            </a:r>
            <a:r>
              <a:rPr b="1" dirty="0" lang="en-US" sz="1400">
                <a:latin typeface="Outfit"/>
              </a:rPr>
              <a:t>) and data upload</a:t>
            </a:r>
            <a:endParaRPr b="1" dirty="0" lang="en-US" sz="1400">
              <a:latin typeface="Outfit"/>
            </a:endParaRPr>
          </a:p>
        </p:txBody>
      </p:sp>
      <p:sp>
        <p:nvSpPr>
          <p:cNvPr id="4" name="Google Shape;487;p43">
            <a:extLst>
              <a:ext uri="{1F3FAFEA-C364-475B-9FCC-C9B676640B56}">
                <a16:creationId xmlns:a16="http://schemas.microsoft.com/office/drawing/2010/main" id="{8BEFDE9B-D715-44ED-B366-1A0F6F8C48FC}"/>
              </a:ext>
            </a:extLst>
          </p:cNvPr>
          <p:cNvSpPr>
            <a:spLocks noGrp="true"/>
          </p:cNvSpPr>
          <p:nvPr>
            <p:ph idx="10" type="title"/>
          </p:nvPr>
        </p:nvSpPr>
        <p:spPr>
          <a:xfrm rot="0">
            <a:off x="719999" y="445025"/>
            <a:ext cx="7703999" cy="572700"/>
          </a:xfrm>
          <a:prstGeom prst="rect">
            <a:avLst/>
          </a:prstGeom>
        </p:spPr>
        <p:txBody>
          <a:bodyPr anchor="t" bIns="91425" lIns="91425" rIns="91425" rtlCol="0" spcFirstLastPara="true" tIns="91425" wrap="square">
            <a:noAutofit/>
          </a:bodyPr>
          <a:lstStyle/>
          <a:p>
            <a:pPr/>
            <a:r>
              <a:rPr b="1" dirty="0" lang="en-US" sz="1800">
                <a:latin typeface="+mj-lt"/>
              </a:rPr>
              <a:t>Data Loading</a:t>
            </a:r>
            <a:endParaRPr b="1" dirty="0" lang="en-US" sz="1800">
              <a:latin typeface="+mj-lt"/>
            </a:endParaRPr>
          </a:p>
        </p:txBody>
      </p:sp>
      <p:grpSp>
        <p:nvGrpSpPr>
          <p:cNvPr id="5" name="Google Shape;609;p46">
            <a:extLst>
              <a:ext uri="{EDEF1087-03B3-4553-9690-80058B75041E}">
                <a16:creationId xmlns:a16="http://schemas.microsoft.com/office/drawing/2010/main" id="{29FA819A-99BE-40E3-B93D-1DC07A2D5C3C}"/>
              </a:ext>
            </a:extLst>
          </p:cNvPr>
          <p:cNvGrpSpPr/>
          <p:nvPr/>
        </p:nvGrpSpPr>
        <p:grpSpPr>
          <a:xfrm rot="0">
            <a:off x="3292709" y="445025"/>
            <a:ext cx="308896" cy="392155"/>
            <a:chOff x="7492077" y="3987820"/>
            <a:chExt cx="308896" cy="392155"/>
          </a:xfrm>
        </p:grpSpPr>
        <p:sp>
          <p:nvSpPr>
            <p:cNvPr id="6" name="Google Shape;610;p46">
              <a:extLst>
                <a:ext uri="{D99777A5-B5A0-48AF-80ED-79D016156021}">
                  <a16:creationId xmlns:a16="http://schemas.microsoft.com/office/drawing/2010/main" id="{C012FCC1-168D-4E4A-9005-2DC35BD98368}"/>
                </a:ext>
              </a:extLst>
            </p:cNvPr>
            <p:cNvSpPr/>
            <p:nvPr/>
          </p:nvSpPr>
          <p:spPr>
            <a:xfrm rot="0">
              <a:off x="7492077" y="3987820"/>
              <a:ext cx="308896" cy="392155"/>
            </a:xfrm>
            <a:custGeom>
              <a:avLst/>
              <a:gdLst/>
              <a:ahLst/>
              <a:cxnLst/>
              <a:rect b="b" l="0" r="r" t="0"/>
              <a:pathLst>
                <a:path h="17352" w="13668">
                  <a:moveTo>
                    <a:pt x="10809" y="1745"/>
                  </a:moveTo>
                  <a:lnTo>
                    <a:pt x="11923" y="2909"/>
                  </a:lnTo>
                  <a:lnTo>
                    <a:pt x="10809" y="2909"/>
                  </a:lnTo>
                  <a:lnTo>
                    <a:pt x="10809" y="1745"/>
                  </a:lnTo>
                  <a:close/>
                  <a:moveTo>
                    <a:pt x="9791" y="1018"/>
                  </a:moveTo>
                  <a:lnTo>
                    <a:pt x="9791" y="3393"/>
                  </a:lnTo>
                  <a:lnTo>
                    <a:pt x="9839" y="3587"/>
                  </a:lnTo>
                  <a:lnTo>
                    <a:pt x="9936" y="3781"/>
                  </a:lnTo>
                  <a:lnTo>
                    <a:pt x="10082" y="3878"/>
                  </a:lnTo>
                  <a:lnTo>
                    <a:pt x="10275" y="3926"/>
                  </a:lnTo>
                  <a:lnTo>
                    <a:pt x="12650" y="3926"/>
                  </a:lnTo>
                  <a:lnTo>
                    <a:pt x="12650" y="16333"/>
                  </a:lnTo>
                  <a:lnTo>
                    <a:pt x="1019" y="16333"/>
                  </a:lnTo>
                  <a:lnTo>
                    <a:pt x="1019" y="1018"/>
                  </a:lnTo>
                  <a:close/>
                  <a:moveTo>
                    <a:pt x="486" y="1"/>
                  </a:moveTo>
                  <a:lnTo>
                    <a:pt x="292" y="49"/>
                  </a:lnTo>
                  <a:lnTo>
                    <a:pt x="146" y="146"/>
                  </a:lnTo>
                  <a:lnTo>
                    <a:pt x="49" y="340"/>
                  </a:lnTo>
                  <a:lnTo>
                    <a:pt x="1" y="534"/>
                  </a:lnTo>
                  <a:lnTo>
                    <a:pt x="1" y="16866"/>
                  </a:lnTo>
                  <a:lnTo>
                    <a:pt x="49" y="17060"/>
                  </a:lnTo>
                  <a:lnTo>
                    <a:pt x="146" y="17206"/>
                  </a:lnTo>
                  <a:lnTo>
                    <a:pt x="292" y="17303"/>
                  </a:lnTo>
                  <a:lnTo>
                    <a:pt x="486" y="17351"/>
                  </a:lnTo>
                  <a:lnTo>
                    <a:pt x="13183" y="17351"/>
                  </a:lnTo>
                  <a:lnTo>
                    <a:pt x="13377" y="17303"/>
                  </a:lnTo>
                  <a:lnTo>
                    <a:pt x="13523" y="17206"/>
                  </a:lnTo>
                  <a:lnTo>
                    <a:pt x="13620" y="17060"/>
                  </a:lnTo>
                  <a:lnTo>
                    <a:pt x="13668" y="16866"/>
                  </a:lnTo>
                  <a:lnTo>
                    <a:pt x="13668" y="3345"/>
                  </a:lnTo>
                  <a:lnTo>
                    <a:pt x="13620" y="3199"/>
                  </a:lnTo>
                  <a:lnTo>
                    <a:pt x="13523" y="3054"/>
                  </a:lnTo>
                  <a:lnTo>
                    <a:pt x="10663" y="146"/>
                  </a:lnTo>
                  <a:lnTo>
                    <a:pt x="10469" y="49"/>
                  </a:lnTo>
                  <a:lnTo>
                    <a:pt x="10275"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611;p46">
              <a:extLst>
                <a:ext uri="{B8795683-6E74-4D92-9A6A-EF801AED2E64}">
                  <a16:creationId xmlns:a16="http://schemas.microsoft.com/office/drawing/2010/main" id="{C3A11576-5C44-415E-8736-E2E926329F4B}"/>
                </a:ext>
              </a:extLst>
            </p:cNvPr>
            <p:cNvSpPr/>
            <p:nvPr/>
          </p:nvSpPr>
          <p:spPr>
            <a:xfrm rot="0">
              <a:off x="7538091" y="4205796"/>
              <a:ext cx="216892" cy="82174"/>
            </a:xfrm>
            <a:custGeom>
              <a:avLst/>
              <a:gdLst/>
              <a:ahLst/>
              <a:cxnLst/>
              <a:rect b="b" l="0" r="r" t="0"/>
              <a:pathLst>
                <a:path h="3636" w="9597">
                  <a:moveTo>
                    <a:pt x="8579" y="1018"/>
                  </a:moveTo>
                  <a:lnTo>
                    <a:pt x="8579" y="2617"/>
                  </a:lnTo>
                  <a:lnTo>
                    <a:pt x="1018" y="2617"/>
                  </a:lnTo>
                  <a:lnTo>
                    <a:pt x="1018" y="1018"/>
                  </a:lnTo>
                  <a:close/>
                  <a:moveTo>
                    <a:pt x="485" y="0"/>
                  </a:moveTo>
                  <a:lnTo>
                    <a:pt x="291" y="49"/>
                  </a:lnTo>
                  <a:lnTo>
                    <a:pt x="146" y="146"/>
                  </a:lnTo>
                  <a:lnTo>
                    <a:pt x="49" y="291"/>
                  </a:lnTo>
                  <a:lnTo>
                    <a:pt x="0" y="485"/>
                  </a:lnTo>
                  <a:lnTo>
                    <a:pt x="0" y="3150"/>
                  </a:lnTo>
                  <a:lnTo>
                    <a:pt x="49" y="3344"/>
                  </a:lnTo>
                  <a:lnTo>
                    <a:pt x="146" y="3490"/>
                  </a:lnTo>
                  <a:lnTo>
                    <a:pt x="291" y="3587"/>
                  </a:lnTo>
                  <a:lnTo>
                    <a:pt x="485" y="3635"/>
                  </a:lnTo>
                  <a:lnTo>
                    <a:pt x="9112" y="3635"/>
                  </a:lnTo>
                  <a:lnTo>
                    <a:pt x="9306" y="3587"/>
                  </a:lnTo>
                  <a:lnTo>
                    <a:pt x="9451" y="3490"/>
                  </a:lnTo>
                  <a:lnTo>
                    <a:pt x="9548" y="3344"/>
                  </a:lnTo>
                  <a:lnTo>
                    <a:pt x="9596" y="3150"/>
                  </a:lnTo>
                  <a:lnTo>
                    <a:pt x="9596" y="485"/>
                  </a:lnTo>
                  <a:lnTo>
                    <a:pt x="9548" y="291"/>
                  </a:lnTo>
                  <a:lnTo>
                    <a:pt x="9451" y="146"/>
                  </a:lnTo>
                  <a:lnTo>
                    <a:pt x="9306" y="49"/>
                  </a:lnTo>
                  <a:lnTo>
                    <a:pt x="9112"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612;p46">
              <a:extLst>
                <a:ext uri="{0B9C2962-8B61-4E83-86E9-6057A5C3965C}">
                  <a16:creationId xmlns:a16="http://schemas.microsoft.com/office/drawing/2010/main" id="{50453187-95C4-41EC-949B-96FF9DEBA036}"/>
                </a:ext>
              </a:extLst>
            </p:cNvPr>
            <p:cNvSpPr/>
            <p:nvPr/>
          </p:nvSpPr>
          <p:spPr>
            <a:xfrm rot="0">
              <a:off x="7538091" y="4310932"/>
              <a:ext cx="216892" cy="23029"/>
            </a:xfrm>
            <a:custGeom>
              <a:avLst/>
              <a:gdLst/>
              <a:ahLst/>
              <a:cxnLst/>
              <a:rect b="b" l="0" r="r" t="0"/>
              <a:pathLst>
                <a:path h="1019" w="9597">
                  <a:moveTo>
                    <a:pt x="485" y="1"/>
                  </a:moveTo>
                  <a:lnTo>
                    <a:pt x="291" y="49"/>
                  </a:lnTo>
                  <a:lnTo>
                    <a:pt x="146" y="146"/>
                  </a:lnTo>
                  <a:lnTo>
                    <a:pt x="49" y="340"/>
                  </a:lnTo>
                  <a:lnTo>
                    <a:pt x="0" y="534"/>
                  </a:lnTo>
                  <a:lnTo>
                    <a:pt x="49" y="728"/>
                  </a:lnTo>
                  <a:lnTo>
                    <a:pt x="146" y="873"/>
                  </a:lnTo>
                  <a:lnTo>
                    <a:pt x="291" y="970"/>
                  </a:lnTo>
                  <a:lnTo>
                    <a:pt x="485" y="1019"/>
                  </a:lnTo>
                  <a:lnTo>
                    <a:pt x="9112" y="1019"/>
                  </a:lnTo>
                  <a:lnTo>
                    <a:pt x="9306" y="970"/>
                  </a:lnTo>
                  <a:lnTo>
                    <a:pt x="9451" y="873"/>
                  </a:lnTo>
                  <a:lnTo>
                    <a:pt x="9548" y="728"/>
                  </a:lnTo>
                  <a:lnTo>
                    <a:pt x="9596" y="534"/>
                  </a:lnTo>
                  <a:lnTo>
                    <a:pt x="9548" y="340"/>
                  </a:lnTo>
                  <a:lnTo>
                    <a:pt x="9451" y="146"/>
                  </a:lnTo>
                  <a:lnTo>
                    <a:pt x="9306" y="49"/>
                  </a:lnTo>
                  <a:lnTo>
                    <a:pt x="9112"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613;p46">
              <a:extLst>
                <a:ext uri="{4032654A-2406-4780-97EB-413B8F1323AD}">
                  <a16:creationId xmlns:a16="http://schemas.microsoft.com/office/drawing/2010/main" id="{399E489D-DE98-4E80-8CB7-42664AE8B83C}"/>
                </a:ext>
              </a:extLst>
            </p:cNvPr>
            <p:cNvSpPr/>
            <p:nvPr/>
          </p:nvSpPr>
          <p:spPr>
            <a:xfrm rot="0">
              <a:off x="7606005" y="4033834"/>
              <a:ext cx="81066" cy="102966"/>
            </a:xfrm>
            <a:custGeom>
              <a:avLst/>
              <a:gdLst/>
              <a:ahLst/>
              <a:cxnLst/>
              <a:rect b="b" l="0" r="r" t="0"/>
              <a:pathLst>
                <a:path h="4556" w="3587">
                  <a:moveTo>
                    <a:pt x="1793" y="0"/>
                  </a:moveTo>
                  <a:lnTo>
                    <a:pt x="1454" y="49"/>
                  </a:lnTo>
                  <a:lnTo>
                    <a:pt x="1163" y="146"/>
                  </a:lnTo>
                  <a:lnTo>
                    <a:pt x="873" y="243"/>
                  </a:lnTo>
                  <a:lnTo>
                    <a:pt x="630" y="436"/>
                  </a:lnTo>
                  <a:lnTo>
                    <a:pt x="388" y="679"/>
                  </a:lnTo>
                  <a:lnTo>
                    <a:pt x="243" y="921"/>
                  </a:lnTo>
                  <a:lnTo>
                    <a:pt x="97" y="1212"/>
                  </a:lnTo>
                  <a:lnTo>
                    <a:pt x="49" y="1551"/>
                  </a:lnTo>
                  <a:lnTo>
                    <a:pt x="0" y="1793"/>
                  </a:lnTo>
                  <a:lnTo>
                    <a:pt x="49" y="1987"/>
                  </a:lnTo>
                  <a:lnTo>
                    <a:pt x="146" y="2133"/>
                  </a:lnTo>
                  <a:lnTo>
                    <a:pt x="339" y="2278"/>
                  </a:lnTo>
                  <a:lnTo>
                    <a:pt x="727" y="2278"/>
                  </a:lnTo>
                  <a:lnTo>
                    <a:pt x="873" y="2133"/>
                  </a:lnTo>
                  <a:lnTo>
                    <a:pt x="970" y="1987"/>
                  </a:lnTo>
                  <a:lnTo>
                    <a:pt x="1018" y="1793"/>
                  </a:lnTo>
                  <a:lnTo>
                    <a:pt x="1018" y="1696"/>
                  </a:lnTo>
                  <a:lnTo>
                    <a:pt x="1115" y="1406"/>
                  </a:lnTo>
                  <a:lnTo>
                    <a:pt x="1309" y="1212"/>
                  </a:lnTo>
                  <a:lnTo>
                    <a:pt x="1503" y="1066"/>
                  </a:lnTo>
                  <a:lnTo>
                    <a:pt x="1793" y="1018"/>
                  </a:lnTo>
                  <a:lnTo>
                    <a:pt x="2084" y="1066"/>
                  </a:lnTo>
                  <a:lnTo>
                    <a:pt x="2327" y="1260"/>
                  </a:lnTo>
                  <a:lnTo>
                    <a:pt x="2472" y="1454"/>
                  </a:lnTo>
                  <a:lnTo>
                    <a:pt x="2569" y="1745"/>
                  </a:lnTo>
                  <a:lnTo>
                    <a:pt x="2569" y="1890"/>
                  </a:lnTo>
                  <a:lnTo>
                    <a:pt x="2520" y="2036"/>
                  </a:lnTo>
                  <a:lnTo>
                    <a:pt x="2423" y="2181"/>
                  </a:lnTo>
                  <a:lnTo>
                    <a:pt x="2327" y="2327"/>
                  </a:lnTo>
                  <a:lnTo>
                    <a:pt x="2230" y="2423"/>
                  </a:lnTo>
                  <a:lnTo>
                    <a:pt x="2084" y="2472"/>
                  </a:lnTo>
                  <a:lnTo>
                    <a:pt x="1939" y="2520"/>
                  </a:lnTo>
                  <a:lnTo>
                    <a:pt x="1793" y="2569"/>
                  </a:lnTo>
                  <a:lnTo>
                    <a:pt x="1600" y="2617"/>
                  </a:lnTo>
                  <a:lnTo>
                    <a:pt x="1454" y="2714"/>
                  </a:lnTo>
                  <a:lnTo>
                    <a:pt x="1309" y="2860"/>
                  </a:lnTo>
                  <a:lnTo>
                    <a:pt x="1309" y="3053"/>
                  </a:lnTo>
                  <a:lnTo>
                    <a:pt x="1309" y="4071"/>
                  </a:lnTo>
                  <a:lnTo>
                    <a:pt x="1309" y="4265"/>
                  </a:lnTo>
                  <a:lnTo>
                    <a:pt x="1454" y="4410"/>
                  </a:lnTo>
                  <a:lnTo>
                    <a:pt x="1600" y="4507"/>
                  </a:lnTo>
                  <a:lnTo>
                    <a:pt x="1793" y="4556"/>
                  </a:lnTo>
                  <a:lnTo>
                    <a:pt x="1987" y="4507"/>
                  </a:lnTo>
                  <a:lnTo>
                    <a:pt x="2133" y="4410"/>
                  </a:lnTo>
                  <a:lnTo>
                    <a:pt x="2278" y="4265"/>
                  </a:lnTo>
                  <a:lnTo>
                    <a:pt x="2327" y="4071"/>
                  </a:lnTo>
                  <a:lnTo>
                    <a:pt x="2327" y="3490"/>
                  </a:lnTo>
                  <a:lnTo>
                    <a:pt x="2520" y="3441"/>
                  </a:lnTo>
                  <a:lnTo>
                    <a:pt x="2714" y="3296"/>
                  </a:lnTo>
                  <a:lnTo>
                    <a:pt x="2908" y="3199"/>
                  </a:lnTo>
                  <a:lnTo>
                    <a:pt x="3102" y="3005"/>
                  </a:lnTo>
                  <a:lnTo>
                    <a:pt x="3296" y="2714"/>
                  </a:lnTo>
                  <a:lnTo>
                    <a:pt x="3490" y="2423"/>
                  </a:lnTo>
                  <a:lnTo>
                    <a:pt x="3538" y="2084"/>
                  </a:lnTo>
                  <a:lnTo>
                    <a:pt x="3587" y="1696"/>
                  </a:lnTo>
                  <a:lnTo>
                    <a:pt x="3538" y="1357"/>
                  </a:lnTo>
                  <a:lnTo>
                    <a:pt x="3393" y="1066"/>
                  </a:lnTo>
                  <a:lnTo>
                    <a:pt x="3247" y="776"/>
                  </a:lnTo>
                  <a:lnTo>
                    <a:pt x="3054" y="533"/>
                  </a:lnTo>
                  <a:lnTo>
                    <a:pt x="2763" y="291"/>
                  </a:lnTo>
                  <a:lnTo>
                    <a:pt x="2472" y="146"/>
                  </a:lnTo>
                  <a:lnTo>
                    <a:pt x="2181" y="49"/>
                  </a:lnTo>
                  <a:lnTo>
                    <a:pt x="1842"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614;p46">
              <a:extLst>
                <a:ext uri="{7E635DEF-2FFE-47D7-AFAA-56D41D3A310B}">
                  <a16:creationId xmlns:a16="http://schemas.microsoft.com/office/drawing/2010/main" id="{F54E85D4-E35C-48DF-B7CE-6BF1AB9552BF}"/>
                </a:ext>
              </a:extLst>
            </p:cNvPr>
            <p:cNvSpPr/>
            <p:nvPr/>
          </p:nvSpPr>
          <p:spPr>
            <a:xfrm rot="0">
              <a:off x="7635565" y="4159782"/>
              <a:ext cx="23029" cy="23029"/>
            </a:xfrm>
            <a:custGeom>
              <a:avLst/>
              <a:gdLst/>
              <a:ahLst/>
              <a:cxnLst/>
              <a:rect b="b" l="0" r="r" t="0"/>
              <a:pathLst>
                <a:path h="1019" w="1019">
                  <a:moveTo>
                    <a:pt x="485" y="1"/>
                  </a:moveTo>
                  <a:lnTo>
                    <a:pt x="292" y="49"/>
                  </a:lnTo>
                  <a:lnTo>
                    <a:pt x="146" y="195"/>
                  </a:lnTo>
                  <a:lnTo>
                    <a:pt x="1" y="340"/>
                  </a:lnTo>
                  <a:lnTo>
                    <a:pt x="1" y="534"/>
                  </a:lnTo>
                  <a:lnTo>
                    <a:pt x="1" y="728"/>
                  </a:lnTo>
                  <a:lnTo>
                    <a:pt x="146" y="873"/>
                  </a:lnTo>
                  <a:lnTo>
                    <a:pt x="292" y="1018"/>
                  </a:lnTo>
                  <a:lnTo>
                    <a:pt x="679" y="1018"/>
                  </a:lnTo>
                  <a:lnTo>
                    <a:pt x="825" y="873"/>
                  </a:lnTo>
                  <a:lnTo>
                    <a:pt x="970" y="728"/>
                  </a:lnTo>
                  <a:lnTo>
                    <a:pt x="1019" y="534"/>
                  </a:lnTo>
                  <a:lnTo>
                    <a:pt x="970" y="340"/>
                  </a:lnTo>
                  <a:lnTo>
                    <a:pt x="825" y="195"/>
                  </a:lnTo>
                  <a:lnTo>
                    <a:pt x="679" y="49"/>
                  </a:lnTo>
                  <a:lnTo>
                    <a:pt x="485"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Tree>
    <p:extLst>
      <p:ext uri="{123C6804-8369-4AA7-AA6E-CEF2150FAFFF}">
        <p14:creationId xmlns:p14="http://schemas.microsoft.com/office/powerpoint/2010/main" val="1725254398589"/>
      </p:ext>
    </p:extLst>
  </p:cSld>
  <p:clrMapOvr>
    <a:masterClrMapping/>
  </p:clrMapOvr>
</p:sld>
</file>

<file path=ppt/slides/slide1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7">
    <p:spTree>
      <p:nvGrpSpPr>
        <p:cNvPr id="1" name=""/>
        <p:cNvGrpSpPr/>
        <p:nvPr/>
      </p:nvGrpSpPr>
      <p:grpSpPr>
        <a:xfrm>
          <a:off x="0" y="0"/>
          <a:ext cx="0" cy="0"/>
          <a:chOff x="0" y="0"/>
          <a:chExt cx="0" cy="0"/>
        </a:xfrm>
      </p:grpSpPr>
      <p:sp>
        <p:nvSpPr>
          <p:cNvPr id="2" name="Google Shape;429;p40">
            <a:extLst>
              <a:ext uri="{2CEC31B9-30EC-4DF1-AF16-451DFBE5427F}">
                <a16:creationId xmlns:a16="http://schemas.microsoft.com/office/drawing/2010/main" id="{218A28CF-B849-4363-9965-00A182CB0214}"/>
              </a:ext>
            </a:extLst>
          </p:cNvPr>
          <p:cNvSpPr>
            <a:spLocks noGrp="true"/>
          </p:cNvSpPr>
          <p:nvPr>
            <p:ph type="title"/>
          </p:nvPr>
        </p:nvSpPr>
        <p:spPr>
          <a:xfrm rot="0">
            <a:off x="713222" y="2384250"/>
            <a:ext cx="6758111" cy="915895"/>
          </a:xfrm>
          <a:prstGeom prst="rect">
            <a:avLst/>
          </a:prstGeom>
        </p:spPr>
        <p:txBody>
          <a:bodyPr anchor="b" bIns="91425" lIns="91425" rIns="91425" rtlCol="0" spcFirstLastPara="true" tIns="91425" wrap="square">
            <a:noAutofit/>
          </a:bodyPr>
          <a:lstStyle/>
          <a:p>
            <a:pPr algn="l" indent="0" lvl="0" marL="0" rtl="false">
              <a:spcBef>
                <a:spcPts val="0"/>
              </a:spcBef>
              <a:spcAft>
                <a:spcPts val="0"/>
              </a:spcAft>
              <a:buNone/>
            </a:pPr>
            <a:r>
              <a:rPr b="1" dirty="0" lang="en-US" sz="3000">
                <a:latin typeface="+mj-lt"/>
              </a:rPr>
              <a:t>Exploratory Analysis</a:t>
            </a:r>
            <a:r>
              <a:rPr dirty="0" lang="en-US" sz="3000"/>
              <a:t>: Uncovering Insights and Key Metrics</a:t>
            </a:r>
            <a:endParaRPr dirty="0" lang="en-US" sz="3000"/>
          </a:p>
        </p:txBody>
      </p:sp>
      <p:sp>
        <p:nvSpPr>
          <p:cNvPr id="3" name="Google Shape;430;p40">
            <a:extLst>
              <a:ext uri="{37B6387E-7A14-436B-A3B7-CB498660A961}">
                <a16:creationId xmlns:a16="http://schemas.microsoft.com/office/drawing/2010/main" id="{77E720A3-B1FB-403B-8981-FC22F65A2521}"/>
              </a:ext>
            </a:extLst>
          </p:cNvPr>
          <p:cNvSpPr>
            <a:spLocks noGrp="true"/>
          </p:cNvSpPr>
          <p:nvPr>
            <p:ph idx="1" type="title"/>
          </p:nvPr>
        </p:nvSpPr>
        <p:spPr>
          <a:xfrm rot="0">
            <a:off x="713225" y="1468349"/>
            <a:ext cx="1264200" cy="915900"/>
          </a:xfrm>
          <a:prstGeom prst="rect">
            <a:avLst/>
          </a:prstGeom>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05</a:t>
            </a:r>
            <a:endParaRPr dirty="0" lang="en-US"/>
          </a:p>
        </p:txBody>
      </p:sp>
      <p:grpSp>
        <p:nvGrpSpPr>
          <p:cNvPr id="4" name="Google Shape;432;p40">
            <a:extLst>
              <a:ext uri="{96F3F1F1-6161-482B-8D81-749BA42098F4}">
                <a16:creationId xmlns:a16="http://schemas.microsoft.com/office/drawing/2010/main" id="{6BA5C616-EE8D-42FB-AE0F-511866CBC7E6}"/>
              </a:ext>
            </a:extLst>
          </p:cNvPr>
          <p:cNvGrpSpPr/>
          <p:nvPr/>
        </p:nvGrpSpPr>
        <p:grpSpPr>
          <a:xfrm rot="0">
            <a:off x="5104880" y="-153372"/>
            <a:ext cx="4218588" cy="6000576"/>
            <a:chOff x="5104880" y="-153372"/>
            <a:chExt cx="4218588" cy="6000576"/>
          </a:xfrm>
        </p:grpSpPr>
        <p:sp>
          <p:nvSpPr>
            <p:cNvPr id="5" name="Google Shape;433;p40">
              <a:extLst>
                <a:ext uri="{1C52C3A0-6167-4369-B834-0E825D273DE6}">
                  <a16:creationId xmlns:a16="http://schemas.microsoft.com/office/drawing/2010/main" id="{11831E3F-CFBB-4341-94E2-3FCC40B57367}"/>
                </a:ext>
              </a:extLst>
            </p:cNvPr>
            <p:cNvSpPr/>
            <p:nvPr/>
          </p:nvSpPr>
          <p:spPr>
            <a:xfrm rot="0">
              <a:off x="7074911" y="254737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434;p40">
              <a:extLst>
                <a:ext uri="{0EC326BF-A9B8-4A9A-9A63-CCC6B113A077}">
                  <a16:creationId xmlns:a16="http://schemas.microsoft.com/office/drawing/2010/main" id="{D9616DE5-4038-4780-9850-260B2FB04B78}"/>
                </a:ext>
              </a:extLst>
            </p:cNvPr>
            <p:cNvSpPr/>
            <p:nvPr/>
          </p:nvSpPr>
          <p:spPr>
            <a:xfrm rot="0">
              <a:off x="7026089" y="-1533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435;p40">
              <a:extLst>
                <a:ext uri="{C31824E4-0ACB-4F97-8776-E6238C8D8ADE}">
                  <a16:creationId xmlns:a16="http://schemas.microsoft.com/office/drawing/2010/main" id="{B804BFE5-D033-475F-8C0C-DFBE25B4C592}"/>
                </a:ext>
              </a:extLst>
            </p:cNvPr>
            <p:cNvSpPr/>
            <p:nvPr/>
          </p:nvSpPr>
          <p:spPr>
            <a:xfrm rot="0">
              <a:off x="6606684" y="318466"/>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436;p40">
              <a:extLst>
                <a:ext uri="{5F46B12A-CFAF-43DF-AB69-F0D9C7BB6304}">
                  <a16:creationId xmlns:a16="http://schemas.microsoft.com/office/drawing/2010/main" id="{FBA7AA36-010A-49B9-AD45-DA29FFF47423}"/>
                </a:ext>
              </a:extLst>
            </p:cNvPr>
            <p:cNvSpPr/>
            <p:nvPr/>
          </p:nvSpPr>
          <p:spPr>
            <a:xfrm rot="0">
              <a:off x="6138958" y="13708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437;p40">
              <a:extLst>
                <a:ext uri="{4A295342-61D4-41CD-8A74-8AF3D1BBD09F}">
                  <a16:creationId xmlns:a16="http://schemas.microsoft.com/office/drawing/2010/main" id="{89D39BC0-20BB-4C67-8CFC-14AA940BFAB5}"/>
                </a:ext>
              </a:extLst>
            </p:cNvPr>
            <p:cNvSpPr/>
            <p:nvPr/>
          </p:nvSpPr>
          <p:spPr>
            <a:xfrm rot="0">
              <a:off x="5732457" y="87452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438;p40">
              <a:extLst>
                <a:ext uri="{4813A4D0-A253-4D77-B9DF-4B71EAE17214}">
                  <a16:creationId xmlns:a16="http://schemas.microsoft.com/office/drawing/2010/main" id="{00EB6028-BAC8-486A-8FDA-721BD391FCB2}"/>
                </a:ext>
              </a:extLst>
            </p:cNvPr>
            <p:cNvSpPr/>
            <p:nvPr/>
          </p:nvSpPr>
          <p:spPr>
            <a:xfrm rot="0">
              <a:off x="7480889" y="9899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439;p40">
              <a:extLst>
                <a:ext uri="{C5F623C5-4E0D-4C9F-913B-EA64C56CB311}">
                  <a16:creationId xmlns:a16="http://schemas.microsoft.com/office/drawing/2010/main" id="{8E30E1CC-5EC0-4627-BDB4-BAC0699B05E1}"/>
                </a:ext>
              </a:extLst>
            </p:cNvPr>
            <p:cNvSpPr/>
            <p:nvPr/>
          </p:nvSpPr>
          <p:spPr>
            <a:xfrm rot="0">
              <a:off x="7074904" y="207505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440;p40">
              <a:extLst>
                <a:ext uri="{85060960-2CB5-4B19-9FF8-9DBBCC9914AC}">
                  <a16:creationId xmlns:a16="http://schemas.microsoft.com/office/drawing/2010/main" id="{6E1AA1DF-9B29-4E9B-9C69-0BB245731C1C}"/>
                </a:ext>
              </a:extLst>
            </p:cNvPr>
            <p:cNvSpPr/>
            <p:nvPr/>
          </p:nvSpPr>
          <p:spPr>
            <a:xfrm rot="0">
              <a:off x="7962440" y="140407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 name="Google Shape;441;p40">
              <a:extLst>
                <a:ext uri="{2BD2FF13-1D0A-4AB4-9304-7C941DD3D3AB}">
                  <a16:creationId xmlns:a16="http://schemas.microsoft.com/office/drawing/2010/main" id="{396D3E8A-62B5-4E7A-8F7C-346E259C608E}"/>
                </a:ext>
              </a:extLst>
            </p:cNvPr>
            <p:cNvSpPr/>
            <p:nvPr/>
          </p:nvSpPr>
          <p:spPr>
            <a:xfrm flipH="true" rot="10800000">
              <a:off x="6036086" y="312497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 name="Google Shape;442;p40">
              <a:extLst>
                <a:ext uri="{8D19CAFD-3F1E-42F5-AC55-8A333B93AFF9}">
                  <a16:creationId xmlns:a16="http://schemas.microsoft.com/office/drawing/2010/main" id="{E8B2DF76-35DD-47AB-B755-10B41B76EE90}"/>
                </a:ext>
              </a:extLst>
            </p:cNvPr>
            <p:cNvSpPr/>
            <p:nvPr/>
          </p:nvSpPr>
          <p:spPr>
            <a:xfrm flipH="true" rot="10800000">
              <a:off x="6355205" y="410208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 name="Google Shape;443;p40">
              <a:extLst>
                <a:ext uri="{3A6B3AAF-B721-4CB0-B056-F53AF890346D}">
                  <a16:creationId xmlns:a16="http://schemas.microsoft.com/office/drawing/2010/main" id="{72ADAC9F-B6BA-455B-894E-F713C3910688}"/>
                </a:ext>
              </a:extLst>
            </p:cNvPr>
            <p:cNvSpPr/>
            <p:nvPr/>
          </p:nvSpPr>
          <p:spPr>
            <a:xfrm flipH="true" rot="10800000">
              <a:off x="5732459" y="487908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 name="Google Shape;444;p40">
              <a:extLst>
                <a:ext uri="{6388AAFE-94A0-466D-BF8F-5926CC4EC916}">
                  <a16:creationId xmlns:a16="http://schemas.microsoft.com/office/drawing/2010/main" id="{C62DCECF-77E0-43AC-968E-71C1A6EEB305}"/>
                </a:ext>
              </a:extLst>
            </p:cNvPr>
            <p:cNvSpPr/>
            <p:nvPr/>
          </p:nvSpPr>
          <p:spPr>
            <a:xfrm flipH="true" rot="10800000">
              <a:off x="6683196" y="351549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 name="Google Shape;445;p40">
              <a:extLst>
                <a:ext uri="{AD4FE7F9-6749-491C-950A-7E989861EFC1}">
                  <a16:creationId xmlns:a16="http://schemas.microsoft.com/office/drawing/2010/main" id="{8D8FE9CC-C720-47BE-9D71-B51554C45133}"/>
                </a:ext>
              </a:extLst>
            </p:cNvPr>
            <p:cNvSpPr/>
            <p:nvPr/>
          </p:nvSpPr>
          <p:spPr>
            <a:xfrm flipH="true" rot="10800000">
              <a:off x="5104880" y="443452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 name="Google Shape;446;p40">
              <a:extLst>
                <a:ext uri="{FEAE37CA-AA19-4C14-95B1-6280E8621222}">
                  <a16:creationId xmlns:a16="http://schemas.microsoft.com/office/drawing/2010/main" id="{CABD2A2B-ECAF-4538-BD59-71D98AE450A3}"/>
                </a:ext>
              </a:extLst>
            </p:cNvPr>
            <p:cNvSpPr/>
            <p:nvPr/>
          </p:nvSpPr>
          <p:spPr>
            <a:xfrm rot="0">
              <a:off x="8484758" y="243811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 name="Google Shape;447;p40">
              <a:extLst>
                <a:ext uri="{7AE8FE32-8C82-4FC4-82FC-49A8EB764FB9}">
                  <a16:creationId xmlns:a16="http://schemas.microsoft.com/office/drawing/2010/main" id="{B2536AEA-9D71-488A-9248-9643D800AEBE}"/>
                </a:ext>
              </a:extLst>
            </p:cNvPr>
            <p:cNvSpPr/>
            <p:nvPr/>
          </p:nvSpPr>
          <p:spPr>
            <a:xfrm rot="0">
              <a:off x="8038259" y="292128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 name="Google Shape;448;p40">
              <a:extLst>
                <a:ext uri="{8024C7B4-7B06-4F35-A548-D84C63F3CB5C}">
                  <a16:creationId xmlns:a16="http://schemas.microsoft.com/office/drawing/2010/main" id="{07933523-25C7-44A0-8E1B-F7EE10CD3343}"/>
                </a:ext>
              </a:extLst>
            </p:cNvPr>
            <p:cNvSpPr/>
            <p:nvPr/>
          </p:nvSpPr>
          <p:spPr>
            <a:xfrm flipH="true" rot="10800000">
              <a:off x="7853362" y="396220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 name="Google Shape;449;p40">
              <a:extLst>
                <a:ext uri="{BC2072D4-943C-4E3E-8BA3-1595ADA73939}">
                  <a16:creationId xmlns:a16="http://schemas.microsoft.com/office/drawing/2010/main" id="{87C6B485-E933-476E-B3AB-722A4411F710}"/>
                </a:ext>
              </a:extLst>
            </p:cNvPr>
            <p:cNvSpPr/>
            <p:nvPr/>
          </p:nvSpPr>
          <p:spPr>
            <a:xfrm flipH="true" rot="10800000">
              <a:off x="8261505" y="443452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cxnSp>
        <p:nvCxnSpPr>
          <p:cNvPr id="22" name="Google Shape;450;p40">
            <a:extLst>
              <a:ext uri="{DAA7955A-8547-40D0-BC48-2FFA83511C69}">
                <a16:creationId xmlns:a16="http://schemas.microsoft.com/office/drawing/2010/main" id="{80B1D199-543D-4130-9CF3-5E99533F0F8D}"/>
              </a:ext>
            </a:extLst>
          </p:cNvPr>
          <p:cNvCxnSpPr/>
          <p:nvPr/>
        </p:nvCxnSpPr>
        <p:spPr>
          <a:xfrm rot="0">
            <a:off x="841250" y="1385850"/>
            <a:ext cx="373500" cy="0"/>
          </a:xfrm>
          <a:prstGeom prst="line">
            <a:avLst/>
          </a:prstGeom>
          <a:noFill/>
          <a:ln cap="flat" w="19050">
            <a:solidFill>
              <a:schemeClr val="dk1"/>
            </a:solidFill>
            <a:prstDash val="solid"/>
            <a:round/>
          </a:ln>
        </p:spPr>
      </p:cxnSp>
    </p:spTree>
    <p:extLst>
      <p:ext uri="{BA9AC366-44AF-462D-9435-656BC0A008ED}">
        <p14:creationId xmlns:p14="http://schemas.microsoft.com/office/powerpoint/2010/main" val="1725254398593"/>
      </p:ext>
    </p:extLst>
  </p:cSld>
  <p:clrMapOvr>
    <a:masterClrMapping/>
  </p:clrMapOvr>
</p:sld>
</file>

<file path=ppt/slides/slide1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8">
    <p:spTree>
      <p:nvGrpSpPr>
        <p:cNvPr id="1" name=""/>
        <p:cNvGrpSpPr/>
        <p:nvPr/>
      </p:nvGrpSpPr>
      <p:grpSpPr>
        <a:xfrm>
          <a:off x="0" y="0"/>
          <a:ext cx="0" cy="0"/>
          <a:chOff x="0" y="0"/>
          <a:chExt cx="0" cy="0"/>
        </a:xfrm>
      </p:grpSpPr>
      <p:sp>
        <p:nvSpPr>
          <p:cNvPr id="2" name="Google Shape;487;p43">
            <a:extLst>
              <a:ext uri="{24090092-781E-467F-9B4C-39299A69E4F9}">
                <a16:creationId xmlns:a16="http://schemas.microsoft.com/office/drawing/2010/main" id="{3AD420DE-7FD8-49D2-9D96-47B24E75BD54}"/>
              </a:ext>
            </a:extLst>
          </p:cNvPr>
          <p:cNvSpPr>
            <a:spLocks noGrp="true"/>
          </p:cNvSpPr>
          <p:nvPr>
            <p:ph idx="10" type="title"/>
          </p:nvPr>
        </p:nvSpPr>
        <p:spPr>
          <a:xfrm rot="0">
            <a:off x="719999" y="445025"/>
            <a:ext cx="7703999" cy="572700"/>
          </a:xfrm>
          <a:prstGeom prst="rect">
            <a:avLst/>
          </a:prstGeom>
        </p:spPr>
        <p:txBody>
          <a:bodyPr anchor="t" bIns="91425" lIns="91425" rIns="91425" rtlCol="0" spcFirstLastPara="true" tIns="91425" wrap="square">
            <a:noAutofit/>
          </a:bodyPr>
          <a:lstStyle/>
          <a:p>
            <a:pPr/>
            <a:r>
              <a:rPr b="1" dirty="0" lang="en-US" sz="1800">
                <a:latin typeface="+mj-lt"/>
              </a:rPr>
              <a:t>Exploratory Analysis</a:t>
            </a:r>
            <a:endParaRPr b="1" dirty="0" lang="en-US" sz="1800">
              <a:latin typeface="+mj-lt"/>
            </a:endParaRPr>
          </a:p>
        </p:txBody>
      </p:sp>
      <p:sp>
        <p:nvSpPr>
          <p:cNvPr id="3" name="Google Shape;489;p43">
            <a:extLst>
              <a:ext uri="{58E9F74A-C3BC-49F3-B5CB-9B017BA341EE}">
                <a16:creationId xmlns:a16="http://schemas.microsoft.com/office/drawing/2010/main" id="{9F83EF63-4E29-459F-B493-9E8E2A826908}"/>
              </a:ext>
            </a:extLst>
          </p:cNvPr>
          <p:cNvSpPr>
            <a:spLocks noGrp="true"/>
          </p:cNvSpPr>
          <p:nvPr>
            <p:ph idx="12" type="subTitle"/>
          </p:nvPr>
        </p:nvSpPr>
        <p:spPr>
          <a:xfrm rot="0">
            <a:off x="1000125" y="1747232"/>
            <a:ext cx="6743700" cy="2707363"/>
          </a:xfrm>
          <a:prstGeom prst="rect">
            <a:avLst/>
          </a:prstGeom>
        </p:spPr>
        <p:txBody>
          <a:bodyPr anchor="t" bIns="91425" lIns="91425" rIns="91425" rtlCol="0" spcFirstLastPara="true" tIns="91425" wrap="square">
            <a:noAutofit/>
          </a:bodyPr>
          <a:lstStyle/>
          <a:p>
            <a:pPr algn="just" indent="0" lvl="0" marL="0" rtl="false">
              <a:spcBef>
                <a:spcPts val="0"/>
              </a:spcBef>
              <a:spcAft>
                <a:spcPts val="0"/>
              </a:spcAft>
              <a:buNone/>
            </a:pPr>
            <a:r>
              <a:rPr b="1" dirty="0" lang="en-US">
                <a:latin typeface="+mn-lt"/>
              </a:rPr>
              <a:t>Objective</a:t>
            </a:r>
            <a:r>
              <a:rPr dirty="0" lang="en-US"/>
              <a:t>: Analyzing the processed data</a:t>
            </a:r>
          </a:p>
          <a:p>
            <a:pPr algn="just" indent="0" lvl="0" marL="0" rtl="false">
              <a:spcBef>
                <a:spcPts val="0"/>
              </a:spcBef>
              <a:spcAft>
                <a:spcPts val="0"/>
              </a:spcAft>
              <a:buNone/>
            </a:pPr>
            <a:r>
              <a:rPr dirty="0" lang="en-US"/>
              <a:t/>
            </a:r>
          </a:p>
          <a:p>
            <a:pPr algn="just" indent="0" lvl="0" marL="0" rtl="false">
              <a:spcBef>
                <a:spcPts val="0"/>
              </a:spcBef>
              <a:spcAft>
                <a:spcPts val="0"/>
              </a:spcAft>
              <a:buNone/>
            </a:pPr>
            <a:r>
              <a:rPr b="1" dirty="0" lang="en-US">
                <a:latin typeface="+mn-lt"/>
              </a:rPr>
              <a:t>Approach: </a:t>
            </a:r>
            <a:r>
              <a:rPr dirty="0" lang="en-US"/>
              <a:t>We utilize the SQL engine to analyze data within the MySQL database and extract valuable insights. The results are then exported and displayed through a </a:t>
            </a:r>
            <a:r>
              <a:rPr dirty="0" lang="en-US"/>
              <a:t>Streamlit</a:t>
            </a:r>
            <a:r>
              <a:rPr dirty="0" lang="en-US"/>
              <a:t> application for visualization and further analysis.</a:t>
            </a:r>
            <a:endParaRPr dirty="0" lang="en-US"/>
          </a:p>
        </p:txBody>
      </p:sp>
      <p:sp>
        <p:nvSpPr>
          <p:cNvPr id="4" name="Google Shape;490;p43">
            <a:extLst>
              <a:ext uri="{14D486D2-4600-4972-9348-6F59BCDDEABA}">
                <a16:creationId xmlns:a16="http://schemas.microsoft.com/office/drawing/2010/main" id="{D094A361-50C3-4CB9-8C99-8B59B612FECF}"/>
              </a:ext>
            </a:extLst>
          </p:cNvPr>
          <p:cNvSpPr>
            <a:spLocks noGrp="true"/>
          </p:cNvSpPr>
          <p:nvPr>
            <p:ph idx="13" type="subTitle"/>
          </p:nvPr>
        </p:nvSpPr>
        <p:spPr>
          <a:xfrm rot="0">
            <a:off x="1000115" y="1153202"/>
            <a:ext cx="6743679" cy="529198"/>
          </a:xfrm>
          <a:prstGeom prst="rect">
            <a:avLst/>
          </a:prstGeom>
        </p:spPr>
        <p:txBody>
          <a:bodyPr anchor="b" bIns="91425" lIns="91425" rIns="91425" rtlCol="0" spcFirstLastPara="true" tIns="91425" wrap="square">
            <a:noAutofit/>
          </a:bodyPr>
          <a:lstStyle/>
          <a:p>
            <a:pPr/>
            <a:r>
              <a:rPr b="1" dirty="0" lang="en-IN" sz="1400">
                <a:latin typeface="Outfit"/>
              </a:rPr>
              <a:t>Task 7: </a:t>
            </a:r>
            <a:r>
              <a:rPr b="1" dirty="0" lang="en-US" sz="1400">
                <a:latin typeface="Outfit"/>
              </a:rPr>
              <a:t>Run Query on the database and show output on </a:t>
            </a:r>
            <a:r>
              <a:rPr b="1" dirty="0" err="1" lang="en-US" sz="1400">
                <a:latin typeface="Outfit"/>
              </a:rPr>
              <a:t>streamlit</a:t>
            </a:r>
            <a:endParaRPr b="1" dirty="0" err="1" lang="en-US" sz="1400">
              <a:latin typeface="Outfit"/>
            </a:endParaRPr>
          </a:p>
        </p:txBody>
      </p:sp>
      <p:grpSp>
        <p:nvGrpSpPr>
          <p:cNvPr id="5" name="Google Shape;592;p46">
            <a:extLst>
              <a:ext uri="{C674DC91-67ED-4CB3-A1D0-B9E1C940E4C2}">
                <a16:creationId xmlns:a16="http://schemas.microsoft.com/office/drawing/2010/main" id="{2BE8E747-DD6B-4BCC-9C09-CDA2A2E51C6A}"/>
              </a:ext>
            </a:extLst>
          </p:cNvPr>
          <p:cNvGrpSpPr/>
          <p:nvPr/>
        </p:nvGrpSpPr>
        <p:grpSpPr>
          <a:xfrm rot="0">
            <a:off x="2945588" y="461909"/>
            <a:ext cx="392133" cy="392155"/>
            <a:chOff x="7408842" y="2635120"/>
            <a:chExt cx="392133" cy="392155"/>
          </a:xfrm>
        </p:grpSpPr>
        <p:sp>
          <p:nvSpPr>
            <p:cNvPr id="6" name="Google Shape;593;p46">
              <a:extLst>
                <a:ext uri="{D1185692-FB1E-4A42-8216-1D39843F19C9}">
                  <a16:creationId xmlns:a16="http://schemas.microsoft.com/office/drawing/2010/main" id="{F5E99280-5B68-41A0-8181-B7883320298F}"/>
                </a:ext>
              </a:extLst>
            </p:cNvPr>
            <p:cNvSpPr/>
            <p:nvPr/>
          </p:nvSpPr>
          <p:spPr>
            <a:xfrm rot="0">
              <a:off x="7408842" y="2773138"/>
              <a:ext cx="392133" cy="254137"/>
            </a:xfrm>
            <a:custGeom>
              <a:avLst/>
              <a:gdLst/>
              <a:ahLst/>
              <a:cxnLst/>
              <a:rect b="b" l="0" r="r" t="0"/>
              <a:pathLst>
                <a:path h="11245" w="17351">
                  <a:moveTo>
                    <a:pt x="14298" y="9160"/>
                  </a:moveTo>
                  <a:lnTo>
                    <a:pt x="14298" y="10226"/>
                  </a:lnTo>
                  <a:lnTo>
                    <a:pt x="3054" y="10226"/>
                  </a:lnTo>
                  <a:lnTo>
                    <a:pt x="3054" y="9160"/>
                  </a:lnTo>
                  <a:close/>
                  <a:moveTo>
                    <a:pt x="15655" y="1018"/>
                  </a:moveTo>
                  <a:lnTo>
                    <a:pt x="15897" y="1066"/>
                  </a:lnTo>
                  <a:lnTo>
                    <a:pt x="16139" y="1212"/>
                  </a:lnTo>
                  <a:lnTo>
                    <a:pt x="16285" y="1406"/>
                  </a:lnTo>
                  <a:lnTo>
                    <a:pt x="16333" y="1696"/>
                  </a:lnTo>
                  <a:lnTo>
                    <a:pt x="16333" y="10226"/>
                  </a:lnTo>
                  <a:lnTo>
                    <a:pt x="15315" y="10226"/>
                  </a:lnTo>
                  <a:lnTo>
                    <a:pt x="15315" y="8675"/>
                  </a:lnTo>
                  <a:lnTo>
                    <a:pt x="15267" y="8482"/>
                  </a:lnTo>
                  <a:lnTo>
                    <a:pt x="15170" y="8288"/>
                  </a:lnTo>
                  <a:lnTo>
                    <a:pt x="15025" y="8191"/>
                  </a:lnTo>
                  <a:lnTo>
                    <a:pt x="14831" y="8142"/>
                  </a:lnTo>
                  <a:lnTo>
                    <a:pt x="2569" y="8142"/>
                  </a:lnTo>
                  <a:lnTo>
                    <a:pt x="2327" y="8191"/>
                  </a:lnTo>
                  <a:lnTo>
                    <a:pt x="2181" y="8288"/>
                  </a:lnTo>
                  <a:lnTo>
                    <a:pt x="2085" y="8482"/>
                  </a:lnTo>
                  <a:lnTo>
                    <a:pt x="2036" y="8675"/>
                  </a:lnTo>
                  <a:lnTo>
                    <a:pt x="2036" y="10226"/>
                  </a:lnTo>
                  <a:lnTo>
                    <a:pt x="1018" y="10226"/>
                  </a:lnTo>
                  <a:lnTo>
                    <a:pt x="1018" y="1696"/>
                  </a:lnTo>
                  <a:lnTo>
                    <a:pt x="1067" y="1406"/>
                  </a:lnTo>
                  <a:lnTo>
                    <a:pt x="1212" y="1212"/>
                  </a:lnTo>
                  <a:lnTo>
                    <a:pt x="1454" y="1066"/>
                  </a:lnTo>
                  <a:lnTo>
                    <a:pt x="1697" y="1018"/>
                  </a:lnTo>
                  <a:close/>
                  <a:moveTo>
                    <a:pt x="1697" y="0"/>
                  </a:moveTo>
                  <a:lnTo>
                    <a:pt x="1358" y="49"/>
                  </a:lnTo>
                  <a:lnTo>
                    <a:pt x="1018" y="146"/>
                  </a:lnTo>
                  <a:lnTo>
                    <a:pt x="776" y="291"/>
                  </a:lnTo>
                  <a:lnTo>
                    <a:pt x="485" y="485"/>
                  </a:lnTo>
                  <a:lnTo>
                    <a:pt x="291" y="727"/>
                  </a:lnTo>
                  <a:lnTo>
                    <a:pt x="146" y="1018"/>
                  </a:lnTo>
                  <a:lnTo>
                    <a:pt x="49" y="1357"/>
                  </a:lnTo>
                  <a:lnTo>
                    <a:pt x="1" y="1696"/>
                  </a:lnTo>
                  <a:lnTo>
                    <a:pt x="1" y="10711"/>
                  </a:lnTo>
                  <a:lnTo>
                    <a:pt x="49" y="10905"/>
                  </a:lnTo>
                  <a:lnTo>
                    <a:pt x="146" y="11099"/>
                  </a:lnTo>
                  <a:lnTo>
                    <a:pt x="340" y="11196"/>
                  </a:lnTo>
                  <a:lnTo>
                    <a:pt x="534" y="11244"/>
                  </a:lnTo>
                  <a:lnTo>
                    <a:pt x="16818" y="11244"/>
                  </a:lnTo>
                  <a:lnTo>
                    <a:pt x="17012" y="11196"/>
                  </a:lnTo>
                  <a:lnTo>
                    <a:pt x="17206" y="11099"/>
                  </a:lnTo>
                  <a:lnTo>
                    <a:pt x="17303" y="10905"/>
                  </a:lnTo>
                  <a:lnTo>
                    <a:pt x="17351" y="10711"/>
                  </a:lnTo>
                  <a:lnTo>
                    <a:pt x="17351" y="1696"/>
                  </a:lnTo>
                  <a:lnTo>
                    <a:pt x="17303" y="1357"/>
                  </a:lnTo>
                  <a:lnTo>
                    <a:pt x="17206" y="1018"/>
                  </a:lnTo>
                  <a:lnTo>
                    <a:pt x="17060" y="727"/>
                  </a:lnTo>
                  <a:lnTo>
                    <a:pt x="16866" y="485"/>
                  </a:lnTo>
                  <a:lnTo>
                    <a:pt x="16576" y="291"/>
                  </a:lnTo>
                  <a:lnTo>
                    <a:pt x="16333" y="146"/>
                  </a:lnTo>
                  <a:lnTo>
                    <a:pt x="15994" y="49"/>
                  </a:lnTo>
                  <a:lnTo>
                    <a:pt x="15655"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594;p46">
              <a:extLst>
                <a:ext uri="{8124401E-1C37-4231-A0E2-AF73E33947DE}">
                  <a16:creationId xmlns:a16="http://schemas.microsoft.com/office/drawing/2010/main" id="{C5E7FBCC-1155-45D7-A24B-4658FCC7CDBA}"/>
                </a:ext>
              </a:extLst>
            </p:cNvPr>
            <p:cNvSpPr/>
            <p:nvPr/>
          </p:nvSpPr>
          <p:spPr>
            <a:xfrm rot="0">
              <a:off x="7685964" y="2819129"/>
              <a:ext cx="23007" cy="23029"/>
            </a:xfrm>
            <a:custGeom>
              <a:avLst/>
              <a:gdLst/>
              <a:ahLst/>
              <a:cxnLst/>
              <a:rect b="b" l="0" r="r" t="0"/>
              <a:pathLst>
                <a:path h="1019" w="1018">
                  <a:moveTo>
                    <a:pt x="291" y="1"/>
                  </a:moveTo>
                  <a:lnTo>
                    <a:pt x="146" y="146"/>
                  </a:lnTo>
                  <a:lnTo>
                    <a:pt x="49" y="292"/>
                  </a:lnTo>
                  <a:lnTo>
                    <a:pt x="0" y="485"/>
                  </a:lnTo>
                  <a:lnTo>
                    <a:pt x="49" y="679"/>
                  </a:lnTo>
                  <a:lnTo>
                    <a:pt x="146" y="873"/>
                  </a:lnTo>
                  <a:lnTo>
                    <a:pt x="291" y="970"/>
                  </a:lnTo>
                  <a:lnTo>
                    <a:pt x="533" y="1018"/>
                  </a:lnTo>
                  <a:lnTo>
                    <a:pt x="727" y="970"/>
                  </a:lnTo>
                  <a:lnTo>
                    <a:pt x="873" y="873"/>
                  </a:lnTo>
                  <a:lnTo>
                    <a:pt x="969" y="679"/>
                  </a:lnTo>
                  <a:lnTo>
                    <a:pt x="1018" y="485"/>
                  </a:lnTo>
                  <a:lnTo>
                    <a:pt x="969" y="292"/>
                  </a:lnTo>
                  <a:lnTo>
                    <a:pt x="873" y="146"/>
                  </a:lnTo>
                  <a:lnTo>
                    <a:pt x="727"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595;p46">
              <a:extLst>
                <a:ext uri="{6635272D-9C30-4C46-99B9-44F439E81AA3}">
                  <a16:creationId xmlns:a16="http://schemas.microsoft.com/office/drawing/2010/main" id="{6BFF1D5D-D739-4B06-A5E6-14276D0F37C6}"/>
                </a:ext>
              </a:extLst>
            </p:cNvPr>
            <p:cNvSpPr/>
            <p:nvPr/>
          </p:nvSpPr>
          <p:spPr>
            <a:xfrm rot="0">
              <a:off x="7454856" y="2819129"/>
              <a:ext cx="104073" cy="23029"/>
            </a:xfrm>
            <a:custGeom>
              <a:avLst/>
              <a:gdLst/>
              <a:ahLst/>
              <a:cxnLst/>
              <a:rect b="b" l="0" r="r" t="0"/>
              <a:pathLst>
                <a:path h="1019" w="4605">
                  <a:moveTo>
                    <a:pt x="533" y="1"/>
                  </a:moveTo>
                  <a:lnTo>
                    <a:pt x="291" y="49"/>
                  </a:lnTo>
                  <a:lnTo>
                    <a:pt x="145" y="146"/>
                  </a:lnTo>
                  <a:lnTo>
                    <a:pt x="49" y="292"/>
                  </a:lnTo>
                  <a:lnTo>
                    <a:pt x="0" y="485"/>
                  </a:lnTo>
                  <a:lnTo>
                    <a:pt x="49" y="679"/>
                  </a:lnTo>
                  <a:lnTo>
                    <a:pt x="145" y="873"/>
                  </a:lnTo>
                  <a:lnTo>
                    <a:pt x="291" y="970"/>
                  </a:lnTo>
                  <a:lnTo>
                    <a:pt x="533" y="1018"/>
                  </a:lnTo>
                  <a:lnTo>
                    <a:pt x="4071" y="1018"/>
                  </a:lnTo>
                  <a:lnTo>
                    <a:pt x="4265" y="970"/>
                  </a:lnTo>
                  <a:lnTo>
                    <a:pt x="4459" y="873"/>
                  </a:lnTo>
                  <a:lnTo>
                    <a:pt x="4556" y="679"/>
                  </a:lnTo>
                  <a:lnTo>
                    <a:pt x="4604" y="485"/>
                  </a:lnTo>
                  <a:lnTo>
                    <a:pt x="4556" y="292"/>
                  </a:lnTo>
                  <a:lnTo>
                    <a:pt x="4459" y="146"/>
                  </a:lnTo>
                  <a:lnTo>
                    <a:pt x="4265" y="49"/>
                  </a:lnTo>
                  <a:lnTo>
                    <a:pt x="4071"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596;p46">
              <a:extLst>
                <a:ext uri="{0F44C198-D9B6-4749-8918-63ABE9C21197}">
                  <a16:creationId xmlns:a16="http://schemas.microsoft.com/office/drawing/2010/main" id="{15F5AC03-3418-455F-B0D7-5B113ECA9B66}"/>
                </a:ext>
              </a:extLst>
            </p:cNvPr>
            <p:cNvSpPr/>
            <p:nvPr/>
          </p:nvSpPr>
          <p:spPr>
            <a:xfrm rot="0">
              <a:off x="7454856" y="2865142"/>
              <a:ext cx="208123" cy="69020"/>
            </a:xfrm>
            <a:custGeom>
              <a:avLst/>
              <a:gdLst/>
              <a:ahLst/>
              <a:cxnLst/>
              <a:rect b="b" l="0" r="r" t="0"/>
              <a:pathLst>
                <a:path h="3054" w="9209">
                  <a:moveTo>
                    <a:pt x="8191" y="1018"/>
                  </a:moveTo>
                  <a:lnTo>
                    <a:pt x="8191" y="2036"/>
                  </a:lnTo>
                  <a:lnTo>
                    <a:pt x="1018" y="2036"/>
                  </a:lnTo>
                  <a:lnTo>
                    <a:pt x="1018" y="1018"/>
                  </a:lnTo>
                  <a:close/>
                  <a:moveTo>
                    <a:pt x="533" y="0"/>
                  </a:moveTo>
                  <a:lnTo>
                    <a:pt x="291" y="49"/>
                  </a:lnTo>
                  <a:lnTo>
                    <a:pt x="145" y="146"/>
                  </a:lnTo>
                  <a:lnTo>
                    <a:pt x="49" y="340"/>
                  </a:lnTo>
                  <a:lnTo>
                    <a:pt x="0" y="533"/>
                  </a:lnTo>
                  <a:lnTo>
                    <a:pt x="0" y="2569"/>
                  </a:lnTo>
                  <a:lnTo>
                    <a:pt x="49" y="2763"/>
                  </a:lnTo>
                  <a:lnTo>
                    <a:pt x="145" y="2908"/>
                  </a:lnTo>
                  <a:lnTo>
                    <a:pt x="291" y="3005"/>
                  </a:lnTo>
                  <a:lnTo>
                    <a:pt x="533" y="3054"/>
                  </a:lnTo>
                  <a:lnTo>
                    <a:pt x="8724" y="3054"/>
                  </a:lnTo>
                  <a:lnTo>
                    <a:pt x="8918" y="3005"/>
                  </a:lnTo>
                  <a:lnTo>
                    <a:pt x="9063" y="2908"/>
                  </a:lnTo>
                  <a:lnTo>
                    <a:pt x="9160" y="2763"/>
                  </a:lnTo>
                  <a:lnTo>
                    <a:pt x="9208" y="2569"/>
                  </a:lnTo>
                  <a:lnTo>
                    <a:pt x="9208" y="533"/>
                  </a:lnTo>
                  <a:lnTo>
                    <a:pt x="9160" y="340"/>
                  </a:lnTo>
                  <a:lnTo>
                    <a:pt x="9063" y="146"/>
                  </a:lnTo>
                  <a:lnTo>
                    <a:pt x="8918" y="49"/>
                  </a:lnTo>
                  <a:lnTo>
                    <a:pt x="8724"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597;p46">
              <a:extLst>
                <a:ext uri="{68EE165A-78D6-4E51-A3DF-5C4BD79B4D7E}">
                  <a16:creationId xmlns:a16="http://schemas.microsoft.com/office/drawing/2010/main" id="{65DD0125-6478-482C-9460-96E3C9302DA5}"/>
                </a:ext>
              </a:extLst>
            </p:cNvPr>
            <p:cNvSpPr/>
            <p:nvPr/>
          </p:nvSpPr>
          <p:spPr>
            <a:xfrm rot="0">
              <a:off x="7685964" y="2865142"/>
              <a:ext cx="69020" cy="69020"/>
            </a:xfrm>
            <a:custGeom>
              <a:avLst/>
              <a:gdLst/>
              <a:ahLst/>
              <a:cxnLst/>
              <a:rect b="b" l="0" r="r" t="0"/>
              <a:pathLst>
                <a:path h="3054" w="3054">
                  <a:moveTo>
                    <a:pt x="2036" y="1018"/>
                  </a:moveTo>
                  <a:lnTo>
                    <a:pt x="2036" y="2036"/>
                  </a:lnTo>
                  <a:lnTo>
                    <a:pt x="1018" y="2036"/>
                  </a:lnTo>
                  <a:lnTo>
                    <a:pt x="1018" y="1018"/>
                  </a:lnTo>
                  <a:close/>
                  <a:moveTo>
                    <a:pt x="533" y="0"/>
                  </a:moveTo>
                  <a:lnTo>
                    <a:pt x="339" y="49"/>
                  </a:lnTo>
                  <a:lnTo>
                    <a:pt x="146" y="146"/>
                  </a:lnTo>
                  <a:lnTo>
                    <a:pt x="49" y="340"/>
                  </a:lnTo>
                  <a:lnTo>
                    <a:pt x="0" y="533"/>
                  </a:lnTo>
                  <a:lnTo>
                    <a:pt x="0" y="2569"/>
                  </a:lnTo>
                  <a:lnTo>
                    <a:pt x="49" y="2763"/>
                  </a:lnTo>
                  <a:lnTo>
                    <a:pt x="146" y="2908"/>
                  </a:lnTo>
                  <a:lnTo>
                    <a:pt x="339" y="3005"/>
                  </a:lnTo>
                  <a:lnTo>
                    <a:pt x="533" y="3054"/>
                  </a:lnTo>
                  <a:lnTo>
                    <a:pt x="2569" y="3054"/>
                  </a:lnTo>
                  <a:lnTo>
                    <a:pt x="2763" y="3005"/>
                  </a:lnTo>
                  <a:lnTo>
                    <a:pt x="2908" y="2908"/>
                  </a:lnTo>
                  <a:lnTo>
                    <a:pt x="3005" y="2763"/>
                  </a:lnTo>
                  <a:lnTo>
                    <a:pt x="3053" y="2569"/>
                  </a:lnTo>
                  <a:lnTo>
                    <a:pt x="3053" y="533"/>
                  </a:lnTo>
                  <a:lnTo>
                    <a:pt x="3005" y="340"/>
                  </a:lnTo>
                  <a:lnTo>
                    <a:pt x="2908" y="146"/>
                  </a:lnTo>
                  <a:lnTo>
                    <a:pt x="2763" y="49"/>
                  </a:lnTo>
                  <a:lnTo>
                    <a:pt x="2569"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598;p46">
              <a:extLst>
                <a:ext uri="{D012164D-F41B-43B6-B9E0-D48FD49862F8}">
                  <a16:creationId xmlns:a16="http://schemas.microsoft.com/office/drawing/2010/main" id="{0AACD843-707A-4152-84F3-45E9CDAA0CA7}"/>
                </a:ext>
              </a:extLst>
            </p:cNvPr>
            <p:cNvSpPr/>
            <p:nvPr/>
          </p:nvSpPr>
          <p:spPr>
            <a:xfrm rot="0">
              <a:off x="7408842" y="2635120"/>
              <a:ext cx="392133" cy="115034"/>
            </a:xfrm>
            <a:custGeom>
              <a:avLst/>
              <a:gdLst/>
              <a:ahLst/>
              <a:cxnLst/>
              <a:rect b="b" l="0" r="r" t="0"/>
              <a:pathLst>
                <a:path h="5090" w="17351">
                  <a:moveTo>
                    <a:pt x="12601" y="1018"/>
                  </a:moveTo>
                  <a:lnTo>
                    <a:pt x="12601" y="1988"/>
                  </a:lnTo>
                  <a:lnTo>
                    <a:pt x="3393" y="1988"/>
                  </a:lnTo>
                  <a:lnTo>
                    <a:pt x="3393" y="1018"/>
                  </a:lnTo>
                  <a:close/>
                  <a:moveTo>
                    <a:pt x="13619" y="1358"/>
                  </a:moveTo>
                  <a:lnTo>
                    <a:pt x="15800" y="2521"/>
                  </a:lnTo>
                  <a:lnTo>
                    <a:pt x="13619" y="3684"/>
                  </a:lnTo>
                  <a:lnTo>
                    <a:pt x="13619" y="1358"/>
                  </a:lnTo>
                  <a:close/>
                  <a:moveTo>
                    <a:pt x="2375" y="1018"/>
                  </a:moveTo>
                  <a:lnTo>
                    <a:pt x="2375" y="4072"/>
                  </a:lnTo>
                  <a:lnTo>
                    <a:pt x="1503" y="4072"/>
                  </a:lnTo>
                  <a:lnTo>
                    <a:pt x="1309" y="4023"/>
                  </a:lnTo>
                  <a:lnTo>
                    <a:pt x="1164" y="3926"/>
                  </a:lnTo>
                  <a:lnTo>
                    <a:pt x="1067" y="3781"/>
                  </a:lnTo>
                  <a:lnTo>
                    <a:pt x="1018" y="3587"/>
                  </a:lnTo>
                  <a:lnTo>
                    <a:pt x="1018" y="1503"/>
                  </a:lnTo>
                  <a:lnTo>
                    <a:pt x="1067" y="1309"/>
                  </a:lnTo>
                  <a:lnTo>
                    <a:pt x="1164" y="1164"/>
                  </a:lnTo>
                  <a:lnTo>
                    <a:pt x="1309" y="1067"/>
                  </a:lnTo>
                  <a:lnTo>
                    <a:pt x="1503" y="1018"/>
                  </a:lnTo>
                  <a:close/>
                  <a:moveTo>
                    <a:pt x="12601" y="3005"/>
                  </a:moveTo>
                  <a:lnTo>
                    <a:pt x="12601" y="4072"/>
                  </a:lnTo>
                  <a:lnTo>
                    <a:pt x="3393" y="4072"/>
                  </a:lnTo>
                  <a:lnTo>
                    <a:pt x="3393" y="3005"/>
                  </a:lnTo>
                  <a:close/>
                  <a:moveTo>
                    <a:pt x="1503" y="1"/>
                  </a:moveTo>
                  <a:lnTo>
                    <a:pt x="1212" y="49"/>
                  </a:lnTo>
                  <a:lnTo>
                    <a:pt x="921" y="98"/>
                  </a:lnTo>
                  <a:lnTo>
                    <a:pt x="679" y="243"/>
                  </a:lnTo>
                  <a:lnTo>
                    <a:pt x="437" y="437"/>
                  </a:lnTo>
                  <a:lnTo>
                    <a:pt x="243" y="679"/>
                  </a:lnTo>
                  <a:lnTo>
                    <a:pt x="146" y="921"/>
                  </a:lnTo>
                  <a:lnTo>
                    <a:pt x="49" y="1212"/>
                  </a:lnTo>
                  <a:lnTo>
                    <a:pt x="1" y="1503"/>
                  </a:lnTo>
                  <a:lnTo>
                    <a:pt x="1" y="3587"/>
                  </a:lnTo>
                  <a:lnTo>
                    <a:pt x="49" y="3878"/>
                  </a:lnTo>
                  <a:lnTo>
                    <a:pt x="146" y="4169"/>
                  </a:lnTo>
                  <a:lnTo>
                    <a:pt x="243" y="4411"/>
                  </a:lnTo>
                  <a:lnTo>
                    <a:pt x="437" y="4653"/>
                  </a:lnTo>
                  <a:lnTo>
                    <a:pt x="679" y="4799"/>
                  </a:lnTo>
                  <a:lnTo>
                    <a:pt x="921" y="4944"/>
                  </a:lnTo>
                  <a:lnTo>
                    <a:pt x="1212" y="5041"/>
                  </a:lnTo>
                  <a:lnTo>
                    <a:pt x="1503" y="5089"/>
                  </a:lnTo>
                  <a:lnTo>
                    <a:pt x="13135" y="5089"/>
                  </a:lnTo>
                  <a:lnTo>
                    <a:pt x="13231" y="5041"/>
                  </a:lnTo>
                  <a:lnTo>
                    <a:pt x="13377" y="4993"/>
                  </a:lnTo>
                  <a:lnTo>
                    <a:pt x="17060" y="2957"/>
                  </a:lnTo>
                  <a:lnTo>
                    <a:pt x="17206" y="2860"/>
                  </a:lnTo>
                  <a:lnTo>
                    <a:pt x="17254" y="2763"/>
                  </a:lnTo>
                  <a:lnTo>
                    <a:pt x="17351" y="2618"/>
                  </a:lnTo>
                  <a:lnTo>
                    <a:pt x="17351" y="2521"/>
                  </a:lnTo>
                  <a:lnTo>
                    <a:pt x="17303" y="2375"/>
                  </a:lnTo>
                  <a:lnTo>
                    <a:pt x="17254" y="2230"/>
                  </a:lnTo>
                  <a:lnTo>
                    <a:pt x="17206" y="2133"/>
                  </a:lnTo>
                  <a:lnTo>
                    <a:pt x="17060" y="2036"/>
                  </a:lnTo>
                  <a:lnTo>
                    <a:pt x="13377" y="49"/>
                  </a:lnTo>
                  <a:lnTo>
                    <a:pt x="13231"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599;p46">
              <a:extLst>
                <a:ext uri="{B8022036-ECFD-4F41-B9E3-654D486DA585}">
                  <a16:creationId xmlns:a16="http://schemas.microsoft.com/office/drawing/2010/main" id="{5E663106-0BFA-4E49-B4DB-B6AB4B1FC033}"/>
                </a:ext>
              </a:extLst>
            </p:cNvPr>
            <p:cNvSpPr/>
            <p:nvPr/>
          </p:nvSpPr>
          <p:spPr>
            <a:xfrm rot="0">
              <a:off x="7731954" y="2819129"/>
              <a:ext cx="23029" cy="23029"/>
            </a:xfrm>
            <a:custGeom>
              <a:avLst/>
              <a:gdLst/>
              <a:ahLst/>
              <a:cxnLst/>
              <a:rect b="b" l="0" r="r" t="0"/>
              <a:pathLst>
                <a:path h="1019" w="1019">
                  <a:moveTo>
                    <a:pt x="292" y="1"/>
                  </a:moveTo>
                  <a:lnTo>
                    <a:pt x="146" y="146"/>
                  </a:lnTo>
                  <a:lnTo>
                    <a:pt x="49" y="292"/>
                  </a:lnTo>
                  <a:lnTo>
                    <a:pt x="1" y="485"/>
                  </a:lnTo>
                  <a:lnTo>
                    <a:pt x="49" y="679"/>
                  </a:lnTo>
                  <a:lnTo>
                    <a:pt x="146" y="873"/>
                  </a:lnTo>
                  <a:lnTo>
                    <a:pt x="292" y="970"/>
                  </a:lnTo>
                  <a:lnTo>
                    <a:pt x="485" y="1018"/>
                  </a:lnTo>
                  <a:lnTo>
                    <a:pt x="728" y="970"/>
                  </a:lnTo>
                  <a:lnTo>
                    <a:pt x="873" y="873"/>
                  </a:lnTo>
                  <a:lnTo>
                    <a:pt x="970" y="679"/>
                  </a:lnTo>
                  <a:lnTo>
                    <a:pt x="1018" y="485"/>
                  </a:lnTo>
                  <a:lnTo>
                    <a:pt x="970" y="292"/>
                  </a:lnTo>
                  <a:lnTo>
                    <a:pt x="873" y="146"/>
                  </a:lnTo>
                  <a:lnTo>
                    <a:pt x="728"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Tree>
    <p:extLst>
      <p:ext uri="{EA127447-566D-4741-9491-988AEA970A4F}">
        <p14:creationId xmlns:p14="http://schemas.microsoft.com/office/powerpoint/2010/main" val="1725254398598"/>
      </p:ext>
    </p:extLst>
  </p:cSld>
  <p:clrMapOvr>
    <a:masterClrMapping/>
  </p:clrMapOvr>
</p:sld>
</file>

<file path=ppt/slides/slide1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9">
    <p:spTree>
      <p:nvGrpSpPr>
        <p:cNvPr id="1" name=""/>
        <p:cNvGrpSpPr/>
        <p:nvPr/>
      </p:nvGrpSpPr>
      <p:grpSpPr>
        <a:xfrm>
          <a:off x="0" y="0"/>
          <a:ext cx="0" cy="0"/>
          <a:chOff x="0" y="0"/>
          <a:chExt cx="0" cy="0"/>
        </a:xfrm>
      </p:grpSpPr>
      <p:sp>
        <p:nvSpPr>
          <p:cNvPr id="2" name="Google Shape;767;p56">
            <a:extLst>
              <a:ext uri="{A166905F-67F1-41CF-84FC-46851E1565E0}">
                <a16:creationId xmlns:a16="http://schemas.microsoft.com/office/drawing/2010/main" id="{B56BF302-01FF-46BD-8B3F-131D06583461}"/>
              </a:ext>
            </a:extLst>
          </p:cNvPr>
          <p:cNvSpPr>
            <a:spLocks noGrp="true"/>
          </p:cNvSpPr>
          <p:nvPr>
            <p:ph idx="10" type="title"/>
          </p:nvPr>
        </p:nvSpPr>
        <p:spPr>
          <a:xfrm rot="0">
            <a:off x="719999" y="445025"/>
            <a:ext cx="7703999" cy="572700"/>
          </a:xfrm>
          <a:prstGeom prst="rect">
            <a:avLst/>
          </a:prstGeom>
        </p:spPr>
        <p:txBody>
          <a:bodyPr anchor="t" bIns="91425" lIns="91425" rIns="91425" rtlCol="0" spcFirstLastPara="true" tIns="91425" wrap="square">
            <a:noAutofit/>
          </a:bodyPr>
          <a:lstStyle/>
          <a:p>
            <a:pPr algn="ctr" indent="0" lvl="0" marL="0" rtl="false">
              <a:spcBef>
                <a:spcPts val="0"/>
              </a:spcBef>
              <a:spcAft>
                <a:spcPts val="0"/>
              </a:spcAft>
              <a:buNone/>
            </a:pPr>
            <a:r>
              <a:rPr dirty="0" lang="en-US"/>
              <a:t>Where did we take the sample from?</a:t>
            </a:r>
            <a:endParaRPr dirty="0" lang="en-US"/>
          </a:p>
        </p:txBody>
      </p:sp>
      <p:sp>
        <p:nvSpPr>
          <p:cNvPr id="3" name="Google Shape;769;p56">
            <a:extLst>
              <a:ext uri="{F7994DAB-8882-4628-BFC5-959852AB44AE}">
                <a16:creationId xmlns:a16="http://schemas.microsoft.com/office/drawing/2010/main" id="{2181F563-EB39-4372-B24E-19CD880342C5}"/>
              </a:ext>
            </a:extLst>
          </p:cNvPr>
          <p:cNvSpPr txBox="1"/>
          <p:nvPr/>
        </p:nvSpPr>
        <p:spPr>
          <a:xfrm rot="0">
            <a:off x="5930790" y="1853652"/>
            <a:ext cx="2377392" cy="2482602"/>
          </a:xfrm>
          <a:prstGeom prst="rect">
            <a:avLst/>
          </a:prstGeom>
          <a:noFill/>
          <a:ln>
            <a:noFill/>
          </a:ln>
        </p:spPr>
        <p:txBody>
          <a:bodyPr anchor="t" bIns="91425" lIns="91425" rIns="91425" rtlCol="0" spcFirstLastPara="true" tIns="91425" wrap="square">
            <a:noAutofit/>
          </a:bodyPr>
          <a:lstStyle/>
          <a:p>
            <a:pPr algn="just" indent="0" lvl="0" marL="0" rtl="false">
              <a:lnSpc>
                <a:spcPct val="100000"/>
              </a:lnSpc>
              <a:spcBef>
                <a:spcPts val="0"/>
              </a:spcBef>
              <a:spcAft>
                <a:spcPts val="0"/>
              </a:spcAft>
              <a:buNone/>
            </a:pPr>
            <a:r>
              <a:rPr dirty="0" lang="en-US" sz="1200">
                <a:solidFill>
                  <a:schemeClr val="dk1"/>
                </a:solidFill>
                <a:latin typeface="DM Sans"/>
              </a:rPr>
              <a:t>India, with over 1.4 billion people, is the second-most populous country and home to a rich tapestry of cultures and languages. Its literacy rate stands around 77-80%, reflecting significant progress but also ongoing challenges. India’s economy contributes about 3.5% to global GDP, driven by its thriving IT and services sectors.</a:t>
            </a:r>
            <a:endParaRPr dirty="0" lang="en-US" sz="1200">
              <a:solidFill>
                <a:schemeClr val="dk1"/>
              </a:solidFill>
              <a:latin typeface="DM Sans"/>
            </a:endParaRPr>
          </a:p>
        </p:txBody>
      </p:sp>
      <p:sp>
        <p:nvSpPr>
          <p:cNvPr id="4" name="Google Shape;771;p56">
            <a:extLst>
              <a:ext uri="{9A29EC19-6778-4448-8B91-B5B04AEC8708}">
                <a16:creationId xmlns:a16="http://schemas.microsoft.com/office/drawing/2010/main" id="{9F058D16-B193-46D6-916C-CD38A97BDDEC}"/>
              </a:ext>
            </a:extLst>
          </p:cNvPr>
          <p:cNvSpPr txBox="1"/>
          <p:nvPr/>
        </p:nvSpPr>
        <p:spPr>
          <a:xfrm rot="0">
            <a:off x="5930790" y="1495225"/>
            <a:ext cx="2549400" cy="498000"/>
          </a:xfrm>
          <a:prstGeom prst="rect">
            <a:avLst/>
          </a:prstGeom>
          <a:noFill/>
          <a:ln>
            <a:noFill/>
          </a:ln>
        </p:spPr>
        <p:txBody>
          <a:bodyPr anchor="b" bIns="91425" lIns="91425" rIns="91425" rtlCol="0" spcFirstLastPara="true" tIns="91425" wrap="square">
            <a:noAutofit/>
          </a:bodyPr>
          <a:lstStyle/>
          <a:p>
            <a:pPr algn="l" indent="0" lvl="0" marL="0" rtl="false">
              <a:lnSpc>
                <a:spcPct val="115000"/>
              </a:lnSpc>
              <a:spcBef>
                <a:spcPts val="0"/>
              </a:spcBef>
              <a:spcAft>
                <a:spcPts val="0"/>
              </a:spcAft>
              <a:buNone/>
            </a:pPr>
            <a:r>
              <a:rPr b="1" dirty="0" lang="en" sz="2400">
                <a:solidFill>
                  <a:schemeClr val="dk1"/>
                </a:solidFill>
                <a:latin typeface="Outfit"/>
              </a:rPr>
              <a:t>India</a:t>
            </a:r>
            <a:endParaRPr b="1" dirty="0" lang="en" sz="2400">
              <a:solidFill>
                <a:schemeClr val="dk1"/>
              </a:solidFill>
              <a:latin typeface="Outfit"/>
            </a:endParaRPr>
          </a:p>
        </p:txBody>
      </p:sp>
      <p:cxnSp>
        <p:nvCxnSpPr>
          <p:cNvPr id="5" name="Google Shape;825;p56">
            <a:extLst>
              <a:ext uri="{EFBCB524-4803-4FA4-BD10-7F24F6795821}">
                <a16:creationId xmlns:a16="http://schemas.microsoft.com/office/drawing/2010/main" id="{A1087B01-9C0F-43C2-ABD4-5E38F4EF40DA}"/>
              </a:ext>
            </a:extLst>
          </p:cNvPr>
          <p:cNvCxnSpPr>
            <a:stCxn id="4" idx="1"/>
          </p:cNvCxnSpPr>
          <p:nvPr/>
        </p:nvCxnSpPr>
        <p:spPr>
          <a:xfrm flipV="true" rot="10800000">
            <a:off x="4050505" y="1744224"/>
            <a:ext cx="1880284" cy="1406051"/>
          </a:xfrm>
          <a:prstGeom prst="bentConnector3">
            <a:avLst>
              <a:gd fmla="val 10867" name="adj1"/>
            </a:avLst>
          </a:prstGeom>
          <a:noFill/>
          <a:ln cap="flat" w="9525">
            <a:solidFill>
              <a:schemeClr val="dk1"/>
            </a:solidFill>
            <a:prstDash val="solid"/>
            <a:round/>
            <a:tailEnd len="med" type="oval" w="med"/>
          </a:ln>
        </p:spPr>
      </p:cxnSp>
      <p:grpSp>
        <p:nvGrpSpPr>
          <p:cNvPr id="6" name="Google Shape;3520;p79">
            <a:extLst>
              <a:ext uri="{5DB60F26-8401-4BEC-8FA7-6F5BC0E3D10A}">
                <a16:creationId xmlns:a16="http://schemas.microsoft.com/office/drawing/2010/main" id="{7DC50585-9E67-4654-B329-1BC31E03DA26}"/>
              </a:ext>
            </a:extLst>
          </p:cNvPr>
          <p:cNvGrpSpPr/>
          <p:nvPr/>
        </p:nvGrpSpPr>
        <p:grpSpPr>
          <a:xfrm rot="0">
            <a:off x="420356" y="1744224"/>
            <a:ext cx="5258925" cy="2612431"/>
            <a:chOff x="793334" y="1192825"/>
            <a:chExt cx="2665073" cy="1317139"/>
          </a:xfrm>
        </p:grpSpPr>
        <p:sp>
          <p:nvSpPr>
            <p:cNvPr id="7" name="Google Shape;3521;p79">
              <a:extLst>
                <a:ext uri="{00D629E3-47CC-4AD2-B6D2-9C94E93D19C8}">
                  <a16:creationId xmlns:a16="http://schemas.microsoft.com/office/drawing/2010/main" id="{48AF638A-01E1-4BCE-9A31-C283F6C9A2BF}"/>
                </a:ext>
              </a:extLst>
            </p:cNvPr>
            <p:cNvSpPr/>
            <p:nvPr/>
          </p:nvSpPr>
          <p:spPr>
            <a:xfrm rot="0">
              <a:off x="2759899" y="2034536"/>
              <a:ext cx="14" cy="14"/>
            </a:xfrm>
            <a:custGeom>
              <a:avLst/>
              <a:gdLst/>
              <a:ahLst/>
              <a:cxnLst/>
              <a:rect b="b" l="0" r="r" t="0"/>
              <a:pathLst>
                <a:path h="1" w="1">
                  <a:moveTo>
                    <a:pt x="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3522;p79">
              <a:extLst>
                <a:ext uri="{8A6E3E86-8710-4E01-A278-CF115CEBEC7D}">
                  <a16:creationId xmlns:a16="http://schemas.microsoft.com/office/drawing/2010/main" id="{C148A76F-3C4B-4995-A2FC-EB5AAAF81733}"/>
                </a:ext>
              </a:extLst>
            </p:cNvPr>
            <p:cNvSpPr/>
            <p:nvPr/>
          </p:nvSpPr>
          <p:spPr>
            <a:xfrm rot="0">
              <a:off x="2622291" y="1667631"/>
              <a:ext cx="12573" cy="1765"/>
            </a:xfrm>
            <a:custGeom>
              <a:avLst/>
              <a:gdLst/>
              <a:ahLst/>
              <a:cxnLst/>
              <a:rect b="b" l="0" r="r" t="0"/>
              <a:pathLst>
                <a:path h="130" w="926">
                  <a:moveTo>
                    <a:pt x="925" y="0"/>
                  </a:moveTo>
                  <a:cubicBezTo>
                    <a:pt x="866" y="7"/>
                    <a:pt x="771" y="18"/>
                    <a:pt x="687" y="32"/>
                  </a:cubicBezTo>
                  <a:cubicBezTo>
                    <a:pt x="460" y="67"/>
                    <a:pt x="232" y="91"/>
                    <a:pt x="1" y="102"/>
                  </a:cubicBezTo>
                  <a:lnTo>
                    <a:pt x="60" y="105"/>
                  </a:lnTo>
                  <a:cubicBezTo>
                    <a:pt x="208" y="119"/>
                    <a:pt x="334" y="130"/>
                    <a:pt x="432" y="130"/>
                  </a:cubicBezTo>
                  <a:cubicBezTo>
                    <a:pt x="694" y="130"/>
                    <a:pt x="855" y="53"/>
                    <a:pt x="92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3523;p79">
              <a:extLst>
                <a:ext uri="{D6AF0C97-E5D3-4196-A45D-E5AD2829345D}">
                  <a16:creationId xmlns:a16="http://schemas.microsoft.com/office/drawing/2010/main" id="{AAC5FDCF-7A49-4330-957D-8DEB421ECE70}"/>
                </a:ext>
              </a:extLst>
            </p:cNvPr>
            <p:cNvSpPr/>
            <p:nvPr/>
          </p:nvSpPr>
          <p:spPr>
            <a:xfrm rot="0">
              <a:off x="2265040" y="1528449"/>
              <a:ext cx="1344" cy="109"/>
            </a:xfrm>
            <a:custGeom>
              <a:avLst/>
              <a:gdLst/>
              <a:ahLst/>
              <a:cxnLst/>
              <a:rect b="b" l="0" r="r" t="0"/>
              <a:pathLst>
                <a:path h="8" w="99">
                  <a:moveTo>
                    <a:pt x="1" y="1"/>
                  </a:moveTo>
                  <a:cubicBezTo>
                    <a:pt x="32" y="4"/>
                    <a:pt x="67" y="8"/>
                    <a:pt x="99" y="8"/>
                  </a:cubicBezTo>
                  <a:cubicBezTo>
                    <a:pt x="67" y="1"/>
                    <a:pt x="32"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3524;p79">
              <a:extLst>
                <a:ext uri="{71568E59-34F8-4A9E-8FEB-9DE1C26E21AE}">
                  <a16:creationId xmlns:a16="http://schemas.microsoft.com/office/drawing/2010/main" id="{02AA99C5-2B8D-4573-A1E7-B38A07A445A1}"/>
                </a:ext>
              </a:extLst>
            </p:cNvPr>
            <p:cNvSpPr/>
            <p:nvPr/>
          </p:nvSpPr>
          <p:spPr>
            <a:xfrm rot="0">
              <a:off x="2494622" y="1668433"/>
              <a:ext cx="8147" cy="2118"/>
            </a:xfrm>
            <a:custGeom>
              <a:avLst/>
              <a:gdLst/>
              <a:ahLst/>
              <a:cxnLst/>
              <a:rect b="b" l="0" r="r" t="0"/>
              <a:pathLst>
                <a:path h="156" w="600">
                  <a:moveTo>
                    <a:pt x="1" y="1"/>
                  </a:moveTo>
                  <a:cubicBezTo>
                    <a:pt x="115" y="69"/>
                    <a:pt x="416" y="156"/>
                    <a:pt x="554" y="156"/>
                  </a:cubicBezTo>
                  <a:cubicBezTo>
                    <a:pt x="572" y="156"/>
                    <a:pt x="588" y="154"/>
                    <a:pt x="599" y="151"/>
                  </a:cubicBezTo>
                  <a:cubicBezTo>
                    <a:pt x="564" y="120"/>
                    <a:pt x="522" y="95"/>
                    <a:pt x="477" y="85"/>
                  </a:cubicBezTo>
                  <a:cubicBezTo>
                    <a:pt x="323" y="29"/>
                    <a:pt x="162"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3525;p79">
              <a:extLst>
                <a:ext uri="{FDCC90E4-AD74-44A8-BE32-722FD54B148F}">
                  <a16:creationId xmlns:a16="http://schemas.microsoft.com/office/drawing/2010/main" id="{DF13DBFE-9D0F-457D-B505-365D28779444}"/>
                </a:ext>
              </a:extLst>
            </p:cNvPr>
            <p:cNvSpPr/>
            <p:nvPr/>
          </p:nvSpPr>
          <p:spPr>
            <a:xfrm rot="0">
              <a:off x="2304347" y="1661671"/>
              <a:ext cx="30291" cy="17094"/>
            </a:xfrm>
            <a:custGeom>
              <a:avLst/>
              <a:gdLst/>
              <a:ahLst/>
              <a:cxnLst/>
              <a:rect b="b" l="0" r="r" t="0"/>
              <a:pathLst>
                <a:path h="1259" w="2231">
                  <a:moveTo>
                    <a:pt x="2192" y="1"/>
                  </a:moveTo>
                  <a:cubicBezTo>
                    <a:pt x="2051" y="1"/>
                    <a:pt x="1914" y="18"/>
                    <a:pt x="1776" y="47"/>
                  </a:cubicBezTo>
                  <a:cubicBezTo>
                    <a:pt x="1629" y="71"/>
                    <a:pt x="1485" y="113"/>
                    <a:pt x="1349" y="166"/>
                  </a:cubicBezTo>
                  <a:cubicBezTo>
                    <a:pt x="1107" y="278"/>
                    <a:pt x="894" y="359"/>
                    <a:pt x="627" y="383"/>
                  </a:cubicBezTo>
                  <a:cubicBezTo>
                    <a:pt x="407" y="404"/>
                    <a:pt x="36" y="691"/>
                    <a:pt x="1" y="761"/>
                  </a:cubicBezTo>
                  <a:cubicBezTo>
                    <a:pt x="1" y="810"/>
                    <a:pt x="11" y="968"/>
                    <a:pt x="113" y="1062"/>
                  </a:cubicBezTo>
                  <a:cubicBezTo>
                    <a:pt x="174" y="1112"/>
                    <a:pt x="249" y="1139"/>
                    <a:pt x="327" y="1139"/>
                  </a:cubicBezTo>
                  <a:cubicBezTo>
                    <a:pt x="343" y="1139"/>
                    <a:pt x="359" y="1138"/>
                    <a:pt x="375" y="1136"/>
                  </a:cubicBezTo>
                  <a:cubicBezTo>
                    <a:pt x="437" y="1131"/>
                    <a:pt x="494" y="1129"/>
                    <a:pt x="548" y="1129"/>
                  </a:cubicBezTo>
                  <a:cubicBezTo>
                    <a:pt x="781" y="1129"/>
                    <a:pt x="937" y="1172"/>
                    <a:pt x="988" y="1255"/>
                  </a:cubicBezTo>
                  <a:cubicBezTo>
                    <a:pt x="988" y="1255"/>
                    <a:pt x="988" y="1258"/>
                    <a:pt x="988" y="1258"/>
                  </a:cubicBezTo>
                  <a:cubicBezTo>
                    <a:pt x="1020" y="1206"/>
                    <a:pt x="1100" y="1160"/>
                    <a:pt x="1230" y="1160"/>
                  </a:cubicBezTo>
                  <a:cubicBezTo>
                    <a:pt x="1345" y="1160"/>
                    <a:pt x="1415" y="1143"/>
                    <a:pt x="1447" y="1104"/>
                  </a:cubicBezTo>
                  <a:cubicBezTo>
                    <a:pt x="1454" y="1097"/>
                    <a:pt x="1475" y="1073"/>
                    <a:pt x="1464" y="999"/>
                  </a:cubicBezTo>
                  <a:cubicBezTo>
                    <a:pt x="1436" y="835"/>
                    <a:pt x="1594" y="761"/>
                    <a:pt x="1695" y="712"/>
                  </a:cubicBezTo>
                  <a:cubicBezTo>
                    <a:pt x="1727" y="698"/>
                    <a:pt x="1755" y="684"/>
                    <a:pt x="1783" y="667"/>
                  </a:cubicBezTo>
                  <a:cubicBezTo>
                    <a:pt x="1751" y="628"/>
                    <a:pt x="1716" y="593"/>
                    <a:pt x="1678" y="562"/>
                  </a:cubicBezTo>
                  <a:cubicBezTo>
                    <a:pt x="1601" y="495"/>
                    <a:pt x="1541" y="443"/>
                    <a:pt x="1555" y="376"/>
                  </a:cubicBezTo>
                  <a:cubicBezTo>
                    <a:pt x="1562" y="341"/>
                    <a:pt x="1587" y="313"/>
                    <a:pt x="1618" y="306"/>
                  </a:cubicBezTo>
                  <a:cubicBezTo>
                    <a:pt x="1765" y="253"/>
                    <a:pt x="2122" y="92"/>
                    <a:pt x="2231" y="1"/>
                  </a:cubicBezTo>
                  <a:cubicBezTo>
                    <a:pt x="2218" y="1"/>
                    <a:pt x="2205" y="1"/>
                    <a:pt x="219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3526;p79">
              <a:extLst>
                <a:ext uri="{F5733CD6-0D95-455C-8CD6-BE525B92E4BF}">
                  <a16:creationId xmlns:a16="http://schemas.microsoft.com/office/drawing/2010/main" id="{419C90EB-2338-4EFD-AADA-6FAE59F9A7EF}"/>
                </a:ext>
              </a:extLst>
            </p:cNvPr>
            <p:cNvSpPr/>
            <p:nvPr/>
          </p:nvSpPr>
          <p:spPr>
            <a:xfrm rot="0">
              <a:off x="2596779" y="1667903"/>
              <a:ext cx="20869" cy="13808"/>
            </a:xfrm>
            <a:custGeom>
              <a:avLst/>
              <a:gdLst/>
              <a:ahLst/>
              <a:cxnLst/>
              <a:rect b="b" l="0" r="r" t="0"/>
              <a:pathLst>
                <a:path h="1017" w="1537">
                  <a:moveTo>
                    <a:pt x="1117" y="1"/>
                  </a:moveTo>
                  <a:cubicBezTo>
                    <a:pt x="1103" y="1"/>
                    <a:pt x="1089" y="1"/>
                    <a:pt x="1075" y="1"/>
                  </a:cubicBezTo>
                  <a:cubicBezTo>
                    <a:pt x="693" y="1"/>
                    <a:pt x="291" y="92"/>
                    <a:pt x="144" y="239"/>
                  </a:cubicBezTo>
                  <a:cubicBezTo>
                    <a:pt x="0" y="383"/>
                    <a:pt x="14" y="792"/>
                    <a:pt x="102" y="960"/>
                  </a:cubicBezTo>
                  <a:cubicBezTo>
                    <a:pt x="119" y="999"/>
                    <a:pt x="140" y="1016"/>
                    <a:pt x="151" y="1016"/>
                  </a:cubicBezTo>
                  <a:lnTo>
                    <a:pt x="161" y="1013"/>
                  </a:lnTo>
                  <a:cubicBezTo>
                    <a:pt x="161" y="995"/>
                    <a:pt x="161" y="974"/>
                    <a:pt x="161" y="957"/>
                  </a:cubicBezTo>
                  <a:cubicBezTo>
                    <a:pt x="154" y="831"/>
                    <a:pt x="140" y="624"/>
                    <a:pt x="406" y="341"/>
                  </a:cubicBezTo>
                  <a:cubicBezTo>
                    <a:pt x="620" y="109"/>
                    <a:pt x="981" y="48"/>
                    <a:pt x="1344" y="48"/>
                  </a:cubicBezTo>
                  <a:cubicBezTo>
                    <a:pt x="1409" y="48"/>
                    <a:pt x="1473" y="50"/>
                    <a:pt x="1537" y="54"/>
                  </a:cubicBezTo>
                  <a:cubicBezTo>
                    <a:pt x="1519" y="50"/>
                    <a:pt x="1505" y="47"/>
                    <a:pt x="1488" y="43"/>
                  </a:cubicBezTo>
                  <a:cubicBezTo>
                    <a:pt x="1365" y="15"/>
                    <a:pt x="1242" y="1"/>
                    <a:pt x="111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 name="Google Shape;3527;p79">
              <a:extLst>
                <a:ext uri="{231AE525-6282-4BEF-8E6E-05756691D905}">
                  <a16:creationId xmlns:a16="http://schemas.microsoft.com/office/drawing/2010/main" id="{0B644909-1BCD-49B8-BF0A-E646DBB842E6}"/>
                </a:ext>
              </a:extLst>
            </p:cNvPr>
            <p:cNvSpPr/>
            <p:nvPr/>
          </p:nvSpPr>
          <p:spPr>
            <a:xfrm rot="0">
              <a:off x="1460410" y="1905428"/>
              <a:ext cx="14" cy="14"/>
            </a:xfrm>
            <a:custGeom>
              <a:avLst/>
              <a:gdLst/>
              <a:ahLst/>
              <a:cxnLst/>
              <a:rect b="b" l="0" r="r" t="0"/>
              <a:pathLst>
                <a:path h="1" w="1">
                  <a:moveTo>
                    <a:pt x="0"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 name="Google Shape;3528;p79">
              <a:extLst>
                <a:ext uri="{7B2AFF55-D0C2-4B85-8F97-FD12C74F25D9}">
                  <a16:creationId xmlns:a16="http://schemas.microsoft.com/office/drawing/2010/main" id="{109188C6-8270-4205-9AEB-291C74649E86}"/>
                </a:ext>
              </a:extLst>
            </p:cNvPr>
            <p:cNvSpPr/>
            <p:nvPr/>
          </p:nvSpPr>
          <p:spPr>
            <a:xfrm rot="0">
              <a:off x="2393809" y="1664875"/>
              <a:ext cx="58709" cy="92123"/>
            </a:xfrm>
            <a:custGeom>
              <a:avLst/>
              <a:gdLst/>
              <a:ahLst/>
              <a:cxnLst/>
              <a:rect b="b" l="0" r="r" t="0"/>
              <a:pathLst>
                <a:path h="6785" w="4324">
                  <a:moveTo>
                    <a:pt x="2372" y="0"/>
                  </a:moveTo>
                  <a:cubicBezTo>
                    <a:pt x="2056" y="0"/>
                    <a:pt x="1686" y="178"/>
                    <a:pt x="1457" y="378"/>
                  </a:cubicBezTo>
                  <a:lnTo>
                    <a:pt x="1429" y="403"/>
                  </a:lnTo>
                  <a:lnTo>
                    <a:pt x="1432" y="403"/>
                  </a:lnTo>
                  <a:lnTo>
                    <a:pt x="1352" y="455"/>
                  </a:lnTo>
                  <a:lnTo>
                    <a:pt x="1317" y="480"/>
                  </a:lnTo>
                  <a:cubicBezTo>
                    <a:pt x="1208" y="543"/>
                    <a:pt x="1096" y="602"/>
                    <a:pt x="981" y="655"/>
                  </a:cubicBezTo>
                  <a:cubicBezTo>
                    <a:pt x="760" y="760"/>
                    <a:pt x="529" y="868"/>
                    <a:pt x="403" y="1029"/>
                  </a:cubicBezTo>
                  <a:cubicBezTo>
                    <a:pt x="344" y="1099"/>
                    <a:pt x="284" y="1169"/>
                    <a:pt x="221" y="1232"/>
                  </a:cubicBezTo>
                  <a:cubicBezTo>
                    <a:pt x="102" y="1355"/>
                    <a:pt x="0" y="1460"/>
                    <a:pt x="4" y="1558"/>
                  </a:cubicBezTo>
                  <a:cubicBezTo>
                    <a:pt x="7" y="1614"/>
                    <a:pt x="42" y="1670"/>
                    <a:pt x="119" y="1733"/>
                  </a:cubicBezTo>
                  <a:cubicBezTo>
                    <a:pt x="421" y="1992"/>
                    <a:pt x="393" y="2185"/>
                    <a:pt x="368" y="2388"/>
                  </a:cubicBezTo>
                  <a:cubicBezTo>
                    <a:pt x="361" y="2433"/>
                    <a:pt x="354" y="2482"/>
                    <a:pt x="351" y="2531"/>
                  </a:cubicBezTo>
                  <a:cubicBezTo>
                    <a:pt x="344" y="2668"/>
                    <a:pt x="694" y="3109"/>
                    <a:pt x="907" y="3371"/>
                  </a:cubicBezTo>
                  <a:lnTo>
                    <a:pt x="1051" y="3546"/>
                  </a:lnTo>
                  <a:cubicBezTo>
                    <a:pt x="1233" y="3781"/>
                    <a:pt x="1394" y="3977"/>
                    <a:pt x="1457" y="4085"/>
                  </a:cubicBezTo>
                  <a:cubicBezTo>
                    <a:pt x="1632" y="4404"/>
                    <a:pt x="1418" y="4961"/>
                    <a:pt x="1124" y="5325"/>
                  </a:cubicBezTo>
                  <a:cubicBezTo>
                    <a:pt x="1065" y="5402"/>
                    <a:pt x="1033" y="5503"/>
                    <a:pt x="1044" y="5601"/>
                  </a:cubicBezTo>
                  <a:cubicBezTo>
                    <a:pt x="1061" y="5878"/>
                    <a:pt x="1310" y="6186"/>
                    <a:pt x="1639" y="6186"/>
                  </a:cubicBezTo>
                  <a:cubicBezTo>
                    <a:pt x="1922" y="6186"/>
                    <a:pt x="2073" y="6361"/>
                    <a:pt x="2209" y="6519"/>
                  </a:cubicBezTo>
                  <a:cubicBezTo>
                    <a:pt x="2329" y="6662"/>
                    <a:pt x="2435" y="6785"/>
                    <a:pt x="2628" y="6785"/>
                  </a:cubicBezTo>
                  <a:cubicBezTo>
                    <a:pt x="2633" y="6785"/>
                    <a:pt x="2638" y="6785"/>
                    <a:pt x="2644" y="6785"/>
                  </a:cubicBezTo>
                  <a:cubicBezTo>
                    <a:pt x="3158" y="6767"/>
                    <a:pt x="3715" y="6641"/>
                    <a:pt x="3771" y="6557"/>
                  </a:cubicBezTo>
                  <a:cubicBezTo>
                    <a:pt x="3778" y="6543"/>
                    <a:pt x="3785" y="6494"/>
                    <a:pt x="3778" y="6309"/>
                  </a:cubicBezTo>
                  <a:cubicBezTo>
                    <a:pt x="3778" y="6263"/>
                    <a:pt x="3771" y="6217"/>
                    <a:pt x="3771" y="6168"/>
                  </a:cubicBezTo>
                  <a:cubicBezTo>
                    <a:pt x="3757" y="5951"/>
                    <a:pt x="3743" y="5699"/>
                    <a:pt x="3778" y="5556"/>
                  </a:cubicBezTo>
                  <a:cubicBezTo>
                    <a:pt x="3813" y="5412"/>
                    <a:pt x="3781" y="5374"/>
                    <a:pt x="3736" y="5311"/>
                  </a:cubicBezTo>
                  <a:cubicBezTo>
                    <a:pt x="3701" y="5262"/>
                    <a:pt x="3676" y="5206"/>
                    <a:pt x="3662" y="5150"/>
                  </a:cubicBezTo>
                  <a:cubicBezTo>
                    <a:pt x="3654" y="5140"/>
                    <a:pt x="3626" y="5137"/>
                    <a:pt x="3595" y="5137"/>
                  </a:cubicBezTo>
                  <a:cubicBezTo>
                    <a:pt x="3560" y="5137"/>
                    <a:pt x="3520" y="5141"/>
                    <a:pt x="3501" y="5143"/>
                  </a:cubicBezTo>
                  <a:cubicBezTo>
                    <a:pt x="3473" y="5146"/>
                    <a:pt x="3445" y="5150"/>
                    <a:pt x="3421" y="5150"/>
                  </a:cubicBezTo>
                  <a:cubicBezTo>
                    <a:pt x="3376" y="5150"/>
                    <a:pt x="3341" y="5139"/>
                    <a:pt x="3323" y="5101"/>
                  </a:cubicBezTo>
                  <a:cubicBezTo>
                    <a:pt x="3295" y="5038"/>
                    <a:pt x="3347" y="4985"/>
                    <a:pt x="3375" y="4961"/>
                  </a:cubicBezTo>
                  <a:cubicBezTo>
                    <a:pt x="3491" y="4845"/>
                    <a:pt x="3508" y="4768"/>
                    <a:pt x="3501" y="4751"/>
                  </a:cubicBezTo>
                  <a:cubicBezTo>
                    <a:pt x="3498" y="4745"/>
                    <a:pt x="3481" y="4732"/>
                    <a:pt x="3428" y="4732"/>
                  </a:cubicBezTo>
                  <a:cubicBezTo>
                    <a:pt x="3417" y="4732"/>
                    <a:pt x="3406" y="4732"/>
                    <a:pt x="3393" y="4733"/>
                  </a:cubicBezTo>
                  <a:cubicBezTo>
                    <a:pt x="3386" y="4733"/>
                    <a:pt x="3379" y="4733"/>
                    <a:pt x="3373" y="4733"/>
                  </a:cubicBezTo>
                  <a:cubicBezTo>
                    <a:pt x="3288" y="4733"/>
                    <a:pt x="3225" y="4712"/>
                    <a:pt x="3186" y="4663"/>
                  </a:cubicBezTo>
                  <a:cubicBezTo>
                    <a:pt x="3106" y="4562"/>
                    <a:pt x="3155" y="4401"/>
                    <a:pt x="3204" y="4226"/>
                  </a:cubicBezTo>
                  <a:lnTo>
                    <a:pt x="3211" y="4194"/>
                  </a:lnTo>
                  <a:cubicBezTo>
                    <a:pt x="3225" y="4134"/>
                    <a:pt x="3267" y="4078"/>
                    <a:pt x="3323" y="4050"/>
                  </a:cubicBezTo>
                  <a:cubicBezTo>
                    <a:pt x="3351" y="4037"/>
                    <a:pt x="3382" y="4031"/>
                    <a:pt x="3415" y="4031"/>
                  </a:cubicBezTo>
                  <a:cubicBezTo>
                    <a:pt x="3498" y="4031"/>
                    <a:pt x="3593" y="4069"/>
                    <a:pt x="3683" y="4106"/>
                  </a:cubicBezTo>
                  <a:cubicBezTo>
                    <a:pt x="3725" y="4124"/>
                    <a:pt x="3760" y="4138"/>
                    <a:pt x="3799" y="4152"/>
                  </a:cubicBezTo>
                  <a:cubicBezTo>
                    <a:pt x="3817" y="4158"/>
                    <a:pt x="3836" y="4160"/>
                    <a:pt x="3855" y="4160"/>
                  </a:cubicBezTo>
                  <a:cubicBezTo>
                    <a:pt x="3917" y="4160"/>
                    <a:pt x="3981" y="4133"/>
                    <a:pt x="4051" y="4103"/>
                  </a:cubicBezTo>
                  <a:cubicBezTo>
                    <a:pt x="4135" y="4057"/>
                    <a:pt x="4229" y="4033"/>
                    <a:pt x="4324" y="4033"/>
                  </a:cubicBezTo>
                  <a:cubicBezTo>
                    <a:pt x="4296" y="3973"/>
                    <a:pt x="4173" y="3851"/>
                    <a:pt x="4061" y="3840"/>
                  </a:cubicBezTo>
                  <a:cubicBezTo>
                    <a:pt x="3925" y="3830"/>
                    <a:pt x="3897" y="3704"/>
                    <a:pt x="3872" y="3599"/>
                  </a:cubicBezTo>
                  <a:cubicBezTo>
                    <a:pt x="3837" y="3448"/>
                    <a:pt x="3806" y="3354"/>
                    <a:pt x="3641" y="3340"/>
                  </a:cubicBezTo>
                  <a:cubicBezTo>
                    <a:pt x="3628" y="3339"/>
                    <a:pt x="3615" y="3338"/>
                    <a:pt x="3603" y="3338"/>
                  </a:cubicBezTo>
                  <a:cubicBezTo>
                    <a:pt x="3502" y="3338"/>
                    <a:pt x="3464" y="3375"/>
                    <a:pt x="3449" y="3406"/>
                  </a:cubicBezTo>
                  <a:cubicBezTo>
                    <a:pt x="3424" y="3466"/>
                    <a:pt x="3414" y="3532"/>
                    <a:pt x="3414" y="3595"/>
                  </a:cubicBezTo>
                  <a:cubicBezTo>
                    <a:pt x="3414" y="3655"/>
                    <a:pt x="3403" y="3714"/>
                    <a:pt x="3382" y="3770"/>
                  </a:cubicBezTo>
                  <a:cubicBezTo>
                    <a:pt x="3368" y="3805"/>
                    <a:pt x="3333" y="3826"/>
                    <a:pt x="3295" y="3826"/>
                  </a:cubicBezTo>
                  <a:cubicBezTo>
                    <a:pt x="3214" y="3826"/>
                    <a:pt x="3148" y="3714"/>
                    <a:pt x="3106" y="3620"/>
                  </a:cubicBezTo>
                  <a:cubicBezTo>
                    <a:pt x="3025" y="3441"/>
                    <a:pt x="2973" y="3182"/>
                    <a:pt x="3095" y="3039"/>
                  </a:cubicBezTo>
                  <a:cubicBezTo>
                    <a:pt x="3134" y="2990"/>
                    <a:pt x="3151" y="2951"/>
                    <a:pt x="3141" y="2927"/>
                  </a:cubicBezTo>
                  <a:cubicBezTo>
                    <a:pt x="3126" y="2896"/>
                    <a:pt x="3052" y="2869"/>
                    <a:pt x="2942" y="2869"/>
                  </a:cubicBezTo>
                  <a:cubicBezTo>
                    <a:pt x="2925" y="2869"/>
                    <a:pt x="2907" y="2869"/>
                    <a:pt x="2889" y="2871"/>
                  </a:cubicBezTo>
                  <a:cubicBezTo>
                    <a:pt x="2881" y="2871"/>
                    <a:pt x="2873" y="2871"/>
                    <a:pt x="2866" y="2871"/>
                  </a:cubicBezTo>
                  <a:cubicBezTo>
                    <a:pt x="2727" y="2871"/>
                    <a:pt x="2658" y="2779"/>
                    <a:pt x="2609" y="2710"/>
                  </a:cubicBezTo>
                  <a:cubicBezTo>
                    <a:pt x="2564" y="2652"/>
                    <a:pt x="2548" y="2637"/>
                    <a:pt x="2530" y="2637"/>
                  </a:cubicBezTo>
                  <a:cubicBezTo>
                    <a:pt x="2525" y="2637"/>
                    <a:pt x="2520" y="2638"/>
                    <a:pt x="2514" y="2640"/>
                  </a:cubicBezTo>
                  <a:cubicBezTo>
                    <a:pt x="2499" y="2645"/>
                    <a:pt x="2483" y="2648"/>
                    <a:pt x="2467" y="2648"/>
                  </a:cubicBezTo>
                  <a:cubicBezTo>
                    <a:pt x="2435" y="2648"/>
                    <a:pt x="2402" y="2637"/>
                    <a:pt x="2374" y="2619"/>
                  </a:cubicBezTo>
                  <a:cubicBezTo>
                    <a:pt x="2293" y="2559"/>
                    <a:pt x="2251" y="2402"/>
                    <a:pt x="2251" y="2157"/>
                  </a:cubicBezTo>
                  <a:cubicBezTo>
                    <a:pt x="2251" y="2055"/>
                    <a:pt x="2045" y="1866"/>
                    <a:pt x="1898" y="1866"/>
                  </a:cubicBezTo>
                  <a:cubicBezTo>
                    <a:pt x="1895" y="1866"/>
                    <a:pt x="1892" y="1866"/>
                    <a:pt x="1890" y="1866"/>
                  </a:cubicBezTo>
                  <a:cubicBezTo>
                    <a:pt x="1833" y="1866"/>
                    <a:pt x="1781" y="1832"/>
                    <a:pt x="1761" y="1778"/>
                  </a:cubicBezTo>
                  <a:cubicBezTo>
                    <a:pt x="1740" y="1701"/>
                    <a:pt x="1765" y="1621"/>
                    <a:pt x="1828" y="1572"/>
                  </a:cubicBezTo>
                  <a:cubicBezTo>
                    <a:pt x="1877" y="1530"/>
                    <a:pt x="1938" y="1509"/>
                    <a:pt x="2005" y="1509"/>
                  </a:cubicBezTo>
                  <a:cubicBezTo>
                    <a:pt x="2068" y="1509"/>
                    <a:pt x="2137" y="1528"/>
                    <a:pt x="2206" y="1565"/>
                  </a:cubicBezTo>
                  <a:cubicBezTo>
                    <a:pt x="2234" y="1582"/>
                    <a:pt x="2262" y="1596"/>
                    <a:pt x="2297" y="1607"/>
                  </a:cubicBezTo>
                  <a:cubicBezTo>
                    <a:pt x="2276" y="1530"/>
                    <a:pt x="2248" y="1456"/>
                    <a:pt x="2213" y="1383"/>
                  </a:cubicBezTo>
                  <a:lnTo>
                    <a:pt x="2195" y="1344"/>
                  </a:lnTo>
                  <a:cubicBezTo>
                    <a:pt x="2174" y="1299"/>
                    <a:pt x="2181" y="1246"/>
                    <a:pt x="2213" y="1208"/>
                  </a:cubicBezTo>
                  <a:cubicBezTo>
                    <a:pt x="2307" y="1080"/>
                    <a:pt x="2633" y="1003"/>
                    <a:pt x="2850" y="1003"/>
                  </a:cubicBezTo>
                  <a:cubicBezTo>
                    <a:pt x="2884" y="1003"/>
                    <a:pt x="2914" y="1005"/>
                    <a:pt x="2941" y="1008"/>
                  </a:cubicBezTo>
                  <a:cubicBezTo>
                    <a:pt x="3010" y="1018"/>
                    <a:pt x="3076" y="1022"/>
                    <a:pt x="3136" y="1022"/>
                  </a:cubicBezTo>
                  <a:cubicBezTo>
                    <a:pt x="3277" y="1022"/>
                    <a:pt x="3382" y="999"/>
                    <a:pt x="3407" y="970"/>
                  </a:cubicBezTo>
                  <a:cubicBezTo>
                    <a:pt x="3407" y="970"/>
                    <a:pt x="3410" y="966"/>
                    <a:pt x="3407" y="952"/>
                  </a:cubicBezTo>
                  <a:cubicBezTo>
                    <a:pt x="3375" y="875"/>
                    <a:pt x="3386" y="763"/>
                    <a:pt x="3400" y="634"/>
                  </a:cubicBezTo>
                  <a:cubicBezTo>
                    <a:pt x="3414" y="466"/>
                    <a:pt x="3431" y="273"/>
                    <a:pt x="3351" y="158"/>
                  </a:cubicBezTo>
                  <a:cubicBezTo>
                    <a:pt x="3287" y="70"/>
                    <a:pt x="3194" y="55"/>
                    <a:pt x="3048" y="55"/>
                  </a:cubicBezTo>
                  <a:cubicBezTo>
                    <a:pt x="3025" y="55"/>
                    <a:pt x="3001" y="56"/>
                    <a:pt x="2976" y="56"/>
                  </a:cubicBezTo>
                  <a:cubicBezTo>
                    <a:pt x="2944" y="58"/>
                    <a:pt x="2912" y="59"/>
                    <a:pt x="2880" y="59"/>
                  </a:cubicBezTo>
                  <a:cubicBezTo>
                    <a:pt x="2768" y="59"/>
                    <a:pt x="2655" y="46"/>
                    <a:pt x="2546" y="21"/>
                  </a:cubicBezTo>
                  <a:cubicBezTo>
                    <a:pt x="2491" y="7"/>
                    <a:pt x="2432" y="0"/>
                    <a:pt x="237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 name="Google Shape;3529;p79">
              <a:extLst>
                <a:ext uri="{D12ADE69-9FAD-4022-873A-FE6566E9A040}">
                  <a16:creationId xmlns:a16="http://schemas.microsoft.com/office/drawing/2010/main" id="{A66B469A-CD31-4963-8DE9-BB599D398A57}"/>
                </a:ext>
              </a:extLst>
            </p:cNvPr>
            <p:cNvSpPr/>
            <p:nvPr/>
          </p:nvSpPr>
          <p:spPr>
            <a:xfrm rot="0">
              <a:off x="3030608" y="2063279"/>
              <a:ext cx="2525" cy="733"/>
            </a:xfrm>
            <a:custGeom>
              <a:avLst/>
              <a:gdLst/>
              <a:ahLst/>
              <a:cxnLst/>
              <a:rect b="b" l="0" r="r" t="0"/>
              <a:pathLst>
                <a:path h="54" w="186">
                  <a:moveTo>
                    <a:pt x="116" y="0"/>
                  </a:moveTo>
                  <a:cubicBezTo>
                    <a:pt x="112" y="0"/>
                    <a:pt x="109" y="1"/>
                    <a:pt x="105" y="1"/>
                  </a:cubicBezTo>
                  <a:cubicBezTo>
                    <a:pt x="77" y="5"/>
                    <a:pt x="42" y="12"/>
                    <a:pt x="0" y="15"/>
                  </a:cubicBezTo>
                  <a:cubicBezTo>
                    <a:pt x="25" y="22"/>
                    <a:pt x="49" y="29"/>
                    <a:pt x="74" y="36"/>
                  </a:cubicBezTo>
                  <a:cubicBezTo>
                    <a:pt x="110" y="49"/>
                    <a:pt x="136" y="53"/>
                    <a:pt x="154" y="53"/>
                  </a:cubicBezTo>
                  <a:cubicBezTo>
                    <a:pt x="174" y="53"/>
                    <a:pt x="184" y="48"/>
                    <a:pt x="186" y="47"/>
                  </a:cubicBezTo>
                  <a:cubicBezTo>
                    <a:pt x="186" y="40"/>
                    <a:pt x="186" y="33"/>
                    <a:pt x="179" y="29"/>
                  </a:cubicBezTo>
                  <a:cubicBezTo>
                    <a:pt x="163" y="11"/>
                    <a:pt x="140" y="0"/>
                    <a:pt x="11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 name="Google Shape;3530;p79">
              <a:extLst>
                <a:ext uri="{9225E647-A433-477C-8EE4-0C5D1FCE0899}">
                  <a16:creationId xmlns:a16="http://schemas.microsoft.com/office/drawing/2010/main" id="{3AF45815-08AA-4D11-BE3B-020F3F599205}"/>
                </a:ext>
              </a:extLst>
            </p:cNvPr>
            <p:cNvSpPr/>
            <p:nvPr/>
          </p:nvSpPr>
          <p:spPr>
            <a:xfrm rot="0">
              <a:off x="2090841" y="1529304"/>
              <a:ext cx="1765" cy="2390"/>
            </a:xfrm>
            <a:custGeom>
              <a:avLst/>
              <a:gdLst/>
              <a:ahLst/>
              <a:cxnLst/>
              <a:rect b="b" l="0" r="r" t="0"/>
              <a:pathLst>
                <a:path h="176" w="130">
                  <a:moveTo>
                    <a:pt x="130" y="1"/>
                  </a:moveTo>
                  <a:cubicBezTo>
                    <a:pt x="104" y="14"/>
                    <a:pt x="74" y="21"/>
                    <a:pt x="43" y="21"/>
                  </a:cubicBezTo>
                  <a:cubicBezTo>
                    <a:pt x="32" y="21"/>
                    <a:pt x="21" y="20"/>
                    <a:pt x="11" y="18"/>
                  </a:cubicBezTo>
                  <a:lnTo>
                    <a:pt x="0" y="15"/>
                  </a:lnTo>
                  <a:lnTo>
                    <a:pt x="0" y="15"/>
                  </a:lnTo>
                  <a:cubicBezTo>
                    <a:pt x="11" y="39"/>
                    <a:pt x="18" y="67"/>
                    <a:pt x="14" y="92"/>
                  </a:cubicBezTo>
                  <a:cubicBezTo>
                    <a:pt x="11" y="123"/>
                    <a:pt x="28" y="155"/>
                    <a:pt x="56" y="169"/>
                  </a:cubicBezTo>
                  <a:cubicBezTo>
                    <a:pt x="65" y="173"/>
                    <a:pt x="75" y="176"/>
                    <a:pt x="85" y="176"/>
                  </a:cubicBezTo>
                  <a:cubicBezTo>
                    <a:pt x="92" y="176"/>
                    <a:pt x="98" y="175"/>
                    <a:pt x="105" y="172"/>
                  </a:cubicBezTo>
                  <a:lnTo>
                    <a:pt x="105" y="162"/>
                  </a:lnTo>
                  <a:cubicBezTo>
                    <a:pt x="91" y="106"/>
                    <a:pt x="102" y="50"/>
                    <a:pt x="13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 name="Google Shape;3531;p79">
              <a:extLst>
                <a:ext uri="{96355214-C9E5-42E6-9EF8-989B114ADF30}">
                  <a16:creationId xmlns:a16="http://schemas.microsoft.com/office/drawing/2010/main" id="{760997C6-C64B-4D37-891F-99BB5B68E8E5}"/>
                </a:ext>
              </a:extLst>
            </p:cNvPr>
            <p:cNvSpPr/>
            <p:nvPr/>
          </p:nvSpPr>
          <p:spPr>
            <a:xfrm rot="0">
              <a:off x="2245597" y="1718058"/>
              <a:ext cx="14229" cy="4386"/>
            </a:xfrm>
            <a:custGeom>
              <a:avLst/>
              <a:gdLst/>
              <a:ahLst/>
              <a:cxnLst/>
              <a:rect b="b" l="0" r="r" t="0"/>
              <a:pathLst>
                <a:path h="323" w="1048">
                  <a:moveTo>
                    <a:pt x="1048" y="0"/>
                  </a:moveTo>
                  <a:cubicBezTo>
                    <a:pt x="989" y="25"/>
                    <a:pt x="910" y="31"/>
                    <a:pt x="818" y="31"/>
                  </a:cubicBezTo>
                  <a:cubicBezTo>
                    <a:pt x="779" y="31"/>
                    <a:pt x="737" y="29"/>
                    <a:pt x="694" y="28"/>
                  </a:cubicBezTo>
                  <a:lnTo>
                    <a:pt x="578" y="28"/>
                  </a:lnTo>
                  <a:cubicBezTo>
                    <a:pt x="565" y="28"/>
                    <a:pt x="552" y="28"/>
                    <a:pt x="539" y="28"/>
                  </a:cubicBezTo>
                  <a:cubicBezTo>
                    <a:pt x="473" y="28"/>
                    <a:pt x="408" y="35"/>
                    <a:pt x="344" y="53"/>
                  </a:cubicBezTo>
                  <a:cubicBezTo>
                    <a:pt x="274" y="84"/>
                    <a:pt x="211" y="133"/>
                    <a:pt x="162" y="189"/>
                  </a:cubicBezTo>
                  <a:cubicBezTo>
                    <a:pt x="113" y="238"/>
                    <a:pt x="57" y="284"/>
                    <a:pt x="1" y="323"/>
                  </a:cubicBezTo>
                  <a:cubicBezTo>
                    <a:pt x="41" y="319"/>
                    <a:pt x="82" y="318"/>
                    <a:pt x="124" y="318"/>
                  </a:cubicBezTo>
                  <a:cubicBezTo>
                    <a:pt x="166" y="318"/>
                    <a:pt x="209" y="319"/>
                    <a:pt x="253" y="319"/>
                  </a:cubicBezTo>
                  <a:cubicBezTo>
                    <a:pt x="279" y="319"/>
                    <a:pt x="305" y="319"/>
                    <a:pt x="332" y="319"/>
                  </a:cubicBezTo>
                  <a:cubicBezTo>
                    <a:pt x="530" y="319"/>
                    <a:pt x="735" y="316"/>
                    <a:pt x="859" y="270"/>
                  </a:cubicBezTo>
                  <a:cubicBezTo>
                    <a:pt x="1016" y="207"/>
                    <a:pt x="1034" y="105"/>
                    <a:pt x="1048" y="11"/>
                  </a:cubicBezTo>
                  <a:lnTo>
                    <a:pt x="104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 name="Google Shape;3532;p79">
              <a:extLst>
                <a:ext uri="{15C7F34C-326F-4F70-8CD3-16D039002F47}">
                  <a16:creationId xmlns:a16="http://schemas.microsoft.com/office/drawing/2010/main" id="{6EBC204A-6DC5-4666-BE40-6DF05122375E}"/>
                </a:ext>
              </a:extLst>
            </p:cNvPr>
            <p:cNvSpPr/>
            <p:nvPr/>
          </p:nvSpPr>
          <p:spPr>
            <a:xfrm rot="0">
              <a:off x="2812146" y="1578590"/>
              <a:ext cx="42742" cy="41804"/>
            </a:xfrm>
            <a:custGeom>
              <a:avLst/>
              <a:gdLst/>
              <a:ahLst/>
              <a:cxnLst/>
              <a:rect b="b" l="0" r="r" t="0"/>
              <a:pathLst>
                <a:path h="3079" w="3148">
                  <a:moveTo>
                    <a:pt x="3071" y="1"/>
                  </a:moveTo>
                  <a:lnTo>
                    <a:pt x="3071" y="1"/>
                  </a:lnTo>
                  <a:cubicBezTo>
                    <a:pt x="3001" y="32"/>
                    <a:pt x="2843" y="348"/>
                    <a:pt x="2749" y="537"/>
                  </a:cubicBezTo>
                  <a:cubicBezTo>
                    <a:pt x="2661" y="715"/>
                    <a:pt x="2556" y="918"/>
                    <a:pt x="2451" y="1086"/>
                  </a:cubicBezTo>
                  <a:cubicBezTo>
                    <a:pt x="2237" y="1429"/>
                    <a:pt x="1908" y="1664"/>
                    <a:pt x="1621" y="1870"/>
                  </a:cubicBezTo>
                  <a:cubicBezTo>
                    <a:pt x="1341" y="2070"/>
                    <a:pt x="1100" y="2241"/>
                    <a:pt x="1002" y="2462"/>
                  </a:cubicBezTo>
                  <a:cubicBezTo>
                    <a:pt x="855" y="2791"/>
                    <a:pt x="438" y="2924"/>
                    <a:pt x="161" y="3015"/>
                  </a:cubicBezTo>
                  <a:cubicBezTo>
                    <a:pt x="105" y="3033"/>
                    <a:pt x="42" y="3054"/>
                    <a:pt x="0" y="3071"/>
                  </a:cubicBezTo>
                  <a:cubicBezTo>
                    <a:pt x="27" y="3076"/>
                    <a:pt x="62" y="3078"/>
                    <a:pt x="104" y="3078"/>
                  </a:cubicBezTo>
                  <a:cubicBezTo>
                    <a:pt x="286" y="3078"/>
                    <a:pt x="593" y="3034"/>
                    <a:pt x="823" y="2931"/>
                  </a:cubicBezTo>
                  <a:cubicBezTo>
                    <a:pt x="963" y="2868"/>
                    <a:pt x="1044" y="2791"/>
                    <a:pt x="1044" y="2728"/>
                  </a:cubicBezTo>
                  <a:cubicBezTo>
                    <a:pt x="1044" y="2494"/>
                    <a:pt x="1345" y="2375"/>
                    <a:pt x="1695" y="2231"/>
                  </a:cubicBezTo>
                  <a:cubicBezTo>
                    <a:pt x="1957" y="2126"/>
                    <a:pt x="2251" y="2007"/>
                    <a:pt x="2447" y="1828"/>
                  </a:cubicBezTo>
                  <a:cubicBezTo>
                    <a:pt x="2868" y="1454"/>
                    <a:pt x="3148" y="190"/>
                    <a:pt x="307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 name="Google Shape;3533;p79">
              <a:extLst>
                <a:ext uri="{B6C180ED-AD65-4FBF-990C-DE700F1B22EB}">
                  <a16:creationId xmlns:a16="http://schemas.microsoft.com/office/drawing/2010/main" id="{C580C349-0144-4891-93A1-460A131F3CFB}"/>
                </a:ext>
              </a:extLst>
            </p:cNvPr>
            <p:cNvSpPr/>
            <p:nvPr/>
          </p:nvSpPr>
          <p:spPr>
            <a:xfrm rot="0">
              <a:off x="2563691" y="1451016"/>
              <a:ext cx="3055" cy="2592"/>
            </a:xfrm>
            <a:custGeom>
              <a:avLst/>
              <a:gdLst/>
              <a:ahLst/>
              <a:cxnLst/>
              <a:rect b="b" l="0" r="r" t="0"/>
              <a:pathLst>
                <a:path h="191" w="225">
                  <a:moveTo>
                    <a:pt x="50" y="0"/>
                  </a:moveTo>
                  <a:cubicBezTo>
                    <a:pt x="35" y="0"/>
                    <a:pt x="21" y="10"/>
                    <a:pt x="18" y="25"/>
                  </a:cubicBezTo>
                  <a:cubicBezTo>
                    <a:pt x="0" y="71"/>
                    <a:pt x="7" y="120"/>
                    <a:pt x="42" y="155"/>
                  </a:cubicBezTo>
                  <a:cubicBezTo>
                    <a:pt x="68" y="178"/>
                    <a:pt x="102" y="190"/>
                    <a:pt x="136" y="190"/>
                  </a:cubicBezTo>
                  <a:cubicBezTo>
                    <a:pt x="158" y="190"/>
                    <a:pt x="180" y="185"/>
                    <a:pt x="200" y="176"/>
                  </a:cubicBezTo>
                  <a:lnTo>
                    <a:pt x="224" y="165"/>
                  </a:lnTo>
                  <a:cubicBezTo>
                    <a:pt x="200" y="144"/>
                    <a:pt x="186" y="116"/>
                    <a:pt x="182" y="85"/>
                  </a:cubicBezTo>
                  <a:cubicBezTo>
                    <a:pt x="158" y="39"/>
                    <a:pt x="116" y="8"/>
                    <a:pt x="67" y="1"/>
                  </a:cubicBezTo>
                  <a:lnTo>
                    <a:pt x="56" y="1"/>
                  </a:lnTo>
                  <a:cubicBezTo>
                    <a:pt x="54" y="0"/>
                    <a:pt x="52" y="0"/>
                    <a:pt x="5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 name="Google Shape;3534;p79">
              <a:extLst>
                <a:ext uri="{3F496F77-C8B9-4CE0-A3A0-627291809200}">
                  <a16:creationId xmlns:a16="http://schemas.microsoft.com/office/drawing/2010/main" id="{06E2456B-D696-4B0F-AFFB-3244D782CD42}"/>
                </a:ext>
              </a:extLst>
            </p:cNvPr>
            <p:cNvSpPr/>
            <p:nvPr/>
          </p:nvSpPr>
          <p:spPr>
            <a:xfrm rot="0">
              <a:off x="2480977" y="1673361"/>
              <a:ext cx="16510" cy="18180"/>
            </a:xfrm>
            <a:custGeom>
              <a:avLst/>
              <a:gdLst/>
              <a:ahLst/>
              <a:cxnLst/>
              <a:rect b="b" l="0" r="r" t="0"/>
              <a:pathLst>
                <a:path h="1339" w="1216">
                  <a:moveTo>
                    <a:pt x="797" y="1"/>
                  </a:moveTo>
                  <a:cubicBezTo>
                    <a:pt x="756" y="1"/>
                    <a:pt x="733" y="36"/>
                    <a:pt x="705" y="138"/>
                  </a:cubicBezTo>
                  <a:cubicBezTo>
                    <a:pt x="691" y="194"/>
                    <a:pt x="677" y="243"/>
                    <a:pt x="628" y="261"/>
                  </a:cubicBezTo>
                  <a:cubicBezTo>
                    <a:pt x="620" y="263"/>
                    <a:pt x="611" y="264"/>
                    <a:pt x="603" y="264"/>
                  </a:cubicBezTo>
                  <a:cubicBezTo>
                    <a:pt x="584" y="264"/>
                    <a:pt x="565" y="259"/>
                    <a:pt x="551" y="247"/>
                  </a:cubicBezTo>
                  <a:lnTo>
                    <a:pt x="526" y="229"/>
                  </a:lnTo>
                  <a:cubicBezTo>
                    <a:pt x="475" y="191"/>
                    <a:pt x="381" y="118"/>
                    <a:pt x="296" y="118"/>
                  </a:cubicBezTo>
                  <a:cubicBezTo>
                    <a:pt x="287" y="118"/>
                    <a:pt x="279" y="119"/>
                    <a:pt x="271" y="121"/>
                  </a:cubicBezTo>
                  <a:cubicBezTo>
                    <a:pt x="215" y="131"/>
                    <a:pt x="169" y="166"/>
                    <a:pt x="141" y="215"/>
                  </a:cubicBezTo>
                  <a:cubicBezTo>
                    <a:pt x="127" y="240"/>
                    <a:pt x="113" y="264"/>
                    <a:pt x="102" y="292"/>
                  </a:cubicBezTo>
                  <a:cubicBezTo>
                    <a:pt x="1" y="551"/>
                    <a:pt x="43" y="978"/>
                    <a:pt x="106" y="1048"/>
                  </a:cubicBezTo>
                  <a:cubicBezTo>
                    <a:pt x="134" y="1010"/>
                    <a:pt x="145" y="835"/>
                    <a:pt x="148" y="737"/>
                  </a:cubicBezTo>
                  <a:cubicBezTo>
                    <a:pt x="159" y="502"/>
                    <a:pt x="173" y="257"/>
                    <a:pt x="348" y="257"/>
                  </a:cubicBezTo>
                  <a:cubicBezTo>
                    <a:pt x="411" y="257"/>
                    <a:pt x="474" y="289"/>
                    <a:pt x="509" y="345"/>
                  </a:cubicBezTo>
                  <a:cubicBezTo>
                    <a:pt x="621" y="506"/>
                    <a:pt x="568" y="859"/>
                    <a:pt x="474" y="1122"/>
                  </a:cubicBezTo>
                  <a:cubicBezTo>
                    <a:pt x="449" y="1185"/>
                    <a:pt x="435" y="1269"/>
                    <a:pt x="488" y="1311"/>
                  </a:cubicBezTo>
                  <a:cubicBezTo>
                    <a:pt x="512" y="1329"/>
                    <a:pt x="548" y="1338"/>
                    <a:pt x="595" y="1338"/>
                  </a:cubicBezTo>
                  <a:cubicBezTo>
                    <a:pt x="703" y="1338"/>
                    <a:pt x="863" y="1286"/>
                    <a:pt x="1037" y="1160"/>
                  </a:cubicBezTo>
                  <a:cubicBezTo>
                    <a:pt x="1104" y="1111"/>
                    <a:pt x="1153" y="1041"/>
                    <a:pt x="1174" y="961"/>
                  </a:cubicBezTo>
                  <a:cubicBezTo>
                    <a:pt x="1216" y="786"/>
                    <a:pt x="1142" y="579"/>
                    <a:pt x="1065" y="453"/>
                  </a:cubicBezTo>
                  <a:cubicBezTo>
                    <a:pt x="1006" y="366"/>
                    <a:pt x="957" y="327"/>
                    <a:pt x="943" y="324"/>
                  </a:cubicBezTo>
                  <a:cubicBezTo>
                    <a:pt x="908" y="324"/>
                    <a:pt x="876" y="310"/>
                    <a:pt x="855" y="285"/>
                  </a:cubicBezTo>
                  <a:cubicBezTo>
                    <a:pt x="813" y="240"/>
                    <a:pt x="824" y="173"/>
                    <a:pt x="831" y="110"/>
                  </a:cubicBezTo>
                  <a:cubicBezTo>
                    <a:pt x="838" y="79"/>
                    <a:pt x="845" y="19"/>
                    <a:pt x="831" y="5"/>
                  </a:cubicBezTo>
                  <a:cubicBezTo>
                    <a:pt x="831" y="5"/>
                    <a:pt x="824" y="2"/>
                    <a:pt x="810" y="2"/>
                  </a:cubicBezTo>
                  <a:cubicBezTo>
                    <a:pt x="805" y="1"/>
                    <a:pt x="801" y="1"/>
                    <a:pt x="79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 name="Google Shape;3535;p79">
              <a:extLst>
                <a:ext uri="{E23F2A71-8F5A-4275-BF7E-E6BEC015408E}">
                  <a16:creationId xmlns:a16="http://schemas.microsoft.com/office/drawing/2010/main" id="{EC140805-9715-4106-8B9C-56DD3D7B6F17}"/>
                </a:ext>
              </a:extLst>
            </p:cNvPr>
            <p:cNvSpPr/>
            <p:nvPr/>
          </p:nvSpPr>
          <p:spPr>
            <a:xfrm rot="0">
              <a:off x="2278156" y="2042506"/>
              <a:ext cx="20650" cy="18846"/>
            </a:xfrm>
            <a:custGeom>
              <a:avLst/>
              <a:gdLst/>
              <a:ahLst/>
              <a:cxnLst/>
              <a:rect b="b" l="0" r="r" t="0"/>
              <a:pathLst>
                <a:path h="1388" w="1521">
                  <a:moveTo>
                    <a:pt x="786" y="0"/>
                  </a:moveTo>
                  <a:cubicBezTo>
                    <a:pt x="691" y="0"/>
                    <a:pt x="599" y="10"/>
                    <a:pt x="519" y="33"/>
                  </a:cubicBezTo>
                  <a:cubicBezTo>
                    <a:pt x="396" y="71"/>
                    <a:pt x="256" y="281"/>
                    <a:pt x="148" y="586"/>
                  </a:cubicBezTo>
                  <a:cubicBezTo>
                    <a:pt x="4" y="992"/>
                    <a:pt x="1" y="1314"/>
                    <a:pt x="50" y="1346"/>
                  </a:cubicBezTo>
                  <a:cubicBezTo>
                    <a:pt x="53" y="1346"/>
                    <a:pt x="57" y="1342"/>
                    <a:pt x="64" y="1342"/>
                  </a:cubicBezTo>
                  <a:cubicBezTo>
                    <a:pt x="141" y="1310"/>
                    <a:pt x="224" y="1299"/>
                    <a:pt x="308" y="1299"/>
                  </a:cubicBezTo>
                  <a:cubicBezTo>
                    <a:pt x="439" y="1299"/>
                    <a:pt x="573" y="1327"/>
                    <a:pt x="691" y="1353"/>
                  </a:cubicBezTo>
                  <a:cubicBezTo>
                    <a:pt x="775" y="1377"/>
                    <a:pt x="862" y="1388"/>
                    <a:pt x="950" y="1388"/>
                  </a:cubicBezTo>
                  <a:cubicBezTo>
                    <a:pt x="939" y="1370"/>
                    <a:pt x="922" y="1349"/>
                    <a:pt x="911" y="1335"/>
                  </a:cubicBezTo>
                  <a:cubicBezTo>
                    <a:pt x="866" y="1268"/>
                    <a:pt x="817" y="1202"/>
                    <a:pt x="834" y="1132"/>
                  </a:cubicBezTo>
                  <a:cubicBezTo>
                    <a:pt x="845" y="1097"/>
                    <a:pt x="873" y="1065"/>
                    <a:pt x="911" y="1051"/>
                  </a:cubicBezTo>
                  <a:cubicBezTo>
                    <a:pt x="1034" y="992"/>
                    <a:pt x="1125" y="813"/>
                    <a:pt x="1135" y="593"/>
                  </a:cubicBezTo>
                  <a:lnTo>
                    <a:pt x="1139" y="526"/>
                  </a:lnTo>
                  <a:lnTo>
                    <a:pt x="1139" y="502"/>
                  </a:lnTo>
                  <a:lnTo>
                    <a:pt x="1139" y="491"/>
                  </a:lnTo>
                  <a:cubicBezTo>
                    <a:pt x="1163" y="316"/>
                    <a:pt x="1314" y="264"/>
                    <a:pt x="1419" y="229"/>
                  </a:cubicBezTo>
                  <a:cubicBezTo>
                    <a:pt x="1454" y="218"/>
                    <a:pt x="1489" y="204"/>
                    <a:pt x="1520" y="183"/>
                  </a:cubicBezTo>
                  <a:cubicBezTo>
                    <a:pt x="1496" y="159"/>
                    <a:pt x="1401" y="99"/>
                    <a:pt x="1212" y="54"/>
                  </a:cubicBezTo>
                  <a:cubicBezTo>
                    <a:pt x="1090" y="24"/>
                    <a:pt x="935" y="0"/>
                    <a:pt x="78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 name="Google Shape;3536;p79">
              <a:extLst>
                <a:ext uri="{BF80D215-28B8-47B3-AA04-8FF906FAB92F}">
                  <a16:creationId xmlns:a16="http://schemas.microsoft.com/office/drawing/2010/main" id="{9CE5EA7A-B4BF-4F61-9AE6-DF61CAC664A5}"/>
                </a:ext>
              </a:extLst>
            </p:cNvPr>
            <p:cNvSpPr/>
            <p:nvPr/>
          </p:nvSpPr>
          <p:spPr>
            <a:xfrm rot="0">
              <a:off x="2095159" y="1526222"/>
              <a:ext cx="2009" cy="1344"/>
            </a:xfrm>
            <a:custGeom>
              <a:avLst/>
              <a:gdLst/>
              <a:ahLst/>
              <a:cxnLst/>
              <a:rect b="b" l="0" r="r" t="0"/>
              <a:pathLst>
                <a:path h="99" w="148">
                  <a:moveTo>
                    <a:pt x="123" y="0"/>
                  </a:moveTo>
                  <a:cubicBezTo>
                    <a:pt x="106" y="4"/>
                    <a:pt x="92" y="14"/>
                    <a:pt x="81" y="28"/>
                  </a:cubicBezTo>
                  <a:cubicBezTo>
                    <a:pt x="50" y="53"/>
                    <a:pt x="25" y="77"/>
                    <a:pt x="1" y="98"/>
                  </a:cubicBezTo>
                  <a:cubicBezTo>
                    <a:pt x="43" y="84"/>
                    <a:pt x="88" y="81"/>
                    <a:pt x="134" y="81"/>
                  </a:cubicBezTo>
                  <a:cubicBezTo>
                    <a:pt x="141" y="81"/>
                    <a:pt x="148" y="60"/>
                    <a:pt x="144" y="35"/>
                  </a:cubicBezTo>
                  <a:cubicBezTo>
                    <a:pt x="141" y="21"/>
                    <a:pt x="134" y="7"/>
                    <a:pt x="12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 name="Google Shape;3537;p79">
              <a:extLst>
                <a:ext uri="{2BAC4B1B-24A6-460B-875E-4FE4C89E27A6}">
                  <a16:creationId xmlns:a16="http://schemas.microsoft.com/office/drawing/2010/main" id="{F8156930-2E8A-4F04-96C4-FF37B40BA710}"/>
                </a:ext>
              </a:extLst>
            </p:cNvPr>
            <p:cNvSpPr/>
            <p:nvPr/>
          </p:nvSpPr>
          <p:spPr>
            <a:xfrm rot="0">
              <a:off x="2217030" y="1745009"/>
              <a:ext cx="1873" cy="394"/>
            </a:xfrm>
            <a:custGeom>
              <a:avLst/>
              <a:gdLst/>
              <a:ahLst/>
              <a:cxnLst/>
              <a:rect b="b" l="0" r="r" t="0"/>
              <a:pathLst>
                <a:path h="29" w="138">
                  <a:moveTo>
                    <a:pt x="48" y="0"/>
                  </a:moveTo>
                  <a:cubicBezTo>
                    <a:pt x="34" y="0"/>
                    <a:pt x="19" y="3"/>
                    <a:pt x="4" y="7"/>
                  </a:cubicBezTo>
                  <a:lnTo>
                    <a:pt x="1" y="7"/>
                  </a:lnTo>
                  <a:cubicBezTo>
                    <a:pt x="46" y="7"/>
                    <a:pt x="92" y="14"/>
                    <a:pt x="137" y="28"/>
                  </a:cubicBezTo>
                  <a:lnTo>
                    <a:pt x="130" y="25"/>
                  </a:lnTo>
                  <a:cubicBezTo>
                    <a:pt x="105" y="9"/>
                    <a:pt x="77" y="0"/>
                    <a:pt x="4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 name="Google Shape;3538;p79">
              <a:extLst>
                <a:ext uri="{18FAF974-BB1D-4269-8816-2BE369C70E8A}">
                  <a16:creationId xmlns:a16="http://schemas.microsoft.com/office/drawing/2010/main" id="{703E21F2-DFB2-4657-AEC4-068E7D84E5A5}"/>
                </a:ext>
              </a:extLst>
            </p:cNvPr>
            <p:cNvSpPr/>
            <p:nvPr/>
          </p:nvSpPr>
          <p:spPr>
            <a:xfrm rot="0">
              <a:off x="2294517" y="2116095"/>
              <a:ext cx="8377" cy="33360"/>
            </a:xfrm>
            <a:custGeom>
              <a:avLst/>
              <a:gdLst/>
              <a:ahLst/>
              <a:cxnLst/>
              <a:rect b="b" l="0" r="r" t="0"/>
              <a:pathLst>
                <a:path h="2457" w="617">
                  <a:moveTo>
                    <a:pt x="84" y="0"/>
                  </a:moveTo>
                  <a:cubicBezTo>
                    <a:pt x="70" y="0"/>
                    <a:pt x="56" y="7"/>
                    <a:pt x="46" y="14"/>
                  </a:cubicBezTo>
                  <a:cubicBezTo>
                    <a:pt x="11" y="50"/>
                    <a:pt x="0" y="221"/>
                    <a:pt x="193" y="648"/>
                  </a:cubicBezTo>
                  <a:cubicBezTo>
                    <a:pt x="298" y="883"/>
                    <a:pt x="245" y="1058"/>
                    <a:pt x="193" y="1226"/>
                  </a:cubicBezTo>
                  <a:cubicBezTo>
                    <a:pt x="154" y="1348"/>
                    <a:pt x="116" y="1478"/>
                    <a:pt x="137" y="1639"/>
                  </a:cubicBezTo>
                  <a:cubicBezTo>
                    <a:pt x="175" y="1961"/>
                    <a:pt x="448" y="2420"/>
                    <a:pt x="588" y="2455"/>
                  </a:cubicBezTo>
                  <a:cubicBezTo>
                    <a:pt x="591" y="2456"/>
                    <a:pt x="593" y="2457"/>
                    <a:pt x="595" y="2457"/>
                  </a:cubicBezTo>
                  <a:cubicBezTo>
                    <a:pt x="600" y="2457"/>
                    <a:pt x="605" y="2453"/>
                    <a:pt x="609" y="2444"/>
                  </a:cubicBezTo>
                  <a:cubicBezTo>
                    <a:pt x="609" y="2444"/>
                    <a:pt x="616" y="2434"/>
                    <a:pt x="616" y="2395"/>
                  </a:cubicBezTo>
                  <a:cubicBezTo>
                    <a:pt x="609" y="2304"/>
                    <a:pt x="560" y="2157"/>
                    <a:pt x="508" y="1999"/>
                  </a:cubicBezTo>
                  <a:cubicBezTo>
                    <a:pt x="417" y="1719"/>
                    <a:pt x="312" y="1404"/>
                    <a:pt x="385" y="1212"/>
                  </a:cubicBezTo>
                  <a:cubicBezTo>
                    <a:pt x="403" y="1156"/>
                    <a:pt x="410" y="1100"/>
                    <a:pt x="410" y="1044"/>
                  </a:cubicBezTo>
                  <a:cubicBezTo>
                    <a:pt x="417" y="708"/>
                    <a:pt x="266" y="176"/>
                    <a:pt x="123" y="29"/>
                  </a:cubicBezTo>
                  <a:cubicBezTo>
                    <a:pt x="98" y="4"/>
                    <a:pt x="84" y="0"/>
                    <a:pt x="8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 name="Google Shape;3539;p79">
              <a:extLst>
                <a:ext uri="{79D23340-1EBC-4437-8497-DF3154DE8796}">
                  <a16:creationId xmlns:a16="http://schemas.microsoft.com/office/drawing/2010/main" id="{920DDEF6-E85C-427C-B3EB-0B688AEDCBB6}"/>
                </a:ext>
              </a:extLst>
            </p:cNvPr>
            <p:cNvSpPr/>
            <p:nvPr/>
          </p:nvSpPr>
          <p:spPr>
            <a:xfrm rot="0">
              <a:off x="2250119" y="1665337"/>
              <a:ext cx="104438" cy="51540"/>
            </a:xfrm>
            <a:custGeom>
              <a:avLst/>
              <a:gdLst/>
              <a:ahLst/>
              <a:cxnLst/>
              <a:rect b="b" l="0" r="r" t="0"/>
              <a:pathLst>
                <a:path h="3796" w="7692">
                  <a:moveTo>
                    <a:pt x="2284" y="1"/>
                  </a:moveTo>
                  <a:cubicBezTo>
                    <a:pt x="2193" y="1"/>
                    <a:pt x="2103" y="19"/>
                    <a:pt x="2017" y="54"/>
                  </a:cubicBezTo>
                  <a:cubicBezTo>
                    <a:pt x="1961" y="75"/>
                    <a:pt x="1901" y="92"/>
                    <a:pt x="1838" y="103"/>
                  </a:cubicBezTo>
                  <a:cubicBezTo>
                    <a:pt x="1761" y="120"/>
                    <a:pt x="1716" y="197"/>
                    <a:pt x="1646" y="323"/>
                  </a:cubicBezTo>
                  <a:cubicBezTo>
                    <a:pt x="1586" y="428"/>
                    <a:pt x="1516" y="551"/>
                    <a:pt x="1397" y="642"/>
                  </a:cubicBezTo>
                  <a:cubicBezTo>
                    <a:pt x="1362" y="670"/>
                    <a:pt x="1327" y="694"/>
                    <a:pt x="1299" y="715"/>
                  </a:cubicBezTo>
                  <a:cubicBezTo>
                    <a:pt x="1163" y="813"/>
                    <a:pt x="1152" y="820"/>
                    <a:pt x="1163" y="995"/>
                  </a:cubicBezTo>
                  <a:lnTo>
                    <a:pt x="1177" y="1153"/>
                  </a:lnTo>
                  <a:lnTo>
                    <a:pt x="1166" y="1142"/>
                  </a:lnTo>
                  <a:cubicBezTo>
                    <a:pt x="1142" y="1363"/>
                    <a:pt x="977" y="1377"/>
                    <a:pt x="844" y="1387"/>
                  </a:cubicBezTo>
                  <a:lnTo>
                    <a:pt x="823" y="1387"/>
                  </a:lnTo>
                  <a:cubicBezTo>
                    <a:pt x="701" y="1401"/>
                    <a:pt x="613" y="1618"/>
                    <a:pt x="606" y="1772"/>
                  </a:cubicBezTo>
                  <a:cubicBezTo>
                    <a:pt x="606" y="1811"/>
                    <a:pt x="606" y="1849"/>
                    <a:pt x="610" y="1888"/>
                  </a:cubicBezTo>
                  <a:cubicBezTo>
                    <a:pt x="613" y="1930"/>
                    <a:pt x="617" y="1968"/>
                    <a:pt x="613" y="2010"/>
                  </a:cubicBezTo>
                  <a:lnTo>
                    <a:pt x="620" y="2010"/>
                  </a:lnTo>
                  <a:lnTo>
                    <a:pt x="606" y="2070"/>
                  </a:lnTo>
                  <a:lnTo>
                    <a:pt x="589" y="2140"/>
                  </a:lnTo>
                  <a:lnTo>
                    <a:pt x="578" y="2137"/>
                  </a:lnTo>
                  <a:cubicBezTo>
                    <a:pt x="550" y="2186"/>
                    <a:pt x="501" y="2221"/>
                    <a:pt x="448" y="2235"/>
                  </a:cubicBezTo>
                  <a:cubicBezTo>
                    <a:pt x="371" y="2259"/>
                    <a:pt x="287" y="2385"/>
                    <a:pt x="221" y="2483"/>
                  </a:cubicBezTo>
                  <a:cubicBezTo>
                    <a:pt x="147" y="2595"/>
                    <a:pt x="88" y="2679"/>
                    <a:pt x="14" y="2704"/>
                  </a:cubicBezTo>
                  <a:cubicBezTo>
                    <a:pt x="0" y="2760"/>
                    <a:pt x="70" y="2959"/>
                    <a:pt x="119" y="2991"/>
                  </a:cubicBezTo>
                  <a:cubicBezTo>
                    <a:pt x="165" y="3005"/>
                    <a:pt x="200" y="3036"/>
                    <a:pt x="214" y="3082"/>
                  </a:cubicBezTo>
                  <a:lnTo>
                    <a:pt x="217" y="3078"/>
                  </a:lnTo>
                  <a:lnTo>
                    <a:pt x="238" y="3152"/>
                  </a:lnTo>
                  <a:lnTo>
                    <a:pt x="242" y="3166"/>
                  </a:lnTo>
                  <a:lnTo>
                    <a:pt x="256" y="3208"/>
                  </a:lnTo>
                  <a:cubicBezTo>
                    <a:pt x="277" y="3288"/>
                    <a:pt x="305" y="3372"/>
                    <a:pt x="357" y="3414"/>
                  </a:cubicBezTo>
                  <a:cubicBezTo>
                    <a:pt x="417" y="3456"/>
                    <a:pt x="476" y="3495"/>
                    <a:pt x="543" y="3523"/>
                  </a:cubicBezTo>
                  <a:cubicBezTo>
                    <a:pt x="673" y="3593"/>
                    <a:pt x="778" y="3649"/>
                    <a:pt x="806" y="3726"/>
                  </a:cubicBezTo>
                  <a:cubicBezTo>
                    <a:pt x="827" y="3717"/>
                    <a:pt x="855" y="3713"/>
                    <a:pt x="896" y="3713"/>
                  </a:cubicBezTo>
                  <a:cubicBezTo>
                    <a:pt x="949" y="3713"/>
                    <a:pt x="1025" y="3719"/>
                    <a:pt x="1138" y="3729"/>
                  </a:cubicBezTo>
                  <a:cubicBezTo>
                    <a:pt x="1261" y="3741"/>
                    <a:pt x="1423" y="3755"/>
                    <a:pt x="1575" y="3755"/>
                  </a:cubicBezTo>
                  <a:cubicBezTo>
                    <a:pt x="1747" y="3755"/>
                    <a:pt x="1906" y="3737"/>
                    <a:pt x="1978" y="3673"/>
                  </a:cubicBezTo>
                  <a:cubicBezTo>
                    <a:pt x="2225" y="3458"/>
                    <a:pt x="2787" y="3133"/>
                    <a:pt x="3445" y="3133"/>
                  </a:cubicBezTo>
                  <a:cubicBezTo>
                    <a:pt x="3525" y="3133"/>
                    <a:pt x="3605" y="3138"/>
                    <a:pt x="3687" y="3148"/>
                  </a:cubicBezTo>
                  <a:cubicBezTo>
                    <a:pt x="4170" y="3211"/>
                    <a:pt x="4282" y="3281"/>
                    <a:pt x="4359" y="3330"/>
                  </a:cubicBezTo>
                  <a:cubicBezTo>
                    <a:pt x="4394" y="3353"/>
                    <a:pt x="4431" y="3367"/>
                    <a:pt x="4471" y="3367"/>
                  </a:cubicBezTo>
                  <a:cubicBezTo>
                    <a:pt x="4479" y="3367"/>
                    <a:pt x="4487" y="3367"/>
                    <a:pt x="4495" y="3365"/>
                  </a:cubicBezTo>
                  <a:cubicBezTo>
                    <a:pt x="4639" y="3365"/>
                    <a:pt x="4716" y="3439"/>
                    <a:pt x="4779" y="3498"/>
                  </a:cubicBezTo>
                  <a:cubicBezTo>
                    <a:pt x="4837" y="3553"/>
                    <a:pt x="4874" y="3587"/>
                    <a:pt x="4952" y="3587"/>
                  </a:cubicBezTo>
                  <a:cubicBezTo>
                    <a:pt x="4959" y="3587"/>
                    <a:pt x="4967" y="3586"/>
                    <a:pt x="4975" y="3586"/>
                  </a:cubicBezTo>
                  <a:cubicBezTo>
                    <a:pt x="4986" y="3585"/>
                    <a:pt x="4997" y="3585"/>
                    <a:pt x="5008" y="3585"/>
                  </a:cubicBezTo>
                  <a:cubicBezTo>
                    <a:pt x="5127" y="3585"/>
                    <a:pt x="5214" y="3636"/>
                    <a:pt x="5297" y="3687"/>
                  </a:cubicBezTo>
                  <a:cubicBezTo>
                    <a:pt x="5392" y="3740"/>
                    <a:pt x="5479" y="3796"/>
                    <a:pt x="5626" y="3796"/>
                  </a:cubicBezTo>
                  <a:cubicBezTo>
                    <a:pt x="5749" y="3792"/>
                    <a:pt x="5871" y="3782"/>
                    <a:pt x="5990" y="3768"/>
                  </a:cubicBezTo>
                  <a:cubicBezTo>
                    <a:pt x="6122" y="3754"/>
                    <a:pt x="6248" y="3741"/>
                    <a:pt x="6360" y="3741"/>
                  </a:cubicBezTo>
                  <a:cubicBezTo>
                    <a:pt x="6451" y="3741"/>
                    <a:pt x="6534" y="3750"/>
                    <a:pt x="6603" y="3775"/>
                  </a:cubicBezTo>
                  <a:cubicBezTo>
                    <a:pt x="6623" y="3782"/>
                    <a:pt x="6650" y="3785"/>
                    <a:pt x="6683" y="3785"/>
                  </a:cubicBezTo>
                  <a:cubicBezTo>
                    <a:pt x="6894" y="3785"/>
                    <a:pt x="7337" y="3646"/>
                    <a:pt x="7552" y="3449"/>
                  </a:cubicBezTo>
                  <a:cubicBezTo>
                    <a:pt x="7601" y="3411"/>
                    <a:pt x="7636" y="3358"/>
                    <a:pt x="7657" y="3299"/>
                  </a:cubicBezTo>
                  <a:cubicBezTo>
                    <a:pt x="7692" y="3162"/>
                    <a:pt x="7667" y="3141"/>
                    <a:pt x="7618" y="3092"/>
                  </a:cubicBezTo>
                  <a:cubicBezTo>
                    <a:pt x="7566" y="3043"/>
                    <a:pt x="7482" y="2966"/>
                    <a:pt x="7447" y="2763"/>
                  </a:cubicBezTo>
                  <a:cubicBezTo>
                    <a:pt x="7415" y="2595"/>
                    <a:pt x="7265" y="2546"/>
                    <a:pt x="7020" y="2480"/>
                  </a:cubicBezTo>
                  <a:cubicBezTo>
                    <a:pt x="6897" y="2448"/>
                    <a:pt x="6778" y="2410"/>
                    <a:pt x="6666" y="2354"/>
                  </a:cubicBezTo>
                  <a:lnTo>
                    <a:pt x="6634" y="2336"/>
                  </a:lnTo>
                  <a:lnTo>
                    <a:pt x="6536" y="2280"/>
                  </a:lnTo>
                  <a:lnTo>
                    <a:pt x="6543" y="2273"/>
                  </a:lnTo>
                  <a:cubicBezTo>
                    <a:pt x="6519" y="2256"/>
                    <a:pt x="6498" y="2235"/>
                    <a:pt x="6477" y="2210"/>
                  </a:cubicBezTo>
                  <a:cubicBezTo>
                    <a:pt x="6109" y="1814"/>
                    <a:pt x="5766" y="1566"/>
                    <a:pt x="5490" y="1496"/>
                  </a:cubicBezTo>
                  <a:cubicBezTo>
                    <a:pt x="5318" y="1457"/>
                    <a:pt x="5175" y="1349"/>
                    <a:pt x="5094" y="1198"/>
                  </a:cubicBezTo>
                  <a:cubicBezTo>
                    <a:pt x="5087" y="1181"/>
                    <a:pt x="5073" y="1163"/>
                    <a:pt x="5063" y="1146"/>
                  </a:cubicBezTo>
                  <a:cubicBezTo>
                    <a:pt x="5031" y="1142"/>
                    <a:pt x="5003" y="1125"/>
                    <a:pt x="4986" y="1100"/>
                  </a:cubicBezTo>
                  <a:cubicBezTo>
                    <a:pt x="4982" y="1104"/>
                    <a:pt x="4979" y="1107"/>
                    <a:pt x="4979" y="1111"/>
                  </a:cubicBezTo>
                  <a:cubicBezTo>
                    <a:pt x="4943" y="1165"/>
                    <a:pt x="4869" y="1175"/>
                    <a:pt x="4765" y="1175"/>
                  </a:cubicBezTo>
                  <a:cubicBezTo>
                    <a:pt x="4736" y="1175"/>
                    <a:pt x="4704" y="1175"/>
                    <a:pt x="4671" y="1174"/>
                  </a:cubicBezTo>
                  <a:cubicBezTo>
                    <a:pt x="4633" y="1173"/>
                    <a:pt x="4593" y="1172"/>
                    <a:pt x="4553" y="1172"/>
                  </a:cubicBezTo>
                  <a:cubicBezTo>
                    <a:pt x="4432" y="1172"/>
                    <a:pt x="4308" y="1182"/>
                    <a:pt x="4229" y="1237"/>
                  </a:cubicBezTo>
                  <a:cubicBezTo>
                    <a:pt x="4135" y="1296"/>
                    <a:pt x="4033" y="1342"/>
                    <a:pt x="3921" y="1366"/>
                  </a:cubicBezTo>
                  <a:cubicBezTo>
                    <a:pt x="3844" y="1384"/>
                    <a:pt x="3774" y="1415"/>
                    <a:pt x="3708" y="1457"/>
                  </a:cubicBezTo>
                  <a:cubicBezTo>
                    <a:pt x="3582" y="1545"/>
                    <a:pt x="3435" y="1611"/>
                    <a:pt x="3319" y="1611"/>
                  </a:cubicBezTo>
                  <a:cubicBezTo>
                    <a:pt x="3315" y="1612"/>
                    <a:pt x="3311" y="1612"/>
                    <a:pt x="3307" y="1612"/>
                  </a:cubicBezTo>
                  <a:cubicBezTo>
                    <a:pt x="3256" y="1612"/>
                    <a:pt x="3208" y="1591"/>
                    <a:pt x="3172" y="1552"/>
                  </a:cubicBezTo>
                  <a:cubicBezTo>
                    <a:pt x="3127" y="1492"/>
                    <a:pt x="3148" y="1408"/>
                    <a:pt x="3165" y="1328"/>
                  </a:cubicBezTo>
                  <a:cubicBezTo>
                    <a:pt x="3190" y="1237"/>
                    <a:pt x="3200" y="1170"/>
                    <a:pt x="3165" y="1146"/>
                  </a:cubicBezTo>
                  <a:cubicBezTo>
                    <a:pt x="3085" y="1100"/>
                    <a:pt x="3001" y="1069"/>
                    <a:pt x="2913" y="1041"/>
                  </a:cubicBezTo>
                  <a:cubicBezTo>
                    <a:pt x="2710" y="971"/>
                    <a:pt x="2605" y="932"/>
                    <a:pt x="2588" y="852"/>
                  </a:cubicBezTo>
                  <a:cubicBezTo>
                    <a:pt x="2570" y="764"/>
                    <a:pt x="2675" y="726"/>
                    <a:pt x="2903" y="642"/>
                  </a:cubicBezTo>
                  <a:cubicBezTo>
                    <a:pt x="3029" y="596"/>
                    <a:pt x="3281" y="502"/>
                    <a:pt x="3316" y="446"/>
                  </a:cubicBezTo>
                  <a:cubicBezTo>
                    <a:pt x="3287" y="420"/>
                    <a:pt x="3146" y="417"/>
                    <a:pt x="3028" y="417"/>
                  </a:cubicBezTo>
                  <a:cubicBezTo>
                    <a:pt x="3002" y="417"/>
                    <a:pt x="2977" y="418"/>
                    <a:pt x="2955" y="418"/>
                  </a:cubicBezTo>
                  <a:cubicBezTo>
                    <a:pt x="2912" y="418"/>
                    <a:pt x="2868" y="419"/>
                    <a:pt x="2825" y="419"/>
                  </a:cubicBezTo>
                  <a:cubicBezTo>
                    <a:pt x="2681" y="419"/>
                    <a:pt x="2544" y="410"/>
                    <a:pt x="2458" y="362"/>
                  </a:cubicBezTo>
                  <a:cubicBezTo>
                    <a:pt x="2416" y="344"/>
                    <a:pt x="2384" y="306"/>
                    <a:pt x="2370" y="260"/>
                  </a:cubicBezTo>
                  <a:cubicBezTo>
                    <a:pt x="2356" y="187"/>
                    <a:pt x="2402" y="124"/>
                    <a:pt x="2440" y="71"/>
                  </a:cubicBezTo>
                  <a:cubicBezTo>
                    <a:pt x="2451" y="57"/>
                    <a:pt x="2461" y="43"/>
                    <a:pt x="2472" y="25"/>
                  </a:cubicBezTo>
                  <a:cubicBezTo>
                    <a:pt x="2458" y="22"/>
                    <a:pt x="2440" y="18"/>
                    <a:pt x="2423" y="15"/>
                  </a:cubicBezTo>
                  <a:cubicBezTo>
                    <a:pt x="2377" y="6"/>
                    <a:pt x="2330" y="1"/>
                    <a:pt x="228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 name="Google Shape;3540;p79">
              <a:extLst>
                <a:ext uri="{2476F493-F566-4097-84E8-C3698ADEF162}">
                  <a16:creationId xmlns:a16="http://schemas.microsoft.com/office/drawing/2010/main" id="{58F9133E-E10F-4989-9AB1-5CA447B01BB3}"/>
                </a:ext>
              </a:extLst>
            </p:cNvPr>
            <p:cNvSpPr/>
            <p:nvPr/>
          </p:nvSpPr>
          <p:spPr>
            <a:xfrm rot="0">
              <a:off x="2259242" y="2070556"/>
              <a:ext cx="13034" cy="35342"/>
            </a:xfrm>
            <a:custGeom>
              <a:avLst/>
              <a:gdLst/>
              <a:ahLst/>
              <a:cxnLst/>
              <a:rect b="b" l="0" r="r" t="0"/>
              <a:pathLst>
                <a:path h="2603" w="960">
                  <a:moveTo>
                    <a:pt x="32" y="1"/>
                  </a:moveTo>
                  <a:lnTo>
                    <a:pt x="32" y="1"/>
                  </a:lnTo>
                  <a:cubicBezTo>
                    <a:pt x="1" y="291"/>
                    <a:pt x="39" y="1061"/>
                    <a:pt x="165" y="1541"/>
                  </a:cubicBezTo>
                  <a:cubicBezTo>
                    <a:pt x="225" y="1769"/>
                    <a:pt x="277" y="1807"/>
                    <a:pt x="288" y="1814"/>
                  </a:cubicBezTo>
                  <a:cubicBezTo>
                    <a:pt x="417" y="1884"/>
                    <a:pt x="526" y="2073"/>
                    <a:pt x="627" y="2252"/>
                  </a:cubicBezTo>
                  <a:cubicBezTo>
                    <a:pt x="655" y="2301"/>
                    <a:pt x="683" y="2350"/>
                    <a:pt x="711" y="2395"/>
                  </a:cubicBezTo>
                  <a:cubicBezTo>
                    <a:pt x="800" y="2536"/>
                    <a:pt x="862" y="2602"/>
                    <a:pt x="912" y="2602"/>
                  </a:cubicBezTo>
                  <a:cubicBezTo>
                    <a:pt x="919" y="2602"/>
                    <a:pt x="925" y="2601"/>
                    <a:pt x="932" y="2598"/>
                  </a:cubicBezTo>
                  <a:cubicBezTo>
                    <a:pt x="949" y="2591"/>
                    <a:pt x="953" y="2584"/>
                    <a:pt x="953" y="2584"/>
                  </a:cubicBezTo>
                  <a:cubicBezTo>
                    <a:pt x="960" y="2560"/>
                    <a:pt x="900" y="2476"/>
                    <a:pt x="872" y="2430"/>
                  </a:cubicBezTo>
                  <a:cubicBezTo>
                    <a:pt x="827" y="2374"/>
                    <a:pt x="792" y="2311"/>
                    <a:pt x="764" y="2245"/>
                  </a:cubicBezTo>
                  <a:cubicBezTo>
                    <a:pt x="746" y="2185"/>
                    <a:pt x="732" y="2126"/>
                    <a:pt x="725" y="2066"/>
                  </a:cubicBezTo>
                  <a:cubicBezTo>
                    <a:pt x="704" y="1905"/>
                    <a:pt x="676" y="1723"/>
                    <a:pt x="491" y="1555"/>
                  </a:cubicBezTo>
                  <a:cubicBezTo>
                    <a:pt x="344" y="1419"/>
                    <a:pt x="249" y="1033"/>
                    <a:pt x="155" y="571"/>
                  </a:cubicBezTo>
                  <a:lnTo>
                    <a:pt x="137" y="477"/>
                  </a:lnTo>
                  <a:lnTo>
                    <a:pt x="127" y="431"/>
                  </a:lnTo>
                  <a:cubicBezTo>
                    <a:pt x="95" y="263"/>
                    <a:pt x="64" y="106"/>
                    <a:pt x="3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 name="Google Shape;3541;p79">
              <a:extLst>
                <a:ext uri="{F3867845-C3CC-42CE-BD98-2A5413BE2731}">
                  <a16:creationId xmlns:a16="http://schemas.microsoft.com/office/drawing/2010/main" id="{2976E3B3-E084-4529-9EB3-223DD5965D09}"/>
                </a:ext>
              </a:extLst>
            </p:cNvPr>
            <p:cNvSpPr/>
            <p:nvPr/>
          </p:nvSpPr>
          <p:spPr>
            <a:xfrm rot="0">
              <a:off x="1664562" y="2045086"/>
              <a:ext cx="3435" cy="4711"/>
            </a:xfrm>
            <a:custGeom>
              <a:avLst/>
              <a:gdLst/>
              <a:ahLst/>
              <a:cxnLst/>
              <a:rect b="b" l="0" r="r" t="0"/>
              <a:pathLst>
                <a:path h="347" w="253">
                  <a:moveTo>
                    <a:pt x="253" y="0"/>
                  </a:moveTo>
                  <a:lnTo>
                    <a:pt x="253" y="0"/>
                  </a:lnTo>
                  <a:cubicBezTo>
                    <a:pt x="239" y="4"/>
                    <a:pt x="221" y="4"/>
                    <a:pt x="207" y="4"/>
                  </a:cubicBezTo>
                  <a:lnTo>
                    <a:pt x="200" y="4"/>
                  </a:lnTo>
                  <a:cubicBezTo>
                    <a:pt x="130" y="4"/>
                    <a:pt x="50" y="77"/>
                    <a:pt x="25" y="161"/>
                  </a:cubicBezTo>
                  <a:cubicBezTo>
                    <a:pt x="0" y="228"/>
                    <a:pt x="32" y="301"/>
                    <a:pt x="99" y="329"/>
                  </a:cubicBezTo>
                  <a:cubicBezTo>
                    <a:pt x="109" y="336"/>
                    <a:pt x="120" y="343"/>
                    <a:pt x="134" y="347"/>
                  </a:cubicBezTo>
                  <a:cubicBezTo>
                    <a:pt x="144" y="319"/>
                    <a:pt x="148" y="291"/>
                    <a:pt x="155" y="263"/>
                  </a:cubicBezTo>
                  <a:cubicBezTo>
                    <a:pt x="165" y="168"/>
                    <a:pt x="197" y="77"/>
                    <a:pt x="25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 name="Google Shape;3542;p79">
              <a:extLst>
                <a:ext uri="{303AEC89-10A7-46F4-90A2-778D807813F9}">
                  <a16:creationId xmlns:a16="http://schemas.microsoft.com/office/drawing/2010/main" id="{E1253E15-6322-4776-AEA3-BCCB74AA5F1B}"/>
                </a:ext>
              </a:extLst>
            </p:cNvPr>
            <p:cNvSpPr/>
            <p:nvPr/>
          </p:nvSpPr>
          <p:spPr>
            <a:xfrm rot="0">
              <a:off x="1423480" y="1702037"/>
              <a:ext cx="30142" cy="11880"/>
            </a:xfrm>
            <a:custGeom>
              <a:avLst/>
              <a:gdLst/>
              <a:ahLst/>
              <a:cxnLst/>
              <a:rect b="b" l="0" r="r" t="0"/>
              <a:pathLst>
                <a:path h="875" w="2220">
                  <a:moveTo>
                    <a:pt x="2216" y="1"/>
                  </a:moveTo>
                  <a:cubicBezTo>
                    <a:pt x="2178" y="25"/>
                    <a:pt x="2139" y="50"/>
                    <a:pt x="2104" y="78"/>
                  </a:cubicBezTo>
                  <a:cubicBezTo>
                    <a:pt x="2069" y="102"/>
                    <a:pt x="2031" y="134"/>
                    <a:pt x="1982" y="165"/>
                  </a:cubicBezTo>
                  <a:cubicBezTo>
                    <a:pt x="1901" y="222"/>
                    <a:pt x="1831" y="242"/>
                    <a:pt x="1767" y="242"/>
                  </a:cubicBezTo>
                  <a:cubicBezTo>
                    <a:pt x="1692" y="242"/>
                    <a:pt x="1624" y="214"/>
                    <a:pt x="1555" y="186"/>
                  </a:cubicBezTo>
                  <a:cubicBezTo>
                    <a:pt x="1453" y="141"/>
                    <a:pt x="1348" y="113"/>
                    <a:pt x="1236" y="106"/>
                  </a:cubicBezTo>
                  <a:cubicBezTo>
                    <a:pt x="1231" y="105"/>
                    <a:pt x="1225" y="105"/>
                    <a:pt x="1220" y="105"/>
                  </a:cubicBezTo>
                  <a:cubicBezTo>
                    <a:pt x="1054" y="105"/>
                    <a:pt x="849" y="257"/>
                    <a:pt x="686" y="379"/>
                  </a:cubicBezTo>
                  <a:lnTo>
                    <a:pt x="665" y="396"/>
                  </a:lnTo>
                  <a:lnTo>
                    <a:pt x="602" y="442"/>
                  </a:lnTo>
                  <a:lnTo>
                    <a:pt x="560" y="473"/>
                  </a:lnTo>
                  <a:cubicBezTo>
                    <a:pt x="490" y="518"/>
                    <a:pt x="438" y="545"/>
                    <a:pt x="392" y="545"/>
                  </a:cubicBezTo>
                  <a:cubicBezTo>
                    <a:pt x="380" y="545"/>
                    <a:pt x="369" y="543"/>
                    <a:pt x="357" y="540"/>
                  </a:cubicBezTo>
                  <a:cubicBezTo>
                    <a:pt x="326" y="533"/>
                    <a:pt x="298" y="508"/>
                    <a:pt x="287" y="477"/>
                  </a:cubicBezTo>
                  <a:cubicBezTo>
                    <a:pt x="256" y="414"/>
                    <a:pt x="192" y="377"/>
                    <a:pt x="123" y="377"/>
                  </a:cubicBezTo>
                  <a:cubicBezTo>
                    <a:pt x="115" y="377"/>
                    <a:pt x="107" y="378"/>
                    <a:pt x="98" y="379"/>
                  </a:cubicBezTo>
                  <a:cubicBezTo>
                    <a:pt x="11" y="396"/>
                    <a:pt x="0" y="508"/>
                    <a:pt x="0" y="571"/>
                  </a:cubicBezTo>
                  <a:cubicBezTo>
                    <a:pt x="0" y="659"/>
                    <a:pt x="46" y="732"/>
                    <a:pt x="137" y="788"/>
                  </a:cubicBezTo>
                  <a:cubicBezTo>
                    <a:pt x="235" y="846"/>
                    <a:pt x="365" y="874"/>
                    <a:pt x="503" y="874"/>
                  </a:cubicBezTo>
                  <a:cubicBezTo>
                    <a:pt x="668" y="874"/>
                    <a:pt x="845" y="835"/>
                    <a:pt x="994" y="757"/>
                  </a:cubicBezTo>
                  <a:lnTo>
                    <a:pt x="1184" y="659"/>
                  </a:lnTo>
                  <a:cubicBezTo>
                    <a:pt x="1544" y="470"/>
                    <a:pt x="2150" y="158"/>
                    <a:pt x="2220" y="15"/>
                  </a:cubicBezTo>
                  <a:cubicBezTo>
                    <a:pt x="2220" y="11"/>
                    <a:pt x="2220" y="11"/>
                    <a:pt x="2220" y="8"/>
                  </a:cubicBezTo>
                  <a:lnTo>
                    <a:pt x="2216"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 name="Google Shape;3543;p79">
              <a:extLst>
                <a:ext uri="{2F223336-9CD8-4F86-A65E-72A03E4D7BF0}">
                  <a16:creationId xmlns:a16="http://schemas.microsoft.com/office/drawing/2010/main" id="{CD96A9D2-B488-4D99-BD96-A6BD6E910EA4}"/>
                </a:ext>
              </a:extLst>
            </p:cNvPr>
            <p:cNvSpPr/>
            <p:nvPr/>
          </p:nvSpPr>
          <p:spPr>
            <a:xfrm rot="0">
              <a:off x="1110233" y="1631597"/>
              <a:ext cx="22498" cy="29097"/>
            </a:xfrm>
            <a:custGeom>
              <a:avLst/>
              <a:gdLst/>
              <a:ahLst/>
              <a:cxnLst/>
              <a:rect b="b" l="0" r="r" t="0"/>
              <a:pathLst>
                <a:path h="2143" w="1657">
                  <a:moveTo>
                    <a:pt x="207" y="0"/>
                  </a:moveTo>
                  <a:lnTo>
                    <a:pt x="204" y="4"/>
                  </a:lnTo>
                  <a:cubicBezTo>
                    <a:pt x="158" y="34"/>
                    <a:pt x="104" y="51"/>
                    <a:pt x="50" y="51"/>
                  </a:cubicBezTo>
                  <a:cubicBezTo>
                    <a:pt x="33" y="51"/>
                    <a:pt x="17" y="49"/>
                    <a:pt x="1" y="46"/>
                  </a:cubicBezTo>
                  <a:lnTo>
                    <a:pt x="1" y="46"/>
                  </a:lnTo>
                  <a:cubicBezTo>
                    <a:pt x="165" y="221"/>
                    <a:pt x="302" y="417"/>
                    <a:pt x="407" y="631"/>
                  </a:cubicBezTo>
                  <a:cubicBezTo>
                    <a:pt x="428" y="680"/>
                    <a:pt x="543" y="708"/>
                    <a:pt x="648" y="732"/>
                  </a:cubicBezTo>
                  <a:cubicBezTo>
                    <a:pt x="785" y="767"/>
                    <a:pt x="935" y="802"/>
                    <a:pt x="1026" y="900"/>
                  </a:cubicBezTo>
                  <a:cubicBezTo>
                    <a:pt x="1086" y="967"/>
                    <a:pt x="1170" y="981"/>
                    <a:pt x="1236" y="991"/>
                  </a:cubicBezTo>
                  <a:cubicBezTo>
                    <a:pt x="1306" y="1005"/>
                    <a:pt x="1362" y="1016"/>
                    <a:pt x="1387" y="1068"/>
                  </a:cubicBezTo>
                  <a:cubicBezTo>
                    <a:pt x="1405" y="1110"/>
                    <a:pt x="1398" y="1156"/>
                    <a:pt x="1373" y="1194"/>
                  </a:cubicBezTo>
                  <a:cubicBezTo>
                    <a:pt x="1345" y="1257"/>
                    <a:pt x="1327" y="1324"/>
                    <a:pt x="1324" y="1394"/>
                  </a:cubicBezTo>
                  <a:cubicBezTo>
                    <a:pt x="1320" y="1436"/>
                    <a:pt x="1327" y="1478"/>
                    <a:pt x="1352" y="1516"/>
                  </a:cubicBezTo>
                  <a:cubicBezTo>
                    <a:pt x="1355" y="1520"/>
                    <a:pt x="1359" y="1523"/>
                    <a:pt x="1366" y="1523"/>
                  </a:cubicBezTo>
                  <a:cubicBezTo>
                    <a:pt x="1457" y="1523"/>
                    <a:pt x="1534" y="1597"/>
                    <a:pt x="1566" y="1712"/>
                  </a:cubicBezTo>
                  <a:cubicBezTo>
                    <a:pt x="1594" y="1824"/>
                    <a:pt x="1559" y="1936"/>
                    <a:pt x="1471" y="1985"/>
                  </a:cubicBezTo>
                  <a:cubicBezTo>
                    <a:pt x="1433" y="2003"/>
                    <a:pt x="1412" y="2045"/>
                    <a:pt x="1422" y="2087"/>
                  </a:cubicBezTo>
                  <a:cubicBezTo>
                    <a:pt x="1429" y="2122"/>
                    <a:pt x="1461" y="2143"/>
                    <a:pt x="1510" y="2143"/>
                  </a:cubicBezTo>
                  <a:cubicBezTo>
                    <a:pt x="1534" y="2139"/>
                    <a:pt x="1562" y="2125"/>
                    <a:pt x="1576" y="2104"/>
                  </a:cubicBezTo>
                  <a:cubicBezTo>
                    <a:pt x="1639" y="2020"/>
                    <a:pt x="1657" y="1824"/>
                    <a:pt x="1615" y="1667"/>
                  </a:cubicBezTo>
                  <a:cubicBezTo>
                    <a:pt x="1594" y="1579"/>
                    <a:pt x="1590" y="1492"/>
                    <a:pt x="1604" y="1404"/>
                  </a:cubicBezTo>
                  <a:cubicBezTo>
                    <a:pt x="1615" y="1296"/>
                    <a:pt x="1622" y="1222"/>
                    <a:pt x="1534" y="1124"/>
                  </a:cubicBezTo>
                  <a:cubicBezTo>
                    <a:pt x="1520" y="1110"/>
                    <a:pt x="1506" y="1093"/>
                    <a:pt x="1492" y="1075"/>
                  </a:cubicBezTo>
                  <a:lnTo>
                    <a:pt x="1475" y="1047"/>
                  </a:lnTo>
                  <a:lnTo>
                    <a:pt x="1408" y="946"/>
                  </a:lnTo>
                  <a:lnTo>
                    <a:pt x="1419" y="946"/>
                  </a:lnTo>
                  <a:cubicBezTo>
                    <a:pt x="1398" y="904"/>
                    <a:pt x="1376" y="862"/>
                    <a:pt x="1359" y="820"/>
                  </a:cubicBezTo>
                  <a:cubicBezTo>
                    <a:pt x="1279" y="644"/>
                    <a:pt x="1228" y="552"/>
                    <a:pt x="1162" y="552"/>
                  </a:cubicBezTo>
                  <a:cubicBezTo>
                    <a:pt x="1154" y="552"/>
                    <a:pt x="1144" y="554"/>
                    <a:pt x="1135" y="557"/>
                  </a:cubicBezTo>
                  <a:cubicBezTo>
                    <a:pt x="1119" y="563"/>
                    <a:pt x="1103" y="566"/>
                    <a:pt x="1088" y="566"/>
                  </a:cubicBezTo>
                  <a:cubicBezTo>
                    <a:pt x="1024" y="566"/>
                    <a:pt x="970" y="520"/>
                    <a:pt x="925" y="480"/>
                  </a:cubicBezTo>
                  <a:cubicBezTo>
                    <a:pt x="881" y="440"/>
                    <a:pt x="841" y="403"/>
                    <a:pt x="795" y="403"/>
                  </a:cubicBezTo>
                  <a:cubicBezTo>
                    <a:pt x="793" y="403"/>
                    <a:pt x="790" y="403"/>
                    <a:pt x="788" y="403"/>
                  </a:cubicBezTo>
                  <a:cubicBezTo>
                    <a:pt x="757" y="406"/>
                    <a:pt x="722" y="413"/>
                    <a:pt x="683" y="420"/>
                  </a:cubicBezTo>
                  <a:cubicBezTo>
                    <a:pt x="626" y="432"/>
                    <a:pt x="564" y="444"/>
                    <a:pt x="507" y="444"/>
                  </a:cubicBezTo>
                  <a:cubicBezTo>
                    <a:pt x="456" y="444"/>
                    <a:pt x="409" y="434"/>
                    <a:pt x="372" y="406"/>
                  </a:cubicBezTo>
                  <a:cubicBezTo>
                    <a:pt x="333" y="378"/>
                    <a:pt x="309" y="336"/>
                    <a:pt x="305" y="287"/>
                  </a:cubicBezTo>
                  <a:cubicBezTo>
                    <a:pt x="284" y="126"/>
                    <a:pt x="235" y="18"/>
                    <a:pt x="20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 name="Google Shape;3544;p79">
              <a:extLst>
                <a:ext uri="{0CD9BD3A-E4DB-41F6-90C1-41208DBB8EC0}">
                  <a16:creationId xmlns:a16="http://schemas.microsoft.com/office/drawing/2010/main" id="{D00B1A53-59AB-4C9E-AF6F-25D247FF1BBD}"/>
                </a:ext>
              </a:extLst>
            </p:cNvPr>
            <p:cNvSpPr/>
            <p:nvPr/>
          </p:nvSpPr>
          <p:spPr>
            <a:xfrm rot="0">
              <a:off x="1475522" y="1731935"/>
              <a:ext cx="1059" cy="1914"/>
            </a:xfrm>
            <a:custGeom>
              <a:avLst/>
              <a:gdLst/>
              <a:ahLst/>
              <a:cxnLst/>
              <a:rect b="b" l="0" r="r" t="0"/>
              <a:pathLst>
                <a:path h="141" w="78">
                  <a:moveTo>
                    <a:pt x="78" y="1"/>
                  </a:moveTo>
                  <a:cubicBezTo>
                    <a:pt x="50" y="11"/>
                    <a:pt x="29" y="32"/>
                    <a:pt x="15" y="60"/>
                  </a:cubicBezTo>
                  <a:cubicBezTo>
                    <a:pt x="8" y="85"/>
                    <a:pt x="1" y="113"/>
                    <a:pt x="1" y="141"/>
                  </a:cubicBezTo>
                  <a:cubicBezTo>
                    <a:pt x="25" y="92"/>
                    <a:pt x="50" y="46"/>
                    <a:pt x="7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 name="Google Shape;3545;p79">
              <a:extLst>
                <a:ext uri="{395FA5BF-4323-4494-B2C3-96EF0F08744A}">
                  <a16:creationId xmlns:a16="http://schemas.microsoft.com/office/drawing/2010/main" id="{6EF576D3-7414-4B1E-8AEB-68E8B891DED4}"/>
                </a:ext>
              </a:extLst>
            </p:cNvPr>
            <p:cNvSpPr/>
            <p:nvPr/>
          </p:nvSpPr>
          <p:spPr>
            <a:xfrm rot="0">
              <a:off x="1389725" y="1671094"/>
              <a:ext cx="58858" cy="39483"/>
            </a:xfrm>
            <a:custGeom>
              <a:avLst/>
              <a:gdLst/>
              <a:ahLst/>
              <a:cxnLst/>
              <a:rect b="b" l="0" r="r" t="0"/>
              <a:pathLst>
                <a:path h="2908" w="4335">
                  <a:moveTo>
                    <a:pt x="2336" y="0"/>
                  </a:moveTo>
                  <a:cubicBezTo>
                    <a:pt x="2281" y="0"/>
                    <a:pt x="2237" y="5"/>
                    <a:pt x="2206" y="15"/>
                  </a:cubicBezTo>
                  <a:cubicBezTo>
                    <a:pt x="2203" y="18"/>
                    <a:pt x="2196" y="18"/>
                    <a:pt x="2189" y="22"/>
                  </a:cubicBezTo>
                  <a:cubicBezTo>
                    <a:pt x="2182" y="162"/>
                    <a:pt x="1979" y="179"/>
                    <a:pt x="1639" y="211"/>
                  </a:cubicBezTo>
                  <a:cubicBezTo>
                    <a:pt x="1425" y="225"/>
                    <a:pt x="1212" y="253"/>
                    <a:pt x="998" y="298"/>
                  </a:cubicBezTo>
                  <a:cubicBezTo>
                    <a:pt x="606" y="389"/>
                    <a:pt x="225" y="750"/>
                    <a:pt x="172" y="869"/>
                  </a:cubicBezTo>
                  <a:cubicBezTo>
                    <a:pt x="221" y="869"/>
                    <a:pt x="263" y="893"/>
                    <a:pt x="291" y="932"/>
                  </a:cubicBezTo>
                  <a:cubicBezTo>
                    <a:pt x="361" y="1026"/>
                    <a:pt x="305" y="1201"/>
                    <a:pt x="228" y="1446"/>
                  </a:cubicBezTo>
                  <a:cubicBezTo>
                    <a:pt x="179" y="1593"/>
                    <a:pt x="137" y="1744"/>
                    <a:pt x="102" y="1895"/>
                  </a:cubicBezTo>
                  <a:cubicBezTo>
                    <a:pt x="1" y="2416"/>
                    <a:pt x="85" y="2784"/>
                    <a:pt x="221" y="2882"/>
                  </a:cubicBezTo>
                  <a:cubicBezTo>
                    <a:pt x="245" y="2899"/>
                    <a:pt x="271" y="2908"/>
                    <a:pt x="300" y="2908"/>
                  </a:cubicBezTo>
                  <a:cubicBezTo>
                    <a:pt x="336" y="2908"/>
                    <a:pt x="375" y="2895"/>
                    <a:pt x="417" y="2868"/>
                  </a:cubicBezTo>
                  <a:cubicBezTo>
                    <a:pt x="778" y="2651"/>
                    <a:pt x="862" y="2483"/>
                    <a:pt x="774" y="2140"/>
                  </a:cubicBezTo>
                  <a:cubicBezTo>
                    <a:pt x="673" y="1727"/>
                    <a:pt x="806" y="1173"/>
                    <a:pt x="925" y="932"/>
                  </a:cubicBezTo>
                  <a:cubicBezTo>
                    <a:pt x="995" y="792"/>
                    <a:pt x="1117" y="757"/>
                    <a:pt x="1226" y="725"/>
                  </a:cubicBezTo>
                  <a:cubicBezTo>
                    <a:pt x="1345" y="690"/>
                    <a:pt x="1439" y="666"/>
                    <a:pt x="1481" y="529"/>
                  </a:cubicBezTo>
                  <a:cubicBezTo>
                    <a:pt x="1523" y="382"/>
                    <a:pt x="1653" y="277"/>
                    <a:pt x="1804" y="260"/>
                  </a:cubicBezTo>
                  <a:cubicBezTo>
                    <a:pt x="1826" y="257"/>
                    <a:pt x="1848" y="255"/>
                    <a:pt x="1871" y="255"/>
                  </a:cubicBezTo>
                  <a:cubicBezTo>
                    <a:pt x="2085" y="255"/>
                    <a:pt x="2305" y="388"/>
                    <a:pt x="2448" y="610"/>
                  </a:cubicBezTo>
                  <a:cubicBezTo>
                    <a:pt x="2644" y="918"/>
                    <a:pt x="2500" y="1149"/>
                    <a:pt x="2374" y="1359"/>
                  </a:cubicBezTo>
                  <a:cubicBezTo>
                    <a:pt x="2311" y="1460"/>
                    <a:pt x="2255" y="1555"/>
                    <a:pt x="2238" y="1649"/>
                  </a:cubicBezTo>
                  <a:lnTo>
                    <a:pt x="2238" y="1660"/>
                  </a:lnTo>
                  <a:cubicBezTo>
                    <a:pt x="2259" y="1649"/>
                    <a:pt x="2283" y="1632"/>
                    <a:pt x="2301" y="1621"/>
                  </a:cubicBezTo>
                  <a:cubicBezTo>
                    <a:pt x="2397" y="1556"/>
                    <a:pt x="2535" y="1465"/>
                    <a:pt x="2678" y="1465"/>
                  </a:cubicBezTo>
                  <a:cubicBezTo>
                    <a:pt x="2711" y="1465"/>
                    <a:pt x="2744" y="1470"/>
                    <a:pt x="2777" y="1481"/>
                  </a:cubicBezTo>
                  <a:cubicBezTo>
                    <a:pt x="2990" y="1551"/>
                    <a:pt x="2983" y="1804"/>
                    <a:pt x="2976" y="1986"/>
                  </a:cubicBezTo>
                  <a:cubicBezTo>
                    <a:pt x="2976" y="2052"/>
                    <a:pt x="2973" y="2161"/>
                    <a:pt x="2990" y="2182"/>
                  </a:cubicBezTo>
                  <a:cubicBezTo>
                    <a:pt x="3067" y="2168"/>
                    <a:pt x="3298" y="1758"/>
                    <a:pt x="3298" y="1397"/>
                  </a:cubicBezTo>
                  <a:cubicBezTo>
                    <a:pt x="3298" y="1173"/>
                    <a:pt x="3368" y="1103"/>
                    <a:pt x="3421" y="1051"/>
                  </a:cubicBezTo>
                  <a:cubicBezTo>
                    <a:pt x="3459" y="1016"/>
                    <a:pt x="3473" y="998"/>
                    <a:pt x="3463" y="918"/>
                  </a:cubicBezTo>
                  <a:cubicBezTo>
                    <a:pt x="3452" y="872"/>
                    <a:pt x="3470" y="820"/>
                    <a:pt x="3512" y="792"/>
                  </a:cubicBezTo>
                  <a:cubicBezTo>
                    <a:pt x="3530" y="780"/>
                    <a:pt x="3549" y="774"/>
                    <a:pt x="3570" y="774"/>
                  </a:cubicBezTo>
                  <a:cubicBezTo>
                    <a:pt x="3629" y="774"/>
                    <a:pt x="3702" y="815"/>
                    <a:pt x="3803" y="869"/>
                  </a:cubicBezTo>
                  <a:cubicBezTo>
                    <a:pt x="3928" y="938"/>
                    <a:pt x="4078" y="1017"/>
                    <a:pt x="4206" y="1017"/>
                  </a:cubicBezTo>
                  <a:cubicBezTo>
                    <a:pt x="4214" y="1017"/>
                    <a:pt x="4222" y="1016"/>
                    <a:pt x="4230" y="1016"/>
                  </a:cubicBezTo>
                  <a:cubicBezTo>
                    <a:pt x="4307" y="1012"/>
                    <a:pt x="4321" y="991"/>
                    <a:pt x="4321" y="991"/>
                  </a:cubicBezTo>
                  <a:cubicBezTo>
                    <a:pt x="4335" y="960"/>
                    <a:pt x="4251" y="827"/>
                    <a:pt x="4191" y="736"/>
                  </a:cubicBezTo>
                  <a:cubicBezTo>
                    <a:pt x="4111" y="617"/>
                    <a:pt x="4037" y="491"/>
                    <a:pt x="3978" y="354"/>
                  </a:cubicBezTo>
                  <a:cubicBezTo>
                    <a:pt x="3907" y="188"/>
                    <a:pt x="3780" y="153"/>
                    <a:pt x="3590" y="153"/>
                  </a:cubicBezTo>
                  <a:cubicBezTo>
                    <a:pt x="3543" y="153"/>
                    <a:pt x="3493" y="155"/>
                    <a:pt x="3438" y="158"/>
                  </a:cubicBezTo>
                  <a:cubicBezTo>
                    <a:pt x="3379" y="161"/>
                    <a:pt x="3319" y="164"/>
                    <a:pt x="3261" y="164"/>
                  </a:cubicBezTo>
                  <a:cubicBezTo>
                    <a:pt x="3170" y="164"/>
                    <a:pt x="3082" y="156"/>
                    <a:pt x="3001" y="127"/>
                  </a:cubicBezTo>
                  <a:cubicBezTo>
                    <a:pt x="2787" y="49"/>
                    <a:pt x="2511" y="0"/>
                    <a:pt x="233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 name="Google Shape;3546;p79">
              <a:extLst>
                <a:ext uri="{45ED4174-ACEB-4036-8837-1358ABC90E54}">
                  <a16:creationId xmlns:a16="http://schemas.microsoft.com/office/drawing/2010/main" id="{45675C36-9F86-4B82-94EA-48056D9137FF}"/>
                </a:ext>
              </a:extLst>
            </p:cNvPr>
            <p:cNvSpPr/>
            <p:nvPr/>
          </p:nvSpPr>
          <p:spPr>
            <a:xfrm rot="0">
              <a:off x="1309917" y="1312268"/>
              <a:ext cx="14" cy="14"/>
            </a:xfrm>
            <a:custGeom>
              <a:avLst/>
              <a:gdLst/>
              <a:ahLst/>
              <a:cxnLst/>
              <a:rect b="b" l="0" r="r" t="0"/>
              <a:pathLst>
                <a:path h="1" w="1">
                  <a:moveTo>
                    <a:pt x="1"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 name="Google Shape;3547;p79">
              <a:extLst>
                <a:ext uri="{B6A1A2B1-5FE6-49F9-9021-BA2C458D22AE}">
                  <a16:creationId xmlns:a16="http://schemas.microsoft.com/office/drawing/2010/main" id="{F4B87079-B27F-427F-A63B-35C87720FF2D}"/>
                </a:ext>
              </a:extLst>
            </p:cNvPr>
            <p:cNvSpPr/>
            <p:nvPr/>
          </p:nvSpPr>
          <p:spPr>
            <a:xfrm rot="0">
              <a:off x="1507986" y="1447255"/>
              <a:ext cx="18601" cy="10482"/>
            </a:xfrm>
            <a:custGeom>
              <a:avLst/>
              <a:gdLst/>
              <a:ahLst/>
              <a:cxnLst/>
              <a:rect b="b" l="0" r="r" t="0"/>
              <a:pathLst>
                <a:path h="772" w="1370">
                  <a:moveTo>
                    <a:pt x="716" y="0"/>
                  </a:moveTo>
                  <a:cubicBezTo>
                    <a:pt x="671" y="0"/>
                    <a:pt x="625" y="11"/>
                    <a:pt x="578" y="36"/>
                  </a:cubicBezTo>
                  <a:cubicBezTo>
                    <a:pt x="396" y="127"/>
                    <a:pt x="200" y="183"/>
                    <a:pt x="1" y="197"/>
                  </a:cubicBezTo>
                  <a:cubicBezTo>
                    <a:pt x="214" y="260"/>
                    <a:pt x="410" y="376"/>
                    <a:pt x="568" y="537"/>
                  </a:cubicBezTo>
                  <a:cubicBezTo>
                    <a:pt x="645" y="624"/>
                    <a:pt x="680" y="701"/>
                    <a:pt x="669" y="771"/>
                  </a:cubicBezTo>
                  <a:cubicBezTo>
                    <a:pt x="809" y="771"/>
                    <a:pt x="1268" y="621"/>
                    <a:pt x="1359" y="477"/>
                  </a:cubicBezTo>
                  <a:cubicBezTo>
                    <a:pt x="1370" y="460"/>
                    <a:pt x="1366" y="453"/>
                    <a:pt x="1352" y="439"/>
                  </a:cubicBezTo>
                  <a:cubicBezTo>
                    <a:pt x="1317" y="407"/>
                    <a:pt x="1279" y="372"/>
                    <a:pt x="1237" y="334"/>
                  </a:cubicBezTo>
                  <a:cubicBezTo>
                    <a:pt x="1069" y="169"/>
                    <a:pt x="895" y="0"/>
                    <a:pt x="71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 name="Google Shape;3548;p79">
              <a:extLst>
                <a:ext uri="{3951ABDD-797E-4288-BAAA-BB34CCE567C4}">
                  <a16:creationId xmlns:a16="http://schemas.microsoft.com/office/drawing/2010/main" id="{59005729-1BEC-46AF-9782-F6932FCA5E71}"/>
                </a:ext>
              </a:extLst>
            </p:cNvPr>
            <p:cNvSpPr/>
            <p:nvPr/>
          </p:nvSpPr>
          <p:spPr>
            <a:xfrm rot="0">
              <a:off x="1328559" y="1417113"/>
              <a:ext cx="4236" cy="936"/>
            </a:xfrm>
            <a:custGeom>
              <a:avLst/>
              <a:gdLst/>
              <a:ahLst/>
              <a:cxnLst/>
              <a:rect b="b" l="0" r="r" t="0"/>
              <a:pathLst>
                <a:path h="69" w="312">
                  <a:moveTo>
                    <a:pt x="52" y="0"/>
                  </a:moveTo>
                  <a:cubicBezTo>
                    <a:pt x="35" y="0"/>
                    <a:pt x="19" y="4"/>
                    <a:pt x="4" y="12"/>
                  </a:cubicBezTo>
                  <a:cubicBezTo>
                    <a:pt x="4" y="16"/>
                    <a:pt x="0" y="23"/>
                    <a:pt x="4" y="30"/>
                  </a:cubicBezTo>
                  <a:cubicBezTo>
                    <a:pt x="4" y="51"/>
                    <a:pt x="7" y="54"/>
                    <a:pt x="11" y="58"/>
                  </a:cubicBezTo>
                  <a:cubicBezTo>
                    <a:pt x="15" y="61"/>
                    <a:pt x="31" y="68"/>
                    <a:pt x="68" y="68"/>
                  </a:cubicBezTo>
                  <a:cubicBezTo>
                    <a:pt x="113" y="68"/>
                    <a:pt x="188" y="58"/>
                    <a:pt x="312" y="16"/>
                  </a:cubicBezTo>
                  <a:cubicBezTo>
                    <a:pt x="270" y="16"/>
                    <a:pt x="224" y="12"/>
                    <a:pt x="182" y="9"/>
                  </a:cubicBezTo>
                  <a:cubicBezTo>
                    <a:pt x="147" y="5"/>
                    <a:pt x="105" y="2"/>
                    <a:pt x="70" y="2"/>
                  </a:cubicBezTo>
                  <a:cubicBezTo>
                    <a:pt x="64" y="1"/>
                    <a:pt x="58" y="0"/>
                    <a:pt x="5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 name="Google Shape;3549;p79">
              <a:extLst>
                <a:ext uri="{2D10D3E6-32A8-4C35-8B41-1EFB1C68EC16}">
                  <a16:creationId xmlns:a16="http://schemas.microsoft.com/office/drawing/2010/main" id="{CB2ADE57-3AF9-43A4-B766-E00F03DAAF09}"/>
                </a:ext>
              </a:extLst>
            </p:cNvPr>
            <p:cNvSpPr/>
            <p:nvPr/>
          </p:nvSpPr>
          <p:spPr>
            <a:xfrm rot="0">
              <a:off x="1359407" y="1645812"/>
              <a:ext cx="55247" cy="22335"/>
            </a:xfrm>
            <a:custGeom>
              <a:avLst/>
              <a:gdLst/>
              <a:ahLst/>
              <a:cxnLst/>
              <a:rect b="b" l="0" r="r" t="0"/>
              <a:pathLst>
                <a:path h="1645" w="4069">
                  <a:moveTo>
                    <a:pt x="2059" y="0"/>
                  </a:moveTo>
                  <a:cubicBezTo>
                    <a:pt x="1943" y="0"/>
                    <a:pt x="1814" y="165"/>
                    <a:pt x="1684" y="326"/>
                  </a:cubicBezTo>
                  <a:cubicBezTo>
                    <a:pt x="1617" y="413"/>
                    <a:pt x="1544" y="497"/>
                    <a:pt x="1467" y="578"/>
                  </a:cubicBezTo>
                  <a:lnTo>
                    <a:pt x="1474" y="578"/>
                  </a:lnTo>
                  <a:lnTo>
                    <a:pt x="1386" y="651"/>
                  </a:lnTo>
                  <a:lnTo>
                    <a:pt x="1355" y="676"/>
                  </a:lnTo>
                  <a:cubicBezTo>
                    <a:pt x="1274" y="740"/>
                    <a:pt x="1175" y="778"/>
                    <a:pt x="1071" y="778"/>
                  </a:cubicBezTo>
                  <a:cubicBezTo>
                    <a:pt x="1066" y="778"/>
                    <a:pt x="1062" y="777"/>
                    <a:pt x="1057" y="777"/>
                  </a:cubicBezTo>
                  <a:cubicBezTo>
                    <a:pt x="1048" y="777"/>
                    <a:pt x="1039" y="776"/>
                    <a:pt x="1029" y="776"/>
                  </a:cubicBezTo>
                  <a:cubicBezTo>
                    <a:pt x="700" y="776"/>
                    <a:pt x="106" y="1116"/>
                    <a:pt x="18" y="1316"/>
                  </a:cubicBezTo>
                  <a:cubicBezTo>
                    <a:pt x="0" y="1351"/>
                    <a:pt x="11" y="1362"/>
                    <a:pt x="18" y="1369"/>
                  </a:cubicBezTo>
                  <a:cubicBezTo>
                    <a:pt x="52" y="1404"/>
                    <a:pt x="88" y="1416"/>
                    <a:pt x="132" y="1416"/>
                  </a:cubicBezTo>
                  <a:cubicBezTo>
                    <a:pt x="168" y="1416"/>
                    <a:pt x="209" y="1408"/>
                    <a:pt x="259" y="1397"/>
                  </a:cubicBezTo>
                  <a:cubicBezTo>
                    <a:pt x="314" y="1385"/>
                    <a:pt x="374" y="1373"/>
                    <a:pt x="437" y="1373"/>
                  </a:cubicBezTo>
                  <a:cubicBezTo>
                    <a:pt x="525" y="1373"/>
                    <a:pt x="620" y="1398"/>
                    <a:pt x="718" y="1488"/>
                  </a:cubicBezTo>
                  <a:cubicBezTo>
                    <a:pt x="752" y="1519"/>
                    <a:pt x="795" y="1533"/>
                    <a:pt x="845" y="1533"/>
                  </a:cubicBezTo>
                  <a:cubicBezTo>
                    <a:pt x="1035" y="1533"/>
                    <a:pt x="1320" y="1336"/>
                    <a:pt x="1558" y="1173"/>
                  </a:cubicBezTo>
                  <a:cubicBezTo>
                    <a:pt x="1673" y="1096"/>
                    <a:pt x="1779" y="1022"/>
                    <a:pt x="1877" y="970"/>
                  </a:cubicBezTo>
                  <a:cubicBezTo>
                    <a:pt x="1946" y="932"/>
                    <a:pt x="2002" y="907"/>
                    <a:pt x="2048" y="907"/>
                  </a:cubicBezTo>
                  <a:cubicBezTo>
                    <a:pt x="2070" y="907"/>
                    <a:pt x="2090" y="912"/>
                    <a:pt x="2108" y="924"/>
                  </a:cubicBezTo>
                  <a:cubicBezTo>
                    <a:pt x="2160" y="966"/>
                    <a:pt x="2136" y="1043"/>
                    <a:pt x="2111" y="1120"/>
                  </a:cubicBezTo>
                  <a:cubicBezTo>
                    <a:pt x="2094" y="1162"/>
                    <a:pt x="2083" y="1204"/>
                    <a:pt x="2083" y="1250"/>
                  </a:cubicBezTo>
                  <a:lnTo>
                    <a:pt x="2104" y="1250"/>
                  </a:lnTo>
                  <a:cubicBezTo>
                    <a:pt x="2286" y="1250"/>
                    <a:pt x="2328" y="1337"/>
                    <a:pt x="2367" y="1411"/>
                  </a:cubicBezTo>
                  <a:cubicBezTo>
                    <a:pt x="2402" y="1495"/>
                    <a:pt x="2465" y="1558"/>
                    <a:pt x="2549" y="1597"/>
                  </a:cubicBezTo>
                  <a:cubicBezTo>
                    <a:pt x="2589" y="1617"/>
                    <a:pt x="2633" y="1625"/>
                    <a:pt x="2679" y="1625"/>
                  </a:cubicBezTo>
                  <a:cubicBezTo>
                    <a:pt x="2791" y="1625"/>
                    <a:pt x="2919" y="1574"/>
                    <a:pt x="3053" y="1520"/>
                  </a:cubicBezTo>
                  <a:cubicBezTo>
                    <a:pt x="3207" y="1460"/>
                    <a:pt x="3368" y="1393"/>
                    <a:pt x="3536" y="1393"/>
                  </a:cubicBezTo>
                  <a:cubicBezTo>
                    <a:pt x="3756" y="1393"/>
                    <a:pt x="3851" y="1513"/>
                    <a:pt x="3911" y="1590"/>
                  </a:cubicBezTo>
                  <a:cubicBezTo>
                    <a:pt x="3942" y="1629"/>
                    <a:pt x="3954" y="1645"/>
                    <a:pt x="3969" y="1645"/>
                  </a:cubicBezTo>
                  <a:cubicBezTo>
                    <a:pt x="3979" y="1645"/>
                    <a:pt x="3990" y="1637"/>
                    <a:pt x="4009" y="1625"/>
                  </a:cubicBezTo>
                  <a:cubicBezTo>
                    <a:pt x="4026" y="1614"/>
                    <a:pt x="4044" y="1597"/>
                    <a:pt x="4051" y="1576"/>
                  </a:cubicBezTo>
                  <a:cubicBezTo>
                    <a:pt x="4068" y="1516"/>
                    <a:pt x="4005" y="1414"/>
                    <a:pt x="3939" y="1306"/>
                  </a:cubicBezTo>
                  <a:cubicBezTo>
                    <a:pt x="3855" y="1169"/>
                    <a:pt x="3763" y="1015"/>
                    <a:pt x="3739" y="837"/>
                  </a:cubicBezTo>
                  <a:cubicBezTo>
                    <a:pt x="3721" y="707"/>
                    <a:pt x="3658" y="700"/>
                    <a:pt x="3518" y="700"/>
                  </a:cubicBezTo>
                  <a:cubicBezTo>
                    <a:pt x="3385" y="697"/>
                    <a:pt x="3189" y="690"/>
                    <a:pt x="3158" y="424"/>
                  </a:cubicBezTo>
                  <a:cubicBezTo>
                    <a:pt x="3116" y="88"/>
                    <a:pt x="2419" y="0"/>
                    <a:pt x="205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 name="Google Shape;3550;p79">
              <a:extLst>
                <a:ext uri="{21EFC28B-E733-41DA-8BD6-83968A9DD294}">
                  <a16:creationId xmlns:a16="http://schemas.microsoft.com/office/drawing/2010/main" id="{002F3AE6-4036-42A2-B055-A18346B19D8A}"/>
                </a:ext>
              </a:extLst>
            </p:cNvPr>
            <p:cNvSpPr/>
            <p:nvPr/>
          </p:nvSpPr>
          <p:spPr>
            <a:xfrm rot="0">
              <a:off x="1451571" y="1689858"/>
              <a:ext cx="24589" cy="7454"/>
            </a:xfrm>
            <a:custGeom>
              <a:avLst/>
              <a:gdLst/>
              <a:ahLst/>
              <a:cxnLst/>
              <a:rect b="b" l="0" r="r" t="0"/>
              <a:pathLst>
                <a:path h="549" w="1811">
                  <a:moveTo>
                    <a:pt x="1702" y="0"/>
                  </a:moveTo>
                  <a:cubicBezTo>
                    <a:pt x="1664" y="0"/>
                    <a:pt x="1610" y="15"/>
                    <a:pt x="1530" y="40"/>
                  </a:cubicBezTo>
                  <a:cubicBezTo>
                    <a:pt x="1425" y="72"/>
                    <a:pt x="1295" y="111"/>
                    <a:pt x="1148" y="111"/>
                  </a:cubicBezTo>
                  <a:cubicBezTo>
                    <a:pt x="1118" y="111"/>
                    <a:pt x="1088" y="110"/>
                    <a:pt x="1057" y="106"/>
                  </a:cubicBezTo>
                  <a:cubicBezTo>
                    <a:pt x="1023" y="102"/>
                    <a:pt x="986" y="100"/>
                    <a:pt x="946" y="100"/>
                  </a:cubicBezTo>
                  <a:cubicBezTo>
                    <a:pt x="618" y="100"/>
                    <a:pt x="137" y="247"/>
                    <a:pt x="25" y="394"/>
                  </a:cubicBezTo>
                  <a:cubicBezTo>
                    <a:pt x="0" y="429"/>
                    <a:pt x="7" y="446"/>
                    <a:pt x="11" y="453"/>
                  </a:cubicBezTo>
                  <a:cubicBezTo>
                    <a:pt x="38" y="524"/>
                    <a:pt x="58" y="549"/>
                    <a:pt x="130" y="549"/>
                  </a:cubicBezTo>
                  <a:cubicBezTo>
                    <a:pt x="161" y="549"/>
                    <a:pt x="201" y="544"/>
                    <a:pt x="256" y="537"/>
                  </a:cubicBezTo>
                  <a:lnTo>
                    <a:pt x="329" y="523"/>
                  </a:lnTo>
                  <a:lnTo>
                    <a:pt x="336" y="523"/>
                  </a:lnTo>
                  <a:lnTo>
                    <a:pt x="385" y="516"/>
                  </a:lnTo>
                  <a:cubicBezTo>
                    <a:pt x="476" y="506"/>
                    <a:pt x="609" y="488"/>
                    <a:pt x="770" y="481"/>
                  </a:cubicBezTo>
                  <a:cubicBezTo>
                    <a:pt x="1271" y="464"/>
                    <a:pt x="1698" y="334"/>
                    <a:pt x="1789" y="176"/>
                  </a:cubicBezTo>
                  <a:cubicBezTo>
                    <a:pt x="1810" y="134"/>
                    <a:pt x="1810" y="85"/>
                    <a:pt x="1782" y="47"/>
                  </a:cubicBezTo>
                  <a:cubicBezTo>
                    <a:pt x="1779" y="40"/>
                    <a:pt x="1775" y="33"/>
                    <a:pt x="1768" y="29"/>
                  </a:cubicBezTo>
                  <a:cubicBezTo>
                    <a:pt x="1753" y="9"/>
                    <a:pt x="1732" y="0"/>
                    <a:pt x="170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 name="Google Shape;3551;p79">
              <a:extLst>
                <a:ext uri="{965CE9D6-4118-4992-A77C-4D279045415D}">
                  <a16:creationId xmlns:a16="http://schemas.microsoft.com/office/drawing/2010/main" id="{262D03F6-C3F7-4E08-B3BE-CA5B66FD24C2}"/>
                </a:ext>
              </a:extLst>
            </p:cNvPr>
            <p:cNvSpPr/>
            <p:nvPr/>
          </p:nvSpPr>
          <p:spPr>
            <a:xfrm rot="0">
              <a:off x="1051157" y="1420222"/>
              <a:ext cx="5241" cy="3965"/>
            </a:xfrm>
            <a:custGeom>
              <a:avLst/>
              <a:gdLst/>
              <a:ahLst/>
              <a:cxnLst/>
              <a:rect b="b" l="0" r="r" t="0"/>
              <a:pathLst>
                <a:path h="292" w="386">
                  <a:moveTo>
                    <a:pt x="385" y="0"/>
                  </a:moveTo>
                  <a:cubicBezTo>
                    <a:pt x="312" y="49"/>
                    <a:pt x="252" y="88"/>
                    <a:pt x="203" y="112"/>
                  </a:cubicBezTo>
                  <a:cubicBezTo>
                    <a:pt x="123" y="151"/>
                    <a:pt x="53" y="210"/>
                    <a:pt x="0" y="287"/>
                  </a:cubicBezTo>
                  <a:cubicBezTo>
                    <a:pt x="14" y="291"/>
                    <a:pt x="28" y="291"/>
                    <a:pt x="46" y="291"/>
                  </a:cubicBezTo>
                  <a:cubicBezTo>
                    <a:pt x="57" y="291"/>
                    <a:pt x="68" y="292"/>
                    <a:pt x="79" y="292"/>
                  </a:cubicBezTo>
                  <a:cubicBezTo>
                    <a:pt x="188" y="292"/>
                    <a:pt x="281" y="261"/>
                    <a:pt x="322" y="210"/>
                  </a:cubicBezTo>
                  <a:cubicBezTo>
                    <a:pt x="340" y="189"/>
                    <a:pt x="347" y="158"/>
                    <a:pt x="340" y="130"/>
                  </a:cubicBezTo>
                  <a:cubicBezTo>
                    <a:pt x="333" y="84"/>
                    <a:pt x="350" y="35"/>
                    <a:pt x="38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 name="Google Shape;3552;p79">
              <a:extLst>
                <a:ext uri="{CEE66B4E-7B3E-402D-BF20-C46C0638BF00}">
                  <a16:creationId xmlns:a16="http://schemas.microsoft.com/office/drawing/2010/main" id="{61C66B9C-EFAD-4A65-9354-C294745A77AC}"/>
                </a:ext>
              </a:extLst>
            </p:cNvPr>
            <p:cNvSpPr/>
            <p:nvPr/>
          </p:nvSpPr>
          <p:spPr>
            <a:xfrm rot="0">
              <a:off x="1513457" y="2479960"/>
              <a:ext cx="11663" cy="15465"/>
            </a:xfrm>
            <a:custGeom>
              <a:avLst/>
              <a:gdLst/>
              <a:ahLst/>
              <a:cxnLst/>
              <a:rect b="b" l="0" r="r" t="0"/>
              <a:pathLst>
                <a:path h="1139" w="859">
                  <a:moveTo>
                    <a:pt x="651" y="0"/>
                  </a:moveTo>
                  <a:cubicBezTo>
                    <a:pt x="630" y="4"/>
                    <a:pt x="609" y="7"/>
                    <a:pt x="588" y="14"/>
                  </a:cubicBezTo>
                  <a:cubicBezTo>
                    <a:pt x="224" y="140"/>
                    <a:pt x="98" y="267"/>
                    <a:pt x="147" y="459"/>
                  </a:cubicBezTo>
                  <a:cubicBezTo>
                    <a:pt x="189" y="610"/>
                    <a:pt x="140" y="774"/>
                    <a:pt x="21" y="872"/>
                  </a:cubicBezTo>
                  <a:lnTo>
                    <a:pt x="0" y="890"/>
                  </a:lnTo>
                  <a:cubicBezTo>
                    <a:pt x="28" y="900"/>
                    <a:pt x="53" y="918"/>
                    <a:pt x="70" y="939"/>
                  </a:cubicBezTo>
                  <a:cubicBezTo>
                    <a:pt x="116" y="991"/>
                    <a:pt x="168" y="1040"/>
                    <a:pt x="221" y="1086"/>
                  </a:cubicBezTo>
                  <a:cubicBezTo>
                    <a:pt x="130" y="862"/>
                    <a:pt x="186" y="757"/>
                    <a:pt x="228" y="715"/>
                  </a:cubicBezTo>
                  <a:cubicBezTo>
                    <a:pt x="259" y="683"/>
                    <a:pt x="301" y="666"/>
                    <a:pt x="347" y="666"/>
                  </a:cubicBezTo>
                  <a:cubicBezTo>
                    <a:pt x="371" y="666"/>
                    <a:pt x="399" y="669"/>
                    <a:pt x="424" y="680"/>
                  </a:cubicBezTo>
                  <a:cubicBezTo>
                    <a:pt x="511" y="715"/>
                    <a:pt x="525" y="830"/>
                    <a:pt x="539" y="956"/>
                  </a:cubicBezTo>
                  <a:cubicBezTo>
                    <a:pt x="546" y="1012"/>
                    <a:pt x="560" y="1121"/>
                    <a:pt x="585" y="1138"/>
                  </a:cubicBezTo>
                  <a:cubicBezTo>
                    <a:pt x="592" y="1135"/>
                    <a:pt x="599" y="1135"/>
                    <a:pt x="602" y="1131"/>
                  </a:cubicBezTo>
                  <a:cubicBezTo>
                    <a:pt x="630" y="1117"/>
                    <a:pt x="637" y="1107"/>
                    <a:pt x="641" y="1103"/>
                  </a:cubicBezTo>
                  <a:cubicBezTo>
                    <a:pt x="644" y="1086"/>
                    <a:pt x="616" y="1040"/>
                    <a:pt x="595" y="1012"/>
                  </a:cubicBezTo>
                  <a:cubicBezTo>
                    <a:pt x="557" y="946"/>
                    <a:pt x="504" y="862"/>
                    <a:pt x="546" y="774"/>
                  </a:cubicBezTo>
                  <a:cubicBezTo>
                    <a:pt x="585" y="687"/>
                    <a:pt x="690" y="655"/>
                    <a:pt x="781" y="627"/>
                  </a:cubicBezTo>
                  <a:cubicBezTo>
                    <a:pt x="806" y="620"/>
                    <a:pt x="837" y="610"/>
                    <a:pt x="858" y="599"/>
                  </a:cubicBezTo>
                  <a:cubicBezTo>
                    <a:pt x="846" y="590"/>
                    <a:pt x="833" y="586"/>
                    <a:pt x="817" y="586"/>
                  </a:cubicBezTo>
                  <a:cubicBezTo>
                    <a:pt x="791" y="586"/>
                    <a:pt x="758" y="597"/>
                    <a:pt x="707" y="617"/>
                  </a:cubicBezTo>
                  <a:cubicBezTo>
                    <a:pt x="657" y="635"/>
                    <a:pt x="597" y="656"/>
                    <a:pt x="535" y="656"/>
                  </a:cubicBezTo>
                  <a:cubicBezTo>
                    <a:pt x="478" y="656"/>
                    <a:pt x="419" y="637"/>
                    <a:pt x="364" y="578"/>
                  </a:cubicBezTo>
                  <a:cubicBezTo>
                    <a:pt x="294" y="505"/>
                    <a:pt x="231" y="424"/>
                    <a:pt x="252" y="340"/>
                  </a:cubicBezTo>
                  <a:cubicBezTo>
                    <a:pt x="270" y="253"/>
                    <a:pt x="350" y="207"/>
                    <a:pt x="469" y="158"/>
                  </a:cubicBezTo>
                  <a:cubicBezTo>
                    <a:pt x="546" y="126"/>
                    <a:pt x="609" y="70"/>
                    <a:pt x="65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 name="Google Shape;3553;p79">
              <a:extLst>
                <a:ext uri="{BE0DE0FF-669C-4F2A-96C4-017F4E8AF534}">
                  <a16:creationId xmlns:a16="http://schemas.microsoft.com/office/drawing/2010/main" id="{07B653DB-A2CC-4690-8A8E-50E0369F8D01}"/>
                </a:ext>
              </a:extLst>
            </p:cNvPr>
            <p:cNvSpPr/>
            <p:nvPr/>
          </p:nvSpPr>
          <p:spPr>
            <a:xfrm rot="0">
              <a:off x="1506995" y="2482186"/>
              <a:ext cx="4956" cy="2743"/>
            </a:xfrm>
            <a:custGeom>
              <a:avLst/>
              <a:gdLst/>
              <a:ahLst/>
              <a:cxnLst/>
              <a:rect b="b" l="0" r="r" t="0"/>
              <a:pathLst>
                <a:path h="202" w="365">
                  <a:moveTo>
                    <a:pt x="323" y="1"/>
                  </a:moveTo>
                  <a:cubicBezTo>
                    <a:pt x="302" y="1"/>
                    <a:pt x="243" y="33"/>
                    <a:pt x="207" y="54"/>
                  </a:cubicBezTo>
                  <a:cubicBezTo>
                    <a:pt x="140" y="96"/>
                    <a:pt x="74" y="127"/>
                    <a:pt x="0" y="152"/>
                  </a:cubicBezTo>
                  <a:cubicBezTo>
                    <a:pt x="11" y="159"/>
                    <a:pt x="21" y="169"/>
                    <a:pt x="32" y="176"/>
                  </a:cubicBezTo>
                  <a:cubicBezTo>
                    <a:pt x="53" y="194"/>
                    <a:pt x="86" y="202"/>
                    <a:pt x="122" y="202"/>
                  </a:cubicBezTo>
                  <a:cubicBezTo>
                    <a:pt x="180" y="202"/>
                    <a:pt x="248" y="181"/>
                    <a:pt x="298" y="145"/>
                  </a:cubicBezTo>
                  <a:cubicBezTo>
                    <a:pt x="350" y="106"/>
                    <a:pt x="364" y="64"/>
                    <a:pt x="343" y="25"/>
                  </a:cubicBezTo>
                  <a:cubicBezTo>
                    <a:pt x="333" y="8"/>
                    <a:pt x="326" y="1"/>
                    <a:pt x="326" y="1"/>
                  </a:cubicBezTo>
                  <a:cubicBezTo>
                    <a:pt x="325" y="1"/>
                    <a:pt x="324" y="1"/>
                    <a:pt x="32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0" name="Google Shape;3554;p79">
              <a:extLst>
                <a:ext uri="{7EDF4EE5-B9A1-4DBB-AC3F-E3FB0688EF19}">
                  <a16:creationId xmlns:a16="http://schemas.microsoft.com/office/drawing/2010/main" id="{D2A82C82-3BC2-40B6-9BC7-C465E2228192}"/>
                </a:ext>
              </a:extLst>
            </p:cNvPr>
            <p:cNvSpPr/>
            <p:nvPr/>
          </p:nvSpPr>
          <p:spPr>
            <a:xfrm rot="0">
              <a:off x="1039073" y="1557966"/>
              <a:ext cx="1344" cy="4155"/>
            </a:xfrm>
            <a:custGeom>
              <a:avLst/>
              <a:gdLst/>
              <a:ahLst/>
              <a:cxnLst/>
              <a:rect b="b" l="0" r="r" t="0"/>
              <a:pathLst>
                <a:path h="306" w="99">
                  <a:moveTo>
                    <a:pt x="57" y="1"/>
                  </a:moveTo>
                  <a:cubicBezTo>
                    <a:pt x="50" y="1"/>
                    <a:pt x="43" y="4"/>
                    <a:pt x="39" y="11"/>
                  </a:cubicBezTo>
                  <a:cubicBezTo>
                    <a:pt x="4" y="53"/>
                    <a:pt x="1" y="169"/>
                    <a:pt x="64" y="270"/>
                  </a:cubicBezTo>
                  <a:cubicBezTo>
                    <a:pt x="71" y="281"/>
                    <a:pt x="78" y="291"/>
                    <a:pt x="85" y="305"/>
                  </a:cubicBezTo>
                  <a:cubicBezTo>
                    <a:pt x="78" y="253"/>
                    <a:pt x="78" y="200"/>
                    <a:pt x="88" y="148"/>
                  </a:cubicBezTo>
                  <a:cubicBezTo>
                    <a:pt x="99" y="53"/>
                    <a:pt x="99" y="11"/>
                    <a:pt x="7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1" name="Google Shape;3555;p79">
              <a:extLst>
                <a:ext uri="{80BC1F27-AA18-4196-924C-417855C0DAAF}">
                  <a16:creationId xmlns:a16="http://schemas.microsoft.com/office/drawing/2010/main" id="{B42F5CFB-FE8D-4CFF-A9EE-DE8AB9EF3CCC}"/>
                </a:ext>
              </a:extLst>
            </p:cNvPr>
            <p:cNvSpPr/>
            <p:nvPr/>
          </p:nvSpPr>
          <p:spPr>
            <a:xfrm rot="0">
              <a:off x="1493960" y="2432982"/>
              <a:ext cx="1589" cy="1168"/>
            </a:xfrm>
            <a:custGeom>
              <a:avLst/>
              <a:gdLst/>
              <a:ahLst/>
              <a:cxnLst/>
              <a:rect b="b" l="0" r="r" t="0"/>
              <a:pathLst>
                <a:path h="86" w="117">
                  <a:moveTo>
                    <a:pt x="18" y="0"/>
                  </a:moveTo>
                  <a:cubicBezTo>
                    <a:pt x="12" y="0"/>
                    <a:pt x="7" y="1"/>
                    <a:pt x="1" y="2"/>
                  </a:cubicBezTo>
                  <a:cubicBezTo>
                    <a:pt x="43" y="26"/>
                    <a:pt x="78" y="54"/>
                    <a:pt x="113" y="86"/>
                  </a:cubicBezTo>
                  <a:cubicBezTo>
                    <a:pt x="116" y="75"/>
                    <a:pt x="113" y="61"/>
                    <a:pt x="109" y="51"/>
                  </a:cubicBezTo>
                  <a:cubicBezTo>
                    <a:pt x="102" y="30"/>
                    <a:pt x="88" y="12"/>
                    <a:pt x="67" y="9"/>
                  </a:cubicBezTo>
                  <a:cubicBezTo>
                    <a:pt x="52" y="3"/>
                    <a:pt x="35" y="0"/>
                    <a:pt x="1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2" name="Google Shape;3556;p79">
              <a:extLst>
                <a:ext uri="{1DC61E7D-4131-4349-89BB-0663B169E15F}">
                  <a16:creationId xmlns:a16="http://schemas.microsoft.com/office/drawing/2010/main" id="{9268BA88-86DB-47D8-B303-DC57BDDF736A}"/>
                </a:ext>
              </a:extLst>
            </p:cNvPr>
            <p:cNvSpPr/>
            <p:nvPr/>
          </p:nvSpPr>
          <p:spPr>
            <a:xfrm rot="0">
              <a:off x="1496866" y="2484630"/>
              <a:ext cx="7006" cy="4331"/>
            </a:xfrm>
            <a:custGeom>
              <a:avLst/>
              <a:gdLst/>
              <a:ahLst/>
              <a:cxnLst/>
              <a:rect b="b" l="0" r="r" t="0"/>
              <a:pathLst>
                <a:path h="319" w="516">
                  <a:moveTo>
                    <a:pt x="479" y="0"/>
                  </a:moveTo>
                  <a:cubicBezTo>
                    <a:pt x="397" y="0"/>
                    <a:pt x="319" y="41"/>
                    <a:pt x="274" y="108"/>
                  </a:cubicBezTo>
                  <a:cubicBezTo>
                    <a:pt x="231" y="159"/>
                    <a:pt x="182" y="217"/>
                    <a:pt x="89" y="217"/>
                  </a:cubicBezTo>
                  <a:cubicBezTo>
                    <a:pt x="67" y="217"/>
                    <a:pt x="42" y="213"/>
                    <a:pt x="15" y="206"/>
                  </a:cubicBezTo>
                  <a:lnTo>
                    <a:pt x="1" y="203"/>
                  </a:lnTo>
                  <a:lnTo>
                    <a:pt x="1" y="203"/>
                  </a:lnTo>
                  <a:cubicBezTo>
                    <a:pt x="46" y="217"/>
                    <a:pt x="88" y="231"/>
                    <a:pt x="137" y="245"/>
                  </a:cubicBezTo>
                  <a:cubicBezTo>
                    <a:pt x="215" y="275"/>
                    <a:pt x="338" y="318"/>
                    <a:pt x="387" y="318"/>
                  </a:cubicBezTo>
                  <a:cubicBezTo>
                    <a:pt x="389" y="318"/>
                    <a:pt x="391" y="318"/>
                    <a:pt x="393" y="318"/>
                  </a:cubicBezTo>
                  <a:cubicBezTo>
                    <a:pt x="386" y="199"/>
                    <a:pt x="428" y="84"/>
                    <a:pt x="515" y="3"/>
                  </a:cubicBezTo>
                  <a:cubicBezTo>
                    <a:pt x="503" y="1"/>
                    <a:pt x="491" y="0"/>
                    <a:pt x="47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3" name="Google Shape;3557;p79">
              <a:extLst>
                <a:ext uri="{BFCD4DA2-E055-4068-AEA2-0654EC42C96A}">
                  <a16:creationId xmlns:a16="http://schemas.microsoft.com/office/drawing/2010/main" id="{4C64520E-BE35-4F14-B682-EFC0317CADEE}"/>
                </a:ext>
              </a:extLst>
            </p:cNvPr>
            <p:cNvSpPr/>
            <p:nvPr/>
          </p:nvSpPr>
          <p:spPr>
            <a:xfrm rot="0">
              <a:off x="1412930" y="1447825"/>
              <a:ext cx="2200" cy="1643"/>
            </a:xfrm>
            <a:custGeom>
              <a:avLst/>
              <a:gdLst/>
              <a:ahLst/>
              <a:cxnLst/>
              <a:rect b="b" l="0" r="r" t="0"/>
              <a:pathLst>
                <a:path h="121" w="162">
                  <a:moveTo>
                    <a:pt x="58" y="1"/>
                  </a:moveTo>
                  <a:cubicBezTo>
                    <a:pt x="56" y="1"/>
                    <a:pt x="54" y="1"/>
                    <a:pt x="53" y="1"/>
                  </a:cubicBezTo>
                  <a:lnTo>
                    <a:pt x="39" y="1"/>
                  </a:lnTo>
                  <a:cubicBezTo>
                    <a:pt x="25" y="1"/>
                    <a:pt x="7" y="12"/>
                    <a:pt x="0" y="26"/>
                  </a:cubicBezTo>
                  <a:cubicBezTo>
                    <a:pt x="0" y="33"/>
                    <a:pt x="14" y="57"/>
                    <a:pt x="77" y="82"/>
                  </a:cubicBezTo>
                  <a:cubicBezTo>
                    <a:pt x="105" y="92"/>
                    <a:pt x="133" y="106"/>
                    <a:pt x="161" y="120"/>
                  </a:cubicBezTo>
                  <a:cubicBezTo>
                    <a:pt x="133" y="96"/>
                    <a:pt x="109" y="61"/>
                    <a:pt x="91" y="26"/>
                  </a:cubicBezTo>
                  <a:cubicBezTo>
                    <a:pt x="85" y="13"/>
                    <a:pt x="73" y="1"/>
                    <a:pt x="5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4" name="Google Shape;3558;p79">
              <a:extLst>
                <a:ext uri="{AEB2663D-DABB-4D62-B849-8A0C625FAF33}">
                  <a16:creationId xmlns:a16="http://schemas.microsoft.com/office/drawing/2010/main" id="{42AF609E-4CD0-40F2-8D34-5EFB1FC919A4}"/>
                </a:ext>
              </a:extLst>
            </p:cNvPr>
            <p:cNvSpPr/>
            <p:nvPr/>
          </p:nvSpPr>
          <p:spPr>
            <a:xfrm rot="0">
              <a:off x="1375700" y="1460860"/>
              <a:ext cx="14418" cy="6721"/>
            </a:xfrm>
            <a:custGeom>
              <a:avLst/>
              <a:gdLst/>
              <a:ahLst/>
              <a:cxnLst/>
              <a:rect b="b" l="0" r="r" t="0"/>
              <a:pathLst>
                <a:path h="495" w="1062">
                  <a:moveTo>
                    <a:pt x="88" y="0"/>
                  </a:moveTo>
                  <a:cubicBezTo>
                    <a:pt x="22" y="0"/>
                    <a:pt x="1" y="14"/>
                    <a:pt x="1" y="18"/>
                  </a:cubicBezTo>
                  <a:cubicBezTo>
                    <a:pt x="1" y="21"/>
                    <a:pt x="8" y="88"/>
                    <a:pt x="141" y="186"/>
                  </a:cubicBezTo>
                  <a:cubicBezTo>
                    <a:pt x="367" y="355"/>
                    <a:pt x="585" y="495"/>
                    <a:pt x="936" y="495"/>
                  </a:cubicBezTo>
                  <a:cubicBezTo>
                    <a:pt x="971" y="495"/>
                    <a:pt x="1007" y="493"/>
                    <a:pt x="1044" y="490"/>
                  </a:cubicBezTo>
                  <a:lnTo>
                    <a:pt x="1062" y="490"/>
                  </a:lnTo>
                  <a:cubicBezTo>
                    <a:pt x="925" y="424"/>
                    <a:pt x="792" y="350"/>
                    <a:pt x="663" y="266"/>
                  </a:cubicBezTo>
                  <a:cubicBezTo>
                    <a:pt x="466" y="147"/>
                    <a:pt x="246" y="14"/>
                    <a:pt x="13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5" name="Google Shape;3559;p79">
              <a:extLst>
                <a:ext uri="{67DC2392-6E52-4D9D-952D-050B9BCB92EA}">
                  <a16:creationId xmlns:a16="http://schemas.microsoft.com/office/drawing/2010/main" id="{34FB0240-04EB-4F28-8DC2-96EA3F0F8981}"/>
                </a:ext>
              </a:extLst>
            </p:cNvPr>
            <p:cNvSpPr/>
            <p:nvPr/>
          </p:nvSpPr>
          <p:spPr>
            <a:xfrm rot="0">
              <a:off x="1518536" y="1659444"/>
              <a:ext cx="3150" cy="2729"/>
            </a:xfrm>
            <a:custGeom>
              <a:avLst/>
              <a:gdLst/>
              <a:ahLst/>
              <a:cxnLst/>
              <a:rect b="b" l="0" r="r" t="0"/>
              <a:pathLst>
                <a:path h="201" w="232">
                  <a:moveTo>
                    <a:pt x="232" y="1"/>
                  </a:moveTo>
                  <a:lnTo>
                    <a:pt x="186" y="36"/>
                  </a:lnTo>
                  <a:cubicBezTo>
                    <a:pt x="130" y="85"/>
                    <a:pt x="57" y="148"/>
                    <a:pt x="1" y="200"/>
                  </a:cubicBezTo>
                  <a:cubicBezTo>
                    <a:pt x="85" y="141"/>
                    <a:pt x="162" y="74"/>
                    <a:pt x="23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6" name="Google Shape;3560;p79">
              <a:extLst>
                <a:ext uri="{D39FD12F-5A4C-4F90-B88D-E3EBC1117FD7}">
                  <a16:creationId xmlns:a16="http://schemas.microsoft.com/office/drawing/2010/main" id="{11ACA0A8-8DFE-481D-B16A-1BFB735CE24E}"/>
                </a:ext>
              </a:extLst>
            </p:cNvPr>
            <p:cNvSpPr/>
            <p:nvPr/>
          </p:nvSpPr>
          <p:spPr>
            <a:xfrm rot="0">
              <a:off x="2136230" y="2173135"/>
              <a:ext cx="92123" cy="91879"/>
            </a:xfrm>
            <a:custGeom>
              <a:avLst/>
              <a:gdLst/>
              <a:ahLst/>
              <a:cxnLst/>
              <a:rect b="b" l="0" r="r" t="0"/>
              <a:pathLst>
                <a:path h="6767" w="6785">
                  <a:moveTo>
                    <a:pt x="298" y="1"/>
                  </a:moveTo>
                  <a:cubicBezTo>
                    <a:pt x="242" y="8"/>
                    <a:pt x="189" y="43"/>
                    <a:pt x="168" y="99"/>
                  </a:cubicBezTo>
                  <a:lnTo>
                    <a:pt x="154" y="127"/>
                  </a:lnTo>
                  <a:lnTo>
                    <a:pt x="0" y="169"/>
                  </a:lnTo>
                  <a:cubicBezTo>
                    <a:pt x="11" y="316"/>
                    <a:pt x="133" y="571"/>
                    <a:pt x="294" y="795"/>
                  </a:cubicBezTo>
                  <a:cubicBezTo>
                    <a:pt x="490" y="1054"/>
                    <a:pt x="718" y="1530"/>
                    <a:pt x="841" y="1933"/>
                  </a:cubicBezTo>
                  <a:cubicBezTo>
                    <a:pt x="900" y="2133"/>
                    <a:pt x="1026" y="2350"/>
                    <a:pt x="1145" y="2560"/>
                  </a:cubicBezTo>
                  <a:cubicBezTo>
                    <a:pt x="1254" y="2745"/>
                    <a:pt x="1355" y="2924"/>
                    <a:pt x="1397" y="3071"/>
                  </a:cubicBezTo>
                  <a:cubicBezTo>
                    <a:pt x="1446" y="3235"/>
                    <a:pt x="1429" y="3435"/>
                    <a:pt x="1411" y="3610"/>
                  </a:cubicBezTo>
                  <a:cubicBezTo>
                    <a:pt x="1397" y="3760"/>
                    <a:pt x="1383" y="3907"/>
                    <a:pt x="1418" y="3984"/>
                  </a:cubicBezTo>
                  <a:cubicBezTo>
                    <a:pt x="1516" y="4195"/>
                    <a:pt x="1572" y="4545"/>
                    <a:pt x="1618" y="4860"/>
                  </a:cubicBezTo>
                  <a:cubicBezTo>
                    <a:pt x="1628" y="4919"/>
                    <a:pt x="1635" y="4986"/>
                    <a:pt x="1642" y="5059"/>
                  </a:cubicBezTo>
                  <a:cubicBezTo>
                    <a:pt x="1681" y="5402"/>
                    <a:pt x="1740" y="5924"/>
                    <a:pt x="1971" y="6148"/>
                  </a:cubicBezTo>
                  <a:cubicBezTo>
                    <a:pt x="2097" y="6278"/>
                    <a:pt x="2209" y="6418"/>
                    <a:pt x="2304" y="6568"/>
                  </a:cubicBezTo>
                  <a:cubicBezTo>
                    <a:pt x="2328" y="6572"/>
                    <a:pt x="2353" y="6575"/>
                    <a:pt x="2377" y="6575"/>
                  </a:cubicBezTo>
                  <a:lnTo>
                    <a:pt x="2433" y="6575"/>
                  </a:lnTo>
                  <a:lnTo>
                    <a:pt x="2433" y="6565"/>
                  </a:lnTo>
                  <a:cubicBezTo>
                    <a:pt x="2447" y="6474"/>
                    <a:pt x="2496" y="6397"/>
                    <a:pt x="2570" y="6344"/>
                  </a:cubicBezTo>
                  <a:cubicBezTo>
                    <a:pt x="2573" y="6341"/>
                    <a:pt x="2577" y="6337"/>
                    <a:pt x="2584" y="6334"/>
                  </a:cubicBezTo>
                  <a:cubicBezTo>
                    <a:pt x="2587" y="6330"/>
                    <a:pt x="2598" y="6323"/>
                    <a:pt x="2608" y="6316"/>
                  </a:cubicBezTo>
                  <a:cubicBezTo>
                    <a:pt x="2619" y="6309"/>
                    <a:pt x="2633" y="6306"/>
                    <a:pt x="2647" y="6302"/>
                  </a:cubicBezTo>
                  <a:cubicBezTo>
                    <a:pt x="2657" y="6299"/>
                    <a:pt x="2668" y="6295"/>
                    <a:pt x="2679" y="6295"/>
                  </a:cubicBezTo>
                  <a:lnTo>
                    <a:pt x="2714" y="6295"/>
                  </a:lnTo>
                  <a:cubicBezTo>
                    <a:pt x="2717" y="6293"/>
                    <a:pt x="2721" y="6292"/>
                    <a:pt x="2724" y="6292"/>
                  </a:cubicBezTo>
                  <a:cubicBezTo>
                    <a:pt x="2728" y="6292"/>
                    <a:pt x="2731" y="6293"/>
                    <a:pt x="2735" y="6295"/>
                  </a:cubicBezTo>
                  <a:lnTo>
                    <a:pt x="2742" y="6295"/>
                  </a:lnTo>
                  <a:lnTo>
                    <a:pt x="2763" y="6299"/>
                  </a:lnTo>
                  <a:lnTo>
                    <a:pt x="2770" y="6302"/>
                  </a:lnTo>
                  <a:cubicBezTo>
                    <a:pt x="2777" y="6302"/>
                    <a:pt x="2784" y="6309"/>
                    <a:pt x="2791" y="6313"/>
                  </a:cubicBezTo>
                  <a:cubicBezTo>
                    <a:pt x="2801" y="6316"/>
                    <a:pt x="2808" y="6320"/>
                    <a:pt x="2812" y="6327"/>
                  </a:cubicBezTo>
                  <a:lnTo>
                    <a:pt x="2819" y="6330"/>
                  </a:lnTo>
                  <a:cubicBezTo>
                    <a:pt x="2826" y="6337"/>
                    <a:pt x="2829" y="6341"/>
                    <a:pt x="2836" y="6344"/>
                  </a:cubicBezTo>
                  <a:lnTo>
                    <a:pt x="2840" y="6351"/>
                  </a:lnTo>
                  <a:cubicBezTo>
                    <a:pt x="2847" y="6358"/>
                    <a:pt x="2854" y="6369"/>
                    <a:pt x="2861" y="6376"/>
                  </a:cubicBezTo>
                  <a:cubicBezTo>
                    <a:pt x="2899" y="6435"/>
                    <a:pt x="2927" y="6502"/>
                    <a:pt x="2948" y="6572"/>
                  </a:cubicBezTo>
                  <a:cubicBezTo>
                    <a:pt x="2983" y="6687"/>
                    <a:pt x="3001" y="6736"/>
                    <a:pt x="3099" y="6736"/>
                  </a:cubicBezTo>
                  <a:cubicBezTo>
                    <a:pt x="3169" y="6736"/>
                    <a:pt x="3256" y="6743"/>
                    <a:pt x="3344" y="6750"/>
                  </a:cubicBezTo>
                  <a:cubicBezTo>
                    <a:pt x="3417" y="6756"/>
                    <a:pt x="3527" y="6766"/>
                    <a:pt x="3613" y="6766"/>
                  </a:cubicBezTo>
                  <a:cubicBezTo>
                    <a:pt x="3674" y="6766"/>
                    <a:pt x="3723" y="6761"/>
                    <a:pt x="3739" y="6747"/>
                  </a:cubicBezTo>
                  <a:cubicBezTo>
                    <a:pt x="3781" y="6698"/>
                    <a:pt x="3834" y="6656"/>
                    <a:pt x="3893" y="6624"/>
                  </a:cubicBezTo>
                  <a:cubicBezTo>
                    <a:pt x="3981" y="6568"/>
                    <a:pt x="4082" y="6505"/>
                    <a:pt x="4082" y="6428"/>
                  </a:cubicBezTo>
                  <a:lnTo>
                    <a:pt x="4082" y="2826"/>
                  </a:lnTo>
                  <a:cubicBezTo>
                    <a:pt x="4082" y="2707"/>
                    <a:pt x="4229" y="2700"/>
                    <a:pt x="4369" y="2689"/>
                  </a:cubicBezTo>
                  <a:cubicBezTo>
                    <a:pt x="4474" y="2682"/>
                    <a:pt x="4632" y="2672"/>
                    <a:pt x="4632" y="2616"/>
                  </a:cubicBezTo>
                  <a:lnTo>
                    <a:pt x="4632" y="680"/>
                  </a:lnTo>
                  <a:lnTo>
                    <a:pt x="4695" y="673"/>
                  </a:lnTo>
                  <a:cubicBezTo>
                    <a:pt x="4804" y="666"/>
                    <a:pt x="5112" y="638"/>
                    <a:pt x="5199" y="610"/>
                  </a:cubicBezTo>
                  <a:cubicBezTo>
                    <a:pt x="5227" y="603"/>
                    <a:pt x="5280" y="582"/>
                    <a:pt x="5339" y="557"/>
                  </a:cubicBezTo>
                  <a:cubicBezTo>
                    <a:pt x="5526" y="477"/>
                    <a:pt x="5676" y="419"/>
                    <a:pt x="5779" y="419"/>
                  </a:cubicBezTo>
                  <a:cubicBezTo>
                    <a:pt x="5814" y="419"/>
                    <a:pt x="5844" y="426"/>
                    <a:pt x="5868" y="442"/>
                  </a:cubicBezTo>
                  <a:cubicBezTo>
                    <a:pt x="5913" y="477"/>
                    <a:pt x="5952" y="515"/>
                    <a:pt x="5990" y="561"/>
                  </a:cubicBezTo>
                  <a:cubicBezTo>
                    <a:pt x="6018" y="592"/>
                    <a:pt x="6046" y="624"/>
                    <a:pt x="6081" y="652"/>
                  </a:cubicBezTo>
                  <a:cubicBezTo>
                    <a:pt x="6134" y="589"/>
                    <a:pt x="6312" y="396"/>
                    <a:pt x="6508" y="396"/>
                  </a:cubicBezTo>
                  <a:lnTo>
                    <a:pt x="6568" y="396"/>
                  </a:lnTo>
                  <a:lnTo>
                    <a:pt x="6582" y="393"/>
                  </a:lnTo>
                  <a:lnTo>
                    <a:pt x="6603" y="389"/>
                  </a:lnTo>
                  <a:lnTo>
                    <a:pt x="6620" y="386"/>
                  </a:lnTo>
                  <a:lnTo>
                    <a:pt x="6638" y="386"/>
                  </a:lnTo>
                  <a:lnTo>
                    <a:pt x="6659" y="379"/>
                  </a:lnTo>
                  <a:lnTo>
                    <a:pt x="6676" y="375"/>
                  </a:lnTo>
                  <a:lnTo>
                    <a:pt x="6697" y="372"/>
                  </a:lnTo>
                  <a:lnTo>
                    <a:pt x="6711" y="368"/>
                  </a:lnTo>
                  <a:lnTo>
                    <a:pt x="6743" y="361"/>
                  </a:lnTo>
                  <a:lnTo>
                    <a:pt x="6746" y="361"/>
                  </a:lnTo>
                  <a:lnTo>
                    <a:pt x="6778" y="354"/>
                  </a:lnTo>
                  <a:lnTo>
                    <a:pt x="6785" y="354"/>
                  </a:lnTo>
                  <a:cubicBezTo>
                    <a:pt x="6781" y="347"/>
                    <a:pt x="6778" y="340"/>
                    <a:pt x="6778" y="337"/>
                  </a:cubicBezTo>
                  <a:cubicBezTo>
                    <a:pt x="6774" y="330"/>
                    <a:pt x="6774" y="330"/>
                    <a:pt x="6774" y="326"/>
                  </a:cubicBezTo>
                  <a:cubicBezTo>
                    <a:pt x="6771" y="316"/>
                    <a:pt x="6771" y="305"/>
                    <a:pt x="6767" y="295"/>
                  </a:cubicBezTo>
                  <a:cubicBezTo>
                    <a:pt x="6745" y="288"/>
                    <a:pt x="6700" y="284"/>
                    <a:pt x="6640" y="284"/>
                  </a:cubicBezTo>
                  <a:cubicBezTo>
                    <a:pt x="6579" y="284"/>
                    <a:pt x="6503" y="288"/>
                    <a:pt x="6417" y="295"/>
                  </a:cubicBezTo>
                  <a:lnTo>
                    <a:pt x="6414" y="295"/>
                  </a:lnTo>
                  <a:lnTo>
                    <a:pt x="6372" y="302"/>
                  </a:lnTo>
                  <a:lnTo>
                    <a:pt x="6263" y="312"/>
                  </a:lnTo>
                  <a:lnTo>
                    <a:pt x="6225" y="319"/>
                  </a:lnTo>
                  <a:lnTo>
                    <a:pt x="6211" y="319"/>
                  </a:lnTo>
                  <a:cubicBezTo>
                    <a:pt x="6095" y="333"/>
                    <a:pt x="5969" y="354"/>
                    <a:pt x="5850" y="379"/>
                  </a:cubicBezTo>
                  <a:cubicBezTo>
                    <a:pt x="5777" y="393"/>
                    <a:pt x="5738" y="403"/>
                    <a:pt x="5717" y="410"/>
                  </a:cubicBezTo>
                  <a:lnTo>
                    <a:pt x="5707" y="414"/>
                  </a:lnTo>
                  <a:lnTo>
                    <a:pt x="5679" y="421"/>
                  </a:lnTo>
                  <a:lnTo>
                    <a:pt x="5668" y="424"/>
                  </a:lnTo>
                  <a:lnTo>
                    <a:pt x="5640" y="431"/>
                  </a:lnTo>
                  <a:lnTo>
                    <a:pt x="5630" y="431"/>
                  </a:lnTo>
                  <a:lnTo>
                    <a:pt x="5591" y="442"/>
                  </a:lnTo>
                  <a:lnTo>
                    <a:pt x="5574" y="445"/>
                  </a:lnTo>
                  <a:lnTo>
                    <a:pt x="5539" y="452"/>
                  </a:lnTo>
                  <a:lnTo>
                    <a:pt x="5525" y="456"/>
                  </a:lnTo>
                  <a:lnTo>
                    <a:pt x="5476" y="463"/>
                  </a:lnTo>
                  <a:lnTo>
                    <a:pt x="5458" y="466"/>
                  </a:lnTo>
                  <a:lnTo>
                    <a:pt x="5420" y="473"/>
                  </a:lnTo>
                  <a:lnTo>
                    <a:pt x="5402" y="477"/>
                  </a:lnTo>
                  <a:lnTo>
                    <a:pt x="5346" y="484"/>
                  </a:lnTo>
                  <a:lnTo>
                    <a:pt x="5332" y="484"/>
                  </a:lnTo>
                  <a:lnTo>
                    <a:pt x="5283" y="491"/>
                  </a:lnTo>
                  <a:lnTo>
                    <a:pt x="5266" y="491"/>
                  </a:lnTo>
                  <a:lnTo>
                    <a:pt x="5206" y="494"/>
                  </a:lnTo>
                  <a:lnTo>
                    <a:pt x="5203" y="494"/>
                  </a:lnTo>
                  <a:lnTo>
                    <a:pt x="5147" y="498"/>
                  </a:lnTo>
                  <a:lnTo>
                    <a:pt x="5007" y="498"/>
                  </a:lnTo>
                  <a:cubicBezTo>
                    <a:pt x="4989" y="498"/>
                    <a:pt x="4972" y="498"/>
                    <a:pt x="4954" y="494"/>
                  </a:cubicBezTo>
                  <a:lnTo>
                    <a:pt x="4947" y="494"/>
                  </a:lnTo>
                  <a:cubicBezTo>
                    <a:pt x="4933" y="491"/>
                    <a:pt x="4919" y="491"/>
                    <a:pt x="4905" y="487"/>
                  </a:cubicBezTo>
                  <a:lnTo>
                    <a:pt x="4898" y="487"/>
                  </a:lnTo>
                  <a:cubicBezTo>
                    <a:pt x="4881" y="484"/>
                    <a:pt x="4867" y="480"/>
                    <a:pt x="4853" y="477"/>
                  </a:cubicBezTo>
                  <a:lnTo>
                    <a:pt x="4846" y="473"/>
                  </a:lnTo>
                  <a:cubicBezTo>
                    <a:pt x="4832" y="470"/>
                    <a:pt x="4821" y="466"/>
                    <a:pt x="4811" y="459"/>
                  </a:cubicBezTo>
                  <a:cubicBezTo>
                    <a:pt x="4768" y="439"/>
                    <a:pt x="4635" y="431"/>
                    <a:pt x="4464" y="431"/>
                  </a:cubicBezTo>
                  <a:cubicBezTo>
                    <a:pt x="4218" y="431"/>
                    <a:pt x="3892" y="447"/>
                    <a:pt x="3641" y="466"/>
                  </a:cubicBezTo>
                  <a:lnTo>
                    <a:pt x="3610" y="470"/>
                  </a:lnTo>
                  <a:lnTo>
                    <a:pt x="3417" y="274"/>
                  </a:lnTo>
                  <a:lnTo>
                    <a:pt x="1555" y="274"/>
                  </a:lnTo>
                  <a:cubicBezTo>
                    <a:pt x="1366" y="274"/>
                    <a:pt x="1212" y="249"/>
                    <a:pt x="1026" y="127"/>
                  </a:cubicBezTo>
                  <a:cubicBezTo>
                    <a:pt x="952" y="77"/>
                    <a:pt x="878" y="53"/>
                    <a:pt x="797" y="53"/>
                  </a:cubicBezTo>
                  <a:cubicBezTo>
                    <a:pt x="728" y="53"/>
                    <a:pt x="654" y="70"/>
                    <a:pt x="571" y="106"/>
                  </a:cubicBezTo>
                  <a:cubicBezTo>
                    <a:pt x="529" y="123"/>
                    <a:pt x="495" y="130"/>
                    <a:pt x="466" y="130"/>
                  </a:cubicBezTo>
                  <a:cubicBezTo>
                    <a:pt x="426" y="130"/>
                    <a:pt x="398" y="116"/>
                    <a:pt x="375" y="95"/>
                  </a:cubicBezTo>
                  <a:cubicBezTo>
                    <a:pt x="357" y="78"/>
                    <a:pt x="343" y="57"/>
                    <a:pt x="333" y="36"/>
                  </a:cubicBezTo>
                  <a:cubicBezTo>
                    <a:pt x="319" y="1"/>
                    <a:pt x="315" y="1"/>
                    <a:pt x="29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7" name="Google Shape;3561;p79">
              <a:extLst>
                <a:ext uri="{18571751-94BB-4D3B-B0C0-B106A4ED3128}">
                  <a16:creationId xmlns:a16="http://schemas.microsoft.com/office/drawing/2010/main" id="{E60883F6-F11E-49F7-819F-072C2C74231E}"/>
                </a:ext>
              </a:extLst>
            </p:cNvPr>
            <p:cNvSpPr/>
            <p:nvPr/>
          </p:nvSpPr>
          <p:spPr>
            <a:xfrm rot="0">
              <a:off x="2231109" y="2162816"/>
              <a:ext cx="55953" cy="49734"/>
            </a:xfrm>
            <a:custGeom>
              <a:avLst/>
              <a:gdLst/>
              <a:ahLst/>
              <a:cxnLst/>
              <a:rect b="b" l="0" r="r" t="0"/>
              <a:pathLst>
                <a:path h="3663" w="4121">
                  <a:moveTo>
                    <a:pt x="2664" y="1"/>
                  </a:moveTo>
                  <a:lnTo>
                    <a:pt x="2248" y="11"/>
                  </a:lnTo>
                  <a:cubicBezTo>
                    <a:pt x="1999" y="81"/>
                    <a:pt x="1999" y="144"/>
                    <a:pt x="1999" y="221"/>
                  </a:cubicBezTo>
                  <a:cubicBezTo>
                    <a:pt x="1999" y="372"/>
                    <a:pt x="1656" y="610"/>
                    <a:pt x="1449" y="673"/>
                  </a:cubicBezTo>
                  <a:cubicBezTo>
                    <a:pt x="1348" y="704"/>
                    <a:pt x="1222" y="883"/>
                    <a:pt x="1120" y="1023"/>
                  </a:cubicBezTo>
                  <a:cubicBezTo>
                    <a:pt x="1022" y="1163"/>
                    <a:pt x="959" y="1251"/>
                    <a:pt x="893" y="1282"/>
                  </a:cubicBezTo>
                  <a:cubicBezTo>
                    <a:pt x="882" y="1289"/>
                    <a:pt x="868" y="1293"/>
                    <a:pt x="854" y="1296"/>
                  </a:cubicBezTo>
                  <a:lnTo>
                    <a:pt x="847" y="1296"/>
                  </a:lnTo>
                  <a:cubicBezTo>
                    <a:pt x="833" y="1300"/>
                    <a:pt x="816" y="1303"/>
                    <a:pt x="802" y="1303"/>
                  </a:cubicBezTo>
                  <a:lnTo>
                    <a:pt x="739" y="1303"/>
                  </a:lnTo>
                  <a:cubicBezTo>
                    <a:pt x="718" y="1303"/>
                    <a:pt x="697" y="1300"/>
                    <a:pt x="676" y="1296"/>
                  </a:cubicBezTo>
                  <a:lnTo>
                    <a:pt x="662" y="1296"/>
                  </a:lnTo>
                  <a:lnTo>
                    <a:pt x="602" y="1286"/>
                  </a:lnTo>
                  <a:lnTo>
                    <a:pt x="592" y="1286"/>
                  </a:lnTo>
                  <a:lnTo>
                    <a:pt x="518" y="1268"/>
                  </a:lnTo>
                  <a:lnTo>
                    <a:pt x="511" y="1268"/>
                  </a:lnTo>
                  <a:lnTo>
                    <a:pt x="438" y="1251"/>
                  </a:lnTo>
                  <a:lnTo>
                    <a:pt x="420" y="1247"/>
                  </a:lnTo>
                  <a:lnTo>
                    <a:pt x="340" y="1223"/>
                  </a:lnTo>
                  <a:cubicBezTo>
                    <a:pt x="280" y="1205"/>
                    <a:pt x="221" y="1191"/>
                    <a:pt x="161" y="1181"/>
                  </a:cubicBezTo>
                  <a:lnTo>
                    <a:pt x="137" y="1181"/>
                  </a:lnTo>
                  <a:cubicBezTo>
                    <a:pt x="116" y="1181"/>
                    <a:pt x="95" y="1184"/>
                    <a:pt x="77" y="1188"/>
                  </a:cubicBezTo>
                  <a:lnTo>
                    <a:pt x="42" y="1191"/>
                  </a:lnTo>
                  <a:lnTo>
                    <a:pt x="7" y="1198"/>
                  </a:lnTo>
                  <a:lnTo>
                    <a:pt x="0" y="1198"/>
                  </a:lnTo>
                  <a:cubicBezTo>
                    <a:pt x="7" y="1212"/>
                    <a:pt x="18" y="1223"/>
                    <a:pt x="25" y="1233"/>
                  </a:cubicBezTo>
                  <a:lnTo>
                    <a:pt x="32" y="1240"/>
                  </a:lnTo>
                  <a:lnTo>
                    <a:pt x="56" y="1272"/>
                  </a:lnTo>
                  <a:lnTo>
                    <a:pt x="63" y="1279"/>
                  </a:lnTo>
                  <a:lnTo>
                    <a:pt x="88" y="1303"/>
                  </a:lnTo>
                  <a:lnTo>
                    <a:pt x="91" y="1307"/>
                  </a:lnTo>
                  <a:lnTo>
                    <a:pt x="116" y="1331"/>
                  </a:lnTo>
                  <a:lnTo>
                    <a:pt x="123" y="1338"/>
                  </a:lnTo>
                  <a:lnTo>
                    <a:pt x="144" y="1359"/>
                  </a:lnTo>
                  <a:lnTo>
                    <a:pt x="147" y="1363"/>
                  </a:lnTo>
                  <a:lnTo>
                    <a:pt x="168" y="1377"/>
                  </a:lnTo>
                  <a:lnTo>
                    <a:pt x="172" y="1380"/>
                  </a:lnTo>
                  <a:lnTo>
                    <a:pt x="189" y="1394"/>
                  </a:lnTo>
                  <a:lnTo>
                    <a:pt x="193" y="1394"/>
                  </a:lnTo>
                  <a:cubicBezTo>
                    <a:pt x="196" y="1394"/>
                    <a:pt x="200" y="1398"/>
                    <a:pt x="207" y="1398"/>
                  </a:cubicBezTo>
                  <a:cubicBezTo>
                    <a:pt x="287" y="1401"/>
                    <a:pt x="315" y="1503"/>
                    <a:pt x="354" y="1664"/>
                  </a:cubicBezTo>
                  <a:cubicBezTo>
                    <a:pt x="392" y="1807"/>
                    <a:pt x="445" y="2024"/>
                    <a:pt x="529" y="2059"/>
                  </a:cubicBezTo>
                  <a:cubicBezTo>
                    <a:pt x="588" y="2087"/>
                    <a:pt x="1117" y="2318"/>
                    <a:pt x="1117" y="2504"/>
                  </a:cubicBezTo>
                  <a:cubicBezTo>
                    <a:pt x="1117" y="2528"/>
                    <a:pt x="1159" y="2584"/>
                    <a:pt x="1194" y="2626"/>
                  </a:cubicBezTo>
                  <a:cubicBezTo>
                    <a:pt x="1260" y="2707"/>
                    <a:pt x="1334" y="2801"/>
                    <a:pt x="1334" y="2914"/>
                  </a:cubicBezTo>
                  <a:cubicBezTo>
                    <a:pt x="1334" y="2977"/>
                    <a:pt x="1383" y="3061"/>
                    <a:pt x="1453" y="3134"/>
                  </a:cubicBezTo>
                  <a:cubicBezTo>
                    <a:pt x="1505" y="3190"/>
                    <a:pt x="1575" y="3225"/>
                    <a:pt x="1649" y="3232"/>
                  </a:cubicBezTo>
                  <a:cubicBezTo>
                    <a:pt x="1658" y="3232"/>
                    <a:pt x="1667" y="3232"/>
                    <a:pt x="1676" y="3232"/>
                  </a:cubicBezTo>
                  <a:cubicBezTo>
                    <a:pt x="1843" y="3232"/>
                    <a:pt x="1957" y="3264"/>
                    <a:pt x="2027" y="3330"/>
                  </a:cubicBezTo>
                  <a:cubicBezTo>
                    <a:pt x="2031" y="3334"/>
                    <a:pt x="2034" y="3337"/>
                    <a:pt x="2034" y="3341"/>
                  </a:cubicBezTo>
                  <a:cubicBezTo>
                    <a:pt x="2041" y="3348"/>
                    <a:pt x="2048" y="3355"/>
                    <a:pt x="2055" y="3365"/>
                  </a:cubicBezTo>
                  <a:cubicBezTo>
                    <a:pt x="2059" y="3369"/>
                    <a:pt x="2062" y="3372"/>
                    <a:pt x="2066" y="3379"/>
                  </a:cubicBezTo>
                  <a:lnTo>
                    <a:pt x="2087" y="3348"/>
                  </a:lnTo>
                  <a:lnTo>
                    <a:pt x="2101" y="3481"/>
                  </a:lnTo>
                  <a:lnTo>
                    <a:pt x="2104" y="3481"/>
                  </a:lnTo>
                  <a:lnTo>
                    <a:pt x="2104" y="3502"/>
                  </a:lnTo>
                  <a:cubicBezTo>
                    <a:pt x="2145" y="3507"/>
                    <a:pt x="2188" y="3510"/>
                    <a:pt x="2230" y="3510"/>
                  </a:cubicBezTo>
                  <a:cubicBezTo>
                    <a:pt x="2245" y="3510"/>
                    <a:pt x="2261" y="3510"/>
                    <a:pt x="2276" y="3509"/>
                  </a:cubicBezTo>
                  <a:cubicBezTo>
                    <a:pt x="2290" y="3508"/>
                    <a:pt x="2304" y="3508"/>
                    <a:pt x="2318" y="3508"/>
                  </a:cubicBezTo>
                  <a:cubicBezTo>
                    <a:pt x="2388" y="3508"/>
                    <a:pt x="2457" y="3515"/>
                    <a:pt x="2524" y="3530"/>
                  </a:cubicBezTo>
                  <a:lnTo>
                    <a:pt x="2531" y="3533"/>
                  </a:lnTo>
                  <a:cubicBezTo>
                    <a:pt x="2542" y="3537"/>
                    <a:pt x="2552" y="3540"/>
                    <a:pt x="2559" y="3544"/>
                  </a:cubicBezTo>
                  <a:cubicBezTo>
                    <a:pt x="2566" y="3544"/>
                    <a:pt x="2570" y="3547"/>
                    <a:pt x="2573" y="3551"/>
                  </a:cubicBezTo>
                  <a:cubicBezTo>
                    <a:pt x="2577" y="3554"/>
                    <a:pt x="2584" y="3558"/>
                    <a:pt x="2591" y="3565"/>
                  </a:cubicBezTo>
                  <a:cubicBezTo>
                    <a:pt x="2594" y="3568"/>
                    <a:pt x="2598" y="3572"/>
                    <a:pt x="2601" y="3575"/>
                  </a:cubicBezTo>
                  <a:cubicBezTo>
                    <a:pt x="2605" y="3579"/>
                    <a:pt x="2608" y="3582"/>
                    <a:pt x="2612" y="3589"/>
                  </a:cubicBezTo>
                  <a:cubicBezTo>
                    <a:pt x="2643" y="3614"/>
                    <a:pt x="2808" y="3624"/>
                    <a:pt x="2902" y="3631"/>
                  </a:cubicBezTo>
                  <a:cubicBezTo>
                    <a:pt x="2990" y="3635"/>
                    <a:pt x="3081" y="3645"/>
                    <a:pt x="3165" y="3663"/>
                  </a:cubicBezTo>
                  <a:lnTo>
                    <a:pt x="3203" y="3631"/>
                  </a:lnTo>
                  <a:lnTo>
                    <a:pt x="3224" y="3607"/>
                  </a:lnTo>
                  <a:lnTo>
                    <a:pt x="3305" y="3533"/>
                  </a:lnTo>
                  <a:cubicBezTo>
                    <a:pt x="3459" y="3386"/>
                    <a:pt x="3620" y="3236"/>
                    <a:pt x="3683" y="3148"/>
                  </a:cubicBezTo>
                  <a:cubicBezTo>
                    <a:pt x="3749" y="3064"/>
                    <a:pt x="3749" y="2963"/>
                    <a:pt x="3753" y="2861"/>
                  </a:cubicBezTo>
                  <a:cubicBezTo>
                    <a:pt x="3756" y="2763"/>
                    <a:pt x="3760" y="2651"/>
                    <a:pt x="3847" y="2598"/>
                  </a:cubicBezTo>
                  <a:cubicBezTo>
                    <a:pt x="3959" y="2518"/>
                    <a:pt x="4051" y="2413"/>
                    <a:pt x="4121" y="2294"/>
                  </a:cubicBezTo>
                  <a:cubicBezTo>
                    <a:pt x="4065" y="2259"/>
                    <a:pt x="4054" y="2182"/>
                    <a:pt x="4044" y="2112"/>
                  </a:cubicBezTo>
                  <a:cubicBezTo>
                    <a:pt x="4033" y="2031"/>
                    <a:pt x="4019" y="1940"/>
                    <a:pt x="3956" y="1877"/>
                  </a:cubicBezTo>
                  <a:cubicBezTo>
                    <a:pt x="3840" y="1762"/>
                    <a:pt x="3924" y="1660"/>
                    <a:pt x="3984" y="1590"/>
                  </a:cubicBezTo>
                  <a:cubicBezTo>
                    <a:pt x="4040" y="1517"/>
                    <a:pt x="4093" y="1457"/>
                    <a:pt x="4082" y="1352"/>
                  </a:cubicBezTo>
                  <a:cubicBezTo>
                    <a:pt x="4075" y="1216"/>
                    <a:pt x="4075" y="1076"/>
                    <a:pt x="4082" y="936"/>
                  </a:cubicBezTo>
                  <a:cubicBezTo>
                    <a:pt x="4089" y="803"/>
                    <a:pt x="4096" y="599"/>
                    <a:pt x="4079" y="547"/>
                  </a:cubicBezTo>
                  <a:cubicBezTo>
                    <a:pt x="4033" y="533"/>
                    <a:pt x="3988" y="519"/>
                    <a:pt x="3938" y="512"/>
                  </a:cubicBezTo>
                  <a:cubicBezTo>
                    <a:pt x="3798" y="477"/>
                    <a:pt x="3602" y="431"/>
                    <a:pt x="3455" y="337"/>
                  </a:cubicBezTo>
                  <a:cubicBezTo>
                    <a:pt x="3252" y="200"/>
                    <a:pt x="2790" y="176"/>
                    <a:pt x="2783" y="176"/>
                  </a:cubicBezTo>
                  <a:lnTo>
                    <a:pt x="2745" y="176"/>
                  </a:lnTo>
                  <a:lnTo>
                    <a:pt x="266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8" name="Google Shape;3562;p79">
              <a:extLst>
                <a:ext uri="{D3EF5B85-7BC0-45A0-909E-86C6457CBCC0}">
                  <a16:creationId xmlns:a16="http://schemas.microsoft.com/office/drawing/2010/main" id="{0A1B7745-8FD1-4E62-8C3C-46D7AF1739B0}"/>
                </a:ext>
              </a:extLst>
            </p:cNvPr>
            <p:cNvSpPr/>
            <p:nvPr/>
          </p:nvSpPr>
          <p:spPr>
            <a:xfrm rot="0">
              <a:off x="2193499" y="2179503"/>
              <a:ext cx="64425" cy="69177"/>
            </a:xfrm>
            <a:custGeom>
              <a:avLst/>
              <a:gdLst/>
              <a:ahLst/>
              <a:cxnLst/>
              <a:rect b="b" l="0" r="r" t="0"/>
              <a:pathLst>
                <a:path h="5095" w="4745">
                  <a:moveTo>
                    <a:pt x="2627" y="1"/>
                  </a:moveTo>
                  <a:cubicBezTo>
                    <a:pt x="2518" y="32"/>
                    <a:pt x="2406" y="53"/>
                    <a:pt x="2294" y="60"/>
                  </a:cubicBezTo>
                  <a:cubicBezTo>
                    <a:pt x="2168" y="60"/>
                    <a:pt x="2021" y="197"/>
                    <a:pt x="1958" y="281"/>
                  </a:cubicBezTo>
                  <a:cubicBezTo>
                    <a:pt x="1940" y="305"/>
                    <a:pt x="1909" y="323"/>
                    <a:pt x="1877" y="323"/>
                  </a:cubicBezTo>
                  <a:cubicBezTo>
                    <a:pt x="1807" y="323"/>
                    <a:pt x="1744" y="260"/>
                    <a:pt x="1678" y="183"/>
                  </a:cubicBezTo>
                  <a:cubicBezTo>
                    <a:pt x="1646" y="148"/>
                    <a:pt x="1615" y="113"/>
                    <a:pt x="1580" y="85"/>
                  </a:cubicBezTo>
                  <a:cubicBezTo>
                    <a:pt x="1575" y="83"/>
                    <a:pt x="1569" y="82"/>
                    <a:pt x="1562" y="82"/>
                  </a:cubicBezTo>
                  <a:cubicBezTo>
                    <a:pt x="1484" y="82"/>
                    <a:pt x="1263" y="176"/>
                    <a:pt x="1174" y="211"/>
                  </a:cubicBezTo>
                  <a:cubicBezTo>
                    <a:pt x="1107" y="239"/>
                    <a:pt x="1055" y="263"/>
                    <a:pt x="1020" y="270"/>
                  </a:cubicBezTo>
                  <a:cubicBezTo>
                    <a:pt x="866" y="302"/>
                    <a:pt x="708" y="323"/>
                    <a:pt x="551" y="333"/>
                  </a:cubicBezTo>
                  <a:lnTo>
                    <a:pt x="551" y="2150"/>
                  </a:lnTo>
                  <a:cubicBezTo>
                    <a:pt x="551" y="2329"/>
                    <a:pt x="326" y="2343"/>
                    <a:pt x="162" y="2353"/>
                  </a:cubicBezTo>
                  <a:cubicBezTo>
                    <a:pt x="109" y="2353"/>
                    <a:pt x="53" y="2360"/>
                    <a:pt x="1" y="2374"/>
                  </a:cubicBezTo>
                  <a:lnTo>
                    <a:pt x="1" y="3922"/>
                  </a:lnTo>
                  <a:lnTo>
                    <a:pt x="8" y="3925"/>
                  </a:lnTo>
                  <a:lnTo>
                    <a:pt x="32" y="3936"/>
                  </a:lnTo>
                  <a:lnTo>
                    <a:pt x="60" y="3950"/>
                  </a:lnTo>
                  <a:lnTo>
                    <a:pt x="81" y="3960"/>
                  </a:lnTo>
                  <a:lnTo>
                    <a:pt x="106" y="3974"/>
                  </a:lnTo>
                  <a:lnTo>
                    <a:pt x="127" y="3985"/>
                  </a:lnTo>
                  <a:lnTo>
                    <a:pt x="148" y="3999"/>
                  </a:lnTo>
                  <a:lnTo>
                    <a:pt x="162" y="4009"/>
                  </a:lnTo>
                  <a:lnTo>
                    <a:pt x="183" y="4023"/>
                  </a:lnTo>
                  <a:lnTo>
                    <a:pt x="193" y="4034"/>
                  </a:lnTo>
                  <a:cubicBezTo>
                    <a:pt x="200" y="4037"/>
                    <a:pt x="204" y="4044"/>
                    <a:pt x="211" y="4048"/>
                  </a:cubicBezTo>
                  <a:lnTo>
                    <a:pt x="221" y="4058"/>
                  </a:lnTo>
                  <a:cubicBezTo>
                    <a:pt x="225" y="4065"/>
                    <a:pt x="228" y="4072"/>
                    <a:pt x="232" y="4076"/>
                  </a:cubicBezTo>
                  <a:lnTo>
                    <a:pt x="239" y="4086"/>
                  </a:lnTo>
                  <a:cubicBezTo>
                    <a:pt x="246" y="4097"/>
                    <a:pt x="249" y="4104"/>
                    <a:pt x="253" y="4114"/>
                  </a:cubicBezTo>
                  <a:lnTo>
                    <a:pt x="260" y="4132"/>
                  </a:lnTo>
                  <a:cubicBezTo>
                    <a:pt x="393" y="4464"/>
                    <a:pt x="466" y="4678"/>
                    <a:pt x="431" y="4772"/>
                  </a:cubicBezTo>
                  <a:cubicBezTo>
                    <a:pt x="417" y="4825"/>
                    <a:pt x="375" y="4867"/>
                    <a:pt x="326" y="4881"/>
                  </a:cubicBezTo>
                  <a:cubicBezTo>
                    <a:pt x="323" y="4909"/>
                    <a:pt x="323" y="4933"/>
                    <a:pt x="319" y="4958"/>
                  </a:cubicBezTo>
                  <a:cubicBezTo>
                    <a:pt x="316" y="4989"/>
                    <a:pt x="309" y="5042"/>
                    <a:pt x="319" y="5052"/>
                  </a:cubicBezTo>
                  <a:cubicBezTo>
                    <a:pt x="319" y="5052"/>
                    <a:pt x="330" y="5059"/>
                    <a:pt x="358" y="5059"/>
                  </a:cubicBezTo>
                  <a:cubicBezTo>
                    <a:pt x="414" y="5059"/>
                    <a:pt x="470" y="5066"/>
                    <a:pt x="526" y="5077"/>
                  </a:cubicBezTo>
                  <a:cubicBezTo>
                    <a:pt x="588" y="5085"/>
                    <a:pt x="653" y="5094"/>
                    <a:pt x="711" y="5094"/>
                  </a:cubicBezTo>
                  <a:cubicBezTo>
                    <a:pt x="774" y="5094"/>
                    <a:pt x="828" y="5084"/>
                    <a:pt x="859" y="5049"/>
                  </a:cubicBezTo>
                  <a:cubicBezTo>
                    <a:pt x="894" y="5007"/>
                    <a:pt x="950" y="4954"/>
                    <a:pt x="1016" y="4891"/>
                  </a:cubicBezTo>
                  <a:cubicBezTo>
                    <a:pt x="1135" y="4779"/>
                    <a:pt x="1335" y="4597"/>
                    <a:pt x="1345" y="4517"/>
                  </a:cubicBezTo>
                  <a:cubicBezTo>
                    <a:pt x="1352" y="4426"/>
                    <a:pt x="1394" y="4209"/>
                    <a:pt x="1541" y="4139"/>
                  </a:cubicBezTo>
                  <a:cubicBezTo>
                    <a:pt x="1571" y="4124"/>
                    <a:pt x="1602" y="4117"/>
                    <a:pt x="1635" y="4117"/>
                  </a:cubicBezTo>
                  <a:cubicBezTo>
                    <a:pt x="1692" y="4117"/>
                    <a:pt x="1754" y="4139"/>
                    <a:pt x="1818" y="4181"/>
                  </a:cubicBezTo>
                  <a:lnTo>
                    <a:pt x="1884" y="4226"/>
                  </a:lnTo>
                  <a:cubicBezTo>
                    <a:pt x="2091" y="4359"/>
                    <a:pt x="2122" y="4380"/>
                    <a:pt x="2427" y="4380"/>
                  </a:cubicBezTo>
                  <a:cubicBezTo>
                    <a:pt x="2784" y="4380"/>
                    <a:pt x="2833" y="4363"/>
                    <a:pt x="2882" y="4188"/>
                  </a:cubicBezTo>
                  <a:cubicBezTo>
                    <a:pt x="2896" y="4128"/>
                    <a:pt x="2907" y="4072"/>
                    <a:pt x="2914" y="4013"/>
                  </a:cubicBezTo>
                  <a:cubicBezTo>
                    <a:pt x="2931" y="3880"/>
                    <a:pt x="2949" y="3733"/>
                    <a:pt x="3155" y="3733"/>
                  </a:cubicBezTo>
                  <a:cubicBezTo>
                    <a:pt x="3344" y="3733"/>
                    <a:pt x="3558" y="3554"/>
                    <a:pt x="3558" y="3459"/>
                  </a:cubicBezTo>
                  <a:cubicBezTo>
                    <a:pt x="3558" y="3284"/>
                    <a:pt x="3673" y="3022"/>
                    <a:pt x="3852" y="3022"/>
                  </a:cubicBezTo>
                  <a:cubicBezTo>
                    <a:pt x="3957" y="3022"/>
                    <a:pt x="4198" y="2875"/>
                    <a:pt x="4223" y="2749"/>
                  </a:cubicBezTo>
                  <a:cubicBezTo>
                    <a:pt x="4251" y="2616"/>
                    <a:pt x="4370" y="2588"/>
                    <a:pt x="4461" y="2570"/>
                  </a:cubicBezTo>
                  <a:cubicBezTo>
                    <a:pt x="4503" y="2567"/>
                    <a:pt x="4541" y="2553"/>
                    <a:pt x="4576" y="2528"/>
                  </a:cubicBezTo>
                  <a:lnTo>
                    <a:pt x="4590" y="2511"/>
                  </a:lnTo>
                  <a:lnTo>
                    <a:pt x="4594" y="2504"/>
                  </a:lnTo>
                  <a:lnTo>
                    <a:pt x="4604" y="2490"/>
                  </a:lnTo>
                  <a:lnTo>
                    <a:pt x="4611" y="2479"/>
                  </a:lnTo>
                  <a:lnTo>
                    <a:pt x="4625" y="2465"/>
                  </a:lnTo>
                  <a:lnTo>
                    <a:pt x="4632" y="2451"/>
                  </a:lnTo>
                  <a:lnTo>
                    <a:pt x="4646" y="2434"/>
                  </a:lnTo>
                  <a:lnTo>
                    <a:pt x="4657" y="2420"/>
                  </a:lnTo>
                  <a:lnTo>
                    <a:pt x="4667" y="2402"/>
                  </a:lnTo>
                  <a:lnTo>
                    <a:pt x="4682" y="2381"/>
                  </a:lnTo>
                  <a:lnTo>
                    <a:pt x="4696" y="2364"/>
                  </a:lnTo>
                  <a:lnTo>
                    <a:pt x="4710" y="2343"/>
                  </a:lnTo>
                  <a:lnTo>
                    <a:pt x="4724" y="2322"/>
                  </a:lnTo>
                  <a:lnTo>
                    <a:pt x="4738" y="2301"/>
                  </a:lnTo>
                  <a:lnTo>
                    <a:pt x="4745" y="2290"/>
                  </a:lnTo>
                  <a:cubicBezTo>
                    <a:pt x="4741" y="2283"/>
                    <a:pt x="4741" y="2280"/>
                    <a:pt x="4741" y="2276"/>
                  </a:cubicBezTo>
                  <a:lnTo>
                    <a:pt x="4741" y="2262"/>
                  </a:lnTo>
                  <a:cubicBezTo>
                    <a:pt x="4741" y="2259"/>
                    <a:pt x="4741" y="2255"/>
                    <a:pt x="4738" y="2252"/>
                  </a:cubicBezTo>
                  <a:cubicBezTo>
                    <a:pt x="4734" y="2245"/>
                    <a:pt x="4734" y="2241"/>
                    <a:pt x="4734" y="2238"/>
                  </a:cubicBezTo>
                  <a:cubicBezTo>
                    <a:pt x="4731" y="2234"/>
                    <a:pt x="4731" y="2231"/>
                    <a:pt x="4727" y="2227"/>
                  </a:cubicBezTo>
                  <a:cubicBezTo>
                    <a:pt x="4724" y="2224"/>
                    <a:pt x="4724" y="2220"/>
                    <a:pt x="4720" y="2217"/>
                  </a:cubicBezTo>
                  <a:cubicBezTo>
                    <a:pt x="4720" y="2213"/>
                    <a:pt x="4717" y="2210"/>
                    <a:pt x="4713" y="2206"/>
                  </a:cubicBezTo>
                  <a:cubicBezTo>
                    <a:pt x="4710" y="2203"/>
                    <a:pt x="4710" y="2199"/>
                    <a:pt x="4706" y="2196"/>
                  </a:cubicBezTo>
                  <a:cubicBezTo>
                    <a:pt x="4666" y="2158"/>
                    <a:pt x="4584" y="2135"/>
                    <a:pt x="4471" y="2135"/>
                  </a:cubicBezTo>
                  <a:cubicBezTo>
                    <a:pt x="4457" y="2135"/>
                    <a:pt x="4442" y="2135"/>
                    <a:pt x="4426" y="2136"/>
                  </a:cubicBezTo>
                  <a:cubicBezTo>
                    <a:pt x="4423" y="2136"/>
                    <a:pt x="4420" y="2136"/>
                    <a:pt x="4417" y="2136"/>
                  </a:cubicBezTo>
                  <a:cubicBezTo>
                    <a:pt x="4328" y="2136"/>
                    <a:pt x="4223" y="2084"/>
                    <a:pt x="4132" y="2000"/>
                  </a:cubicBezTo>
                  <a:cubicBezTo>
                    <a:pt x="4041" y="1909"/>
                    <a:pt x="3974" y="1786"/>
                    <a:pt x="3974" y="1688"/>
                  </a:cubicBezTo>
                  <a:cubicBezTo>
                    <a:pt x="3974" y="1618"/>
                    <a:pt x="3918" y="1548"/>
                    <a:pt x="3862" y="1481"/>
                  </a:cubicBezTo>
                  <a:cubicBezTo>
                    <a:pt x="3806" y="1415"/>
                    <a:pt x="3754" y="1352"/>
                    <a:pt x="3754" y="1275"/>
                  </a:cubicBezTo>
                  <a:cubicBezTo>
                    <a:pt x="3743" y="1226"/>
                    <a:pt x="3516" y="1068"/>
                    <a:pt x="3250" y="953"/>
                  </a:cubicBezTo>
                  <a:cubicBezTo>
                    <a:pt x="3106" y="893"/>
                    <a:pt x="3047" y="659"/>
                    <a:pt x="2998" y="470"/>
                  </a:cubicBezTo>
                  <a:lnTo>
                    <a:pt x="2991" y="445"/>
                  </a:lnTo>
                  <a:cubicBezTo>
                    <a:pt x="2980" y="396"/>
                    <a:pt x="2966" y="347"/>
                    <a:pt x="2949" y="298"/>
                  </a:cubicBezTo>
                  <a:cubicBezTo>
                    <a:pt x="2942" y="298"/>
                    <a:pt x="2935" y="295"/>
                    <a:pt x="2928" y="291"/>
                  </a:cubicBezTo>
                  <a:lnTo>
                    <a:pt x="2921" y="288"/>
                  </a:lnTo>
                  <a:lnTo>
                    <a:pt x="2907" y="281"/>
                  </a:lnTo>
                  <a:lnTo>
                    <a:pt x="2896" y="277"/>
                  </a:lnTo>
                  <a:lnTo>
                    <a:pt x="2882" y="267"/>
                  </a:lnTo>
                  <a:lnTo>
                    <a:pt x="2875" y="260"/>
                  </a:lnTo>
                  <a:lnTo>
                    <a:pt x="2861" y="253"/>
                  </a:lnTo>
                  <a:lnTo>
                    <a:pt x="2851" y="246"/>
                  </a:lnTo>
                  <a:lnTo>
                    <a:pt x="2837" y="232"/>
                  </a:lnTo>
                  <a:lnTo>
                    <a:pt x="2826" y="225"/>
                  </a:lnTo>
                  <a:lnTo>
                    <a:pt x="2812" y="214"/>
                  </a:lnTo>
                  <a:lnTo>
                    <a:pt x="2805" y="204"/>
                  </a:lnTo>
                  <a:lnTo>
                    <a:pt x="2788" y="190"/>
                  </a:lnTo>
                  <a:lnTo>
                    <a:pt x="2781" y="183"/>
                  </a:lnTo>
                  <a:lnTo>
                    <a:pt x="2760" y="158"/>
                  </a:lnTo>
                  <a:lnTo>
                    <a:pt x="2749" y="148"/>
                  </a:lnTo>
                  <a:lnTo>
                    <a:pt x="2735" y="134"/>
                  </a:lnTo>
                  <a:lnTo>
                    <a:pt x="2725" y="123"/>
                  </a:lnTo>
                  <a:lnTo>
                    <a:pt x="2714" y="109"/>
                  </a:lnTo>
                  <a:lnTo>
                    <a:pt x="2704" y="99"/>
                  </a:lnTo>
                  <a:lnTo>
                    <a:pt x="2693" y="85"/>
                  </a:lnTo>
                  <a:lnTo>
                    <a:pt x="2686" y="74"/>
                  </a:lnTo>
                  <a:lnTo>
                    <a:pt x="2676" y="60"/>
                  </a:lnTo>
                  <a:lnTo>
                    <a:pt x="2665" y="50"/>
                  </a:lnTo>
                  <a:lnTo>
                    <a:pt x="2655" y="36"/>
                  </a:lnTo>
                  <a:lnTo>
                    <a:pt x="2648" y="25"/>
                  </a:lnTo>
                  <a:lnTo>
                    <a:pt x="2637" y="8"/>
                  </a:lnTo>
                  <a:lnTo>
                    <a:pt x="263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9" name="Google Shape;3563;p79">
              <a:extLst>
                <a:ext uri="{E9595F73-2F26-49A2-B34E-3686A0F79DA2}">
                  <a16:creationId xmlns:a16="http://schemas.microsoft.com/office/drawing/2010/main" id="{889964EA-7CB2-4368-9B46-EEE2722055CB}"/>
                </a:ext>
              </a:extLst>
            </p:cNvPr>
            <p:cNvSpPr/>
            <p:nvPr/>
          </p:nvSpPr>
          <p:spPr>
            <a:xfrm rot="0">
              <a:off x="2229155" y="2179503"/>
              <a:ext cx="54" cy="14"/>
            </a:xfrm>
            <a:custGeom>
              <a:avLst/>
              <a:gdLst/>
              <a:ahLst/>
              <a:cxnLst/>
              <a:rect b="b" l="0" r="r" t="0"/>
              <a:pathLst>
                <a:path h="1" w="4">
                  <a:moveTo>
                    <a:pt x="4" y="1"/>
                  </a:moveTo>
                  <a:lnTo>
                    <a:pt x="1" y="1"/>
                  </a:ln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0" name="Google Shape;3564;p79">
              <a:extLst>
                <a:ext uri="{70DA8B74-1F10-49AD-B7A8-1F643EE3537C}">
                  <a16:creationId xmlns:a16="http://schemas.microsoft.com/office/drawing/2010/main" id="{E7223AB8-4BF9-408B-B8C8-6F1D108074B1}"/>
                </a:ext>
              </a:extLst>
            </p:cNvPr>
            <p:cNvSpPr/>
            <p:nvPr/>
          </p:nvSpPr>
          <p:spPr>
            <a:xfrm rot="0">
              <a:off x="2229209" y="2179503"/>
              <a:ext cx="54" cy="109"/>
            </a:xfrm>
            <a:custGeom>
              <a:avLst/>
              <a:gdLst/>
              <a:ahLst/>
              <a:cxnLst/>
              <a:rect b="b" l="0" r="r" t="0"/>
              <a:pathLst>
                <a:path h="8" w="4">
                  <a:moveTo>
                    <a:pt x="4"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1" name="Google Shape;3565;p79">
              <a:extLst>
                <a:ext uri="{84B427FA-DE22-4E82-B571-F5DDBFE90BD2}">
                  <a16:creationId xmlns:a16="http://schemas.microsoft.com/office/drawing/2010/main" id="{8E302B64-1881-4F68-A374-55F9BE5635DB}"/>
                </a:ext>
              </a:extLst>
            </p:cNvPr>
            <p:cNvSpPr/>
            <p:nvPr/>
          </p:nvSpPr>
          <p:spPr>
            <a:xfrm rot="0">
              <a:off x="2257776" y="2210066"/>
              <a:ext cx="54" cy="163"/>
            </a:xfrm>
            <a:custGeom>
              <a:avLst/>
              <a:gdLst/>
              <a:ahLst/>
              <a:cxnLst/>
              <a:rect b="b" l="0" r="r" t="0"/>
              <a:pathLst>
                <a:path h="12" w="4">
                  <a:moveTo>
                    <a:pt x="0" y="1"/>
                  </a:moveTo>
                  <a:cubicBezTo>
                    <a:pt x="0" y="4"/>
                    <a:pt x="4" y="8"/>
                    <a:pt x="4" y="11"/>
                  </a:cubicBezTo>
                  <a:cubicBezTo>
                    <a:pt x="4" y="8"/>
                    <a:pt x="4" y="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2" name="Google Shape;3566;p79">
              <a:extLst>
                <a:ext uri="{2614FF03-D047-491C-8542-6CC15449C5C5}">
                  <a16:creationId xmlns:a16="http://schemas.microsoft.com/office/drawing/2010/main" id="{22E671C5-2ABF-4302-8D06-8BACDE94C8BB}"/>
                </a:ext>
              </a:extLst>
            </p:cNvPr>
            <p:cNvSpPr/>
            <p:nvPr/>
          </p:nvSpPr>
          <p:spPr>
            <a:xfrm rot="0">
              <a:off x="2257491" y="2209455"/>
              <a:ext cx="95" cy="149"/>
            </a:xfrm>
            <a:custGeom>
              <a:avLst/>
              <a:gdLst/>
              <a:ahLst/>
              <a:cxnLst/>
              <a:rect b="b" l="0" r="r" t="0"/>
              <a:pathLst>
                <a:path h="11" w="7">
                  <a:moveTo>
                    <a:pt x="7" y="11"/>
                  </a:moveTo>
                  <a:cubicBezTo>
                    <a:pt x="4" y="7"/>
                    <a:pt x="0" y="4"/>
                    <a:pt x="0" y="0"/>
                  </a:cubicBezTo>
                  <a:cubicBezTo>
                    <a:pt x="0" y="4"/>
                    <a:pt x="4" y="7"/>
                    <a:pt x="7"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3" name="Google Shape;3567;p79">
              <a:extLst>
                <a:ext uri="{78DE464A-4F60-40A2-8027-45F47AAC2149}">
                  <a16:creationId xmlns:a16="http://schemas.microsoft.com/office/drawing/2010/main" id="{ABBA186A-484D-4BA4-BD97-C02982A13681}"/>
                </a:ext>
              </a:extLst>
            </p:cNvPr>
            <p:cNvSpPr/>
            <p:nvPr/>
          </p:nvSpPr>
          <p:spPr>
            <a:xfrm rot="0">
              <a:off x="2233106" y="2183399"/>
              <a:ext cx="109" cy="68"/>
            </a:xfrm>
            <a:custGeom>
              <a:avLst/>
              <a:gdLst/>
              <a:ahLst/>
              <a:cxnLst/>
              <a:rect b="b" l="0" r="r" t="0"/>
              <a:pathLst>
                <a:path h="5" w="8">
                  <a:moveTo>
                    <a:pt x="7"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4" name="Google Shape;3568;p79">
              <a:extLst>
                <a:ext uri="{6DFB8983-C98D-4EB3-937D-CC9FC620A60B}">
                  <a16:creationId xmlns:a16="http://schemas.microsoft.com/office/drawing/2010/main" id="{6A6DD97F-91A4-48BF-AB6C-E826B5169E9D}"/>
                </a:ext>
              </a:extLst>
            </p:cNvPr>
            <p:cNvSpPr/>
            <p:nvPr/>
          </p:nvSpPr>
          <p:spPr>
            <a:xfrm rot="0">
              <a:off x="2257871" y="2210406"/>
              <a:ext cx="0" cy="149"/>
            </a:xfrm>
            <a:custGeom>
              <a:avLst/>
              <a:gdLst/>
              <a:ahLst/>
              <a:cxnLst/>
              <a:rect b="b" l="0" r="r" t="0"/>
              <a:pathLst>
                <a:path h="11" w="0">
                  <a:moveTo>
                    <a:pt x="0" y="11"/>
                  </a:moveTo>
                  <a:lnTo>
                    <a:pt x="0" y="11"/>
                  </a:lnTo>
                  <a:lnTo>
                    <a:pt x="0" y="4"/>
                  </a:lnTo>
                  <a:cubicBezTo>
                    <a:pt x="0" y="0"/>
                    <a:pt x="0" y="7"/>
                    <a:pt x="0"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5" name="Google Shape;3569;p79">
              <a:extLst>
                <a:ext uri="{9B80ECDF-161F-4763-9D40-B004907C32B3}">
                  <a16:creationId xmlns:a16="http://schemas.microsoft.com/office/drawing/2010/main" id="{9FDA4689-B806-4059-8E68-33DB509DCD7E}"/>
                </a:ext>
              </a:extLst>
            </p:cNvPr>
            <p:cNvSpPr/>
            <p:nvPr/>
          </p:nvSpPr>
          <p:spPr>
            <a:xfrm rot="0">
              <a:off x="2249589" y="2206645"/>
              <a:ext cx="3965" cy="1873"/>
            </a:xfrm>
            <a:custGeom>
              <a:avLst/>
              <a:gdLst/>
              <a:ahLst/>
              <a:cxnLst/>
              <a:rect b="b" l="0" r="r" t="0"/>
              <a:pathLst>
                <a:path h="138" w="292">
                  <a:moveTo>
                    <a:pt x="1" y="1"/>
                  </a:moveTo>
                  <a:cubicBezTo>
                    <a:pt x="35" y="33"/>
                    <a:pt x="71" y="60"/>
                    <a:pt x="108" y="82"/>
                  </a:cubicBezTo>
                  <a:lnTo>
                    <a:pt x="108" y="82"/>
                  </a:lnTo>
                  <a:cubicBezTo>
                    <a:pt x="72" y="60"/>
                    <a:pt x="36" y="33"/>
                    <a:pt x="1" y="1"/>
                  </a:cubicBezTo>
                  <a:close/>
                  <a:moveTo>
                    <a:pt x="108" y="82"/>
                  </a:moveTo>
                  <a:cubicBezTo>
                    <a:pt x="168" y="117"/>
                    <a:pt x="228" y="137"/>
                    <a:pt x="283" y="137"/>
                  </a:cubicBezTo>
                  <a:cubicBezTo>
                    <a:pt x="286" y="137"/>
                    <a:pt x="289" y="137"/>
                    <a:pt x="291" y="137"/>
                  </a:cubicBezTo>
                  <a:cubicBezTo>
                    <a:pt x="234" y="137"/>
                    <a:pt x="170" y="118"/>
                    <a:pt x="108" y="8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6" name="Google Shape;3570;p79">
              <a:extLst>
                <a:ext uri="{009ABF51-58D7-4D37-91CF-51FC6B73E919}">
                  <a16:creationId xmlns:a16="http://schemas.microsoft.com/office/drawing/2010/main" id="{D33E8DE2-1D56-4B3D-9290-25CF70FFF619}"/>
                </a:ext>
              </a:extLst>
            </p:cNvPr>
            <p:cNvSpPr/>
            <p:nvPr/>
          </p:nvSpPr>
          <p:spPr>
            <a:xfrm rot="0">
              <a:off x="2257681" y="2209739"/>
              <a:ext cx="54" cy="149"/>
            </a:xfrm>
            <a:custGeom>
              <a:avLst/>
              <a:gdLst/>
              <a:ahLst/>
              <a:cxnLst/>
              <a:rect b="b" l="0" r="r" t="0"/>
              <a:pathLst>
                <a:path h="11" w="4">
                  <a:moveTo>
                    <a:pt x="4" y="11"/>
                  </a:moveTo>
                  <a:cubicBezTo>
                    <a:pt x="4" y="7"/>
                    <a:pt x="0" y="4"/>
                    <a:pt x="0" y="0"/>
                  </a:cubicBezTo>
                  <a:cubicBezTo>
                    <a:pt x="0" y="4"/>
                    <a:pt x="4" y="7"/>
                    <a:pt x="4"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7" name="Google Shape;3571;p79">
              <a:extLst>
                <a:ext uri="{C74780EF-F1E9-4EB8-8F65-356595989FDC}">
                  <a16:creationId xmlns:a16="http://schemas.microsoft.com/office/drawing/2010/main" id="{3C000E30-5302-48D9-95CA-7570313319F5}"/>
                </a:ext>
              </a:extLst>
            </p:cNvPr>
            <p:cNvSpPr/>
            <p:nvPr/>
          </p:nvSpPr>
          <p:spPr>
            <a:xfrm rot="0">
              <a:off x="2229915" y="2180508"/>
              <a:ext cx="163" cy="149"/>
            </a:xfrm>
            <a:custGeom>
              <a:avLst/>
              <a:gdLst/>
              <a:ahLst/>
              <a:cxnLst/>
              <a:rect b="b" l="0" r="r" t="0"/>
              <a:pathLst>
                <a:path h="11" w="12">
                  <a:moveTo>
                    <a:pt x="11" y="1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8" name="Google Shape;3572;p79">
              <a:extLst>
                <a:ext uri="{6700B2D2-162A-4488-8883-7F5C16F6071C}">
                  <a16:creationId xmlns:a16="http://schemas.microsoft.com/office/drawing/2010/main" id="{E0842CB1-5486-415C-AF9E-DE974364ED7D}"/>
                </a:ext>
              </a:extLst>
            </p:cNvPr>
            <p:cNvSpPr/>
            <p:nvPr/>
          </p:nvSpPr>
          <p:spPr>
            <a:xfrm rot="0">
              <a:off x="2230200" y="2180834"/>
              <a:ext cx="163" cy="163"/>
            </a:xfrm>
            <a:custGeom>
              <a:avLst/>
              <a:gdLst/>
              <a:ahLst/>
              <a:cxnLst/>
              <a:rect b="b" l="0" r="r" t="0"/>
              <a:pathLst>
                <a:path h="12" w="12">
                  <a:moveTo>
                    <a:pt x="11"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9" name="Google Shape;3573;p79">
              <a:extLst>
                <a:ext uri="{F2612F7D-9F81-4C02-81F1-564480C41166}">
                  <a16:creationId xmlns:a16="http://schemas.microsoft.com/office/drawing/2010/main" id="{2632B254-3203-46A4-9C9E-715038365CB6}"/>
                </a:ext>
              </a:extLst>
            </p:cNvPr>
            <p:cNvSpPr/>
            <p:nvPr/>
          </p:nvSpPr>
          <p:spPr>
            <a:xfrm rot="0">
              <a:off x="2229399" y="2179843"/>
              <a:ext cx="149" cy="149"/>
            </a:xfrm>
            <a:custGeom>
              <a:avLst/>
              <a:gdLst/>
              <a:ahLst/>
              <a:cxnLst/>
              <a:rect b="b" l="0" r="r" t="0"/>
              <a:pathLst>
                <a:path h="11" w="11">
                  <a:moveTo>
                    <a:pt x="11" y="11"/>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0" name="Google Shape;3574;p79">
              <a:extLst>
                <a:ext uri="{52D80902-4A9B-4B78-AC6A-808BFA385F4C}">
                  <a16:creationId xmlns:a16="http://schemas.microsoft.com/office/drawing/2010/main" id="{FC9C315A-FA34-4B7F-8658-AB7C67A94763}"/>
                </a:ext>
              </a:extLst>
            </p:cNvPr>
            <p:cNvSpPr/>
            <p:nvPr/>
          </p:nvSpPr>
          <p:spPr>
            <a:xfrm rot="0">
              <a:off x="2229684" y="2180169"/>
              <a:ext cx="109" cy="163"/>
            </a:xfrm>
            <a:custGeom>
              <a:avLst/>
              <a:gdLst/>
              <a:ahLst/>
              <a:cxnLst/>
              <a:rect b="b" l="0" r="r" t="0"/>
              <a:pathLst>
                <a:path h="12" w="8">
                  <a:moveTo>
                    <a:pt x="7" y="1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1" name="Google Shape;3575;p79">
              <a:extLst>
                <a:ext uri="{988D40BC-B926-4861-84A1-5AE5166E9950}">
                  <a16:creationId xmlns:a16="http://schemas.microsoft.com/office/drawing/2010/main" id="{98933818-7E4E-4062-9BE6-411294B98CAB}"/>
                </a:ext>
              </a:extLst>
            </p:cNvPr>
            <p:cNvSpPr/>
            <p:nvPr/>
          </p:nvSpPr>
          <p:spPr>
            <a:xfrm rot="0">
              <a:off x="2230485" y="2181173"/>
              <a:ext cx="163" cy="204"/>
            </a:xfrm>
            <a:custGeom>
              <a:avLst/>
              <a:gdLst/>
              <a:ahLst/>
              <a:cxnLst/>
              <a:rect b="b" l="0" r="r" t="0"/>
              <a:pathLst>
                <a:path h="15" w="12">
                  <a:moveTo>
                    <a:pt x="11" y="1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2" name="Google Shape;3576;p79">
              <a:extLst>
                <a:ext uri="{33733C51-8369-4C2A-85DC-3F3EFA48D524}">
                  <a16:creationId xmlns:a16="http://schemas.microsoft.com/office/drawing/2010/main" id="{31027A7B-3B14-4166-B8E9-B7A1AF9E69C8}"/>
                </a:ext>
              </a:extLst>
            </p:cNvPr>
            <p:cNvSpPr/>
            <p:nvPr/>
          </p:nvSpPr>
          <p:spPr>
            <a:xfrm rot="0">
              <a:off x="2232155" y="2182830"/>
              <a:ext cx="149" cy="109"/>
            </a:xfrm>
            <a:custGeom>
              <a:avLst/>
              <a:gdLst/>
              <a:ahLst/>
              <a:cxnLst/>
              <a:rect b="b" l="0" r="r" t="0"/>
              <a:pathLst>
                <a:path h="8" w="11">
                  <a:moveTo>
                    <a:pt x="11"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3" name="Google Shape;3577;p79">
              <a:extLst>
                <a:ext uri="{2519FD95-81D7-454D-9CA1-F1DF47DDEDB0}">
                  <a16:creationId xmlns:a16="http://schemas.microsoft.com/office/drawing/2010/main" id="{B4D1EE24-6085-40A5-92E7-B0C1AA24D53B}"/>
                </a:ext>
              </a:extLst>
            </p:cNvPr>
            <p:cNvSpPr/>
            <p:nvPr/>
          </p:nvSpPr>
          <p:spPr>
            <a:xfrm rot="0">
              <a:off x="2231870" y="2182545"/>
              <a:ext cx="109" cy="163"/>
            </a:xfrm>
            <a:custGeom>
              <a:avLst/>
              <a:gdLst/>
              <a:ahLst/>
              <a:cxnLst/>
              <a:rect b="b" l="0" r="r" t="0"/>
              <a:pathLst>
                <a:path h="12" w="8">
                  <a:moveTo>
                    <a:pt x="7" y="1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4" name="Google Shape;3578;p79">
              <a:extLst>
                <a:ext uri="{1A7A8680-236A-4F80-BFAC-B30B89A40576}">
                  <a16:creationId xmlns:a16="http://schemas.microsoft.com/office/drawing/2010/main" id="{C2401A50-ED6C-422D-A371-7D1574504732}"/>
                </a:ext>
              </a:extLst>
            </p:cNvPr>
            <p:cNvSpPr/>
            <p:nvPr/>
          </p:nvSpPr>
          <p:spPr>
            <a:xfrm rot="0">
              <a:off x="2232821" y="2183263"/>
              <a:ext cx="109" cy="54"/>
            </a:xfrm>
            <a:custGeom>
              <a:avLst/>
              <a:gdLst/>
              <a:ahLst/>
              <a:cxnLst/>
              <a:rect b="b" l="0" r="r" t="0"/>
              <a:pathLst>
                <a:path h="4" w="8">
                  <a:moveTo>
                    <a:pt x="7"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5" name="Google Shape;3579;p79">
              <a:extLst>
                <a:ext uri="{6303B14A-F54C-4929-A608-79C0014EE7ED}">
                  <a16:creationId xmlns:a16="http://schemas.microsoft.com/office/drawing/2010/main" id="{2179C071-3BD8-4F2E-B09C-3E45ADACBF11}"/>
                </a:ext>
              </a:extLst>
            </p:cNvPr>
            <p:cNvSpPr/>
            <p:nvPr/>
          </p:nvSpPr>
          <p:spPr>
            <a:xfrm rot="0">
              <a:off x="2231205" y="2181974"/>
              <a:ext cx="149" cy="109"/>
            </a:xfrm>
            <a:custGeom>
              <a:avLst/>
              <a:gdLst/>
              <a:ahLst/>
              <a:cxnLst/>
              <a:rect b="b" l="0" r="r" t="0"/>
              <a:pathLst>
                <a:path h="8" w="11">
                  <a:moveTo>
                    <a:pt x="11"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6" name="Google Shape;3580;p79">
              <a:extLst>
                <a:ext uri="{1F3CAF3D-B764-4F65-A987-DFE6043931C4}">
                  <a16:creationId xmlns:a16="http://schemas.microsoft.com/office/drawing/2010/main" id="{98AC863F-2B6B-4A0A-A5F6-E06372B8C341}"/>
                </a:ext>
              </a:extLst>
            </p:cNvPr>
            <p:cNvSpPr/>
            <p:nvPr/>
          </p:nvSpPr>
          <p:spPr>
            <a:xfrm rot="0">
              <a:off x="2231531" y="2182259"/>
              <a:ext cx="163" cy="163"/>
            </a:xfrm>
            <a:custGeom>
              <a:avLst/>
              <a:gdLst/>
              <a:ahLst/>
              <a:cxnLst/>
              <a:rect b="b" l="0" r="r" t="0"/>
              <a:pathLst>
                <a:path h="12" w="12">
                  <a:moveTo>
                    <a:pt x="11"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7" name="Google Shape;3581;p79">
              <a:extLst>
                <a:ext uri="{DBB33014-8C1A-4AF7-BA73-5D24F0196E4A}">
                  <a16:creationId xmlns:a16="http://schemas.microsoft.com/office/drawing/2010/main" id="{C16E8D15-EFA9-4B22-A315-CE3D3FC03D03}"/>
                </a:ext>
              </a:extLst>
            </p:cNvPr>
            <p:cNvSpPr/>
            <p:nvPr/>
          </p:nvSpPr>
          <p:spPr>
            <a:xfrm rot="0">
              <a:off x="2230771" y="2181552"/>
              <a:ext cx="163" cy="109"/>
            </a:xfrm>
            <a:custGeom>
              <a:avLst/>
              <a:gdLst/>
              <a:ahLst/>
              <a:cxnLst/>
              <a:rect b="b" l="0" r="r" t="0"/>
              <a:pathLst>
                <a:path h="8" w="12">
                  <a:moveTo>
                    <a:pt x="11"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8" name="Google Shape;3582;p79">
              <a:extLst>
                <a:ext uri="{CD1BFE13-7261-475E-A262-FF4356D62D6B}">
                  <a16:creationId xmlns:a16="http://schemas.microsoft.com/office/drawing/2010/main" id="{12C07480-6FE4-4732-8658-FCC4A9151306}"/>
                </a:ext>
              </a:extLst>
            </p:cNvPr>
            <p:cNvSpPr/>
            <p:nvPr/>
          </p:nvSpPr>
          <p:spPr>
            <a:xfrm rot="0">
              <a:off x="2232480" y="2183074"/>
              <a:ext cx="163" cy="54"/>
            </a:xfrm>
            <a:custGeom>
              <a:avLst/>
              <a:gdLst/>
              <a:ahLst/>
              <a:cxnLst/>
              <a:rect b="b" l="0" r="r" t="0"/>
              <a:pathLst>
                <a:path h="4" w="12">
                  <a:moveTo>
                    <a:pt x="11"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9" name="Google Shape;3583;p79">
              <a:extLst>
                <a:ext uri="{826E9BE3-275E-47B2-BB16-AEF3D81950DB}">
                  <a16:creationId xmlns:a16="http://schemas.microsoft.com/office/drawing/2010/main" id="{C0D1A84B-CEB3-411C-932A-1936ACE4073D}"/>
                </a:ext>
              </a:extLst>
            </p:cNvPr>
            <p:cNvSpPr/>
            <p:nvPr/>
          </p:nvSpPr>
          <p:spPr>
            <a:xfrm rot="0">
              <a:off x="2271462" y="2241294"/>
              <a:ext cx="8132" cy="10522"/>
            </a:xfrm>
            <a:custGeom>
              <a:avLst/>
              <a:gdLst/>
              <a:ahLst/>
              <a:cxnLst/>
              <a:rect b="b" l="0" r="r" t="0"/>
              <a:pathLst>
                <a:path h="775" w="599">
                  <a:moveTo>
                    <a:pt x="308" y="1"/>
                  </a:moveTo>
                  <a:cubicBezTo>
                    <a:pt x="301" y="1"/>
                    <a:pt x="298" y="1"/>
                    <a:pt x="291" y="4"/>
                  </a:cubicBezTo>
                  <a:cubicBezTo>
                    <a:pt x="249" y="25"/>
                    <a:pt x="210" y="53"/>
                    <a:pt x="179" y="88"/>
                  </a:cubicBezTo>
                  <a:cubicBezTo>
                    <a:pt x="98" y="169"/>
                    <a:pt x="11" y="288"/>
                    <a:pt x="0" y="333"/>
                  </a:cubicBezTo>
                  <a:cubicBezTo>
                    <a:pt x="11" y="410"/>
                    <a:pt x="172" y="764"/>
                    <a:pt x="277" y="771"/>
                  </a:cubicBezTo>
                  <a:cubicBezTo>
                    <a:pt x="309" y="773"/>
                    <a:pt x="337" y="774"/>
                    <a:pt x="361" y="774"/>
                  </a:cubicBezTo>
                  <a:cubicBezTo>
                    <a:pt x="493" y="774"/>
                    <a:pt x="508" y="743"/>
                    <a:pt x="511" y="708"/>
                  </a:cubicBezTo>
                  <a:cubicBezTo>
                    <a:pt x="515" y="694"/>
                    <a:pt x="518" y="680"/>
                    <a:pt x="522" y="666"/>
                  </a:cubicBezTo>
                  <a:lnTo>
                    <a:pt x="522" y="662"/>
                  </a:lnTo>
                  <a:cubicBezTo>
                    <a:pt x="525" y="648"/>
                    <a:pt x="529" y="634"/>
                    <a:pt x="536" y="624"/>
                  </a:cubicBezTo>
                  <a:lnTo>
                    <a:pt x="539" y="617"/>
                  </a:lnTo>
                  <a:cubicBezTo>
                    <a:pt x="546" y="603"/>
                    <a:pt x="553" y="592"/>
                    <a:pt x="564" y="582"/>
                  </a:cubicBezTo>
                  <a:lnTo>
                    <a:pt x="567" y="578"/>
                  </a:lnTo>
                  <a:cubicBezTo>
                    <a:pt x="578" y="564"/>
                    <a:pt x="585" y="554"/>
                    <a:pt x="599" y="543"/>
                  </a:cubicBezTo>
                  <a:lnTo>
                    <a:pt x="599" y="540"/>
                  </a:lnTo>
                  <a:cubicBezTo>
                    <a:pt x="588" y="424"/>
                    <a:pt x="567" y="256"/>
                    <a:pt x="557" y="134"/>
                  </a:cubicBezTo>
                  <a:lnTo>
                    <a:pt x="543" y="123"/>
                  </a:lnTo>
                  <a:cubicBezTo>
                    <a:pt x="469" y="71"/>
                    <a:pt x="364" y="1"/>
                    <a:pt x="30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0" name="Google Shape;3584;p79">
              <a:extLst>
                <a:ext uri="{A39424BC-D820-4E6B-A6CF-FDBD4C165DAE}">
                  <a16:creationId xmlns:a16="http://schemas.microsoft.com/office/drawing/2010/main" id="{915733C0-B19D-4936-9BA5-4B2714F1A989}"/>
                </a:ext>
              </a:extLst>
            </p:cNvPr>
            <p:cNvSpPr/>
            <p:nvPr/>
          </p:nvSpPr>
          <p:spPr>
            <a:xfrm rot="0">
              <a:off x="2244837" y="2263697"/>
              <a:ext cx="14703" cy="14922"/>
            </a:xfrm>
            <a:custGeom>
              <a:avLst/>
              <a:gdLst/>
              <a:ahLst/>
              <a:cxnLst/>
              <a:rect b="b" l="0" r="r" t="0"/>
              <a:pathLst>
                <a:path h="1099" w="1083">
                  <a:moveTo>
                    <a:pt x="710" y="0"/>
                  </a:moveTo>
                  <a:cubicBezTo>
                    <a:pt x="702" y="0"/>
                    <a:pt x="694" y="1"/>
                    <a:pt x="687" y="3"/>
                  </a:cubicBezTo>
                  <a:cubicBezTo>
                    <a:pt x="676" y="7"/>
                    <a:pt x="666" y="7"/>
                    <a:pt x="655" y="10"/>
                  </a:cubicBezTo>
                  <a:cubicBezTo>
                    <a:pt x="515" y="45"/>
                    <a:pt x="333" y="168"/>
                    <a:pt x="302" y="231"/>
                  </a:cubicBezTo>
                  <a:cubicBezTo>
                    <a:pt x="211" y="385"/>
                    <a:pt x="109" y="539"/>
                    <a:pt x="1" y="686"/>
                  </a:cubicBezTo>
                  <a:lnTo>
                    <a:pt x="281" y="1078"/>
                  </a:lnTo>
                  <a:lnTo>
                    <a:pt x="428" y="1099"/>
                  </a:lnTo>
                  <a:cubicBezTo>
                    <a:pt x="452" y="1043"/>
                    <a:pt x="498" y="941"/>
                    <a:pt x="540" y="850"/>
                  </a:cubicBezTo>
                  <a:cubicBezTo>
                    <a:pt x="577" y="777"/>
                    <a:pt x="650" y="762"/>
                    <a:pt x="722" y="762"/>
                  </a:cubicBezTo>
                  <a:cubicBezTo>
                    <a:pt x="752" y="762"/>
                    <a:pt x="782" y="764"/>
                    <a:pt x="809" y="766"/>
                  </a:cubicBezTo>
                  <a:cubicBezTo>
                    <a:pt x="830" y="766"/>
                    <a:pt x="855" y="773"/>
                    <a:pt x="872" y="773"/>
                  </a:cubicBezTo>
                  <a:lnTo>
                    <a:pt x="890" y="773"/>
                  </a:lnTo>
                  <a:cubicBezTo>
                    <a:pt x="901" y="700"/>
                    <a:pt x="932" y="633"/>
                    <a:pt x="981" y="577"/>
                  </a:cubicBezTo>
                  <a:lnTo>
                    <a:pt x="999" y="549"/>
                  </a:lnTo>
                  <a:cubicBezTo>
                    <a:pt x="1041" y="497"/>
                    <a:pt x="1083" y="437"/>
                    <a:pt x="1083" y="395"/>
                  </a:cubicBezTo>
                  <a:cubicBezTo>
                    <a:pt x="1083" y="353"/>
                    <a:pt x="981" y="259"/>
                    <a:pt x="915" y="199"/>
                  </a:cubicBezTo>
                  <a:cubicBezTo>
                    <a:pt x="886" y="175"/>
                    <a:pt x="858" y="150"/>
                    <a:pt x="830" y="126"/>
                  </a:cubicBezTo>
                  <a:lnTo>
                    <a:pt x="827" y="122"/>
                  </a:lnTo>
                  <a:lnTo>
                    <a:pt x="806" y="101"/>
                  </a:lnTo>
                  <a:lnTo>
                    <a:pt x="795" y="87"/>
                  </a:lnTo>
                  <a:lnTo>
                    <a:pt x="785" y="77"/>
                  </a:lnTo>
                  <a:lnTo>
                    <a:pt x="774" y="63"/>
                  </a:lnTo>
                  <a:lnTo>
                    <a:pt x="764" y="52"/>
                  </a:lnTo>
                  <a:lnTo>
                    <a:pt x="757" y="38"/>
                  </a:lnTo>
                  <a:lnTo>
                    <a:pt x="746" y="28"/>
                  </a:lnTo>
                  <a:cubicBezTo>
                    <a:pt x="746" y="24"/>
                    <a:pt x="743" y="21"/>
                    <a:pt x="739" y="17"/>
                  </a:cubicBezTo>
                  <a:cubicBezTo>
                    <a:pt x="739" y="10"/>
                    <a:pt x="736" y="7"/>
                    <a:pt x="732" y="3"/>
                  </a:cubicBezTo>
                  <a:cubicBezTo>
                    <a:pt x="725" y="1"/>
                    <a:pt x="718" y="0"/>
                    <a:pt x="71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1" name="Google Shape;3585;p79">
              <a:extLst>
                <a:ext uri="{DCADBDE0-8729-4646-9088-CC2072BB61BE}">
                  <a16:creationId xmlns:a16="http://schemas.microsoft.com/office/drawing/2010/main" id="{A6D55B91-5911-4549-96ED-9B3B995084D9}"/>
                </a:ext>
              </a:extLst>
            </p:cNvPr>
            <p:cNvSpPr/>
            <p:nvPr/>
          </p:nvSpPr>
          <p:spPr>
            <a:xfrm rot="0">
              <a:off x="2168694" y="2212021"/>
              <a:ext cx="116509" cy="102252"/>
            </a:xfrm>
            <a:custGeom>
              <a:avLst/>
              <a:gdLst/>
              <a:ahLst/>
              <a:cxnLst/>
              <a:rect b="b" l="0" r="r" t="0"/>
              <a:pathLst>
                <a:path h="7531" w="8581">
                  <a:moveTo>
                    <a:pt x="6332" y="3675"/>
                  </a:moveTo>
                  <a:cubicBezTo>
                    <a:pt x="6382" y="3675"/>
                    <a:pt x="6431" y="3705"/>
                    <a:pt x="6456" y="3750"/>
                  </a:cubicBezTo>
                  <a:cubicBezTo>
                    <a:pt x="6466" y="3767"/>
                    <a:pt x="6477" y="3785"/>
                    <a:pt x="6491" y="3802"/>
                  </a:cubicBezTo>
                  <a:cubicBezTo>
                    <a:pt x="6530" y="3837"/>
                    <a:pt x="6568" y="3876"/>
                    <a:pt x="6607" y="3911"/>
                  </a:cubicBezTo>
                  <a:cubicBezTo>
                    <a:pt x="6715" y="4005"/>
                    <a:pt x="6817" y="4096"/>
                    <a:pt x="6817" y="4201"/>
                  </a:cubicBezTo>
                  <a:cubicBezTo>
                    <a:pt x="6820" y="4285"/>
                    <a:pt x="6764" y="4359"/>
                    <a:pt x="6708" y="4432"/>
                  </a:cubicBezTo>
                  <a:lnTo>
                    <a:pt x="6712" y="4432"/>
                  </a:lnTo>
                  <a:cubicBezTo>
                    <a:pt x="6670" y="4488"/>
                    <a:pt x="6628" y="4544"/>
                    <a:pt x="6628" y="4586"/>
                  </a:cubicBezTo>
                  <a:cubicBezTo>
                    <a:pt x="6628" y="4621"/>
                    <a:pt x="6614" y="4653"/>
                    <a:pt x="6589" y="4674"/>
                  </a:cubicBezTo>
                  <a:cubicBezTo>
                    <a:pt x="6562" y="4701"/>
                    <a:pt x="6528" y="4708"/>
                    <a:pt x="6489" y="4708"/>
                  </a:cubicBezTo>
                  <a:cubicBezTo>
                    <a:pt x="6462" y="4708"/>
                    <a:pt x="6433" y="4705"/>
                    <a:pt x="6403" y="4702"/>
                  </a:cubicBezTo>
                  <a:cubicBezTo>
                    <a:pt x="6377" y="4700"/>
                    <a:pt x="6346" y="4697"/>
                    <a:pt x="6319" y="4697"/>
                  </a:cubicBezTo>
                  <a:cubicBezTo>
                    <a:pt x="6292" y="4697"/>
                    <a:pt x="6270" y="4700"/>
                    <a:pt x="6263" y="4712"/>
                  </a:cubicBezTo>
                  <a:cubicBezTo>
                    <a:pt x="6221" y="4807"/>
                    <a:pt x="6172" y="4915"/>
                    <a:pt x="6148" y="4968"/>
                  </a:cubicBezTo>
                  <a:lnTo>
                    <a:pt x="6148" y="4975"/>
                  </a:lnTo>
                  <a:lnTo>
                    <a:pt x="6137" y="4999"/>
                  </a:lnTo>
                  <a:lnTo>
                    <a:pt x="6116" y="5048"/>
                  </a:lnTo>
                  <a:lnTo>
                    <a:pt x="5812" y="5003"/>
                  </a:lnTo>
                  <a:lnTo>
                    <a:pt x="5444" y="4492"/>
                  </a:lnTo>
                  <a:lnTo>
                    <a:pt x="5472" y="4453"/>
                  </a:lnTo>
                  <a:cubicBezTo>
                    <a:pt x="5472" y="4450"/>
                    <a:pt x="5728" y="4100"/>
                    <a:pt x="5787" y="3977"/>
                  </a:cubicBezTo>
                  <a:cubicBezTo>
                    <a:pt x="5850" y="3855"/>
                    <a:pt x="6155" y="3676"/>
                    <a:pt x="6316" y="3676"/>
                  </a:cubicBezTo>
                  <a:cubicBezTo>
                    <a:pt x="6321" y="3675"/>
                    <a:pt x="6326" y="3675"/>
                    <a:pt x="6332" y="3675"/>
                  </a:cubicBezTo>
                  <a:close/>
                  <a:moveTo>
                    <a:pt x="6670" y="0"/>
                  </a:moveTo>
                  <a:lnTo>
                    <a:pt x="6663" y="11"/>
                  </a:lnTo>
                  <a:lnTo>
                    <a:pt x="6652" y="21"/>
                  </a:lnTo>
                  <a:lnTo>
                    <a:pt x="6638" y="46"/>
                  </a:lnTo>
                  <a:lnTo>
                    <a:pt x="6628" y="56"/>
                  </a:lnTo>
                  <a:lnTo>
                    <a:pt x="6607" y="91"/>
                  </a:lnTo>
                  <a:lnTo>
                    <a:pt x="6603" y="95"/>
                  </a:lnTo>
                  <a:lnTo>
                    <a:pt x="6582" y="123"/>
                  </a:lnTo>
                  <a:lnTo>
                    <a:pt x="6575" y="133"/>
                  </a:lnTo>
                  <a:lnTo>
                    <a:pt x="6561" y="154"/>
                  </a:lnTo>
                  <a:lnTo>
                    <a:pt x="6554" y="165"/>
                  </a:lnTo>
                  <a:lnTo>
                    <a:pt x="6540" y="182"/>
                  </a:lnTo>
                  <a:lnTo>
                    <a:pt x="6533" y="189"/>
                  </a:lnTo>
                  <a:lnTo>
                    <a:pt x="6516" y="210"/>
                  </a:lnTo>
                  <a:cubicBezTo>
                    <a:pt x="6466" y="270"/>
                    <a:pt x="6393" y="284"/>
                    <a:pt x="6326" y="298"/>
                  </a:cubicBezTo>
                  <a:cubicBezTo>
                    <a:pt x="6232" y="319"/>
                    <a:pt x="6200" y="333"/>
                    <a:pt x="6190" y="375"/>
                  </a:cubicBezTo>
                  <a:cubicBezTo>
                    <a:pt x="6151" y="571"/>
                    <a:pt x="5850" y="753"/>
                    <a:pt x="5689" y="753"/>
                  </a:cubicBezTo>
                  <a:cubicBezTo>
                    <a:pt x="5619" y="753"/>
                    <a:pt x="5528" y="924"/>
                    <a:pt x="5528" y="1057"/>
                  </a:cubicBezTo>
                  <a:cubicBezTo>
                    <a:pt x="5528" y="1243"/>
                    <a:pt x="5238" y="1464"/>
                    <a:pt x="4993" y="1464"/>
                  </a:cubicBezTo>
                  <a:cubicBezTo>
                    <a:pt x="4909" y="1464"/>
                    <a:pt x="4902" y="1485"/>
                    <a:pt x="4881" y="1628"/>
                  </a:cubicBezTo>
                  <a:cubicBezTo>
                    <a:pt x="4877" y="1691"/>
                    <a:pt x="4863" y="1758"/>
                    <a:pt x="4846" y="1821"/>
                  </a:cubicBezTo>
                  <a:cubicBezTo>
                    <a:pt x="4765" y="2101"/>
                    <a:pt x="4611" y="2111"/>
                    <a:pt x="4264" y="2111"/>
                  </a:cubicBezTo>
                  <a:cubicBezTo>
                    <a:pt x="3932" y="2111"/>
                    <a:pt x="3879" y="2083"/>
                    <a:pt x="3648" y="1933"/>
                  </a:cubicBezTo>
                  <a:lnTo>
                    <a:pt x="3582" y="1891"/>
                  </a:lnTo>
                  <a:cubicBezTo>
                    <a:pt x="3541" y="1862"/>
                    <a:pt x="3504" y="1848"/>
                    <a:pt x="3473" y="1848"/>
                  </a:cubicBezTo>
                  <a:cubicBezTo>
                    <a:pt x="3459" y="1848"/>
                    <a:pt x="3447" y="1850"/>
                    <a:pt x="3435" y="1856"/>
                  </a:cubicBezTo>
                  <a:cubicBezTo>
                    <a:pt x="3368" y="1887"/>
                    <a:pt x="3326" y="2017"/>
                    <a:pt x="3312" y="2132"/>
                  </a:cubicBezTo>
                  <a:cubicBezTo>
                    <a:pt x="3298" y="2248"/>
                    <a:pt x="3151" y="2395"/>
                    <a:pt x="2945" y="2587"/>
                  </a:cubicBezTo>
                  <a:cubicBezTo>
                    <a:pt x="2885" y="2643"/>
                    <a:pt x="2826" y="2699"/>
                    <a:pt x="2794" y="2734"/>
                  </a:cubicBezTo>
                  <a:cubicBezTo>
                    <a:pt x="2787" y="2741"/>
                    <a:pt x="2780" y="2748"/>
                    <a:pt x="2773" y="2755"/>
                  </a:cubicBezTo>
                  <a:lnTo>
                    <a:pt x="2763" y="2762"/>
                  </a:lnTo>
                  <a:cubicBezTo>
                    <a:pt x="2759" y="2766"/>
                    <a:pt x="2752" y="2773"/>
                    <a:pt x="2749" y="2776"/>
                  </a:cubicBezTo>
                  <a:lnTo>
                    <a:pt x="2738" y="2780"/>
                  </a:lnTo>
                  <a:lnTo>
                    <a:pt x="2721" y="2790"/>
                  </a:lnTo>
                  <a:lnTo>
                    <a:pt x="2710" y="2797"/>
                  </a:lnTo>
                  <a:lnTo>
                    <a:pt x="2689" y="2804"/>
                  </a:lnTo>
                  <a:lnTo>
                    <a:pt x="2682" y="2808"/>
                  </a:lnTo>
                  <a:lnTo>
                    <a:pt x="2658" y="2811"/>
                  </a:lnTo>
                  <a:lnTo>
                    <a:pt x="2651" y="2811"/>
                  </a:lnTo>
                  <a:cubicBezTo>
                    <a:pt x="2630" y="2818"/>
                    <a:pt x="2609" y="2822"/>
                    <a:pt x="2588" y="2822"/>
                  </a:cubicBezTo>
                  <a:lnTo>
                    <a:pt x="2546" y="2822"/>
                  </a:lnTo>
                  <a:cubicBezTo>
                    <a:pt x="2514" y="2822"/>
                    <a:pt x="2483" y="2818"/>
                    <a:pt x="2451" y="2815"/>
                  </a:cubicBezTo>
                  <a:lnTo>
                    <a:pt x="2444" y="2815"/>
                  </a:lnTo>
                  <a:lnTo>
                    <a:pt x="2399" y="2811"/>
                  </a:lnTo>
                  <a:lnTo>
                    <a:pt x="2392" y="2811"/>
                  </a:lnTo>
                  <a:lnTo>
                    <a:pt x="2346" y="2804"/>
                  </a:lnTo>
                  <a:cubicBezTo>
                    <a:pt x="2297" y="2794"/>
                    <a:pt x="2248" y="2790"/>
                    <a:pt x="2199" y="2787"/>
                  </a:cubicBezTo>
                  <a:cubicBezTo>
                    <a:pt x="2195" y="2787"/>
                    <a:pt x="2190" y="2787"/>
                    <a:pt x="2186" y="2787"/>
                  </a:cubicBezTo>
                  <a:cubicBezTo>
                    <a:pt x="2138" y="2787"/>
                    <a:pt x="2091" y="2770"/>
                    <a:pt x="2059" y="2738"/>
                  </a:cubicBezTo>
                  <a:cubicBezTo>
                    <a:pt x="2010" y="2682"/>
                    <a:pt x="2020" y="2605"/>
                    <a:pt x="2027" y="2542"/>
                  </a:cubicBezTo>
                  <a:cubicBezTo>
                    <a:pt x="2031" y="2521"/>
                    <a:pt x="2034" y="2500"/>
                    <a:pt x="2034" y="2479"/>
                  </a:cubicBezTo>
                  <a:cubicBezTo>
                    <a:pt x="2027" y="2419"/>
                    <a:pt x="2069" y="2367"/>
                    <a:pt x="2125" y="2353"/>
                  </a:cubicBezTo>
                  <a:cubicBezTo>
                    <a:pt x="2146" y="2346"/>
                    <a:pt x="2146" y="2346"/>
                    <a:pt x="2150" y="2332"/>
                  </a:cubicBezTo>
                  <a:cubicBezTo>
                    <a:pt x="2167" y="2283"/>
                    <a:pt x="2108" y="2097"/>
                    <a:pt x="1982" y="1779"/>
                  </a:cubicBezTo>
                  <a:lnTo>
                    <a:pt x="1975" y="1761"/>
                  </a:lnTo>
                  <a:lnTo>
                    <a:pt x="1971" y="1758"/>
                  </a:lnTo>
                  <a:lnTo>
                    <a:pt x="1968" y="1751"/>
                  </a:lnTo>
                  <a:lnTo>
                    <a:pt x="1961" y="1744"/>
                  </a:lnTo>
                  <a:lnTo>
                    <a:pt x="1950" y="1733"/>
                  </a:lnTo>
                  <a:lnTo>
                    <a:pt x="1947" y="1730"/>
                  </a:lnTo>
                  <a:lnTo>
                    <a:pt x="1933" y="1719"/>
                  </a:lnTo>
                  <a:lnTo>
                    <a:pt x="1929" y="1719"/>
                  </a:lnTo>
                  <a:lnTo>
                    <a:pt x="1912" y="1705"/>
                  </a:lnTo>
                  <a:lnTo>
                    <a:pt x="1908" y="1702"/>
                  </a:lnTo>
                  <a:lnTo>
                    <a:pt x="1884" y="1688"/>
                  </a:lnTo>
                  <a:lnTo>
                    <a:pt x="1877" y="1684"/>
                  </a:lnTo>
                  <a:lnTo>
                    <a:pt x="1849" y="1670"/>
                  </a:lnTo>
                  <a:lnTo>
                    <a:pt x="1845" y="1670"/>
                  </a:lnTo>
                  <a:lnTo>
                    <a:pt x="1845" y="3571"/>
                  </a:lnTo>
                  <a:cubicBezTo>
                    <a:pt x="1845" y="3722"/>
                    <a:pt x="1705" y="3809"/>
                    <a:pt x="1593" y="3879"/>
                  </a:cubicBezTo>
                  <a:cubicBezTo>
                    <a:pt x="1551" y="3900"/>
                    <a:pt x="1513" y="3928"/>
                    <a:pt x="1481" y="3963"/>
                  </a:cubicBezTo>
                  <a:cubicBezTo>
                    <a:pt x="1474" y="3970"/>
                    <a:pt x="1471" y="3974"/>
                    <a:pt x="1464" y="3981"/>
                  </a:cubicBezTo>
                  <a:lnTo>
                    <a:pt x="1460" y="3984"/>
                  </a:lnTo>
                  <a:cubicBezTo>
                    <a:pt x="1453" y="3988"/>
                    <a:pt x="1450" y="3995"/>
                    <a:pt x="1446" y="3998"/>
                  </a:cubicBezTo>
                  <a:lnTo>
                    <a:pt x="1439" y="4002"/>
                  </a:lnTo>
                  <a:lnTo>
                    <a:pt x="1422" y="4009"/>
                  </a:lnTo>
                  <a:lnTo>
                    <a:pt x="1415" y="4012"/>
                  </a:lnTo>
                  <a:cubicBezTo>
                    <a:pt x="1397" y="4019"/>
                    <a:pt x="1376" y="4026"/>
                    <a:pt x="1359" y="4030"/>
                  </a:cubicBezTo>
                  <a:lnTo>
                    <a:pt x="1352" y="4030"/>
                  </a:lnTo>
                  <a:lnTo>
                    <a:pt x="1324" y="4033"/>
                  </a:lnTo>
                  <a:lnTo>
                    <a:pt x="1170" y="4033"/>
                  </a:lnTo>
                  <a:cubicBezTo>
                    <a:pt x="1131" y="4033"/>
                    <a:pt x="1093" y="4030"/>
                    <a:pt x="1047" y="4026"/>
                  </a:cubicBezTo>
                  <a:lnTo>
                    <a:pt x="1033" y="4026"/>
                  </a:lnTo>
                  <a:lnTo>
                    <a:pt x="967" y="4019"/>
                  </a:lnTo>
                  <a:cubicBezTo>
                    <a:pt x="879" y="4012"/>
                    <a:pt x="795" y="4005"/>
                    <a:pt x="729" y="4005"/>
                  </a:cubicBezTo>
                  <a:cubicBezTo>
                    <a:pt x="533" y="4005"/>
                    <a:pt x="487" y="3862"/>
                    <a:pt x="452" y="3750"/>
                  </a:cubicBezTo>
                  <a:cubicBezTo>
                    <a:pt x="431" y="3690"/>
                    <a:pt x="400" y="3638"/>
                    <a:pt x="365" y="3592"/>
                  </a:cubicBezTo>
                  <a:cubicBezTo>
                    <a:pt x="348" y="3568"/>
                    <a:pt x="332" y="3560"/>
                    <a:pt x="318" y="3560"/>
                  </a:cubicBezTo>
                  <a:cubicBezTo>
                    <a:pt x="311" y="3560"/>
                    <a:pt x="304" y="3562"/>
                    <a:pt x="298" y="3564"/>
                  </a:cubicBezTo>
                  <a:cubicBezTo>
                    <a:pt x="235" y="3592"/>
                    <a:pt x="189" y="3648"/>
                    <a:pt x="175" y="3715"/>
                  </a:cubicBezTo>
                  <a:cubicBezTo>
                    <a:pt x="175" y="3725"/>
                    <a:pt x="175" y="3736"/>
                    <a:pt x="172" y="3746"/>
                  </a:cubicBezTo>
                  <a:cubicBezTo>
                    <a:pt x="165" y="3771"/>
                    <a:pt x="154" y="3792"/>
                    <a:pt x="137" y="3809"/>
                  </a:cubicBezTo>
                  <a:cubicBezTo>
                    <a:pt x="130" y="3816"/>
                    <a:pt x="119" y="3823"/>
                    <a:pt x="112" y="3827"/>
                  </a:cubicBezTo>
                  <a:lnTo>
                    <a:pt x="102" y="3830"/>
                  </a:lnTo>
                  <a:cubicBezTo>
                    <a:pt x="95" y="3834"/>
                    <a:pt x="88" y="3837"/>
                    <a:pt x="81" y="3837"/>
                  </a:cubicBezTo>
                  <a:lnTo>
                    <a:pt x="70" y="3841"/>
                  </a:lnTo>
                  <a:cubicBezTo>
                    <a:pt x="63" y="3844"/>
                    <a:pt x="53" y="3844"/>
                    <a:pt x="46" y="3844"/>
                  </a:cubicBezTo>
                  <a:lnTo>
                    <a:pt x="0" y="3844"/>
                  </a:lnTo>
                  <a:cubicBezTo>
                    <a:pt x="147" y="4089"/>
                    <a:pt x="263" y="4352"/>
                    <a:pt x="351" y="4625"/>
                  </a:cubicBezTo>
                  <a:cubicBezTo>
                    <a:pt x="424" y="4863"/>
                    <a:pt x="557" y="5097"/>
                    <a:pt x="676" y="5304"/>
                  </a:cubicBezTo>
                  <a:cubicBezTo>
                    <a:pt x="753" y="5430"/>
                    <a:pt x="823" y="5567"/>
                    <a:pt x="876" y="5707"/>
                  </a:cubicBezTo>
                  <a:lnTo>
                    <a:pt x="893" y="5756"/>
                  </a:lnTo>
                  <a:cubicBezTo>
                    <a:pt x="956" y="5952"/>
                    <a:pt x="1012" y="6123"/>
                    <a:pt x="949" y="6225"/>
                  </a:cubicBezTo>
                  <a:cubicBezTo>
                    <a:pt x="921" y="6267"/>
                    <a:pt x="876" y="6295"/>
                    <a:pt x="823" y="6302"/>
                  </a:cubicBezTo>
                  <a:cubicBezTo>
                    <a:pt x="788" y="6305"/>
                    <a:pt x="767" y="6316"/>
                    <a:pt x="760" y="6333"/>
                  </a:cubicBezTo>
                  <a:cubicBezTo>
                    <a:pt x="753" y="6347"/>
                    <a:pt x="736" y="6424"/>
                    <a:pt x="879" y="6645"/>
                  </a:cubicBezTo>
                  <a:cubicBezTo>
                    <a:pt x="949" y="6753"/>
                    <a:pt x="988" y="6879"/>
                    <a:pt x="988" y="7009"/>
                  </a:cubicBezTo>
                  <a:cubicBezTo>
                    <a:pt x="988" y="7079"/>
                    <a:pt x="988" y="7079"/>
                    <a:pt x="1016" y="7086"/>
                  </a:cubicBezTo>
                  <a:cubicBezTo>
                    <a:pt x="1082" y="7096"/>
                    <a:pt x="1142" y="7135"/>
                    <a:pt x="1180" y="7191"/>
                  </a:cubicBezTo>
                  <a:cubicBezTo>
                    <a:pt x="1198" y="7215"/>
                    <a:pt x="1201" y="7219"/>
                    <a:pt x="1233" y="7222"/>
                  </a:cubicBezTo>
                  <a:cubicBezTo>
                    <a:pt x="1376" y="7229"/>
                    <a:pt x="1474" y="7359"/>
                    <a:pt x="1562" y="7471"/>
                  </a:cubicBezTo>
                  <a:lnTo>
                    <a:pt x="1569" y="7481"/>
                  </a:lnTo>
                  <a:cubicBezTo>
                    <a:pt x="1594" y="7514"/>
                    <a:pt x="1635" y="7531"/>
                    <a:pt x="1676" y="7531"/>
                  </a:cubicBezTo>
                  <a:cubicBezTo>
                    <a:pt x="1680" y="7531"/>
                    <a:pt x="1684" y="7531"/>
                    <a:pt x="1688" y="7531"/>
                  </a:cubicBezTo>
                  <a:cubicBezTo>
                    <a:pt x="1740" y="7531"/>
                    <a:pt x="1789" y="7503"/>
                    <a:pt x="1817" y="7460"/>
                  </a:cubicBezTo>
                  <a:cubicBezTo>
                    <a:pt x="1908" y="7327"/>
                    <a:pt x="2143" y="7261"/>
                    <a:pt x="2518" y="7261"/>
                  </a:cubicBezTo>
                  <a:cubicBezTo>
                    <a:pt x="2658" y="7261"/>
                    <a:pt x="2693" y="7233"/>
                    <a:pt x="2756" y="7187"/>
                  </a:cubicBezTo>
                  <a:cubicBezTo>
                    <a:pt x="2826" y="7128"/>
                    <a:pt x="2910" y="7086"/>
                    <a:pt x="3001" y="7061"/>
                  </a:cubicBezTo>
                  <a:cubicBezTo>
                    <a:pt x="3153" y="7017"/>
                    <a:pt x="3317" y="6995"/>
                    <a:pt x="3474" y="6995"/>
                  </a:cubicBezTo>
                  <a:cubicBezTo>
                    <a:pt x="3624" y="6995"/>
                    <a:pt x="3766" y="7015"/>
                    <a:pt x="3883" y="7054"/>
                  </a:cubicBezTo>
                  <a:cubicBezTo>
                    <a:pt x="3941" y="7077"/>
                    <a:pt x="4002" y="7088"/>
                    <a:pt x="4062" y="7088"/>
                  </a:cubicBezTo>
                  <a:cubicBezTo>
                    <a:pt x="4163" y="7088"/>
                    <a:pt x="4265" y="7057"/>
                    <a:pt x="4352" y="6998"/>
                  </a:cubicBezTo>
                  <a:cubicBezTo>
                    <a:pt x="4385" y="6977"/>
                    <a:pt x="4421" y="6969"/>
                    <a:pt x="4458" y="6969"/>
                  </a:cubicBezTo>
                  <a:cubicBezTo>
                    <a:pt x="4498" y="6969"/>
                    <a:pt x="4539" y="6979"/>
                    <a:pt x="4576" y="6988"/>
                  </a:cubicBezTo>
                  <a:cubicBezTo>
                    <a:pt x="4604" y="6995"/>
                    <a:pt x="4632" y="6998"/>
                    <a:pt x="4664" y="6998"/>
                  </a:cubicBezTo>
                  <a:cubicBezTo>
                    <a:pt x="4664" y="6991"/>
                    <a:pt x="4667" y="6981"/>
                    <a:pt x="4667" y="6974"/>
                  </a:cubicBezTo>
                  <a:cubicBezTo>
                    <a:pt x="4685" y="6781"/>
                    <a:pt x="4859" y="6759"/>
                    <a:pt x="5026" y="6759"/>
                  </a:cubicBezTo>
                  <a:cubicBezTo>
                    <a:pt x="5053" y="6759"/>
                    <a:pt x="5079" y="6760"/>
                    <a:pt x="5105" y="6760"/>
                  </a:cubicBezTo>
                  <a:lnTo>
                    <a:pt x="5185" y="6760"/>
                  </a:lnTo>
                  <a:cubicBezTo>
                    <a:pt x="5371" y="6760"/>
                    <a:pt x="5864" y="6442"/>
                    <a:pt x="6263" y="6064"/>
                  </a:cubicBezTo>
                  <a:cubicBezTo>
                    <a:pt x="6673" y="5682"/>
                    <a:pt x="7338" y="4852"/>
                    <a:pt x="7555" y="4488"/>
                  </a:cubicBezTo>
                  <a:cubicBezTo>
                    <a:pt x="7772" y="4121"/>
                    <a:pt x="8108" y="3820"/>
                    <a:pt x="8308" y="3638"/>
                  </a:cubicBezTo>
                  <a:lnTo>
                    <a:pt x="8353" y="3599"/>
                  </a:lnTo>
                  <a:cubicBezTo>
                    <a:pt x="8441" y="3515"/>
                    <a:pt x="8528" y="3224"/>
                    <a:pt x="8581" y="2811"/>
                  </a:cubicBezTo>
                  <a:lnTo>
                    <a:pt x="8581" y="2811"/>
                  </a:lnTo>
                  <a:cubicBezTo>
                    <a:pt x="8472" y="2818"/>
                    <a:pt x="8364" y="2825"/>
                    <a:pt x="8255" y="2843"/>
                  </a:cubicBezTo>
                  <a:lnTo>
                    <a:pt x="8220" y="2846"/>
                  </a:lnTo>
                  <a:lnTo>
                    <a:pt x="8217" y="2853"/>
                  </a:lnTo>
                  <a:cubicBezTo>
                    <a:pt x="8217" y="2860"/>
                    <a:pt x="8213" y="2867"/>
                    <a:pt x="8213" y="2874"/>
                  </a:cubicBezTo>
                  <a:cubicBezTo>
                    <a:pt x="8213" y="2885"/>
                    <a:pt x="8210" y="2895"/>
                    <a:pt x="8206" y="2909"/>
                  </a:cubicBezTo>
                  <a:cubicBezTo>
                    <a:pt x="8206" y="2909"/>
                    <a:pt x="8206" y="2913"/>
                    <a:pt x="8206" y="2916"/>
                  </a:cubicBezTo>
                  <a:cubicBezTo>
                    <a:pt x="8203" y="2923"/>
                    <a:pt x="8199" y="2930"/>
                    <a:pt x="8199" y="2937"/>
                  </a:cubicBezTo>
                  <a:lnTo>
                    <a:pt x="8192" y="2948"/>
                  </a:lnTo>
                  <a:cubicBezTo>
                    <a:pt x="8189" y="2951"/>
                    <a:pt x="8185" y="2958"/>
                    <a:pt x="8182" y="2965"/>
                  </a:cubicBezTo>
                  <a:lnTo>
                    <a:pt x="8178" y="2969"/>
                  </a:lnTo>
                  <a:cubicBezTo>
                    <a:pt x="8175" y="2976"/>
                    <a:pt x="8168" y="2983"/>
                    <a:pt x="8164" y="2990"/>
                  </a:cubicBezTo>
                  <a:lnTo>
                    <a:pt x="8157" y="2993"/>
                  </a:lnTo>
                  <a:cubicBezTo>
                    <a:pt x="8154" y="3000"/>
                    <a:pt x="8147" y="3004"/>
                    <a:pt x="8143" y="3007"/>
                  </a:cubicBezTo>
                  <a:lnTo>
                    <a:pt x="8136" y="3014"/>
                  </a:lnTo>
                  <a:lnTo>
                    <a:pt x="8119" y="3021"/>
                  </a:lnTo>
                  <a:lnTo>
                    <a:pt x="8115" y="3025"/>
                  </a:lnTo>
                  <a:cubicBezTo>
                    <a:pt x="8105" y="3032"/>
                    <a:pt x="8098" y="3035"/>
                    <a:pt x="8091" y="3039"/>
                  </a:cubicBezTo>
                  <a:cubicBezTo>
                    <a:pt x="8080" y="3039"/>
                    <a:pt x="8073" y="3042"/>
                    <a:pt x="8063" y="3046"/>
                  </a:cubicBezTo>
                  <a:lnTo>
                    <a:pt x="8056" y="3046"/>
                  </a:lnTo>
                  <a:lnTo>
                    <a:pt x="8035" y="3049"/>
                  </a:lnTo>
                  <a:lnTo>
                    <a:pt x="8028" y="3049"/>
                  </a:lnTo>
                  <a:lnTo>
                    <a:pt x="8007" y="3053"/>
                  </a:lnTo>
                  <a:lnTo>
                    <a:pt x="8000" y="3053"/>
                  </a:lnTo>
                  <a:lnTo>
                    <a:pt x="7972" y="3056"/>
                  </a:lnTo>
                  <a:lnTo>
                    <a:pt x="7874" y="3056"/>
                  </a:lnTo>
                  <a:lnTo>
                    <a:pt x="7835" y="3053"/>
                  </a:lnTo>
                  <a:cubicBezTo>
                    <a:pt x="7611" y="3039"/>
                    <a:pt x="7436" y="2566"/>
                    <a:pt x="7436" y="2482"/>
                  </a:cubicBezTo>
                  <a:cubicBezTo>
                    <a:pt x="7436" y="2374"/>
                    <a:pt x="7702" y="2020"/>
                    <a:pt x="7874" y="2020"/>
                  </a:cubicBezTo>
                  <a:cubicBezTo>
                    <a:pt x="7888" y="2020"/>
                    <a:pt x="7898" y="2024"/>
                    <a:pt x="7909" y="2024"/>
                  </a:cubicBezTo>
                  <a:lnTo>
                    <a:pt x="7919" y="2027"/>
                  </a:lnTo>
                  <a:lnTo>
                    <a:pt x="7944" y="2034"/>
                  </a:lnTo>
                  <a:lnTo>
                    <a:pt x="7958" y="2038"/>
                  </a:lnTo>
                  <a:lnTo>
                    <a:pt x="7982" y="2048"/>
                  </a:lnTo>
                  <a:lnTo>
                    <a:pt x="7993" y="2052"/>
                  </a:lnTo>
                  <a:cubicBezTo>
                    <a:pt x="8003" y="2055"/>
                    <a:pt x="8017" y="2062"/>
                    <a:pt x="8028" y="2069"/>
                  </a:cubicBezTo>
                  <a:lnTo>
                    <a:pt x="8031" y="2069"/>
                  </a:lnTo>
                  <a:lnTo>
                    <a:pt x="8066" y="2087"/>
                  </a:lnTo>
                  <a:lnTo>
                    <a:pt x="8077" y="2094"/>
                  </a:lnTo>
                  <a:lnTo>
                    <a:pt x="8105" y="2111"/>
                  </a:lnTo>
                  <a:lnTo>
                    <a:pt x="8112" y="2115"/>
                  </a:lnTo>
                  <a:lnTo>
                    <a:pt x="8122" y="2122"/>
                  </a:lnTo>
                  <a:lnTo>
                    <a:pt x="8122" y="2115"/>
                  </a:lnTo>
                  <a:lnTo>
                    <a:pt x="8122" y="2104"/>
                  </a:lnTo>
                  <a:lnTo>
                    <a:pt x="8122" y="2097"/>
                  </a:lnTo>
                  <a:lnTo>
                    <a:pt x="8122" y="2076"/>
                  </a:lnTo>
                  <a:cubicBezTo>
                    <a:pt x="8136" y="1971"/>
                    <a:pt x="8147" y="1807"/>
                    <a:pt x="8150" y="1646"/>
                  </a:cubicBezTo>
                  <a:lnTo>
                    <a:pt x="8150" y="1611"/>
                  </a:lnTo>
                  <a:lnTo>
                    <a:pt x="8150" y="1607"/>
                  </a:lnTo>
                  <a:lnTo>
                    <a:pt x="8150" y="1576"/>
                  </a:lnTo>
                  <a:lnTo>
                    <a:pt x="8150" y="1569"/>
                  </a:lnTo>
                  <a:lnTo>
                    <a:pt x="8150" y="1537"/>
                  </a:lnTo>
                  <a:lnTo>
                    <a:pt x="8150" y="1534"/>
                  </a:lnTo>
                  <a:lnTo>
                    <a:pt x="8150" y="1506"/>
                  </a:lnTo>
                  <a:lnTo>
                    <a:pt x="8150" y="1495"/>
                  </a:lnTo>
                  <a:lnTo>
                    <a:pt x="8150" y="1471"/>
                  </a:lnTo>
                  <a:lnTo>
                    <a:pt x="8150" y="1460"/>
                  </a:lnTo>
                  <a:lnTo>
                    <a:pt x="8150" y="1439"/>
                  </a:lnTo>
                  <a:lnTo>
                    <a:pt x="8150" y="1429"/>
                  </a:lnTo>
                  <a:lnTo>
                    <a:pt x="8150" y="1408"/>
                  </a:lnTo>
                  <a:lnTo>
                    <a:pt x="8150" y="1394"/>
                  </a:lnTo>
                  <a:lnTo>
                    <a:pt x="8150" y="1376"/>
                  </a:lnTo>
                  <a:lnTo>
                    <a:pt x="8150" y="1366"/>
                  </a:lnTo>
                  <a:lnTo>
                    <a:pt x="8150" y="1348"/>
                  </a:lnTo>
                  <a:lnTo>
                    <a:pt x="8150" y="1338"/>
                  </a:lnTo>
                  <a:lnTo>
                    <a:pt x="8150" y="1324"/>
                  </a:lnTo>
                  <a:lnTo>
                    <a:pt x="8150" y="1310"/>
                  </a:lnTo>
                  <a:lnTo>
                    <a:pt x="8150" y="1299"/>
                  </a:lnTo>
                  <a:cubicBezTo>
                    <a:pt x="8150" y="1296"/>
                    <a:pt x="8150" y="1292"/>
                    <a:pt x="8147" y="1289"/>
                  </a:cubicBezTo>
                  <a:lnTo>
                    <a:pt x="8147" y="1275"/>
                  </a:lnTo>
                  <a:lnTo>
                    <a:pt x="8147" y="1268"/>
                  </a:lnTo>
                  <a:lnTo>
                    <a:pt x="8143" y="1257"/>
                  </a:lnTo>
                  <a:lnTo>
                    <a:pt x="8140" y="1246"/>
                  </a:lnTo>
                  <a:lnTo>
                    <a:pt x="8136" y="1239"/>
                  </a:lnTo>
                  <a:lnTo>
                    <a:pt x="8133" y="1232"/>
                  </a:lnTo>
                  <a:lnTo>
                    <a:pt x="8133" y="1225"/>
                  </a:lnTo>
                  <a:cubicBezTo>
                    <a:pt x="8129" y="1222"/>
                    <a:pt x="8129" y="1222"/>
                    <a:pt x="8126" y="1218"/>
                  </a:cubicBezTo>
                  <a:lnTo>
                    <a:pt x="8126" y="1215"/>
                  </a:lnTo>
                  <a:cubicBezTo>
                    <a:pt x="8122" y="1211"/>
                    <a:pt x="8119" y="1208"/>
                    <a:pt x="8119" y="1208"/>
                  </a:cubicBezTo>
                  <a:cubicBezTo>
                    <a:pt x="8003" y="1141"/>
                    <a:pt x="7919" y="823"/>
                    <a:pt x="7821" y="417"/>
                  </a:cubicBezTo>
                  <a:cubicBezTo>
                    <a:pt x="7811" y="378"/>
                    <a:pt x="7804" y="340"/>
                    <a:pt x="7793" y="301"/>
                  </a:cubicBezTo>
                  <a:lnTo>
                    <a:pt x="7793" y="298"/>
                  </a:lnTo>
                  <a:lnTo>
                    <a:pt x="7786" y="266"/>
                  </a:lnTo>
                  <a:lnTo>
                    <a:pt x="7783" y="259"/>
                  </a:lnTo>
                  <a:lnTo>
                    <a:pt x="7779" y="238"/>
                  </a:lnTo>
                  <a:lnTo>
                    <a:pt x="7776" y="224"/>
                  </a:lnTo>
                  <a:lnTo>
                    <a:pt x="7769" y="210"/>
                  </a:lnTo>
                  <a:lnTo>
                    <a:pt x="7765" y="196"/>
                  </a:lnTo>
                  <a:lnTo>
                    <a:pt x="7762" y="186"/>
                  </a:lnTo>
                  <a:lnTo>
                    <a:pt x="7758" y="179"/>
                  </a:lnTo>
                  <a:lnTo>
                    <a:pt x="7758" y="172"/>
                  </a:lnTo>
                  <a:cubicBezTo>
                    <a:pt x="7723" y="151"/>
                    <a:pt x="7604" y="144"/>
                    <a:pt x="7506" y="137"/>
                  </a:cubicBezTo>
                  <a:cubicBezTo>
                    <a:pt x="7296" y="123"/>
                    <a:pt x="7163" y="109"/>
                    <a:pt x="7114" y="35"/>
                  </a:cubicBezTo>
                  <a:cubicBezTo>
                    <a:pt x="7093" y="18"/>
                    <a:pt x="6960" y="18"/>
                    <a:pt x="6887" y="18"/>
                  </a:cubicBezTo>
                  <a:cubicBezTo>
                    <a:pt x="6874" y="18"/>
                    <a:pt x="6861" y="19"/>
                    <a:pt x="6849" y="19"/>
                  </a:cubicBezTo>
                  <a:cubicBezTo>
                    <a:pt x="6788" y="19"/>
                    <a:pt x="6728" y="12"/>
                    <a:pt x="667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2" name="Google Shape;3586;p79">
              <a:extLst>
                <a:ext uri="{8B7100D7-C2AD-4052-83B9-0BD9E4459E57}">
                  <a16:creationId xmlns:a16="http://schemas.microsoft.com/office/drawing/2010/main" id="{6EAF999A-BF7C-4AA9-8617-1354E1417361}"/>
                </a:ext>
              </a:extLst>
            </p:cNvPr>
            <p:cNvSpPr/>
            <p:nvPr/>
          </p:nvSpPr>
          <p:spPr>
            <a:xfrm rot="0">
              <a:off x="2185707" y="2266820"/>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3" name="Google Shape;3587;p79">
              <a:extLst>
                <a:ext uri="{73E029EF-B470-40B2-8B96-BB47F5268E47}">
                  <a16:creationId xmlns:a16="http://schemas.microsoft.com/office/drawing/2010/main" id="{00180D47-08A4-4389-A928-FFD18893AAA5}"/>
                </a:ext>
              </a:extLst>
            </p:cNvPr>
            <p:cNvSpPr/>
            <p:nvPr/>
          </p:nvSpPr>
          <p:spPr>
            <a:xfrm rot="0">
              <a:off x="2169780" y="2264023"/>
              <a:ext cx="299" cy="109"/>
            </a:xfrm>
            <a:custGeom>
              <a:avLst/>
              <a:gdLst/>
              <a:ahLst/>
              <a:cxnLst/>
              <a:rect b="b" l="0" r="r" t="0"/>
              <a:pathLst>
                <a:path h="8" w="22">
                  <a:moveTo>
                    <a:pt x="1" y="7"/>
                  </a:moveTo>
                  <a:cubicBezTo>
                    <a:pt x="8" y="7"/>
                    <a:pt x="15" y="4"/>
                    <a:pt x="22" y="0"/>
                  </a:cubicBezTo>
                  <a:cubicBezTo>
                    <a:pt x="15" y="4"/>
                    <a:pt x="8" y="7"/>
                    <a:pt x="1"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4" name="Google Shape;3588;p79">
              <a:extLst>
                <a:ext uri="{C9BC8F1D-5B74-41E7-9744-A938D56D0257}">
                  <a16:creationId xmlns:a16="http://schemas.microsoft.com/office/drawing/2010/main" id="{32976E73-F168-4E71-A903-31A003D551E8}"/>
                </a:ext>
              </a:extLst>
            </p:cNvPr>
            <p:cNvSpPr/>
            <p:nvPr/>
          </p:nvSpPr>
          <p:spPr>
            <a:xfrm rot="0">
              <a:off x="2182435" y="2266725"/>
              <a:ext cx="149" cy="14"/>
            </a:xfrm>
            <a:custGeom>
              <a:avLst/>
              <a:gdLst/>
              <a:ahLst/>
              <a:cxnLst/>
              <a:rect b="b" l="0" r="r" t="0"/>
              <a:pathLst>
                <a:path h="1" w="11">
                  <a:moveTo>
                    <a:pt x="0" y="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5" name="Google Shape;3589;p79">
              <a:extLst>
                <a:ext uri="{E76A47C0-0773-44F6-8B5F-25B770C627F4}">
                  <a16:creationId xmlns:a16="http://schemas.microsoft.com/office/drawing/2010/main" id="{786A35D4-32EF-4729-90A2-244B22D8C90C}"/>
                </a:ext>
              </a:extLst>
            </p:cNvPr>
            <p:cNvSpPr/>
            <p:nvPr/>
          </p:nvSpPr>
          <p:spPr>
            <a:xfrm rot="0">
              <a:off x="2184336" y="2266820"/>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6" name="Google Shape;3590;p79">
              <a:extLst>
                <a:ext uri="{3F44FD4C-2443-4C13-95BC-BDC006D9B384}">
                  <a16:creationId xmlns:a16="http://schemas.microsoft.com/office/drawing/2010/main" id="{04FE6DE6-3275-4D61-BB08-F279F40470C7}"/>
                </a:ext>
              </a:extLst>
            </p:cNvPr>
            <p:cNvSpPr/>
            <p:nvPr/>
          </p:nvSpPr>
          <p:spPr>
            <a:xfrm rot="0">
              <a:off x="2186236" y="2266779"/>
              <a:ext cx="149" cy="14"/>
            </a:xfrm>
            <a:custGeom>
              <a:avLst/>
              <a:gdLst/>
              <a:ahLst/>
              <a:cxnLst/>
              <a:rect b="b" l="0" r="r" t="0"/>
              <a:pathLst>
                <a:path h="1" w="11">
                  <a:moveTo>
                    <a:pt x="0" y="0"/>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7" name="Google Shape;3591;p79">
              <a:extLst>
                <a:ext uri="{AF36C8F1-E573-4FD3-90F2-5B1D947E15E9}">
                  <a16:creationId xmlns:a16="http://schemas.microsoft.com/office/drawing/2010/main" id="{B3134944-B574-4C5D-8C0A-598BA10A73AE}"/>
                </a:ext>
              </a:extLst>
            </p:cNvPr>
            <p:cNvSpPr/>
            <p:nvPr/>
          </p:nvSpPr>
          <p:spPr>
            <a:xfrm rot="0">
              <a:off x="2169265" y="2264158"/>
              <a:ext cx="394" cy="68"/>
            </a:xfrm>
            <a:custGeom>
              <a:avLst/>
              <a:gdLst/>
              <a:ahLst/>
              <a:cxnLst/>
              <a:rect b="b" l="0" r="r" t="0"/>
              <a:pathLst>
                <a:path h="5" w="29">
                  <a:moveTo>
                    <a:pt x="0" y="4"/>
                  </a:moveTo>
                  <a:cubicBezTo>
                    <a:pt x="11" y="4"/>
                    <a:pt x="18" y="1"/>
                    <a:pt x="28" y="1"/>
                  </a:cubicBezTo>
                  <a:cubicBezTo>
                    <a:pt x="18" y="1"/>
                    <a:pt x="11" y="4"/>
                    <a:pt x="0" y="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8" name="Google Shape;3592;p79">
              <a:extLst>
                <a:ext uri="{1B96276D-41D3-4FFF-892F-AB7C32D8F41B}">
                  <a16:creationId xmlns:a16="http://schemas.microsoft.com/office/drawing/2010/main" id="{55B46969-20D8-4C5D-82F6-AB84A1F65A94}"/>
                </a:ext>
              </a:extLst>
            </p:cNvPr>
            <p:cNvSpPr/>
            <p:nvPr/>
          </p:nvSpPr>
          <p:spPr>
            <a:xfrm rot="0">
              <a:off x="2168640" y="2264213"/>
              <a:ext cx="542" cy="41"/>
            </a:xfrm>
            <a:custGeom>
              <a:avLst/>
              <a:gdLst/>
              <a:ahLst/>
              <a:cxnLst/>
              <a:rect b="b" l="0" r="r" t="0"/>
              <a:pathLst>
                <a:path h="3" w="40">
                  <a:moveTo>
                    <a:pt x="1" y="0"/>
                  </a:moveTo>
                  <a:cubicBezTo>
                    <a:pt x="10" y="2"/>
                    <a:pt x="17" y="3"/>
                    <a:pt x="23" y="3"/>
                  </a:cubicBezTo>
                  <a:cubicBezTo>
                    <a:pt x="29" y="3"/>
                    <a:pt x="34" y="2"/>
                    <a:pt x="3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9" name="Google Shape;3593;p79">
              <a:extLst>
                <a:ext uri="{509BD494-83D6-4B9A-8D3F-823CDC9016CD}">
                  <a16:creationId xmlns:a16="http://schemas.microsoft.com/office/drawing/2010/main" id="{63235F2C-E403-48B9-9C9D-93A3E80A9B48}"/>
                </a:ext>
              </a:extLst>
            </p:cNvPr>
            <p:cNvSpPr/>
            <p:nvPr/>
          </p:nvSpPr>
          <p:spPr>
            <a:xfrm rot="0">
              <a:off x="2170161" y="2262883"/>
              <a:ext cx="869" cy="1100"/>
            </a:xfrm>
            <a:custGeom>
              <a:avLst/>
              <a:gdLst/>
              <a:ahLst/>
              <a:cxnLst/>
              <a:rect b="b" l="0" r="r" t="0"/>
              <a:pathLst>
                <a:path h="81" w="64">
                  <a:moveTo>
                    <a:pt x="64" y="0"/>
                  </a:moveTo>
                  <a:cubicBezTo>
                    <a:pt x="57" y="25"/>
                    <a:pt x="46" y="46"/>
                    <a:pt x="29" y="63"/>
                  </a:cubicBezTo>
                  <a:cubicBezTo>
                    <a:pt x="18" y="70"/>
                    <a:pt x="11" y="77"/>
                    <a:pt x="1" y="81"/>
                  </a:cubicBezTo>
                  <a:cubicBezTo>
                    <a:pt x="11" y="77"/>
                    <a:pt x="18" y="70"/>
                    <a:pt x="29" y="63"/>
                  </a:cubicBezTo>
                  <a:cubicBezTo>
                    <a:pt x="46" y="46"/>
                    <a:pt x="57" y="25"/>
                    <a:pt x="6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0" name="Google Shape;3594;p79">
              <a:extLst>
                <a:ext uri="{F02D673C-EA64-4A24-BD10-71422C4C285D}">
                  <a16:creationId xmlns:a16="http://schemas.microsoft.com/office/drawing/2010/main" id="{10BFB374-F923-4606-BC42-F6A34A138A51}"/>
                </a:ext>
              </a:extLst>
            </p:cNvPr>
            <p:cNvSpPr/>
            <p:nvPr/>
          </p:nvSpPr>
          <p:spPr>
            <a:xfrm rot="0">
              <a:off x="2188178" y="2266019"/>
              <a:ext cx="109" cy="109"/>
            </a:xfrm>
            <a:custGeom>
              <a:avLst/>
              <a:gdLst/>
              <a:ahLst/>
              <a:cxnLst/>
              <a:rect b="b" l="0" r="r" t="0"/>
              <a:pathLst>
                <a:path h="8" w="8">
                  <a:moveTo>
                    <a:pt x="8"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1" name="Google Shape;3595;p79">
              <a:extLst>
                <a:ext uri="{0C6309EC-E430-4D5A-9B6F-881532B27695}">
                  <a16:creationId xmlns:a16="http://schemas.microsoft.com/office/drawing/2010/main" id="{EE965484-52CB-4226-B52B-EF7112323959}"/>
                </a:ext>
              </a:extLst>
            </p:cNvPr>
            <p:cNvSpPr/>
            <p:nvPr/>
          </p:nvSpPr>
          <p:spPr>
            <a:xfrm rot="0">
              <a:off x="2187892" y="2266250"/>
              <a:ext cx="109" cy="68"/>
            </a:xfrm>
            <a:custGeom>
              <a:avLst/>
              <a:gdLst/>
              <a:ahLst/>
              <a:cxnLst/>
              <a:rect b="b" l="0" r="r" t="0"/>
              <a:pathLst>
                <a:path h="5" w="8">
                  <a:moveTo>
                    <a:pt x="1" y="4"/>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2" name="Google Shape;3596;p79">
              <a:extLst>
                <a:ext uri="{D092A88A-9B89-4166-8099-13E6D9258207}">
                  <a16:creationId xmlns:a16="http://schemas.microsoft.com/office/drawing/2010/main" id="{1F53E1E8-01D0-4954-9F47-FA495A84AAE2}"/>
                </a:ext>
              </a:extLst>
            </p:cNvPr>
            <p:cNvSpPr/>
            <p:nvPr/>
          </p:nvSpPr>
          <p:spPr>
            <a:xfrm rot="0">
              <a:off x="2187608" y="2266439"/>
              <a:ext cx="109" cy="68"/>
            </a:xfrm>
            <a:custGeom>
              <a:avLst/>
              <a:gdLst/>
              <a:ahLst/>
              <a:cxnLst/>
              <a:rect b="b" l="0" r="r" t="0"/>
              <a:pathLst>
                <a:path h="5" w="8">
                  <a:moveTo>
                    <a:pt x="1" y="4"/>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3" name="Google Shape;3597;p79">
              <a:extLst>
                <a:ext uri="{5A679A77-2906-4C1A-AAE9-B66C0E823B7C}">
                  <a16:creationId xmlns:a16="http://schemas.microsoft.com/office/drawing/2010/main" id="{D6FE31A9-B5DD-4933-9C1A-67910F1C4B7E}"/>
                </a:ext>
              </a:extLst>
            </p:cNvPr>
            <p:cNvSpPr/>
            <p:nvPr/>
          </p:nvSpPr>
          <p:spPr>
            <a:xfrm rot="0">
              <a:off x="2186711" y="2266725"/>
              <a:ext cx="109" cy="14"/>
            </a:xfrm>
            <a:custGeom>
              <a:avLst/>
              <a:gdLst/>
              <a:ahLst/>
              <a:cxnLst/>
              <a:rect b="b" l="0" r="r" t="0"/>
              <a:pathLst>
                <a:path h="1" w="8">
                  <a:moveTo>
                    <a:pt x="0" y="1"/>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4" name="Google Shape;3598;p79">
              <a:extLst>
                <a:ext uri="{C07E802A-DE33-4D02-B918-8ECB86275F8C}">
                  <a16:creationId xmlns:a16="http://schemas.microsoft.com/office/drawing/2010/main" id="{812BC3BF-D946-42C2-A1A1-A158AA2D95AA}"/>
                </a:ext>
              </a:extLst>
            </p:cNvPr>
            <p:cNvSpPr/>
            <p:nvPr/>
          </p:nvSpPr>
          <p:spPr>
            <a:xfrm rot="0">
              <a:off x="2259011" y="2212062"/>
              <a:ext cx="14840" cy="2348"/>
            </a:xfrm>
            <a:custGeom>
              <a:avLst/>
              <a:gdLst/>
              <a:ahLst/>
              <a:cxnLst/>
              <a:rect b="b" l="0" r="r" t="0"/>
              <a:pathLst>
                <a:path h="173" w="1093">
                  <a:moveTo>
                    <a:pt x="221" y="15"/>
                  </a:moveTo>
                  <a:cubicBezTo>
                    <a:pt x="221" y="15"/>
                    <a:pt x="221" y="15"/>
                    <a:pt x="221" y="15"/>
                  </a:cubicBezTo>
                  <a:lnTo>
                    <a:pt x="221" y="15"/>
                  </a:lnTo>
                  <a:cubicBezTo>
                    <a:pt x="221" y="15"/>
                    <a:pt x="221" y="15"/>
                    <a:pt x="221" y="15"/>
                  </a:cubicBezTo>
                  <a:lnTo>
                    <a:pt x="221" y="15"/>
                  </a:lnTo>
                  <a:cubicBezTo>
                    <a:pt x="221" y="15"/>
                    <a:pt x="221" y="15"/>
                    <a:pt x="221" y="15"/>
                  </a:cubicBezTo>
                  <a:close/>
                  <a:moveTo>
                    <a:pt x="0" y="1"/>
                  </a:moveTo>
                  <a:cubicBezTo>
                    <a:pt x="51" y="11"/>
                    <a:pt x="105" y="17"/>
                    <a:pt x="158" y="17"/>
                  </a:cubicBezTo>
                  <a:cubicBezTo>
                    <a:pt x="159" y="17"/>
                    <a:pt x="159" y="17"/>
                    <a:pt x="159" y="17"/>
                  </a:cubicBezTo>
                  <a:lnTo>
                    <a:pt x="159" y="17"/>
                  </a:lnTo>
                  <a:cubicBezTo>
                    <a:pt x="160" y="17"/>
                    <a:pt x="160" y="17"/>
                    <a:pt x="161" y="17"/>
                  </a:cubicBezTo>
                  <a:cubicBezTo>
                    <a:pt x="181" y="17"/>
                    <a:pt x="201" y="17"/>
                    <a:pt x="221" y="15"/>
                  </a:cubicBezTo>
                  <a:lnTo>
                    <a:pt x="221" y="15"/>
                  </a:lnTo>
                  <a:cubicBezTo>
                    <a:pt x="219" y="15"/>
                    <a:pt x="218" y="15"/>
                    <a:pt x="217" y="15"/>
                  </a:cubicBezTo>
                  <a:cubicBezTo>
                    <a:pt x="198" y="17"/>
                    <a:pt x="179" y="17"/>
                    <a:pt x="159" y="17"/>
                  </a:cubicBezTo>
                  <a:lnTo>
                    <a:pt x="159" y="17"/>
                  </a:lnTo>
                  <a:cubicBezTo>
                    <a:pt x="105" y="17"/>
                    <a:pt x="51" y="11"/>
                    <a:pt x="0" y="1"/>
                  </a:cubicBezTo>
                  <a:close/>
                  <a:moveTo>
                    <a:pt x="221" y="15"/>
                  </a:moveTo>
                  <a:cubicBezTo>
                    <a:pt x="290" y="15"/>
                    <a:pt x="417" y="18"/>
                    <a:pt x="446" y="34"/>
                  </a:cubicBezTo>
                  <a:lnTo>
                    <a:pt x="446" y="34"/>
                  </a:lnTo>
                  <a:cubicBezTo>
                    <a:pt x="446" y="34"/>
                    <a:pt x="445" y="33"/>
                    <a:pt x="445" y="32"/>
                  </a:cubicBezTo>
                  <a:cubicBezTo>
                    <a:pt x="424" y="15"/>
                    <a:pt x="296" y="15"/>
                    <a:pt x="221" y="15"/>
                  </a:cubicBezTo>
                  <a:close/>
                  <a:moveTo>
                    <a:pt x="446" y="34"/>
                  </a:moveTo>
                  <a:lnTo>
                    <a:pt x="446" y="34"/>
                  </a:lnTo>
                  <a:cubicBezTo>
                    <a:pt x="451" y="41"/>
                    <a:pt x="456" y="47"/>
                    <a:pt x="461" y="53"/>
                  </a:cubicBezTo>
                  <a:lnTo>
                    <a:pt x="461" y="53"/>
                  </a:lnTo>
                  <a:cubicBezTo>
                    <a:pt x="456" y="48"/>
                    <a:pt x="452" y="42"/>
                    <a:pt x="448" y="36"/>
                  </a:cubicBezTo>
                  <a:cubicBezTo>
                    <a:pt x="448" y="35"/>
                    <a:pt x="447" y="35"/>
                    <a:pt x="446" y="34"/>
                  </a:cubicBezTo>
                  <a:close/>
                  <a:moveTo>
                    <a:pt x="461" y="53"/>
                  </a:moveTo>
                  <a:cubicBezTo>
                    <a:pt x="515" y="110"/>
                    <a:pt x="637" y="124"/>
                    <a:pt x="823" y="136"/>
                  </a:cubicBezTo>
                  <a:lnTo>
                    <a:pt x="823" y="136"/>
                  </a:lnTo>
                  <a:cubicBezTo>
                    <a:pt x="641" y="121"/>
                    <a:pt x="519" y="110"/>
                    <a:pt x="461" y="53"/>
                  </a:cubicBezTo>
                  <a:close/>
                  <a:moveTo>
                    <a:pt x="823" y="136"/>
                  </a:moveTo>
                  <a:cubicBezTo>
                    <a:pt x="828" y="136"/>
                    <a:pt x="832" y="137"/>
                    <a:pt x="837" y="137"/>
                  </a:cubicBezTo>
                  <a:cubicBezTo>
                    <a:pt x="869" y="140"/>
                    <a:pt x="904" y="142"/>
                    <a:pt x="937" y="145"/>
                  </a:cubicBezTo>
                  <a:lnTo>
                    <a:pt x="937" y="145"/>
                  </a:lnTo>
                  <a:cubicBezTo>
                    <a:pt x="904" y="141"/>
                    <a:pt x="872" y="139"/>
                    <a:pt x="840" y="137"/>
                  </a:cubicBezTo>
                  <a:cubicBezTo>
                    <a:pt x="834" y="137"/>
                    <a:pt x="829" y="136"/>
                    <a:pt x="823" y="136"/>
                  </a:cubicBezTo>
                  <a:close/>
                  <a:moveTo>
                    <a:pt x="937" y="145"/>
                  </a:moveTo>
                  <a:cubicBezTo>
                    <a:pt x="986" y="150"/>
                    <a:pt x="1036" y="158"/>
                    <a:pt x="1084" y="169"/>
                  </a:cubicBezTo>
                  <a:lnTo>
                    <a:pt x="1084" y="169"/>
                  </a:lnTo>
                  <a:cubicBezTo>
                    <a:pt x="1055" y="157"/>
                    <a:pt x="998" y="150"/>
                    <a:pt x="937" y="145"/>
                  </a:cubicBezTo>
                  <a:close/>
                  <a:moveTo>
                    <a:pt x="1084" y="169"/>
                  </a:moveTo>
                  <a:cubicBezTo>
                    <a:pt x="1086" y="169"/>
                    <a:pt x="1087" y="170"/>
                    <a:pt x="1088" y="170"/>
                  </a:cubicBezTo>
                  <a:lnTo>
                    <a:pt x="1088" y="170"/>
                  </a:lnTo>
                  <a:lnTo>
                    <a:pt x="1085" y="169"/>
                  </a:lnTo>
                  <a:cubicBezTo>
                    <a:pt x="1085" y="169"/>
                    <a:pt x="1085" y="169"/>
                    <a:pt x="1084" y="169"/>
                  </a:cubicBezTo>
                  <a:close/>
                  <a:moveTo>
                    <a:pt x="1088" y="170"/>
                  </a:moveTo>
                  <a:lnTo>
                    <a:pt x="1092" y="172"/>
                  </a:lnTo>
                  <a:cubicBezTo>
                    <a:pt x="1091" y="172"/>
                    <a:pt x="1090" y="171"/>
                    <a:pt x="1088" y="17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5" name="Google Shape;3599;p79">
              <a:extLst>
                <a:ext uri="{E045DF93-B556-48D7-903D-BF0AFA684F3D}">
                  <a16:creationId xmlns:a16="http://schemas.microsoft.com/office/drawing/2010/main" id="{7D30BB56-3543-42F3-A147-2ABEF3CF321C}"/>
                </a:ext>
              </a:extLst>
            </p:cNvPr>
            <p:cNvSpPr/>
            <p:nvPr/>
          </p:nvSpPr>
          <p:spPr>
            <a:xfrm rot="0">
              <a:off x="2201728" y="2250323"/>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6" name="Google Shape;3600;p79">
              <a:extLst>
                <a:ext uri="{46F49094-FA67-4359-A684-88BD825432E9}">
                  <a16:creationId xmlns:a16="http://schemas.microsoft.com/office/drawing/2010/main" id="{848399C4-684B-47F9-A040-3F0EEA9E3DEA}"/>
                </a:ext>
              </a:extLst>
            </p:cNvPr>
            <p:cNvSpPr/>
            <p:nvPr/>
          </p:nvSpPr>
          <p:spPr>
            <a:xfrm rot="0">
              <a:off x="2193880" y="2234886"/>
              <a:ext cx="109" cy="54"/>
            </a:xfrm>
            <a:custGeom>
              <a:avLst/>
              <a:gdLst/>
              <a:ahLst/>
              <a:cxnLst/>
              <a:rect b="b" l="0" r="r" t="0"/>
              <a:pathLst>
                <a:path h="4" w="8">
                  <a:moveTo>
                    <a:pt x="8"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7" name="Google Shape;3601;p79">
              <a:extLst>
                <a:ext uri="{6750C3A9-FCB5-4CAA-A832-24D04D2C84D4}">
                  <a16:creationId xmlns:a16="http://schemas.microsoft.com/office/drawing/2010/main" id="{9274757A-25F6-4EDB-926B-3AB112001F50}"/>
                </a:ext>
              </a:extLst>
            </p:cNvPr>
            <p:cNvSpPr/>
            <p:nvPr/>
          </p:nvSpPr>
          <p:spPr>
            <a:xfrm rot="0">
              <a:off x="2203113" y="2250419"/>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8" name="Google Shape;3602;p79">
              <a:extLst>
                <a:ext uri="{6F05A6E9-99D2-425F-A590-D5CADAE45C53}">
                  <a16:creationId xmlns:a16="http://schemas.microsoft.com/office/drawing/2010/main" id="{A56829DE-9775-4FD9-92EB-28B859C4DD97}"/>
                </a:ext>
              </a:extLst>
            </p:cNvPr>
            <p:cNvSpPr/>
            <p:nvPr/>
          </p:nvSpPr>
          <p:spPr>
            <a:xfrm rot="0">
              <a:off x="2195021" y="2235687"/>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9" name="Google Shape;3603;p79">
              <a:extLst>
                <a:ext uri="{1048A5F3-C0A7-4A66-8484-929650DE53F5}">
                  <a16:creationId xmlns:a16="http://schemas.microsoft.com/office/drawing/2010/main" id="{38A79CC2-14C3-4006-9FC1-B2C07B5EAD15}"/>
                </a:ext>
              </a:extLst>
            </p:cNvPr>
            <p:cNvSpPr/>
            <p:nvPr/>
          </p:nvSpPr>
          <p:spPr>
            <a:xfrm rot="0">
              <a:off x="2195211" y="2235931"/>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0" name="Google Shape;3604;p79">
              <a:extLst>
                <a:ext uri="{CB6026F9-F7D5-4D58-91E8-0F5253C0EACB}">
                  <a16:creationId xmlns:a16="http://schemas.microsoft.com/office/drawing/2010/main" id="{D8D05886-31A8-480C-B14F-106800725E04}"/>
                </a:ext>
              </a:extLst>
            </p:cNvPr>
            <p:cNvSpPr/>
            <p:nvPr/>
          </p:nvSpPr>
          <p:spPr>
            <a:xfrm rot="0">
              <a:off x="2200927" y="2250228"/>
              <a:ext cx="95" cy="14"/>
            </a:xfrm>
            <a:custGeom>
              <a:avLst/>
              <a:gdLst/>
              <a:ahLst/>
              <a:cxnLst/>
              <a:rect b="b" l="0" r="r" t="0"/>
              <a:pathLst>
                <a:path h="1" w="7">
                  <a:moveTo>
                    <a:pt x="7"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1" name="Google Shape;3605;p79">
              <a:extLst>
                <a:ext uri="{CA7F3616-BDF6-4AAB-BEF2-8DF2D5300403}">
                  <a16:creationId xmlns:a16="http://schemas.microsoft.com/office/drawing/2010/main" id="{59B556CB-BC56-49C4-BF1D-91DE328029B5}"/>
                </a:ext>
              </a:extLst>
            </p:cNvPr>
            <p:cNvSpPr/>
            <p:nvPr/>
          </p:nvSpPr>
          <p:spPr>
            <a:xfrm rot="0">
              <a:off x="2194600" y="2235361"/>
              <a:ext cx="54" cy="14"/>
            </a:xfrm>
            <a:custGeom>
              <a:avLst/>
              <a:gdLst/>
              <a:ahLst/>
              <a:cxnLst/>
              <a:rect b="b" l="0" r="r" t="0"/>
              <a:pathLst>
                <a:path h="1" w="4">
                  <a:moveTo>
                    <a:pt x="4"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2" name="Google Shape;3606;p79">
              <a:extLst>
                <a:ext uri="{7E8329FC-2EAA-4FD2-ADB7-85380C834E8E}">
                  <a16:creationId xmlns:a16="http://schemas.microsoft.com/office/drawing/2010/main" id="{14668416-15AF-4E97-BFC9-70414195C0E3}"/>
                </a:ext>
              </a:extLst>
            </p:cNvPr>
            <p:cNvSpPr/>
            <p:nvPr/>
          </p:nvSpPr>
          <p:spPr>
            <a:xfrm rot="0">
              <a:off x="2194315" y="2235116"/>
              <a:ext cx="54" cy="68"/>
            </a:xfrm>
            <a:custGeom>
              <a:avLst/>
              <a:gdLst/>
              <a:ahLst/>
              <a:cxnLst/>
              <a:rect b="b" l="0" r="r" t="0"/>
              <a:pathLst>
                <a:path h="5" w="4">
                  <a:moveTo>
                    <a:pt x="4"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3" name="Google Shape;3607;p79">
              <a:extLst>
                <a:ext uri="{28180CA7-9896-48BB-8AEC-519B100FE4C2}">
                  <a16:creationId xmlns:a16="http://schemas.microsoft.com/office/drawing/2010/main" id="{584F3599-601C-48CC-A272-2B2A5514AA00}"/>
                </a:ext>
              </a:extLst>
            </p:cNvPr>
            <p:cNvSpPr/>
            <p:nvPr/>
          </p:nvSpPr>
          <p:spPr>
            <a:xfrm rot="0">
              <a:off x="2203588" y="2250419"/>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4" name="Google Shape;3608;p79">
              <a:extLst>
                <a:ext uri="{DA6D56F9-FE15-47C4-AFBE-D8EEDAB29357}">
                  <a16:creationId xmlns:a16="http://schemas.microsoft.com/office/drawing/2010/main" id="{7CEC9E5F-8C85-44F4-A032-C81060DFC2D5}"/>
                </a:ext>
              </a:extLst>
            </p:cNvPr>
            <p:cNvSpPr/>
            <p:nvPr/>
          </p:nvSpPr>
          <p:spPr>
            <a:xfrm rot="0">
              <a:off x="2195116" y="2235835"/>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5" name="Google Shape;3609;p79">
              <a:extLst>
                <a:ext uri="{99D9D5CA-7416-4809-BFDA-58341113D44D}">
                  <a16:creationId xmlns:a16="http://schemas.microsoft.com/office/drawing/2010/main" id="{F2B52448-0CEE-4EB9-9B47-FAD2FA2C86C9}"/>
                </a:ext>
              </a:extLst>
            </p:cNvPr>
            <p:cNvSpPr/>
            <p:nvPr/>
          </p:nvSpPr>
          <p:spPr>
            <a:xfrm rot="0">
              <a:off x="2194831" y="2235497"/>
              <a:ext cx="68" cy="68"/>
            </a:xfrm>
            <a:custGeom>
              <a:avLst/>
              <a:gdLst/>
              <a:ahLst/>
              <a:cxnLst/>
              <a:rect b="b" l="0" r="r" t="0"/>
              <a:pathLst>
                <a:path h="5" w="5">
                  <a:moveTo>
                    <a:pt x="4"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6" name="Google Shape;3610;p79">
              <a:extLst>
                <a:ext uri="{9EB64718-47D6-4699-AD41-363164BDF887}">
                  <a16:creationId xmlns:a16="http://schemas.microsoft.com/office/drawing/2010/main" id="{4EC5F282-DDD3-45C2-926E-4EEE29D453C0}"/>
                </a:ext>
              </a:extLst>
            </p:cNvPr>
            <p:cNvSpPr/>
            <p:nvPr/>
          </p:nvSpPr>
          <p:spPr>
            <a:xfrm rot="0">
              <a:off x="2206004" y="2249468"/>
              <a:ext cx="109" cy="109"/>
            </a:xfrm>
            <a:custGeom>
              <a:avLst/>
              <a:gdLst/>
              <a:ahLst/>
              <a:cxnLst/>
              <a:rect b="b" l="0" r="r" t="0"/>
              <a:pathLst>
                <a:path h="8" w="8">
                  <a:moveTo>
                    <a:pt x="8"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7" name="Google Shape;3611;p79">
              <a:extLst>
                <a:ext uri="{0DCB3A3C-EE19-4A5F-87A5-A732355FB71F}">
                  <a16:creationId xmlns:a16="http://schemas.microsoft.com/office/drawing/2010/main" id="{8EADE297-4BD7-4C75-A66B-B82F738BC1A9}"/>
                </a:ext>
              </a:extLst>
            </p:cNvPr>
            <p:cNvSpPr/>
            <p:nvPr/>
          </p:nvSpPr>
          <p:spPr>
            <a:xfrm rot="0">
              <a:off x="2205625" y="2249753"/>
              <a:ext cx="163" cy="109"/>
            </a:xfrm>
            <a:custGeom>
              <a:avLst/>
              <a:gdLst/>
              <a:ahLst/>
              <a:cxnLst/>
              <a:rect b="b" l="0" r="r" t="0"/>
              <a:pathLst>
                <a:path h="8" w="12">
                  <a:moveTo>
                    <a:pt x="11"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8" name="Google Shape;3612;p79">
              <a:extLst>
                <a:ext uri="{78D5ACF6-23DE-4A0F-9FCC-CC100D1DB74C}">
                  <a16:creationId xmlns:a16="http://schemas.microsoft.com/office/drawing/2010/main" id="{7B5A91A2-1264-4BF5-BF56-BF685CDE7E15}"/>
                </a:ext>
              </a:extLst>
            </p:cNvPr>
            <p:cNvSpPr/>
            <p:nvPr/>
          </p:nvSpPr>
          <p:spPr>
            <a:xfrm rot="0">
              <a:off x="2258102" y="2213298"/>
              <a:ext cx="68" cy="68"/>
            </a:xfrm>
            <a:custGeom>
              <a:avLst/>
              <a:gdLst/>
              <a:ahLst/>
              <a:cxnLst/>
              <a:rect b="b" l="0" r="r" t="0"/>
              <a:pathLst>
                <a:path h="5" w="5">
                  <a:moveTo>
                    <a:pt x="4"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9" name="Google Shape;3613;p79">
              <a:extLst>
                <a:ext uri="{94DE8E64-F2BC-412A-BFB8-8F45D526F095}">
                  <a16:creationId xmlns:a16="http://schemas.microsoft.com/office/drawing/2010/main" id="{6B17B689-DF69-422B-B28A-68175536317F}"/>
                </a:ext>
              </a:extLst>
            </p:cNvPr>
            <p:cNvSpPr/>
            <p:nvPr/>
          </p:nvSpPr>
          <p:spPr>
            <a:xfrm rot="0">
              <a:off x="2257722" y="2213732"/>
              <a:ext cx="109" cy="149"/>
            </a:xfrm>
            <a:custGeom>
              <a:avLst/>
              <a:gdLst/>
              <a:ahLst/>
              <a:cxnLst/>
              <a:rect b="b" l="0" r="r" t="0"/>
              <a:pathLst>
                <a:path h="11" w="8">
                  <a:moveTo>
                    <a:pt x="8"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0" name="Google Shape;3614;p79">
              <a:extLst>
                <a:ext uri="{1DFEB80F-2271-4185-BE79-49C4A664C98A}">
                  <a16:creationId xmlns:a16="http://schemas.microsoft.com/office/drawing/2010/main" id="{C7381BCB-5EFF-4141-BE0A-36893E90C6FB}"/>
                </a:ext>
              </a:extLst>
            </p:cNvPr>
            <p:cNvSpPr/>
            <p:nvPr/>
          </p:nvSpPr>
          <p:spPr>
            <a:xfrm rot="0">
              <a:off x="2257152" y="2214533"/>
              <a:ext cx="54" cy="109"/>
            </a:xfrm>
            <a:custGeom>
              <a:avLst/>
              <a:gdLst/>
              <a:ahLst/>
              <a:cxnLst/>
              <a:rect b="b" l="0" r="r" t="0"/>
              <a:pathLst>
                <a:path h="8" w="4">
                  <a:moveTo>
                    <a:pt x="4"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1" name="Google Shape;3615;p79">
              <a:extLst>
                <a:ext uri="{391A492B-4E3E-45E7-970D-244AF5A21A10}">
                  <a16:creationId xmlns:a16="http://schemas.microsoft.com/office/drawing/2010/main" id="{2C41B08E-52B8-47A9-BDF4-C5B12A3219B3}"/>
                </a:ext>
              </a:extLst>
            </p:cNvPr>
            <p:cNvSpPr/>
            <p:nvPr/>
          </p:nvSpPr>
          <p:spPr>
            <a:xfrm rot="0">
              <a:off x="2257437" y="2214153"/>
              <a:ext cx="109" cy="163"/>
            </a:xfrm>
            <a:custGeom>
              <a:avLst/>
              <a:gdLst/>
              <a:ahLst/>
              <a:cxnLst/>
              <a:rect b="b" l="0" r="r" t="0"/>
              <a:pathLst>
                <a:path h="12" w="8">
                  <a:moveTo>
                    <a:pt x="8"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2" name="Google Shape;3616;p79">
              <a:extLst>
                <a:ext uri="{C234B872-C34A-474A-B8B3-61C867036AD2}">
                  <a16:creationId xmlns:a16="http://schemas.microsoft.com/office/drawing/2010/main" id="{B3927FE0-9190-40D6-BDE6-19291C45980A}"/>
                </a:ext>
              </a:extLst>
            </p:cNvPr>
            <p:cNvSpPr/>
            <p:nvPr/>
          </p:nvSpPr>
          <p:spPr>
            <a:xfrm rot="0">
              <a:off x="2258481" y="2212687"/>
              <a:ext cx="109" cy="149"/>
            </a:xfrm>
            <a:custGeom>
              <a:avLst/>
              <a:gdLst/>
              <a:ahLst/>
              <a:cxnLst/>
              <a:rect b="b" l="0" r="r" t="0"/>
              <a:pathLst>
                <a:path h="11" w="8">
                  <a:moveTo>
                    <a:pt x="8"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3" name="Google Shape;3617;p79">
              <a:extLst>
                <a:ext uri="{EA3AB555-B27E-4F59-9EA1-84AE4421773B}">
                  <a16:creationId xmlns:a16="http://schemas.microsoft.com/office/drawing/2010/main" id="{BF7E3EAC-FC79-4346-A1D2-526B52F44923}"/>
                </a:ext>
              </a:extLst>
            </p:cNvPr>
            <p:cNvSpPr/>
            <p:nvPr/>
          </p:nvSpPr>
          <p:spPr>
            <a:xfrm rot="0">
              <a:off x="2204865" y="2250133"/>
              <a:ext cx="163" cy="68"/>
            </a:xfrm>
            <a:custGeom>
              <a:avLst/>
              <a:gdLst/>
              <a:ahLst/>
              <a:cxnLst/>
              <a:rect b="b" l="0" r="r" t="0"/>
              <a:pathLst>
                <a:path h="5" w="12">
                  <a:moveTo>
                    <a:pt x="11"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4" name="Google Shape;3618;p79">
              <a:extLst>
                <a:ext uri="{D8CAFE9C-1A8B-4898-93A4-53214D8A8001}">
                  <a16:creationId xmlns:a16="http://schemas.microsoft.com/office/drawing/2010/main" id="{CBA77B7B-70E6-412B-870B-E2111491BCEE}"/>
                </a:ext>
              </a:extLst>
            </p:cNvPr>
            <p:cNvSpPr/>
            <p:nvPr/>
          </p:nvSpPr>
          <p:spPr>
            <a:xfrm rot="0">
              <a:off x="2258822" y="2212211"/>
              <a:ext cx="109" cy="149"/>
            </a:xfrm>
            <a:custGeom>
              <a:avLst/>
              <a:gdLst/>
              <a:ahLst/>
              <a:cxnLst/>
              <a:rect b="b" l="0" r="r" t="0"/>
              <a:pathLst>
                <a:path h="11" w="8">
                  <a:moveTo>
                    <a:pt x="7"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5" name="Google Shape;3619;p79">
              <a:extLst>
                <a:ext uri="{914EB14D-0421-44AE-A911-A289F0C80E8E}">
                  <a16:creationId xmlns:a16="http://schemas.microsoft.com/office/drawing/2010/main" id="{ACB317D0-B864-4C10-81CA-EEEFBABF4FAD}"/>
                </a:ext>
              </a:extLst>
            </p:cNvPr>
            <p:cNvSpPr/>
            <p:nvPr/>
          </p:nvSpPr>
          <p:spPr>
            <a:xfrm rot="0">
              <a:off x="2193460" y="2234695"/>
              <a:ext cx="14" cy="14"/>
            </a:xfrm>
            <a:custGeom>
              <a:avLst/>
              <a:gdLst/>
              <a:ahLst/>
              <a:cxnLst/>
              <a:rect b="b" l="0" r="r" t="0"/>
              <a:pathLst>
                <a:path h="1" w="1">
                  <a:moveTo>
                    <a:pt x="0" y="0"/>
                  </a:moveTo>
                  <a:lnTo>
                    <a:pt x="0" y="0"/>
                  </a:ln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6" name="Google Shape;3620;p79">
              <a:extLst>
                <a:ext uri="{2907EFA9-EE17-415F-8C91-E83BE42B6AF0}">
                  <a16:creationId xmlns:a16="http://schemas.microsoft.com/office/drawing/2010/main" id="{6DDA3DF0-2685-4275-B7B2-34620D8197CC}"/>
                </a:ext>
              </a:extLst>
            </p:cNvPr>
            <p:cNvSpPr/>
            <p:nvPr/>
          </p:nvSpPr>
          <p:spPr>
            <a:xfrm rot="0">
              <a:off x="2205245" y="2249942"/>
              <a:ext cx="163" cy="109"/>
            </a:xfrm>
            <a:custGeom>
              <a:avLst/>
              <a:gdLst/>
              <a:ahLst/>
              <a:cxnLst/>
              <a:rect b="b" l="0" r="r" t="0"/>
              <a:pathLst>
                <a:path h="8" w="12">
                  <a:moveTo>
                    <a:pt x="11"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7" name="Google Shape;3621;p79">
              <a:extLst>
                <a:ext uri="{050FE976-5C0E-49FE-A6B9-0EDE01381EB3}">
                  <a16:creationId xmlns:a16="http://schemas.microsoft.com/office/drawing/2010/main" id="{D9916CF0-8062-4AD5-9D88-C1ADB33B5D39}"/>
                </a:ext>
              </a:extLst>
            </p:cNvPr>
            <p:cNvSpPr/>
            <p:nvPr/>
          </p:nvSpPr>
          <p:spPr>
            <a:xfrm rot="0">
              <a:off x="2204485" y="2250283"/>
              <a:ext cx="109" cy="14"/>
            </a:xfrm>
            <a:custGeom>
              <a:avLst/>
              <a:gdLst/>
              <a:ahLst/>
              <a:cxnLst/>
              <a:rect b="b" l="0" r="r" t="0"/>
              <a:pathLst>
                <a:path h="1" w="8">
                  <a:moveTo>
                    <a:pt x="8"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8" name="Google Shape;3622;p79">
              <a:extLst>
                <a:ext uri="{C39AE029-300B-4A1D-87E4-B95A1370191E}">
                  <a16:creationId xmlns:a16="http://schemas.microsoft.com/office/drawing/2010/main" id="{3CF44213-9C82-4068-B1E5-0F97A0476C87}"/>
                </a:ext>
              </a:extLst>
            </p:cNvPr>
            <p:cNvSpPr/>
            <p:nvPr/>
          </p:nvSpPr>
          <p:spPr>
            <a:xfrm rot="0">
              <a:off x="2278916" y="2252890"/>
              <a:ext cx="258" cy="163"/>
            </a:xfrm>
            <a:custGeom>
              <a:avLst/>
              <a:gdLst/>
              <a:ahLst/>
              <a:cxnLst/>
              <a:rect b="b" l="0" r="r" t="0"/>
              <a:pathLst>
                <a:path h="12" w="19">
                  <a:moveTo>
                    <a:pt x="1" y="11"/>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9" name="Google Shape;3623;p79">
              <a:extLst>
                <a:ext uri="{09D7F6D3-2F8A-46A5-89AA-D5C1B3B0B7A8}">
                  <a16:creationId xmlns:a16="http://schemas.microsoft.com/office/drawing/2010/main" id="{E981DEF0-8F0A-443D-BC76-21263325498A}"/>
                </a:ext>
              </a:extLst>
            </p:cNvPr>
            <p:cNvSpPr/>
            <p:nvPr/>
          </p:nvSpPr>
          <p:spPr>
            <a:xfrm rot="0">
              <a:off x="2279256" y="2252659"/>
              <a:ext cx="204" cy="204"/>
            </a:xfrm>
            <a:custGeom>
              <a:avLst/>
              <a:gdLst/>
              <a:ahLst/>
              <a:cxnLst/>
              <a:rect b="b" l="0" r="r" t="0"/>
              <a:pathLst>
                <a:path h="15" w="15">
                  <a:moveTo>
                    <a:pt x="0" y="14"/>
                  </a:moveTo>
                  <a:cubicBezTo>
                    <a:pt x="4" y="11"/>
                    <a:pt x="11" y="7"/>
                    <a:pt x="14" y="0"/>
                  </a:cubicBezTo>
                  <a:cubicBezTo>
                    <a:pt x="11" y="7"/>
                    <a:pt x="4" y="11"/>
                    <a:pt x="0"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0" name="Google Shape;3624;p79">
              <a:extLst>
                <a:ext uri="{2D68B762-FF3D-4CFC-93B9-46B746A9A3B6}">
                  <a16:creationId xmlns:a16="http://schemas.microsoft.com/office/drawing/2010/main" id="{01BBE6F5-87FF-45E1-9748-E4D7D9DEB9CD}"/>
                </a:ext>
              </a:extLst>
            </p:cNvPr>
            <p:cNvSpPr/>
            <p:nvPr/>
          </p:nvSpPr>
          <p:spPr>
            <a:xfrm rot="0">
              <a:off x="2279771" y="2251994"/>
              <a:ext cx="163" cy="299"/>
            </a:xfrm>
            <a:custGeom>
              <a:avLst/>
              <a:gdLst/>
              <a:ahLst/>
              <a:cxnLst/>
              <a:rect b="b" l="0" r="r" t="0"/>
              <a:pathLst>
                <a:path h="22" w="12">
                  <a:moveTo>
                    <a:pt x="1" y="21"/>
                  </a:moveTo>
                  <a:cubicBezTo>
                    <a:pt x="4" y="14"/>
                    <a:pt x="8" y="7"/>
                    <a:pt x="11" y="0"/>
                  </a:cubicBezTo>
                  <a:cubicBezTo>
                    <a:pt x="8" y="7"/>
                    <a:pt x="4" y="14"/>
                    <a:pt x="1"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1" name="Google Shape;3625;p79">
              <a:extLst>
                <a:ext uri="{4F32B589-7A58-4505-88AC-CEA80A675913}">
                  <a16:creationId xmlns:a16="http://schemas.microsoft.com/office/drawing/2010/main" id="{EC1D9C4F-6313-4E09-B3B6-AD714766DC4D}"/>
                </a:ext>
              </a:extLst>
            </p:cNvPr>
            <p:cNvSpPr/>
            <p:nvPr/>
          </p:nvSpPr>
          <p:spPr>
            <a:xfrm rot="0">
              <a:off x="2279541" y="2252318"/>
              <a:ext cx="244" cy="299"/>
            </a:xfrm>
            <a:custGeom>
              <a:avLst/>
              <a:gdLst/>
              <a:ahLst/>
              <a:cxnLst/>
              <a:rect b="b" l="0" r="r" t="0"/>
              <a:pathLst>
                <a:path h="22" w="18">
                  <a:moveTo>
                    <a:pt x="18" y="1"/>
                  </a:moveTo>
                  <a:cubicBezTo>
                    <a:pt x="11" y="8"/>
                    <a:pt x="4" y="15"/>
                    <a:pt x="0" y="22"/>
                  </a:cubicBezTo>
                  <a:cubicBezTo>
                    <a:pt x="4" y="15"/>
                    <a:pt x="11" y="8"/>
                    <a:pt x="1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2" name="Google Shape;3626;p79">
              <a:extLst>
                <a:ext uri="{A7F04103-1E68-4927-B696-2E01EFBF834D}">
                  <a16:creationId xmlns:a16="http://schemas.microsoft.com/office/drawing/2010/main" id="{E60F2960-49B8-499C-9C4C-55956BA1CE12}"/>
                </a:ext>
              </a:extLst>
            </p:cNvPr>
            <p:cNvSpPr/>
            <p:nvPr/>
          </p:nvSpPr>
          <p:spPr>
            <a:xfrm rot="0">
              <a:off x="2276445" y="2253609"/>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3" name="Google Shape;3627;p79">
              <a:extLst>
                <a:ext uri="{65C8C183-631C-4D79-8B99-7F32D3885D48}">
                  <a16:creationId xmlns:a16="http://schemas.microsoft.com/office/drawing/2010/main" id="{69EAF23C-EB41-4A57-A4E7-9B5FA7D0D8CC}"/>
                </a:ext>
              </a:extLst>
            </p:cNvPr>
            <p:cNvSpPr/>
            <p:nvPr/>
          </p:nvSpPr>
          <p:spPr>
            <a:xfrm rot="0">
              <a:off x="2280301" y="2250703"/>
              <a:ext cx="14" cy="14"/>
            </a:xfrm>
            <a:custGeom>
              <a:avLst/>
              <a:gdLst/>
              <a:ahLst/>
              <a:cxnLst/>
              <a:rect b="b" l="0" r="r" t="0"/>
              <a:pathLst>
                <a:path h="1" w="1">
                  <a:moveTo>
                    <a:pt x="0" y="1"/>
                  </a:moveTo>
                  <a:lnTo>
                    <a:pt x="0" y="1"/>
                  </a:ln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4" name="Google Shape;3628;p79">
              <a:extLst>
                <a:ext uri="{F4F1CE89-9242-40D3-A611-96C7437C2475}">
                  <a16:creationId xmlns:a16="http://schemas.microsoft.com/office/drawing/2010/main" id="{0475D33F-CE54-450C-8068-B7906D89E23C}"/>
                </a:ext>
              </a:extLst>
            </p:cNvPr>
            <p:cNvSpPr/>
            <p:nvPr/>
          </p:nvSpPr>
          <p:spPr>
            <a:xfrm rot="0">
              <a:off x="2280110" y="2251043"/>
              <a:ext cx="109" cy="434"/>
            </a:xfrm>
            <a:custGeom>
              <a:avLst/>
              <a:gdLst/>
              <a:ahLst/>
              <a:cxnLst/>
              <a:rect b="b" l="0" r="r" t="0"/>
              <a:pathLst>
                <a:path h="32" w="8">
                  <a:moveTo>
                    <a:pt x="0" y="32"/>
                  </a:moveTo>
                  <a:cubicBezTo>
                    <a:pt x="4" y="21"/>
                    <a:pt x="7" y="11"/>
                    <a:pt x="7" y="0"/>
                  </a:cubicBezTo>
                  <a:cubicBezTo>
                    <a:pt x="7" y="11"/>
                    <a:pt x="4" y="21"/>
                    <a:pt x="0"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5" name="Google Shape;3629;p79">
              <a:extLst>
                <a:ext uri="{161CF149-22F0-47B8-8DD3-B1C134EEE34D}">
                  <a16:creationId xmlns:a16="http://schemas.microsoft.com/office/drawing/2010/main" id="{A99F6500-F733-4258-B305-D163DD6FBBEF}"/>
                </a:ext>
              </a:extLst>
            </p:cNvPr>
            <p:cNvSpPr/>
            <p:nvPr/>
          </p:nvSpPr>
          <p:spPr>
            <a:xfrm rot="0">
              <a:off x="2279962" y="2251613"/>
              <a:ext cx="109" cy="299"/>
            </a:xfrm>
            <a:custGeom>
              <a:avLst/>
              <a:gdLst/>
              <a:ahLst/>
              <a:cxnLst/>
              <a:rect b="b" l="0" r="r" t="0"/>
              <a:pathLst>
                <a:path h="22" w="8">
                  <a:moveTo>
                    <a:pt x="1" y="21"/>
                  </a:moveTo>
                  <a:cubicBezTo>
                    <a:pt x="4" y="14"/>
                    <a:pt x="4" y="7"/>
                    <a:pt x="8" y="0"/>
                  </a:cubicBezTo>
                  <a:cubicBezTo>
                    <a:pt x="4" y="7"/>
                    <a:pt x="4" y="14"/>
                    <a:pt x="1"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6" name="Google Shape;3630;p79">
              <a:extLst>
                <a:ext uri="{8854ABEB-EEDB-4F2E-A1A8-98B7B7467FB4}">
                  <a16:creationId xmlns:a16="http://schemas.microsoft.com/office/drawing/2010/main" id="{D8592D46-2EC5-4E21-AA65-63F23058A204}"/>
                </a:ext>
              </a:extLst>
            </p:cNvPr>
            <p:cNvSpPr/>
            <p:nvPr/>
          </p:nvSpPr>
          <p:spPr>
            <a:xfrm rot="0">
              <a:off x="2278536" y="2253134"/>
              <a:ext cx="352" cy="149"/>
            </a:xfrm>
            <a:custGeom>
              <a:avLst/>
              <a:gdLst/>
              <a:ahLst/>
              <a:cxnLst/>
              <a:rect b="b" l="0" r="r" t="0"/>
              <a:pathLst>
                <a:path h="11" w="26">
                  <a:moveTo>
                    <a:pt x="1" y="11"/>
                  </a:moveTo>
                  <a:cubicBezTo>
                    <a:pt x="8" y="7"/>
                    <a:pt x="15" y="4"/>
                    <a:pt x="25" y="0"/>
                  </a:cubicBezTo>
                  <a:cubicBezTo>
                    <a:pt x="15" y="4"/>
                    <a:pt x="8" y="7"/>
                    <a:pt x="1"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7" name="Google Shape;3631;p79">
              <a:extLst>
                <a:ext uri="{CE2EF472-1058-44FE-8C4B-3E95331AA3EF}">
                  <a16:creationId xmlns:a16="http://schemas.microsoft.com/office/drawing/2010/main" id="{764963DB-83D7-4A0D-B165-063EDB02C86F}"/>
                </a:ext>
              </a:extLst>
            </p:cNvPr>
            <p:cNvSpPr/>
            <p:nvPr/>
          </p:nvSpPr>
          <p:spPr>
            <a:xfrm rot="0">
              <a:off x="2276119" y="2239584"/>
              <a:ext cx="149" cy="14"/>
            </a:xfrm>
            <a:custGeom>
              <a:avLst/>
              <a:gdLst/>
              <a:ahLst/>
              <a:cxnLst/>
              <a:rect b="b" l="0" r="r" t="0"/>
              <a:pathLst>
                <a:path h="1" w="11">
                  <a:moveTo>
                    <a:pt x="11"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8" name="Google Shape;3632;p79">
              <a:extLst>
                <a:ext uri="{59968DE1-883B-4D18-82A8-BDE520CFE311}">
                  <a16:creationId xmlns:a16="http://schemas.microsoft.com/office/drawing/2010/main" id="{C58B69D0-8F2E-4DED-BFEB-5F8651CD6D00}"/>
                </a:ext>
              </a:extLst>
            </p:cNvPr>
            <p:cNvSpPr/>
            <p:nvPr/>
          </p:nvSpPr>
          <p:spPr>
            <a:xfrm rot="0">
              <a:off x="2277111" y="2239869"/>
              <a:ext cx="109" cy="68"/>
            </a:xfrm>
            <a:custGeom>
              <a:avLst/>
              <a:gdLst/>
              <a:ahLst/>
              <a:cxnLst/>
              <a:rect b="b" l="0" r="r" t="0"/>
              <a:pathLst>
                <a:path h="5" w="8">
                  <a:moveTo>
                    <a:pt x="8"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9" name="Google Shape;3633;p79">
              <a:extLst>
                <a:ext uri="{BC107E63-0E2C-4C23-B578-56B2B6BDCAD3}">
                  <a16:creationId xmlns:a16="http://schemas.microsoft.com/office/drawing/2010/main" id="{BA8A10AD-5BF2-444A-A166-DAC1E47BA998}"/>
                </a:ext>
              </a:extLst>
            </p:cNvPr>
            <p:cNvSpPr/>
            <p:nvPr/>
          </p:nvSpPr>
          <p:spPr>
            <a:xfrm rot="0">
              <a:off x="2276595" y="2239679"/>
              <a:ext cx="149" cy="68"/>
            </a:xfrm>
            <a:custGeom>
              <a:avLst/>
              <a:gdLst/>
              <a:ahLst/>
              <a:cxnLst/>
              <a:rect b="b" l="0" r="r" t="0"/>
              <a:pathLst>
                <a:path h="5" w="11">
                  <a:moveTo>
                    <a:pt x="11"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0" name="Google Shape;3634;p79">
              <a:extLst>
                <a:ext uri="{A7EF602A-6963-4C6C-B1FC-5CE09244E56D}">
                  <a16:creationId xmlns:a16="http://schemas.microsoft.com/office/drawing/2010/main" id="{F89C948F-AE0E-4F32-9712-FC5D23D72910}"/>
                </a:ext>
              </a:extLst>
            </p:cNvPr>
            <p:cNvSpPr/>
            <p:nvPr/>
          </p:nvSpPr>
          <p:spPr>
            <a:xfrm rot="0">
              <a:off x="2277735" y="2240154"/>
              <a:ext cx="54" cy="14"/>
            </a:xfrm>
            <a:custGeom>
              <a:avLst/>
              <a:gdLst/>
              <a:ahLst/>
              <a:cxnLst/>
              <a:rect b="b" l="0" r="r" t="0"/>
              <a:pathLst>
                <a:path h="1" w="4">
                  <a:moveTo>
                    <a:pt x="4"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1" name="Google Shape;3635;p79">
              <a:extLst>
                <a:ext uri="{598194F2-46CC-4A1E-BC12-1C9B6F07481B}">
                  <a16:creationId xmlns:a16="http://schemas.microsoft.com/office/drawing/2010/main" id="{82CC73E1-C02C-475F-970E-2ACDD3CFBD6B}"/>
                </a:ext>
              </a:extLst>
            </p:cNvPr>
            <p:cNvSpPr/>
            <p:nvPr/>
          </p:nvSpPr>
          <p:spPr>
            <a:xfrm rot="0">
              <a:off x="2278210" y="2240439"/>
              <a:ext cx="149" cy="109"/>
            </a:xfrm>
            <a:custGeom>
              <a:avLst/>
              <a:gdLst/>
              <a:ahLst/>
              <a:cxnLst/>
              <a:rect b="b" l="0" r="r" t="0"/>
              <a:pathLst>
                <a:path h="8" w="11">
                  <a:moveTo>
                    <a:pt x="11"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2" name="Google Shape;3636;p79">
              <a:extLst>
                <a:ext uri="{EED39850-498E-4D79-B93B-6C91E6EBFF03}">
                  <a16:creationId xmlns:a16="http://schemas.microsoft.com/office/drawing/2010/main" id="{2721EA36-E868-4367-8063-8068B534E165}"/>
                </a:ext>
              </a:extLst>
            </p:cNvPr>
            <p:cNvSpPr/>
            <p:nvPr/>
          </p:nvSpPr>
          <p:spPr>
            <a:xfrm rot="0">
              <a:off x="2278726" y="2240779"/>
              <a:ext cx="163" cy="54"/>
            </a:xfrm>
            <a:custGeom>
              <a:avLst/>
              <a:gdLst/>
              <a:ahLst/>
              <a:cxnLst/>
              <a:rect b="b" l="0" r="r" t="0"/>
              <a:pathLst>
                <a:path h="4" w="12">
                  <a:moveTo>
                    <a:pt x="11"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3" name="Google Shape;3637;p79">
              <a:extLst>
                <a:ext uri="{3EAF583A-F61C-4401-9417-096122B9DF4D}">
                  <a16:creationId xmlns:a16="http://schemas.microsoft.com/office/drawing/2010/main" id="{A009129F-6FD5-4E7C-841B-73245FCE7692}"/>
                </a:ext>
              </a:extLst>
            </p:cNvPr>
            <p:cNvSpPr/>
            <p:nvPr/>
          </p:nvSpPr>
          <p:spPr>
            <a:xfrm rot="0">
              <a:off x="2278210" y="2253270"/>
              <a:ext cx="339" cy="109"/>
            </a:xfrm>
            <a:custGeom>
              <a:avLst/>
              <a:gdLst/>
              <a:ahLst/>
              <a:cxnLst/>
              <a:rect b="b" l="0" r="r" t="0"/>
              <a:pathLst>
                <a:path h="8" w="25">
                  <a:moveTo>
                    <a:pt x="25" y="1"/>
                  </a:moveTo>
                  <a:cubicBezTo>
                    <a:pt x="14" y="4"/>
                    <a:pt x="7" y="4"/>
                    <a:pt x="0" y="8"/>
                  </a:cubicBezTo>
                  <a:cubicBezTo>
                    <a:pt x="7" y="4"/>
                    <a:pt x="18" y="4"/>
                    <a:pt x="2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4" name="Google Shape;3638;p79">
              <a:extLst>
                <a:ext uri="{BA49DEA7-B6F3-4E77-B647-594F04F6C9D2}">
                  <a16:creationId xmlns:a16="http://schemas.microsoft.com/office/drawing/2010/main" id="{66A3D920-BC67-4359-98B8-E3D07C51C2B1}"/>
                </a:ext>
              </a:extLst>
            </p:cNvPr>
            <p:cNvSpPr/>
            <p:nvPr/>
          </p:nvSpPr>
          <p:spPr>
            <a:xfrm rot="0">
              <a:off x="2277396" y="2253460"/>
              <a:ext cx="299" cy="68"/>
            </a:xfrm>
            <a:custGeom>
              <a:avLst/>
              <a:gdLst/>
              <a:ahLst/>
              <a:cxnLst/>
              <a:rect b="b" l="0" r="r" t="0"/>
              <a:pathLst>
                <a:path h="5" w="22">
                  <a:moveTo>
                    <a:pt x="1" y="4"/>
                  </a:moveTo>
                  <a:lnTo>
                    <a:pt x="22"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5" name="Google Shape;3639;p79">
              <a:extLst>
                <a:ext uri="{CDABC1B0-6E4B-423E-924D-45DA2ACE2246}">
                  <a16:creationId xmlns:a16="http://schemas.microsoft.com/office/drawing/2010/main" id="{01DB4845-AAF0-42E3-B3C3-6CEA6A2B00FD}"/>
                </a:ext>
              </a:extLst>
            </p:cNvPr>
            <p:cNvSpPr/>
            <p:nvPr/>
          </p:nvSpPr>
          <p:spPr>
            <a:xfrm rot="0">
              <a:off x="2276920" y="2253513"/>
              <a:ext cx="394" cy="54"/>
            </a:xfrm>
            <a:custGeom>
              <a:avLst/>
              <a:gdLst/>
              <a:ahLst/>
              <a:cxnLst/>
              <a:rect b="b" l="0" r="r" t="0"/>
              <a:pathLst>
                <a:path h="4" w="29">
                  <a:moveTo>
                    <a:pt x="1" y="4"/>
                  </a:moveTo>
                  <a:lnTo>
                    <a:pt x="29"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6" name="Google Shape;3640;p79">
              <a:extLst>
                <a:ext uri="{81F584E9-3315-4CD3-B3A3-C4768C1E1529}">
                  <a16:creationId xmlns:a16="http://schemas.microsoft.com/office/drawing/2010/main" id="{CACE4667-FB11-4BB9-85A5-6C6C5BBC622C}"/>
                </a:ext>
              </a:extLst>
            </p:cNvPr>
            <p:cNvSpPr/>
            <p:nvPr/>
          </p:nvSpPr>
          <p:spPr>
            <a:xfrm rot="0">
              <a:off x="2277776" y="2253419"/>
              <a:ext cx="299" cy="54"/>
            </a:xfrm>
            <a:custGeom>
              <a:avLst/>
              <a:gdLst/>
              <a:ahLst/>
              <a:cxnLst/>
              <a:rect b="b" l="0" r="r" t="0"/>
              <a:pathLst>
                <a:path h="4" w="22">
                  <a:moveTo>
                    <a:pt x="1" y="4"/>
                  </a:moveTo>
                  <a:lnTo>
                    <a:pt x="2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7" name="Google Shape;3641;p79">
              <a:extLst>
                <a:ext uri="{8D4BF4B7-1E5F-4603-B1C8-A61CB5B6ECF7}">
                  <a16:creationId xmlns:a16="http://schemas.microsoft.com/office/drawing/2010/main" id="{DD5F3AEE-51E7-4B16-94B4-9DF5EE8D4B2C}"/>
                </a:ext>
              </a:extLst>
            </p:cNvPr>
            <p:cNvSpPr/>
            <p:nvPr/>
          </p:nvSpPr>
          <p:spPr>
            <a:xfrm rot="0">
              <a:off x="2276595" y="2253609"/>
              <a:ext cx="299" cy="14"/>
            </a:xfrm>
            <a:custGeom>
              <a:avLst/>
              <a:gdLst/>
              <a:ahLst/>
              <a:cxnLst/>
              <a:rect b="b" l="0" r="r" t="0"/>
              <a:pathLst>
                <a:path h="1" w="22">
                  <a:moveTo>
                    <a:pt x="0" y="0"/>
                  </a:moveTo>
                  <a:lnTo>
                    <a:pt x="2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8" name="Google Shape;3642;p79">
              <a:extLst>
                <a:ext uri="{56D386A5-9CF0-4D62-97A9-6FDAB1524378}">
                  <a16:creationId xmlns:a16="http://schemas.microsoft.com/office/drawing/2010/main" id="{2DB7F376-563C-4D5B-91A5-C1D506C4E418}"/>
                </a:ext>
              </a:extLst>
            </p:cNvPr>
            <p:cNvSpPr/>
            <p:nvPr/>
          </p:nvSpPr>
          <p:spPr>
            <a:xfrm rot="0">
              <a:off x="2275644" y="2253555"/>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9" name="Google Shape;3643;p79">
              <a:extLst>
                <a:ext uri="{E540D778-6706-418E-BAF8-6CF00C6C9EFD}">
                  <a16:creationId xmlns:a16="http://schemas.microsoft.com/office/drawing/2010/main" id="{38C79C1B-C8C5-4AAF-B295-81D9F124515D}"/>
                </a:ext>
              </a:extLst>
            </p:cNvPr>
            <p:cNvSpPr/>
            <p:nvPr/>
          </p:nvSpPr>
          <p:spPr>
            <a:xfrm rot="0">
              <a:off x="2252019" y="2279556"/>
              <a:ext cx="149" cy="352"/>
            </a:xfrm>
            <a:custGeom>
              <a:avLst/>
              <a:gdLst/>
              <a:ahLst/>
              <a:cxnLst/>
              <a:rect b="b" l="0" r="r" t="0"/>
              <a:pathLst>
                <a:path h="26" w="11">
                  <a:moveTo>
                    <a:pt x="11" y="1"/>
                  </a:moveTo>
                  <a:lnTo>
                    <a:pt x="0"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0" name="Google Shape;3644;p79">
              <a:extLst>
                <a:ext uri="{7D45F085-F457-428C-A1A0-4641C3A948D0}">
                  <a16:creationId xmlns:a16="http://schemas.microsoft.com/office/drawing/2010/main" id="{68BC2F2C-9588-4115-954D-C0DC1704F8EE}"/>
                </a:ext>
              </a:extLst>
            </p:cNvPr>
            <p:cNvSpPr/>
            <p:nvPr/>
          </p:nvSpPr>
          <p:spPr>
            <a:xfrm rot="0">
              <a:off x="2252155" y="2275999"/>
              <a:ext cx="1589" cy="3476"/>
            </a:xfrm>
            <a:custGeom>
              <a:avLst/>
              <a:gdLst/>
              <a:ahLst/>
              <a:cxnLst/>
              <a:rect b="b" l="0" r="r" t="0"/>
              <a:pathLst>
                <a:path h="256" w="117">
                  <a:moveTo>
                    <a:pt x="116" y="0"/>
                  </a:moveTo>
                  <a:lnTo>
                    <a:pt x="116" y="0"/>
                  </a:lnTo>
                  <a:cubicBezTo>
                    <a:pt x="71" y="95"/>
                    <a:pt x="25" y="203"/>
                    <a:pt x="1" y="256"/>
                  </a:cubicBezTo>
                  <a:cubicBezTo>
                    <a:pt x="25" y="203"/>
                    <a:pt x="74" y="95"/>
                    <a:pt x="11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1" name="Google Shape;3645;p79">
              <a:extLst>
                <a:ext uri="{EECD1CC9-D71A-4131-89CC-D5EFF42AF002}">
                  <a16:creationId xmlns:a16="http://schemas.microsoft.com/office/drawing/2010/main" id="{E21A982E-6880-457C-857F-4D15318C0CB0}"/>
                </a:ext>
              </a:extLst>
            </p:cNvPr>
            <p:cNvSpPr/>
            <p:nvPr/>
          </p:nvSpPr>
          <p:spPr>
            <a:xfrm rot="0">
              <a:off x="2256866" y="2263589"/>
              <a:ext cx="1589" cy="1494"/>
            </a:xfrm>
            <a:custGeom>
              <a:avLst/>
              <a:gdLst/>
              <a:ahLst/>
              <a:cxnLst/>
              <a:rect b="b" l="0" r="r" t="0"/>
              <a:pathLst>
                <a:path h="110" w="117">
                  <a:moveTo>
                    <a:pt x="116" y="109"/>
                  </a:moveTo>
                  <a:cubicBezTo>
                    <a:pt x="74" y="74"/>
                    <a:pt x="36" y="39"/>
                    <a:pt x="0" y="1"/>
                  </a:cubicBezTo>
                  <a:cubicBezTo>
                    <a:pt x="36" y="39"/>
                    <a:pt x="74" y="74"/>
                    <a:pt x="116" y="10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2" name="Google Shape;3646;p79">
              <a:extLst>
                <a:ext uri="{B4864DF7-8B37-4491-BF78-4A1B885FDA4B}">
                  <a16:creationId xmlns:a16="http://schemas.microsoft.com/office/drawing/2010/main" id="{09CC1F26-85A9-4D6A-9D0C-ABA011B086AA}"/>
                </a:ext>
              </a:extLst>
            </p:cNvPr>
            <p:cNvSpPr/>
            <p:nvPr/>
          </p:nvSpPr>
          <p:spPr>
            <a:xfrm rot="0">
              <a:off x="2136461" y="2088588"/>
              <a:ext cx="84818" cy="89883"/>
            </a:xfrm>
            <a:custGeom>
              <a:avLst/>
              <a:gdLst/>
              <a:ahLst/>
              <a:cxnLst/>
              <a:rect b="b" l="0" r="r" t="0"/>
              <a:pathLst>
                <a:path h="6620" w="6247">
                  <a:moveTo>
                    <a:pt x="1218" y="0"/>
                  </a:moveTo>
                  <a:cubicBezTo>
                    <a:pt x="955" y="0"/>
                    <a:pt x="738" y="3"/>
                    <a:pt x="663" y="10"/>
                  </a:cubicBezTo>
                  <a:lnTo>
                    <a:pt x="638" y="10"/>
                  </a:lnTo>
                  <a:lnTo>
                    <a:pt x="628" y="14"/>
                  </a:lnTo>
                  <a:lnTo>
                    <a:pt x="624" y="14"/>
                  </a:lnTo>
                  <a:lnTo>
                    <a:pt x="607" y="21"/>
                  </a:lnTo>
                  <a:lnTo>
                    <a:pt x="603" y="21"/>
                  </a:lnTo>
                  <a:lnTo>
                    <a:pt x="582" y="31"/>
                  </a:lnTo>
                  <a:lnTo>
                    <a:pt x="579" y="35"/>
                  </a:lnTo>
                  <a:lnTo>
                    <a:pt x="550" y="49"/>
                  </a:lnTo>
                  <a:lnTo>
                    <a:pt x="543" y="52"/>
                  </a:lnTo>
                  <a:lnTo>
                    <a:pt x="512" y="70"/>
                  </a:lnTo>
                  <a:lnTo>
                    <a:pt x="505" y="73"/>
                  </a:lnTo>
                  <a:lnTo>
                    <a:pt x="463" y="101"/>
                  </a:lnTo>
                  <a:lnTo>
                    <a:pt x="459" y="105"/>
                  </a:lnTo>
                  <a:lnTo>
                    <a:pt x="414" y="133"/>
                  </a:lnTo>
                  <a:lnTo>
                    <a:pt x="407" y="136"/>
                  </a:lnTo>
                  <a:cubicBezTo>
                    <a:pt x="505" y="469"/>
                    <a:pt x="747" y="969"/>
                    <a:pt x="841" y="1165"/>
                  </a:cubicBezTo>
                  <a:lnTo>
                    <a:pt x="869" y="1225"/>
                  </a:lnTo>
                  <a:cubicBezTo>
                    <a:pt x="922" y="1330"/>
                    <a:pt x="887" y="1428"/>
                    <a:pt x="852" y="1529"/>
                  </a:cubicBezTo>
                  <a:cubicBezTo>
                    <a:pt x="813" y="1624"/>
                    <a:pt x="792" y="1725"/>
                    <a:pt x="789" y="1827"/>
                  </a:cubicBezTo>
                  <a:cubicBezTo>
                    <a:pt x="789" y="1960"/>
                    <a:pt x="869" y="2167"/>
                    <a:pt x="946" y="2363"/>
                  </a:cubicBezTo>
                  <a:cubicBezTo>
                    <a:pt x="1027" y="2573"/>
                    <a:pt x="1111" y="2790"/>
                    <a:pt x="1128" y="2968"/>
                  </a:cubicBezTo>
                  <a:cubicBezTo>
                    <a:pt x="1160" y="3311"/>
                    <a:pt x="967" y="3532"/>
                    <a:pt x="782" y="3745"/>
                  </a:cubicBezTo>
                  <a:lnTo>
                    <a:pt x="726" y="3812"/>
                  </a:lnTo>
                  <a:cubicBezTo>
                    <a:pt x="533" y="4032"/>
                    <a:pt x="344" y="4533"/>
                    <a:pt x="344" y="4817"/>
                  </a:cubicBezTo>
                  <a:cubicBezTo>
                    <a:pt x="344" y="5020"/>
                    <a:pt x="239" y="5212"/>
                    <a:pt x="155" y="5363"/>
                  </a:cubicBezTo>
                  <a:cubicBezTo>
                    <a:pt x="109" y="5450"/>
                    <a:pt x="57" y="5541"/>
                    <a:pt x="60" y="5580"/>
                  </a:cubicBezTo>
                  <a:cubicBezTo>
                    <a:pt x="67" y="5713"/>
                    <a:pt x="32" y="6056"/>
                    <a:pt x="1" y="6252"/>
                  </a:cubicBezTo>
                  <a:lnTo>
                    <a:pt x="46" y="6242"/>
                  </a:lnTo>
                  <a:cubicBezTo>
                    <a:pt x="95" y="6154"/>
                    <a:pt x="186" y="6098"/>
                    <a:pt x="284" y="6094"/>
                  </a:cubicBezTo>
                  <a:cubicBezTo>
                    <a:pt x="354" y="6094"/>
                    <a:pt x="414" y="6136"/>
                    <a:pt x="438" y="6199"/>
                  </a:cubicBezTo>
                  <a:cubicBezTo>
                    <a:pt x="442" y="6210"/>
                    <a:pt x="445" y="6217"/>
                    <a:pt x="452" y="6224"/>
                  </a:cubicBezTo>
                  <a:cubicBezTo>
                    <a:pt x="470" y="6221"/>
                    <a:pt x="487" y="6217"/>
                    <a:pt x="505" y="6210"/>
                  </a:cubicBezTo>
                  <a:cubicBezTo>
                    <a:pt x="604" y="6167"/>
                    <a:pt x="696" y="6146"/>
                    <a:pt x="784" y="6146"/>
                  </a:cubicBezTo>
                  <a:cubicBezTo>
                    <a:pt x="890" y="6146"/>
                    <a:pt x="990" y="6178"/>
                    <a:pt x="1086" y="6242"/>
                  </a:cubicBezTo>
                  <a:cubicBezTo>
                    <a:pt x="1244" y="6347"/>
                    <a:pt x="1373" y="6368"/>
                    <a:pt x="1541" y="6368"/>
                  </a:cubicBezTo>
                  <a:lnTo>
                    <a:pt x="3456" y="6368"/>
                  </a:lnTo>
                  <a:lnTo>
                    <a:pt x="3645" y="6557"/>
                  </a:lnTo>
                  <a:lnTo>
                    <a:pt x="4573" y="6557"/>
                  </a:lnTo>
                  <a:lnTo>
                    <a:pt x="4622" y="6560"/>
                  </a:lnTo>
                  <a:lnTo>
                    <a:pt x="4629" y="6560"/>
                  </a:lnTo>
                  <a:lnTo>
                    <a:pt x="4678" y="6564"/>
                  </a:lnTo>
                  <a:lnTo>
                    <a:pt x="4692" y="6564"/>
                  </a:lnTo>
                  <a:lnTo>
                    <a:pt x="4734" y="6567"/>
                  </a:lnTo>
                  <a:lnTo>
                    <a:pt x="4745" y="6567"/>
                  </a:lnTo>
                  <a:lnTo>
                    <a:pt x="4780" y="6574"/>
                  </a:lnTo>
                  <a:lnTo>
                    <a:pt x="4787" y="6574"/>
                  </a:lnTo>
                  <a:cubicBezTo>
                    <a:pt x="4797" y="6578"/>
                    <a:pt x="4811" y="6578"/>
                    <a:pt x="4818" y="6581"/>
                  </a:cubicBezTo>
                  <a:lnTo>
                    <a:pt x="4825" y="6581"/>
                  </a:lnTo>
                  <a:cubicBezTo>
                    <a:pt x="4836" y="6585"/>
                    <a:pt x="4843" y="6588"/>
                    <a:pt x="4853" y="6592"/>
                  </a:cubicBezTo>
                  <a:cubicBezTo>
                    <a:pt x="4892" y="6611"/>
                    <a:pt x="4963" y="6619"/>
                    <a:pt x="5046" y="6619"/>
                  </a:cubicBezTo>
                  <a:cubicBezTo>
                    <a:pt x="5246" y="6619"/>
                    <a:pt x="5522" y="6574"/>
                    <a:pt x="5648" y="6532"/>
                  </a:cubicBezTo>
                  <a:cubicBezTo>
                    <a:pt x="5662" y="6529"/>
                    <a:pt x="5683" y="6522"/>
                    <a:pt x="5707" y="6518"/>
                  </a:cubicBezTo>
                  <a:lnTo>
                    <a:pt x="5130" y="5709"/>
                  </a:lnTo>
                  <a:lnTo>
                    <a:pt x="5130" y="5688"/>
                  </a:lnTo>
                  <a:lnTo>
                    <a:pt x="5186" y="3801"/>
                  </a:lnTo>
                  <a:lnTo>
                    <a:pt x="6036" y="3829"/>
                  </a:lnTo>
                  <a:lnTo>
                    <a:pt x="6138" y="3728"/>
                  </a:lnTo>
                  <a:lnTo>
                    <a:pt x="6246" y="2716"/>
                  </a:lnTo>
                  <a:lnTo>
                    <a:pt x="6218" y="2716"/>
                  </a:lnTo>
                  <a:cubicBezTo>
                    <a:pt x="6211" y="2720"/>
                    <a:pt x="6201" y="2723"/>
                    <a:pt x="6194" y="2727"/>
                  </a:cubicBezTo>
                  <a:cubicBezTo>
                    <a:pt x="6088" y="2772"/>
                    <a:pt x="5992" y="2783"/>
                    <a:pt x="5897" y="2783"/>
                  </a:cubicBezTo>
                  <a:cubicBezTo>
                    <a:pt x="5859" y="2783"/>
                    <a:pt x="5822" y="2781"/>
                    <a:pt x="5784" y="2779"/>
                  </a:cubicBezTo>
                  <a:lnTo>
                    <a:pt x="5683" y="2779"/>
                  </a:lnTo>
                  <a:cubicBezTo>
                    <a:pt x="5630" y="2783"/>
                    <a:pt x="5581" y="2811"/>
                    <a:pt x="5546" y="2853"/>
                  </a:cubicBezTo>
                  <a:cubicBezTo>
                    <a:pt x="5517" y="2885"/>
                    <a:pt x="5475" y="2928"/>
                    <a:pt x="5412" y="2928"/>
                  </a:cubicBezTo>
                  <a:cubicBezTo>
                    <a:pt x="5400" y="2928"/>
                    <a:pt x="5388" y="2926"/>
                    <a:pt x="5375" y="2923"/>
                  </a:cubicBezTo>
                  <a:cubicBezTo>
                    <a:pt x="5228" y="2888"/>
                    <a:pt x="5280" y="2636"/>
                    <a:pt x="5319" y="2454"/>
                  </a:cubicBezTo>
                  <a:cubicBezTo>
                    <a:pt x="5322" y="2436"/>
                    <a:pt x="5326" y="2422"/>
                    <a:pt x="5329" y="2412"/>
                  </a:cubicBezTo>
                  <a:cubicBezTo>
                    <a:pt x="5343" y="2331"/>
                    <a:pt x="5207" y="2135"/>
                    <a:pt x="5084" y="2037"/>
                  </a:cubicBezTo>
                  <a:cubicBezTo>
                    <a:pt x="4990" y="1963"/>
                    <a:pt x="5025" y="1788"/>
                    <a:pt x="5095" y="1512"/>
                  </a:cubicBezTo>
                  <a:cubicBezTo>
                    <a:pt x="5119" y="1424"/>
                    <a:pt x="5151" y="1288"/>
                    <a:pt x="5147" y="1249"/>
                  </a:cubicBezTo>
                  <a:cubicBezTo>
                    <a:pt x="5060" y="1151"/>
                    <a:pt x="5039" y="938"/>
                    <a:pt x="5035" y="801"/>
                  </a:cubicBezTo>
                  <a:lnTo>
                    <a:pt x="5035" y="773"/>
                  </a:lnTo>
                  <a:cubicBezTo>
                    <a:pt x="5035" y="763"/>
                    <a:pt x="5035" y="752"/>
                    <a:pt x="5032" y="742"/>
                  </a:cubicBezTo>
                  <a:cubicBezTo>
                    <a:pt x="5004" y="742"/>
                    <a:pt x="4972" y="742"/>
                    <a:pt x="4941" y="749"/>
                  </a:cubicBezTo>
                  <a:cubicBezTo>
                    <a:pt x="4874" y="759"/>
                    <a:pt x="4808" y="766"/>
                    <a:pt x="4738" y="766"/>
                  </a:cubicBezTo>
                  <a:cubicBezTo>
                    <a:pt x="4534" y="766"/>
                    <a:pt x="4454" y="689"/>
                    <a:pt x="4426" y="637"/>
                  </a:cubicBezTo>
                  <a:cubicBezTo>
                    <a:pt x="4371" y="624"/>
                    <a:pt x="4287" y="611"/>
                    <a:pt x="4209" y="611"/>
                  </a:cubicBezTo>
                  <a:cubicBezTo>
                    <a:pt x="4154" y="611"/>
                    <a:pt x="4102" y="618"/>
                    <a:pt x="4065" y="637"/>
                  </a:cubicBezTo>
                  <a:cubicBezTo>
                    <a:pt x="4016" y="661"/>
                    <a:pt x="3985" y="798"/>
                    <a:pt x="3967" y="892"/>
                  </a:cubicBezTo>
                  <a:cubicBezTo>
                    <a:pt x="3943" y="1001"/>
                    <a:pt x="3929" y="1081"/>
                    <a:pt x="3873" y="1116"/>
                  </a:cubicBezTo>
                  <a:cubicBezTo>
                    <a:pt x="3858" y="1124"/>
                    <a:pt x="3841" y="1130"/>
                    <a:pt x="3822" y="1130"/>
                  </a:cubicBezTo>
                  <a:cubicBezTo>
                    <a:pt x="3815" y="1130"/>
                    <a:pt x="3807" y="1129"/>
                    <a:pt x="3799" y="1127"/>
                  </a:cubicBezTo>
                  <a:cubicBezTo>
                    <a:pt x="3787" y="1124"/>
                    <a:pt x="3770" y="1122"/>
                    <a:pt x="3748" y="1122"/>
                  </a:cubicBezTo>
                  <a:cubicBezTo>
                    <a:pt x="3640" y="1122"/>
                    <a:pt x="3422" y="1157"/>
                    <a:pt x="3204" y="1221"/>
                  </a:cubicBezTo>
                  <a:cubicBezTo>
                    <a:pt x="3151" y="1237"/>
                    <a:pt x="3104" y="1245"/>
                    <a:pt x="3061" y="1245"/>
                  </a:cubicBezTo>
                  <a:cubicBezTo>
                    <a:pt x="2850" y="1245"/>
                    <a:pt x="2755" y="1065"/>
                    <a:pt x="2665" y="847"/>
                  </a:cubicBezTo>
                  <a:cubicBezTo>
                    <a:pt x="2637" y="766"/>
                    <a:pt x="2584" y="696"/>
                    <a:pt x="2521" y="647"/>
                  </a:cubicBezTo>
                  <a:cubicBezTo>
                    <a:pt x="2451" y="588"/>
                    <a:pt x="2409" y="539"/>
                    <a:pt x="2441" y="392"/>
                  </a:cubicBezTo>
                  <a:cubicBezTo>
                    <a:pt x="2476" y="248"/>
                    <a:pt x="2402" y="80"/>
                    <a:pt x="2371" y="10"/>
                  </a:cubicBezTo>
                  <a:lnTo>
                    <a:pt x="2364" y="10"/>
                  </a:lnTo>
                  <a:cubicBezTo>
                    <a:pt x="2091" y="6"/>
                    <a:pt x="1606" y="0"/>
                    <a:pt x="121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3" name="Google Shape;3647;p79">
              <a:extLst>
                <a:ext uri="{3556B7B2-A0BB-487B-88A6-08E209B32D46}">
                  <a16:creationId xmlns:a16="http://schemas.microsoft.com/office/drawing/2010/main" id="{15BDE3D1-5131-4D17-9592-FF9A419DC6E0}"/>
                </a:ext>
              </a:extLst>
            </p:cNvPr>
            <p:cNvSpPr/>
            <p:nvPr/>
          </p:nvSpPr>
          <p:spPr>
            <a:xfrm rot="0">
              <a:off x="2193594" y="2177277"/>
              <a:ext cx="352" cy="14"/>
            </a:xfrm>
            <a:custGeom>
              <a:avLst/>
              <a:gdLst/>
              <a:ahLst/>
              <a:cxnLst/>
              <a:rect b="b" l="0" r="r" t="0"/>
              <a:pathLst>
                <a:path h="1" w="26">
                  <a:moveTo>
                    <a:pt x="25"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4" name="Google Shape;3648;p79">
              <a:extLst>
                <a:ext uri="{9D2B27E8-1B50-48B9-8105-7D8914C9637D}">
                  <a16:creationId xmlns:a16="http://schemas.microsoft.com/office/drawing/2010/main" id="{0368FED6-1185-41B1-8FCF-D1270F2BE53E}"/>
                </a:ext>
              </a:extLst>
            </p:cNvPr>
            <p:cNvSpPr/>
            <p:nvPr/>
          </p:nvSpPr>
          <p:spPr>
            <a:xfrm rot="0">
              <a:off x="2185897" y="2177697"/>
              <a:ext cx="394" cy="14"/>
            </a:xfrm>
            <a:custGeom>
              <a:avLst/>
              <a:gdLst/>
              <a:ahLst/>
              <a:cxnLst/>
              <a:rect b="b" l="0" r="r" t="0"/>
              <a:pathLst>
                <a:path h="1" w="29">
                  <a:moveTo>
                    <a:pt x="29"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5" name="Google Shape;3649;p79">
              <a:extLst>
                <a:ext uri="{61807A8C-C4D2-4058-8E75-93DEAC92AA6A}">
                  <a16:creationId xmlns:a16="http://schemas.microsoft.com/office/drawing/2010/main" id="{BD26DE90-B668-4EAD-911A-9015D72E2177}"/>
                </a:ext>
              </a:extLst>
            </p:cNvPr>
            <p:cNvSpPr/>
            <p:nvPr/>
          </p:nvSpPr>
          <p:spPr>
            <a:xfrm rot="0">
              <a:off x="2200113" y="2177372"/>
              <a:ext cx="624" cy="109"/>
            </a:xfrm>
            <a:custGeom>
              <a:avLst/>
              <a:gdLst/>
              <a:ahLst/>
              <a:cxnLst/>
              <a:rect b="b" l="0" r="r" t="0"/>
              <a:pathLst>
                <a:path h="8" w="46">
                  <a:moveTo>
                    <a:pt x="46"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6" name="Google Shape;3650;p79">
              <a:extLst>
                <a:ext uri="{47DA9649-5530-45E8-9634-60F20827C605}">
                  <a16:creationId xmlns:a16="http://schemas.microsoft.com/office/drawing/2010/main" id="{B822B1EA-CA62-4BE1-97D5-CD866454C6ED}"/>
                </a:ext>
              </a:extLst>
            </p:cNvPr>
            <p:cNvSpPr/>
            <p:nvPr/>
          </p:nvSpPr>
          <p:spPr>
            <a:xfrm rot="0">
              <a:off x="2192889" y="2177317"/>
              <a:ext cx="394" cy="14"/>
            </a:xfrm>
            <a:custGeom>
              <a:avLst/>
              <a:gdLst/>
              <a:ahLst/>
              <a:cxnLst/>
              <a:rect b="b" l="0" r="r" t="0"/>
              <a:pathLst>
                <a:path h="1" w="29">
                  <a:moveTo>
                    <a:pt x="28"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7" name="Google Shape;3651;p79">
              <a:extLst>
                <a:ext uri="{E8C6AD8A-B9A4-419E-8CEC-13DE43B70540}">
                  <a16:creationId xmlns:a16="http://schemas.microsoft.com/office/drawing/2010/main" id="{D86D66E2-D065-4B1F-9B6E-F827D064903C}"/>
                </a:ext>
              </a:extLst>
            </p:cNvPr>
            <p:cNvSpPr/>
            <p:nvPr/>
          </p:nvSpPr>
          <p:spPr>
            <a:xfrm rot="0">
              <a:off x="2197492" y="2177277"/>
              <a:ext cx="774" cy="14"/>
            </a:xfrm>
            <a:custGeom>
              <a:avLst/>
              <a:gdLst/>
              <a:ahLst/>
              <a:cxnLst/>
              <a:rect b="b" l="0" r="r" t="0"/>
              <a:pathLst>
                <a:path h="1" w="57">
                  <a:moveTo>
                    <a:pt x="57"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8" name="Google Shape;3652;p79">
              <a:extLst>
                <a:ext uri="{E475F045-3D55-47F1-A6FA-7E109E32C383}">
                  <a16:creationId xmlns:a16="http://schemas.microsoft.com/office/drawing/2010/main" id="{2CEC2814-6041-440B-8A5F-7836D4E9E5CF}"/>
                </a:ext>
              </a:extLst>
            </p:cNvPr>
            <p:cNvSpPr/>
            <p:nvPr/>
          </p:nvSpPr>
          <p:spPr>
            <a:xfrm rot="0">
              <a:off x="2198496" y="2177277"/>
              <a:ext cx="679" cy="54"/>
            </a:xfrm>
            <a:custGeom>
              <a:avLst/>
              <a:gdLst/>
              <a:ahLst/>
              <a:cxnLst/>
              <a:rect b="b" l="0" r="r" t="0"/>
              <a:pathLst>
                <a:path h="4" w="50">
                  <a:moveTo>
                    <a:pt x="49"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9" name="Google Shape;3653;p79">
              <a:extLst>
                <a:ext uri="{62D973F9-D025-4506-AE9C-C08738D54184}">
                  <a16:creationId xmlns:a16="http://schemas.microsoft.com/office/drawing/2010/main" id="{6185E908-63F8-4C1F-B9F9-3CC1CF7306A5}"/>
                </a:ext>
              </a:extLst>
            </p:cNvPr>
            <p:cNvSpPr/>
            <p:nvPr/>
          </p:nvSpPr>
          <p:spPr>
            <a:xfrm rot="0">
              <a:off x="2197261" y="2177222"/>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0" name="Google Shape;3654;p79">
              <a:extLst>
                <a:ext uri="{4E39AB02-F817-4FD8-974B-34CC5D76A7C9}">
                  <a16:creationId xmlns:a16="http://schemas.microsoft.com/office/drawing/2010/main" id="{6DEBA99F-CE23-42C4-9272-5A10ABBE71BB}"/>
                </a:ext>
              </a:extLst>
            </p:cNvPr>
            <p:cNvSpPr/>
            <p:nvPr/>
          </p:nvSpPr>
          <p:spPr>
            <a:xfrm rot="0">
              <a:off x="2195400" y="2177277"/>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1" name="Google Shape;3655;p79">
              <a:extLst>
                <a:ext uri="{3CAB86FD-9223-467A-A166-16ADB96989A1}">
                  <a16:creationId xmlns:a16="http://schemas.microsoft.com/office/drawing/2010/main" id="{05F478DA-F54F-493F-9836-B7DADF56BB20}"/>
                </a:ext>
              </a:extLst>
            </p:cNvPr>
            <p:cNvSpPr/>
            <p:nvPr/>
          </p:nvSpPr>
          <p:spPr>
            <a:xfrm rot="0">
              <a:off x="2136421" y="2173421"/>
              <a:ext cx="679" cy="149"/>
            </a:xfrm>
            <a:custGeom>
              <a:avLst/>
              <a:gdLst/>
              <a:ahLst/>
              <a:cxnLst/>
              <a:rect b="b" l="0" r="r" t="0"/>
              <a:pathLst>
                <a:path h="11" w="50">
                  <a:moveTo>
                    <a:pt x="0" y="11"/>
                  </a:moveTo>
                  <a:lnTo>
                    <a:pt x="4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2" name="Google Shape;3656;p79">
              <a:extLst>
                <a:ext uri="{DC80BC57-3BCF-426B-A91A-0D4AE06A2994}">
                  <a16:creationId xmlns:a16="http://schemas.microsoft.com/office/drawing/2010/main" id="{3B17CA5B-AFF9-4E19-AC1B-8254620F3001}"/>
                </a:ext>
              </a:extLst>
            </p:cNvPr>
            <p:cNvSpPr/>
            <p:nvPr/>
          </p:nvSpPr>
          <p:spPr>
            <a:xfrm rot="0">
              <a:off x="2199256" y="2177317"/>
              <a:ext cx="679" cy="68"/>
            </a:xfrm>
            <a:custGeom>
              <a:avLst/>
              <a:gdLst/>
              <a:ahLst/>
              <a:cxnLst/>
              <a:rect b="b" l="0" r="r" t="0"/>
              <a:pathLst>
                <a:path h="5" w="50">
                  <a:moveTo>
                    <a:pt x="49"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3" name="Google Shape;3657;p79">
              <a:extLst>
                <a:ext uri="{F241C368-7A87-4654-9BDF-6798371A3C2D}">
                  <a16:creationId xmlns:a16="http://schemas.microsoft.com/office/drawing/2010/main" id="{305C1CD1-DCEF-4EFB-86F1-20170B2EC52C}"/>
                </a:ext>
              </a:extLst>
            </p:cNvPr>
            <p:cNvSpPr/>
            <p:nvPr/>
          </p:nvSpPr>
          <p:spPr>
            <a:xfrm rot="0">
              <a:off x="2187852" y="2177562"/>
              <a:ext cx="394" cy="14"/>
            </a:xfrm>
            <a:custGeom>
              <a:avLst/>
              <a:gdLst/>
              <a:ahLst/>
              <a:cxnLst/>
              <a:rect b="b" l="0" r="r" t="0"/>
              <a:pathLst>
                <a:path h="1" w="29">
                  <a:moveTo>
                    <a:pt x="28"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4" name="Google Shape;3658;p79">
              <a:extLst>
                <a:ext uri="{C2ABE554-0887-4129-8629-F4F0D83067A6}">
                  <a16:creationId xmlns:a16="http://schemas.microsoft.com/office/drawing/2010/main" id="{7A32C393-B32E-4332-9F99-BDFF62E5EE51}"/>
                </a:ext>
              </a:extLst>
            </p:cNvPr>
            <p:cNvSpPr/>
            <p:nvPr/>
          </p:nvSpPr>
          <p:spPr>
            <a:xfrm rot="0">
              <a:off x="2187323" y="2177602"/>
              <a:ext cx="299" cy="14"/>
            </a:xfrm>
            <a:custGeom>
              <a:avLst/>
              <a:gdLst/>
              <a:ahLst/>
              <a:cxnLst/>
              <a:rect b="b" l="0" r="r" t="0"/>
              <a:pathLst>
                <a:path h="1" w="22">
                  <a:moveTo>
                    <a:pt x="22"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5" name="Google Shape;3659;p79">
              <a:extLst>
                <a:ext uri="{6E6A3505-F9E7-47B7-AB5C-AE123DC0F145}">
                  <a16:creationId xmlns:a16="http://schemas.microsoft.com/office/drawing/2010/main" id="{2C269395-4635-413A-AC74-A91F0BB304C3}"/>
                </a:ext>
              </a:extLst>
            </p:cNvPr>
            <p:cNvSpPr/>
            <p:nvPr/>
          </p:nvSpPr>
          <p:spPr>
            <a:xfrm rot="0">
              <a:off x="2186846" y="2177602"/>
              <a:ext cx="258" cy="14"/>
            </a:xfrm>
            <a:custGeom>
              <a:avLst/>
              <a:gdLst/>
              <a:ahLst/>
              <a:cxnLst/>
              <a:rect b="b" l="0" r="r" t="0"/>
              <a:pathLst>
                <a:path h="1" w="19">
                  <a:moveTo>
                    <a:pt x="18"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6" name="Google Shape;3660;p79">
              <a:extLst>
                <a:ext uri="{9926D51A-E052-4C1D-AC54-9F58210AABDA}">
                  <a16:creationId xmlns:a16="http://schemas.microsoft.com/office/drawing/2010/main" id="{0A32795B-257F-4248-8140-B9EF5309BD1C}"/>
                </a:ext>
              </a:extLst>
            </p:cNvPr>
            <p:cNvSpPr/>
            <p:nvPr/>
          </p:nvSpPr>
          <p:spPr>
            <a:xfrm rot="0">
              <a:off x="2200832" y="2177467"/>
              <a:ext cx="474" cy="109"/>
            </a:xfrm>
            <a:custGeom>
              <a:avLst/>
              <a:gdLst/>
              <a:ahLst/>
              <a:cxnLst/>
              <a:rect b="b" l="0" r="r" t="0"/>
              <a:pathLst>
                <a:path h="8" w="35">
                  <a:moveTo>
                    <a:pt x="35"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7" name="Google Shape;3661;p79">
              <a:extLst>
                <a:ext uri="{BBE5A964-5C40-437A-A4CC-0D9130548932}">
                  <a16:creationId xmlns:a16="http://schemas.microsoft.com/office/drawing/2010/main" id="{3274D37E-5A53-443C-8370-C85032D5D479}"/>
                </a:ext>
              </a:extLst>
            </p:cNvPr>
            <p:cNvSpPr/>
            <p:nvPr/>
          </p:nvSpPr>
          <p:spPr>
            <a:xfrm rot="0">
              <a:off x="2186372" y="2177656"/>
              <a:ext cx="352" cy="14"/>
            </a:xfrm>
            <a:custGeom>
              <a:avLst/>
              <a:gdLst/>
              <a:ahLst/>
              <a:cxnLst/>
              <a:rect b="b" l="0" r="r" t="0"/>
              <a:pathLst>
                <a:path h="1" w="26">
                  <a:moveTo>
                    <a:pt x="25"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8" name="Google Shape;3662;p79">
              <a:extLst>
                <a:ext uri="{1EA1FB13-50F1-4952-A531-6EF6A5CF951C}">
                  <a16:creationId xmlns:a16="http://schemas.microsoft.com/office/drawing/2010/main" id="{9F750128-AE70-402C-907C-A25EE498A59D}"/>
                </a:ext>
              </a:extLst>
            </p:cNvPr>
            <p:cNvSpPr/>
            <p:nvPr/>
          </p:nvSpPr>
          <p:spPr>
            <a:xfrm rot="0">
              <a:off x="2192075" y="2177317"/>
              <a:ext cx="489" cy="14"/>
            </a:xfrm>
            <a:custGeom>
              <a:avLst/>
              <a:gdLst/>
              <a:ahLst/>
              <a:cxnLst/>
              <a:rect b="b" l="0" r="r" t="0"/>
              <a:pathLst>
                <a:path h="1" w="36">
                  <a:moveTo>
                    <a:pt x="36"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9" name="Google Shape;3663;p79">
              <a:extLst>
                <a:ext uri="{1715ED72-6667-4A86-860A-54902C715865}">
                  <a16:creationId xmlns:a16="http://schemas.microsoft.com/office/drawing/2010/main" id="{464BC636-9B91-4223-BCF3-804EE6B7B8A2}"/>
                </a:ext>
              </a:extLst>
            </p:cNvPr>
            <p:cNvSpPr/>
            <p:nvPr/>
          </p:nvSpPr>
          <p:spPr>
            <a:xfrm rot="0">
              <a:off x="2191219" y="2177372"/>
              <a:ext cx="394" cy="14"/>
            </a:xfrm>
            <a:custGeom>
              <a:avLst/>
              <a:gdLst/>
              <a:ahLst/>
              <a:cxnLst/>
              <a:rect b="b" l="0" r="r" t="0"/>
              <a:pathLst>
                <a:path h="1" w="29">
                  <a:moveTo>
                    <a:pt x="29"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0" name="Google Shape;3664;p79">
              <a:extLst>
                <a:ext uri="{9F4BDD9E-0B1E-4473-A49D-C2B8F311A394}">
                  <a16:creationId xmlns:a16="http://schemas.microsoft.com/office/drawing/2010/main" id="{B906DF6B-9447-487B-9A8B-0C171028C8CB}"/>
                </a:ext>
              </a:extLst>
            </p:cNvPr>
            <p:cNvSpPr/>
            <p:nvPr/>
          </p:nvSpPr>
          <p:spPr>
            <a:xfrm rot="0">
              <a:off x="2190513" y="2177412"/>
              <a:ext cx="394" cy="14"/>
            </a:xfrm>
            <a:custGeom>
              <a:avLst/>
              <a:gdLst/>
              <a:ahLst/>
              <a:cxnLst/>
              <a:rect b="b" l="0" r="r" t="0"/>
              <a:pathLst>
                <a:path h="1" w="29">
                  <a:moveTo>
                    <a:pt x="28"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1" name="Google Shape;3665;p79">
              <a:extLst>
                <a:ext uri="{BE92C33A-ED1D-49C0-B2E0-05ACBE35D253}">
                  <a16:creationId xmlns:a16="http://schemas.microsoft.com/office/drawing/2010/main" id="{85F893CA-FFB2-4BB4-9339-26BC2C426A32}"/>
                </a:ext>
              </a:extLst>
            </p:cNvPr>
            <p:cNvSpPr/>
            <p:nvPr/>
          </p:nvSpPr>
          <p:spPr>
            <a:xfrm rot="0">
              <a:off x="2189223" y="2177467"/>
              <a:ext cx="352" cy="14"/>
            </a:xfrm>
            <a:custGeom>
              <a:avLst/>
              <a:gdLst/>
              <a:ahLst/>
              <a:cxnLst/>
              <a:rect b="b" l="0" r="r" t="0"/>
              <a:pathLst>
                <a:path h="1" w="26">
                  <a:moveTo>
                    <a:pt x="25"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2" name="Google Shape;3666;p79">
              <a:extLst>
                <a:ext uri="{4ADCC807-17B4-450F-8C78-2D450359BE3C}">
                  <a16:creationId xmlns:a16="http://schemas.microsoft.com/office/drawing/2010/main" id="{F5EA4428-9FC8-4643-8F71-4D7AE6DFCB37}"/>
                </a:ext>
              </a:extLst>
            </p:cNvPr>
            <p:cNvSpPr/>
            <p:nvPr/>
          </p:nvSpPr>
          <p:spPr>
            <a:xfrm rot="0">
              <a:off x="2188558" y="2177506"/>
              <a:ext cx="394" cy="14"/>
            </a:xfrm>
            <a:custGeom>
              <a:avLst/>
              <a:gdLst/>
              <a:ahLst/>
              <a:cxnLst/>
              <a:rect b="b" l="0" r="r" t="0"/>
              <a:pathLst>
                <a:path h="1" w="29">
                  <a:moveTo>
                    <a:pt x="29"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3" name="Google Shape;3667;p79">
              <a:extLst>
                <a:ext uri="{D6EF071F-CD1F-48E3-9E08-A37FCBC2F65D}">
                  <a16:creationId xmlns:a16="http://schemas.microsoft.com/office/drawing/2010/main" id="{64E7FC33-9DF0-47E1-B16C-621D9A88BDCB}"/>
                </a:ext>
              </a:extLst>
            </p:cNvPr>
            <p:cNvSpPr/>
            <p:nvPr/>
          </p:nvSpPr>
          <p:spPr>
            <a:xfrm rot="0">
              <a:off x="2189889" y="2177412"/>
              <a:ext cx="394" cy="14"/>
            </a:xfrm>
            <a:custGeom>
              <a:avLst/>
              <a:gdLst/>
              <a:ahLst/>
              <a:cxnLst/>
              <a:rect b="b" l="0" r="r" t="0"/>
              <a:pathLst>
                <a:path h="1" w="29">
                  <a:moveTo>
                    <a:pt x="29"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4" name="Google Shape;3668;p79">
              <a:extLst>
                <a:ext uri="{E595EA80-56B3-4139-A03E-3890A473251A}">
                  <a16:creationId xmlns:a16="http://schemas.microsoft.com/office/drawing/2010/main" id="{9A15AD01-A6FD-43FC-8B57-A1DDF1B3607C}"/>
                </a:ext>
              </a:extLst>
            </p:cNvPr>
            <p:cNvSpPr/>
            <p:nvPr/>
          </p:nvSpPr>
          <p:spPr>
            <a:xfrm rot="0">
              <a:off x="2194695" y="2177277"/>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5" name="Google Shape;3669;p79">
              <a:extLst>
                <a:ext uri="{1511A698-9CBB-4486-A64F-CA4BEF9845EE}">
                  <a16:creationId xmlns:a16="http://schemas.microsoft.com/office/drawing/2010/main" id="{B520D801-F937-4796-8188-E87CC4F5E248}"/>
                </a:ext>
              </a:extLst>
            </p:cNvPr>
            <p:cNvSpPr/>
            <p:nvPr/>
          </p:nvSpPr>
          <p:spPr>
            <a:xfrm rot="0">
              <a:off x="2195971" y="2177222"/>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6" name="Google Shape;3670;p79">
              <a:extLst>
                <a:ext uri="{FCD4F67F-8837-451B-A7E9-4D8322FC0D18}">
                  <a16:creationId xmlns:a16="http://schemas.microsoft.com/office/drawing/2010/main" id="{C6E8E805-106A-4EE1-994B-18F53796EEF5}"/>
                </a:ext>
              </a:extLst>
            </p:cNvPr>
            <p:cNvSpPr/>
            <p:nvPr/>
          </p:nvSpPr>
          <p:spPr>
            <a:xfrm rot="0">
              <a:off x="2201973" y="2177697"/>
              <a:ext cx="339" cy="163"/>
            </a:xfrm>
            <a:custGeom>
              <a:avLst/>
              <a:gdLst/>
              <a:ahLst/>
              <a:cxnLst/>
              <a:rect b="b" l="0" r="r" t="0"/>
              <a:pathLst>
                <a:path h="12" w="25">
                  <a:moveTo>
                    <a:pt x="25" y="11"/>
                  </a:moveTo>
                  <a:cubicBezTo>
                    <a:pt x="18" y="8"/>
                    <a:pt x="7" y="4"/>
                    <a:pt x="0" y="1"/>
                  </a:cubicBezTo>
                  <a:cubicBezTo>
                    <a:pt x="7" y="4"/>
                    <a:pt x="18" y="8"/>
                    <a:pt x="25"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7" name="Google Shape;3671;p79">
              <a:extLst>
                <a:ext uri="{F54EC5EA-193E-404D-9D9B-04EDEB672107}">
                  <a16:creationId xmlns:a16="http://schemas.microsoft.com/office/drawing/2010/main" id="{9887AA96-D0EE-4DD2-8495-72DDE97529A4}"/>
                </a:ext>
              </a:extLst>
            </p:cNvPr>
            <p:cNvSpPr/>
            <p:nvPr/>
          </p:nvSpPr>
          <p:spPr>
            <a:xfrm rot="0">
              <a:off x="2201402" y="2177562"/>
              <a:ext cx="489" cy="109"/>
            </a:xfrm>
            <a:custGeom>
              <a:avLst/>
              <a:gdLst/>
              <a:ahLst/>
              <a:cxnLst/>
              <a:rect b="b" l="0" r="r" t="0"/>
              <a:pathLst>
                <a:path h="8" w="36">
                  <a:moveTo>
                    <a:pt x="35" y="7"/>
                  </a:moveTo>
                  <a:cubicBezTo>
                    <a:pt x="25" y="7"/>
                    <a:pt x="14" y="4"/>
                    <a:pt x="0" y="0"/>
                  </a:cubicBezTo>
                  <a:cubicBezTo>
                    <a:pt x="14" y="4"/>
                    <a:pt x="25" y="7"/>
                    <a:pt x="35"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8" name="Google Shape;3672;p79">
              <a:extLst>
                <a:ext uri="{3C9F1570-2455-4FEF-ADA2-06FF0F9042F0}">
                  <a16:creationId xmlns:a16="http://schemas.microsoft.com/office/drawing/2010/main" id="{F18D1C75-FDE8-489D-8AF1-0F5497D402A8}"/>
                </a:ext>
              </a:extLst>
            </p:cNvPr>
            <p:cNvSpPr/>
            <p:nvPr/>
          </p:nvSpPr>
          <p:spPr>
            <a:xfrm rot="0">
              <a:off x="2207865" y="2106307"/>
              <a:ext cx="83624" cy="72463"/>
            </a:xfrm>
            <a:custGeom>
              <a:avLst/>
              <a:gdLst/>
              <a:ahLst/>
              <a:cxnLst/>
              <a:rect b="b" l="0" r="r" t="0"/>
              <a:pathLst>
                <a:path h="5337" w="6159">
                  <a:moveTo>
                    <a:pt x="4380" y="0"/>
                  </a:moveTo>
                  <a:cubicBezTo>
                    <a:pt x="4366" y="7"/>
                    <a:pt x="4352" y="14"/>
                    <a:pt x="4334" y="21"/>
                  </a:cubicBezTo>
                  <a:lnTo>
                    <a:pt x="4327" y="25"/>
                  </a:lnTo>
                  <a:cubicBezTo>
                    <a:pt x="4310" y="32"/>
                    <a:pt x="4296" y="39"/>
                    <a:pt x="4278" y="42"/>
                  </a:cubicBezTo>
                  <a:lnTo>
                    <a:pt x="4264" y="46"/>
                  </a:lnTo>
                  <a:cubicBezTo>
                    <a:pt x="4247" y="53"/>
                    <a:pt x="4229" y="56"/>
                    <a:pt x="4208" y="60"/>
                  </a:cubicBezTo>
                  <a:lnTo>
                    <a:pt x="4194" y="60"/>
                  </a:lnTo>
                  <a:cubicBezTo>
                    <a:pt x="4177" y="63"/>
                    <a:pt x="4156" y="67"/>
                    <a:pt x="4135" y="70"/>
                  </a:cubicBezTo>
                  <a:lnTo>
                    <a:pt x="4121" y="70"/>
                  </a:lnTo>
                  <a:lnTo>
                    <a:pt x="4065" y="74"/>
                  </a:lnTo>
                  <a:lnTo>
                    <a:pt x="4044" y="74"/>
                  </a:lnTo>
                  <a:lnTo>
                    <a:pt x="3981" y="77"/>
                  </a:lnTo>
                  <a:lnTo>
                    <a:pt x="3722" y="77"/>
                  </a:lnTo>
                  <a:cubicBezTo>
                    <a:pt x="3718" y="76"/>
                    <a:pt x="3715" y="76"/>
                    <a:pt x="3712" y="76"/>
                  </a:cubicBezTo>
                  <a:cubicBezTo>
                    <a:pt x="3705" y="76"/>
                    <a:pt x="3698" y="78"/>
                    <a:pt x="3694" y="81"/>
                  </a:cubicBezTo>
                  <a:cubicBezTo>
                    <a:pt x="3687" y="112"/>
                    <a:pt x="3683" y="147"/>
                    <a:pt x="3687" y="179"/>
                  </a:cubicBezTo>
                  <a:cubicBezTo>
                    <a:pt x="3694" y="259"/>
                    <a:pt x="3697" y="361"/>
                    <a:pt x="3616" y="427"/>
                  </a:cubicBezTo>
                  <a:cubicBezTo>
                    <a:pt x="3546" y="480"/>
                    <a:pt x="3515" y="550"/>
                    <a:pt x="3518" y="585"/>
                  </a:cubicBezTo>
                  <a:cubicBezTo>
                    <a:pt x="3518" y="595"/>
                    <a:pt x="3522" y="602"/>
                    <a:pt x="3532" y="606"/>
                  </a:cubicBezTo>
                  <a:cubicBezTo>
                    <a:pt x="3634" y="658"/>
                    <a:pt x="3613" y="830"/>
                    <a:pt x="3574" y="1037"/>
                  </a:cubicBezTo>
                  <a:lnTo>
                    <a:pt x="3567" y="1079"/>
                  </a:lnTo>
                  <a:cubicBezTo>
                    <a:pt x="3557" y="1142"/>
                    <a:pt x="3546" y="1208"/>
                    <a:pt x="3543" y="1271"/>
                  </a:cubicBezTo>
                  <a:cubicBezTo>
                    <a:pt x="3543" y="1348"/>
                    <a:pt x="3504" y="1450"/>
                    <a:pt x="3466" y="1548"/>
                  </a:cubicBezTo>
                  <a:cubicBezTo>
                    <a:pt x="3438" y="1611"/>
                    <a:pt x="3417" y="1670"/>
                    <a:pt x="3406" y="1737"/>
                  </a:cubicBezTo>
                  <a:cubicBezTo>
                    <a:pt x="3445" y="1782"/>
                    <a:pt x="3480" y="1831"/>
                    <a:pt x="3508" y="1887"/>
                  </a:cubicBezTo>
                  <a:cubicBezTo>
                    <a:pt x="3571" y="1989"/>
                    <a:pt x="3655" y="2132"/>
                    <a:pt x="3739" y="2153"/>
                  </a:cubicBezTo>
                  <a:cubicBezTo>
                    <a:pt x="3755" y="2158"/>
                    <a:pt x="3770" y="2160"/>
                    <a:pt x="3784" y="2160"/>
                  </a:cubicBezTo>
                  <a:cubicBezTo>
                    <a:pt x="3848" y="2160"/>
                    <a:pt x="3901" y="2121"/>
                    <a:pt x="3953" y="2087"/>
                  </a:cubicBezTo>
                  <a:cubicBezTo>
                    <a:pt x="3988" y="2055"/>
                    <a:pt x="4033" y="2038"/>
                    <a:pt x="4082" y="2031"/>
                  </a:cubicBezTo>
                  <a:cubicBezTo>
                    <a:pt x="4222" y="2031"/>
                    <a:pt x="4222" y="2248"/>
                    <a:pt x="4222" y="2486"/>
                  </a:cubicBezTo>
                  <a:cubicBezTo>
                    <a:pt x="4226" y="2598"/>
                    <a:pt x="4180" y="2706"/>
                    <a:pt x="4096" y="2780"/>
                  </a:cubicBezTo>
                  <a:lnTo>
                    <a:pt x="4089" y="2783"/>
                  </a:lnTo>
                  <a:lnTo>
                    <a:pt x="4082" y="2787"/>
                  </a:lnTo>
                  <a:lnTo>
                    <a:pt x="4072" y="2790"/>
                  </a:lnTo>
                  <a:lnTo>
                    <a:pt x="4065" y="2790"/>
                  </a:lnTo>
                  <a:lnTo>
                    <a:pt x="4054" y="2797"/>
                  </a:lnTo>
                  <a:lnTo>
                    <a:pt x="4044" y="2797"/>
                  </a:lnTo>
                  <a:lnTo>
                    <a:pt x="4030" y="2804"/>
                  </a:lnTo>
                  <a:lnTo>
                    <a:pt x="4019" y="2804"/>
                  </a:lnTo>
                  <a:lnTo>
                    <a:pt x="3995" y="2811"/>
                  </a:lnTo>
                  <a:lnTo>
                    <a:pt x="3984" y="2811"/>
                  </a:lnTo>
                  <a:lnTo>
                    <a:pt x="3960" y="2818"/>
                  </a:lnTo>
                  <a:lnTo>
                    <a:pt x="3946" y="2822"/>
                  </a:lnTo>
                  <a:lnTo>
                    <a:pt x="3921" y="2826"/>
                  </a:lnTo>
                  <a:lnTo>
                    <a:pt x="3907" y="2826"/>
                  </a:lnTo>
                  <a:lnTo>
                    <a:pt x="3883" y="2829"/>
                  </a:lnTo>
                  <a:lnTo>
                    <a:pt x="3788" y="2829"/>
                  </a:lnTo>
                  <a:lnTo>
                    <a:pt x="3764" y="2826"/>
                  </a:lnTo>
                  <a:lnTo>
                    <a:pt x="3753" y="2826"/>
                  </a:lnTo>
                  <a:cubicBezTo>
                    <a:pt x="3743" y="2826"/>
                    <a:pt x="3732" y="2822"/>
                    <a:pt x="3722" y="2818"/>
                  </a:cubicBezTo>
                  <a:cubicBezTo>
                    <a:pt x="3711" y="2815"/>
                    <a:pt x="3701" y="2811"/>
                    <a:pt x="3694" y="2808"/>
                  </a:cubicBezTo>
                  <a:lnTo>
                    <a:pt x="3683" y="2804"/>
                  </a:lnTo>
                  <a:lnTo>
                    <a:pt x="3662" y="2794"/>
                  </a:lnTo>
                  <a:lnTo>
                    <a:pt x="3655" y="2790"/>
                  </a:lnTo>
                  <a:cubicBezTo>
                    <a:pt x="3645" y="2787"/>
                    <a:pt x="3638" y="2780"/>
                    <a:pt x="3631" y="2773"/>
                  </a:cubicBezTo>
                  <a:cubicBezTo>
                    <a:pt x="3490" y="2661"/>
                    <a:pt x="3392" y="2388"/>
                    <a:pt x="3385" y="2269"/>
                  </a:cubicBezTo>
                  <a:cubicBezTo>
                    <a:pt x="3368" y="2255"/>
                    <a:pt x="3298" y="2230"/>
                    <a:pt x="3039" y="2230"/>
                  </a:cubicBezTo>
                  <a:cubicBezTo>
                    <a:pt x="2923" y="2230"/>
                    <a:pt x="2808" y="2111"/>
                    <a:pt x="2689" y="1880"/>
                  </a:cubicBezTo>
                  <a:cubicBezTo>
                    <a:pt x="2657" y="1891"/>
                    <a:pt x="2633" y="1915"/>
                    <a:pt x="2619" y="1947"/>
                  </a:cubicBezTo>
                  <a:cubicBezTo>
                    <a:pt x="2619" y="2087"/>
                    <a:pt x="2451" y="2087"/>
                    <a:pt x="2314" y="2087"/>
                  </a:cubicBezTo>
                  <a:cubicBezTo>
                    <a:pt x="2244" y="2087"/>
                    <a:pt x="2164" y="2045"/>
                    <a:pt x="2076" y="2003"/>
                  </a:cubicBezTo>
                  <a:cubicBezTo>
                    <a:pt x="2025" y="1977"/>
                    <a:pt x="1928" y="1931"/>
                    <a:pt x="1892" y="1931"/>
                  </a:cubicBezTo>
                  <a:cubicBezTo>
                    <a:pt x="1889" y="1931"/>
                    <a:pt x="1886" y="1932"/>
                    <a:pt x="1884" y="1933"/>
                  </a:cubicBezTo>
                  <a:cubicBezTo>
                    <a:pt x="1863" y="1942"/>
                    <a:pt x="1842" y="1947"/>
                    <a:pt x="1822" y="1947"/>
                  </a:cubicBezTo>
                  <a:cubicBezTo>
                    <a:pt x="1790" y="1947"/>
                    <a:pt x="1759" y="1935"/>
                    <a:pt x="1733" y="1912"/>
                  </a:cubicBezTo>
                  <a:cubicBezTo>
                    <a:pt x="1653" y="1838"/>
                    <a:pt x="1611" y="1733"/>
                    <a:pt x="1614" y="1625"/>
                  </a:cubicBezTo>
                  <a:lnTo>
                    <a:pt x="1614" y="1625"/>
                  </a:lnTo>
                  <a:cubicBezTo>
                    <a:pt x="1530" y="1632"/>
                    <a:pt x="1449" y="1656"/>
                    <a:pt x="1372" y="1691"/>
                  </a:cubicBezTo>
                  <a:cubicBezTo>
                    <a:pt x="1353" y="1701"/>
                    <a:pt x="1331" y="1706"/>
                    <a:pt x="1309" y="1706"/>
                  </a:cubicBezTo>
                  <a:cubicBezTo>
                    <a:pt x="1291" y="1706"/>
                    <a:pt x="1273" y="1703"/>
                    <a:pt x="1257" y="1695"/>
                  </a:cubicBezTo>
                  <a:cubicBezTo>
                    <a:pt x="1183" y="1663"/>
                    <a:pt x="1148" y="1572"/>
                    <a:pt x="1138" y="1537"/>
                  </a:cubicBezTo>
                  <a:lnTo>
                    <a:pt x="1131" y="1530"/>
                  </a:lnTo>
                  <a:lnTo>
                    <a:pt x="1131" y="1527"/>
                  </a:lnTo>
                  <a:lnTo>
                    <a:pt x="1127" y="1520"/>
                  </a:lnTo>
                  <a:lnTo>
                    <a:pt x="1124" y="1513"/>
                  </a:lnTo>
                  <a:lnTo>
                    <a:pt x="1117" y="1506"/>
                  </a:lnTo>
                  <a:lnTo>
                    <a:pt x="1113" y="1499"/>
                  </a:lnTo>
                  <a:lnTo>
                    <a:pt x="1110" y="1495"/>
                  </a:lnTo>
                  <a:lnTo>
                    <a:pt x="1005" y="2486"/>
                  </a:lnTo>
                  <a:lnTo>
                    <a:pt x="830" y="2661"/>
                  </a:lnTo>
                  <a:lnTo>
                    <a:pt x="53" y="2636"/>
                  </a:lnTo>
                  <a:lnTo>
                    <a:pt x="0" y="4366"/>
                  </a:lnTo>
                  <a:lnTo>
                    <a:pt x="588" y="5168"/>
                  </a:lnTo>
                  <a:cubicBezTo>
                    <a:pt x="634" y="5157"/>
                    <a:pt x="714" y="5140"/>
                    <a:pt x="809" y="5126"/>
                  </a:cubicBezTo>
                  <a:cubicBezTo>
                    <a:pt x="990" y="5099"/>
                    <a:pt x="1194" y="5075"/>
                    <a:pt x="1349" y="5075"/>
                  </a:cubicBezTo>
                  <a:cubicBezTo>
                    <a:pt x="1437" y="5075"/>
                    <a:pt x="1509" y="5082"/>
                    <a:pt x="1555" y="5101"/>
                  </a:cubicBezTo>
                  <a:lnTo>
                    <a:pt x="1569" y="5105"/>
                  </a:lnTo>
                  <a:lnTo>
                    <a:pt x="1576" y="5108"/>
                  </a:lnTo>
                  <a:lnTo>
                    <a:pt x="1583" y="5112"/>
                  </a:lnTo>
                  <a:lnTo>
                    <a:pt x="1586" y="5115"/>
                  </a:lnTo>
                  <a:cubicBezTo>
                    <a:pt x="1590" y="5115"/>
                    <a:pt x="1593" y="5119"/>
                    <a:pt x="1593" y="5122"/>
                  </a:cubicBezTo>
                  <a:lnTo>
                    <a:pt x="1600" y="5129"/>
                  </a:lnTo>
                  <a:cubicBezTo>
                    <a:pt x="1604" y="5133"/>
                    <a:pt x="1607" y="5136"/>
                    <a:pt x="1607" y="5140"/>
                  </a:cubicBezTo>
                  <a:cubicBezTo>
                    <a:pt x="1611" y="5143"/>
                    <a:pt x="1611" y="5143"/>
                    <a:pt x="1614" y="5147"/>
                  </a:cubicBezTo>
                  <a:cubicBezTo>
                    <a:pt x="1614" y="5150"/>
                    <a:pt x="1618" y="5154"/>
                    <a:pt x="1618" y="5157"/>
                  </a:cubicBezTo>
                  <a:cubicBezTo>
                    <a:pt x="1618" y="5161"/>
                    <a:pt x="1621" y="5164"/>
                    <a:pt x="1621" y="5168"/>
                  </a:cubicBezTo>
                  <a:cubicBezTo>
                    <a:pt x="1621" y="5175"/>
                    <a:pt x="1625" y="5182"/>
                    <a:pt x="1625" y="5189"/>
                  </a:cubicBezTo>
                  <a:lnTo>
                    <a:pt x="1625" y="5192"/>
                  </a:lnTo>
                  <a:lnTo>
                    <a:pt x="1625" y="5203"/>
                  </a:lnTo>
                  <a:cubicBezTo>
                    <a:pt x="1625" y="5206"/>
                    <a:pt x="1625" y="5213"/>
                    <a:pt x="1628" y="5217"/>
                  </a:cubicBezTo>
                  <a:lnTo>
                    <a:pt x="1628" y="5220"/>
                  </a:lnTo>
                  <a:lnTo>
                    <a:pt x="1632" y="5234"/>
                  </a:lnTo>
                  <a:lnTo>
                    <a:pt x="1632" y="5238"/>
                  </a:lnTo>
                  <a:lnTo>
                    <a:pt x="1691" y="5224"/>
                  </a:lnTo>
                  <a:lnTo>
                    <a:pt x="1705" y="5224"/>
                  </a:lnTo>
                  <a:lnTo>
                    <a:pt x="1747" y="5213"/>
                  </a:lnTo>
                  <a:lnTo>
                    <a:pt x="1754" y="5213"/>
                  </a:lnTo>
                  <a:cubicBezTo>
                    <a:pt x="1772" y="5210"/>
                    <a:pt x="1786" y="5210"/>
                    <a:pt x="1800" y="5206"/>
                  </a:cubicBezTo>
                  <a:lnTo>
                    <a:pt x="1880" y="5206"/>
                  </a:lnTo>
                  <a:cubicBezTo>
                    <a:pt x="1947" y="5220"/>
                    <a:pt x="2013" y="5234"/>
                    <a:pt x="2076" y="5255"/>
                  </a:cubicBezTo>
                  <a:cubicBezTo>
                    <a:pt x="2189" y="5284"/>
                    <a:pt x="2382" y="5337"/>
                    <a:pt x="2486" y="5337"/>
                  </a:cubicBezTo>
                  <a:cubicBezTo>
                    <a:pt x="2508" y="5337"/>
                    <a:pt x="2526" y="5334"/>
                    <a:pt x="2538" y="5329"/>
                  </a:cubicBezTo>
                  <a:cubicBezTo>
                    <a:pt x="2577" y="5308"/>
                    <a:pt x="2650" y="5203"/>
                    <a:pt x="2717" y="5108"/>
                  </a:cubicBezTo>
                  <a:cubicBezTo>
                    <a:pt x="2836" y="4940"/>
                    <a:pt x="2972" y="4751"/>
                    <a:pt x="3116" y="4709"/>
                  </a:cubicBezTo>
                  <a:cubicBezTo>
                    <a:pt x="3315" y="4646"/>
                    <a:pt x="3560" y="4439"/>
                    <a:pt x="3571" y="4383"/>
                  </a:cubicBezTo>
                  <a:cubicBezTo>
                    <a:pt x="3571" y="4250"/>
                    <a:pt x="3595" y="4131"/>
                    <a:pt x="3925" y="4044"/>
                  </a:cubicBezTo>
                  <a:lnTo>
                    <a:pt x="3939" y="4044"/>
                  </a:lnTo>
                  <a:lnTo>
                    <a:pt x="4310" y="4033"/>
                  </a:lnTo>
                  <a:lnTo>
                    <a:pt x="4359" y="4033"/>
                  </a:lnTo>
                  <a:lnTo>
                    <a:pt x="4250" y="3652"/>
                  </a:lnTo>
                  <a:lnTo>
                    <a:pt x="4310" y="3631"/>
                  </a:lnTo>
                  <a:lnTo>
                    <a:pt x="4373" y="3606"/>
                  </a:lnTo>
                  <a:cubicBezTo>
                    <a:pt x="5052" y="3354"/>
                    <a:pt x="5416" y="3221"/>
                    <a:pt x="5612" y="3151"/>
                  </a:cubicBezTo>
                  <a:cubicBezTo>
                    <a:pt x="5668" y="3134"/>
                    <a:pt x="5714" y="3116"/>
                    <a:pt x="5752" y="3106"/>
                  </a:cubicBezTo>
                  <a:lnTo>
                    <a:pt x="5738" y="3081"/>
                  </a:lnTo>
                  <a:cubicBezTo>
                    <a:pt x="5692" y="2990"/>
                    <a:pt x="5664" y="2938"/>
                    <a:pt x="5678" y="2892"/>
                  </a:cubicBezTo>
                  <a:cubicBezTo>
                    <a:pt x="5685" y="2875"/>
                    <a:pt x="5696" y="2861"/>
                    <a:pt x="5710" y="2850"/>
                  </a:cubicBezTo>
                  <a:cubicBezTo>
                    <a:pt x="5738" y="2794"/>
                    <a:pt x="5770" y="2507"/>
                    <a:pt x="5770" y="2370"/>
                  </a:cubicBezTo>
                  <a:cubicBezTo>
                    <a:pt x="5770" y="2255"/>
                    <a:pt x="5899" y="2244"/>
                    <a:pt x="5976" y="2234"/>
                  </a:cubicBezTo>
                  <a:lnTo>
                    <a:pt x="5983" y="2234"/>
                  </a:lnTo>
                  <a:cubicBezTo>
                    <a:pt x="5871" y="2031"/>
                    <a:pt x="5920" y="1436"/>
                    <a:pt x="5969" y="1310"/>
                  </a:cubicBezTo>
                  <a:cubicBezTo>
                    <a:pt x="5987" y="1254"/>
                    <a:pt x="6039" y="1212"/>
                    <a:pt x="6099" y="1205"/>
                  </a:cubicBezTo>
                  <a:cubicBezTo>
                    <a:pt x="6107" y="1203"/>
                    <a:pt x="6116" y="1202"/>
                    <a:pt x="6125" y="1202"/>
                  </a:cubicBezTo>
                  <a:cubicBezTo>
                    <a:pt x="6134" y="1202"/>
                    <a:pt x="6142" y="1203"/>
                    <a:pt x="6151" y="1205"/>
                  </a:cubicBezTo>
                  <a:lnTo>
                    <a:pt x="6158" y="1205"/>
                  </a:lnTo>
                  <a:cubicBezTo>
                    <a:pt x="6141" y="1131"/>
                    <a:pt x="6116" y="1058"/>
                    <a:pt x="6085" y="988"/>
                  </a:cubicBezTo>
                  <a:lnTo>
                    <a:pt x="6081" y="981"/>
                  </a:lnTo>
                  <a:lnTo>
                    <a:pt x="6074" y="967"/>
                  </a:lnTo>
                  <a:lnTo>
                    <a:pt x="6064" y="935"/>
                  </a:lnTo>
                  <a:cubicBezTo>
                    <a:pt x="6046" y="897"/>
                    <a:pt x="6029" y="862"/>
                    <a:pt x="6011" y="827"/>
                  </a:cubicBezTo>
                  <a:lnTo>
                    <a:pt x="6008" y="816"/>
                  </a:lnTo>
                  <a:lnTo>
                    <a:pt x="6001" y="809"/>
                  </a:lnTo>
                  <a:cubicBezTo>
                    <a:pt x="5987" y="778"/>
                    <a:pt x="5969" y="750"/>
                    <a:pt x="5955" y="725"/>
                  </a:cubicBezTo>
                  <a:cubicBezTo>
                    <a:pt x="5945" y="707"/>
                    <a:pt x="5934" y="693"/>
                    <a:pt x="5927" y="679"/>
                  </a:cubicBezTo>
                  <a:lnTo>
                    <a:pt x="5924" y="676"/>
                  </a:lnTo>
                  <a:cubicBezTo>
                    <a:pt x="5878" y="620"/>
                    <a:pt x="5479" y="452"/>
                    <a:pt x="5304" y="403"/>
                  </a:cubicBezTo>
                  <a:cubicBezTo>
                    <a:pt x="5290" y="399"/>
                    <a:pt x="5276" y="396"/>
                    <a:pt x="5265" y="392"/>
                  </a:cubicBezTo>
                  <a:cubicBezTo>
                    <a:pt x="5181" y="371"/>
                    <a:pt x="5104" y="336"/>
                    <a:pt x="5031" y="294"/>
                  </a:cubicBezTo>
                  <a:cubicBezTo>
                    <a:pt x="4940" y="252"/>
                    <a:pt x="4835" y="196"/>
                    <a:pt x="4772" y="196"/>
                  </a:cubicBezTo>
                  <a:lnTo>
                    <a:pt x="4709" y="196"/>
                  </a:lnTo>
                  <a:lnTo>
                    <a:pt x="4702" y="193"/>
                  </a:lnTo>
                  <a:lnTo>
                    <a:pt x="4691" y="189"/>
                  </a:lnTo>
                  <a:lnTo>
                    <a:pt x="4681" y="186"/>
                  </a:lnTo>
                  <a:lnTo>
                    <a:pt x="4670" y="179"/>
                  </a:lnTo>
                  <a:lnTo>
                    <a:pt x="4660" y="175"/>
                  </a:lnTo>
                  <a:lnTo>
                    <a:pt x="4649" y="168"/>
                  </a:lnTo>
                  <a:lnTo>
                    <a:pt x="4635" y="165"/>
                  </a:lnTo>
                  <a:lnTo>
                    <a:pt x="4621" y="158"/>
                  </a:lnTo>
                  <a:lnTo>
                    <a:pt x="4611" y="151"/>
                  </a:lnTo>
                  <a:lnTo>
                    <a:pt x="4593" y="140"/>
                  </a:lnTo>
                  <a:lnTo>
                    <a:pt x="4579" y="133"/>
                  </a:lnTo>
                  <a:lnTo>
                    <a:pt x="4565" y="123"/>
                  </a:lnTo>
                  <a:lnTo>
                    <a:pt x="4548" y="112"/>
                  </a:lnTo>
                  <a:lnTo>
                    <a:pt x="4530" y="102"/>
                  </a:lnTo>
                  <a:lnTo>
                    <a:pt x="4513" y="91"/>
                  </a:lnTo>
                  <a:lnTo>
                    <a:pt x="4492" y="77"/>
                  </a:lnTo>
                  <a:lnTo>
                    <a:pt x="4474" y="67"/>
                  </a:lnTo>
                  <a:lnTo>
                    <a:pt x="4453" y="49"/>
                  </a:lnTo>
                  <a:lnTo>
                    <a:pt x="4432" y="35"/>
                  </a:lnTo>
                  <a:lnTo>
                    <a:pt x="4408" y="18"/>
                  </a:lnTo>
                  <a:lnTo>
                    <a:pt x="4383" y="4"/>
                  </a:lnTo>
                  <a:lnTo>
                    <a:pt x="438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9" name="Google Shape;3673;p79">
              <a:extLst>
                <a:ext uri="{65AEA6C0-8130-4399-8E96-3E1CF27E5AC2}">
                  <a16:creationId xmlns:a16="http://schemas.microsoft.com/office/drawing/2010/main" id="{35968E74-1DAD-47BE-A8EE-DB3B064AA4B4}"/>
                </a:ext>
              </a:extLst>
            </p:cNvPr>
            <p:cNvSpPr/>
            <p:nvPr/>
          </p:nvSpPr>
          <p:spPr>
            <a:xfrm rot="0">
              <a:off x="2229915" y="2176991"/>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0" name="Google Shape;3674;p79">
              <a:extLst>
                <a:ext uri="{33A10D44-6056-40EA-ADDA-1E1FCAC8FE50}">
                  <a16:creationId xmlns:a16="http://schemas.microsoft.com/office/drawing/2010/main" id="{659FC94C-831A-4480-B302-D9D311E3EA46}"/>
                </a:ext>
              </a:extLst>
            </p:cNvPr>
            <p:cNvSpPr/>
            <p:nvPr/>
          </p:nvSpPr>
          <p:spPr>
            <a:xfrm rot="0">
              <a:off x="2229250" y="2175661"/>
              <a:ext cx="109" cy="109"/>
            </a:xfrm>
            <a:custGeom>
              <a:avLst/>
              <a:gdLst/>
              <a:ahLst/>
              <a:cxnLst/>
              <a:rect b="b" l="0" r="r" t="0"/>
              <a:pathLst>
                <a:path h="8" w="8">
                  <a:moveTo>
                    <a:pt x="1" y="0"/>
                  </a:moveTo>
                  <a:lnTo>
                    <a:pt x="8" y="7"/>
                  </a:lnTo>
                  <a:lnTo>
                    <a:pt x="8"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1" name="Google Shape;3675;p79">
              <a:extLst>
                <a:ext uri="{EF22DD71-1D34-45A7-BEF9-C51EE196AFD2}">
                  <a16:creationId xmlns:a16="http://schemas.microsoft.com/office/drawing/2010/main" id="{71B2820C-5A70-43EC-A494-5A14E17FA327}"/>
                </a:ext>
              </a:extLst>
            </p:cNvPr>
            <p:cNvSpPr/>
            <p:nvPr/>
          </p:nvSpPr>
          <p:spPr>
            <a:xfrm rot="0">
              <a:off x="2230065" y="2177412"/>
              <a:ext cx="14" cy="68"/>
            </a:xfrm>
            <a:custGeom>
              <a:avLst/>
              <a:gdLst/>
              <a:ahLst/>
              <a:cxnLst/>
              <a:rect b="b" l="0" r="r" t="0"/>
              <a:pathLst>
                <a:path h="5" w="1">
                  <a:moveTo>
                    <a:pt x="0" y="1"/>
                  </a:moveTo>
                  <a:lnTo>
                    <a:pt x="0" y="4"/>
                  </a:ln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2" name="Google Shape;3676;p79">
              <a:extLst>
                <a:ext uri="{D70969E9-EE21-47E3-A316-8DACD07FA394}">
                  <a16:creationId xmlns:a16="http://schemas.microsoft.com/office/drawing/2010/main" id="{5DAB6BF1-E748-4E28-BD50-C9BD8F577E02}"/>
                </a:ext>
              </a:extLst>
            </p:cNvPr>
            <p:cNvSpPr/>
            <p:nvPr/>
          </p:nvSpPr>
          <p:spPr>
            <a:xfrm rot="0">
              <a:off x="2229494" y="2175891"/>
              <a:ext cx="95" cy="109"/>
            </a:xfrm>
            <a:custGeom>
              <a:avLst/>
              <a:gdLst/>
              <a:ahLst/>
              <a:cxnLst/>
              <a:rect b="b" l="0" r="r" t="0"/>
              <a:pathLst>
                <a:path h="8" w="7">
                  <a:moveTo>
                    <a:pt x="0" y="1"/>
                  </a:moveTo>
                  <a:lnTo>
                    <a:pt x="7"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3" name="Google Shape;3677;p79">
              <a:extLst>
                <a:ext uri="{71A4A6C8-5D4C-430A-A85E-4011599161CA}">
                  <a16:creationId xmlns:a16="http://schemas.microsoft.com/office/drawing/2010/main" id="{C37BEE2D-6FA5-4DC1-AA7C-16F312AB39A5}"/>
                </a:ext>
              </a:extLst>
            </p:cNvPr>
            <p:cNvSpPr/>
            <p:nvPr/>
          </p:nvSpPr>
          <p:spPr>
            <a:xfrm rot="0">
              <a:off x="2228964" y="2175566"/>
              <a:ext cx="244" cy="54"/>
            </a:xfrm>
            <a:custGeom>
              <a:avLst/>
              <a:gdLst/>
              <a:ahLst/>
              <a:cxnLst/>
              <a:rect b="b" l="0" r="r" t="0"/>
              <a:pathLst>
                <a:path h="4" w="18">
                  <a:moveTo>
                    <a:pt x="18"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4" name="Google Shape;3678;p79">
              <a:extLst>
                <a:ext uri="{BA8216D0-2BEE-4A3B-B60A-5CB98BE7BD44}">
                  <a16:creationId xmlns:a16="http://schemas.microsoft.com/office/drawing/2010/main" id="{062677BB-F3B6-4096-827D-A115B3F1FDAA}"/>
                </a:ext>
              </a:extLst>
            </p:cNvPr>
            <p:cNvSpPr/>
            <p:nvPr/>
          </p:nvSpPr>
          <p:spPr>
            <a:xfrm rot="0">
              <a:off x="2230010" y="2177181"/>
              <a:ext cx="14" cy="54"/>
            </a:xfrm>
            <a:custGeom>
              <a:avLst/>
              <a:gdLst/>
              <a:ahLst/>
              <a:cxnLst/>
              <a:rect b="b" l="0" r="r" t="0"/>
              <a:pathLst>
                <a:path h="4" w="1">
                  <a:moveTo>
                    <a:pt x="1"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5" name="Google Shape;3679;p79">
              <a:extLst>
                <a:ext uri="{BB1A9588-4F31-400E-B628-E9D9973E1798}">
                  <a16:creationId xmlns:a16="http://schemas.microsoft.com/office/drawing/2010/main" id="{66861CC9-2F9D-4103-97DF-C0F803790E9A}"/>
                </a:ext>
              </a:extLst>
            </p:cNvPr>
            <p:cNvSpPr/>
            <p:nvPr/>
          </p:nvSpPr>
          <p:spPr>
            <a:xfrm rot="0">
              <a:off x="2229915" y="2176896"/>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6" name="Google Shape;3680;p79">
              <a:extLst>
                <a:ext uri="{3322FA69-6F07-463D-B032-9EE3FDAB8643}">
                  <a16:creationId xmlns:a16="http://schemas.microsoft.com/office/drawing/2010/main" id="{4F5C8869-04EA-489F-B6D8-729573B6A053}"/>
                </a:ext>
              </a:extLst>
            </p:cNvPr>
            <p:cNvSpPr/>
            <p:nvPr/>
          </p:nvSpPr>
          <p:spPr>
            <a:xfrm rot="0">
              <a:off x="2229793" y="2176352"/>
              <a:ext cx="95" cy="176"/>
            </a:xfrm>
            <a:custGeom>
              <a:avLst/>
              <a:gdLst/>
              <a:ahLst/>
              <a:cxnLst/>
              <a:rect b="b" l="0" r="r" t="0"/>
              <a:pathLst>
                <a:path h="13" w="7">
                  <a:moveTo>
                    <a:pt x="2" y="1"/>
                  </a:moveTo>
                  <a:cubicBezTo>
                    <a:pt x="1" y="1"/>
                    <a:pt x="6" y="9"/>
                    <a:pt x="6" y="12"/>
                  </a:cubicBezTo>
                  <a:cubicBezTo>
                    <a:pt x="6" y="9"/>
                    <a:pt x="6" y="5"/>
                    <a:pt x="3" y="2"/>
                  </a:cubicBezTo>
                  <a:cubicBezTo>
                    <a:pt x="2" y="1"/>
                    <a:pt x="2" y="1"/>
                    <a:pt x="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7" name="Google Shape;3681;p79">
              <a:extLst>
                <a:ext uri="{833EDE8F-280A-4065-899E-C4818640D077}">
                  <a16:creationId xmlns:a16="http://schemas.microsoft.com/office/drawing/2010/main" id="{95D3389B-FB7B-4A0F-BC45-B8B4AEE59831}"/>
                </a:ext>
              </a:extLst>
            </p:cNvPr>
            <p:cNvSpPr/>
            <p:nvPr/>
          </p:nvSpPr>
          <p:spPr>
            <a:xfrm rot="0">
              <a:off x="2229684" y="2176082"/>
              <a:ext cx="109" cy="163"/>
            </a:xfrm>
            <a:custGeom>
              <a:avLst/>
              <a:gdLst/>
              <a:ahLst/>
              <a:cxnLst/>
              <a:rect b="b" l="0" r="r" t="0"/>
              <a:pathLst>
                <a:path h="12" w="8">
                  <a:moveTo>
                    <a:pt x="7" y="11"/>
                  </a:moveTo>
                  <a:cubicBezTo>
                    <a:pt x="4" y="8"/>
                    <a:pt x="4" y="4"/>
                    <a:pt x="0" y="1"/>
                  </a:cubicBezTo>
                  <a:cubicBezTo>
                    <a:pt x="4" y="4"/>
                    <a:pt x="4" y="8"/>
                    <a:pt x="7"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8" name="Google Shape;3682;p79">
              <a:extLst>
                <a:ext uri="{5D66A03A-737A-4B50-9D8B-59AEDC74CEF3}">
                  <a16:creationId xmlns:a16="http://schemas.microsoft.com/office/drawing/2010/main" id="{2AA196A5-A5E6-45CE-A46A-B102DED339CF}"/>
                </a:ext>
              </a:extLst>
            </p:cNvPr>
            <p:cNvSpPr/>
            <p:nvPr/>
          </p:nvSpPr>
          <p:spPr>
            <a:xfrm rot="0">
              <a:off x="2218836" y="2175172"/>
              <a:ext cx="10142" cy="733"/>
            </a:xfrm>
            <a:custGeom>
              <a:avLst/>
              <a:gdLst/>
              <a:ahLst/>
              <a:cxnLst/>
              <a:rect b="b" l="0" r="r" t="0"/>
              <a:pathLst>
                <a:path h="54" w="747">
                  <a:moveTo>
                    <a:pt x="536" y="0"/>
                  </a:moveTo>
                  <a:cubicBezTo>
                    <a:pt x="381" y="0"/>
                    <a:pt x="180" y="25"/>
                    <a:pt x="1" y="54"/>
                  </a:cubicBezTo>
                  <a:cubicBezTo>
                    <a:pt x="165" y="28"/>
                    <a:pt x="375" y="2"/>
                    <a:pt x="539" y="2"/>
                  </a:cubicBezTo>
                  <a:cubicBezTo>
                    <a:pt x="626" y="2"/>
                    <a:pt x="700" y="10"/>
                    <a:pt x="747" y="29"/>
                  </a:cubicBezTo>
                  <a:cubicBezTo>
                    <a:pt x="700" y="8"/>
                    <a:pt x="626" y="0"/>
                    <a:pt x="53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9" name="Google Shape;3683;p79">
              <a:extLst>
                <a:ext uri="{25B85964-E7F5-4A91-96BE-B07856CAF932}">
                  <a16:creationId xmlns:a16="http://schemas.microsoft.com/office/drawing/2010/main" id="{261CABB0-D86C-4251-80E0-8CB8600DC75A}"/>
                </a:ext>
              </a:extLst>
            </p:cNvPr>
            <p:cNvSpPr/>
            <p:nvPr/>
          </p:nvSpPr>
          <p:spPr>
            <a:xfrm rot="0">
              <a:off x="2261483" y="2161065"/>
              <a:ext cx="5050" cy="149"/>
            </a:xfrm>
            <a:custGeom>
              <a:avLst/>
              <a:gdLst/>
              <a:ahLst/>
              <a:cxnLst/>
              <a:rect b="b" l="0" r="r" t="0"/>
              <a:pathLst>
                <a:path h="11" w="372">
                  <a:moveTo>
                    <a:pt x="0" y="11"/>
                  </a:moveTo>
                  <a:lnTo>
                    <a:pt x="371" y="0"/>
                  </a:lnTo>
                  <a:lnTo>
                    <a:pt x="37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0" name="Google Shape;3684;p79">
              <a:extLst>
                <a:ext uri="{A2190E7C-E02C-4BE1-AD62-5394E0F6108A}">
                  <a16:creationId xmlns:a16="http://schemas.microsoft.com/office/drawing/2010/main" id="{DFDF393F-8044-40FC-B9CC-57308A731ECE}"/>
                </a:ext>
              </a:extLst>
            </p:cNvPr>
            <p:cNvSpPr/>
            <p:nvPr/>
          </p:nvSpPr>
          <p:spPr>
            <a:xfrm rot="0">
              <a:off x="2231816" y="2177032"/>
              <a:ext cx="584" cy="109"/>
            </a:xfrm>
            <a:custGeom>
              <a:avLst/>
              <a:gdLst/>
              <a:ahLst/>
              <a:cxnLst/>
              <a:rect b="b" l="0" r="r" t="0"/>
              <a:pathLst>
                <a:path h="8" w="43">
                  <a:moveTo>
                    <a:pt x="1" y="8"/>
                  </a:moveTo>
                  <a:cubicBezTo>
                    <a:pt x="15" y="4"/>
                    <a:pt x="32" y="4"/>
                    <a:pt x="43" y="1"/>
                  </a:cubicBezTo>
                  <a:cubicBezTo>
                    <a:pt x="32" y="4"/>
                    <a:pt x="15" y="4"/>
                    <a:pt x="1" y="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1" name="Google Shape;3685;p79">
              <a:extLst>
                <a:ext uri="{7B45F54B-418A-40AD-A6FB-1E34D33C8F76}">
                  <a16:creationId xmlns:a16="http://schemas.microsoft.com/office/drawing/2010/main" id="{F18EC780-D291-4DD9-BC34-B9C77EE981C0}"/>
                </a:ext>
              </a:extLst>
            </p:cNvPr>
            <p:cNvSpPr/>
            <p:nvPr/>
          </p:nvSpPr>
          <p:spPr>
            <a:xfrm rot="0">
              <a:off x="2231056" y="2177127"/>
              <a:ext cx="638" cy="109"/>
            </a:xfrm>
            <a:custGeom>
              <a:avLst/>
              <a:gdLst/>
              <a:ahLst/>
              <a:cxnLst/>
              <a:rect b="b" l="0" r="r" t="0"/>
              <a:pathLst>
                <a:path h="8" w="47">
                  <a:moveTo>
                    <a:pt x="1" y="8"/>
                  </a:moveTo>
                  <a:lnTo>
                    <a:pt x="46"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2" name="Google Shape;3686;p79">
              <a:extLst>
                <a:ext uri="{A3A78639-6344-4B17-834A-073FC1C3C033}">
                  <a16:creationId xmlns:a16="http://schemas.microsoft.com/office/drawing/2010/main" id="{F2229EC4-F016-4DF0-8C76-F2213CF81240}"/>
                </a:ext>
              </a:extLst>
            </p:cNvPr>
            <p:cNvSpPr/>
            <p:nvPr/>
          </p:nvSpPr>
          <p:spPr>
            <a:xfrm rot="0">
              <a:off x="2230105" y="2177277"/>
              <a:ext cx="774" cy="204"/>
            </a:xfrm>
            <a:custGeom>
              <a:avLst/>
              <a:gdLst/>
              <a:ahLst/>
              <a:cxnLst/>
              <a:rect b="b" l="0" r="r" t="0"/>
              <a:pathLst>
                <a:path h="15" w="57">
                  <a:moveTo>
                    <a:pt x="57" y="0"/>
                  </a:moveTo>
                  <a:lnTo>
                    <a:pt x="1" y="14"/>
                  </a:lnTo>
                  <a:lnTo>
                    <a:pt x="1"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3" name="Google Shape;3687;p79">
              <a:extLst>
                <a:ext uri="{59300C04-28F1-4F56-B20D-0CC216508ECE}">
                  <a16:creationId xmlns:a16="http://schemas.microsoft.com/office/drawing/2010/main" id="{608EF539-55FA-4750-BBB7-1DC271E732DC}"/>
                </a:ext>
              </a:extLst>
            </p:cNvPr>
            <p:cNvSpPr/>
            <p:nvPr/>
          </p:nvSpPr>
          <p:spPr>
            <a:xfrm rot="0">
              <a:off x="2232535" y="2177032"/>
              <a:ext cx="489" cy="14"/>
            </a:xfrm>
            <a:custGeom>
              <a:avLst/>
              <a:gdLst/>
              <a:ahLst/>
              <a:cxnLst/>
              <a:rect b="b" l="0" r="r" t="0"/>
              <a:pathLst>
                <a:path h="1" w="36">
                  <a:moveTo>
                    <a:pt x="0" y="1"/>
                  </a:moveTo>
                  <a:lnTo>
                    <a:pt x="3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4" name="Google Shape;3688;p79">
              <a:extLst>
                <a:ext uri="{FC715FF8-DA1D-4C60-85E0-59652826A707}">
                  <a16:creationId xmlns:a16="http://schemas.microsoft.com/office/drawing/2010/main" id="{35A18FFE-33A0-447C-9136-45452E0DD443}"/>
                </a:ext>
              </a:extLst>
            </p:cNvPr>
            <p:cNvSpPr/>
            <p:nvPr/>
          </p:nvSpPr>
          <p:spPr>
            <a:xfrm rot="0">
              <a:off x="2233106" y="2176991"/>
              <a:ext cx="434" cy="14"/>
            </a:xfrm>
            <a:custGeom>
              <a:avLst/>
              <a:gdLst/>
              <a:ahLst/>
              <a:cxnLst/>
              <a:rect b="b" l="0" r="r" t="0"/>
              <a:pathLst>
                <a:path h="1" w="32">
                  <a:moveTo>
                    <a:pt x="0" y="0"/>
                  </a:moveTo>
                  <a:cubicBezTo>
                    <a:pt x="11" y="0"/>
                    <a:pt x="21" y="0"/>
                    <a:pt x="32" y="0"/>
                  </a:cubicBezTo>
                  <a:cubicBezTo>
                    <a:pt x="21" y="0"/>
                    <a:pt x="11" y="0"/>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5" name="Google Shape;3689;p79">
              <a:extLst>
                <a:ext uri="{92F81CFF-8703-4FE9-BAD9-32CF0AAFCF81}">
                  <a16:creationId xmlns:a16="http://schemas.microsoft.com/office/drawing/2010/main" id="{E590AD84-577F-413C-A2F6-884E8EAA8217}"/>
                </a:ext>
              </a:extLst>
            </p:cNvPr>
            <p:cNvSpPr/>
            <p:nvPr/>
          </p:nvSpPr>
          <p:spPr>
            <a:xfrm rot="0">
              <a:off x="2258672" y="2052498"/>
              <a:ext cx="12464" cy="10169"/>
            </a:xfrm>
            <a:custGeom>
              <a:avLst/>
              <a:gdLst/>
              <a:ahLst/>
              <a:cxnLst/>
              <a:rect b="b" l="0" r="r" t="0"/>
              <a:pathLst>
                <a:path h="749" w="918">
                  <a:moveTo>
                    <a:pt x="757" y="0"/>
                  </a:moveTo>
                  <a:lnTo>
                    <a:pt x="760" y="14"/>
                  </a:lnTo>
                  <a:lnTo>
                    <a:pt x="718" y="28"/>
                  </a:lnTo>
                  <a:lnTo>
                    <a:pt x="715" y="28"/>
                  </a:lnTo>
                  <a:cubicBezTo>
                    <a:pt x="634" y="53"/>
                    <a:pt x="589" y="70"/>
                    <a:pt x="561" y="81"/>
                  </a:cubicBezTo>
                  <a:lnTo>
                    <a:pt x="550" y="81"/>
                  </a:lnTo>
                  <a:lnTo>
                    <a:pt x="533" y="88"/>
                  </a:lnTo>
                  <a:lnTo>
                    <a:pt x="526" y="95"/>
                  </a:lnTo>
                  <a:lnTo>
                    <a:pt x="501" y="105"/>
                  </a:lnTo>
                  <a:lnTo>
                    <a:pt x="491" y="109"/>
                  </a:lnTo>
                  <a:lnTo>
                    <a:pt x="473" y="119"/>
                  </a:lnTo>
                  <a:lnTo>
                    <a:pt x="466" y="123"/>
                  </a:lnTo>
                  <a:lnTo>
                    <a:pt x="449" y="130"/>
                  </a:lnTo>
                  <a:lnTo>
                    <a:pt x="438" y="130"/>
                  </a:lnTo>
                  <a:lnTo>
                    <a:pt x="421" y="137"/>
                  </a:lnTo>
                  <a:lnTo>
                    <a:pt x="410" y="140"/>
                  </a:lnTo>
                  <a:lnTo>
                    <a:pt x="386" y="144"/>
                  </a:lnTo>
                  <a:lnTo>
                    <a:pt x="382" y="144"/>
                  </a:lnTo>
                  <a:cubicBezTo>
                    <a:pt x="372" y="144"/>
                    <a:pt x="361" y="147"/>
                    <a:pt x="347" y="147"/>
                  </a:cubicBezTo>
                  <a:lnTo>
                    <a:pt x="256" y="147"/>
                  </a:lnTo>
                  <a:cubicBezTo>
                    <a:pt x="249" y="151"/>
                    <a:pt x="242" y="158"/>
                    <a:pt x="235" y="165"/>
                  </a:cubicBezTo>
                  <a:lnTo>
                    <a:pt x="232" y="168"/>
                  </a:lnTo>
                  <a:lnTo>
                    <a:pt x="214" y="179"/>
                  </a:lnTo>
                  <a:lnTo>
                    <a:pt x="207" y="182"/>
                  </a:lnTo>
                  <a:cubicBezTo>
                    <a:pt x="200" y="186"/>
                    <a:pt x="193" y="189"/>
                    <a:pt x="186" y="193"/>
                  </a:cubicBezTo>
                  <a:cubicBezTo>
                    <a:pt x="130" y="210"/>
                    <a:pt x="113" y="371"/>
                    <a:pt x="120" y="476"/>
                  </a:cubicBezTo>
                  <a:lnTo>
                    <a:pt x="127" y="539"/>
                  </a:lnTo>
                  <a:lnTo>
                    <a:pt x="60" y="546"/>
                  </a:lnTo>
                  <a:cubicBezTo>
                    <a:pt x="43" y="550"/>
                    <a:pt x="1" y="564"/>
                    <a:pt x="1" y="638"/>
                  </a:cubicBezTo>
                  <a:lnTo>
                    <a:pt x="1" y="648"/>
                  </a:lnTo>
                  <a:lnTo>
                    <a:pt x="1" y="652"/>
                  </a:lnTo>
                  <a:lnTo>
                    <a:pt x="1" y="659"/>
                  </a:lnTo>
                  <a:lnTo>
                    <a:pt x="1" y="662"/>
                  </a:lnTo>
                  <a:lnTo>
                    <a:pt x="1" y="669"/>
                  </a:lnTo>
                  <a:lnTo>
                    <a:pt x="1" y="676"/>
                  </a:lnTo>
                  <a:cubicBezTo>
                    <a:pt x="1" y="676"/>
                    <a:pt x="1" y="680"/>
                    <a:pt x="1" y="683"/>
                  </a:cubicBezTo>
                  <a:lnTo>
                    <a:pt x="4" y="687"/>
                  </a:lnTo>
                  <a:cubicBezTo>
                    <a:pt x="4" y="690"/>
                    <a:pt x="8" y="694"/>
                    <a:pt x="8" y="697"/>
                  </a:cubicBezTo>
                  <a:lnTo>
                    <a:pt x="15" y="701"/>
                  </a:lnTo>
                  <a:lnTo>
                    <a:pt x="22" y="711"/>
                  </a:lnTo>
                  <a:lnTo>
                    <a:pt x="29" y="715"/>
                  </a:lnTo>
                  <a:lnTo>
                    <a:pt x="36" y="722"/>
                  </a:lnTo>
                  <a:lnTo>
                    <a:pt x="46" y="729"/>
                  </a:lnTo>
                  <a:lnTo>
                    <a:pt x="53" y="732"/>
                  </a:lnTo>
                  <a:lnTo>
                    <a:pt x="148" y="732"/>
                  </a:lnTo>
                  <a:lnTo>
                    <a:pt x="172" y="736"/>
                  </a:lnTo>
                  <a:lnTo>
                    <a:pt x="190" y="736"/>
                  </a:lnTo>
                  <a:lnTo>
                    <a:pt x="228" y="739"/>
                  </a:lnTo>
                  <a:cubicBezTo>
                    <a:pt x="259" y="745"/>
                    <a:pt x="287" y="749"/>
                    <a:pt x="311" y="749"/>
                  </a:cubicBezTo>
                  <a:cubicBezTo>
                    <a:pt x="354" y="749"/>
                    <a:pt x="385" y="739"/>
                    <a:pt x="403" y="722"/>
                  </a:cubicBezTo>
                  <a:cubicBezTo>
                    <a:pt x="424" y="701"/>
                    <a:pt x="435" y="673"/>
                    <a:pt x="431" y="645"/>
                  </a:cubicBezTo>
                  <a:lnTo>
                    <a:pt x="424" y="568"/>
                  </a:lnTo>
                  <a:lnTo>
                    <a:pt x="498" y="571"/>
                  </a:lnTo>
                  <a:lnTo>
                    <a:pt x="501" y="571"/>
                  </a:lnTo>
                  <a:cubicBezTo>
                    <a:pt x="531" y="572"/>
                    <a:pt x="560" y="573"/>
                    <a:pt x="590" y="573"/>
                  </a:cubicBezTo>
                  <a:cubicBezTo>
                    <a:pt x="641" y="573"/>
                    <a:pt x="693" y="571"/>
                    <a:pt x="746" y="564"/>
                  </a:cubicBezTo>
                  <a:cubicBezTo>
                    <a:pt x="890" y="546"/>
                    <a:pt x="907" y="511"/>
                    <a:pt x="907" y="511"/>
                  </a:cubicBezTo>
                  <a:cubicBezTo>
                    <a:pt x="918" y="445"/>
                    <a:pt x="890" y="347"/>
                    <a:pt x="862" y="273"/>
                  </a:cubicBezTo>
                  <a:cubicBezTo>
                    <a:pt x="848" y="238"/>
                    <a:pt x="837" y="207"/>
                    <a:pt x="827" y="189"/>
                  </a:cubicBezTo>
                  <a:lnTo>
                    <a:pt x="823" y="186"/>
                  </a:lnTo>
                  <a:lnTo>
                    <a:pt x="75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6" name="Google Shape;3690;p79">
              <a:extLst>
                <a:ext uri="{28A8DA5A-6F79-4C66-A2BD-FAD98C927735}">
                  <a16:creationId xmlns:a16="http://schemas.microsoft.com/office/drawing/2010/main" id="{DA5C7FFC-1E36-4077-A052-B6C651C9A2CD}"/>
                </a:ext>
              </a:extLst>
            </p:cNvPr>
            <p:cNvSpPr/>
            <p:nvPr/>
          </p:nvSpPr>
          <p:spPr>
            <a:xfrm rot="0">
              <a:off x="2348080" y="1953763"/>
              <a:ext cx="75015" cy="100080"/>
            </a:xfrm>
            <a:custGeom>
              <a:avLst/>
              <a:gdLst/>
              <a:ahLst/>
              <a:cxnLst/>
              <a:rect b="b" l="0" r="r" t="0"/>
              <a:pathLst>
                <a:path h="7371" w="5525">
                  <a:moveTo>
                    <a:pt x="5401" y="0"/>
                  </a:moveTo>
                  <a:cubicBezTo>
                    <a:pt x="5350" y="0"/>
                    <a:pt x="5302" y="31"/>
                    <a:pt x="5283" y="82"/>
                  </a:cubicBezTo>
                  <a:cubicBezTo>
                    <a:pt x="5171" y="327"/>
                    <a:pt x="4391" y="442"/>
                    <a:pt x="3999" y="449"/>
                  </a:cubicBezTo>
                  <a:cubicBezTo>
                    <a:pt x="3589" y="456"/>
                    <a:pt x="3319" y="491"/>
                    <a:pt x="3165" y="635"/>
                  </a:cubicBezTo>
                  <a:cubicBezTo>
                    <a:pt x="3096" y="702"/>
                    <a:pt x="2999" y="718"/>
                    <a:pt x="2895" y="718"/>
                  </a:cubicBezTo>
                  <a:cubicBezTo>
                    <a:pt x="2851" y="718"/>
                    <a:pt x="2807" y="715"/>
                    <a:pt x="2763" y="712"/>
                  </a:cubicBezTo>
                  <a:cubicBezTo>
                    <a:pt x="2723" y="710"/>
                    <a:pt x="2683" y="707"/>
                    <a:pt x="2644" y="707"/>
                  </a:cubicBezTo>
                  <a:cubicBezTo>
                    <a:pt x="2564" y="707"/>
                    <a:pt x="2494" y="717"/>
                    <a:pt x="2458" y="757"/>
                  </a:cubicBezTo>
                  <a:cubicBezTo>
                    <a:pt x="2369" y="862"/>
                    <a:pt x="2156" y="955"/>
                    <a:pt x="1935" y="955"/>
                  </a:cubicBezTo>
                  <a:cubicBezTo>
                    <a:pt x="1904" y="955"/>
                    <a:pt x="1873" y="954"/>
                    <a:pt x="1842" y="950"/>
                  </a:cubicBezTo>
                  <a:cubicBezTo>
                    <a:pt x="1671" y="932"/>
                    <a:pt x="1516" y="827"/>
                    <a:pt x="1443" y="670"/>
                  </a:cubicBezTo>
                  <a:cubicBezTo>
                    <a:pt x="1397" y="568"/>
                    <a:pt x="1324" y="481"/>
                    <a:pt x="1233" y="414"/>
                  </a:cubicBezTo>
                  <a:lnTo>
                    <a:pt x="1219" y="432"/>
                  </a:lnTo>
                  <a:lnTo>
                    <a:pt x="1205" y="446"/>
                  </a:lnTo>
                  <a:cubicBezTo>
                    <a:pt x="1149" y="505"/>
                    <a:pt x="1096" y="572"/>
                    <a:pt x="1051" y="638"/>
                  </a:cubicBezTo>
                  <a:lnTo>
                    <a:pt x="1054" y="645"/>
                  </a:lnTo>
                  <a:cubicBezTo>
                    <a:pt x="988" y="740"/>
                    <a:pt x="981" y="778"/>
                    <a:pt x="977" y="785"/>
                  </a:cubicBezTo>
                  <a:cubicBezTo>
                    <a:pt x="1051" y="939"/>
                    <a:pt x="1142" y="1083"/>
                    <a:pt x="1247" y="1212"/>
                  </a:cubicBezTo>
                  <a:lnTo>
                    <a:pt x="1257" y="1223"/>
                  </a:lnTo>
                  <a:cubicBezTo>
                    <a:pt x="1264" y="1233"/>
                    <a:pt x="1275" y="1240"/>
                    <a:pt x="1285" y="1247"/>
                  </a:cubicBezTo>
                  <a:cubicBezTo>
                    <a:pt x="1334" y="1275"/>
                    <a:pt x="1376" y="1310"/>
                    <a:pt x="1411" y="1356"/>
                  </a:cubicBezTo>
                  <a:lnTo>
                    <a:pt x="1460" y="1408"/>
                  </a:lnTo>
                  <a:cubicBezTo>
                    <a:pt x="1513" y="1468"/>
                    <a:pt x="1593" y="1559"/>
                    <a:pt x="1636" y="1569"/>
                  </a:cubicBezTo>
                  <a:cubicBezTo>
                    <a:pt x="1751" y="1594"/>
                    <a:pt x="2367" y="1804"/>
                    <a:pt x="2749" y="1958"/>
                  </a:cubicBezTo>
                  <a:cubicBezTo>
                    <a:pt x="3155" y="2126"/>
                    <a:pt x="3396" y="2126"/>
                    <a:pt x="3473" y="2126"/>
                  </a:cubicBezTo>
                  <a:cubicBezTo>
                    <a:pt x="3554" y="2126"/>
                    <a:pt x="3729" y="2137"/>
                    <a:pt x="3764" y="2231"/>
                  </a:cubicBezTo>
                  <a:cubicBezTo>
                    <a:pt x="3771" y="2259"/>
                    <a:pt x="3778" y="2312"/>
                    <a:pt x="3708" y="2364"/>
                  </a:cubicBezTo>
                  <a:cubicBezTo>
                    <a:pt x="3610" y="2441"/>
                    <a:pt x="2444" y="3617"/>
                    <a:pt x="2262" y="3814"/>
                  </a:cubicBezTo>
                  <a:cubicBezTo>
                    <a:pt x="2152" y="3932"/>
                    <a:pt x="2061" y="3953"/>
                    <a:pt x="1931" y="3953"/>
                  </a:cubicBezTo>
                  <a:cubicBezTo>
                    <a:pt x="1896" y="3953"/>
                    <a:pt x="1859" y="3952"/>
                    <a:pt x="1818" y="3950"/>
                  </a:cubicBezTo>
                  <a:cubicBezTo>
                    <a:pt x="1758" y="3947"/>
                    <a:pt x="1692" y="3943"/>
                    <a:pt x="1608" y="3943"/>
                  </a:cubicBezTo>
                  <a:cubicBezTo>
                    <a:pt x="1404" y="3943"/>
                    <a:pt x="1229" y="4090"/>
                    <a:pt x="1100" y="4199"/>
                  </a:cubicBezTo>
                  <a:cubicBezTo>
                    <a:pt x="1015" y="4271"/>
                    <a:pt x="954" y="4318"/>
                    <a:pt x="895" y="4318"/>
                  </a:cubicBezTo>
                  <a:cubicBezTo>
                    <a:pt x="891" y="4318"/>
                    <a:pt x="887" y="4318"/>
                    <a:pt x="883" y="4318"/>
                  </a:cubicBezTo>
                  <a:cubicBezTo>
                    <a:pt x="767" y="4325"/>
                    <a:pt x="655" y="4342"/>
                    <a:pt x="543" y="4370"/>
                  </a:cubicBezTo>
                  <a:lnTo>
                    <a:pt x="536" y="4370"/>
                  </a:lnTo>
                  <a:lnTo>
                    <a:pt x="512" y="4374"/>
                  </a:lnTo>
                  <a:lnTo>
                    <a:pt x="494" y="4377"/>
                  </a:lnTo>
                  <a:lnTo>
                    <a:pt x="487" y="4377"/>
                  </a:lnTo>
                  <a:lnTo>
                    <a:pt x="239" y="4738"/>
                  </a:lnTo>
                  <a:lnTo>
                    <a:pt x="1" y="5112"/>
                  </a:lnTo>
                  <a:lnTo>
                    <a:pt x="29" y="7034"/>
                  </a:lnTo>
                  <a:lnTo>
                    <a:pt x="239" y="7370"/>
                  </a:lnTo>
                  <a:cubicBezTo>
                    <a:pt x="400" y="7174"/>
                    <a:pt x="669" y="6901"/>
                    <a:pt x="953" y="6611"/>
                  </a:cubicBezTo>
                  <a:cubicBezTo>
                    <a:pt x="1107" y="6457"/>
                    <a:pt x="1261" y="6299"/>
                    <a:pt x="1401" y="6152"/>
                  </a:cubicBezTo>
                  <a:cubicBezTo>
                    <a:pt x="1863" y="5669"/>
                    <a:pt x="2105" y="5546"/>
                    <a:pt x="2360" y="5417"/>
                  </a:cubicBezTo>
                  <a:lnTo>
                    <a:pt x="2374" y="5413"/>
                  </a:lnTo>
                  <a:cubicBezTo>
                    <a:pt x="2626" y="5284"/>
                    <a:pt x="3277" y="4643"/>
                    <a:pt x="3708" y="4097"/>
                  </a:cubicBezTo>
                  <a:cubicBezTo>
                    <a:pt x="3967" y="3768"/>
                    <a:pt x="4289" y="3358"/>
                    <a:pt x="4328" y="3117"/>
                  </a:cubicBezTo>
                  <a:cubicBezTo>
                    <a:pt x="4370" y="2833"/>
                    <a:pt x="4650" y="2473"/>
                    <a:pt x="4832" y="2235"/>
                  </a:cubicBezTo>
                  <a:cubicBezTo>
                    <a:pt x="5028" y="1986"/>
                    <a:pt x="5336" y="1363"/>
                    <a:pt x="5329" y="1195"/>
                  </a:cubicBezTo>
                  <a:cubicBezTo>
                    <a:pt x="5325" y="1093"/>
                    <a:pt x="5364" y="943"/>
                    <a:pt x="5406" y="771"/>
                  </a:cubicBezTo>
                  <a:cubicBezTo>
                    <a:pt x="5458" y="596"/>
                    <a:pt x="5493" y="418"/>
                    <a:pt x="5514" y="236"/>
                  </a:cubicBezTo>
                  <a:cubicBezTo>
                    <a:pt x="5525" y="85"/>
                    <a:pt x="5469" y="15"/>
                    <a:pt x="5416" y="1"/>
                  </a:cubicBezTo>
                  <a:cubicBezTo>
                    <a:pt x="5411" y="0"/>
                    <a:pt x="5406" y="0"/>
                    <a:pt x="540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7" name="Google Shape;3691;p79">
              <a:extLst>
                <a:ext uri="{E622CB89-A28F-4E0B-8D18-D9474919E2BA}">
                  <a16:creationId xmlns:a16="http://schemas.microsoft.com/office/drawing/2010/main" id="{F563B651-5BE6-409E-98F0-E8BB61BBB7DF}"/>
                </a:ext>
              </a:extLst>
            </p:cNvPr>
            <p:cNvSpPr/>
            <p:nvPr/>
          </p:nvSpPr>
          <p:spPr>
            <a:xfrm rot="0">
              <a:off x="1953274" y="1764276"/>
              <a:ext cx="85620" cy="66543"/>
            </a:xfrm>
            <a:custGeom>
              <a:avLst/>
              <a:gdLst/>
              <a:ahLst/>
              <a:cxnLst/>
              <a:rect b="b" l="0" r="r" t="0"/>
              <a:pathLst>
                <a:path h="4901" w="6306">
                  <a:moveTo>
                    <a:pt x="3903" y="0"/>
                  </a:moveTo>
                  <a:cubicBezTo>
                    <a:pt x="3873" y="0"/>
                    <a:pt x="3846" y="8"/>
                    <a:pt x="3820" y="20"/>
                  </a:cubicBezTo>
                  <a:cubicBezTo>
                    <a:pt x="3750" y="55"/>
                    <a:pt x="3596" y="398"/>
                    <a:pt x="3491" y="626"/>
                  </a:cubicBezTo>
                  <a:cubicBezTo>
                    <a:pt x="3400" y="825"/>
                    <a:pt x="3316" y="1014"/>
                    <a:pt x="3246" y="1116"/>
                  </a:cubicBezTo>
                  <a:cubicBezTo>
                    <a:pt x="3071" y="1372"/>
                    <a:pt x="2595" y="1540"/>
                    <a:pt x="2360" y="1540"/>
                  </a:cubicBezTo>
                  <a:cubicBezTo>
                    <a:pt x="2273" y="1540"/>
                    <a:pt x="2227" y="1620"/>
                    <a:pt x="2161" y="1750"/>
                  </a:cubicBezTo>
                  <a:cubicBezTo>
                    <a:pt x="2122" y="1841"/>
                    <a:pt x="2063" y="1925"/>
                    <a:pt x="1986" y="1995"/>
                  </a:cubicBezTo>
                  <a:cubicBezTo>
                    <a:pt x="1923" y="2047"/>
                    <a:pt x="1898" y="2121"/>
                    <a:pt x="1870" y="2201"/>
                  </a:cubicBezTo>
                  <a:cubicBezTo>
                    <a:pt x="1839" y="2303"/>
                    <a:pt x="1800" y="2415"/>
                    <a:pt x="1678" y="2513"/>
                  </a:cubicBezTo>
                  <a:cubicBezTo>
                    <a:pt x="1520" y="2639"/>
                    <a:pt x="1590" y="3087"/>
                    <a:pt x="1695" y="3262"/>
                  </a:cubicBezTo>
                  <a:cubicBezTo>
                    <a:pt x="1723" y="3315"/>
                    <a:pt x="1727" y="3378"/>
                    <a:pt x="1709" y="3437"/>
                  </a:cubicBezTo>
                  <a:cubicBezTo>
                    <a:pt x="1643" y="3686"/>
                    <a:pt x="1271" y="4106"/>
                    <a:pt x="1026" y="4249"/>
                  </a:cubicBezTo>
                  <a:cubicBezTo>
                    <a:pt x="935" y="4305"/>
                    <a:pt x="858" y="4375"/>
                    <a:pt x="788" y="4456"/>
                  </a:cubicBezTo>
                  <a:cubicBezTo>
                    <a:pt x="655" y="4592"/>
                    <a:pt x="501" y="4750"/>
                    <a:pt x="200" y="4799"/>
                  </a:cubicBezTo>
                  <a:cubicBezTo>
                    <a:pt x="134" y="4813"/>
                    <a:pt x="64" y="4834"/>
                    <a:pt x="1" y="4862"/>
                  </a:cubicBezTo>
                  <a:lnTo>
                    <a:pt x="1937" y="4862"/>
                  </a:lnTo>
                  <a:lnTo>
                    <a:pt x="1972" y="4865"/>
                  </a:lnTo>
                  <a:lnTo>
                    <a:pt x="1986" y="4865"/>
                  </a:lnTo>
                  <a:lnTo>
                    <a:pt x="2017" y="4869"/>
                  </a:lnTo>
                  <a:lnTo>
                    <a:pt x="2024" y="4869"/>
                  </a:lnTo>
                  <a:lnTo>
                    <a:pt x="2056" y="4876"/>
                  </a:lnTo>
                  <a:lnTo>
                    <a:pt x="2063" y="4876"/>
                  </a:lnTo>
                  <a:lnTo>
                    <a:pt x="2087" y="4879"/>
                  </a:lnTo>
                  <a:lnTo>
                    <a:pt x="2098" y="4879"/>
                  </a:lnTo>
                  <a:lnTo>
                    <a:pt x="2115" y="4886"/>
                  </a:lnTo>
                  <a:lnTo>
                    <a:pt x="2126" y="4890"/>
                  </a:lnTo>
                  <a:lnTo>
                    <a:pt x="2143" y="4897"/>
                  </a:lnTo>
                  <a:lnTo>
                    <a:pt x="2150" y="4900"/>
                  </a:lnTo>
                  <a:cubicBezTo>
                    <a:pt x="2147" y="4823"/>
                    <a:pt x="2147" y="4753"/>
                    <a:pt x="2143" y="4694"/>
                  </a:cubicBezTo>
                  <a:cubicBezTo>
                    <a:pt x="2140" y="4473"/>
                    <a:pt x="2140" y="4403"/>
                    <a:pt x="2143" y="4379"/>
                  </a:cubicBezTo>
                  <a:cubicBezTo>
                    <a:pt x="2168" y="4281"/>
                    <a:pt x="2721" y="3955"/>
                    <a:pt x="3050" y="3766"/>
                  </a:cubicBezTo>
                  <a:cubicBezTo>
                    <a:pt x="3104" y="3742"/>
                    <a:pt x="3163" y="3728"/>
                    <a:pt x="3221" y="3728"/>
                  </a:cubicBezTo>
                  <a:cubicBezTo>
                    <a:pt x="3238" y="3728"/>
                    <a:pt x="3254" y="3729"/>
                    <a:pt x="3270" y="3731"/>
                  </a:cubicBezTo>
                  <a:cubicBezTo>
                    <a:pt x="3305" y="3731"/>
                    <a:pt x="3340" y="3731"/>
                    <a:pt x="3372" y="3724"/>
                  </a:cubicBezTo>
                  <a:lnTo>
                    <a:pt x="3372" y="3717"/>
                  </a:lnTo>
                  <a:cubicBezTo>
                    <a:pt x="3372" y="3556"/>
                    <a:pt x="3561" y="3556"/>
                    <a:pt x="3715" y="3556"/>
                  </a:cubicBezTo>
                  <a:cubicBezTo>
                    <a:pt x="3778" y="3556"/>
                    <a:pt x="3845" y="3553"/>
                    <a:pt x="3908" y="3542"/>
                  </a:cubicBezTo>
                  <a:cubicBezTo>
                    <a:pt x="4051" y="3514"/>
                    <a:pt x="4139" y="3420"/>
                    <a:pt x="4139" y="3287"/>
                  </a:cubicBezTo>
                  <a:cubicBezTo>
                    <a:pt x="4139" y="3097"/>
                    <a:pt x="4349" y="3090"/>
                    <a:pt x="4499" y="3087"/>
                  </a:cubicBezTo>
                  <a:cubicBezTo>
                    <a:pt x="4538" y="3087"/>
                    <a:pt x="4576" y="3083"/>
                    <a:pt x="4608" y="3080"/>
                  </a:cubicBezTo>
                  <a:cubicBezTo>
                    <a:pt x="4653" y="3076"/>
                    <a:pt x="4692" y="3048"/>
                    <a:pt x="4713" y="3010"/>
                  </a:cubicBezTo>
                  <a:cubicBezTo>
                    <a:pt x="4744" y="2954"/>
                    <a:pt x="4800" y="2922"/>
                    <a:pt x="4863" y="2919"/>
                  </a:cubicBezTo>
                  <a:cubicBezTo>
                    <a:pt x="4870" y="2880"/>
                    <a:pt x="4870" y="2845"/>
                    <a:pt x="4867" y="2807"/>
                  </a:cubicBezTo>
                  <a:cubicBezTo>
                    <a:pt x="4867" y="2751"/>
                    <a:pt x="4867" y="2695"/>
                    <a:pt x="4870" y="2639"/>
                  </a:cubicBezTo>
                  <a:cubicBezTo>
                    <a:pt x="4887" y="2490"/>
                    <a:pt x="4897" y="2435"/>
                    <a:pt x="5024" y="2435"/>
                  </a:cubicBezTo>
                  <a:cubicBezTo>
                    <a:pt x="5032" y="2435"/>
                    <a:pt x="5040" y="2435"/>
                    <a:pt x="5049" y="2436"/>
                  </a:cubicBezTo>
                  <a:lnTo>
                    <a:pt x="5115" y="2436"/>
                  </a:lnTo>
                  <a:cubicBezTo>
                    <a:pt x="5248" y="2436"/>
                    <a:pt x="5371" y="2362"/>
                    <a:pt x="5371" y="2303"/>
                  </a:cubicBezTo>
                  <a:cubicBezTo>
                    <a:pt x="5371" y="2278"/>
                    <a:pt x="5381" y="2254"/>
                    <a:pt x="5399" y="2236"/>
                  </a:cubicBezTo>
                  <a:cubicBezTo>
                    <a:pt x="5444" y="2196"/>
                    <a:pt x="5543" y="2180"/>
                    <a:pt x="5709" y="2180"/>
                  </a:cubicBezTo>
                  <a:cubicBezTo>
                    <a:pt x="5816" y="2180"/>
                    <a:pt x="5951" y="2187"/>
                    <a:pt x="6117" y="2198"/>
                  </a:cubicBezTo>
                  <a:cubicBezTo>
                    <a:pt x="6166" y="2198"/>
                    <a:pt x="6208" y="2201"/>
                    <a:pt x="6229" y="2201"/>
                  </a:cubicBezTo>
                  <a:lnTo>
                    <a:pt x="6239" y="2201"/>
                  </a:lnTo>
                  <a:cubicBezTo>
                    <a:pt x="6242" y="2202"/>
                    <a:pt x="6244" y="2202"/>
                    <a:pt x="6246" y="2202"/>
                  </a:cubicBezTo>
                  <a:cubicBezTo>
                    <a:pt x="6258" y="2202"/>
                    <a:pt x="6269" y="2195"/>
                    <a:pt x="6278" y="2184"/>
                  </a:cubicBezTo>
                  <a:cubicBezTo>
                    <a:pt x="6299" y="2149"/>
                    <a:pt x="6306" y="2107"/>
                    <a:pt x="6299" y="2068"/>
                  </a:cubicBezTo>
                  <a:cubicBezTo>
                    <a:pt x="6274" y="1942"/>
                    <a:pt x="6187" y="1753"/>
                    <a:pt x="6138" y="1746"/>
                  </a:cubicBezTo>
                  <a:cubicBezTo>
                    <a:pt x="6001" y="1722"/>
                    <a:pt x="6019" y="1554"/>
                    <a:pt x="6036" y="1375"/>
                  </a:cubicBezTo>
                  <a:cubicBezTo>
                    <a:pt x="6040" y="1309"/>
                    <a:pt x="6047" y="1242"/>
                    <a:pt x="6047" y="1183"/>
                  </a:cubicBezTo>
                  <a:cubicBezTo>
                    <a:pt x="6047" y="944"/>
                    <a:pt x="6005" y="783"/>
                    <a:pt x="5900" y="650"/>
                  </a:cubicBezTo>
                  <a:cubicBezTo>
                    <a:pt x="5896" y="643"/>
                    <a:pt x="5889" y="636"/>
                    <a:pt x="5886" y="629"/>
                  </a:cubicBezTo>
                  <a:lnTo>
                    <a:pt x="5882" y="622"/>
                  </a:lnTo>
                  <a:cubicBezTo>
                    <a:pt x="5875" y="615"/>
                    <a:pt x="5872" y="605"/>
                    <a:pt x="5865" y="598"/>
                  </a:cubicBezTo>
                  <a:lnTo>
                    <a:pt x="5861" y="591"/>
                  </a:lnTo>
                  <a:cubicBezTo>
                    <a:pt x="5854" y="580"/>
                    <a:pt x="5851" y="566"/>
                    <a:pt x="5844" y="556"/>
                  </a:cubicBezTo>
                  <a:lnTo>
                    <a:pt x="5844" y="552"/>
                  </a:lnTo>
                  <a:cubicBezTo>
                    <a:pt x="5837" y="538"/>
                    <a:pt x="5830" y="524"/>
                    <a:pt x="5823" y="510"/>
                  </a:cubicBezTo>
                  <a:lnTo>
                    <a:pt x="5823" y="507"/>
                  </a:lnTo>
                  <a:cubicBezTo>
                    <a:pt x="5717" y="493"/>
                    <a:pt x="5619" y="468"/>
                    <a:pt x="5521" y="430"/>
                  </a:cubicBezTo>
                  <a:cubicBezTo>
                    <a:pt x="5427" y="395"/>
                    <a:pt x="5329" y="370"/>
                    <a:pt x="5227" y="360"/>
                  </a:cubicBezTo>
                  <a:cubicBezTo>
                    <a:pt x="5143" y="360"/>
                    <a:pt x="5059" y="367"/>
                    <a:pt x="4975" y="377"/>
                  </a:cubicBezTo>
                  <a:cubicBezTo>
                    <a:pt x="4881" y="388"/>
                    <a:pt x="4783" y="398"/>
                    <a:pt x="4687" y="398"/>
                  </a:cubicBezTo>
                  <a:cubicBezTo>
                    <a:pt x="4520" y="398"/>
                    <a:pt x="4362" y="366"/>
                    <a:pt x="4251" y="241"/>
                  </a:cubicBezTo>
                  <a:cubicBezTo>
                    <a:pt x="4089" y="58"/>
                    <a:pt x="3985" y="0"/>
                    <a:pt x="390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8" name="Google Shape;3692;p79">
              <a:extLst>
                <a:ext uri="{6315DBE4-B271-46FA-B90C-C8B23BA0EE23}">
                  <a16:creationId xmlns:a16="http://schemas.microsoft.com/office/drawing/2010/main" id="{8E23C4B3-71DA-4BFC-85F7-5F45FF1C9B4B}"/>
                </a:ext>
              </a:extLst>
            </p:cNvPr>
            <p:cNvSpPr/>
            <p:nvPr/>
          </p:nvSpPr>
          <p:spPr>
            <a:xfrm rot="0">
              <a:off x="2104473" y="1751839"/>
              <a:ext cx="29151" cy="57216"/>
            </a:xfrm>
            <a:custGeom>
              <a:avLst/>
              <a:gdLst/>
              <a:ahLst/>
              <a:cxnLst/>
              <a:rect b="b" l="0" r="r" t="0"/>
              <a:pathLst>
                <a:path h="4214" w="2147">
                  <a:moveTo>
                    <a:pt x="1204" y="1"/>
                  </a:moveTo>
                  <a:cubicBezTo>
                    <a:pt x="1073" y="1"/>
                    <a:pt x="933" y="35"/>
                    <a:pt x="855" y="107"/>
                  </a:cubicBezTo>
                  <a:cubicBezTo>
                    <a:pt x="778" y="173"/>
                    <a:pt x="676" y="208"/>
                    <a:pt x="575" y="208"/>
                  </a:cubicBezTo>
                  <a:lnTo>
                    <a:pt x="571" y="229"/>
                  </a:lnTo>
                  <a:lnTo>
                    <a:pt x="564" y="278"/>
                  </a:lnTo>
                  <a:lnTo>
                    <a:pt x="557" y="324"/>
                  </a:lnTo>
                  <a:cubicBezTo>
                    <a:pt x="557" y="338"/>
                    <a:pt x="554" y="352"/>
                    <a:pt x="554" y="366"/>
                  </a:cubicBezTo>
                  <a:cubicBezTo>
                    <a:pt x="550" y="380"/>
                    <a:pt x="550" y="394"/>
                    <a:pt x="550" y="404"/>
                  </a:cubicBezTo>
                  <a:cubicBezTo>
                    <a:pt x="547" y="418"/>
                    <a:pt x="547" y="432"/>
                    <a:pt x="543" y="446"/>
                  </a:cubicBezTo>
                  <a:cubicBezTo>
                    <a:pt x="543" y="460"/>
                    <a:pt x="543" y="471"/>
                    <a:pt x="540" y="485"/>
                  </a:cubicBezTo>
                  <a:cubicBezTo>
                    <a:pt x="540" y="495"/>
                    <a:pt x="540" y="509"/>
                    <a:pt x="536" y="520"/>
                  </a:cubicBezTo>
                  <a:cubicBezTo>
                    <a:pt x="536" y="534"/>
                    <a:pt x="536" y="544"/>
                    <a:pt x="536" y="555"/>
                  </a:cubicBezTo>
                  <a:cubicBezTo>
                    <a:pt x="533" y="565"/>
                    <a:pt x="536" y="576"/>
                    <a:pt x="533" y="586"/>
                  </a:cubicBezTo>
                  <a:cubicBezTo>
                    <a:pt x="529" y="600"/>
                    <a:pt x="533" y="607"/>
                    <a:pt x="533" y="618"/>
                  </a:cubicBezTo>
                  <a:lnTo>
                    <a:pt x="533" y="649"/>
                  </a:lnTo>
                  <a:lnTo>
                    <a:pt x="533" y="674"/>
                  </a:lnTo>
                  <a:lnTo>
                    <a:pt x="533" y="702"/>
                  </a:lnTo>
                  <a:lnTo>
                    <a:pt x="533" y="726"/>
                  </a:lnTo>
                  <a:lnTo>
                    <a:pt x="533" y="751"/>
                  </a:lnTo>
                  <a:lnTo>
                    <a:pt x="533" y="768"/>
                  </a:lnTo>
                  <a:lnTo>
                    <a:pt x="533" y="793"/>
                  </a:lnTo>
                  <a:lnTo>
                    <a:pt x="533" y="810"/>
                  </a:lnTo>
                  <a:lnTo>
                    <a:pt x="533" y="828"/>
                  </a:lnTo>
                  <a:lnTo>
                    <a:pt x="533" y="845"/>
                  </a:lnTo>
                  <a:lnTo>
                    <a:pt x="533" y="863"/>
                  </a:lnTo>
                  <a:cubicBezTo>
                    <a:pt x="533" y="866"/>
                    <a:pt x="533" y="870"/>
                    <a:pt x="536" y="877"/>
                  </a:cubicBezTo>
                  <a:cubicBezTo>
                    <a:pt x="536" y="880"/>
                    <a:pt x="536" y="884"/>
                    <a:pt x="536" y="887"/>
                  </a:cubicBezTo>
                  <a:cubicBezTo>
                    <a:pt x="540" y="894"/>
                    <a:pt x="536" y="898"/>
                    <a:pt x="540" y="901"/>
                  </a:cubicBezTo>
                  <a:cubicBezTo>
                    <a:pt x="543" y="905"/>
                    <a:pt x="540" y="908"/>
                    <a:pt x="543" y="912"/>
                  </a:cubicBezTo>
                  <a:cubicBezTo>
                    <a:pt x="547" y="915"/>
                    <a:pt x="547" y="919"/>
                    <a:pt x="547" y="922"/>
                  </a:cubicBezTo>
                  <a:lnTo>
                    <a:pt x="550" y="933"/>
                  </a:lnTo>
                  <a:cubicBezTo>
                    <a:pt x="550" y="936"/>
                    <a:pt x="550" y="936"/>
                    <a:pt x="554" y="940"/>
                  </a:cubicBezTo>
                  <a:lnTo>
                    <a:pt x="557" y="947"/>
                  </a:lnTo>
                  <a:cubicBezTo>
                    <a:pt x="557" y="950"/>
                    <a:pt x="561" y="954"/>
                    <a:pt x="564" y="957"/>
                  </a:cubicBezTo>
                  <a:cubicBezTo>
                    <a:pt x="624" y="1062"/>
                    <a:pt x="641" y="1188"/>
                    <a:pt x="603" y="1304"/>
                  </a:cubicBezTo>
                  <a:cubicBezTo>
                    <a:pt x="564" y="1454"/>
                    <a:pt x="470" y="1587"/>
                    <a:pt x="375" y="1636"/>
                  </a:cubicBezTo>
                  <a:cubicBezTo>
                    <a:pt x="333" y="1657"/>
                    <a:pt x="284" y="1727"/>
                    <a:pt x="242" y="1790"/>
                  </a:cubicBezTo>
                  <a:cubicBezTo>
                    <a:pt x="172" y="1888"/>
                    <a:pt x="106" y="1987"/>
                    <a:pt x="8" y="1997"/>
                  </a:cubicBezTo>
                  <a:cubicBezTo>
                    <a:pt x="1" y="2057"/>
                    <a:pt x="11" y="2116"/>
                    <a:pt x="36" y="2172"/>
                  </a:cubicBezTo>
                  <a:cubicBezTo>
                    <a:pt x="81" y="2312"/>
                    <a:pt x="162" y="2421"/>
                    <a:pt x="242" y="2456"/>
                  </a:cubicBezTo>
                  <a:cubicBezTo>
                    <a:pt x="505" y="2568"/>
                    <a:pt x="508" y="2767"/>
                    <a:pt x="508" y="2869"/>
                  </a:cubicBezTo>
                  <a:cubicBezTo>
                    <a:pt x="522" y="2893"/>
                    <a:pt x="610" y="2942"/>
                    <a:pt x="666" y="2974"/>
                  </a:cubicBezTo>
                  <a:cubicBezTo>
                    <a:pt x="764" y="3026"/>
                    <a:pt x="862" y="3082"/>
                    <a:pt x="918" y="3156"/>
                  </a:cubicBezTo>
                  <a:cubicBezTo>
                    <a:pt x="1030" y="3303"/>
                    <a:pt x="1188" y="3936"/>
                    <a:pt x="1188" y="4164"/>
                  </a:cubicBezTo>
                  <a:cubicBezTo>
                    <a:pt x="1188" y="4175"/>
                    <a:pt x="1188" y="4182"/>
                    <a:pt x="1188" y="4192"/>
                  </a:cubicBezTo>
                  <a:lnTo>
                    <a:pt x="1188" y="4199"/>
                  </a:lnTo>
                  <a:cubicBezTo>
                    <a:pt x="1188" y="4203"/>
                    <a:pt x="1188" y="4206"/>
                    <a:pt x="1191" y="4213"/>
                  </a:cubicBezTo>
                  <a:cubicBezTo>
                    <a:pt x="1230" y="4192"/>
                    <a:pt x="1265" y="4168"/>
                    <a:pt x="1300" y="4143"/>
                  </a:cubicBezTo>
                  <a:lnTo>
                    <a:pt x="1317" y="4126"/>
                  </a:lnTo>
                  <a:lnTo>
                    <a:pt x="1321" y="4122"/>
                  </a:lnTo>
                  <a:cubicBezTo>
                    <a:pt x="1324" y="4115"/>
                    <a:pt x="1328" y="4112"/>
                    <a:pt x="1335" y="4105"/>
                  </a:cubicBezTo>
                  <a:lnTo>
                    <a:pt x="1338" y="4101"/>
                  </a:lnTo>
                  <a:cubicBezTo>
                    <a:pt x="1342" y="4094"/>
                    <a:pt x="1349" y="4087"/>
                    <a:pt x="1352" y="4080"/>
                  </a:cubicBezTo>
                  <a:cubicBezTo>
                    <a:pt x="1426" y="3940"/>
                    <a:pt x="1461" y="3740"/>
                    <a:pt x="1447" y="3702"/>
                  </a:cubicBezTo>
                  <a:cubicBezTo>
                    <a:pt x="1398" y="3593"/>
                    <a:pt x="1422" y="3464"/>
                    <a:pt x="1510" y="3383"/>
                  </a:cubicBezTo>
                  <a:cubicBezTo>
                    <a:pt x="1534" y="3362"/>
                    <a:pt x="1583" y="3313"/>
                    <a:pt x="1636" y="3257"/>
                  </a:cubicBezTo>
                  <a:cubicBezTo>
                    <a:pt x="1821" y="3072"/>
                    <a:pt x="1905" y="2991"/>
                    <a:pt x="1951" y="2974"/>
                  </a:cubicBezTo>
                  <a:cubicBezTo>
                    <a:pt x="1972" y="2967"/>
                    <a:pt x="2000" y="2960"/>
                    <a:pt x="2024" y="2960"/>
                  </a:cubicBezTo>
                  <a:cubicBezTo>
                    <a:pt x="2122" y="2946"/>
                    <a:pt x="2147" y="2935"/>
                    <a:pt x="2143" y="2869"/>
                  </a:cubicBezTo>
                  <a:lnTo>
                    <a:pt x="2143" y="2844"/>
                  </a:lnTo>
                  <a:lnTo>
                    <a:pt x="2143" y="2834"/>
                  </a:lnTo>
                  <a:lnTo>
                    <a:pt x="2143" y="2816"/>
                  </a:lnTo>
                  <a:lnTo>
                    <a:pt x="2143" y="2806"/>
                  </a:lnTo>
                  <a:lnTo>
                    <a:pt x="2143" y="2785"/>
                  </a:lnTo>
                  <a:lnTo>
                    <a:pt x="2143" y="2774"/>
                  </a:lnTo>
                  <a:lnTo>
                    <a:pt x="2143" y="2753"/>
                  </a:lnTo>
                  <a:lnTo>
                    <a:pt x="2143" y="2739"/>
                  </a:lnTo>
                  <a:lnTo>
                    <a:pt x="2143" y="2715"/>
                  </a:lnTo>
                  <a:lnTo>
                    <a:pt x="2143" y="2701"/>
                  </a:lnTo>
                  <a:lnTo>
                    <a:pt x="2143" y="2676"/>
                  </a:lnTo>
                  <a:lnTo>
                    <a:pt x="2143" y="2659"/>
                  </a:lnTo>
                  <a:lnTo>
                    <a:pt x="2147" y="2631"/>
                  </a:lnTo>
                  <a:lnTo>
                    <a:pt x="2147" y="2617"/>
                  </a:lnTo>
                  <a:lnTo>
                    <a:pt x="2147" y="2613"/>
                  </a:lnTo>
                  <a:cubicBezTo>
                    <a:pt x="2038" y="2536"/>
                    <a:pt x="1940" y="2431"/>
                    <a:pt x="1940" y="2347"/>
                  </a:cubicBezTo>
                  <a:cubicBezTo>
                    <a:pt x="1933" y="2298"/>
                    <a:pt x="1909" y="2253"/>
                    <a:pt x="1870" y="2218"/>
                  </a:cubicBezTo>
                  <a:cubicBezTo>
                    <a:pt x="1860" y="2207"/>
                    <a:pt x="1849" y="2200"/>
                    <a:pt x="1835" y="2200"/>
                  </a:cubicBezTo>
                  <a:cubicBezTo>
                    <a:pt x="1832" y="2200"/>
                    <a:pt x="1832" y="2200"/>
                    <a:pt x="1828" y="2204"/>
                  </a:cubicBezTo>
                  <a:cubicBezTo>
                    <a:pt x="1794" y="2246"/>
                    <a:pt x="1735" y="2268"/>
                    <a:pt x="1664" y="2268"/>
                  </a:cubicBezTo>
                  <a:cubicBezTo>
                    <a:pt x="1634" y="2268"/>
                    <a:pt x="1602" y="2264"/>
                    <a:pt x="1569" y="2256"/>
                  </a:cubicBezTo>
                  <a:cubicBezTo>
                    <a:pt x="1457" y="2228"/>
                    <a:pt x="1317" y="2141"/>
                    <a:pt x="1286" y="1987"/>
                  </a:cubicBezTo>
                  <a:cubicBezTo>
                    <a:pt x="1251" y="1811"/>
                    <a:pt x="1384" y="1745"/>
                    <a:pt x="1510" y="1682"/>
                  </a:cubicBezTo>
                  <a:cubicBezTo>
                    <a:pt x="1590" y="1643"/>
                    <a:pt x="1667" y="1598"/>
                    <a:pt x="1737" y="1545"/>
                  </a:cubicBezTo>
                  <a:cubicBezTo>
                    <a:pt x="1839" y="1461"/>
                    <a:pt x="1898" y="1335"/>
                    <a:pt x="1898" y="1206"/>
                  </a:cubicBezTo>
                  <a:cubicBezTo>
                    <a:pt x="1898" y="1090"/>
                    <a:pt x="1846" y="982"/>
                    <a:pt x="1755" y="912"/>
                  </a:cubicBezTo>
                  <a:cubicBezTo>
                    <a:pt x="1660" y="835"/>
                    <a:pt x="1611" y="765"/>
                    <a:pt x="1608" y="688"/>
                  </a:cubicBezTo>
                  <a:cubicBezTo>
                    <a:pt x="1604" y="579"/>
                    <a:pt x="1685" y="495"/>
                    <a:pt x="1783" y="401"/>
                  </a:cubicBezTo>
                  <a:cubicBezTo>
                    <a:pt x="1804" y="380"/>
                    <a:pt x="1828" y="359"/>
                    <a:pt x="1846" y="338"/>
                  </a:cubicBezTo>
                  <a:cubicBezTo>
                    <a:pt x="1909" y="275"/>
                    <a:pt x="1909" y="236"/>
                    <a:pt x="1902" y="229"/>
                  </a:cubicBezTo>
                  <a:cubicBezTo>
                    <a:pt x="1900" y="226"/>
                    <a:pt x="1896" y="224"/>
                    <a:pt x="1891" y="224"/>
                  </a:cubicBezTo>
                  <a:cubicBezTo>
                    <a:pt x="1884" y="224"/>
                    <a:pt x="1875" y="228"/>
                    <a:pt x="1867" y="236"/>
                  </a:cubicBezTo>
                  <a:cubicBezTo>
                    <a:pt x="1820" y="286"/>
                    <a:pt x="1757" y="312"/>
                    <a:pt x="1692" y="312"/>
                  </a:cubicBezTo>
                  <a:cubicBezTo>
                    <a:pt x="1670" y="312"/>
                    <a:pt x="1647" y="309"/>
                    <a:pt x="1625" y="303"/>
                  </a:cubicBezTo>
                  <a:cubicBezTo>
                    <a:pt x="1576" y="285"/>
                    <a:pt x="1513" y="236"/>
                    <a:pt x="1499" y="107"/>
                  </a:cubicBezTo>
                  <a:cubicBezTo>
                    <a:pt x="1496" y="79"/>
                    <a:pt x="1461" y="51"/>
                    <a:pt x="1405" y="33"/>
                  </a:cubicBezTo>
                  <a:cubicBezTo>
                    <a:pt x="1349" y="12"/>
                    <a:pt x="1278" y="1"/>
                    <a:pt x="120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9" name="Google Shape;3693;p79">
              <a:extLst>
                <a:ext uri="{BEFA8EAD-3694-46EA-9BE8-C7809A95C22F}">
                  <a16:creationId xmlns:a16="http://schemas.microsoft.com/office/drawing/2010/main" id="{D7F47EBC-2515-4A72-9A3D-2A9B86798ADE}"/>
                </a:ext>
              </a:extLst>
            </p:cNvPr>
            <p:cNvSpPr/>
            <p:nvPr/>
          </p:nvSpPr>
          <p:spPr>
            <a:xfrm rot="0">
              <a:off x="1983932" y="1753020"/>
              <a:ext cx="152883" cy="146433"/>
            </a:xfrm>
            <a:custGeom>
              <a:avLst/>
              <a:gdLst/>
              <a:ahLst/>
              <a:cxnLst/>
              <a:rect b="b" l="0" r="r" t="0"/>
              <a:pathLst>
                <a:path h="10785" w="11260">
                  <a:moveTo>
                    <a:pt x="8820" y="1"/>
                  </a:moveTo>
                  <a:cubicBezTo>
                    <a:pt x="8760" y="1"/>
                    <a:pt x="8662" y="17"/>
                    <a:pt x="8581" y="30"/>
                  </a:cubicBezTo>
                  <a:cubicBezTo>
                    <a:pt x="8497" y="48"/>
                    <a:pt x="8410" y="58"/>
                    <a:pt x="8326" y="65"/>
                  </a:cubicBezTo>
                  <a:cubicBezTo>
                    <a:pt x="8242" y="79"/>
                    <a:pt x="8158" y="107"/>
                    <a:pt x="8081" y="142"/>
                  </a:cubicBezTo>
                  <a:cubicBezTo>
                    <a:pt x="7944" y="195"/>
                    <a:pt x="7797" y="254"/>
                    <a:pt x="7677" y="254"/>
                  </a:cubicBezTo>
                  <a:cubicBezTo>
                    <a:pt x="7615" y="254"/>
                    <a:pt x="7560" y="239"/>
                    <a:pt x="7517" y="198"/>
                  </a:cubicBezTo>
                  <a:cubicBezTo>
                    <a:pt x="7493" y="180"/>
                    <a:pt x="7423" y="173"/>
                    <a:pt x="7323" y="173"/>
                  </a:cubicBezTo>
                  <a:cubicBezTo>
                    <a:pt x="7030" y="173"/>
                    <a:pt x="6487" y="236"/>
                    <a:pt x="6155" y="275"/>
                  </a:cubicBezTo>
                  <a:cubicBezTo>
                    <a:pt x="5882" y="307"/>
                    <a:pt x="5648" y="335"/>
                    <a:pt x="5511" y="338"/>
                  </a:cubicBezTo>
                  <a:cubicBezTo>
                    <a:pt x="5301" y="349"/>
                    <a:pt x="5157" y="471"/>
                    <a:pt x="5021" y="594"/>
                  </a:cubicBezTo>
                  <a:cubicBezTo>
                    <a:pt x="4905" y="695"/>
                    <a:pt x="4797" y="793"/>
                    <a:pt x="4660" y="793"/>
                  </a:cubicBezTo>
                  <a:cubicBezTo>
                    <a:pt x="4433" y="793"/>
                    <a:pt x="4055" y="989"/>
                    <a:pt x="3852" y="1213"/>
                  </a:cubicBezTo>
                  <a:cubicBezTo>
                    <a:pt x="3810" y="1262"/>
                    <a:pt x="3754" y="1297"/>
                    <a:pt x="3694" y="1315"/>
                  </a:cubicBezTo>
                  <a:lnTo>
                    <a:pt x="3701" y="1329"/>
                  </a:lnTo>
                  <a:lnTo>
                    <a:pt x="3705" y="1336"/>
                  </a:lnTo>
                  <a:cubicBezTo>
                    <a:pt x="3712" y="1346"/>
                    <a:pt x="3715" y="1357"/>
                    <a:pt x="3722" y="1364"/>
                  </a:cubicBezTo>
                  <a:lnTo>
                    <a:pt x="3722" y="1371"/>
                  </a:lnTo>
                  <a:cubicBezTo>
                    <a:pt x="3729" y="1378"/>
                    <a:pt x="3733" y="1385"/>
                    <a:pt x="3740" y="1392"/>
                  </a:cubicBezTo>
                  <a:cubicBezTo>
                    <a:pt x="3859" y="1542"/>
                    <a:pt x="3915" y="1738"/>
                    <a:pt x="3915" y="2001"/>
                  </a:cubicBezTo>
                  <a:cubicBezTo>
                    <a:pt x="3915" y="2068"/>
                    <a:pt x="3908" y="2138"/>
                    <a:pt x="3901" y="2208"/>
                  </a:cubicBezTo>
                  <a:cubicBezTo>
                    <a:pt x="3894" y="2281"/>
                    <a:pt x="3883" y="2407"/>
                    <a:pt x="3901" y="2439"/>
                  </a:cubicBezTo>
                  <a:cubicBezTo>
                    <a:pt x="4079" y="2474"/>
                    <a:pt x="4163" y="2859"/>
                    <a:pt x="4163" y="2862"/>
                  </a:cubicBezTo>
                  <a:cubicBezTo>
                    <a:pt x="4181" y="2943"/>
                    <a:pt x="4163" y="3023"/>
                    <a:pt x="4114" y="3090"/>
                  </a:cubicBezTo>
                  <a:cubicBezTo>
                    <a:pt x="4079" y="3132"/>
                    <a:pt x="4030" y="3156"/>
                    <a:pt x="3974" y="3156"/>
                  </a:cubicBezTo>
                  <a:cubicBezTo>
                    <a:pt x="3950" y="3156"/>
                    <a:pt x="3908" y="3153"/>
                    <a:pt x="3845" y="3149"/>
                  </a:cubicBezTo>
                  <a:cubicBezTo>
                    <a:pt x="3763" y="3143"/>
                    <a:pt x="3586" y="3131"/>
                    <a:pt x="3441" y="3131"/>
                  </a:cubicBezTo>
                  <a:cubicBezTo>
                    <a:pt x="3350" y="3131"/>
                    <a:pt x="3271" y="3136"/>
                    <a:pt x="3235" y="3149"/>
                  </a:cubicBezTo>
                  <a:cubicBezTo>
                    <a:pt x="3214" y="3293"/>
                    <a:pt x="3025" y="3387"/>
                    <a:pt x="2850" y="3387"/>
                  </a:cubicBezTo>
                  <a:lnTo>
                    <a:pt x="2749" y="3387"/>
                  </a:lnTo>
                  <a:cubicBezTo>
                    <a:pt x="2745" y="3401"/>
                    <a:pt x="2742" y="3426"/>
                    <a:pt x="2738" y="3450"/>
                  </a:cubicBezTo>
                  <a:lnTo>
                    <a:pt x="2738" y="3471"/>
                  </a:lnTo>
                  <a:cubicBezTo>
                    <a:pt x="2731" y="3524"/>
                    <a:pt x="2731" y="3573"/>
                    <a:pt x="2735" y="3622"/>
                  </a:cubicBezTo>
                  <a:cubicBezTo>
                    <a:pt x="2738" y="3713"/>
                    <a:pt x="2738" y="3786"/>
                    <a:pt x="2689" y="3832"/>
                  </a:cubicBezTo>
                  <a:cubicBezTo>
                    <a:pt x="2665" y="3856"/>
                    <a:pt x="2633" y="3870"/>
                    <a:pt x="2598" y="3870"/>
                  </a:cubicBezTo>
                  <a:cubicBezTo>
                    <a:pt x="2584" y="3870"/>
                    <a:pt x="2577" y="3874"/>
                    <a:pt x="2553" y="3909"/>
                  </a:cubicBezTo>
                  <a:cubicBezTo>
                    <a:pt x="2511" y="3976"/>
                    <a:pt x="2437" y="4021"/>
                    <a:pt x="2357" y="4028"/>
                  </a:cubicBezTo>
                  <a:cubicBezTo>
                    <a:pt x="2322" y="4035"/>
                    <a:pt x="2280" y="4035"/>
                    <a:pt x="2238" y="4035"/>
                  </a:cubicBezTo>
                  <a:cubicBezTo>
                    <a:pt x="2080" y="4042"/>
                    <a:pt x="2007" y="4053"/>
                    <a:pt x="2007" y="4109"/>
                  </a:cubicBezTo>
                  <a:cubicBezTo>
                    <a:pt x="2007" y="4301"/>
                    <a:pt x="1874" y="4452"/>
                    <a:pt x="1667" y="4494"/>
                  </a:cubicBezTo>
                  <a:cubicBezTo>
                    <a:pt x="1612" y="4502"/>
                    <a:pt x="1559" y="4505"/>
                    <a:pt x="1505" y="4505"/>
                  </a:cubicBezTo>
                  <a:cubicBezTo>
                    <a:pt x="1487" y="4505"/>
                    <a:pt x="1468" y="4505"/>
                    <a:pt x="1450" y="4504"/>
                  </a:cubicBezTo>
                  <a:cubicBezTo>
                    <a:pt x="1383" y="4504"/>
                    <a:pt x="1254" y="4504"/>
                    <a:pt x="1236" y="4529"/>
                  </a:cubicBezTo>
                  <a:cubicBezTo>
                    <a:pt x="1236" y="4532"/>
                    <a:pt x="1236" y="4532"/>
                    <a:pt x="1236" y="4536"/>
                  </a:cubicBezTo>
                  <a:cubicBezTo>
                    <a:pt x="1240" y="4571"/>
                    <a:pt x="1226" y="4609"/>
                    <a:pt x="1198" y="4634"/>
                  </a:cubicBezTo>
                  <a:cubicBezTo>
                    <a:pt x="1162" y="4672"/>
                    <a:pt x="1107" y="4680"/>
                    <a:pt x="1049" y="4680"/>
                  </a:cubicBezTo>
                  <a:cubicBezTo>
                    <a:pt x="1033" y="4680"/>
                    <a:pt x="1017" y="4680"/>
                    <a:pt x="1002" y="4679"/>
                  </a:cubicBezTo>
                  <a:lnTo>
                    <a:pt x="960" y="4679"/>
                  </a:lnTo>
                  <a:cubicBezTo>
                    <a:pt x="953" y="4679"/>
                    <a:pt x="947" y="4678"/>
                    <a:pt x="940" y="4678"/>
                  </a:cubicBezTo>
                  <a:cubicBezTo>
                    <a:pt x="908" y="4678"/>
                    <a:pt x="877" y="4685"/>
                    <a:pt x="848" y="4697"/>
                  </a:cubicBezTo>
                  <a:cubicBezTo>
                    <a:pt x="575" y="4854"/>
                    <a:pt x="74" y="5159"/>
                    <a:pt x="4" y="5236"/>
                  </a:cubicBezTo>
                  <a:cubicBezTo>
                    <a:pt x="1" y="5285"/>
                    <a:pt x="8" y="5509"/>
                    <a:pt x="11" y="5726"/>
                  </a:cubicBezTo>
                  <a:cubicBezTo>
                    <a:pt x="11" y="5796"/>
                    <a:pt x="18" y="5866"/>
                    <a:pt x="18" y="5936"/>
                  </a:cubicBezTo>
                  <a:lnTo>
                    <a:pt x="29" y="5950"/>
                  </a:lnTo>
                  <a:lnTo>
                    <a:pt x="39" y="5960"/>
                  </a:lnTo>
                  <a:lnTo>
                    <a:pt x="43" y="5964"/>
                  </a:lnTo>
                  <a:lnTo>
                    <a:pt x="53" y="5974"/>
                  </a:lnTo>
                  <a:cubicBezTo>
                    <a:pt x="60" y="5981"/>
                    <a:pt x="64" y="5985"/>
                    <a:pt x="71" y="5988"/>
                  </a:cubicBezTo>
                  <a:lnTo>
                    <a:pt x="78" y="5992"/>
                  </a:lnTo>
                  <a:cubicBezTo>
                    <a:pt x="85" y="5999"/>
                    <a:pt x="92" y="6002"/>
                    <a:pt x="102" y="6009"/>
                  </a:cubicBezTo>
                  <a:cubicBezTo>
                    <a:pt x="141" y="6031"/>
                    <a:pt x="270" y="6115"/>
                    <a:pt x="456" y="6234"/>
                  </a:cubicBezTo>
                  <a:lnTo>
                    <a:pt x="494" y="6262"/>
                  </a:lnTo>
                  <a:cubicBezTo>
                    <a:pt x="865" y="6500"/>
                    <a:pt x="1454" y="6888"/>
                    <a:pt x="2094" y="7312"/>
                  </a:cubicBezTo>
                  <a:lnTo>
                    <a:pt x="2220" y="7392"/>
                  </a:lnTo>
                  <a:lnTo>
                    <a:pt x="2584" y="7634"/>
                  </a:lnTo>
                  <a:lnTo>
                    <a:pt x="2679" y="7697"/>
                  </a:lnTo>
                  <a:lnTo>
                    <a:pt x="2689" y="7704"/>
                  </a:lnTo>
                  <a:cubicBezTo>
                    <a:pt x="3834" y="8464"/>
                    <a:pt x="5241" y="9405"/>
                    <a:pt x="5409" y="9545"/>
                  </a:cubicBezTo>
                  <a:lnTo>
                    <a:pt x="5420" y="9552"/>
                  </a:lnTo>
                  <a:cubicBezTo>
                    <a:pt x="5528" y="9671"/>
                    <a:pt x="5623" y="9804"/>
                    <a:pt x="5704" y="9944"/>
                  </a:cubicBezTo>
                  <a:cubicBezTo>
                    <a:pt x="5728" y="9983"/>
                    <a:pt x="5749" y="10014"/>
                    <a:pt x="5760" y="10035"/>
                  </a:cubicBezTo>
                  <a:cubicBezTo>
                    <a:pt x="5973" y="10067"/>
                    <a:pt x="6176" y="10133"/>
                    <a:pt x="6365" y="10232"/>
                  </a:cubicBezTo>
                  <a:cubicBezTo>
                    <a:pt x="6407" y="10256"/>
                    <a:pt x="6442" y="10288"/>
                    <a:pt x="6477" y="10319"/>
                  </a:cubicBezTo>
                  <a:cubicBezTo>
                    <a:pt x="6600" y="10452"/>
                    <a:pt x="6645" y="10641"/>
                    <a:pt x="6659" y="10757"/>
                  </a:cubicBezTo>
                  <a:cubicBezTo>
                    <a:pt x="6659" y="10767"/>
                    <a:pt x="6663" y="10778"/>
                    <a:pt x="6663" y="10785"/>
                  </a:cubicBezTo>
                  <a:cubicBezTo>
                    <a:pt x="6747" y="10767"/>
                    <a:pt x="6887" y="10736"/>
                    <a:pt x="7009" y="10711"/>
                  </a:cubicBezTo>
                  <a:lnTo>
                    <a:pt x="7044" y="10704"/>
                  </a:lnTo>
                  <a:lnTo>
                    <a:pt x="7058" y="10704"/>
                  </a:lnTo>
                  <a:lnTo>
                    <a:pt x="7079" y="10701"/>
                  </a:lnTo>
                  <a:lnTo>
                    <a:pt x="7132" y="10687"/>
                  </a:lnTo>
                  <a:cubicBezTo>
                    <a:pt x="7205" y="10673"/>
                    <a:pt x="7335" y="10634"/>
                    <a:pt x="7475" y="10589"/>
                  </a:cubicBezTo>
                  <a:cubicBezTo>
                    <a:pt x="7639" y="10536"/>
                    <a:pt x="7811" y="10477"/>
                    <a:pt x="7902" y="10445"/>
                  </a:cubicBezTo>
                  <a:lnTo>
                    <a:pt x="7955" y="10428"/>
                  </a:lnTo>
                  <a:lnTo>
                    <a:pt x="8952" y="9622"/>
                  </a:lnTo>
                  <a:lnTo>
                    <a:pt x="11259" y="8184"/>
                  </a:lnTo>
                  <a:lnTo>
                    <a:pt x="11249" y="8138"/>
                  </a:lnTo>
                  <a:lnTo>
                    <a:pt x="11245" y="8128"/>
                  </a:lnTo>
                  <a:lnTo>
                    <a:pt x="11238" y="8110"/>
                  </a:lnTo>
                  <a:lnTo>
                    <a:pt x="11235" y="8096"/>
                  </a:lnTo>
                  <a:lnTo>
                    <a:pt x="11228" y="8078"/>
                  </a:lnTo>
                  <a:lnTo>
                    <a:pt x="11224" y="8061"/>
                  </a:lnTo>
                  <a:lnTo>
                    <a:pt x="11217" y="8047"/>
                  </a:lnTo>
                  <a:lnTo>
                    <a:pt x="11210" y="8029"/>
                  </a:lnTo>
                  <a:lnTo>
                    <a:pt x="11203" y="8012"/>
                  </a:lnTo>
                  <a:lnTo>
                    <a:pt x="11196" y="7994"/>
                  </a:lnTo>
                  <a:lnTo>
                    <a:pt x="11193" y="7980"/>
                  </a:lnTo>
                  <a:lnTo>
                    <a:pt x="11182" y="7959"/>
                  </a:lnTo>
                  <a:lnTo>
                    <a:pt x="11179" y="7949"/>
                  </a:lnTo>
                  <a:cubicBezTo>
                    <a:pt x="11172" y="7938"/>
                    <a:pt x="11168" y="7928"/>
                    <a:pt x="11165" y="7921"/>
                  </a:cubicBezTo>
                  <a:lnTo>
                    <a:pt x="11158" y="7910"/>
                  </a:lnTo>
                  <a:lnTo>
                    <a:pt x="11147" y="7893"/>
                  </a:lnTo>
                  <a:lnTo>
                    <a:pt x="11144" y="7882"/>
                  </a:lnTo>
                  <a:lnTo>
                    <a:pt x="11133" y="7868"/>
                  </a:lnTo>
                  <a:lnTo>
                    <a:pt x="11126" y="7858"/>
                  </a:lnTo>
                  <a:lnTo>
                    <a:pt x="11119" y="7847"/>
                  </a:lnTo>
                  <a:lnTo>
                    <a:pt x="11112" y="7840"/>
                  </a:lnTo>
                  <a:lnTo>
                    <a:pt x="11102" y="7830"/>
                  </a:lnTo>
                  <a:lnTo>
                    <a:pt x="11095" y="7826"/>
                  </a:lnTo>
                  <a:cubicBezTo>
                    <a:pt x="11091" y="7823"/>
                    <a:pt x="11088" y="7819"/>
                    <a:pt x="11084" y="7819"/>
                  </a:cubicBezTo>
                  <a:lnTo>
                    <a:pt x="11077" y="7816"/>
                  </a:lnTo>
                  <a:cubicBezTo>
                    <a:pt x="11074" y="7816"/>
                    <a:pt x="11067" y="7812"/>
                    <a:pt x="11060" y="7812"/>
                  </a:cubicBezTo>
                  <a:cubicBezTo>
                    <a:pt x="10986" y="7809"/>
                    <a:pt x="10913" y="7788"/>
                    <a:pt x="10846" y="7749"/>
                  </a:cubicBezTo>
                  <a:cubicBezTo>
                    <a:pt x="10787" y="7714"/>
                    <a:pt x="10724" y="7697"/>
                    <a:pt x="10657" y="7693"/>
                  </a:cubicBezTo>
                  <a:cubicBezTo>
                    <a:pt x="10458" y="7693"/>
                    <a:pt x="10234" y="7588"/>
                    <a:pt x="10209" y="7413"/>
                  </a:cubicBezTo>
                  <a:cubicBezTo>
                    <a:pt x="10202" y="7364"/>
                    <a:pt x="10202" y="7315"/>
                    <a:pt x="10209" y="7266"/>
                  </a:cubicBezTo>
                  <a:cubicBezTo>
                    <a:pt x="10227" y="7179"/>
                    <a:pt x="10209" y="7088"/>
                    <a:pt x="10157" y="7018"/>
                  </a:cubicBezTo>
                  <a:cubicBezTo>
                    <a:pt x="10115" y="6955"/>
                    <a:pt x="10069" y="6899"/>
                    <a:pt x="10020" y="6843"/>
                  </a:cubicBezTo>
                  <a:cubicBezTo>
                    <a:pt x="9954" y="6769"/>
                    <a:pt x="9905" y="6710"/>
                    <a:pt x="9905" y="6640"/>
                  </a:cubicBezTo>
                  <a:cubicBezTo>
                    <a:pt x="9905" y="6559"/>
                    <a:pt x="9989" y="6475"/>
                    <a:pt x="10129" y="6353"/>
                  </a:cubicBezTo>
                  <a:lnTo>
                    <a:pt x="10143" y="6339"/>
                  </a:lnTo>
                  <a:cubicBezTo>
                    <a:pt x="10136" y="6325"/>
                    <a:pt x="10125" y="6307"/>
                    <a:pt x="10118" y="6293"/>
                  </a:cubicBezTo>
                  <a:cubicBezTo>
                    <a:pt x="10087" y="6241"/>
                    <a:pt x="10066" y="6181"/>
                    <a:pt x="10062" y="6118"/>
                  </a:cubicBezTo>
                  <a:cubicBezTo>
                    <a:pt x="10059" y="6090"/>
                    <a:pt x="10055" y="6062"/>
                    <a:pt x="10048" y="6034"/>
                  </a:cubicBezTo>
                  <a:cubicBezTo>
                    <a:pt x="10027" y="5946"/>
                    <a:pt x="9999" y="5827"/>
                    <a:pt x="10076" y="5736"/>
                  </a:cubicBezTo>
                  <a:cubicBezTo>
                    <a:pt x="10143" y="5656"/>
                    <a:pt x="10185" y="5586"/>
                    <a:pt x="10108" y="5435"/>
                  </a:cubicBezTo>
                  <a:cubicBezTo>
                    <a:pt x="10055" y="5327"/>
                    <a:pt x="10087" y="5225"/>
                    <a:pt x="10115" y="5134"/>
                  </a:cubicBezTo>
                  <a:cubicBezTo>
                    <a:pt x="10143" y="5043"/>
                    <a:pt x="10167" y="4959"/>
                    <a:pt x="10125" y="4858"/>
                  </a:cubicBezTo>
                  <a:cubicBezTo>
                    <a:pt x="10080" y="4767"/>
                    <a:pt x="10034" y="4679"/>
                    <a:pt x="9978" y="4595"/>
                  </a:cubicBezTo>
                  <a:cubicBezTo>
                    <a:pt x="9905" y="4473"/>
                    <a:pt x="9856" y="4389"/>
                    <a:pt x="9866" y="4319"/>
                  </a:cubicBezTo>
                  <a:cubicBezTo>
                    <a:pt x="9870" y="4312"/>
                    <a:pt x="9873" y="4305"/>
                    <a:pt x="9873" y="4298"/>
                  </a:cubicBezTo>
                  <a:lnTo>
                    <a:pt x="9877" y="4291"/>
                  </a:lnTo>
                  <a:cubicBezTo>
                    <a:pt x="9880" y="4287"/>
                    <a:pt x="9884" y="4280"/>
                    <a:pt x="9887" y="4277"/>
                  </a:cubicBezTo>
                  <a:lnTo>
                    <a:pt x="9887" y="4273"/>
                  </a:lnTo>
                  <a:cubicBezTo>
                    <a:pt x="9894" y="4266"/>
                    <a:pt x="9898" y="4259"/>
                    <a:pt x="9901" y="4252"/>
                  </a:cubicBezTo>
                  <a:lnTo>
                    <a:pt x="9908" y="4249"/>
                  </a:lnTo>
                  <a:lnTo>
                    <a:pt x="9919" y="4235"/>
                  </a:lnTo>
                  <a:lnTo>
                    <a:pt x="9929" y="4228"/>
                  </a:lnTo>
                  <a:lnTo>
                    <a:pt x="9940" y="4217"/>
                  </a:lnTo>
                  <a:lnTo>
                    <a:pt x="9964" y="4200"/>
                  </a:lnTo>
                  <a:lnTo>
                    <a:pt x="9968" y="4196"/>
                  </a:lnTo>
                  <a:cubicBezTo>
                    <a:pt x="9961" y="4189"/>
                    <a:pt x="9957" y="4179"/>
                    <a:pt x="9957" y="4172"/>
                  </a:cubicBezTo>
                  <a:cubicBezTo>
                    <a:pt x="9950" y="4158"/>
                    <a:pt x="9947" y="4140"/>
                    <a:pt x="9947" y="4126"/>
                  </a:cubicBezTo>
                  <a:lnTo>
                    <a:pt x="9947" y="4116"/>
                  </a:lnTo>
                  <a:cubicBezTo>
                    <a:pt x="9943" y="4102"/>
                    <a:pt x="9943" y="4088"/>
                    <a:pt x="9943" y="4074"/>
                  </a:cubicBezTo>
                  <a:cubicBezTo>
                    <a:pt x="9943" y="3856"/>
                    <a:pt x="9782" y="3258"/>
                    <a:pt x="9698" y="3142"/>
                  </a:cubicBezTo>
                  <a:cubicBezTo>
                    <a:pt x="9659" y="3090"/>
                    <a:pt x="9568" y="3041"/>
                    <a:pt x="9488" y="2995"/>
                  </a:cubicBezTo>
                  <a:cubicBezTo>
                    <a:pt x="9362" y="2925"/>
                    <a:pt x="9264" y="2869"/>
                    <a:pt x="9264" y="2775"/>
                  </a:cubicBezTo>
                  <a:cubicBezTo>
                    <a:pt x="9264" y="2684"/>
                    <a:pt x="9264" y="2561"/>
                    <a:pt x="9075" y="2481"/>
                  </a:cubicBezTo>
                  <a:cubicBezTo>
                    <a:pt x="8868" y="2393"/>
                    <a:pt x="8732" y="2040"/>
                    <a:pt x="8763" y="1875"/>
                  </a:cubicBezTo>
                  <a:cubicBezTo>
                    <a:pt x="8767" y="1868"/>
                    <a:pt x="8767" y="1857"/>
                    <a:pt x="8770" y="1850"/>
                  </a:cubicBezTo>
                  <a:cubicBezTo>
                    <a:pt x="8784" y="1805"/>
                    <a:pt x="8826" y="1773"/>
                    <a:pt x="8875" y="1773"/>
                  </a:cubicBezTo>
                  <a:cubicBezTo>
                    <a:pt x="8914" y="1773"/>
                    <a:pt x="8973" y="1686"/>
                    <a:pt x="9019" y="1623"/>
                  </a:cubicBezTo>
                  <a:cubicBezTo>
                    <a:pt x="9071" y="1542"/>
                    <a:pt x="9131" y="1462"/>
                    <a:pt x="9201" y="1423"/>
                  </a:cubicBezTo>
                  <a:cubicBezTo>
                    <a:pt x="9253" y="1399"/>
                    <a:pt x="9327" y="1297"/>
                    <a:pt x="9362" y="1178"/>
                  </a:cubicBezTo>
                  <a:cubicBezTo>
                    <a:pt x="9376" y="1122"/>
                    <a:pt x="9390" y="1017"/>
                    <a:pt x="9337" y="937"/>
                  </a:cubicBezTo>
                  <a:cubicBezTo>
                    <a:pt x="9337" y="933"/>
                    <a:pt x="9334" y="930"/>
                    <a:pt x="9334" y="926"/>
                  </a:cubicBezTo>
                  <a:cubicBezTo>
                    <a:pt x="9330" y="923"/>
                    <a:pt x="9327" y="919"/>
                    <a:pt x="9327" y="912"/>
                  </a:cubicBezTo>
                  <a:cubicBezTo>
                    <a:pt x="9323" y="909"/>
                    <a:pt x="9323" y="905"/>
                    <a:pt x="9320" y="902"/>
                  </a:cubicBezTo>
                  <a:cubicBezTo>
                    <a:pt x="9320" y="898"/>
                    <a:pt x="9316" y="891"/>
                    <a:pt x="9313" y="888"/>
                  </a:cubicBezTo>
                  <a:cubicBezTo>
                    <a:pt x="9313" y="881"/>
                    <a:pt x="9309" y="877"/>
                    <a:pt x="9309" y="870"/>
                  </a:cubicBezTo>
                  <a:cubicBezTo>
                    <a:pt x="9306" y="867"/>
                    <a:pt x="9306" y="860"/>
                    <a:pt x="9302" y="856"/>
                  </a:cubicBezTo>
                  <a:cubicBezTo>
                    <a:pt x="9302" y="849"/>
                    <a:pt x="9302" y="846"/>
                    <a:pt x="9299" y="839"/>
                  </a:cubicBezTo>
                  <a:cubicBezTo>
                    <a:pt x="9299" y="835"/>
                    <a:pt x="9295" y="828"/>
                    <a:pt x="9295" y="821"/>
                  </a:cubicBezTo>
                  <a:cubicBezTo>
                    <a:pt x="9295" y="814"/>
                    <a:pt x="9292" y="807"/>
                    <a:pt x="9292" y="804"/>
                  </a:cubicBezTo>
                  <a:cubicBezTo>
                    <a:pt x="9292" y="797"/>
                    <a:pt x="9288" y="790"/>
                    <a:pt x="9288" y="783"/>
                  </a:cubicBezTo>
                  <a:cubicBezTo>
                    <a:pt x="9288" y="776"/>
                    <a:pt x="9288" y="769"/>
                    <a:pt x="9285" y="762"/>
                  </a:cubicBezTo>
                  <a:cubicBezTo>
                    <a:pt x="9285" y="755"/>
                    <a:pt x="9285" y="748"/>
                    <a:pt x="9285" y="737"/>
                  </a:cubicBezTo>
                  <a:cubicBezTo>
                    <a:pt x="9281" y="730"/>
                    <a:pt x="9285" y="723"/>
                    <a:pt x="9285" y="716"/>
                  </a:cubicBezTo>
                  <a:lnTo>
                    <a:pt x="9285" y="692"/>
                  </a:lnTo>
                  <a:lnTo>
                    <a:pt x="9285" y="667"/>
                  </a:lnTo>
                  <a:lnTo>
                    <a:pt x="9285" y="639"/>
                  </a:lnTo>
                  <a:lnTo>
                    <a:pt x="9285" y="615"/>
                  </a:lnTo>
                  <a:lnTo>
                    <a:pt x="9285" y="587"/>
                  </a:lnTo>
                  <a:lnTo>
                    <a:pt x="9285" y="555"/>
                  </a:lnTo>
                  <a:lnTo>
                    <a:pt x="9285" y="524"/>
                  </a:lnTo>
                  <a:lnTo>
                    <a:pt x="9285" y="496"/>
                  </a:lnTo>
                  <a:lnTo>
                    <a:pt x="9285" y="461"/>
                  </a:lnTo>
                  <a:cubicBezTo>
                    <a:pt x="9285" y="450"/>
                    <a:pt x="9285" y="440"/>
                    <a:pt x="9285" y="429"/>
                  </a:cubicBezTo>
                  <a:cubicBezTo>
                    <a:pt x="9288" y="415"/>
                    <a:pt x="9285" y="405"/>
                    <a:pt x="9288" y="391"/>
                  </a:cubicBezTo>
                  <a:cubicBezTo>
                    <a:pt x="9292" y="380"/>
                    <a:pt x="9288" y="370"/>
                    <a:pt x="9292" y="356"/>
                  </a:cubicBezTo>
                  <a:cubicBezTo>
                    <a:pt x="9295" y="345"/>
                    <a:pt x="9295" y="331"/>
                    <a:pt x="9295" y="321"/>
                  </a:cubicBezTo>
                  <a:cubicBezTo>
                    <a:pt x="9295" y="307"/>
                    <a:pt x="9299" y="293"/>
                    <a:pt x="9299" y="282"/>
                  </a:cubicBezTo>
                  <a:cubicBezTo>
                    <a:pt x="9302" y="268"/>
                    <a:pt x="9302" y="254"/>
                    <a:pt x="9306" y="240"/>
                  </a:cubicBezTo>
                  <a:cubicBezTo>
                    <a:pt x="9306" y="226"/>
                    <a:pt x="9306" y="216"/>
                    <a:pt x="9309" y="202"/>
                  </a:cubicBezTo>
                  <a:cubicBezTo>
                    <a:pt x="9309" y="188"/>
                    <a:pt x="9313" y="174"/>
                    <a:pt x="9316" y="156"/>
                  </a:cubicBezTo>
                  <a:cubicBezTo>
                    <a:pt x="9316" y="142"/>
                    <a:pt x="9320" y="128"/>
                    <a:pt x="9320" y="114"/>
                  </a:cubicBezTo>
                  <a:lnTo>
                    <a:pt x="9320" y="104"/>
                  </a:lnTo>
                  <a:cubicBezTo>
                    <a:pt x="9162" y="90"/>
                    <a:pt x="9008" y="55"/>
                    <a:pt x="8861" y="6"/>
                  </a:cubicBezTo>
                  <a:cubicBezTo>
                    <a:pt x="8852" y="2"/>
                    <a:pt x="8837" y="1"/>
                    <a:pt x="882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0" name="Google Shape;3694;p79">
              <a:extLst>
                <a:ext uri="{61361579-03D7-41AC-824A-F70724D7683A}">
                  <a16:creationId xmlns:a16="http://schemas.microsoft.com/office/drawing/2010/main" id="{E5981CA4-41D2-4A45-B182-B49304567CA7}"/>
                </a:ext>
              </a:extLst>
            </p:cNvPr>
            <p:cNvSpPr/>
            <p:nvPr/>
          </p:nvSpPr>
          <p:spPr>
            <a:xfrm rot="0">
              <a:off x="2000849" y="1814649"/>
              <a:ext cx="14" cy="109"/>
            </a:xfrm>
            <a:custGeom>
              <a:avLst/>
              <a:gdLst/>
              <a:ahLst/>
              <a:cxnLst/>
              <a:rect b="b" l="0" r="r" t="0"/>
              <a:pathLst>
                <a:path h="8" w="1">
                  <a:moveTo>
                    <a:pt x="1" y="7"/>
                  </a:moveTo>
                  <a:cubicBezTo>
                    <a:pt x="1" y="4"/>
                    <a:pt x="1" y="4"/>
                    <a:pt x="1" y="0"/>
                  </a:cubicBezTo>
                  <a:cubicBezTo>
                    <a:pt x="1" y="4"/>
                    <a:pt x="1" y="4"/>
                    <a:pt x="1"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1" name="Google Shape;3695;p79">
              <a:extLst>
                <a:ext uri="{A89D69AD-FCB8-4D15-97AC-985FC99FF89F}">
                  <a16:creationId xmlns:a16="http://schemas.microsoft.com/office/drawing/2010/main" id="{C3B639F6-D748-4BC3-B4B2-326CC61E8353}"/>
                </a:ext>
              </a:extLst>
            </p:cNvPr>
            <p:cNvSpPr/>
            <p:nvPr/>
          </p:nvSpPr>
          <p:spPr>
            <a:xfrm rot="0">
              <a:off x="2021202" y="1799102"/>
              <a:ext cx="149" cy="869"/>
            </a:xfrm>
            <a:custGeom>
              <a:avLst/>
              <a:gdLst/>
              <a:ahLst/>
              <a:cxnLst/>
              <a:rect b="b" l="0" r="r" t="0"/>
              <a:pathLst>
                <a:path h="64" w="11">
                  <a:moveTo>
                    <a:pt x="11" y="0"/>
                  </a:moveTo>
                  <a:cubicBezTo>
                    <a:pt x="7" y="14"/>
                    <a:pt x="4" y="39"/>
                    <a:pt x="0" y="63"/>
                  </a:cubicBezTo>
                  <a:cubicBezTo>
                    <a:pt x="4" y="39"/>
                    <a:pt x="7" y="14"/>
                    <a:pt x="1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2" name="Google Shape;3696;p79">
              <a:extLst>
                <a:ext uri="{968AC90B-CC32-4B17-8CA2-E5B7E2F23332}">
                  <a16:creationId xmlns:a16="http://schemas.microsoft.com/office/drawing/2010/main" id="{F624D372-7C7B-4213-B93A-ABB939E90C53}"/>
                </a:ext>
              </a:extLst>
            </p:cNvPr>
            <p:cNvSpPr/>
            <p:nvPr/>
          </p:nvSpPr>
          <p:spPr>
            <a:xfrm rot="0">
              <a:off x="2034372" y="1771296"/>
              <a:ext cx="244" cy="434"/>
            </a:xfrm>
            <a:custGeom>
              <a:avLst/>
              <a:gdLst/>
              <a:ahLst/>
              <a:cxnLst/>
              <a:rect b="b" l="0" r="r" t="0"/>
              <a:pathLst>
                <a:path h="32" w="18">
                  <a:moveTo>
                    <a:pt x="18" y="32"/>
                  </a:moveTo>
                  <a:cubicBezTo>
                    <a:pt x="11" y="21"/>
                    <a:pt x="4" y="11"/>
                    <a:pt x="0" y="0"/>
                  </a:cubicBezTo>
                  <a:cubicBezTo>
                    <a:pt x="4" y="11"/>
                    <a:pt x="11" y="21"/>
                    <a:pt x="18"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3" name="Google Shape;3697;p79">
              <a:extLst>
                <a:ext uri="{2066DA62-E010-482F-B31E-C3E2B5C8A374}">
                  <a16:creationId xmlns:a16="http://schemas.microsoft.com/office/drawing/2010/main" id="{839E2593-2E76-47FB-8E09-FF2FA0218C34}"/>
                </a:ext>
              </a:extLst>
            </p:cNvPr>
            <p:cNvSpPr/>
            <p:nvPr/>
          </p:nvSpPr>
          <p:spPr>
            <a:xfrm rot="0">
              <a:off x="1995581" y="1816645"/>
              <a:ext cx="1534" cy="299"/>
            </a:xfrm>
            <a:custGeom>
              <a:avLst/>
              <a:gdLst/>
              <a:ahLst/>
              <a:cxnLst/>
              <a:rect b="b" l="0" r="r" t="0"/>
              <a:pathLst>
                <a:path h="22" w="113">
                  <a:moveTo>
                    <a:pt x="0" y="21"/>
                  </a:moveTo>
                  <a:cubicBezTo>
                    <a:pt x="35" y="7"/>
                    <a:pt x="74" y="0"/>
                    <a:pt x="112" y="4"/>
                  </a:cubicBezTo>
                  <a:cubicBezTo>
                    <a:pt x="74" y="0"/>
                    <a:pt x="35" y="7"/>
                    <a:pt x="0"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4" name="Google Shape;3698;p79">
              <a:extLst>
                <a:ext uri="{7D47072B-609A-4A62-A25B-253B286FC7D0}">
                  <a16:creationId xmlns:a16="http://schemas.microsoft.com/office/drawing/2010/main" id="{8E34E563-2200-46AF-B58E-7295270C62A8}"/>
                </a:ext>
              </a:extLst>
            </p:cNvPr>
            <p:cNvSpPr/>
            <p:nvPr/>
          </p:nvSpPr>
          <p:spPr>
            <a:xfrm rot="0">
              <a:off x="2034602" y="1771771"/>
              <a:ext cx="204" cy="299"/>
            </a:xfrm>
            <a:custGeom>
              <a:avLst/>
              <a:gdLst/>
              <a:ahLst/>
              <a:cxnLst/>
              <a:rect b="b" l="0" r="r" t="0"/>
              <a:pathLst>
                <a:path h="22" w="15">
                  <a:moveTo>
                    <a:pt x="1" y="0"/>
                  </a:moveTo>
                  <a:cubicBezTo>
                    <a:pt x="4" y="7"/>
                    <a:pt x="11" y="18"/>
                    <a:pt x="15" y="21"/>
                  </a:cubicBezTo>
                  <a:cubicBezTo>
                    <a:pt x="11" y="18"/>
                    <a:pt x="8" y="11"/>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5" name="Google Shape;3699;p79">
              <a:extLst>
                <a:ext uri="{093934EF-6A99-4D56-B926-3B1514A82FB3}">
                  <a16:creationId xmlns:a16="http://schemas.microsoft.com/office/drawing/2010/main" id="{56750F02-BA23-4183-9410-C6857E8C82E0}"/>
                </a:ext>
              </a:extLst>
            </p:cNvPr>
            <p:cNvSpPr/>
            <p:nvPr/>
          </p:nvSpPr>
          <p:spPr>
            <a:xfrm rot="0">
              <a:off x="2034182" y="1771051"/>
              <a:ext cx="109" cy="163"/>
            </a:xfrm>
            <a:custGeom>
              <a:avLst/>
              <a:gdLst/>
              <a:ahLst/>
              <a:cxnLst/>
              <a:rect b="b" l="0" r="r" t="0"/>
              <a:pathLst>
                <a:path h="12" w="8">
                  <a:moveTo>
                    <a:pt x="0" y="1"/>
                  </a:moveTo>
                  <a:lnTo>
                    <a:pt x="7"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6" name="Google Shape;3700;p79">
              <a:extLst>
                <a:ext uri="{725A14D6-40AF-41FE-9333-DCEA2BFE46C5}">
                  <a16:creationId xmlns:a16="http://schemas.microsoft.com/office/drawing/2010/main" id="{2EBD6C94-859D-4407-AD1E-9B594A26EAC9}"/>
                </a:ext>
              </a:extLst>
            </p:cNvPr>
            <p:cNvSpPr/>
            <p:nvPr/>
          </p:nvSpPr>
          <p:spPr>
            <a:xfrm rot="0">
              <a:off x="1997672" y="1816115"/>
              <a:ext cx="2675" cy="611"/>
            </a:xfrm>
            <a:custGeom>
              <a:avLst/>
              <a:gdLst/>
              <a:ahLst/>
              <a:cxnLst/>
              <a:rect b="b" l="0" r="r" t="0"/>
              <a:pathLst>
                <a:path h="45" w="197">
                  <a:moveTo>
                    <a:pt x="196" y="1"/>
                  </a:moveTo>
                  <a:cubicBezTo>
                    <a:pt x="154" y="40"/>
                    <a:pt x="93" y="43"/>
                    <a:pt x="30" y="43"/>
                  </a:cubicBezTo>
                  <a:cubicBezTo>
                    <a:pt x="20" y="43"/>
                    <a:pt x="10" y="43"/>
                    <a:pt x="0" y="43"/>
                  </a:cubicBezTo>
                  <a:cubicBezTo>
                    <a:pt x="16" y="43"/>
                    <a:pt x="32" y="44"/>
                    <a:pt x="48" y="44"/>
                  </a:cubicBezTo>
                  <a:cubicBezTo>
                    <a:pt x="105" y="44"/>
                    <a:pt x="158" y="36"/>
                    <a:pt x="196"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7" name="Google Shape;3701;p79">
              <a:extLst>
                <a:ext uri="{185891E1-EF18-4E4A-B5ED-8487007D2CAE}">
                  <a16:creationId xmlns:a16="http://schemas.microsoft.com/office/drawing/2010/main" id="{4F0E1EE3-B36E-4E00-9FA4-21A01683917F}"/>
                </a:ext>
              </a:extLst>
            </p:cNvPr>
            <p:cNvSpPr/>
            <p:nvPr/>
          </p:nvSpPr>
          <p:spPr>
            <a:xfrm rot="0">
              <a:off x="2027949" y="1795491"/>
              <a:ext cx="8282" cy="434"/>
            </a:xfrm>
            <a:custGeom>
              <a:avLst/>
              <a:gdLst/>
              <a:ahLst/>
              <a:cxnLst/>
              <a:rect b="b" l="0" r="r" t="0"/>
              <a:pathLst>
                <a:path h="32" w="610">
                  <a:moveTo>
                    <a:pt x="610" y="32"/>
                  </a:moveTo>
                  <a:cubicBezTo>
                    <a:pt x="477" y="25"/>
                    <a:pt x="91" y="0"/>
                    <a:pt x="0" y="32"/>
                  </a:cubicBezTo>
                  <a:cubicBezTo>
                    <a:pt x="91" y="0"/>
                    <a:pt x="477" y="25"/>
                    <a:pt x="610"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8" name="Google Shape;3702;p79">
              <a:extLst>
                <a:ext uri="{3453C656-5D7D-49FB-A0AD-EA6A6DF472B5}">
                  <a16:creationId xmlns:a16="http://schemas.microsoft.com/office/drawing/2010/main" id="{4674A6C0-794C-4517-81F5-D0615CD9D4D9}"/>
                </a:ext>
              </a:extLst>
            </p:cNvPr>
            <p:cNvSpPr/>
            <p:nvPr/>
          </p:nvSpPr>
          <p:spPr>
            <a:xfrm rot="0">
              <a:off x="2110135" y="1764018"/>
              <a:ext cx="54" cy="258"/>
            </a:xfrm>
            <a:custGeom>
              <a:avLst/>
              <a:gdLst/>
              <a:ahLst/>
              <a:cxnLst/>
              <a:rect b="b" l="0" r="r" t="0"/>
              <a:pathLst>
                <a:path h="19" w="4">
                  <a:moveTo>
                    <a:pt x="0" y="1"/>
                  </a:moveTo>
                  <a:cubicBezTo>
                    <a:pt x="0" y="8"/>
                    <a:pt x="0" y="11"/>
                    <a:pt x="4" y="18"/>
                  </a:cubicBezTo>
                  <a:cubicBezTo>
                    <a:pt x="4" y="11"/>
                    <a:pt x="4"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9" name="Google Shape;3703;p79">
              <a:extLst>
                <a:ext uri="{E3B5B2FB-99E8-49B6-B078-873F074CAC07}">
                  <a16:creationId xmlns:a16="http://schemas.microsoft.com/office/drawing/2010/main" id="{F9EC1F07-7415-429A-B858-0260C353A293}"/>
                </a:ext>
              </a:extLst>
            </p:cNvPr>
            <p:cNvSpPr/>
            <p:nvPr/>
          </p:nvSpPr>
          <p:spPr>
            <a:xfrm rot="0">
              <a:off x="2110270" y="1764492"/>
              <a:ext cx="68" cy="258"/>
            </a:xfrm>
            <a:custGeom>
              <a:avLst/>
              <a:gdLst/>
              <a:ahLst/>
              <a:cxnLst/>
              <a:rect b="b" l="0" r="r" t="0"/>
              <a:pathLst>
                <a:path h="19" w="5">
                  <a:moveTo>
                    <a:pt x="1" y="1"/>
                  </a:moveTo>
                  <a:cubicBezTo>
                    <a:pt x="1" y="8"/>
                    <a:pt x="1" y="11"/>
                    <a:pt x="4" y="18"/>
                  </a:cubicBezTo>
                  <a:cubicBezTo>
                    <a:pt x="1" y="11"/>
                    <a:pt x="1"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0" name="Google Shape;3704;p79">
              <a:extLst>
                <a:ext uri="{BB5BED75-3302-46A2-A9F7-EF50C047FB6D}">
                  <a16:creationId xmlns:a16="http://schemas.microsoft.com/office/drawing/2010/main" id="{3E8FB368-567B-45E8-AC29-C209F976DCD2}"/>
                </a:ext>
              </a:extLst>
            </p:cNvPr>
            <p:cNvSpPr/>
            <p:nvPr/>
          </p:nvSpPr>
          <p:spPr>
            <a:xfrm rot="0">
              <a:off x="2110080" y="1763448"/>
              <a:ext cx="68" cy="299"/>
            </a:xfrm>
            <a:custGeom>
              <a:avLst/>
              <a:gdLst/>
              <a:ahLst/>
              <a:cxnLst/>
              <a:rect b="b" l="0" r="r" t="0"/>
              <a:pathLst>
                <a:path h="22" w="5">
                  <a:moveTo>
                    <a:pt x="1" y="1"/>
                  </a:moveTo>
                  <a:cubicBezTo>
                    <a:pt x="1" y="8"/>
                    <a:pt x="1" y="15"/>
                    <a:pt x="4" y="22"/>
                  </a:cubicBezTo>
                  <a:cubicBezTo>
                    <a:pt x="1" y="15"/>
                    <a:pt x="1"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1" name="Google Shape;3705;p79">
              <a:extLst>
                <a:ext uri="{CC27AE44-960B-4813-A0B2-2E6AD0279965}">
                  <a16:creationId xmlns:a16="http://schemas.microsoft.com/office/drawing/2010/main" id="{C251811F-2C79-4F8A-B221-6B871819BDD1}"/>
                </a:ext>
              </a:extLst>
            </p:cNvPr>
            <p:cNvSpPr/>
            <p:nvPr/>
          </p:nvSpPr>
          <p:spPr>
            <a:xfrm rot="0">
              <a:off x="2110039" y="1759836"/>
              <a:ext cx="14" cy="448"/>
            </a:xfrm>
            <a:custGeom>
              <a:avLst/>
              <a:gdLst/>
              <a:ahLst/>
              <a:cxnLst/>
              <a:rect b="b" l="0" r="r" t="0"/>
              <a:pathLst>
                <a:path h="33" w="1">
                  <a:moveTo>
                    <a:pt x="0" y="1"/>
                  </a:moveTo>
                  <a:lnTo>
                    <a:pt x="0"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2" name="Google Shape;3706;p79">
              <a:extLst>
                <a:ext uri="{F2319B23-4643-44CD-BA9C-02BB3B76654A}">
                  <a16:creationId xmlns:a16="http://schemas.microsoft.com/office/drawing/2010/main" id="{EC362911-B114-4F58-BCD2-1EE427C6D382}"/>
                </a:ext>
              </a:extLst>
            </p:cNvPr>
            <p:cNvSpPr/>
            <p:nvPr/>
          </p:nvSpPr>
          <p:spPr>
            <a:xfrm rot="0">
              <a:off x="2110039" y="1762878"/>
              <a:ext cx="14" cy="299"/>
            </a:xfrm>
            <a:custGeom>
              <a:avLst/>
              <a:gdLst/>
              <a:ahLst/>
              <a:cxnLst/>
              <a:rect b="b" l="0" r="r" t="0"/>
              <a:pathLst>
                <a:path h="22" w="1">
                  <a:moveTo>
                    <a:pt x="0" y="1"/>
                  </a:moveTo>
                  <a:lnTo>
                    <a:pt x="0"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3" name="Google Shape;3707;p79">
              <a:extLst>
                <a:ext uri="{77CDE7A5-6E16-4E37-A198-7DEE0D89F9E0}">
                  <a16:creationId xmlns:a16="http://schemas.microsoft.com/office/drawing/2010/main" id="{ED8D9951-51D2-4DEF-8DE5-653902B1E0D8}"/>
                </a:ext>
              </a:extLst>
            </p:cNvPr>
            <p:cNvSpPr/>
            <p:nvPr/>
          </p:nvSpPr>
          <p:spPr>
            <a:xfrm rot="0">
              <a:off x="2119218" y="1809706"/>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4" name="Google Shape;3708;p79">
              <a:extLst>
                <a:ext uri="{4AB4E08A-B99A-4260-96C5-09CA30DC12C2}">
                  <a16:creationId xmlns:a16="http://schemas.microsoft.com/office/drawing/2010/main" id="{7242A6B2-6DD3-4485-8A39-4F3094983A6C}"/>
                </a:ext>
              </a:extLst>
            </p:cNvPr>
            <p:cNvSpPr/>
            <p:nvPr/>
          </p:nvSpPr>
          <p:spPr>
            <a:xfrm rot="0">
              <a:off x="2110554" y="1765349"/>
              <a:ext cx="68" cy="204"/>
            </a:xfrm>
            <a:custGeom>
              <a:avLst/>
              <a:gdLst/>
              <a:ahLst/>
              <a:cxnLst/>
              <a:rect b="b" l="0" r="r" t="0"/>
              <a:pathLst>
                <a:path h="15" w="5">
                  <a:moveTo>
                    <a:pt x="1" y="1"/>
                  </a:moveTo>
                  <a:lnTo>
                    <a:pt x="1" y="1"/>
                  </a:lnTo>
                  <a:cubicBezTo>
                    <a:pt x="1" y="4"/>
                    <a:pt x="4" y="11"/>
                    <a:pt x="4" y="15"/>
                  </a:cubicBezTo>
                  <a:cubicBezTo>
                    <a:pt x="4" y="8"/>
                    <a:pt x="1"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5" name="Google Shape;3709;p79">
              <a:extLst>
                <a:ext uri="{379C9EB2-D341-4C0E-8E63-11FB27AFCFD8}">
                  <a16:creationId xmlns:a16="http://schemas.microsoft.com/office/drawing/2010/main" id="{3BBF49FF-FC2E-46A1-AE18-3047F2AFE7A6}"/>
                </a:ext>
              </a:extLst>
            </p:cNvPr>
            <p:cNvSpPr/>
            <p:nvPr/>
          </p:nvSpPr>
          <p:spPr>
            <a:xfrm rot="0">
              <a:off x="2119028" y="1808987"/>
              <a:ext cx="14" cy="163"/>
            </a:xfrm>
            <a:custGeom>
              <a:avLst/>
              <a:gdLst/>
              <a:ahLst/>
              <a:cxnLst/>
              <a:rect b="b" l="0" r="r" t="0"/>
              <a:pathLst>
                <a:path h="12" w="1">
                  <a:moveTo>
                    <a:pt x="0"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6" name="Google Shape;3710;p79">
              <a:extLst>
                <a:ext uri="{D188E3AA-DD3F-43A5-AD04-33D05FD57645}">
                  <a16:creationId xmlns:a16="http://schemas.microsoft.com/office/drawing/2010/main" id="{FA4F5A92-C340-4682-B0F8-D6ABE7E1FD85}"/>
                </a:ext>
              </a:extLst>
            </p:cNvPr>
            <p:cNvSpPr/>
            <p:nvPr/>
          </p:nvSpPr>
          <p:spPr>
            <a:xfrm rot="0">
              <a:off x="2110365" y="1764969"/>
              <a:ext cx="109" cy="204"/>
            </a:xfrm>
            <a:custGeom>
              <a:avLst/>
              <a:gdLst/>
              <a:ahLst/>
              <a:cxnLst/>
              <a:rect b="b" l="0" r="r" t="0"/>
              <a:pathLst>
                <a:path h="15" w="8">
                  <a:moveTo>
                    <a:pt x="1" y="1"/>
                  </a:moveTo>
                  <a:lnTo>
                    <a:pt x="1" y="1"/>
                  </a:lnTo>
                  <a:cubicBezTo>
                    <a:pt x="1" y="4"/>
                    <a:pt x="4" y="11"/>
                    <a:pt x="8" y="15"/>
                  </a:cubicBezTo>
                  <a:cubicBezTo>
                    <a:pt x="4" y="11"/>
                    <a:pt x="4"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7" name="Google Shape;3711;p79">
              <a:extLst>
                <a:ext uri="{C839C0CB-BDB9-491F-9739-855789AB9D0A}">
                  <a16:creationId xmlns:a16="http://schemas.microsoft.com/office/drawing/2010/main" id="{DC5C281F-8132-4296-8E0C-D8E92E6150E2}"/>
                </a:ext>
              </a:extLst>
            </p:cNvPr>
            <p:cNvSpPr/>
            <p:nvPr/>
          </p:nvSpPr>
          <p:spPr>
            <a:xfrm rot="0">
              <a:off x="2110080" y="1758981"/>
              <a:ext cx="14" cy="448"/>
            </a:xfrm>
            <a:custGeom>
              <a:avLst/>
              <a:gdLst/>
              <a:ahLst/>
              <a:cxnLst/>
              <a:rect b="b" l="0" r="r" t="0"/>
              <a:pathLst>
                <a:path h="33" w="1">
                  <a:moveTo>
                    <a:pt x="1" y="1"/>
                  </a:moveTo>
                  <a:cubicBezTo>
                    <a:pt x="1" y="11"/>
                    <a:pt x="1" y="22"/>
                    <a:pt x="1" y="32"/>
                  </a:cubicBezTo>
                  <a:cubicBezTo>
                    <a:pt x="1" y="22"/>
                    <a:pt x="1" y="1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8" name="Google Shape;3712;p79">
              <a:extLst>
                <a:ext uri="{D71ED8A7-59AB-4C57-AE4A-38A21F838B4D}">
                  <a16:creationId xmlns:a16="http://schemas.microsoft.com/office/drawing/2010/main" id="{2BEDB1EB-96F8-47C8-96F5-D7EC3E84735E}"/>
                </a:ext>
              </a:extLst>
            </p:cNvPr>
            <p:cNvSpPr/>
            <p:nvPr/>
          </p:nvSpPr>
          <p:spPr>
            <a:xfrm rot="0">
              <a:off x="2109985" y="1762212"/>
              <a:ext cx="14" cy="299"/>
            </a:xfrm>
            <a:custGeom>
              <a:avLst/>
              <a:gdLst/>
              <a:ahLst/>
              <a:cxnLst/>
              <a:rect b="b" l="0" r="r" t="0"/>
              <a:pathLst>
                <a:path h="22" w="1">
                  <a:moveTo>
                    <a:pt x="1" y="1"/>
                  </a:moveTo>
                  <a:lnTo>
                    <a:pt x="1" y="22"/>
                  </a:lnTo>
                  <a:cubicBezTo>
                    <a:pt x="1" y="15"/>
                    <a:pt x="1"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9" name="Google Shape;3713;p79">
              <a:extLst>
                <a:ext uri="{32815F52-B141-4EAD-A980-11E56C052AF0}">
                  <a16:creationId xmlns:a16="http://schemas.microsoft.com/office/drawing/2010/main" id="{5251080B-D3DF-4548-BB2D-19E10AE721A0}"/>
                </a:ext>
              </a:extLst>
            </p:cNvPr>
            <p:cNvSpPr/>
            <p:nvPr/>
          </p:nvSpPr>
          <p:spPr>
            <a:xfrm rot="0">
              <a:off x="2109985" y="1760692"/>
              <a:ext cx="14" cy="394"/>
            </a:xfrm>
            <a:custGeom>
              <a:avLst/>
              <a:gdLst/>
              <a:ahLst/>
              <a:cxnLst/>
              <a:rect b="b" l="0" r="r" t="0"/>
              <a:pathLst>
                <a:path h="29" w="1">
                  <a:moveTo>
                    <a:pt x="1" y="1"/>
                  </a:moveTo>
                  <a:lnTo>
                    <a:pt x="1" y="29"/>
                  </a:lnTo>
                  <a:cubicBezTo>
                    <a:pt x="1" y="22"/>
                    <a:pt x="1" y="1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0" name="Google Shape;3714;p79">
              <a:extLst>
                <a:ext uri="{F9F7D097-2C19-462B-A7B5-3CFE028F7E51}">
                  <a16:creationId xmlns:a16="http://schemas.microsoft.com/office/drawing/2010/main" id="{1A62E7DF-525B-47A6-86EF-E1CE6E634161}"/>
                </a:ext>
              </a:extLst>
            </p:cNvPr>
            <p:cNvSpPr/>
            <p:nvPr/>
          </p:nvSpPr>
          <p:spPr>
            <a:xfrm rot="0">
              <a:off x="2109985" y="1761452"/>
              <a:ext cx="14" cy="394"/>
            </a:xfrm>
            <a:custGeom>
              <a:avLst/>
              <a:gdLst/>
              <a:ahLst/>
              <a:cxnLst/>
              <a:rect b="b" l="0" r="r" t="0"/>
              <a:pathLst>
                <a:path h="29" w="1">
                  <a:moveTo>
                    <a:pt x="1" y="29"/>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1" name="Google Shape;3715;p79">
              <a:extLst>
                <a:ext uri="{8AF2CF2C-B984-4A4C-8A40-7536571BB181}">
                  <a16:creationId xmlns:a16="http://schemas.microsoft.com/office/drawing/2010/main" id="{8AE22042-62DA-43B2-9212-100AAFC0018C}"/>
                </a:ext>
              </a:extLst>
            </p:cNvPr>
            <p:cNvSpPr/>
            <p:nvPr/>
          </p:nvSpPr>
          <p:spPr>
            <a:xfrm rot="0">
              <a:off x="2110704" y="1765688"/>
              <a:ext cx="109" cy="149"/>
            </a:xfrm>
            <a:custGeom>
              <a:avLst/>
              <a:gdLst/>
              <a:ahLst/>
              <a:cxnLst/>
              <a:rect b="b" l="0" r="r" t="0"/>
              <a:pathLst>
                <a:path h="11" w="8">
                  <a:moveTo>
                    <a:pt x="0" y="0"/>
                  </a:moveTo>
                  <a:cubicBezTo>
                    <a:pt x="0" y="4"/>
                    <a:pt x="4" y="7"/>
                    <a:pt x="7" y="11"/>
                  </a:cubicBez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2" name="Google Shape;3716;p79">
              <a:extLst>
                <a:ext uri="{3FA17B50-634C-4DD3-B3B7-2BDC84482BFE}">
                  <a16:creationId xmlns:a16="http://schemas.microsoft.com/office/drawing/2010/main" id="{1A2C2FD6-D34B-4E14-969D-0EEE0262D374}"/>
                </a:ext>
              </a:extLst>
            </p:cNvPr>
            <p:cNvSpPr/>
            <p:nvPr/>
          </p:nvSpPr>
          <p:spPr>
            <a:xfrm rot="0">
              <a:off x="2110135" y="1757990"/>
              <a:ext cx="54" cy="489"/>
            </a:xfrm>
            <a:custGeom>
              <a:avLst/>
              <a:gdLst/>
              <a:ahLst/>
              <a:cxnLst/>
              <a:rect b="b" l="0" r="r" t="0"/>
              <a:pathLst>
                <a:path h="36" w="4">
                  <a:moveTo>
                    <a:pt x="4" y="0"/>
                  </a:moveTo>
                  <a:cubicBezTo>
                    <a:pt x="4" y="14"/>
                    <a:pt x="0" y="25"/>
                    <a:pt x="0" y="35"/>
                  </a:cubicBezTo>
                  <a:cubicBezTo>
                    <a:pt x="0" y="25"/>
                    <a:pt x="4" y="14"/>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3" name="Google Shape;3717;p79">
              <a:extLst>
                <a:ext uri="{268F6516-6D7D-425B-B3C2-D3708800E992}">
                  <a16:creationId xmlns:a16="http://schemas.microsoft.com/office/drawing/2010/main" id="{A7D426FA-E823-419D-9D53-0DBFB47E5ACD}"/>
                </a:ext>
              </a:extLst>
            </p:cNvPr>
            <p:cNvSpPr/>
            <p:nvPr/>
          </p:nvSpPr>
          <p:spPr>
            <a:xfrm rot="0">
              <a:off x="2110229" y="1756985"/>
              <a:ext cx="54" cy="489"/>
            </a:xfrm>
            <a:custGeom>
              <a:avLst/>
              <a:gdLst/>
              <a:ahLst/>
              <a:cxnLst/>
              <a:rect b="b" l="0" r="r" t="0"/>
              <a:pathLst>
                <a:path h="36" w="4">
                  <a:moveTo>
                    <a:pt x="4" y="1"/>
                  </a:moveTo>
                  <a:cubicBezTo>
                    <a:pt x="4" y="11"/>
                    <a:pt x="0" y="25"/>
                    <a:pt x="0" y="36"/>
                  </a:cubicBezTo>
                  <a:cubicBezTo>
                    <a:pt x="0" y="25"/>
                    <a:pt x="4" y="11"/>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4" name="Google Shape;3718;p79">
              <a:extLst>
                <a:ext uri="{7EAF7DEB-CC9E-4358-AA72-F32BE6DBF5FF}">
                  <a16:creationId xmlns:a16="http://schemas.microsoft.com/office/drawing/2010/main" id="{4DAC41FC-9A93-410C-9054-71F0A0DDAC83}"/>
                </a:ext>
              </a:extLst>
            </p:cNvPr>
            <p:cNvSpPr/>
            <p:nvPr/>
          </p:nvSpPr>
          <p:spPr>
            <a:xfrm rot="0">
              <a:off x="2110365" y="1755899"/>
              <a:ext cx="68" cy="530"/>
            </a:xfrm>
            <a:custGeom>
              <a:avLst/>
              <a:gdLst/>
              <a:ahLst/>
              <a:cxnLst/>
              <a:rect b="b" l="0" r="r" t="0"/>
              <a:pathLst>
                <a:path h="39" w="5">
                  <a:moveTo>
                    <a:pt x="4" y="0"/>
                  </a:moveTo>
                  <a:cubicBezTo>
                    <a:pt x="4" y="14"/>
                    <a:pt x="1" y="25"/>
                    <a:pt x="1" y="39"/>
                  </a:cubicBezTo>
                  <a:cubicBezTo>
                    <a:pt x="1" y="25"/>
                    <a:pt x="4" y="14"/>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5" name="Google Shape;3719;p79">
              <a:extLst>
                <a:ext uri="{EAD67BED-856C-43D6-8C91-63E7EEC2E00A}">
                  <a16:creationId xmlns:a16="http://schemas.microsoft.com/office/drawing/2010/main" id="{110A8369-D2A7-4AE4-8563-5095DDC2DBF0}"/>
                </a:ext>
              </a:extLst>
            </p:cNvPr>
            <p:cNvSpPr/>
            <p:nvPr/>
          </p:nvSpPr>
          <p:spPr>
            <a:xfrm rot="0">
              <a:off x="2110515" y="1754704"/>
              <a:ext cx="54" cy="638"/>
            </a:xfrm>
            <a:custGeom>
              <a:avLst/>
              <a:gdLst/>
              <a:ahLst/>
              <a:cxnLst/>
              <a:rect b="b" l="0" r="r" t="0"/>
              <a:pathLst>
                <a:path h="47" w="4">
                  <a:moveTo>
                    <a:pt x="4" y="1"/>
                  </a:moveTo>
                  <a:lnTo>
                    <a:pt x="4" y="1"/>
                  </a:lnTo>
                  <a:cubicBezTo>
                    <a:pt x="4" y="15"/>
                    <a:pt x="0" y="32"/>
                    <a:pt x="0" y="46"/>
                  </a:cubicBezTo>
                  <a:cubicBezTo>
                    <a:pt x="0" y="32"/>
                    <a:pt x="4" y="18"/>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6" name="Google Shape;3720;p79">
              <a:extLst>
                <a:ext uri="{F15CF6AD-61AF-4D26-927E-B305E6177FA6}">
                  <a16:creationId xmlns:a16="http://schemas.microsoft.com/office/drawing/2010/main" id="{FB371535-0CE2-48D1-A59C-CFD79152F888}"/>
                </a:ext>
              </a:extLst>
            </p:cNvPr>
            <p:cNvSpPr/>
            <p:nvPr/>
          </p:nvSpPr>
          <p:spPr>
            <a:xfrm rot="0">
              <a:off x="2119734" y="1788268"/>
              <a:ext cx="110385" cy="105294"/>
            </a:xfrm>
            <a:custGeom>
              <a:avLst/>
              <a:gdLst/>
              <a:ahLst/>
              <a:cxnLst/>
              <a:rect b="b" l="0" r="r" t="0"/>
              <a:pathLst>
                <a:path h="7755" w="8130">
                  <a:moveTo>
                    <a:pt x="1152" y="0"/>
                  </a:moveTo>
                  <a:lnTo>
                    <a:pt x="1152" y="4"/>
                  </a:lnTo>
                  <a:cubicBezTo>
                    <a:pt x="1152" y="21"/>
                    <a:pt x="1152" y="35"/>
                    <a:pt x="1152" y="49"/>
                  </a:cubicBezTo>
                  <a:lnTo>
                    <a:pt x="1152" y="56"/>
                  </a:lnTo>
                  <a:cubicBezTo>
                    <a:pt x="1152" y="70"/>
                    <a:pt x="1152" y="84"/>
                    <a:pt x="1149" y="98"/>
                  </a:cubicBezTo>
                  <a:lnTo>
                    <a:pt x="1149" y="102"/>
                  </a:lnTo>
                  <a:lnTo>
                    <a:pt x="1149" y="137"/>
                  </a:lnTo>
                  <a:lnTo>
                    <a:pt x="1149" y="144"/>
                  </a:lnTo>
                  <a:lnTo>
                    <a:pt x="1149" y="175"/>
                  </a:lnTo>
                  <a:cubicBezTo>
                    <a:pt x="1156" y="371"/>
                    <a:pt x="988" y="392"/>
                    <a:pt x="914" y="399"/>
                  </a:cubicBezTo>
                  <a:lnTo>
                    <a:pt x="893" y="403"/>
                  </a:lnTo>
                  <a:lnTo>
                    <a:pt x="876" y="403"/>
                  </a:lnTo>
                  <a:cubicBezTo>
                    <a:pt x="799" y="466"/>
                    <a:pt x="729" y="536"/>
                    <a:pt x="659" y="606"/>
                  </a:cubicBezTo>
                  <a:lnTo>
                    <a:pt x="648" y="616"/>
                  </a:lnTo>
                  <a:lnTo>
                    <a:pt x="638" y="630"/>
                  </a:lnTo>
                  <a:lnTo>
                    <a:pt x="606" y="662"/>
                  </a:lnTo>
                  <a:cubicBezTo>
                    <a:pt x="547" y="718"/>
                    <a:pt x="498" y="767"/>
                    <a:pt x="473" y="788"/>
                  </a:cubicBezTo>
                  <a:cubicBezTo>
                    <a:pt x="431" y="833"/>
                    <a:pt x="417" y="896"/>
                    <a:pt x="442" y="952"/>
                  </a:cubicBezTo>
                  <a:cubicBezTo>
                    <a:pt x="494" y="1057"/>
                    <a:pt x="403" y="1334"/>
                    <a:pt x="344" y="1450"/>
                  </a:cubicBezTo>
                  <a:cubicBezTo>
                    <a:pt x="295" y="1527"/>
                    <a:pt x="232" y="1593"/>
                    <a:pt x="155" y="1642"/>
                  </a:cubicBezTo>
                  <a:lnTo>
                    <a:pt x="148" y="1646"/>
                  </a:lnTo>
                  <a:lnTo>
                    <a:pt x="113" y="1667"/>
                  </a:lnTo>
                  <a:lnTo>
                    <a:pt x="88" y="1684"/>
                  </a:lnTo>
                  <a:cubicBezTo>
                    <a:pt x="57" y="1705"/>
                    <a:pt x="29" y="1730"/>
                    <a:pt x="1" y="1754"/>
                  </a:cubicBezTo>
                  <a:cubicBezTo>
                    <a:pt x="1" y="1758"/>
                    <a:pt x="1" y="1761"/>
                    <a:pt x="1" y="1765"/>
                  </a:cubicBezTo>
                  <a:lnTo>
                    <a:pt x="1" y="1768"/>
                  </a:lnTo>
                  <a:cubicBezTo>
                    <a:pt x="1" y="1772"/>
                    <a:pt x="4" y="1775"/>
                    <a:pt x="4" y="1779"/>
                  </a:cubicBezTo>
                  <a:lnTo>
                    <a:pt x="8" y="1786"/>
                  </a:lnTo>
                  <a:lnTo>
                    <a:pt x="11" y="1796"/>
                  </a:lnTo>
                  <a:lnTo>
                    <a:pt x="18" y="1810"/>
                  </a:lnTo>
                  <a:lnTo>
                    <a:pt x="22" y="1817"/>
                  </a:lnTo>
                  <a:cubicBezTo>
                    <a:pt x="43" y="1852"/>
                    <a:pt x="67" y="1898"/>
                    <a:pt x="92" y="1936"/>
                  </a:cubicBezTo>
                  <a:cubicBezTo>
                    <a:pt x="148" y="2027"/>
                    <a:pt x="200" y="2118"/>
                    <a:pt x="242" y="2216"/>
                  </a:cubicBezTo>
                  <a:cubicBezTo>
                    <a:pt x="309" y="2360"/>
                    <a:pt x="270" y="2486"/>
                    <a:pt x="239" y="2584"/>
                  </a:cubicBezTo>
                  <a:cubicBezTo>
                    <a:pt x="214" y="2671"/>
                    <a:pt x="197" y="2727"/>
                    <a:pt x="225" y="2787"/>
                  </a:cubicBezTo>
                  <a:cubicBezTo>
                    <a:pt x="333" y="2997"/>
                    <a:pt x="267" y="3123"/>
                    <a:pt x="179" y="3228"/>
                  </a:cubicBezTo>
                  <a:cubicBezTo>
                    <a:pt x="144" y="3273"/>
                    <a:pt x="158" y="3343"/>
                    <a:pt x="176" y="3417"/>
                  </a:cubicBezTo>
                  <a:cubicBezTo>
                    <a:pt x="186" y="3452"/>
                    <a:pt x="190" y="3491"/>
                    <a:pt x="193" y="3526"/>
                  </a:cubicBezTo>
                  <a:cubicBezTo>
                    <a:pt x="200" y="3568"/>
                    <a:pt x="214" y="3606"/>
                    <a:pt x="235" y="3641"/>
                  </a:cubicBezTo>
                  <a:cubicBezTo>
                    <a:pt x="270" y="3708"/>
                    <a:pt x="305" y="3774"/>
                    <a:pt x="253" y="3823"/>
                  </a:cubicBezTo>
                  <a:cubicBezTo>
                    <a:pt x="249" y="3830"/>
                    <a:pt x="232" y="3844"/>
                    <a:pt x="214" y="3858"/>
                  </a:cubicBezTo>
                  <a:cubicBezTo>
                    <a:pt x="172" y="3897"/>
                    <a:pt x="137" y="3928"/>
                    <a:pt x="113" y="3953"/>
                  </a:cubicBezTo>
                  <a:cubicBezTo>
                    <a:pt x="57" y="4009"/>
                    <a:pt x="39" y="4037"/>
                    <a:pt x="36" y="4051"/>
                  </a:cubicBezTo>
                  <a:cubicBezTo>
                    <a:pt x="46" y="4079"/>
                    <a:pt x="67" y="4107"/>
                    <a:pt x="88" y="4131"/>
                  </a:cubicBezTo>
                  <a:lnTo>
                    <a:pt x="120" y="4166"/>
                  </a:lnTo>
                  <a:cubicBezTo>
                    <a:pt x="172" y="4226"/>
                    <a:pt x="221" y="4289"/>
                    <a:pt x="267" y="4355"/>
                  </a:cubicBezTo>
                  <a:cubicBezTo>
                    <a:pt x="337" y="4450"/>
                    <a:pt x="361" y="4572"/>
                    <a:pt x="340" y="4688"/>
                  </a:cubicBezTo>
                  <a:cubicBezTo>
                    <a:pt x="337" y="4726"/>
                    <a:pt x="333" y="4765"/>
                    <a:pt x="337" y="4803"/>
                  </a:cubicBezTo>
                  <a:cubicBezTo>
                    <a:pt x="351" y="4901"/>
                    <a:pt x="519" y="4971"/>
                    <a:pt x="655" y="4971"/>
                  </a:cubicBezTo>
                  <a:cubicBezTo>
                    <a:pt x="743" y="4975"/>
                    <a:pt x="827" y="4999"/>
                    <a:pt x="900" y="5041"/>
                  </a:cubicBezTo>
                  <a:cubicBezTo>
                    <a:pt x="949" y="5069"/>
                    <a:pt x="1005" y="5087"/>
                    <a:pt x="1061" y="5090"/>
                  </a:cubicBezTo>
                  <a:cubicBezTo>
                    <a:pt x="1072" y="5090"/>
                    <a:pt x="1082" y="5090"/>
                    <a:pt x="1093" y="5094"/>
                  </a:cubicBezTo>
                  <a:lnTo>
                    <a:pt x="1103" y="5097"/>
                  </a:lnTo>
                  <a:cubicBezTo>
                    <a:pt x="1110" y="5097"/>
                    <a:pt x="1114" y="5101"/>
                    <a:pt x="1121" y="5101"/>
                  </a:cubicBezTo>
                  <a:lnTo>
                    <a:pt x="1131" y="5108"/>
                  </a:lnTo>
                  <a:cubicBezTo>
                    <a:pt x="1138" y="5111"/>
                    <a:pt x="1145" y="5111"/>
                    <a:pt x="1149" y="5115"/>
                  </a:cubicBezTo>
                  <a:lnTo>
                    <a:pt x="1159" y="5122"/>
                  </a:lnTo>
                  <a:lnTo>
                    <a:pt x="1177" y="5132"/>
                  </a:lnTo>
                  <a:lnTo>
                    <a:pt x="1187" y="5143"/>
                  </a:lnTo>
                  <a:lnTo>
                    <a:pt x="1201" y="5157"/>
                  </a:lnTo>
                  <a:lnTo>
                    <a:pt x="1212" y="5167"/>
                  </a:lnTo>
                  <a:lnTo>
                    <a:pt x="1222" y="5181"/>
                  </a:lnTo>
                  <a:lnTo>
                    <a:pt x="1233" y="5195"/>
                  </a:lnTo>
                  <a:lnTo>
                    <a:pt x="1247" y="5209"/>
                  </a:lnTo>
                  <a:lnTo>
                    <a:pt x="1254" y="5227"/>
                  </a:lnTo>
                  <a:lnTo>
                    <a:pt x="1264" y="5244"/>
                  </a:lnTo>
                  <a:lnTo>
                    <a:pt x="1275" y="5258"/>
                  </a:lnTo>
                  <a:lnTo>
                    <a:pt x="1285" y="5279"/>
                  </a:lnTo>
                  <a:lnTo>
                    <a:pt x="1292" y="5297"/>
                  </a:lnTo>
                  <a:lnTo>
                    <a:pt x="1303" y="5318"/>
                  </a:lnTo>
                  <a:lnTo>
                    <a:pt x="1310" y="5335"/>
                  </a:lnTo>
                  <a:lnTo>
                    <a:pt x="1320" y="5360"/>
                  </a:lnTo>
                  <a:lnTo>
                    <a:pt x="1327" y="5377"/>
                  </a:lnTo>
                  <a:lnTo>
                    <a:pt x="1338" y="5402"/>
                  </a:lnTo>
                  <a:lnTo>
                    <a:pt x="1341" y="5419"/>
                  </a:lnTo>
                  <a:lnTo>
                    <a:pt x="1352" y="5451"/>
                  </a:lnTo>
                  <a:lnTo>
                    <a:pt x="1359" y="5465"/>
                  </a:lnTo>
                  <a:lnTo>
                    <a:pt x="1369" y="5504"/>
                  </a:lnTo>
                  <a:lnTo>
                    <a:pt x="1373" y="5511"/>
                  </a:lnTo>
                  <a:lnTo>
                    <a:pt x="1387" y="5560"/>
                  </a:lnTo>
                  <a:cubicBezTo>
                    <a:pt x="1425" y="5560"/>
                    <a:pt x="1485" y="5563"/>
                    <a:pt x="1555" y="5567"/>
                  </a:cubicBezTo>
                  <a:lnTo>
                    <a:pt x="1562" y="5567"/>
                  </a:lnTo>
                  <a:lnTo>
                    <a:pt x="1600" y="5570"/>
                  </a:lnTo>
                  <a:lnTo>
                    <a:pt x="1625" y="5574"/>
                  </a:lnTo>
                  <a:lnTo>
                    <a:pt x="1646" y="5574"/>
                  </a:lnTo>
                  <a:cubicBezTo>
                    <a:pt x="1733" y="5584"/>
                    <a:pt x="1821" y="5598"/>
                    <a:pt x="1909" y="5619"/>
                  </a:cubicBezTo>
                  <a:lnTo>
                    <a:pt x="1916" y="5619"/>
                  </a:lnTo>
                  <a:lnTo>
                    <a:pt x="1965" y="5630"/>
                  </a:lnTo>
                  <a:lnTo>
                    <a:pt x="1979" y="5637"/>
                  </a:lnTo>
                  <a:lnTo>
                    <a:pt x="2003" y="5644"/>
                  </a:lnTo>
                  <a:lnTo>
                    <a:pt x="2035" y="5654"/>
                  </a:lnTo>
                  <a:lnTo>
                    <a:pt x="2056" y="5661"/>
                  </a:lnTo>
                  <a:lnTo>
                    <a:pt x="2084" y="5672"/>
                  </a:lnTo>
                  <a:lnTo>
                    <a:pt x="2094" y="5675"/>
                  </a:lnTo>
                  <a:cubicBezTo>
                    <a:pt x="2108" y="5682"/>
                    <a:pt x="2119" y="5689"/>
                    <a:pt x="2133" y="5693"/>
                  </a:cubicBezTo>
                  <a:lnTo>
                    <a:pt x="2140" y="5700"/>
                  </a:lnTo>
                  <a:cubicBezTo>
                    <a:pt x="2154" y="5707"/>
                    <a:pt x="2164" y="5710"/>
                    <a:pt x="2175" y="5721"/>
                  </a:cubicBezTo>
                  <a:cubicBezTo>
                    <a:pt x="2196" y="5731"/>
                    <a:pt x="2213" y="5745"/>
                    <a:pt x="2231" y="5759"/>
                  </a:cubicBezTo>
                  <a:cubicBezTo>
                    <a:pt x="2336" y="5836"/>
                    <a:pt x="2427" y="5931"/>
                    <a:pt x="2504" y="6032"/>
                  </a:cubicBezTo>
                  <a:lnTo>
                    <a:pt x="3407" y="5546"/>
                  </a:lnTo>
                  <a:lnTo>
                    <a:pt x="7517" y="7755"/>
                  </a:lnTo>
                  <a:lnTo>
                    <a:pt x="7517" y="7509"/>
                  </a:lnTo>
                  <a:lnTo>
                    <a:pt x="8021" y="7509"/>
                  </a:lnTo>
                  <a:lnTo>
                    <a:pt x="8021" y="2213"/>
                  </a:lnTo>
                  <a:cubicBezTo>
                    <a:pt x="8017" y="2097"/>
                    <a:pt x="8003" y="1978"/>
                    <a:pt x="7979" y="1863"/>
                  </a:cubicBezTo>
                  <a:cubicBezTo>
                    <a:pt x="7940" y="1677"/>
                    <a:pt x="7909" y="1513"/>
                    <a:pt x="8035" y="1362"/>
                  </a:cubicBezTo>
                  <a:cubicBezTo>
                    <a:pt x="8098" y="1285"/>
                    <a:pt x="8088" y="1239"/>
                    <a:pt x="8070" y="1145"/>
                  </a:cubicBezTo>
                  <a:cubicBezTo>
                    <a:pt x="8031" y="998"/>
                    <a:pt x="8039" y="844"/>
                    <a:pt x="8091" y="707"/>
                  </a:cubicBezTo>
                  <a:lnTo>
                    <a:pt x="8105" y="672"/>
                  </a:lnTo>
                  <a:lnTo>
                    <a:pt x="8130" y="602"/>
                  </a:lnTo>
                  <a:cubicBezTo>
                    <a:pt x="8130" y="599"/>
                    <a:pt x="8126" y="595"/>
                    <a:pt x="8126" y="592"/>
                  </a:cubicBezTo>
                  <a:cubicBezTo>
                    <a:pt x="8105" y="536"/>
                    <a:pt x="7923" y="511"/>
                    <a:pt x="7671" y="476"/>
                  </a:cubicBezTo>
                  <a:cubicBezTo>
                    <a:pt x="7601" y="466"/>
                    <a:pt x="7527" y="455"/>
                    <a:pt x="7443" y="441"/>
                  </a:cubicBezTo>
                  <a:cubicBezTo>
                    <a:pt x="7191" y="403"/>
                    <a:pt x="7100" y="298"/>
                    <a:pt x="7020" y="203"/>
                  </a:cubicBezTo>
                  <a:cubicBezTo>
                    <a:pt x="6939" y="112"/>
                    <a:pt x="6869" y="28"/>
                    <a:pt x="6614" y="14"/>
                  </a:cubicBezTo>
                  <a:cubicBezTo>
                    <a:pt x="6596" y="13"/>
                    <a:pt x="6579" y="13"/>
                    <a:pt x="6561" y="13"/>
                  </a:cubicBezTo>
                  <a:cubicBezTo>
                    <a:pt x="6217" y="13"/>
                    <a:pt x="5801" y="203"/>
                    <a:pt x="5584" y="399"/>
                  </a:cubicBezTo>
                  <a:cubicBezTo>
                    <a:pt x="5476" y="501"/>
                    <a:pt x="5465" y="557"/>
                    <a:pt x="5465" y="574"/>
                  </a:cubicBezTo>
                  <a:cubicBezTo>
                    <a:pt x="5469" y="658"/>
                    <a:pt x="5490" y="735"/>
                    <a:pt x="5525" y="812"/>
                  </a:cubicBezTo>
                  <a:cubicBezTo>
                    <a:pt x="5588" y="970"/>
                    <a:pt x="5658" y="1148"/>
                    <a:pt x="5525" y="1323"/>
                  </a:cubicBezTo>
                  <a:cubicBezTo>
                    <a:pt x="5427" y="1446"/>
                    <a:pt x="5287" y="1523"/>
                    <a:pt x="5129" y="1534"/>
                  </a:cubicBezTo>
                  <a:cubicBezTo>
                    <a:pt x="5113" y="1535"/>
                    <a:pt x="5096" y="1535"/>
                    <a:pt x="5079" y="1535"/>
                  </a:cubicBezTo>
                  <a:cubicBezTo>
                    <a:pt x="4897" y="1535"/>
                    <a:pt x="4721" y="1466"/>
                    <a:pt x="4587" y="1341"/>
                  </a:cubicBezTo>
                  <a:cubicBezTo>
                    <a:pt x="4303" y="1085"/>
                    <a:pt x="3901" y="994"/>
                    <a:pt x="3620" y="994"/>
                  </a:cubicBezTo>
                  <a:cubicBezTo>
                    <a:pt x="3410" y="994"/>
                    <a:pt x="3214" y="914"/>
                    <a:pt x="3102" y="784"/>
                  </a:cubicBezTo>
                  <a:cubicBezTo>
                    <a:pt x="3036" y="714"/>
                    <a:pt x="3004" y="623"/>
                    <a:pt x="3015" y="532"/>
                  </a:cubicBezTo>
                  <a:cubicBezTo>
                    <a:pt x="3025" y="431"/>
                    <a:pt x="3015" y="350"/>
                    <a:pt x="2710" y="287"/>
                  </a:cubicBezTo>
                  <a:cubicBezTo>
                    <a:pt x="2619" y="266"/>
                    <a:pt x="2528" y="235"/>
                    <a:pt x="2444" y="196"/>
                  </a:cubicBezTo>
                  <a:cubicBezTo>
                    <a:pt x="2294" y="134"/>
                    <a:pt x="2142" y="71"/>
                    <a:pt x="1934" y="71"/>
                  </a:cubicBezTo>
                  <a:cubicBezTo>
                    <a:pt x="1875" y="71"/>
                    <a:pt x="1810" y="76"/>
                    <a:pt x="1740" y="88"/>
                  </a:cubicBezTo>
                  <a:cubicBezTo>
                    <a:pt x="1688" y="96"/>
                    <a:pt x="1635" y="100"/>
                    <a:pt x="1582" y="100"/>
                  </a:cubicBezTo>
                  <a:cubicBezTo>
                    <a:pt x="1434" y="100"/>
                    <a:pt x="1287" y="67"/>
                    <a:pt x="115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7" name="Google Shape;3721;p79">
              <a:extLst>
                <a:ext uri="{2CB2CA76-FBF6-46D5-82DF-44B625261C33}">
                  <a16:creationId xmlns:a16="http://schemas.microsoft.com/office/drawing/2010/main" id="{9B68E2A5-FF62-45C3-ABFB-6442B9F0F2C2}"/>
                </a:ext>
              </a:extLst>
            </p:cNvPr>
            <p:cNvSpPr/>
            <p:nvPr/>
          </p:nvSpPr>
          <p:spPr>
            <a:xfrm rot="0">
              <a:off x="2135374" y="1790168"/>
              <a:ext cx="14" cy="109"/>
            </a:xfrm>
            <a:custGeom>
              <a:avLst/>
              <a:gdLst/>
              <a:ahLst/>
              <a:cxnLst/>
              <a:rect b="b" l="0" r="r" t="0"/>
              <a:pathLst>
                <a:path h="8" w="1">
                  <a:moveTo>
                    <a:pt x="0"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8" name="Google Shape;3722;p79">
              <a:extLst>
                <a:ext uri="{704DD320-D99A-4E1F-8672-38875D677D01}">
                  <a16:creationId xmlns:a16="http://schemas.microsoft.com/office/drawing/2010/main" id="{048FD8A5-B636-4B88-B8BC-373F7041AE2A}"/>
                </a:ext>
              </a:extLst>
            </p:cNvPr>
            <p:cNvSpPr/>
            <p:nvPr/>
          </p:nvSpPr>
          <p:spPr>
            <a:xfrm rot="0">
              <a:off x="2127962" y="1796916"/>
              <a:ext cx="434" cy="434"/>
            </a:xfrm>
            <a:custGeom>
              <a:avLst/>
              <a:gdLst/>
              <a:ahLst/>
              <a:cxnLst/>
              <a:rect b="b" l="0" r="r" t="0"/>
              <a:pathLst>
                <a:path h="32" w="32">
                  <a:moveTo>
                    <a:pt x="0" y="32"/>
                  </a:moveTo>
                  <a:lnTo>
                    <a:pt x="3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9" name="Google Shape;3723;p79">
              <a:extLst>
                <a:ext uri="{3CAEFEA8-92B1-42A1-A60C-0C95A6ABA102}">
                  <a16:creationId xmlns:a16="http://schemas.microsoft.com/office/drawing/2010/main" id="{B4597187-37CC-4A08-A3E4-67EDAAC6543D}"/>
                </a:ext>
              </a:extLst>
            </p:cNvPr>
            <p:cNvSpPr/>
            <p:nvPr/>
          </p:nvSpPr>
          <p:spPr>
            <a:xfrm rot="0">
              <a:off x="2128573" y="1796577"/>
              <a:ext cx="109" cy="163"/>
            </a:xfrm>
            <a:custGeom>
              <a:avLst/>
              <a:gdLst/>
              <a:ahLst/>
              <a:cxnLst/>
              <a:rect b="b" l="0" r="r" t="0"/>
              <a:pathLst>
                <a:path h="12" w="8">
                  <a:moveTo>
                    <a:pt x="1" y="11"/>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0" name="Google Shape;3724;p79">
              <a:extLst>
                <a:ext uri="{0D778CDF-6E84-470F-95F6-C5D9F75776E8}">
                  <a16:creationId xmlns:a16="http://schemas.microsoft.com/office/drawing/2010/main" id="{46370DF6-522E-4EEF-925D-1AA8D456CE05}"/>
                </a:ext>
              </a:extLst>
            </p:cNvPr>
            <p:cNvSpPr/>
            <p:nvPr/>
          </p:nvSpPr>
          <p:spPr>
            <a:xfrm rot="0">
              <a:off x="2135415" y="1789028"/>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1" name="Google Shape;3725;p79">
              <a:extLst>
                <a:ext uri="{8CB8A55F-C0E7-4B77-828C-C8F9E9A36EA3}">
                  <a16:creationId xmlns:a16="http://schemas.microsoft.com/office/drawing/2010/main" id="{FB771B5D-6E14-4F3B-AFB5-844043A1A4A1}"/>
                </a:ext>
              </a:extLst>
            </p:cNvPr>
            <p:cNvSpPr/>
            <p:nvPr/>
          </p:nvSpPr>
          <p:spPr>
            <a:xfrm rot="0">
              <a:off x="2131667" y="1793821"/>
              <a:ext cx="54" cy="14"/>
            </a:xfrm>
            <a:custGeom>
              <a:avLst/>
              <a:gdLst/>
              <a:ahLst/>
              <a:cxnLst/>
              <a:rect b="b" l="0" r="r" t="0"/>
              <a:pathLst>
                <a:path h="1" w="4">
                  <a:moveTo>
                    <a:pt x="0" y="1"/>
                  </a:moveTo>
                  <a:lnTo>
                    <a:pt x="0" y="1"/>
                  </a:ln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2" name="Google Shape;3726;p79">
              <a:extLst>
                <a:ext uri="{1FFC526A-EBB0-4928-8AE5-36E281E027D7}">
                  <a16:creationId xmlns:a16="http://schemas.microsoft.com/office/drawing/2010/main" id="{B4A55C0E-5F88-457C-9EE7-890B9AB8A18C}"/>
                </a:ext>
              </a:extLst>
            </p:cNvPr>
            <p:cNvSpPr/>
            <p:nvPr/>
          </p:nvSpPr>
          <p:spPr>
            <a:xfrm rot="0">
              <a:off x="2131899" y="1793726"/>
              <a:ext cx="299" cy="68"/>
            </a:xfrm>
            <a:custGeom>
              <a:avLst/>
              <a:gdLst/>
              <a:ahLst/>
              <a:cxnLst/>
              <a:rect b="b" l="0" r="r" t="0"/>
              <a:pathLst>
                <a:path h="5" w="22">
                  <a:moveTo>
                    <a:pt x="1" y="4"/>
                  </a:moveTo>
                  <a:lnTo>
                    <a:pt x="22"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3" name="Google Shape;3727;p79">
              <a:extLst>
                <a:ext uri="{F9795BDB-BD21-436E-9AC4-6AA060504E97}">
                  <a16:creationId xmlns:a16="http://schemas.microsoft.com/office/drawing/2010/main" id="{E6F93F27-ED3E-4540-B07D-E658C9CFD279}"/>
                </a:ext>
              </a:extLst>
            </p:cNvPr>
            <p:cNvSpPr/>
            <p:nvPr/>
          </p:nvSpPr>
          <p:spPr>
            <a:xfrm rot="0">
              <a:off x="2131762" y="1793821"/>
              <a:ext cx="109" cy="14"/>
            </a:xfrm>
            <a:custGeom>
              <a:avLst/>
              <a:gdLst/>
              <a:ahLst/>
              <a:cxnLst/>
              <a:rect b="b" l="0" r="r" t="0"/>
              <a:pathLst>
                <a:path h="1" w="8">
                  <a:moveTo>
                    <a:pt x="0" y="1"/>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4" name="Google Shape;3728;p79">
              <a:extLst>
                <a:ext uri="{5CFB994F-0451-4167-A676-00E2A9F85E4C}">
                  <a16:creationId xmlns:a16="http://schemas.microsoft.com/office/drawing/2010/main" id="{8E0B08C2-E6AD-4542-BCBE-A16C610C79C3}"/>
                </a:ext>
              </a:extLst>
            </p:cNvPr>
            <p:cNvSpPr/>
            <p:nvPr/>
          </p:nvSpPr>
          <p:spPr>
            <a:xfrm rot="0">
              <a:off x="2121825" y="1808036"/>
              <a:ext cx="2580" cy="2485"/>
            </a:xfrm>
            <a:custGeom>
              <a:avLst/>
              <a:gdLst/>
              <a:ahLst/>
              <a:cxnLst/>
              <a:rect b="b" l="0" r="r" t="0"/>
              <a:pathLst>
                <a:path h="183" w="190">
                  <a:moveTo>
                    <a:pt x="190" y="1"/>
                  </a:moveTo>
                  <a:cubicBezTo>
                    <a:pt x="141" y="74"/>
                    <a:pt x="78" y="137"/>
                    <a:pt x="1" y="183"/>
                  </a:cubicBezTo>
                  <a:lnTo>
                    <a:pt x="1" y="183"/>
                  </a:lnTo>
                  <a:cubicBezTo>
                    <a:pt x="78" y="137"/>
                    <a:pt x="141" y="74"/>
                    <a:pt x="19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5" name="Google Shape;3729;p79">
              <a:extLst>
                <a:ext uri="{B9BE70CF-31D6-4591-82AD-552516159017}">
                  <a16:creationId xmlns:a16="http://schemas.microsoft.com/office/drawing/2010/main" id="{7DAB9F8C-8943-420E-80E2-476988808356}"/>
                </a:ext>
              </a:extLst>
            </p:cNvPr>
            <p:cNvSpPr/>
            <p:nvPr/>
          </p:nvSpPr>
          <p:spPr>
            <a:xfrm rot="0">
              <a:off x="2120929" y="1810847"/>
              <a:ext cx="448" cy="299"/>
            </a:xfrm>
            <a:custGeom>
              <a:avLst/>
              <a:gdLst/>
              <a:ahLst/>
              <a:cxnLst/>
              <a:rect b="b" l="0" r="r" t="0"/>
              <a:pathLst>
                <a:path h="22" w="33">
                  <a:moveTo>
                    <a:pt x="33" y="0"/>
                  </a:moveTo>
                  <a:lnTo>
                    <a:pt x="28" y="4"/>
                  </a:lnTo>
                  <a:lnTo>
                    <a:pt x="0" y="21"/>
                  </a:lnTo>
                  <a:lnTo>
                    <a:pt x="7" y="18"/>
                  </a:lnTo>
                  <a:lnTo>
                    <a:pt x="33"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6" name="Google Shape;3730;p79">
              <a:extLst>
                <a:ext uri="{EC472291-6610-45BC-9DEF-4AC97387DB3E}">
                  <a16:creationId xmlns:a16="http://schemas.microsoft.com/office/drawing/2010/main" id="{60FA32DF-0A9F-4481-B20E-75216F56B3E8}"/>
                </a:ext>
              </a:extLst>
            </p:cNvPr>
            <p:cNvSpPr/>
            <p:nvPr/>
          </p:nvSpPr>
          <p:spPr>
            <a:xfrm rot="0">
              <a:off x="2135374" y="1789639"/>
              <a:ext cx="14" cy="68"/>
            </a:xfrm>
            <a:custGeom>
              <a:avLst/>
              <a:gdLst/>
              <a:ahLst/>
              <a:cxnLst/>
              <a:rect b="b" l="0" r="r" t="0"/>
              <a:pathLst>
                <a:path h="5" w="1">
                  <a:moveTo>
                    <a:pt x="0"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7" name="Google Shape;3731;p79">
              <a:extLst>
                <a:ext uri="{2BECF71F-E6B7-41F6-A4C0-ABAD91C70CD3}">
                  <a16:creationId xmlns:a16="http://schemas.microsoft.com/office/drawing/2010/main" id="{CAFF805A-2648-44FC-9FA4-68F852C05C26}"/>
                </a:ext>
              </a:extLst>
            </p:cNvPr>
            <p:cNvSpPr/>
            <p:nvPr/>
          </p:nvSpPr>
          <p:spPr>
            <a:xfrm rot="0">
              <a:off x="2135470" y="1788308"/>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8" name="Google Shape;3732;p79">
              <a:extLst>
                <a:ext uri="{A1337627-7097-41C5-80F4-DFD1AF4A38D7}">
                  <a16:creationId xmlns:a16="http://schemas.microsoft.com/office/drawing/2010/main" id="{80DDC896-E215-40D4-9E03-E48E693FD067}"/>
                </a:ext>
              </a:extLst>
            </p:cNvPr>
            <p:cNvSpPr/>
            <p:nvPr/>
          </p:nvSpPr>
          <p:spPr>
            <a:xfrm rot="0">
              <a:off x="2120114" y="1812884"/>
              <a:ext cx="964" cy="1684"/>
            </a:xfrm>
            <a:custGeom>
              <a:avLst/>
              <a:gdLst/>
              <a:ahLst/>
              <a:cxnLst/>
              <a:rect b="b" l="0" r="r" t="0"/>
              <a:pathLst>
                <a:path h="124" w="71">
                  <a:moveTo>
                    <a:pt x="1" y="1"/>
                  </a:moveTo>
                  <a:cubicBezTo>
                    <a:pt x="18" y="39"/>
                    <a:pt x="46" y="85"/>
                    <a:pt x="71" y="123"/>
                  </a:cubicBezTo>
                  <a:cubicBezTo>
                    <a:pt x="46" y="85"/>
                    <a:pt x="18" y="39"/>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9" name="Google Shape;3733;p79">
              <a:extLst>
                <a:ext uri="{1B424989-396F-46AC-B5C3-4B39C0C7973E}">
                  <a16:creationId xmlns:a16="http://schemas.microsoft.com/office/drawing/2010/main" id="{9FDEABE9-47AB-4D9D-BD4B-AD02D8A6D195}"/>
                </a:ext>
              </a:extLst>
            </p:cNvPr>
            <p:cNvSpPr/>
            <p:nvPr/>
          </p:nvSpPr>
          <p:spPr>
            <a:xfrm rot="0">
              <a:off x="2137221" y="1859942"/>
              <a:ext cx="163" cy="244"/>
            </a:xfrm>
            <a:custGeom>
              <a:avLst/>
              <a:gdLst/>
              <a:ahLst/>
              <a:cxnLst/>
              <a:rect b="b" l="0" r="r" t="0"/>
              <a:pathLst>
                <a:path h="18" w="12">
                  <a:moveTo>
                    <a:pt x="1" y="0"/>
                  </a:moveTo>
                  <a:lnTo>
                    <a:pt x="11"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0" name="Google Shape;3734;p79">
              <a:extLst>
                <a:ext uri="{86EC451D-10CF-46D1-A273-DAE68B0C1017}">
                  <a16:creationId xmlns:a16="http://schemas.microsoft.com/office/drawing/2010/main" id="{E9590E2B-1AD3-4CA3-8D90-A1CE2B91D3E5}"/>
                </a:ext>
              </a:extLst>
            </p:cNvPr>
            <p:cNvSpPr/>
            <p:nvPr/>
          </p:nvSpPr>
          <p:spPr>
            <a:xfrm rot="0">
              <a:off x="2134615" y="1857418"/>
              <a:ext cx="149" cy="68"/>
            </a:xfrm>
            <a:custGeom>
              <a:avLst/>
              <a:gdLst/>
              <a:ahLst/>
              <a:cxnLst/>
              <a:rect b="b" l="0" r="r" t="0"/>
              <a:pathLst>
                <a:path h="5" w="11">
                  <a:moveTo>
                    <a:pt x="0" y="1"/>
                  </a:moveTo>
                  <a:lnTo>
                    <a:pt x="1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1" name="Google Shape;3735;p79">
              <a:extLst>
                <a:ext uri="{5D377EC1-60B9-4908-8CF2-29574E014539}">
                  <a16:creationId xmlns:a16="http://schemas.microsoft.com/office/drawing/2010/main" id="{7A27FFB4-33A2-48B9-807B-CC480EC542F7}"/>
                </a:ext>
              </a:extLst>
            </p:cNvPr>
            <p:cNvSpPr/>
            <p:nvPr/>
          </p:nvSpPr>
          <p:spPr>
            <a:xfrm rot="0">
              <a:off x="2136705" y="1859034"/>
              <a:ext cx="149" cy="204"/>
            </a:xfrm>
            <a:custGeom>
              <a:avLst/>
              <a:gdLst/>
              <a:ahLst/>
              <a:cxnLst/>
              <a:rect b="b" l="0" r="r" t="0"/>
              <a:pathLst>
                <a:path h="15" w="11">
                  <a:moveTo>
                    <a:pt x="0" y="1"/>
                  </a:moveTo>
                  <a:lnTo>
                    <a:pt x="1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2" name="Google Shape;3736;p79">
              <a:extLst>
                <a:ext uri="{3771FC12-A669-43BA-A2FD-F7F290C9E438}">
                  <a16:creationId xmlns:a16="http://schemas.microsoft.com/office/drawing/2010/main" id="{4F3011B4-02CD-4637-A685-22810D41A3CE}"/>
                </a:ext>
              </a:extLst>
            </p:cNvPr>
            <p:cNvSpPr/>
            <p:nvPr/>
          </p:nvSpPr>
          <p:spPr>
            <a:xfrm rot="0">
              <a:off x="2137465" y="1860459"/>
              <a:ext cx="149" cy="258"/>
            </a:xfrm>
            <a:custGeom>
              <a:avLst/>
              <a:gdLst/>
              <a:ahLst/>
              <a:cxnLst/>
              <a:rect b="b" l="0" r="r" t="0"/>
              <a:pathLst>
                <a:path h="19" w="11">
                  <a:moveTo>
                    <a:pt x="0" y="1"/>
                  </a:moveTo>
                  <a:lnTo>
                    <a:pt x="11"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3" name="Google Shape;3737;p79">
              <a:extLst>
                <a:ext uri="{90BB9C2A-9C49-4973-8454-0085EC815FF4}">
                  <a16:creationId xmlns:a16="http://schemas.microsoft.com/office/drawing/2010/main" id="{782642C2-8C68-4933-88F4-6785AE1A86AD}"/>
                </a:ext>
              </a:extLst>
            </p:cNvPr>
            <p:cNvSpPr/>
            <p:nvPr/>
          </p:nvSpPr>
          <p:spPr>
            <a:xfrm rot="0">
              <a:off x="2119787" y="1811132"/>
              <a:ext cx="1195" cy="964"/>
            </a:xfrm>
            <a:custGeom>
              <a:avLst/>
              <a:gdLst/>
              <a:ahLst/>
              <a:cxnLst/>
              <a:rect b="b" l="0" r="r" t="0"/>
              <a:pathLst>
                <a:path h="71" w="88">
                  <a:moveTo>
                    <a:pt x="88" y="0"/>
                  </a:moveTo>
                  <a:lnTo>
                    <a:pt x="88" y="0"/>
                  </a:lnTo>
                  <a:cubicBezTo>
                    <a:pt x="81" y="4"/>
                    <a:pt x="75" y="9"/>
                    <a:pt x="69" y="13"/>
                  </a:cubicBezTo>
                  <a:lnTo>
                    <a:pt x="69" y="13"/>
                  </a:lnTo>
                  <a:cubicBezTo>
                    <a:pt x="70" y="12"/>
                    <a:pt x="72" y="11"/>
                    <a:pt x="74" y="11"/>
                  </a:cubicBezTo>
                  <a:lnTo>
                    <a:pt x="88" y="0"/>
                  </a:lnTo>
                  <a:close/>
                  <a:moveTo>
                    <a:pt x="69" y="13"/>
                  </a:moveTo>
                  <a:lnTo>
                    <a:pt x="69" y="13"/>
                  </a:lnTo>
                  <a:cubicBezTo>
                    <a:pt x="43" y="27"/>
                    <a:pt x="20" y="47"/>
                    <a:pt x="0" y="70"/>
                  </a:cubicBezTo>
                  <a:cubicBezTo>
                    <a:pt x="20" y="51"/>
                    <a:pt x="44" y="31"/>
                    <a:pt x="69" y="1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4" name="Google Shape;3738;p79">
              <a:extLst>
                <a:ext uri="{660BED8C-8035-4BDF-88FA-C86E876100B8}">
                  <a16:creationId xmlns:a16="http://schemas.microsoft.com/office/drawing/2010/main" id="{9B48DB49-5EAD-4305-81D1-3432F7616B0B}"/>
                </a:ext>
              </a:extLst>
            </p:cNvPr>
            <p:cNvSpPr/>
            <p:nvPr/>
          </p:nvSpPr>
          <p:spPr>
            <a:xfrm rot="0">
              <a:off x="2137697" y="1861029"/>
              <a:ext cx="109" cy="258"/>
            </a:xfrm>
            <a:custGeom>
              <a:avLst/>
              <a:gdLst/>
              <a:ahLst/>
              <a:cxnLst/>
              <a:rect b="b" l="0" r="r" t="0"/>
              <a:pathLst>
                <a:path h="19" w="8">
                  <a:moveTo>
                    <a:pt x="1" y="1"/>
                  </a:moveTo>
                  <a:lnTo>
                    <a:pt x="8"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5" name="Google Shape;3739;p79">
              <a:extLst>
                <a:ext uri="{DE93C433-B5E8-4948-AB96-0141E4E0E866}">
                  <a16:creationId xmlns:a16="http://schemas.microsoft.com/office/drawing/2010/main" id="{9C33C7B2-1AB6-495B-B737-C2DF769B0E27}"/>
                </a:ext>
              </a:extLst>
            </p:cNvPr>
            <p:cNvSpPr/>
            <p:nvPr/>
          </p:nvSpPr>
          <p:spPr>
            <a:xfrm rot="0">
              <a:off x="2135036" y="1857567"/>
              <a:ext cx="163" cy="54"/>
            </a:xfrm>
            <a:custGeom>
              <a:avLst/>
              <a:gdLst/>
              <a:ahLst/>
              <a:cxnLst/>
              <a:rect b="b" l="0" r="r" t="0"/>
              <a:pathLst>
                <a:path h="4" w="12">
                  <a:moveTo>
                    <a:pt x="1" y="0"/>
                  </a:moveTo>
                  <a:lnTo>
                    <a:pt x="1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6" name="Google Shape;3740;p79">
              <a:extLst>
                <a:ext uri="{56FF377C-7C0C-4EFE-BD70-7D1D052E4929}">
                  <a16:creationId xmlns:a16="http://schemas.microsoft.com/office/drawing/2010/main" id="{7CE45A87-301F-463E-AF66-D9FA46B9A13B}"/>
                </a:ext>
              </a:extLst>
            </p:cNvPr>
            <p:cNvSpPr/>
            <p:nvPr/>
          </p:nvSpPr>
          <p:spPr>
            <a:xfrm rot="0">
              <a:off x="2137982" y="1861654"/>
              <a:ext cx="68" cy="204"/>
            </a:xfrm>
            <a:custGeom>
              <a:avLst/>
              <a:gdLst/>
              <a:ahLst/>
              <a:cxnLst/>
              <a:rect b="b" l="0" r="r" t="0"/>
              <a:pathLst>
                <a:path h="15" w="5">
                  <a:moveTo>
                    <a:pt x="1" y="0"/>
                  </a:moveTo>
                  <a:lnTo>
                    <a:pt x="4"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7" name="Google Shape;3741;p79">
              <a:extLst>
                <a:ext uri="{BEE7FC6D-E55B-4CB4-B916-CA542FE3404B}">
                  <a16:creationId xmlns:a16="http://schemas.microsoft.com/office/drawing/2010/main" id="{73303B4C-7FF2-473C-8937-7D20C58B6F15}"/>
                </a:ext>
              </a:extLst>
            </p:cNvPr>
            <p:cNvSpPr/>
            <p:nvPr/>
          </p:nvSpPr>
          <p:spPr>
            <a:xfrm rot="0">
              <a:off x="2138172" y="1862265"/>
              <a:ext cx="68" cy="204"/>
            </a:xfrm>
            <a:custGeom>
              <a:avLst/>
              <a:gdLst/>
              <a:ahLst/>
              <a:cxnLst/>
              <a:rect b="b" l="0" r="r" t="0"/>
              <a:pathLst>
                <a:path h="15" w="5">
                  <a:moveTo>
                    <a:pt x="1" y="1"/>
                  </a:moveTo>
                  <a:lnTo>
                    <a:pt x="4"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8" name="Google Shape;3742;p79">
              <a:extLst>
                <a:ext uri="{FEF1388B-9D67-4842-B12D-C1AD40BB7B3A}">
                  <a16:creationId xmlns:a16="http://schemas.microsoft.com/office/drawing/2010/main" id="{562F4631-854E-4702-8303-66029BF75F90}"/>
                </a:ext>
              </a:extLst>
            </p:cNvPr>
            <p:cNvSpPr/>
            <p:nvPr/>
          </p:nvSpPr>
          <p:spPr>
            <a:xfrm rot="0">
              <a:off x="2136081" y="1858272"/>
              <a:ext cx="163" cy="163"/>
            </a:xfrm>
            <a:custGeom>
              <a:avLst/>
              <a:gdLst/>
              <a:ahLst/>
              <a:cxnLst/>
              <a:rect b="b" l="0" r="r" t="0"/>
              <a:pathLst>
                <a:path h="12" w="12">
                  <a:moveTo>
                    <a:pt x="1" y="1"/>
                  </a:moveTo>
                  <a:lnTo>
                    <a:pt x="1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9" name="Google Shape;3743;p79">
              <a:extLst>
                <a:ext uri="{12D3C37B-346E-4D36-A198-1446DC8D9DF8}">
                  <a16:creationId xmlns:a16="http://schemas.microsoft.com/office/drawing/2010/main" id="{CC53DA7E-BF54-42A7-BD0B-F0FE12316823}"/>
                </a:ext>
              </a:extLst>
            </p:cNvPr>
            <p:cNvSpPr/>
            <p:nvPr/>
          </p:nvSpPr>
          <p:spPr>
            <a:xfrm rot="0">
              <a:off x="2136421" y="1858613"/>
              <a:ext cx="149" cy="204"/>
            </a:xfrm>
            <a:custGeom>
              <a:avLst/>
              <a:gdLst/>
              <a:ahLst/>
              <a:cxnLst/>
              <a:rect b="b" l="0" r="r" t="0"/>
              <a:pathLst>
                <a:path h="15" w="11">
                  <a:moveTo>
                    <a:pt x="0" y="0"/>
                  </a:moveTo>
                  <a:lnTo>
                    <a:pt x="11"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0" name="Google Shape;3744;p79">
              <a:extLst>
                <a:ext uri="{EE7BB790-0779-4207-85D6-FF309EA93E69}">
                  <a16:creationId xmlns:a16="http://schemas.microsoft.com/office/drawing/2010/main" id="{A5912129-9749-49ED-BB61-1A86D18D221F}"/>
                </a:ext>
              </a:extLst>
            </p:cNvPr>
            <p:cNvSpPr/>
            <p:nvPr/>
          </p:nvSpPr>
          <p:spPr>
            <a:xfrm rot="0">
              <a:off x="2135755" y="1857947"/>
              <a:ext cx="149" cy="149"/>
            </a:xfrm>
            <a:custGeom>
              <a:avLst/>
              <a:gdLst/>
              <a:ahLst/>
              <a:cxnLst/>
              <a:rect b="b" l="0" r="r" t="0"/>
              <a:pathLst>
                <a:path h="11" w="11">
                  <a:moveTo>
                    <a:pt x="0" y="0"/>
                  </a:moveTo>
                  <a:lnTo>
                    <a:pt x="1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1" name="Google Shape;3745;p79">
              <a:extLst>
                <a:ext uri="{A9E6672F-477A-41C3-ADDE-9CA960D44AFA}">
                  <a16:creationId xmlns:a16="http://schemas.microsoft.com/office/drawing/2010/main" id="{DF561211-E91D-4206-82AD-CB8E21142D99}"/>
                </a:ext>
              </a:extLst>
            </p:cNvPr>
            <p:cNvSpPr/>
            <p:nvPr/>
          </p:nvSpPr>
          <p:spPr>
            <a:xfrm rot="0">
              <a:off x="2119883" y="1812408"/>
              <a:ext cx="54" cy="109"/>
            </a:xfrm>
            <a:custGeom>
              <a:avLst/>
              <a:gdLst/>
              <a:ahLst/>
              <a:cxnLst/>
              <a:rect b="b" l="0" r="r" t="0"/>
              <a:pathLst>
                <a:path h="8" w="4">
                  <a:moveTo>
                    <a:pt x="0" y="1"/>
                  </a:moveTo>
                  <a:lnTo>
                    <a:pt x="4"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2" name="Google Shape;3746;p79">
              <a:extLst>
                <a:ext uri="{7F1B608E-C72C-474A-AEA9-EFB474CD4645}">
                  <a16:creationId xmlns:a16="http://schemas.microsoft.com/office/drawing/2010/main" id="{D80AE523-B00A-4931-9EAF-697E4E719A4A}"/>
                </a:ext>
              </a:extLst>
            </p:cNvPr>
            <p:cNvSpPr/>
            <p:nvPr/>
          </p:nvSpPr>
          <p:spPr>
            <a:xfrm rot="0">
              <a:off x="2119787" y="1812218"/>
              <a:ext cx="14" cy="109"/>
            </a:xfrm>
            <a:custGeom>
              <a:avLst/>
              <a:gdLst/>
              <a:ahLst/>
              <a:cxnLst/>
              <a:rect b="b" l="0" r="r" t="0"/>
              <a:pathLst>
                <a:path h="8" w="1">
                  <a:moveTo>
                    <a:pt x="0" y="1"/>
                  </a:moveTo>
                  <a:lnTo>
                    <a:pt x="0" y="4"/>
                  </a:lnTo>
                  <a:cubicBezTo>
                    <a:pt x="0" y="8"/>
                    <a:pt x="0" y="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3" name="Google Shape;3747;p79">
              <a:extLst>
                <a:ext uri="{55D93454-A439-4183-BE58-176A1426B64A}">
                  <a16:creationId xmlns:a16="http://schemas.microsoft.com/office/drawing/2010/main" id="{58B65EF7-4C72-4DF2-BDFF-0702AE2983CF}"/>
                </a:ext>
              </a:extLst>
            </p:cNvPr>
            <p:cNvSpPr/>
            <p:nvPr/>
          </p:nvSpPr>
          <p:spPr>
            <a:xfrm rot="0">
              <a:off x="2135415" y="1857703"/>
              <a:ext cx="163" cy="163"/>
            </a:xfrm>
            <a:custGeom>
              <a:avLst/>
              <a:gdLst/>
              <a:ahLst/>
              <a:cxnLst/>
              <a:rect b="b" l="0" r="r" t="0"/>
              <a:pathLst>
                <a:path h="12" w="12">
                  <a:moveTo>
                    <a:pt x="1" y="1"/>
                  </a:moveTo>
                  <a:lnTo>
                    <a:pt x="1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4" name="Google Shape;3748;p79">
              <a:extLst>
                <a:ext uri="{75FB8EA2-D777-43FE-ABC8-237D09880ADA}">
                  <a16:creationId xmlns:a16="http://schemas.microsoft.com/office/drawing/2010/main" id="{FA8FEA4C-9CFE-412F-9AF0-9AC8009D2341}"/>
                </a:ext>
              </a:extLst>
            </p:cNvPr>
            <p:cNvSpPr/>
            <p:nvPr/>
          </p:nvSpPr>
          <p:spPr>
            <a:xfrm rot="0">
              <a:off x="2119978" y="1812653"/>
              <a:ext cx="109" cy="204"/>
            </a:xfrm>
            <a:custGeom>
              <a:avLst/>
              <a:gdLst/>
              <a:ahLst/>
              <a:cxnLst/>
              <a:rect b="b" l="0" r="r" t="0"/>
              <a:pathLst>
                <a:path h="15" w="8">
                  <a:moveTo>
                    <a:pt x="0" y="0"/>
                  </a:moveTo>
                  <a:lnTo>
                    <a:pt x="7"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5" name="Google Shape;3749;p79">
              <a:extLst>
                <a:ext uri="{023A1076-0CA5-4780-BDFF-1E859D2C5B8C}">
                  <a16:creationId xmlns:a16="http://schemas.microsoft.com/office/drawing/2010/main" id="{06DF4AED-A738-4C8B-8D3B-991DDB4B5ADA}"/>
                </a:ext>
              </a:extLst>
            </p:cNvPr>
            <p:cNvSpPr/>
            <p:nvPr/>
          </p:nvSpPr>
          <p:spPr>
            <a:xfrm rot="0">
              <a:off x="2136991" y="1859467"/>
              <a:ext cx="109" cy="204"/>
            </a:xfrm>
            <a:custGeom>
              <a:avLst/>
              <a:gdLst/>
              <a:ahLst/>
              <a:cxnLst/>
              <a:rect b="b" l="0" r="r" t="0"/>
              <a:pathLst>
                <a:path h="15" w="8">
                  <a:moveTo>
                    <a:pt x="0" y="0"/>
                  </a:moveTo>
                  <a:lnTo>
                    <a:pt x="7"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6" name="Google Shape;3750;p79">
              <a:extLst>
                <a:ext uri="{400C76EE-4A1A-4218-B849-12AFB8FD577C}">
                  <a16:creationId xmlns:a16="http://schemas.microsoft.com/office/drawing/2010/main" id="{172AC92C-EB2D-4062-887C-08AED6440336}"/>
                </a:ext>
              </a:extLst>
            </p:cNvPr>
            <p:cNvSpPr/>
            <p:nvPr/>
          </p:nvSpPr>
          <p:spPr>
            <a:xfrm rot="0">
              <a:off x="2122449" y="1836183"/>
              <a:ext cx="584" cy="1534"/>
            </a:xfrm>
            <a:custGeom>
              <a:avLst/>
              <a:gdLst/>
              <a:ahLst/>
              <a:cxnLst/>
              <a:rect b="b" l="0" r="r" t="0"/>
              <a:pathLst>
                <a:path h="113" w="43">
                  <a:moveTo>
                    <a:pt x="0" y="0"/>
                  </a:moveTo>
                  <a:cubicBezTo>
                    <a:pt x="7" y="39"/>
                    <a:pt x="21" y="77"/>
                    <a:pt x="42" y="112"/>
                  </a:cubicBezTo>
                  <a:cubicBezTo>
                    <a:pt x="21" y="77"/>
                    <a:pt x="7" y="39"/>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7" name="Google Shape;3751;p79">
              <a:extLst>
                <a:ext uri="{39CCC77C-7898-4873-9E68-E4F7B1DC97B3}">
                  <a16:creationId xmlns:a16="http://schemas.microsoft.com/office/drawing/2010/main" id="{4D9488C3-6353-49F7-961F-65827EE9D358}"/>
                </a:ext>
              </a:extLst>
            </p:cNvPr>
            <p:cNvSpPr/>
            <p:nvPr/>
          </p:nvSpPr>
          <p:spPr>
            <a:xfrm rot="0">
              <a:off x="2121730" y="1810562"/>
              <a:ext cx="109" cy="54"/>
            </a:xfrm>
            <a:custGeom>
              <a:avLst/>
              <a:gdLst/>
              <a:ahLst/>
              <a:cxnLst/>
              <a:rect b="b" l="0" r="r" t="0"/>
              <a:pathLst>
                <a:path h="4" w="8">
                  <a:moveTo>
                    <a:pt x="8"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8" name="Google Shape;3752;p79">
              <a:extLst>
                <a:ext uri="{870A5D5F-C7AA-47DE-834E-9A79F6D3C987}">
                  <a16:creationId xmlns:a16="http://schemas.microsoft.com/office/drawing/2010/main" id="{EEF1C271-7059-431B-95D2-ADF1FEBA80BD}"/>
                </a:ext>
              </a:extLst>
            </p:cNvPr>
            <p:cNvSpPr/>
            <p:nvPr/>
          </p:nvSpPr>
          <p:spPr>
            <a:xfrm rot="0">
              <a:off x="2138362" y="1862985"/>
              <a:ext cx="68" cy="109"/>
            </a:xfrm>
            <a:custGeom>
              <a:avLst/>
              <a:gdLst/>
              <a:ahLst/>
              <a:cxnLst/>
              <a:rect b="b" l="0" r="r" t="0"/>
              <a:pathLst>
                <a:path h="8" w="5">
                  <a:moveTo>
                    <a:pt x="1" y="1"/>
                  </a:moveTo>
                  <a:lnTo>
                    <a:pt x="4"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9" name="Google Shape;3753;p79">
              <a:extLst>
                <a:ext uri="{1F9AE98A-7AAA-4DC2-BD32-253E4F5E5600}">
                  <a16:creationId xmlns:a16="http://schemas.microsoft.com/office/drawing/2010/main" id="{57F54BA0-CAF3-4D3A-A56B-467AF36EB9D3}"/>
                </a:ext>
              </a:extLst>
            </p:cNvPr>
            <p:cNvSpPr/>
            <p:nvPr/>
          </p:nvSpPr>
          <p:spPr>
            <a:xfrm rot="0">
              <a:off x="2120779" y="1810562"/>
              <a:ext cx="1059" cy="720"/>
            </a:xfrm>
            <a:custGeom>
              <a:avLst/>
              <a:gdLst/>
              <a:ahLst/>
              <a:cxnLst/>
              <a:rect b="b" l="0" r="r" t="0"/>
              <a:pathLst>
                <a:path h="53" w="78">
                  <a:moveTo>
                    <a:pt x="78" y="0"/>
                  </a:moveTo>
                  <a:lnTo>
                    <a:pt x="39" y="25"/>
                  </a:lnTo>
                  <a:lnTo>
                    <a:pt x="18" y="40"/>
                  </a:lnTo>
                  <a:lnTo>
                    <a:pt x="18" y="40"/>
                  </a:lnTo>
                  <a:lnTo>
                    <a:pt x="22" y="39"/>
                  </a:lnTo>
                  <a:lnTo>
                    <a:pt x="74" y="4"/>
                  </a:lnTo>
                  <a:lnTo>
                    <a:pt x="78" y="0"/>
                  </a:lnTo>
                  <a:close/>
                  <a:moveTo>
                    <a:pt x="18" y="40"/>
                  </a:moveTo>
                  <a:lnTo>
                    <a:pt x="11" y="42"/>
                  </a:lnTo>
                  <a:lnTo>
                    <a:pt x="1" y="53"/>
                  </a:lnTo>
                  <a:lnTo>
                    <a:pt x="18" y="40"/>
                  </a:lnTo>
                  <a:close/>
                  <a:moveTo>
                    <a:pt x="1" y="53"/>
                  </a:moveTo>
                  <a:lnTo>
                    <a:pt x="1" y="53"/>
                  </a:lnTo>
                  <a:lnTo>
                    <a:pt x="1" y="53"/>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0" name="Google Shape;3754;p79">
              <a:extLst>
                <a:ext uri="{3E31C6E1-10F4-41BA-890B-A043EA828874}">
                  <a16:creationId xmlns:a16="http://schemas.microsoft.com/office/drawing/2010/main" id="{306F572E-3CC4-4414-A3A2-B74EBE039C3F}"/>
                </a:ext>
              </a:extLst>
            </p:cNvPr>
            <p:cNvSpPr/>
            <p:nvPr/>
          </p:nvSpPr>
          <p:spPr>
            <a:xfrm rot="0">
              <a:off x="1925086" y="1940173"/>
              <a:ext cx="16741" cy="4194"/>
            </a:xfrm>
            <a:custGeom>
              <a:avLst/>
              <a:gdLst/>
              <a:ahLst/>
              <a:cxnLst/>
              <a:rect b="b" l="0" r="r" t="0"/>
              <a:pathLst>
                <a:path h="309" w="1233">
                  <a:moveTo>
                    <a:pt x="774" y="1"/>
                  </a:moveTo>
                  <a:cubicBezTo>
                    <a:pt x="755" y="1"/>
                    <a:pt x="734" y="6"/>
                    <a:pt x="708" y="18"/>
                  </a:cubicBezTo>
                  <a:cubicBezTo>
                    <a:pt x="680" y="32"/>
                    <a:pt x="655" y="43"/>
                    <a:pt x="631" y="53"/>
                  </a:cubicBezTo>
                  <a:lnTo>
                    <a:pt x="620" y="57"/>
                  </a:lnTo>
                  <a:cubicBezTo>
                    <a:pt x="599" y="67"/>
                    <a:pt x="575" y="78"/>
                    <a:pt x="550" y="85"/>
                  </a:cubicBezTo>
                  <a:lnTo>
                    <a:pt x="540" y="88"/>
                  </a:lnTo>
                  <a:cubicBezTo>
                    <a:pt x="515" y="99"/>
                    <a:pt x="494" y="106"/>
                    <a:pt x="470" y="109"/>
                  </a:cubicBezTo>
                  <a:lnTo>
                    <a:pt x="459" y="113"/>
                  </a:lnTo>
                  <a:cubicBezTo>
                    <a:pt x="438" y="120"/>
                    <a:pt x="414" y="127"/>
                    <a:pt x="393" y="130"/>
                  </a:cubicBezTo>
                  <a:lnTo>
                    <a:pt x="382" y="130"/>
                  </a:lnTo>
                  <a:cubicBezTo>
                    <a:pt x="358" y="134"/>
                    <a:pt x="337" y="137"/>
                    <a:pt x="312" y="141"/>
                  </a:cubicBezTo>
                  <a:lnTo>
                    <a:pt x="302" y="141"/>
                  </a:lnTo>
                  <a:cubicBezTo>
                    <a:pt x="277" y="144"/>
                    <a:pt x="253" y="144"/>
                    <a:pt x="228" y="144"/>
                  </a:cubicBezTo>
                  <a:lnTo>
                    <a:pt x="221" y="144"/>
                  </a:lnTo>
                  <a:cubicBezTo>
                    <a:pt x="205" y="145"/>
                    <a:pt x="188" y="146"/>
                    <a:pt x="171" y="146"/>
                  </a:cubicBezTo>
                  <a:cubicBezTo>
                    <a:pt x="131" y="146"/>
                    <a:pt x="89" y="143"/>
                    <a:pt x="50" y="141"/>
                  </a:cubicBezTo>
                  <a:lnTo>
                    <a:pt x="46" y="141"/>
                  </a:lnTo>
                  <a:cubicBezTo>
                    <a:pt x="39" y="172"/>
                    <a:pt x="29" y="211"/>
                    <a:pt x="18" y="246"/>
                  </a:cubicBezTo>
                  <a:cubicBezTo>
                    <a:pt x="11" y="267"/>
                    <a:pt x="8" y="291"/>
                    <a:pt x="1" y="309"/>
                  </a:cubicBezTo>
                  <a:lnTo>
                    <a:pt x="11" y="309"/>
                  </a:lnTo>
                  <a:lnTo>
                    <a:pt x="29" y="305"/>
                  </a:lnTo>
                  <a:lnTo>
                    <a:pt x="43" y="302"/>
                  </a:lnTo>
                  <a:lnTo>
                    <a:pt x="71" y="302"/>
                  </a:lnTo>
                  <a:cubicBezTo>
                    <a:pt x="99" y="302"/>
                    <a:pt x="130" y="298"/>
                    <a:pt x="165" y="295"/>
                  </a:cubicBezTo>
                  <a:lnTo>
                    <a:pt x="235" y="284"/>
                  </a:lnTo>
                  <a:cubicBezTo>
                    <a:pt x="403" y="256"/>
                    <a:pt x="589" y="204"/>
                    <a:pt x="655" y="144"/>
                  </a:cubicBezTo>
                  <a:cubicBezTo>
                    <a:pt x="691" y="112"/>
                    <a:pt x="729" y="100"/>
                    <a:pt x="769" y="100"/>
                  </a:cubicBezTo>
                  <a:cubicBezTo>
                    <a:pt x="815" y="100"/>
                    <a:pt x="864" y="117"/>
                    <a:pt x="911" y="137"/>
                  </a:cubicBezTo>
                  <a:cubicBezTo>
                    <a:pt x="939" y="151"/>
                    <a:pt x="967" y="165"/>
                    <a:pt x="995" y="183"/>
                  </a:cubicBezTo>
                  <a:cubicBezTo>
                    <a:pt x="1047" y="214"/>
                    <a:pt x="1107" y="239"/>
                    <a:pt x="1170" y="253"/>
                  </a:cubicBezTo>
                  <a:cubicBezTo>
                    <a:pt x="1180" y="255"/>
                    <a:pt x="1191" y="256"/>
                    <a:pt x="1201" y="256"/>
                  </a:cubicBezTo>
                  <a:cubicBezTo>
                    <a:pt x="1212" y="256"/>
                    <a:pt x="1222" y="255"/>
                    <a:pt x="1233" y="253"/>
                  </a:cubicBezTo>
                  <a:lnTo>
                    <a:pt x="1198" y="249"/>
                  </a:lnTo>
                  <a:cubicBezTo>
                    <a:pt x="1051" y="239"/>
                    <a:pt x="967" y="155"/>
                    <a:pt x="900" y="85"/>
                  </a:cubicBezTo>
                  <a:cubicBezTo>
                    <a:pt x="847" y="29"/>
                    <a:pt x="816" y="1"/>
                    <a:pt x="77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1" name="Google Shape;3755;p79">
              <a:extLst>
                <a:ext uri="{B91BF622-C29A-4189-A127-576C0800B1FA}">
                  <a16:creationId xmlns:a16="http://schemas.microsoft.com/office/drawing/2010/main" id="{83A5F716-9202-47F6-A29A-9436E0F40C8A}"/>
                </a:ext>
              </a:extLst>
            </p:cNvPr>
            <p:cNvSpPr/>
            <p:nvPr/>
          </p:nvSpPr>
          <p:spPr>
            <a:xfrm rot="0">
              <a:off x="1920484" y="1919467"/>
              <a:ext cx="41887" cy="31391"/>
            </a:xfrm>
            <a:custGeom>
              <a:avLst/>
              <a:gdLst/>
              <a:ahLst/>
              <a:cxnLst/>
              <a:rect b="b" l="0" r="r" t="0"/>
              <a:pathLst>
                <a:path h="2312" w="3085">
                  <a:moveTo>
                    <a:pt x="1346" y="1"/>
                  </a:moveTo>
                  <a:cubicBezTo>
                    <a:pt x="1245" y="1"/>
                    <a:pt x="1124" y="41"/>
                    <a:pt x="1078" y="59"/>
                  </a:cubicBezTo>
                  <a:lnTo>
                    <a:pt x="1071" y="63"/>
                  </a:lnTo>
                  <a:lnTo>
                    <a:pt x="1061" y="63"/>
                  </a:lnTo>
                  <a:cubicBezTo>
                    <a:pt x="1057" y="63"/>
                    <a:pt x="1036" y="66"/>
                    <a:pt x="998" y="70"/>
                  </a:cubicBezTo>
                  <a:cubicBezTo>
                    <a:pt x="933" y="77"/>
                    <a:pt x="867" y="81"/>
                    <a:pt x="801" y="81"/>
                  </a:cubicBezTo>
                  <a:cubicBezTo>
                    <a:pt x="715" y="81"/>
                    <a:pt x="628" y="74"/>
                    <a:pt x="543" y="63"/>
                  </a:cubicBezTo>
                  <a:cubicBezTo>
                    <a:pt x="534" y="61"/>
                    <a:pt x="526" y="60"/>
                    <a:pt x="519" y="60"/>
                  </a:cubicBezTo>
                  <a:cubicBezTo>
                    <a:pt x="486" y="60"/>
                    <a:pt x="469" y="82"/>
                    <a:pt x="434" y="154"/>
                  </a:cubicBezTo>
                  <a:lnTo>
                    <a:pt x="420" y="182"/>
                  </a:lnTo>
                  <a:lnTo>
                    <a:pt x="417" y="189"/>
                  </a:lnTo>
                  <a:lnTo>
                    <a:pt x="410" y="206"/>
                  </a:lnTo>
                  <a:lnTo>
                    <a:pt x="403" y="217"/>
                  </a:lnTo>
                  <a:lnTo>
                    <a:pt x="392" y="231"/>
                  </a:lnTo>
                  <a:lnTo>
                    <a:pt x="385" y="241"/>
                  </a:lnTo>
                  <a:lnTo>
                    <a:pt x="375" y="255"/>
                  </a:lnTo>
                  <a:lnTo>
                    <a:pt x="368" y="266"/>
                  </a:lnTo>
                  <a:lnTo>
                    <a:pt x="354" y="280"/>
                  </a:lnTo>
                  <a:lnTo>
                    <a:pt x="343" y="290"/>
                  </a:lnTo>
                  <a:lnTo>
                    <a:pt x="329" y="301"/>
                  </a:lnTo>
                  <a:lnTo>
                    <a:pt x="319" y="308"/>
                  </a:lnTo>
                  <a:lnTo>
                    <a:pt x="305" y="315"/>
                  </a:lnTo>
                  <a:lnTo>
                    <a:pt x="291" y="322"/>
                  </a:lnTo>
                  <a:lnTo>
                    <a:pt x="280" y="325"/>
                  </a:lnTo>
                  <a:cubicBezTo>
                    <a:pt x="259" y="476"/>
                    <a:pt x="228" y="630"/>
                    <a:pt x="147" y="749"/>
                  </a:cubicBezTo>
                  <a:cubicBezTo>
                    <a:pt x="0" y="973"/>
                    <a:pt x="221" y="1330"/>
                    <a:pt x="340" y="1442"/>
                  </a:cubicBezTo>
                  <a:cubicBezTo>
                    <a:pt x="368" y="1466"/>
                    <a:pt x="382" y="1498"/>
                    <a:pt x="389" y="1533"/>
                  </a:cubicBezTo>
                  <a:lnTo>
                    <a:pt x="392" y="1533"/>
                  </a:lnTo>
                  <a:cubicBezTo>
                    <a:pt x="424" y="1533"/>
                    <a:pt x="448" y="1536"/>
                    <a:pt x="476" y="1536"/>
                  </a:cubicBezTo>
                  <a:lnTo>
                    <a:pt x="557" y="1536"/>
                  </a:lnTo>
                  <a:cubicBezTo>
                    <a:pt x="581" y="1536"/>
                    <a:pt x="602" y="1533"/>
                    <a:pt x="623" y="1533"/>
                  </a:cubicBezTo>
                  <a:lnTo>
                    <a:pt x="630" y="1533"/>
                  </a:lnTo>
                  <a:cubicBezTo>
                    <a:pt x="655" y="1529"/>
                    <a:pt x="676" y="1526"/>
                    <a:pt x="697" y="1522"/>
                  </a:cubicBezTo>
                  <a:lnTo>
                    <a:pt x="704" y="1522"/>
                  </a:lnTo>
                  <a:cubicBezTo>
                    <a:pt x="725" y="1519"/>
                    <a:pt x="749" y="1512"/>
                    <a:pt x="767" y="1508"/>
                  </a:cubicBezTo>
                  <a:lnTo>
                    <a:pt x="774" y="1508"/>
                  </a:lnTo>
                  <a:cubicBezTo>
                    <a:pt x="795" y="1501"/>
                    <a:pt x="819" y="1494"/>
                    <a:pt x="840" y="1487"/>
                  </a:cubicBezTo>
                  <a:lnTo>
                    <a:pt x="847" y="1484"/>
                  </a:lnTo>
                  <a:cubicBezTo>
                    <a:pt x="868" y="1477"/>
                    <a:pt x="889" y="1470"/>
                    <a:pt x="914" y="1459"/>
                  </a:cubicBezTo>
                  <a:lnTo>
                    <a:pt x="917" y="1456"/>
                  </a:lnTo>
                  <a:cubicBezTo>
                    <a:pt x="942" y="1445"/>
                    <a:pt x="966" y="1435"/>
                    <a:pt x="991" y="1424"/>
                  </a:cubicBezTo>
                  <a:cubicBezTo>
                    <a:pt x="1037" y="1401"/>
                    <a:pt x="1078" y="1392"/>
                    <a:pt x="1115" y="1392"/>
                  </a:cubicBezTo>
                  <a:cubicBezTo>
                    <a:pt x="1212" y="1392"/>
                    <a:pt x="1278" y="1459"/>
                    <a:pt x="1334" y="1515"/>
                  </a:cubicBezTo>
                  <a:cubicBezTo>
                    <a:pt x="1393" y="1578"/>
                    <a:pt x="1449" y="1634"/>
                    <a:pt x="1547" y="1641"/>
                  </a:cubicBezTo>
                  <a:cubicBezTo>
                    <a:pt x="1831" y="1662"/>
                    <a:pt x="1862" y="1687"/>
                    <a:pt x="1873" y="1694"/>
                  </a:cubicBezTo>
                  <a:lnTo>
                    <a:pt x="1957" y="1750"/>
                  </a:lnTo>
                  <a:lnTo>
                    <a:pt x="1873" y="1802"/>
                  </a:lnTo>
                  <a:cubicBezTo>
                    <a:pt x="1867" y="1809"/>
                    <a:pt x="1711" y="1907"/>
                    <a:pt x="1543" y="1907"/>
                  </a:cubicBezTo>
                  <a:cubicBezTo>
                    <a:pt x="1526" y="1907"/>
                    <a:pt x="1509" y="1906"/>
                    <a:pt x="1491" y="1904"/>
                  </a:cubicBezTo>
                  <a:cubicBezTo>
                    <a:pt x="1414" y="1890"/>
                    <a:pt x="1341" y="1862"/>
                    <a:pt x="1274" y="1816"/>
                  </a:cubicBezTo>
                  <a:cubicBezTo>
                    <a:pt x="1204" y="1780"/>
                    <a:pt x="1152" y="1753"/>
                    <a:pt x="1116" y="1753"/>
                  </a:cubicBezTo>
                  <a:cubicBezTo>
                    <a:pt x="1104" y="1753"/>
                    <a:pt x="1093" y="1757"/>
                    <a:pt x="1085" y="1764"/>
                  </a:cubicBezTo>
                  <a:cubicBezTo>
                    <a:pt x="987" y="1855"/>
                    <a:pt x="756" y="1911"/>
                    <a:pt x="581" y="1939"/>
                  </a:cubicBezTo>
                  <a:lnTo>
                    <a:pt x="525" y="1946"/>
                  </a:lnTo>
                  <a:cubicBezTo>
                    <a:pt x="501" y="1949"/>
                    <a:pt x="476" y="1953"/>
                    <a:pt x="452" y="1953"/>
                  </a:cubicBezTo>
                  <a:lnTo>
                    <a:pt x="420" y="1956"/>
                  </a:lnTo>
                  <a:lnTo>
                    <a:pt x="371" y="1956"/>
                  </a:lnTo>
                  <a:lnTo>
                    <a:pt x="357" y="1960"/>
                  </a:lnTo>
                  <a:lnTo>
                    <a:pt x="340" y="1963"/>
                  </a:lnTo>
                  <a:lnTo>
                    <a:pt x="329" y="1967"/>
                  </a:lnTo>
                  <a:lnTo>
                    <a:pt x="319" y="1967"/>
                  </a:lnTo>
                  <a:cubicBezTo>
                    <a:pt x="312" y="2026"/>
                    <a:pt x="333" y="2083"/>
                    <a:pt x="368" y="2128"/>
                  </a:cubicBezTo>
                  <a:lnTo>
                    <a:pt x="399" y="2163"/>
                  </a:lnTo>
                  <a:lnTo>
                    <a:pt x="403" y="2163"/>
                  </a:lnTo>
                  <a:cubicBezTo>
                    <a:pt x="424" y="2160"/>
                    <a:pt x="441" y="2156"/>
                    <a:pt x="455" y="2156"/>
                  </a:cubicBezTo>
                  <a:cubicBezTo>
                    <a:pt x="469" y="2153"/>
                    <a:pt x="487" y="2153"/>
                    <a:pt x="501" y="2153"/>
                  </a:cubicBezTo>
                  <a:cubicBezTo>
                    <a:pt x="515" y="2153"/>
                    <a:pt x="525" y="2153"/>
                    <a:pt x="539" y="2156"/>
                  </a:cubicBezTo>
                  <a:lnTo>
                    <a:pt x="543" y="2156"/>
                  </a:lnTo>
                  <a:cubicBezTo>
                    <a:pt x="553" y="2156"/>
                    <a:pt x="564" y="2160"/>
                    <a:pt x="571" y="2163"/>
                  </a:cubicBezTo>
                  <a:lnTo>
                    <a:pt x="578" y="2163"/>
                  </a:lnTo>
                  <a:cubicBezTo>
                    <a:pt x="585" y="2167"/>
                    <a:pt x="592" y="2170"/>
                    <a:pt x="599" y="2174"/>
                  </a:cubicBezTo>
                  <a:lnTo>
                    <a:pt x="602" y="2177"/>
                  </a:lnTo>
                  <a:cubicBezTo>
                    <a:pt x="613" y="2181"/>
                    <a:pt x="616" y="2188"/>
                    <a:pt x="623" y="2191"/>
                  </a:cubicBezTo>
                  <a:lnTo>
                    <a:pt x="627" y="2195"/>
                  </a:lnTo>
                  <a:cubicBezTo>
                    <a:pt x="634" y="2202"/>
                    <a:pt x="637" y="2209"/>
                    <a:pt x="644" y="2216"/>
                  </a:cubicBezTo>
                  <a:cubicBezTo>
                    <a:pt x="648" y="2223"/>
                    <a:pt x="655" y="2230"/>
                    <a:pt x="658" y="2240"/>
                  </a:cubicBezTo>
                  <a:lnTo>
                    <a:pt x="662" y="2244"/>
                  </a:lnTo>
                  <a:cubicBezTo>
                    <a:pt x="704" y="2240"/>
                    <a:pt x="746" y="2226"/>
                    <a:pt x="784" y="2205"/>
                  </a:cubicBezTo>
                  <a:cubicBezTo>
                    <a:pt x="830" y="2184"/>
                    <a:pt x="875" y="2160"/>
                    <a:pt x="921" y="2132"/>
                  </a:cubicBezTo>
                  <a:lnTo>
                    <a:pt x="935" y="2121"/>
                  </a:lnTo>
                  <a:lnTo>
                    <a:pt x="949" y="2121"/>
                  </a:lnTo>
                  <a:cubicBezTo>
                    <a:pt x="956" y="2121"/>
                    <a:pt x="1635" y="2072"/>
                    <a:pt x="1747" y="2062"/>
                  </a:cubicBezTo>
                  <a:lnTo>
                    <a:pt x="1785" y="2062"/>
                  </a:lnTo>
                  <a:lnTo>
                    <a:pt x="1799" y="2065"/>
                  </a:lnTo>
                  <a:cubicBezTo>
                    <a:pt x="1810" y="2065"/>
                    <a:pt x="1817" y="2065"/>
                    <a:pt x="1824" y="2069"/>
                  </a:cubicBezTo>
                  <a:lnTo>
                    <a:pt x="1824" y="2040"/>
                  </a:lnTo>
                  <a:lnTo>
                    <a:pt x="1908" y="2054"/>
                  </a:lnTo>
                  <a:cubicBezTo>
                    <a:pt x="2087" y="2090"/>
                    <a:pt x="2300" y="2153"/>
                    <a:pt x="2342" y="2251"/>
                  </a:cubicBezTo>
                  <a:cubicBezTo>
                    <a:pt x="2383" y="2280"/>
                    <a:pt x="2549" y="2312"/>
                    <a:pt x="2729" y="2312"/>
                  </a:cubicBezTo>
                  <a:cubicBezTo>
                    <a:pt x="2845" y="2312"/>
                    <a:pt x="2966" y="2299"/>
                    <a:pt x="3063" y="2265"/>
                  </a:cubicBezTo>
                  <a:lnTo>
                    <a:pt x="3081" y="2258"/>
                  </a:lnTo>
                  <a:cubicBezTo>
                    <a:pt x="3081" y="2209"/>
                    <a:pt x="3081" y="2170"/>
                    <a:pt x="3081" y="2135"/>
                  </a:cubicBezTo>
                  <a:lnTo>
                    <a:pt x="3081" y="2132"/>
                  </a:lnTo>
                  <a:lnTo>
                    <a:pt x="3081" y="2114"/>
                  </a:lnTo>
                  <a:cubicBezTo>
                    <a:pt x="3084" y="2069"/>
                    <a:pt x="3081" y="2019"/>
                    <a:pt x="3077" y="1970"/>
                  </a:cubicBezTo>
                  <a:cubicBezTo>
                    <a:pt x="3067" y="1921"/>
                    <a:pt x="2937" y="1785"/>
                    <a:pt x="2853" y="1701"/>
                  </a:cubicBezTo>
                  <a:lnTo>
                    <a:pt x="2804" y="1652"/>
                  </a:lnTo>
                  <a:cubicBezTo>
                    <a:pt x="2703" y="1550"/>
                    <a:pt x="2699" y="1351"/>
                    <a:pt x="2703" y="1281"/>
                  </a:cubicBezTo>
                  <a:lnTo>
                    <a:pt x="2608" y="1141"/>
                  </a:lnTo>
                  <a:lnTo>
                    <a:pt x="2605" y="1130"/>
                  </a:lnTo>
                  <a:cubicBezTo>
                    <a:pt x="2591" y="1092"/>
                    <a:pt x="2577" y="1053"/>
                    <a:pt x="2559" y="1015"/>
                  </a:cubicBezTo>
                  <a:cubicBezTo>
                    <a:pt x="2531" y="955"/>
                    <a:pt x="2493" y="903"/>
                    <a:pt x="2447" y="857"/>
                  </a:cubicBezTo>
                  <a:cubicBezTo>
                    <a:pt x="2437" y="850"/>
                    <a:pt x="2430" y="840"/>
                    <a:pt x="2419" y="833"/>
                  </a:cubicBezTo>
                  <a:lnTo>
                    <a:pt x="2416" y="829"/>
                  </a:lnTo>
                  <a:cubicBezTo>
                    <a:pt x="2405" y="822"/>
                    <a:pt x="2395" y="819"/>
                    <a:pt x="2384" y="812"/>
                  </a:cubicBezTo>
                  <a:lnTo>
                    <a:pt x="2377" y="808"/>
                  </a:lnTo>
                  <a:cubicBezTo>
                    <a:pt x="2367" y="801"/>
                    <a:pt x="2353" y="798"/>
                    <a:pt x="2342" y="794"/>
                  </a:cubicBezTo>
                  <a:cubicBezTo>
                    <a:pt x="2328" y="787"/>
                    <a:pt x="2314" y="784"/>
                    <a:pt x="2300" y="777"/>
                  </a:cubicBezTo>
                  <a:cubicBezTo>
                    <a:pt x="2164" y="710"/>
                    <a:pt x="2059" y="553"/>
                    <a:pt x="1996" y="427"/>
                  </a:cubicBezTo>
                  <a:cubicBezTo>
                    <a:pt x="1989" y="409"/>
                    <a:pt x="1978" y="395"/>
                    <a:pt x="1971" y="381"/>
                  </a:cubicBezTo>
                  <a:cubicBezTo>
                    <a:pt x="1957" y="346"/>
                    <a:pt x="1943" y="318"/>
                    <a:pt x="1936" y="297"/>
                  </a:cubicBezTo>
                  <a:lnTo>
                    <a:pt x="1754" y="297"/>
                  </a:lnTo>
                  <a:lnTo>
                    <a:pt x="1733" y="273"/>
                  </a:lnTo>
                  <a:cubicBezTo>
                    <a:pt x="1659" y="182"/>
                    <a:pt x="1572" y="101"/>
                    <a:pt x="1474" y="35"/>
                  </a:cubicBezTo>
                  <a:lnTo>
                    <a:pt x="1446" y="21"/>
                  </a:lnTo>
                  <a:cubicBezTo>
                    <a:pt x="1418" y="6"/>
                    <a:pt x="1384" y="1"/>
                    <a:pt x="1346"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2" name="Google Shape;3756;p79">
              <a:extLst>
                <a:ext uri="{D23E77EE-93A6-49B0-BE70-673B8DCB1374}">
                  <a16:creationId xmlns:a16="http://schemas.microsoft.com/office/drawing/2010/main" id="{23F4D354-E848-4764-AFD2-130B0279101F}"/>
                </a:ext>
              </a:extLst>
            </p:cNvPr>
            <p:cNvSpPr/>
            <p:nvPr/>
          </p:nvSpPr>
          <p:spPr>
            <a:xfrm rot="0">
              <a:off x="1924802" y="1946215"/>
              <a:ext cx="163" cy="54"/>
            </a:xfrm>
            <a:custGeom>
              <a:avLst/>
              <a:gdLst/>
              <a:ahLst/>
              <a:cxnLst/>
              <a:rect b="b" l="0" r="r" t="0"/>
              <a:pathLst>
                <a:path h="4" w="12">
                  <a:moveTo>
                    <a:pt x="1" y="4"/>
                  </a:moveTo>
                  <a:lnTo>
                    <a:pt x="1" y="4"/>
                  </a:ln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3" name="Google Shape;3757;p79">
              <a:extLst>
                <a:ext uri="{6AAB70B3-33CD-4CF0-9339-5CD01340468B}">
                  <a16:creationId xmlns:a16="http://schemas.microsoft.com/office/drawing/2010/main" id="{735143A3-B495-44E9-B843-4B94B82FBFD0}"/>
                </a:ext>
              </a:extLst>
            </p:cNvPr>
            <p:cNvSpPr/>
            <p:nvPr/>
          </p:nvSpPr>
          <p:spPr>
            <a:xfrm rot="0">
              <a:off x="1925752" y="1946065"/>
              <a:ext cx="68" cy="14"/>
            </a:xfrm>
            <a:custGeom>
              <a:avLst/>
              <a:gdLst/>
              <a:ahLst/>
              <a:cxnLst/>
              <a:rect b="b" l="0" r="r" t="0"/>
              <a:pathLst>
                <a:path h="1" w="5">
                  <a:moveTo>
                    <a:pt x="1"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4" name="Google Shape;3758;p79">
              <a:extLst>
                <a:ext uri="{FA872694-232A-4F5B-8A42-A0589A148CB3}">
                  <a16:creationId xmlns:a16="http://schemas.microsoft.com/office/drawing/2010/main" id="{14E7B020-E731-4DD2-9A0F-C934A094DAAF}"/>
                </a:ext>
              </a:extLst>
            </p:cNvPr>
            <p:cNvSpPr/>
            <p:nvPr/>
          </p:nvSpPr>
          <p:spPr>
            <a:xfrm rot="0">
              <a:off x="1928943" y="1940268"/>
              <a:ext cx="109" cy="14"/>
            </a:xfrm>
            <a:custGeom>
              <a:avLst/>
              <a:gdLst/>
              <a:ahLst/>
              <a:cxnLst/>
              <a:rect b="b" l="0" r="r" t="0"/>
              <a:pathLst>
                <a:path h="1" w="8">
                  <a:moveTo>
                    <a:pt x="7"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5" name="Google Shape;3759;p79">
              <a:extLst>
                <a:ext uri="{C59D3F20-851F-4971-95A6-3DB89294B1C6}">
                  <a16:creationId xmlns:a16="http://schemas.microsoft.com/office/drawing/2010/main" id="{5A3310BE-7A69-4915-B340-58BC46F69AEC}"/>
                </a:ext>
              </a:extLst>
            </p:cNvPr>
            <p:cNvSpPr/>
            <p:nvPr/>
          </p:nvSpPr>
          <p:spPr>
            <a:xfrm rot="0">
              <a:off x="1925752" y="1940268"/>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6" name="Google Shape;3760;p79">
              <a:extLst>
                <a:ext uri="{2E1A3640-D4AA-4310-913A-B93C5ABA54E0}">
                  <a16:creationId xmlns:a16="http://schemas.microsoft.com/office/drawing/2010/main" id="{D69ECB04-E62B-4FA4-9743-6A34043B9550}"/>
                </a:ext>
              </a:extLst>
            </p:cNvPr>
            <p:cNvSpPr/>
            <p:nvPr/>
          </p:nvSpPr>
          <p:spPr>
            <a:xfrm rot="0">
              <a:off x="1932880" y="1939181"/>
              <a:ext cx="68" cy="54"/>
            </a:xfrm>
            <a:custGeom>
              <a:avLst/>
              <a:gdLst/>
              <a:ahLst/>
              <a:cxnLst/>
              <a:rect b="b" l="0" r="r" t="0"/>
              <a:pathLst>
                <a:path h="4" w="5">
                  <a:moveTo>
                    <a:pt x="4"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7" name="Google Shape;3761;p79">
              <a:extLst>
                <a:ext uri="{D204F3A2-B28C-4D4B-911B-EAEB9EA4BE46}">
                  <a16:creationId xmlns:a16="http://schemas.microsoft.com/office/drawing/2010/main" id="{37ECE0B9-70F3-4B37-974B-7B7D163B09FC}"/>
                </a:ext>
              </a:extLst>
            </p:cNvPr>
            <p:cNvSpPr/>
            <p:nvPr/>
          </p:nvSpPr>
          <p:spPr>
            <a:xfrm rot="0">
              <a:off x="1931835" y="1939561"/>
              <a:ext cx="109" cy="54"/>
            </a:xfrm>
            <a:custGeom>
              <a:avLst/>
              <a:gdLst/>
              <a:ahLst/>
              <a:cxnLst/>
              <a:rect b="b" l="0" r="r" t="0"/>
              <a:pathLst>
                <a:path h="4" w="8">
                  <a:moveTo>
                    <a:pt x="8"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8" name="Google Shape;3762;p79">
              <a:extLst>
                <a:ext uri="{DDB3A154-9F8C-4D4B-A76B-D631C5C59EB7}">
                  <a16:creationId xmlns:a16="http://schemas.microsoft.com/office/drawing/2010/main" id="{9C845203-A6EA-4FC2-BC3A-FFDDFC4B89D1}"/>
                </a:ext>
              </a:extLst>
            </p:cNvPr>
            <p:cNvSpPr/>
            <p:nvPr/>
          </p:nvSpPr>
          <p:spPr>
            <a:xfrm rot="0">
              <a:off x="1925901" y="1946025"/>
              <a:ext cx="109" cy="14"/>
            </a:xfrm>
            <a:custGeom>
              <a:avLst/>
              <a:gdLst/>
              <a:ahLst/>
              <a:cxnLst/>
              <a:rect b="b" l="0" r="r" t="0"/>
              <a:pathLst>
                <a:path h="1" w="8">
                  <a:moveTo>
                    <a:pt x="0" y="0"/>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9" name="Google Shape;3763;p79">
              <a:extLst>
                <a:ext uri="{40F9D7D9-0FD7-4679-8406-24139A6A02A6}">
                  <a16:creationId xmlns:a16="http://schemas.microsoft.com/office/drawing/2010/main" id="{357605E2-6251-4695-AE56-D94FDA624BEA}"/>
                </a:ext>
              </a:extLst>
            </p:cNvPr>
            <p:cNvSpPr/>
            <p:nvPr/>
          </p:nvSpPr>
          <p:spPr>
            <a:xfrm rot="0">
              <a:off x="1925521" y="1946120"/>
              <a:ext cx="109" cy="14"/>
            </a:xfrm>
            <a:custGeom>
              <a:avLst/>
              <a:gdLst/>
              <a:ahLst/>
              <a:cxnLst/>
              <a:rect b="b" l="0" r="r" t="0"/>
              <a:pathLst>
                <a:path h="1" w="8">
                  <a:moveTo>
                    <a:pt x="0" y="0"/>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0" name="Google Shape;3764;p79">
              <a:extLst>
                <a:ext uri="{7C213038-A627-431F-8281-D8D7E57C0914}">
                  <a16:creationId xmlns:a16="http://schemas.microsoft.com/office/drawing/2010/main" id="{E56B5C11-A13C-4222-858A-D3EAA60D9322}"/>
                </a:ext>
              </a:extLst>
            </p:cNvPr>
            <p:cNvSpPr/>
            <p:nvPr/>
          </p:nvSpPr>
          <p:spPr>
            <a:xfrm rot="0">
              <a:off x="1926946" y="1940322"/>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1" name="Google Shape;3765;p79">
              <a:extLst>
                <a:ext uri="{340BF984-D1A1-48F6-BB73-1075F6B2CC18}">
                  <a16:creationId xmlns:a16="http://schemas.microsoft.com/office/drawing/2010/main" id="{8C80D85F-5271-4ABA-B3BB-772BC4D6E392}"/>
                </a:ext>
              </a:extLst>
            </p:cNvPr>
            <p:cNvSpPr/>
            <p:nvPr/>
          </p:nvSpPr>
          <p:spPr>
            <a:xfrm rot="0">
              <a:off x="1925086" y="1946160"/>
              <a:ext cx="258" cy="68"/>
            </a:xfrm>
            <a:custGeom>
              <a:avLst/>
              <a:gdLst/>
              <a:ahLst/>
              <a:cxnLst/>
              <a:rect b="b" l="0" r="r" t="0"/>
              <a:pathLst>
                <a:path h="5" w="19">
                  <a:moveTo>
                    <a:pt x="1" y="4"/>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2" name="Google Shape;3766;p79">
              <a:extLst>
                <a:ext uri="{825D6FF6-0FD1-467F-A7BD-1394B4B53ADE}">
                  <a16:creationId xmlns:a16="http://schemas.microsoft.com/office/drawing/2010/main" id="{34A41555-B71B-4FA5-97E3-83300235B840}"/>
                </a:ext>
              </a:extLst>
            </p:cNvPr>
            <p:cNvSpPr/>
            <p:nvPr/>
          </p:nvSpPr>
          <p:spPr>
            <a:xfrm rot="0">
              <a:off x="1928032" y="1940322"/>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3" name="Google Shape;3767;p79">
              <a:extLst>
                <a:ext uri="{2D450751-0BE7-4B7E-865D-CE1787F9D55B}">
                  <a16:creationId xmlns:a16="http://schemas.microsoft.com/office/drawing/2010/main" id="{93576BAD-8E92-4F53-AF22-37982BECF30A}"/>
                </a:ext>
              </a:extLst>
            </p:cNvPr>
            <p:cNvSpPr/>
            <p:nvPr/>
          </p:nvSpPr>
          <p:spPr>
            <a:xfrm rot="0">
              <a:off x="1926037" y="1946025"/>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4" name="Google Shape;3768;p79">
              <a:extLst>
                <a:ext uri="{96FB4AD5-7B98-4ECC-909B-BBF003B96354}">
                  <a16:creationId xmlns:a16="http://schemas.microsoft.com/office/drawing/2010/main" id="{FDCE5662-63E3-4F99-B547-45825EE0CA47}"/>
                </a:ext>
              </a:extLst>
            </p:cNvPr>
            <p:cNvSpPr/>
            <p:nvPr/>
          </p:nvSpPr>
          <p:spPr>
            <a:xfrm rot="0">
              <a:off x="1929893" y="1940132"/>
              <a:ext cx="149" cy="14"/>
            </a:xfrm>
            <a:custGeom>
              <a:avLst/>
              <a:gdLst/>
              <a:ahLst/>
              <a:cxnLst/>
              <a:rect b="b" l="0" r="r" t="0"/>
              <a:pathLst>
                <a:path h="1" w="11">
                  <a:moveTo>
                    <a:pt x="11"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5" name="Google Shape;3769;p79">
              <a:extLst>
                <a:ext uri="{EFE2A504-6C78-4639-B7F1-AC92AA10D65A}">
                  <a16:creationId xmlns:a16="http://schemas.microsoft.com/office/drawing/2010/main" id="{676B3053-3BD5-4797-BC96-7E0773CE3236}"/>
                </a:ext>
              </a:extLst>
            </p:cNvPr>
            <p:cNvSpPr/>
            <p:nvPr/>
          </p:nvSpPr>
          <p:spPr>
            <a:xfrm rot="0">
              <a:off x="1930884" y="1939888"/>
              <a:ext cx="109" cy="14"/>
            </a:xfrm>
            <a:custGeom>
              <a:avLst/>
              <a:gdLst/>
              <a:ahLst/>
              <a:cxnLst/>
              <a:rect b="b" l="0" r="r" t="0"/>
              <a:pathLst>
                <a:path h="1" w="8">
                  <a:moveTo>
                    <a:pt x="8"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6" name="Google Shape;3770;p79">
              <a:extLst>
                <a:ext uri="{396E5E75-6F38-454A-98A9-EA7727B06887}">
                  <a16:creationId xmlns:a16="http://schemas.microsoft.com/office/drawing/2010/main" id="{6107F514-8B81-4F52-9E00-1CDD5234146C}"/>
                </a:ext>
              </a:extLst>
            </p:cNvPr>
            <p:cNvSpPr/>
            <p:nvPr/>
          </p:nvSpPr>
          <p:spPr>
            <a:xfrm rot="0">
              <a:off x="1926132" y="1945970"/>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7" name="Google Shape;3771;p79">
              <a:extLst>
                <a:ext uri="{E09051B5-955D-4802-A2CB-11C8F18E3F5F}">
                  <a16:creationId xmlns:a16="http://schemas.microsoft.com/office/drawing/2010/main" id="{1928850A-D91B-4B9E-8AC7-935FBA59CB21}"/>
                </a:ext>
              </a:extLst>
            </p:cNvPr>
            <p:cNvSpPr/>
            <p:nvPr/>
          </p:nvSpPr>
          <p:spPr>
            <a:xfrm rot="0">
              <a:off x="1928318" y="1943403"/>
              <a:ext cx="6911" cy="2348"/>
            </a:xfrm>
            <a:custGeom>
              <a:avLst/>
              <a:gdLst/>
              <a:ahLst/>
              <a:cxnLst/>
              <a:rect b="b" l="0" r="r" t="0"/>
              <a:pathLst>
                <a:path h="173" w="509">
                  <a:moveTo>
                    <a:pt x="508" y="1"/>
                  </a:moveTo>
                  <a:cubicBezTo>
                    <a:pt x="423" y="74"/>
                    <a:pt x="250" y="126"/>
                    <a:pt x="90" y="157"/>
                  </a:cubicBezTo>
                  <a:lnTo>
                    <a:pt x="90" y="157"/>
                  </a:lnTo>
                  <a:cubicBezTo>
                    <a:pt x="248" y="126"/>
                    <a:pt x="423" y="77"/>
                    <a:pt x="508" y="1"/>
                  </a:cubicBezTo>
                  <a:close/>
                  <a:moveTo>
                    <a:pt x="90" y="157"/>
                  </a:moveTo>
                  <a:cubicBezTo>
                    <a:pt x="60" y="163"/>
                    <a:pt x="29" y="168"/>
                    <a:pt x="1" y="172"/>
                  </a:cubicBezTo>
                  <a:cubicBezTo>
                    <a:pt x="30" y="168"/>
                    <a:pt x="60" y="163"/>
                    <a:pt x="90" y="15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8" name="Google Shape;3772;p79">
              <a:extLst>
                <a:ext uri="{4F3F0081-1DB3-4C9B-90EE-98B923DFEAA9}">
                  <a16:creationId xmlns:a16="http://schemas.microsoft.com/office/drawing/2010/main" id="{F41FD915-5F39-4E86-8578-C84FD0590069}"/>
                </a:ext>
              </a:extLst>
            </p:cNvPr>
            <p:cNvSpPr/>
            <p:nvPr/>
          </p:nvSpPr>
          <p:spPr>
            <a:xfrm rot="0">
              <a:off x="1926606" y="1945834"/>
              <a:ext cx="1018" cy="149"/>
            </a:xfrm>
            <a:custGeom>
              <a:avLst/>
              <a:gdLst/>
              <a:ahLst/>
              <a:cxnLst/>
              <a:rect b="b" l="0" r="r" t="0"/>
              <a:pathLst>
                <a:path h="11" w="75">
                  <a:moveTo>
                    <a:pt x="74" y="0"/>
                  </a:moveTo>
                  <a:lnTo>
                    <a:pt x="74" y="0"/>
                  </a:lnTo>
                  <a:cubicBezTo>
                    <a:pt x="46" y="4"/>
                    <a:pt x="22" y="7"/>
                    <a:pt x="1" y="11"/>
                  </a:cubicBezTo>
                  <a:cubicBezTo>
                    <a:pt x="22" y="11"/>
                    <a:pt x="46" y="4"/>
                    <a:pt x="7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9" name="Google Shape;3773;p79">
              <a:extLst>
                <a:ext uri="{45D0A870-30A6-4E76-8D93-062D08ED4B97}">
                  <a16:creationId xmlns:a16="http://schemas.microsoft.com/office/drawing/2010/main" id="{B8E5FD37-06D0-4D38-AB86-E7A844454D25}"/>
                </a:ext>
              </a:extLst>
            </p:cNvPr>
            <p:cNvSpPr/>
            <p:nvPr/>
          </p:nvSpPr>
          <p:spPr>
            <a:xfrm rot="0">
              <a:off x="1927272" y="1949405"/>
              <a:ext cx="17936" cy="10224"/>
            </a:xfrm>
            <a:custGeom>
              <a:avLst/>
              <a:gdLst/>
              <a:ahLst/>
              <a:cxnLst/>
              <a:rect b="b" l="0" r="r" t="0"/>
              <a:pathLst>
                <a:path h="753" w="1321">
                  <a:moveTo>
                    <a:pt x="1264" y="0"/>
                  </a:moveTo>
                  <a:cubicBezTo>
                    <a:pt x="1159" y="7"/>
                    <a:pt x="589" y="53"/>
                    <a:pt x="480" y="60"/>
                  </a:cubicBezTo>
                  <a:cubicBezTo>
                    <a:pt x="424" y="93"/>
                    <a:pt x="269" y="183"/>
                    <a:pt x="161" y="183"/>
                  </a:cubicBezTo>
                  <a:cubicBezTo>
                    <a:pt x="155" y="183"/>
                    <a:pt x="150" y="183"/>
                    <a:pt x="144" y="182"/>
                  </a:cubicBezTo>
                  <a:cubicBezTo>
                    <a:pt x="137" y="182"/>
                    <a:pt x="130" y="182"/>
                    <a:pt x="123" y="179"/>
                  </a:cubicBezTo>
                  <a:cubicBezTo>
                    <a:pt x="92" y="168"/>
                    <a:pt x="67" y="147"/>
                    <a:pt x="50" y="119"/>
                  </a:cubicBezTo>
                  <a:lnTo>
                    <a:pt x="46" y="109"/>
                  </a:lnTo>
                  <a:lnTo>
                    <a:pt x="46" y="105"/>
                  </a:lnTo>
                  <a:lnTo>
                    <a:pt x="46" y="102"/>
                  </a:lnTo>
                  <a:lnTo>
                    <a:pt x="43" y="98"/>
                  </a:lnTo>
                  <a:cubicBezTo>
                    <a:pt x="39" y="98"/>
                    <a:pt x="36" y="95"/>
                    <a:pt x="32" y="95"/>
                  </a:cubicBezTo>
                  <a:cubicBezTo>
                    <a:pt x="25" y="92"/>
                    <a:pt x="17" y="90"/>
                    <a:pt x="10" y="90"/>
                  </a:cubicBezTo>
                  <a:cubicBezTo>
                    <a:pt x="7" y="90"/>
                    <a:pt x="4" y="90"/>
                    <a:pt x="1" y="91"/>
                  </a:cubicBezTo>
                  <a:cubicBezTo>
                    <a:pt x="85" y="203"/>
                    <a:pt x="130" y="259"/>
                    <a:pt x="340" y="319"/>
                  </a:cubicBezTo>
                  <a:cubicBezTo>
                    <a:pt x="550" y="378"/>
                    <a:pt x="543" y="480"/>
                    <a:pt x="522" y="581"/>
                  </a:cubicBezTo>
                  <a:cubicBezTo>
                    <a:pt x="512" y="648"/>
                    <a:pt x="505" y="686"/>
                    <a:pt x="589" y="742"/>
                  </a:cubicBezTo>
                  <a:lnTo>
                    <a:pt x="610" y="753"/>
                  </a:lnTo>
                  <a:lnTo>
                    <a:pt x="624" y="742"/>
                  </a:lnTo>
                  <a:lnTo>
                    <a:pt x="634" y="735"/>
                  </a:lnTo>
                  <a:cubicBezTo>
                    <a:pt x="648" y="725"/>
                    <a:pt x="662" y="714"/>
                    <a:pt x="680" y="700"/>
                  </a:cubicBezTo>
                  <a:lnTo>
                    <a:pt x="732" y="662"/>
                  </a:lnTo>
                  <a:cubicBezTo>
                    <a:pt x="893" y="537"/>
                    <a:pt x="1010" y="450"/>
                    <a:pt x="1100" y="450"/>
                  </a:cubicBezTo>
                  <a:cubicBezTo>
                    <a:pt x="1116" y="450"/>
                    <a:pt x="1131" y="453"/>
                    <a:pt x="1145" y="459"/>
                  </a:cubicBezTo>
                  <a:cubicBezTo>
                    <a:pt x="1155" y="461"/>
                    <a:pt x="1164" y="463"/>
                    <a:pt x="1173" y="463"/>
                  </a:cubicBezTo>
                  <a:cubicBezTo>
                    <a:pt x="1200" y="463"/>
                    <a:pt x="1225" y="452"/>
                    <a:pt x="1243" y="434"/>
                  </a:cubicBezTo>
                  <a:cubicBezTo>
                    <a:pt x="1240" y="424"/>
                    <a:pt x="1233" y="413"/>
                    <a:pt x="1226" y="403"/>
                  </a:cubicBezTo>
                  <a:cubicBezTo>
                    <a:pt x="1191" y="347"/>
                    <a:pt x="1145" y="273"/>
                    <a:pt x="1166" y="203"/>
                  </a:cubicBezTo>
                  <a:cubicBezTo>
                    <a:pt x="1184" y="161"/>
                    <a:pt x="1215" y="130"/>
                    <a:pt x="1254" y="119"/>
                  </a:cubicBezTo>
                  <a:cubicBezTo>
                    <a:pt x="1296" y="95"/>
                    <a:pt x="1320" y="53"/>
                    <a:pt x="1320" y="7"/>
                  </a:cubicBezTo>
                  <a:lnTo>
                    <a:pt x="1317" y="7"/>
                  </a:lnTo>
                  <a:lnTo>
                    <a:pt x="1303" y="4"/>
                  </a:lnTo>
                  <a:lnTo>
                    <a:pt x="1299" y="4"/>
                  </a:lnTo>
                  <a:lnTo>
                    <a:pt x="128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0" name="Google Shape;3774;p79">
              <a:extLst>
                <a:ext uri="{DC4A8815-6DA0-4B6C-BDF1-11F5C5CD03F5}">
                  <a16:creationId xmlns:a16="http://schemas.microsoft.com/office/drawing/2010/main" id="{EA7678CE-1388-49C1-8093-B08EA3F4737D}"/>
                </a:ext>
              </a:extLst>
            </p:cNvPr>
            <p:cNvSpPr/>
            <p:nvPr/>
          </p:nvSpPr>
          <p:spPr>
            <a:xfrm rot="0">
              <a:off x="1944856" y="1949405"/>
              <a:ext cx="68" cy="14"/>
            </a:xfrm>
            <a:custGeom>
              <a:avLst/>
              <a:gdLst/>
              <a:ahLst/>
              <a:cxnLst/>
              <a:rect b="b" l="0" r="r" t="0"/>
              <a:pathLst>
                <a:path h="1" w="5">
                  <a:moveTo>
                    <a:pt x="1"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1" name="Google Shape;3775;p79">
              <a:extLst>
                <a:ext uri="{D15D48D2-36DF-439C-8061-CBF3D042AB3A}">
                  <a16:creationId xmlns:a16="http://schemas.microsoft.com/office/drawing/2010/main" id="{08206F1E-AB04-42F8-A1CB-863FB43551D8}"/>
                </a:ext>
              </a:extLst>
            </p:cNvPr>
            <p:cNvSpPr/>
            <p:nvPr/>
          </p:nvSpPr>
          <p:spPr>
            <a:xfrm rot="0">
              <a:off x="1945141" y="1949499"/>
              <a:ext cx="68" cy="14"/>
            </a:xfrm>
            <a:custGeom>
              <a:avLst/>
              <a:gdLst/>
              <a:ahLst/>
              <a:cxnLst/>
              <a:rect b="b" l="0" r="r" t="0"/>
              <a:pathLst>
                <a:path h="1" w="5">
                  <a:moveTo>
                    <a:pt x="4"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2" name="Google Shape;3776;p79">
              <a:extLst>
                <a:ext uri="{211F0672-6C5D-4CBF-90AC-D6D7D5E5376E}">
                  <a16:creationId xmlns:a16="http://schemas.microsoft.com/office/drawing/2010/main" id="{148EAAF2-081A-4711-9A80-B09FDC4F38B4}"/>
                </a:ext>
              </a:extLst>
            </p:cNvPr>
            <p:cNvSpPr/>
            <p:nvPr/>
          </p:nvSpPr>
          <p:spPr>
            <a:xfrm rot="0">
              <a:off x="1927938" y="1950967"/>
              <a:ext cx="1018" cy="827"/>
            </a:xfrm>
            <a:custGeom>
              <a:avLst/>
              <a:gdLst/>
              <a:ahLst/>
              <a:cxnLst/>
              <a:rect b="b" l="0" r="r" t="0"/>
              <a:pathLst>
                <a:path h="61" w="75">
                  <a:moveTo>
                    <a:pt x="74" y="60"/>
                  </a:moveTo>
                  <a:cubicBezTo>
                    <a:pt x="43" y="50"/>
                    <a:pt x="15" y="29"/>
                    <a:pt x="1" y="1"/>
                  </a:cubicBezTo>
                  <a:cubicBezTo>
                    <a:pt x="15" y="29"/>
                    <a:pt x="43" y="50"/>
                    <a:pt x="74" y="6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3" name="Google Shape;3777;p79">
              <a:extLst>
                <a:ext uri="{EE4716C8-D9BE-4344-AF52-3DD2D93A0456}">
                  <a16:creationId xmlns:a16="http://schemas.microsoft.com/office/drawing/2010/main" id="{6059FCA3-A891-4AD6-BFB3-E4DF78C85DB6}"/>
                </a:ext>
              </a:extLst>
            </p:cNvPr>
            <p:cNvSpPr/>
            <p:nvPr/>
          </p:nvSpPr>
          <p:spPr>
            <a:xfrm rot="0">
              <a:off x="1927612" y="1950586"/>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4" name="Google Shape;3778;p79">
              <a:extLst>
                <a:ext uri="{8E2A8504-3586-4E29-9770-0383F17748D5}">
                  <a16:creationId xmlns:a16="http://schemas.microsoft.com/office/drawing/2010/main" id="{43D7C1E7-1816-44C8-82AB-EFF8FE2CEA1C}"/>
                </a:ext>
              </a:extLst>
            </p:cNvPr>
            <p:cNvSpPr/>
            <p:nvPr/>
          </p:nvSpPr>
          <p:spPr>
            <a:xfrm rot="0">
              <a:off x="1927843" y="1950777"/>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5" name="Google Shape;3779;p79">
              <a:extLst>
                <a:ext uri="{53AD9F1B-7B58-43C9-98E1-2B5E816F67DA}">
                  <a16:creationId xmlns:a16="http://schemas.microsoft.com/office/drawing/2010/main" id="{5CCEDFD4-6141-4773-80DB-BED6AB46259E}"/>
                </a:ext>
              </a:extLst>
            </p:cNvPr>
            <p:cNvSpPr/>
            <p:nvPr/>
          </p:nvSpPr>
          <p:spPr>
            <a:xfrm rot="0">
              <a:off x="1944665" y="1949351"/>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6" name="Google Shape;3780;p79">
              <a:extLst>
                <a:ext uri="{0817F7BE-2226-471A-8398-2BACD5F728C7}">
                  <a16:creationId xmlns:a16="http://schemas.microsoft.com/office/drawing/2010/main" id="{A15D20E2-D257-40E7-A3D9-9AB78B998E51}"/>
                </a:ext>
              </a:extLst>
            </p:cNvPr>
            <p:cNvSpPr/>
            <p:nvPr/>
          </p:nvSpPr>
          <p:spPr>
            <a:xfrm rot="0">
              <a:off x="1927802" y="1950736"/>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7" name="Google Shape;3781;p79">
              <a:extLst>
                <a:ext uri="{A6BDFE74-B7F5-467D-BD89-B01FEA6873DF}">
                  <a16:creationId xmlns:a16="http://schemas.microsoft.com/office/drawing/2010/main" id="{A4DEB1A1-4C33-40AF-B553-A390CF0EBDB4}"/>
                </a:ext>
              </a:extLst>
            </p:cNvPr>
            <p:cNvSpPr/>
            <p:nvPr/>
          </p:nvSpPr>
          <p:spPr>
            <a:xfrm rot="0">
              <a:off x="1927748" y="1950682"/>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8" name="Google Shape;3782;p79">
              <a:extLst>
                <a:ext uri="{AB7ECB5C-3476-4A91-895D-4894B74BE82B}">
                  <a16:creationId xmlns:a16="http://schemas.microsoft.com/office/drawing/2010/main" id="{B89FF35D-7DB1-4C3E-B54C-CE1886970447}"/>
                </a:ext>
              </a:extLst>
            </p:cNvPr>
            <p:cNvSpPr/>
            <p:nvPr/>
          </p:nvSpPr>
          <p:spPr>
            <a:xfrm rot="0">
              <a:off x="1927137" y="1950545"/>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9" name="Google Shape;3783;p79">
              <a:extLst>
                <a:ext uri="{165A9E1F-3CA7-44A5-96F6-CB3476156EAB}">
                  <a16:creationId xmlns:a16="http://schemas.microsoft.com/office/drawing/2010/main" id="{513501E4-E01E-4DF7-A21D-7A882F80E220}"/>
                </a:ext>
              </a:extLst>
            </p:cNvPr>
            <p:cNvSpPr/>
            <p:nvPr/>
          </p:nvSpPr>
          <p:spPr>
            <a:xfrm rot="0">
              <a:off x="1944474" y="1949310"/>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0" name="Google Shape;3784;p79">
              <a:extLst>
                <a:ext uri="{F9B0CB64-2877-4599-B58E-AE575F3D381E}">
                  <a16:creationId xmlns:a16="http://schemas.microsoft.com/office/drawing/2010/main" id="{1DE80CB2-2248-4CAC-BE30-1535940818FB}"/>
                </a:ext>
              </a:extLst>
            </p:cNvPr>
            <p:cNvSpPr/>
            <p:nvPr/>
          </p:nvSpPr>
          <p:spPr>
            <a:xfrm rot="0">
              <a:off x="2156244" y="1961014"/>
              <a:ext cx="88987" cy="61547"/>
            </a:xfrm>
            <a:custGeom>
              <a:avLst/>
              <a:gdLst/>
              <a:ahLst/>
              <a:cxnLst/>
              <a:rect b="b" l="0" r="r" t="0"/>
              <a:pathLst>
                <a:path h="4533" w="6554">
                  <a:moveTo>
                    <a:pt x="4106" y="0"/>
                  </a:moveTo>
                  <a:cubicBezTo>
                    <a:pt x="4103" y="0"/>
                    <a:pt x="4100" y="1"/>
                    <a:pt x="4096" y="3"/>
                  </a:cubicBezTo>
                  <a:cubicBezTo>
                    <a:pt x="4009" y="6"/>
                    <a:pt x="3862" y="90"/>
                    <a:pt x="3774" y="178"/>
                  </a:cubicBezTo>
                  <a:cubicBezTo>
                    <a:pt x="3743" y="206"/>
                    <a:pt x="3722" y="244"/>
                    <a:pt x="3722" y="286"/>
                  </a:cubicBezTo>
                  <a:cubicBezTo>
                    <a:pt x="3722" y="342"/>
                    <a:pt x="3701" y="395"/>
                    <a:pt x="3662" y="437"/>
                  </a:cubicBezTo>
                  <a:cubicBezTo>
                    <a:pt x="3645" y="454"/>
                    <a:pt x="3617" y="479"/>
                    <a:pt x="3582" y="510"/>
                  </a:cubicBezTo>
                  <a:cubicBezTo>
                    <a:pt x="3421" y="657"/>
                    <a:pt x="3270" y="811"/>
                    <a:pt x="3133" y="979"/>
                  </a:cubicBezTo>
                  <a:cubicBezTo>
                    <a:pt x="3011" y="1135"/>
                    <a:pt x="2798" y="1141"/>
                    <a:pt x="2612" y="1141"/>
                  </a:cubicBezTo>
                  <a:cubicBezTo>
                    <a:pt x="2597" y="1141"/>
                    <a:pt x="2581" y="1141"/>
                    <a:pt x="2566" y="1141"/>
                  </a:cubicBezTo>
                  <a:cubicBezTo>
                    <a:pt x="2540" y="1139"/>
                    <a:pt x="2513" y="1138"/>
                    <a:pt x="2486" y="1138"/>
                  </a:cubicBezTo>
                  <a:cubicBezTo>
                    <a:pt x="2459" y="1138"/>
                    <a:pt x="2432" y="1139"/>
                    <a:pt x="2405" y="1141"/>
                  </a:cubicBezTo>
                  <a:cubicBezTo>
                    <a:pt x="2381" y="1144"/>
                    <a:pt x="2356" y="1148"/>
                    <a:pt x="2335" y="1158"/>
                  </a:cubicBezTo>
                  <a:cubicBezTo>
                    <a:pt x="2311" y="1172"/>
                    <a:pt x="2311" y="1172"/>
                    <a:pt x="2335" y="1232"/>
                  </a:cubicBezTo>
                  <a:cubicBezTo>
                    <a:pt x="2360" y="1281"/>
                    <a:pt x="2398" y="1375"/>
                    <a:pt x="2314" y="1442"/>
                  </a:cubicBezTo>
                  <a:cubicBezTo>
                    <a:pt x="2234" y="1512"/>
                    <a:pt x="2031" y="1606"/>
                    <a:pt x="1898" y="1669"/>
                  </a:cubicBezTo>
                  <a:lnTo>
                    <a:pt x="1817" y="1708"/>
                  </a:lnTo>
                  <a:cubicBezTo>
                    <a:pt x="1754" y="1732"/>
                    <a:pt x="1684" y="1750"/>
                    <a:pt x="1618" y="1753"/>
                  </a:cubicBezTo>
                  <a:cubicBezTo>
                    <a:pt x="1485" y="1771"/>
                    <a:pt x="1299" y="1795"/>
                    <a:pt x="1243" y="1869"/>
                  </a:cubicBezTo>
                  <a:cubicBezTo>
                    <a:pt x="1204" y="1918"/>
                    <a:pt x="1162" y="1934"/>
                    <a:pt x="1122" y="1934"/>
                  </a:cubicBezTo>
                  <a:cubicBezTo>
                    <a:pt x="1066" y="1934"/>
                    <a:pt x="1013" y="1901"/>
                    <a:pt x="980" y="1883"/>
                  </a:cubicBezTo>
                  <a:cubicBezTo>
                    <a:pt x="941" y="1858"/>
                    <a:pt x="922" y="1848"/>
                    <a:pt x="910" y="1848"/>
                  </a:cubicBezTo>
                  <a:cubicBezTo>
                    <a:pt x="899" y="1848"/>
                    <a:pt x="894" y="1856"/>
                    <a:pt x="886" y="1869"/>
                  </a:cubicBezTo>
                  <a:cubicBezTo>
                    <a:pt x="830" y="1960"/>
                    <a:pt x="742" y="2023"/>
                    <a:pt x="641" y="2047"/>
                  </a:cubicBezTo>
                  <a:cubicBezTo>
                    <a:pt x="627" y="2047"/>
                    <a:pt x="616" y="2051"/>
                    <a:pt x="602" y="2051"/>
                  </a:cubicBezTo>
                  <a:lnTo>
                    <a:pt x="592" y="2051"/>
                  </a:lnTo>
                  <a:cubicBezTo>
                    <a:pt x="581" y="2047"/>
                    <a:pt x="571" y="2047"/>
                    <a:pt x="560" y="2047"/>
                  </a:cubicBezTo>
                  <a:lnTo>
                    <a:pt x="550" y="2044"/>
                  </a:lnTo>
                  <a:cubicBezTo>
                    <a:pt x="543" y="2040"/>
                    <a:pt x="532" y="2037"/>
                    <a:pt x="525" y="2033"/>
                  </a:cubicBezTo>
                  <a:lnTo>
                    <a:pt x="515" y="2030"/>
                  </a:lnTo>
                  <a:cubicBezTo>
                    <a:pt x="504" y="2026"/>
                    <a:pt x="494" y="2019"/>
                    <a:pt x="487" y="2012"/>
                  </a:cubicBezTo>
                  <a:cubicBezTo>
                    <a:pt x="480" y="2009"/>
                    <a:pt x="473" y="2005"/>
                    <a:pt x="469" y="1998"/>
                  </a:cubicBezTo>
                  <a:lnTo>
                    <a:pt x="466" y="2005"/>
                  </a:lnTo>
                  <a:lnTo>
                    <a:pt x="452" y="2016"/>
                  </a:lnTo>
                  <a:lnTo>
                    <a:pt x="431" y="2037"/>
                  </a:lnTo>
                  <a:lnTo>
                    <a:pt x="417" y="2047"/>
                  </a:lnTo>
                  <a:lnTo>
                    <a:pt x="396" y="2068"/>
                  </a:lnTo>
                  <a:lnTo>
                    <a:pt x="385" y="2082"/>
                  </a:lnTo>
                  <a:lnTo>
                    <a:pt x="364" y="2103"/>
                  </a:lnTo>
                  <a:lnTo>
                    <a:pt x="354" y="2117"/>
                  </a:lnTo>
                  <a:lnTo>
                    <a:pt x="336" y="2138"/>
                  </a:lnTo>
                  <a:lnTo>
                    <a:pt x="326" y="2152"/>
                  </a:lnTo>
                  <a:cubicBezTo>
                    <a:pt x="319" y="2159"/>
                    <a:pt x="312" y="2166"/>
                    <a:pt x="308" y="2173"/>
                  </a:cubicBezTo>
                  <a:lnTo>
                    <a:pt x="298" y="2187"/>
                  </a:lnTo>
                  <a:cubicBezTo>
                    <a:pt x="294" y="2198"/>
                    <a:pt x="291" y="2205"/>
                    <a:pt x="284" y="2215"/>
                  </a:cubicBezTo>
                  <a:lnTo>
                    <a:pt x="280" y="2226"/>
                  </a:lnTo>
                  <a:cubicBezTo>
                    <a:pt x="273" y="2236"/>
                    <a:pt x="266" y="2250"/>
                    <a:pt x="263" y="2264"/>
                  </a:cubicBezTo>
                  <a:cubicBezTo>
                    <a:pt x="228" y="2369"/>
                    <a:pt x="179" y="2467"/>
                    <a:pt x="119" y="2562"/>
                  </a:cubicBezTo>
                  <a:lnTo>
                    <a:pt x="95" y="2597"/>
                  </a:lnTo>
                  <a:cubicBezTo>
                    <a:pt x="53" y="2670"/>
                    <a:pt x="0" y="2754"/>
                    <a:pt x="0" y="2789"/>
                  </a:cubicBezTo>
                  <a:cubicBezTo>
                    <a:pt x="4" y="2838"/>
                    <a:pt x="11" y="2887"/>
                    <a:pt x="28" y="2936"/>
                  </a:cubicBezTo>
                  <a:cubicBezTo>
                    <a:pt x="56" y="3034"/>
                    <a:pt x="70" y="3136"/>
                    <a:pt x="74" y="3238"/>
                  </a:cubicBezTo>
                  <a:cubicBezTo>
                    <a:pt x="74" y="3413"/>
                    <a:pt x="116" y="3500"/>
                    <a:pt x="217" y="3637"/>
                  </a:cubicBezTo>
                  <a:cubicBezTo>
                    <a:pt x="291" y="3738"/>
                    <a:pt x="326" y="3864"/>
                    <a:pt x="315" y="3990"/>
                  </a:cubicBezTo>
                  <a:cubicBezTo>
                    <a:pt x="347" y="4043"/>
                    <a:pt x="382" y="4095"/>
                    <a:pt x="424" y="4144"/>
                  </a:cubicBezTo>
                  <a:cubicBezTo>
                    <a:pt x="469" y="4197"/>
                    <a:pt x="522" y="4249"/>
                    <a:pt x="581" y="4295"/>
                  </a:cubicBezTo>
                  <a:cubicBezTo>
                    <a:pt x="697" y="4393"/>
                    <a:pt x="767" y="4456"/>
                    <a:pt x="784" y="4519"/>
                  </a:cubicBezTo>
                  <a:lnTo>
                    <a:pt x="784" y="4522"/>
                  </a:lnTo>
                  <a:lnTo>
                    <a:pt x="788" y="4526"/>
                  </a:lnTo>
                  <a:lnTo>
                    <a:pt x="788" y="4529"/>
                  </a:lnTo>
                  <a:lnTo>
                    <a:pt x="791" y="4533"/>
                  </a:lnTo>
                  <a:cubicBezTo>
                    <a:pt x="900" y="4396"/>
                    <a:pt x="882" y="4204"/>
                    <a:pt x="879" y="4183"/>
                  </a:cubicBezTo>
                  <a:lnTo>
                    <a:pt x="879" y="4179"/>
                  </a:lnTo>
                  <a:lnTo>
                    <a:pt x="872" y="4120"/>
                  </a:lnTo>
                  <a:lnTo>
                    <a:pt x="1233" y="4039"/>
                  </a:lnTo>
                  <a:lnTo>
                    <a:pt x="1478" y="3969"/>
                  </a:lnTo>
                  <a:lnTo>
                    <a:pt x="1891" y="4025"/>
                  </a:lnTo>
                  <a:lnTo>
                    <a:pt x="1891" y="3710"/>
                  </a:lnTo>
                  <a:lnTo>
                    <a:pt x="1905" y="3693"/>
                  </a:lnTo>
                  <a:cubicBezTo>
                    <a:pt x="1940" y="3644"/>
                    <a:pt x="2269" y="3227"/>
                    <a:pt x="2528" y="3227"/>
                  </a:cubicBezTo>
                  <a:cubicBezTo>
                    <a:pt x="2759" y="3227"/>
                    <a:pt x="2951" y="3462"/>
                    <a:pt x="3007" y="3539"/>
                  </a:cubicBezTo>
                  <a:lnTo>
                    <a:pt x="3963" y="3724"/>
                  </a:lnTo>
                  <a:cubicBezTo>
                    <a:pt x="3991" y="3619"/>
                    <a:pt x="4051" y="3434"/>
                    <a:pt x="4145" y="3374"/>
                  </a:cubicBezTo>
                  <a:cubicBezTo>
                    <a:pt x="4180" y="3351"/>
                    <a:pt x="4219" y="3342"/>
                    <a:pt x="4260" y="3342"/>
                  </a:cubicBezTo>
                  <a:cubicBezTo>
                    <a:pt x="4305" y="3342"/>
                    <a:pt x="4351" y="3353"/>
                    <a:pt x="4397" y="3364"/>
                  </a:cubicBezTo>
                  <a:cubicBezTo>
                    <a:pt x="4442" y="3372"/>
                    <a:pt x="4489" y="3381"/>
                    <a:pt x="4529" y="3381"/>
                  </a:cubicBezTo>
                  <a:cubicBezTo>
                    <a:pt x="4552" y="3381"/>
                    <a:pt x="4573" y="3378"/>
                    <a:pt x="4590" y="3371"/>
                  </a:cubicBezTo>
                  <a:cubicBezTo>
                    <a:pt x="4733" y="3297"/>
                    <a:pt x="4940" y="3196"/>
                    <a:pt x="5195" y="3196"/>
                  </a:cubicBezTo>
                  <a:cubicBezTo>
                    <a:pt x="5265" y="3196"/>
                    <a:pt x="5335" y="3206"/>
                    <a:pt x="5402" y="3224"/>
                  </a:cubicBezTo>
                  <a:cubicBezTo>
                    <a:pt x="5441" y="3232"/>
                    <a:pt x="5469" y="3239"/>
                    <a:pt x="5490" y="3239"/>
                  </a:cubicBezTo>
                  <a:cubicBezTo>
                    <a:pt x="5527" y="3239"/>
                    <a:pt x="5545" y="3220"/>
                    <a:pt x="5574" y="3164"/>
                  </a:cubicBezTo>
                  <a:cubicBezTo>
                    <a:pt x="5598" y="3115"/>
                    <a:pt x="5640" y="3080"/>
                    <a:pt x="5693" y="3066"/>
                  </a:cubicBezTo>
                  <a:cubicBezTo>
                    <a:pt x="5721" y="3057"/>
                    <a:pt x="5750" y="3051"/>
                    <a:pt x="5781" y="3051"/>
                  </a:cubicBezTo>
                  <a:cubicBezTo>
                    <a:pt x="5788" y="3051"/>
                    <a:pt x="5794" y="3051"/>
                    <a:pt x="5801" y="3052"/>
                  </a:cubicBezTo>
                  <a:cubicBezTo>
                    <a:pt x="5973" y="3059"/>
                    <a:pt x="6179" y="3157"/>
                    <a:pt x="6249" y="3192"/>
                  </a:cubicBezTo>
                  <a:lnTo>
                    <a:pt x="6554" y="3139"/>
                  </a:lnTo>
                  <a:lnTo>
                    <a:pt x="6466" y="2898"/>
                  </a:lnTo>
                  <a:cubicBezTo>
                    <a:pt x="6396" y="2866"/>
                    <a:pt x="6333" y="2835"/>
                    <a:pt x="6270" y="2793"/>
                  </a:cubicBezTo>
                  <a:lnTo>
                    <a:pt x="6263" y="2789"/>
                  </a:lnTo>
                  <a:lnTo>
                    <a:pt x="6260" y="2786"/>
                  </a:lnTo>
                  <a:cubicBezTo>
                    <a:pt x="6239" y="2775"/>
                    <a:pt x="6221" y="2761"/>
                    <a:pt x="6204" y="2751"/>
                  </a:cubicBezTo>
                  <a:cubicBezTo>
                    <a:pt x="6148" y="2716"/>
                    <a:pt x="6106" y="2663"/>
                    <a:pt x="6081" y="2600"/>
                  </a:cubicBezTo>
                  <a:cubicBezTo>
                    <a:pt x="6081" y="2593"/>
                    <a:pt x="6078" y="2586"/>
                    <a:pt x="6078" y="2579"/>
                  </a:cubicBezTo>
                  <a:cubicBezTo>
                    <a:pt x="6078" y="2492"/>
                    <a:pt x="6078" y="2418"/>
                    <a:pt x="5931" y="2285"/>
                  </a:cubicBezTo>
                  <a:lnTo>
                    <a:pt x="5903" y="2261"/>
                  </a:lnTo>
                  <a:cubicBezTo>
                    <a:pt x="5843" y="2212"/>
                    <a:pt x="5780" y="2166"/>
                    <a:pt x="5717" y="2124"/>
                  </a:cubicBezTo>
                  <a:cubicBezTo>
                    <a:pt x="5619" y="2058"/>
                    <a:pt x="5542" y="2005"/>
                    <a:pt x="5542" y="1904"/>
                  </a:cubicBezTo>
                  <a:cubicBezTo>
                    <a:pt x="5542" y="1862"/>
                    <a:pt x="5525" y="1837"/>
                    <a:pt x="5444" y="1750"/>
                  </a:cubicBezTo>
                  <a:cubicBezTo>
                    <a:pt x="5409" y="1715"/>
                    <a:pt x="5371" y="1669"/>
                    <a:pt x="5321" y="1610"/>
                  </a:cubicBezTo>
                  <a:cubicBezTo>
                    <a:pt x="5174" y="1435"/>
                    <a:pt x="4936" y="1431"/>
                    <a:pt x="4933" y="1431"/>
                  </a:cubicBezTo>
                  <a:lnTo>
                    <a:pt x="4887" y="1431"/>
                  </a:lnTo>
                  <a:lnTo>
                    <a:pt x="4817" y="1256"/>
                  </a:lnTo>
                  <a:lnTo>
                    <a:pt x="4604" y="1225"/>
                  </a:lnTo>
                  <a:lnTo>
                    <a:pt x="4590" y="1218"/>
                  </a:lnTo>
                  <a:cubicBezTo>
                    <a:pt x="4544" y="1183"/>
                    <a:pt x="4516" y="1130"/>
                    <a:pt x="4520" y="1074"/>
                  </a:cubicBezTo>
                  <a:cubicBezTo>
                    <a:pt x="4523" y="1007"/>
                    <a:pt x="4572" y="951"/>
                    <a:pt x="4667" y="906"/>
                  </a:cubicBezTo>
                  <a:cubicBezTo>
                    <a:pt x="4688" y="895"/>
                    <a:pt x="4705" y="878"/>
                    <a:pt x="4712" y="857"/>
                  </a:cubicBezTo>
                  <a:cubicBezTo>
                    <a:pt x="4737" y="790"/>
                    <a:pt x="4677" y="678"/>
                    <a:pt x="4639" y="601"/>
                  </a:cubicBezTo>
                  <a:cubicBezTo>
                    <a:pt x="4625" y="573"/>
                    <a:pt x="4611" y="542"/>
                    <a:pt x="4600" y="510"/>
                  </a:cubicBezTo>
                  <a:cubicBezTo>
                    <a:pt x="4597" y="507"/>
                    <a:pt x="4597" y="503"/>
                    <a:pt x="4593" y="500"/>
                  </a:cubicBezTo>
                  <a:lnTo>
                    <a:pt x="4590" y="493"/>
                  </a:lnTo>
                  <a:lnTo>
                    <a:pt x="4586" y="486"/>
                  </a:lnTo>
                  <a:lnTo>
                    <a:pt x="4579" y="475"/>
                  </a:lnTo>
                  <a:lnTo>
                    <a:pt x="4576" y="468"/>
                  </a:lnTo>
                  <a:lnTo>
                    <a:pt x="4565" y="451"/>
                  </a:lnTo>
                  <a:lnTo>
                    <a:pt x="4562" y="444"/>
                  </a:lnTo>
                  <a:lnTo>
                    <a:pt x="4551" y="430"/>
                  </a:lnTo>
                  <a:lnTo>
                    <a:pt x="4541" y="416"/>
                  </a:lnTo>
                  <a:lnTo>
                    <a:pt x="4534" y="405"/>
                  </a:lnTo>
                  <a:lnTo>
                    <a:pt x="4516" y="381"/>
                  </a:lnTo>
                  <a:cubicBezTo>
                    <a:pt x="4446" y="286"/>
                    <a:pt x="4345" y="157"/>
                    <a:pt x="4243" y="38"/>
                  </a:cubicBezTo>
                  <a:lnTo>
                    <a:pt x="4226" y="38"/>
                  </a:lnTo>
                  <a:lnTo>
                    <a:pt x="4208" y="34"/>
                  </a:lnTo>
                  <a:lnTo>
                    <a:pt x="4198" y="31"/>
                  </a:lnTo>
                  <a:lnTo>
                    <a:pt x="4177" y="24"/>
                  </a:lnTo>
                  <a:lnTo>
                    <a:pt x="4170" y="20"/>
                  </a:lnTo>
                  <a:cubicBezTo>
                    <a:pt x="4163" y="17"/>
                    <a:pt x="4156" y="13"/>
                    <a:pt x="4145" y="10"/>
                  </a:cubicBezTo>
                  <a:cubicBezTo>
                    <a:pt x="4142" y="10"/>
                    <a:pt x="4138" y="6"/>
                    <a:pt x="4131" y="3"/>
                  </a:cubicBezTo>
                  <a:lnTo>
                    <a:pt x="4114" y="3"/>
                  </a:lnTo>
                  <a:cubicBezTo>
                    <a:pt x="4112" y="1"/>
                    <a:pt x="4109" y="0"/>
                    <a:pt x="410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1" name="Google Shape;3785;p79">
              <a:extLst>
                <a:ext uri="{75D313D9-63FE-410F-AA25-71C179232B22}">
                  <a16:creationId xmlns:a16="http://schemas.microsoft.com/office/drawing/2010/main" id="{880705C0-190E-46B8-99BE-22F7BDE5809D}"/>
                </a:ext>
              </a:extLst>
            </p:cNvPr>
            <p:cNvSpPr/>
            <p:nvPr/>
          </p:nvSpPr>
          <p:spPr>
            <a:xfrm rot="0">
              <a:off x="2069728" y="1940363"/>
              <a:ext cx="85809" cy="69734"/>
            </a:xfrm>
            <a:custGeom>
              <a:avLst/>
              <a:gdLst/>
              <a:ahLst/>
              <a:cxnLst/>
              <a:rect b="b" l="0" r="r" t="0"/>
              <a:pathLst>
                <a:path h="5136" w="6320">
                  <a:moveTo>
                    <a:pt x="1573" y="0"/>
                  </a:moveTo>
                  <a:cubicBezTo>
                    <a:pt x="1560" y="0"/>
                    <a:pt x="1539" y="14"/>
                    <a:pt x="1496" y="53"/>
                  </a:cubicBezTo>
                  <a:cubicBezTo>
                    <a:pt x="1452" y="94"/>
                    <a:pt x="1400" y="143"/>
                    <a:pt x="1334" y="143"/>
                  </a:cubicBezTo>
                  <a:cubicBezTo>
                    <a:pt x="1326" y="143"/>
                    <a:pt x="1318" y="142"/>
                    <a:pt x="1310" y="141"/>
                  </a:cubicBezTo>
                  <a:lnTo>
                    <a:pt x="1250" y="134"/>
                  </a:lnTo>
                  <a:cubicBezTo>
                    <a:pt x="1186" y="123"/>
                    <a:pt x="1068" y="103"/>
                    <a:pt x="976" y="103"/>
                  </a:cubicBezTo>
                  <a:cubicBezTo>
                    <a:pt x="924" y="103"/>
                    <a:pt x="880" y="109"/>
                    <a:pt x="858" y="127"/>
                  </a:cubicBezTo>
                  <a:cubicBezTo>
                    <a:pt x="820" y="158"/>
                    <a:pt x="802" y="284"/>
                    <a:pt x="792" y="365"/>
                  </a:cubicBezTo>
                  <a:cubicBezTo>
                    <a:pt x="778" y="470"/>
                    <a:pt x="767" y="526"/>
                    <a:pt x="736" y="561"/>
                  </a:cubicBezTo>
                  <a:cubicBezTo>
                    <a:pt x="659" y="638"/>
                    <a:pt x="512" y="831"/>
                    <a:pt x="512" y="901"/>
                  </a:cubicBezTo>
                  <a:cubicBezTo>
                    <a:pt x="512" y="915"/>
                    <a:pt x="508" y="929"/>
                    <a:pt x="508" y="939"/>
                  </a:cubicBezTo>
                  <a:lnTo>
                    <a:pt x="508" y="943"/>
                  </a:lnTo>
                  <a:cubicBezTo>
                    <a:pt x="501" y="978"/>
                    <a:pt x="487" y="1013"/>
                    <a:pt x="463" y="1041"/>
                  </a:cubicBezTo>
                  <a:lnTo>
                    <a:pt x="480" y="1139"/>
                  </a:lnTo>
                  <a:lnTo>
                    <a:pt x="487" y="1184"/>
                  </a:lnTo>
                  <a:lnTo>
                    <a:pt x="487" y="1195"/>
                  </a:lnTo>
                  <a:lnTo>
                    <a:pt x="491" y="1230"/>
                  </a:lnTo>
                  <a:lnTo>
                    <a:pt x="494" y="1244"/>
                  </a:lnTo>
                  <a:lnTo>
                    <a:pt x="498" y="1272"/>
                  </a:lnTo>
                  <a:lnTo>
                    <a:pt x="501" y="1289"/>
                  </a:lnTo>
                  <a:lnTo>
                    <a:pt x="505" y="1310"/>
                  </a:lnTo>
                  <a:lnTo>
                    <a:pt x="508" y="1328"/>
                  </a:lnTo>
                  <a:lnTo>
                    <a:pt x="508" y="1342"/>
                  </a:lnTo>
                  <a:cubicBezTo>
                    <a:pt x="508" y="1352"/>
                    <a:pt x="508" y="1363"/>
                    <a:pt x="512" y="1370"/>
                  </a:cubicBezTo>
                  <a:cubicBezTo>
                    <a:pt x="529" y="1527"/>
                    <a:pt x="575" y="2056"/>
                    <a:pt x="431" y="2199"/>
                  </a:cubicBezTo>
                  <a:cubicBezTo>
                    <a:pt x="351" y="2290"/>
                    <a:pt x="288" y="2388"/>
                    <a:pt x="239" y="2497"/>
                  </a:cubicBezTo>
                  <a:lnTo>
                    <a:pt x="235" y="2500"/>
                  </a:lnTo>
                  <a:lnTo>
                    <a:pt x="232" y="2514"/>
                  </a:lnTo>
                  <a:lnTo>
                    <a:pt x="214" y="2525"/>
                  </a:lnTo>
                  <a:cubicBezTo>
                    <a:pt x="106" y="2613"/>
                    <a:pt x="32" y="2739"/>
                    <a:pt x="11" y="2879"/>
                  </a:cubicBezTo>
                  <a:cubicBezTo>
                    <a:pt x="4" y="2935"/>
                    <a:pt x="1" y="2994"/>
                    <a:pt x="1" y="3050"/>
                  </a:cubicBezTo>
                  <a:cubicBezTo>
                    <a:pt x="1" y="3131"/>
                    <a:pt x="4" y="3215"/>
                    <a:pt x="11" y="3295"/>
                  </a:cubicBezTo>
                  <a:cubicBezTo>
                    <a:pt x="18" y="3365"/>
                    <a:pt x="25" y="3435"/>
                    <a:pt x="25" y="3512"/>
                  </a:cubicBezTo>
                  <a:cubicBezTo>
                    <a:pt x="25" y="3589"/>
                    <a:pt x="57" y="3645"/>
                    <a:pt x="99" y="3722"/>
                  </a:cubicBezTo>
                  <a:lnTo>
                    <a:pt x="120" y="3768"/>
                  </a:lnTo>
                  <a:lnTo>
                    <a:pt x="130" y="3782"/>
                  </a:lnTo>
                  <a:lnTo>
                    <a:pt x="144" y="3813"/>
                  </a:lnTo>
                  <a:lnTo>
                    <a:pt x="151" y="3834"/>
                  </a:lnTo>
                  <a:cubicBezTo>
                    <a:pt x="158" y="3845"/>
                    <a:pt x="162" y="3852"/>
                    <a:pt x="165" y="3862"/>
                  </a:cubicBezTo>
                  <a:cubicBezTo>
                    <a:pt x="169" y="3873"/>
                    <a:pt x="172" y="3880"/>
                    <a:pt x="176" y="3887"/>
                  </a:cubicBezTo>
                  <a:cubicBezTo>
                    <a:pt x="176" y="3894"/>
                    <a:pt x="179" y="3901"/>
                    <a:pt x="183" y="3908"/>
                  </a:cubicBezTo>
                  <a:lnTo>
                    <a:pt x="186" y="3915"/>
                  </a:lnTo>
                  <a:cubicBezTo>
                    <a:pt x="239" y="3985"/>
                    <a:pt x="508" y="4023"/>
                    <a:pt x="704" y="4055"/>
                  </a:cubicBezTo>
                  <a:cubicBezTo>
                    <a:pt x="799" y="4069"/>
                    <a:pt x="890" y="4083"/>
                    <a:pt x="963" y="4097"/>
                  </a:cubicBezTo>
                  <a:cubicBezTo>
                    <a:pt x="1254" y="4163"/>
                    <a:pt x="1545" y="4552"/>
                    <a:pt x="1534" y="4724"/>
                  </a:cubicBezTo>
                  <a:cubicBezTo>
                    <a:pt x="1527" y="4829"/>
                    <a:pt x="1681" y="5074"/>
                    <a:pt x="1790" y="5130"/>
                  </a:cubicBezTo>
                  <a:cubicBezTo>
                    <a:pt x="1798" y="5134"/>
                    <a:pt x="1809" y="5136"/>
                    <a:pt x="1822" y="5136"/>
                  </a:cubicBezTo>
                  <a:cubicBezTo>
                    <a:pt x="1884" y="5136"/>
                    <a:pt x="1992" y="5096"/>
                    <a:pt x="2070" y="5070"/>
                  </a:cubicBezTo>
                  <a:cubicBezTo>
                    <a:pt x="2147" y="5035"/>
                    <a:pt x="2231" y="5011"/>
                    <a:pt x="2315" y="5004"/>
                  </a:cubicBezTo>
                  <a:lnTo>
                    <a:pt x="2350" y="5004"/>
                  </a:lnTo>
                  <a:cubicBezTo>
                    <a:pt x="2850" y="5004"/>
                    <a:pt x="2973" y="4962"/>
                    <a:pt x="2997" y="4937"/>
                  </a:cubicBezTo>
                  <a:cubicBezTo>
                    <a:pt x="3025" y="4916"/>
                    <a:pt x="3057" y="4902"/>
                    <a:pt x="3088" y="4902"/>
                  </a:cubicBezTo>
                  <a:cubicBezTo>
                    <a:pt x="3095" y="4885"/>
                    <a:pt x="3102" y="4867"/>
                    <a:pt x="3109" y="4850"/>
                  </a:cubicBezTo>
                  <a:lnTo>
                    <a:pt x="3113" y="4832"/>
                  </a:lnTo>
                  <a:lnTo>
                    <a:pt x="3123" y="4797"/>
                  </a:lnTo>
                  <a:lnTo>
                    <a:pt x="3130" y="4780"/>
                  </a:lnTo>
                  <a:lnTo>
                    <a:pt x="3141" y="4748"/>
                  </a:lnTo>
                  <a:lnTo>
                    <a:pt x="3144" y="4727"/>
                  </a:lnTo>
                  <a:lnTo>
                    <a:pt x="3155" y="4699"/>
                  </a:lnTo>
                  <a:lnTo>
                    <a:pt x="3158" y="4678"/>
                  </a:lnTo>
                  <a:lnTo>
                    <a:pt x="3165" y="4653"/>
                  </a:lnTo>
                  <a:lnTo>
                    <a:pt x="3172" y="4636"/>
                  </a:lnTo>
                  <a:lnTo>
                    <a:pt x="3176" y="4611"/>
                  </a:lnTo>
                  <a:lnTo>
                    <a:pt x="3183" y="4590"/>
                  </a:lnTo>
                  <a:lnTo>
                    <a:pt x="3186" y="4569"/>
                  </a:lnTo>
                  <a:lnTo>
                    <a:pt x="3190" y="4552"/>
                  </a:lnTo>
                  <a:lnTo>
                    <a:pt x="3197" y="4531"/>
                  </a:lnTo>
                  <a:lnTo>
                    <a:pt x="3200" y="4517"/>
                  </a:lnTo>
                  <a:lnTo>
                    <a:pt x="3204" y="4496"/>
                  </a:lnTo>
                  <a:lnTo>
                    <a:pt x="3207" y="4485"/>
                  </a:lnTo>
                  <a:lnTo>
                    <a:pt x="3211" y="4468"/>
                  </a:lnTo>
                  <a:lnTo>
                    <a:pt x="3211" y="4457"/>
                  </a:lnTo>
                  <a:lnTo>
                    <a:pt x="3214" y="4440"/>
                  </a:lnTo>
                  <a:lnTo>
                    <a:pt x="3214" y="4433"/>
                  </a:lnTo>
                  <a:lnTo>
                    <a:pt x="3218" y="4419"/>
                  </a:lnTo>
                  <a:lnTo>
                    <a:pt x="3218" y="4415"/>
                  </a:lnTo>
                  <a:lnTo>
                    <a:pt x="3218" y="4401"/>
                  </a:lnTo>
                  <a:lnTo>
                    <a:pt x="3218" y="4391"/>
                  </a:lnTo>
                  <a:lnTo>
                    <a:pt x="3221" y="4370"/>
                  </a:lnTo>
                  <a:lnTo>
                    <a:pt x="3235" y="4352"/>
                  </a:lnTo>
                  <a:cubicBezTo>
                    <a:pt x="3617" y="3960"/>
                    <a:pt x="3838" y="3754"/>
                    <a:pt x="3894" y="3740"/>
                  </a:cubicBezTo>
                  <a:cubicBezTo>
                    <a:pt x="3922" y="3733"/>
                    <a:pt x="3953" y="3733"/>
                    <a:pt x="3985" y="3733"/>
                  </a:cubicBezTo>
                  <a:lnTo>
                    <a:pt x="3995" y="3733"/>
                  </a:lnTo>
                  <a:cubicBezTo>
                    <a:pt x="4013" y="3735"/>
                    <a:pt x="4030" y="3736"/>
                    <a:pt x="4047" y="3736"/>
                  </a:cubicBezTo>
                  <a:cubicBezTo>
                    <a:pt x="4081" y="3736"/>
                    <a:pt x="4114" y="3732"/>
                    <a:pt x="4149" y="3722"/>
                  </a:cubicBezTo>
                  <a:cubicBezTo>
                    <a:pt x="4163" y="3719"/>
                    <a:pt x="4181" y="3708"/>
                    <a:pt x="4195" y="3701"/>
                  </a:cubicBezTo>
                  <a:cubicBezTo>
                    <a:pt x="4227" y="3680"/>
                    <a:pt x="4265" y="3669"/>
                    <a:pt x="4304" y="3669"/>
                  </a:cubicBezTo>
                  <a:cubicBezTo>
                    <a:pt x="4335" y="3669"/>
                    <a:pt x="4366" y="3677"/>
                    <a:pt x="4394" y="3691"/>
                  </a:cubicBezTo>
                  <a:cubicBezTo>
                    <a:pt x="4520" y="3743"/>
                    <a:pt x="4618" y="3845"/>
                    <a:pt x="4671" y="3971"/>
                  </a:cubicBezTo>
                  <a:cubicBezTo>
                    <a:pt x="4695" y="3932"/>
                    <a:pt x="4723" y="3880"/>
                    <a:pt x="4744" y="3841"/>
                  </a:cubicBezTo>
                  <a:cubicBezTo>
                    <a:pt x="4758" y="3810"/>
                    <a:pt x="4772" y="3782"/>
                    <a:pt x="4786" y="3754"/>
                  </a:cubicBezTo>
                  <a:lnTo>
                    <a:pt x="4835" y="3663"/>
                  </a:lnTo>
                  <a:cubicBezTo>
                    <a:pt x="4930" y="3491"/>
                    <a:pt x="5182" y="3036"/>
                    <a:pt x="5182" y="2942"/>
                  </a:cubicBezTo>
                  <a:cubicBezTo>
                    <a:pt x="5182" y="2840"/>
                    <a:pt x="5276" y="2763"/>
                    <a:pt x="5357" y="2693"/>
                  </a:cubicBezTo>
                  <a:cubicBezTo>
                    <a:pt x="5388" y="2672"/>
                    <a:pt x="5416" y="2644"/>
                    <a:pt x="5441" y="2616"/>
                  </a:cubicBezTo>
                  <a:lnTo>
                    <a:pt x="5441" y="2584"/>
                  </a:lnTo>
                  <a:cubicBezTo>
                    <a:pt x="5437" y="2476"/>
                    <a:pt x="5434" y="2311"/>
                    <a:pt x="5546" y="2266"/>
                  </a:cubicBezTo>
                  <a:cubicBezTo>
                    <a:pt x="5588" y="2245"/>
                    <a:pt x="5651" y="2052"/>
                    <a:pt x="5634" y="1986"/>
                  </a:cubicBezTo>
                  <a:cubicBezTo>
                    <a:pt x="5609" y="1853"/>
                    <a:pt x="5966" y="1338"/>
                    <a:pt x="5970" y="1335"/>
                  </a:cubicBezTo>
                  <a:cubicBezTo>
                    <a:pt x="6005" y="1289"/>
                    <a:pt x="6064" y="1275"/>
                    <a:pt x="6131" y="1261"/>
                  </a:cubicBezTo>
                  <a:cubicBezTo>
                    <a:pt x="6218" y="1244"/>
                    <a:pt x="6278" y="1230"/>
                    <a:pt x="6281" y="1188"/>
                  </a:cubicBezTo>
                  <a:cubicBezTo>
                    <a:pt x="6285" y="1160"/>
                    <a:pt x="6288" y="1132"/>
                    <a:pt x="6292" y="1100"/>
                  </a:cubicBezTo>
                  <a:cubicBezTo>
                    <a:pt x="6302" y="1037"/>
                    <a:pt x="6320" y="925"/>
                    <a:pt x="6292" y="918"/>
                  </a:cubicBezTo>
                  <a:cubicBezTo>
                    <a:pt x="6183" y="883"/>
                    <a:pt x="6022" y="750"/>
                    <a:pt x="6022" y="631"/>
                  </a:cubicBezTo>
                  <a:lnTo>
                    <a:pt x="6022" y="607"/>
                  </a:lnTo>
                  <a:lnTo>
                    <a:pt x="6022" y="600"/>
                  </a:lnTo>
                  <a:lnTo>
                    <a:pt x="6022" y="579"/>
                  </a:lnTo>
                  <a:lnTo>
                    <a:pt x="6022" y="568"/>
                  </a:lnTo>
                  <a:lnTo>
                    <a:pt x="6022" y="547"/>
                  </a:lnTo>
                  <a:lnTo>
                    <a:pt x="6022" y="533"/>
                  </a:lnTo>
                  <a:lnTo>
                    <a:pt x="6022" y="508"/>
                  </a:lnTo>
                  <a:lnTo>
                    <a:pt x="6022" y="494"/>
                  </a:lnTo>
                  <a:cubicBezTo>
                    <a:pt x="6022" y="480"/>
                    <a:pt x="6026" y="470"/>
                    <a:pt x="6026" y="456"/>
                  </a:cubicBezTo>
                  <a:lnTo>
                    <a:pt x="6026" y="449"/>
                  </a:lnTo>
                  <a:cubicBezTo>
                    <a:pt x="6029" y="438"/>
                    <a:pt x="6029" y="424"/>
                    <a:pt x="6033" y="414"/>
                  </a:cubicBezTo>
                  <a:lnTo>
                    <a:pt x="6033" y="400"/>
                  </a:lnTo>
                  <a:cubicBezTo>
                    <a:pt x="6033" y="393"/>
                    <a:pt x="6033" y="386"/>
                    <a:pt x="6036" y="382"/>
                  </a:cubicBezTo>
                  <a:cubicBezTo>
                    <a:pt x="5987" y="344"/>
                    <a:pt x="5949" y="295"/>
                    <a:pt x="5931" y="235"/>
                  </a:cubicBezTo>
                  <a:cubicBezTo>
                    <a:pt x="5917" y="207"/>
                    <a:pt x="5900" y="183"/>
                    <a:pt x="5879" y="158"/>
                  </a:cubicBezTo>
                  <a:cubicBezTo>
                    <a:pt x="5872" y="148"/>
                    <a:pt x="5865" y="141"/>
                    <a:pt x="5854" y="134"/>
                  </a:cubicBezTo>
                  <a:cubicBezTo>
                    <a:pt x="5847" y="123"/>
                    <a:pt x="5833" y="106"/>
                    <a:pt x="5826" y="95"/>
                  </a:cubicBezTo>
                  <a:cubicBezTo>
                    <a:pt x="5816" y="81"/>
                    <a:pt x="5805" y="71"/>
                    <a:pt x="5788" y="60"/>
                  </a:cubicBezTo>
                  <a:cubicBezTo>
                    <a:pt x="5782" y="59"/>
                    <a:pt x="5776" y="58"/>
                    <a:pt x="5770" y="58"/>
                  </a:cubicBezTo>
                  <a:cubicBezTo>
                    <a:pt x="5763" y="58"/>
                    <a:pt x="5756" y="59"/>
                    <a:pt x="5749" y="60"/>
                  </a:cubicBezTo>
                  <a:cubicBezTo>
                    <a:pt x="5732" y="71"/>
                    <a:pt x="5718" y="81"/>
                    <a:pt x="5704" y="95"/>
                  </a:cubicBezTo>
                  <a:cubicBezTo>
                    <a:pt x="5690" y="106"/>
                    <a:pt x="5679" y="120"/>
                    <a:pt x="5665" y="137"/>
                  </a:cubicBezTo>
                  <a:cubicBezTo>
                    <a:pt x="5651" y="155"/>
                    <a:pt x="5641" y="165"/>
                    <a:pt x="5630" y="179"/>
                  </a:cubicBezTo>
                  <a:lnTo>
                    <a:pt x="5613" y="200"/>
                  </a:lnTo>
                  <a:cubicBezTo>
                    <a:pt x="5536" y="291"/>
                    <a:pt x="5458" y="386"/>
                    <a:pt x="5364" y="417"/>
                  </a:cubicBezTo>
                  <a:cubicBezTo>
                    <a:pt x="5332" y="429"/>
                    <a:pt x="5298" y="433"/>
                    <a:pt x="5263" y="433"/>
                  </a:cubicBezTo>
                  <a:cubicBezTo>
                    <a:pt x="5123" y="433"/>
                    <a:pt x="4971" y="357"/>
                    <a:pt x="4881" y="309"/>
                  </a:cubicBezTo>
                  <a:lnTo>
                    <a:pt x="4863" y="302"/>
                  </a:lnTo>
                  <a:cubicBezTo>
                    <a:pt x="4839" y="289"/>
                    <a:pt x="4764" y="285"/>
                    <a:pt x="4679" y="285"/>
                  </a:cubicBezTo>
                  <a:cubicBezTo>
                    <a:pt x="4628" y="285"/>
                    <a:pt x="4573" y="287"/>
                    <a:pt x="4524" y="288"/>
                  </a:cubicBezTo>
                  <a:lnTo>
                    <a:pt x="4468" y="288"/>
                  </a:lnTo>
                  <a:cubicBezTo>
                    <a:pt x="4412" y="288"/>
                    <a:pt x="4356" y="291"/>
                    <a:pt x="4310" y="295"/>
                  </a:cubicBezTo>
                  <a:cubicBezTo>
                    <a:pt x="4268" y="295"/>
                    <a:pt x="4230" y="295"/>
                    <a:pt x="4191" y="291"/>
                  </a:cubicBezTo>
                  <a:cubicBezTo>
                    <a:pt x="4188" y="291"/>
                    <a:pt x="4185" y="291"/>
                    <a:pt x="4183" y="291"/>
                  </a:cubicBezTo>
                  <a:cubicBezTo>
                    <a:pt x="4117" y="291"/>
                    <a:pt x="4034" y="364"/>
                    <a:pt x="3960" y="431"/>
                  </a:cubicBezTo>
                  <a:cubicBezTo>
                    <a:pt x="3922" y="473"/>
                    <a:pt x="3873" y="508"/>
                    <a:pt x="3824" y="540"/>
                  </a:cubicBezTo>
                  <a:cubicBezTo>
                    <a:pt x="3792" y="558"/>
                    <a:pt x="3761" y="568"/>
                    <a:pt x="3726" y="575"/>
                  </a:cubicBezTo>
                  <a:cubicBezTo>
                    <a:pt x="3670" y="582"/>
                    <a:pt x="3614" y="586"/>
                    <a:pt x="3558" y="586"/>
                  </a:cubicBezTo>
                  <a:cubicBezTo>
                    <a:pt x="3450" y="586"/>
                    <a:pt x="3343" y="572"/>
                    <a:pt x="3239" y="547"/>
                  </a:cubicBezTo>
                  <a:cubicBezTo>
                    <a:pt x="3193" y="526"/>
                    <a:pt x="3148" y="505"/>
                    <a:pt x="3106" y="473"/>
                  </a:cubicBezTo>
                  <a:lnTo>
                    <a:pt x="3053" y="442"/>
                  </a:lnTo>
                  <a:cubicBezTo>
                    <a:pt x="2987" y="396"/>
                    <a:pt x="2875" y="323"/>
                    <a:pt x="2840" y="323"/>
                  </a:cubicBezTo>
                  <a:cubicBezTo>
                    <a:pt x="2689" y="326"/>
                    <a:pt x="2546" y="368"/>
                    <a:pt x="2420" y="442"/>
                  </a:cubicBezTo>
                  <a:cubicBezTo>
                    <a:pt x="2390" y="462"/>
                    <a:pt x="2357" y="473"/>
                    <a:pt x="2323" y="473"/>
                  </a:cubicBezTo>
                  <a:cubicBezTo>
                    <a:pt x="2309" y="473"/>
                    <a:pt x="2294" y="471"/>
                    <a:pt x="2280" y="466"/>
                  </a:cubicBezTo>
                  <a:cubicBezTo>
                    <a:pt x="2192" y="442"/>
                    <a:pt x="2143" y="347"/>
                    <a:pt x="2098" y="256"/>
                  </a:cubicBezTo>
                  <a:cubicBezTo>
                    <a:pt x="2080" y="214"/>
                    <a:pt x="2056" y="176"/>
                    <a:pt x="2028" y="137"/>
                  </a:cubicBezTo>
                  <a:cubicBezTo>
                    <a:pt x="2000" y="102"/>
                    <a:pt x="1937" y="99"/>
                    <a:pt x="1867" y="95"/>
                  </a:cubicBezTo>
                  <a:cubicBezTo>
                    <a:pt x="1779" y="88"/>
                    <a:pt x="1681" y="85"/>
                    <a:pt x="1597" y="15"/>
                  </a:cubicBezTo>
                  <a:cubicBezTo>
                    <a:pt x="1589" y="6"/>
                    <a:pt x="1582" y="0"/>
                    <a:pt x="157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2" name="Google Shape;3786;p79">
              <a:extLst>
                <a:ext uri="{A4141909-A595-4368-9AF7-7331AD456EDB}">
                  <a16:creationId xmlns:a16="http://schemas.microsoft.com/office/drawing/2010/main" id="{AA707A57-D8B8-4B66-829C-3338D6F9F321}"/>
                </a:ext>
              </a:extLst>
            </p:cNvPr>
            <p:cNvSpPr/>
            <p:nvPr/>
          </p:nvSpPr>
          <p:spPr>
            <a:xfrm rot="0">
              <a:off x="2055186" y="1951225"/>
              <a:ext cx="19973" cy="43584"/>
            </a:xfrm>
            <a:custGeom>
              <a:avLst/>
              <a:gdLst/>
              <a:ahLst/>
              <a:cxnLst/>
              <a:rect b="b" l="0" r="r" t="0"/>
              <a:pathLst>
                <a:path h="3210" w="1471">
                  <a:moveTo>
                    <a:pt x="1062" y="0"/>
                  </a:moveTo>
                  <a:cubicBezTo>
                    <a:pt x="1045" y="0"/>
                    <a:pt x="1029" y="6"/>
                    <a:pt x="1016" y="17"/>
                  </a:cubicBezTo>
                  <a:cubicBezTo>
                    <a:pt x="1009" y="20"/>
                    <a:pt x="1005" y="24"/>
                    <a:pt x="1005" y="31"/>
                  </a:cubicBezTo>
                  <a:cubicBezTo>
                    <a:pt x="1002" y="34"/>
                    <a:pt x="998" y="38"/>
                    <a:pt x="995" y="41"/>
                  </a:cubicBezTo>
                  <a:lnTo>
                    <a:pt x="995" y="48"/>
                  </a:lnTo>
                  <a:cubicBezTo>
                    <a:pt x="995" y="52"/>
                    <a:pt x="991" y="55"/>
                    <a:pt x="988" y="59"/>
                  </a:cubicBezTo>
                  <a:lnTo>
                    <a:pt x="984" y="66"/>
                  </a:lnTo>
                  <a:cubicBezTo>
                    <a:pt x="984" y="73"/>
                    <a:pt x="984" y="76"/>
                    <a:pt x="981" y="83"/>
                  </a:cubicBezTo>
                  <a:lnTo>
                    <a:pt x="981" y="87"/>
                  </a:lnTo>
                  <a:cubicBezTo>
                    <a:pt x="974" y="118"/>
                    <a:pt x="974" y="150"/>
                    <a:pt x="981" y="181"/>
                  </a:cubicBezTo>
                  <a:lnTo>
                    <a:pt x="1030" y="388"/>
                  </a:lnTo>
                  <a:lnTo>
                    <a:pt x="967" y="328"/>
                  </a:lnTo>
                  <a:lnTo>
                    <a:pt x="963" y="335"/>
                  </a:lnTo>
                  <a:lnTo>
                    <a:pt x="956" y="339"/>
                  </a:lnTo>
                  <a:lnTo>
                    <a:pt x="953" y="346"/>
                  </a:lnTo>
                  <a:lnTo>
                    <a:pt x="946" y="353"/>
                  </a:lnTo>
                  <a:lnTo>
                    <a:pt x="942" y="356"/>
                  </a:lnTo>
                  <a:lnTo>
                    <a:pt x="939" y="360"/>
                  </a:lnTo>
                  <a:lnTo>
                    <a:pt x="932" y="367"/>
                  </a:lnTo>
                  <a:lnTo>
                    <a:pt x="925" y="370"/>
                  </a:lnTo>
                  <a:lnTo>
                    <a:pt x="921" y="374"/>
                  </a:lnTo>
                  <a:lnTo>
                    <a:pt x="914" y="377"/>
                  </a:lnTo>
                  <a:lnTo>
                    <a:pt x="907" y="384"/>
                  </a:lnTo>
                  <a:lnTo>
                    <a:pt x="904" y="384"/>
                  </a:lnTo>
                  <a:lnTo>
                    <a:pt x="897" y="391"/>
                  </a:lnTo>
                  <a:lnTo>
                    <a:pt x="886" y="398"/>
                  </a:lnTo>
                  <a:cubicBezTo>
                    <a:pt x="865" y="409"/>
                    <a:pt x="844" y="426"/>
                    <a:pt x="827" y="444"/>
                  </a:cubicBezTo>
                  <a:cubicBezTo>
                    <a:pt x="736" y="559"/>
                    <a:pt x="389" y="566"/>
                    <a:pt x="322" y="566"/>
                  </a:cubicBezTo>
                  <a:cubicBezTo>
                    <a:pt x="294" y="566"/>
                    <a:pt x="235" y="622"/>
                    <a:pt x="196" y="657"/>
                  </a:cubicBezTo>
                  <a:cubicBezTo>
                    <a:pt x="151" y="706"/>
                    <a:pt x="98" y="745"/>
                    <a:pt x="35" y="773"/>
                  </a:cubicBezTo>
                  <a:cubicBezTo>
                    <a:pt x="25" y="776"/>
                    <a:pt x="11" y="780"/>
                    <a:pt x="0" y="780"/>
                  </a:cubicBezTo>
                  <a:lnTo>
                    <a:pt x="0" y="801"/>
                  </a:lnTo>
                  <a:lnTo>
                    <a:pt x="0" y="825"/>
                  </a:lnTo>
                  <a:cubicBezTo>
                    <a:pt x="0" y="832"/>
                    <a:pt x="0" y="843"/>
                    <a:pt x="4" y="850"/>
                  </a:cubicBezTo>
                  <a:cubicBezTo>
                    <a:pt x="4" y="857"/>
                    <a:pt x="4" y="864"/>
                    <a:pt x="4" y="867"/>
                  </a:cubicBezTo>
                  <a:cubicBezTo>
                    <a:pt x="4" y="881"/>
                    <a:pt x="4" y="895"/>
                    <a:pt x="7" y="906"/>
                  </a:cubicBezTo>
                  <a:cubicBezTo>
                    <a:pt x="7" y="909"/>
                    <a:pt x="7" y="916"/>
                    <a:pt x="11" y="920"/>
                  </a:cubicBezTo>
                  <a:cubicBezTo>
                    <a:pt x="14" y="923"/>
                    <a:pt x="11" y="934"/>
                    <a:pt x="14" y="937"/>
                  </a:cubicBezTo>
                  <a:cubicBezTo>
                    <a:pt x="14" y="944"/>
                    <a:pt x="14" y="948"/>
                    <a:pt x="18" y="951"/>
                  </a:cubicBezTo>
                  <a:cubicBezTo>
                    <a:pt x="21" y="955"/>
                    <a:pt x="18" y="962"/>
                    <a:pt x="21" y="969"/>
                  </a:cubicBezTo>
                  <a:lnTo>
                    <a:pt x="25" y="979"/>
                  </a:lnTo>
                  <a:cubicBezTo>
                    <a:pt x="25" y="983"/>
                    <a:pt x="28" y="990"/>
                    <a:pt x="28" y="993"/>
                  </a:cubicBezTo>
                  <a:lnTo>
                    <a:pt x="32" y="1004"/>
                  </a:lnTo>
                  <a:lnTo>
                    <a:pt x="39" y="1014"/>
                  </a:lnTo>
                  <a:lnTo>
                    <a:pt x="42" y="1025"/>
                  </a:lnTo>
                  <a:lnTo>
                    <a:pt x="49" y="1032"/>
                  </a:lnTo>
                  <a:lnTo>
                    <a:pt x="53" y="1042"/>
                  </a:lnTo>
                  <a:lnTo>
                    <a:pt x="60" y="1049"/>
                  </a:lnTo>
                  <a:lnTo>
                    <a:pt x="67" y="1056"/>
                  </a:lnTo>
                  <a:lnTo>
                    <a:pt x="74" y="1063"/>
                  </a:lnTo>
                  <a:lnTo>
                    <a:pt x="81" y="1070"/>
                  </a:lnTo>
                  <a:lnTo>
                    <a:pt x="88" y="1077"/>
                  </a:lnTo>
                  <a:lnTo>
                    <a:pt x="95" y="1081"/>
                  </a:lnTo>
                  <a:lnTo>
                    <a:pt x="105" y="1088"/>
                  </a:lnTo>
                  <a:lnTo>
                    <a:pt x="112" y="1091"/>
                  </a:lnTo>
                  <a:lnTo>
                    <a:pt x="123" y="1098"/>
                  </a:lnTo>
                  <a:lnTo>
                    <a:pt x="130" y="1105"/>
                  </a:lnTo>
                  <a:lnTo>
                    <a:pt x="144" y="1112"/>
                  </a:lnTo>
                  <a:lnTo>
                    <a:pt x="151" y="1116"/>
                  </a:lnTo>
                  <a:lnTo>
                    <a:pt x="172" y="1126"/>
                  </a:lnTo>
                  <a:cubicBezTo>
                    <a:pt x="196" y="1140"/>
                    <a:pt x="224" y="1154"/>
                    <a:pt x="256" y="1172"/>
                  </a:cubicBezTo>
                  <a:cubicBezTo>
                    <a:pt x="435" y="1273"/>
                    <a:pt x="403" y="1420"/>
                    <a:pt x="382" y="1504"/>
                  </a:cubicBezTo>
                  <a:cubicBezTo>
                    <a:pt x="372" y="1557"/>
                    <a:pt x="365" y="1581"/>
                    <a:pt x="379" y="1592"/>
                  </a:cubicBezTo>
                  <a:cubicBezTo>
                    <a:pt x="442" y="1658"/>
                    <a:pt x="459" y="1760"/>
                    <a:pt x="466" y="1886"/>
                  </a:cubicBezTo>
                  <a:cubicBezTo>
                    <a:pt x="466" y="1932"/>
                    <a:pt x="470" y="1974"/>
                    <a:pt x="470" y="2023"/>
                  </a:cubicBezTo>
                  <a:cubicBezTo>
                    <a:pt x="470" y="2100"/>
                    <a:pt x="473" y="2187"/>
                    <a:pt x="480" y="2275"/>
                  </a:cubicBezTo>
                  <a:lnTo>
                    <a:pt x="480" y="2303"/>
                  </a:lnTo>
                  <a:lnTo>
                    <a:pt x="480" y="2320"/>
                  </a:lnTo>
                  <a:lnTo>
                    <a:pt x="480" y="2338"/>
                  </a:lnTo>
                  <a:lnTo>
                    <a:pt x="480" y="2359"/>
                  </a:lnTo>
                  <a:lnTo>
                    <a:pt x="480" y="2373"/>
                  </a:lnTo>
                  <a:lnTo>
                    <a:pt x="480" y="2404"/>
                  </a:lnTo>
                  <a:lnTo>
                    <a:pt x="480" y="2415"/>
                  </a:lnTo>
                  <a:lnTo>
                    <a:pt x="480" y="2450"/>
                  </a:lnTo>
                  <a:lnTo>
                    <a:pt x="480" y="2457"/>
                  </a:lnTo>
                  <a:lnTo>
                    <a:pt x="484" y="2502"/>
                  </a:lnTo>
                  <a:lnTo>
                    <a:pt x="484" y="2506"/>
                  </a:lnTo>
                  <a:cubicBezTo>
                    <a:pt x="487" y="2621"/>
                    <a:pt x="494" y="2772"/>
                    <a:pt x="501" y="2954"/>
                  </a:cubicBezTo>
                  <a:lnTo>
                    <a:pt x="501" y="2968"/>
                  </a:lnTo>
                  <a:cubicBezTo>
                    <a:pt x="501" y="2985"/>
                    <a:pt x="501" y="3006"/>
                    <a:pt x="505" y="3024"/>
                  </a:cubicBezTo>
                  <a:lnTo>
                    <a:pt x="505" y="3076"/>
                  </a:lnTo>
                  <a:lnTo>
                    <a:pt x="505" y="3104"/>
                  </a:lnTo>
                  <a:cubicBezTo>
                    <a:pt x="505" y="3139"/>
                    <a:pt x="508" y="3174"/>
                    <a:pt x="508" y="3209"/>
                  </a:cubicBezTo>
                  <a:cubicBezTo>
                    <a:pt x="610" y="3195"/>
                    <a:pt x="711" y="3188"/>
                    <a:pt x="813" y="3188"/>
                  </a:cubicBezTo>
                  <a:cubicBezTo>
                    <a:pt x="869" y="3188"/>
                    <a:pt x="921" y="3150"/>
                    <a:pt x="974" y="3111"/>
                  </a:cubicBezTo>
                  <a:cubicBezTo>
                    <a:pt x="1005" y="3087"/>
                    <a:pt x="1040" y="3066"/>
                    <a:pt x="1079" y="3052"/>
                  </a:cubicBezTo>
                  <a:lnTo>
                    <a:pt x="1075" y="3041"/>
                  </a:lnTo>
                  <a:cubicBezTo>
                    <a:pt x="1065" y="3020"/>
                    <a:pt x="1054" y="2999"/>
                    <a:pt x="1040" y="2978"/>
                  </a:cubicBezTo>
                  <a:cubicBezTo>
                    <a:pt x="998" y="2891"/>
                    <a:pt x="953" y="2807"/>
                    <a:pt x="953" y="2705"/>
                  </a:cubicBezTo>
                  <a:cubicBezTo>
                    <a:pt x="953" y="2635"/>
                    <a:pt x="949" y="2569"/>
                    <a:pt x="942" y="2499"/>
                  </a:cubicBezTo>
                  <a:cubicBezTo>
                    <a:pt x="925" y="2352"/>
                    <a:pt x="925" y="2201"/>
                    <a:pt x="942" y="2054"/>
                  </a:cubicBezTo>
                  <a:cubicBezTo>
                    <a:pt x="960" y="1907"/>
                    <a:pt x="1026" y="1774"/>
                    <a:pt x="1131" y="1669"/>
                  </a:cubicBezTo>
                  <a:cubicBezTo>
                    <a:pt x="1142" y="1658"/>
                    <a:pt x="1152" y="1648"/>
                    <a:pt x="1159" y="1641"/>
                  </a:cubicBezTo>
                  <a:cubicBezTo>
                    <a:pt x="1170" y="1630"/>
                    <a:pt x="1177" y="1623"/>
                    <a:pt x="1184" y="1620"/>
                  </a:cubicBezTo>
                  <a:cubicBezTo>
                    <a:pt x="1236" y="1501"/>
                    <a:pt x="1310" y="1396"/>
                    <a:pt x="1397" y="1301"/>
                  </a:cubicBezTo>
                  <a:cubicBezTo>
                    <a:pt x="1467" y="1231"/>
                    <a:pt x="1471" y="878"/>
                    <a:pt x="1439" y="577"/>
                  </a:cubicBezTo>
                  <a:cubicBezTo>
                    <a:pt x="1439" y="570"/>
                    <a:pt x="1439" y="563"/>
                    <a:pt x="1439" y="556"/>
                  </a:cubicBezTo>
                  <a:lnTo>
                    <a:pt x="1439" y="552"/>
                  </a:lnTo>
                  <a:lnTo>
                    <a:pt x="1436" y="528"/>
                  </a:lnTo>
                  <a:lnTo>
                    <a:pt x="1436" y="524"/>
                  </a:lnTo>
                  <a:cubicBezTo>
                    <a:pt x="1432" y="503"/>
                    <a:pt x="1429" y="479"/>
                    <a:pt x="1425" y="454"/>
                  </a:cubicBezTo>
                  <a:cubicBezTo>
                    <a:pt x="1422" y="426"/>
                    <a:pt x="1415" y="398"/>
                    <a:pt x="1411" y="370"/>
                  </a:cubicBezTo>
                  <a:lnTo>
                    <a:pt x="1408" y="332"/>
                  </a:lnTo>
                  <a:lnTo>
                    <a:pt x="1404" y="314"/>
                  </a:lnTo>
                  <a:lnTo>
                    <a:pt x="1404" y="304"/>
                  </a:lnTo>
                  <a:lnTo>
                    <a:pt x="1401" y="286"/>
                  </a:lnTo>
                  <a:cubicBezTo>
                    <a:pt x="1369" y="286"/>
                    <a:pt x="1338" y="286"/>
                    <a:pt x="1306" y="279"/>
                  </a:cubicBezTo>
                  <a:cubicBezTo>
                    <a:pt x="1289" y="272"/>
                    <a:pt x="1275" y="269"/>
                    <a:pt x="1261" y="262"/>
                  </a:cubicBezTo>
                  <a:cubicBezTo>
                    <a:pt x="1194" y="234"/>
                    <a:pt x="1149" y="171"/>
                    <a:pt x="1142" y="101"/>
                  </a:cubicBezTo>
                  <a:cubicBezTo>
                    <a:pt x="1142" y="90"/>
                    <a:pt x="1142" y="83"/>
                    <a:pt x="1142" y="80"/>
                  </a:cubicBezTo>
                  <a:cubicBezTo>
                    <a:pt x="1135" y="31"/>
                    <a:pt x="1135" y="17"/>
                    <a:pt x="1093" y="6"/>
                  </a:cubicBezTo>
                  <a:cubicBezTo>
                    <a:pt x="1082" y="2"/>
                    <a:pt x="1072" y="0"/>
                    <a:pt x="106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3" name="Google Shape;3787;p79">
              <a:extLst>
                <a:ext uri="{4009EEBB-B7FA-4F97-837A-90CFA7993A26}">
                  <a16:creationId xmlns:a16="http://schemas.microsoft.com/office/drawing/2010/main" id="{59A776F0-9D36-4D74-8855-43D2BEFDC44F}"/>
                </a:ext>
              </a:extLst>
            </p:cNvPr>
            <p:cNvSpPr/>
            <p:nvPr/>
          </p:nvSpPr>
          <p:spPr>
            <a:xfrm rot="0">
              <a:off x="2074819" y="1958475"/>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4" name="Google Shape;3788;p79">
              <a:extLst>
                <a:ext uri="{821C54DF-3522-4199-A010-91B6F6E64A3B}">
                  <a16:creationId xmlns:a16="http://schemas.microsoft.com/office/drawing/2010/main" id="{EF1D6AAE-4BCA-479C-B1F5-9D31F3C6E6A1}"/>
                </a:ext>
              </a:extLst>
            </p:cNvPr>
            <p:cNvSpPr/>
            <p:nvPr/>
          </p:nvSpPr>
          <p:spPr>
            <a:xfrm rot="0">
              <a:off x="2069971" y="1992704"/>
              <a:ext cx="109" cy="109"/>
            </a:xfrm>
            <a:custGeom>
              <a:avLst/>
              <a:gdLst/>
              <a:ahLst/>
              <a:cxnLst/>
              <a:rect b="b" l="0" r="r" t="0"/>
              <a:pathLst>
                <a:path h="8" w="8">
                  <a:moveTo>
                    <a:pt x="7"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5" name="Google Shape;3789;p79">
              <a:extLst>
                <a:ext uri="{4807201A-1B5F-4A84-A925-14B643F92805}">
                  <a16:creationId xmlns:a16="http://schemas.microsoft.com/office/drawing/2010/main" id="{CEF839BD-CF95-4CA3-9E2B-4356008495BF}"/>
                </a:ext>
              </a:extLst>
            </p:cNvPr>
            <p:cNvSpPr/>
            <p:nvPr/>
          </p:nvSpPr>
          <p:spPr>
            <a:xfrm rot="0">
              <a:off x="2074860" y="1958854"/>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6" name="Google Shape;3790;p79">
              <a:extLst>
                <a:ext uri="{FD1132BF-3F32-49A3-9572-390756F69BC5}">
                  <a16:creationId xmlns:a16="http://schemas.microsoft.com/office/drawing/2010/main" id="{B7616F00-E425-4786-869A-1F64DBAA9109}"/>
                </a:ext>
              </a:extLst>
            </p:cNvPr>
            <p:cNvSpPr/>
            <p:nvPr/>
          </p:nvSpPr>
          <p:spPr>
            <a:xfrm rot="0">
              <a:off x="2074670" y="1957525"/>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7" name="Google Shape;3791;p79">
              <a:extLst>
                <a:ext uri="{C43DD590-E02F-44DF-9F83-1A3860C1C04B}">
                  <a16:creationId xmlns:a16="http://schemas.microsoft.com/office/drawing/2010/main" id="{9AC80AE1-9DD5-44F0-82CE-47DB0C27EBD9}"/>
                </a:ext>
              </a:extLst>
            </p:cNvPr>
            <p:cNvSpPr/>
            <p:nvPr/>
          </p:nvSpPr>
          <p:spPr>
            <a:xfrm rot="0">
              <a:off x="2074385" y="1955678"/>
              <a:ext cx="68" cy="204"/>
            </a:xfrm>
            <a:custGeom>
              <a:avLst/>
              <a:gdLst/>
              <a:ahLst/>
              <a:cxnLst/>
              <a:rect b="b" l="0" r="r" t="0"/>
              <a:pathLst>
                <a:path h="15" w="5">
                  <a:moveTo>
                    <a:pt x="1" y="0"/>
                  </a:moveTo>
                  <a:lnTo>
                    <a:pt x="4"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8" name="Google Shape;3792;p79">
              <a:extLst>
                <a:ext uri="{4D932F02-DB12-4DF0-A66E-528BA29A8787}">
                  <a16:creationId xmlns:a16="http://schemas.microsoft.com/office/drawing/2010/main" id="{2B58948D-2EB5-4DD1-A100-B67474254ED6}"/>
                </a:ext>
              </a:extLst>
            </p:cNvPr>
            <p:cNvSpPr/>
            <p:nvPr/>
          </p:nvSpPr>
          <p:spPr>
            <a:xfrm rot="0">
              <a:off x="2074480" y="1956384"/>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9" name="Google Shape;3793;p79">
              <a:extLst>
                <a:ext uri="{34762D84-B1BC-4771-9B31-F03D62E1C421}">
                  <a16:creationId xmlns:a16="http://schemas.microsoft.com/office/drawing/2010/main" id="{FD83ED98-7011-42CC-8207-2C47DEE13B3A}"/>
                </a:ext>
              </a:extLst>
            </p:cNvPr>
            <p:cNvSpPr/>
            <p:nvPr/>
          </p:nvSpPr>
          <p:spPr>
            <a:xfrm rot="0">
              <a:off x="2074344" y="1955244"/>
              <a:ext cx="54" cy="258"/>
            </a:xfrm>
            <a:custGeom>
              <a:avLst/>
              <a:gdLst/>
              <a:ahLst/>
              <a:cxnLst/>
              <a:rect b="b" l="0" r="r" t="0"/>
              <a:pathLst>
                <a:path h="19" w="4">
                  <a:moveTo>
                    <a:pt x="4" y="18"/>
                  </a:moveTo>
                  <a:lnTo>
                    <a:pt x="0" y="1"/>
                  </a:ln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0" name="Google Shape;3794;p79">
              <a:extLst>
                <a:ext uri="{2ABA3823-9AE9-42D1-A278-85BE03573529}">
                  <a16:creationId xmlns:a16="http://schemas.microsoft.com/office/drawing/2010/main" id="{CFCC2F24-0F78-46C2-84F7-094A522FFFA3}"/>
                </a:ext>
              </a:extLst>
            </p:cNvPr>
            <p:cNvSpPr/>
            <p:nvPr/>
          </p:nvSpPr>
          <p:spPr>
            <a:xfrm rot="0">
              <a:off x="2048668" y="1961040"/>
              <a:ext cx="11704" cy="36279"/>
            </a:xfrm>
            <a:custGeom>
              <a:avLst/>
              <a:gdLst/>
              <a:ahLst/>
              <a:cxnLst/>
              <a:rect b="b" l="0" r="r" t="0"/>
              <a:pathLst>
                <a:path h="2672" w="862">
                  <a:moveTo>
                    <a:pt x="1" y="1"/>
                  </a:moveTo>
                  <a:lnTo>
                    <a:pt x="1" y="11"/>
                  </a:lnTo>
                  <a:lnTo>
                    <a:pt x="4" y="25"/>
                  </a:lnTo>
                  <a:lnTo>
                    <a:pt x="8" y="46"/>
                  </a:lnTo>
                  <a:lnTo>
                    <a:pt x="8" y="57"/>
                  </a:lnTo>
                  <a:lnTo>
                    <a:pt x="11" y="81"/>
                  </a:lnTo>
                  <a:lnTo>
                    <a:pt x="11" y="88"/>
                  </a:lnTo>
                  <a:lnTo>
                    <a:pt x="18" y="109"/>
                  </a:lnTo>
                  <a:lnTo>
                    <a:pt x="18" y="113"/>
                  </a:lnTo>
                  <a:cubicBezTo>
                    <a:pt x="25" y="141"/>
                    <a:pt x="29" y="158"/>
                    <a:pt x="36" y="176"/>
                  </a:cubicBezTo>
                  <a:lnTo>
                    <a:pt x="39" y="190"/>
                  </a:lnTo>
                  <a:lnTo>
                    <a:pt x="39" y="193"/>
                  </a:lnTo>
                  <a:lnTo>
                    <a:pt x="43" y="204"/>
                  </a:lnTo>
                  <a:lnTo>
                    <a:pt x="43" y="207"/>
                  </a:lnTo>
                  <a:lnTo>
                    <a:pt x="46" y="214"/>
                  </a:lnTo>
                  <a:lnTo>
                    <a:pt x="46" y="218"/>
                  </a:lnTo>
                  <a:lnTo>
                    <a:pt x="50" y="221"/>
                  </a:lnTo>
                  <a:lnTo>
                    <a:pt x="53" y="228"/>
                  </a:lnTo>
                  <a:lnTo>
                    <a:pt x="53" y="232"/>
                  </a:lnTo>
                  <a:lnTo>
                    <a:pt x="57" y="239"/>
                  </a:lnTo>
                  <a:cubicBezTo>
                    <a:pt x="134" y="284"/>
                    <a:pt x="186" y="358"/>
                    <a:pt x="207" y="442"/>
                  </a:cubicBezTo>
                  <a:cubicBezTo>
                    <a:pt x="221" y="501"/>
                    <a:pt x="225" y="564"/>
                    <a:pt x="221" y="624"/>
                  </a:cubicBezTo>
                  <a:cubicBezTo>
                    <a:pt x="221" y="652"/>
                    <a:pt x="218" y="683"/>
                    <a:pt x="214" y="722"/>
                  </a:cubicBezTo>
                  <a:lnTo>
                    <a:pt x="211" y="757"/>
                  </a:lnTo>
                  <a:cubicBezTo>
                    <a:pt x="200" y="858"/>
                    <a:pt x="193" y="984"/>
                    <a:pt x="193" y="1104"/>
                  </a:cubicBezTo>
                  <a:cubicBezTo>
                    <a:pt x="190" y="1191"/>
                    <a:pt x="204" y="1279"/>
                    <a:pt x="228" y="1359"/>
                  </a:cubicBezTo>
                  <a:cubicBezTo>
                    <a:pt x="316" y="1590"/>
                    <a:pt x="368" y="1835"/>
                    <a:pt x="379" y="2080"/>
                  </a:cubicBezTo>
                  <a:lnTo>
                    <a:pt x="379" y="2136"/>
                  </a:lnTo>
                  <a:cubicBezTo>
                    <a:pt x="379" y="2157"/>
                    <a:pt x="379" y="2178"/>
                    <a:pt x="382" y="2199"/>
                  </a:cubicBezTo>
                  <a:cubicBezTo>
                    <a:pt x="382" y="2206"/>
                    <a:pt x="386" y="2217"/>
                    <a:pt x="386" y="2224"/>
                  </a:cubicBezTo>
                  <a:cubicBezTo>
                    <a:pt x="389" y="2238"/>
                    <a:pt x="389" y="2252"/>
                    <a:pt x="393" y="2266"/>
                  </a:cubicBezTo>
                  <a:cubicBezTo>
                    <a:pt x="396" y="2280"/>
                    <a:pt x="396" y="2287"/>
                    <a:pt x="400" y="2294"/>
                  </a:cubicBezTo>
                  <a:cubicBezTo>
                    <a:pt x="403" y="2304"/>
                    <a:pt x="407" y="2325"/>
                    <a:pt x="410" y="2339"/>
                  </a:cubicBezTo>
                  <a:cubicBezTo>
                    <a:pt x="417" y="2353"/>
                    <a:pt x="417" y="2360"/>
                    <a:pt x="421" y="2371"/>
                  </a:cubicBezTo>
                  <a:cubicBezTo>
                    <a:pt x="424" y="2381"/>
                    <a:pt x="431" y="2399"/>
                    <a:pt x="435" y="2413"/>
                  </a:cubicBezTo>
                  <a:lnTo>
                    <a:pt x="445" y="2444"/>
                  </a:lnTo>
                  <a:cubicBezTo>
                    <a:pt x="452" y="2458"/>
                    <a:pt x="456" y="2476"/>
                    <a:pt x="463" y="2490"/>
                  </a:cubicBezTo>
                  <a:lnTo>
                    <a:pt x="473" y="2518"/>
                  </a:lnTo>
                  <a:cubicBezTo>
                    <a:pt x="480" y="2535"/>
                    <a:pt x="487" y="2549"/>
                    <a:pt x="494" y="2567"/>
                  </a:cubicBezTo>
                  <a:lnTo>
                    <a:pt x="505" y="2595"/>
                  </a:lnTo>
                  <a:cubicBezTo>
                    <a:pt x="512" y="2609"/>
                    <a:pt x="519" y="2626"/>
                    <a:pt x="526" y="2644"/>
                  </a:cubicBezTo>
                  <a:lnTo>
                    <a:pt x="536" y="2665"/>
                  </a:lnTo>
                  <a:lnTo>
                    <a:pt x="540" y="2672"/>
                  </a:lnTo>
                  <a:cubicBezTo>
                    <a:pt x="554" y="2661"/>
                    <a:pt x="568" y="2651"/>
                    <a:pt x="582" y="2640"/>
                  </a:cubicBezTo>
                  <a:cubicBezTo>
                    <a:pt x="662" y="2577"/>
                    <a:pt x="760" y="2535"/>
                    <a:pt x="862" y="2518"/>
                  </a:cubicBezTo>
                  <a:lnTo>
                    <a:pt x="862" y="2483"/>
                  </a:lnTo>
                  <a:lnTo>
                    <a:pt x="862" y="2469"/>
                  </a:lnTo>
                  <a:lnTo>
                    <a:pt x="859" y="2399"/>
                  </a:lnTo>
                  <a:lnTo>
                    <a:pt x="859" y="2367"/>
                  </a:lnTo>
                  <a:lnTo>
                    <a:pt x="859" y="2311"/>
                  </a:lnTo>
                  <a:lnTo>
                    <a:pt x="859" y="2280"/>
                  </a:lnTo>
                  <a:lnTo>
                    <a:pt x="859" y="2234"/>
                  </a:lnTo>
                  <a:lnTo>
                    <a:pt x="859" y="2199"/>
                  </a:lnTo>
                  <a:lnTo>
                    <a:pt x="859" y="2154"/>
                  </a:lnTo>
                  <a:lnTo>
                    <a:pt x="859" y="2119"/>
                  </a:lnTo>
                  <a:lnTo>
                    <a:pt x="859" y="2080"/>
                  </a:lnTo>
                  <a:lnTo>
                    <a:pt x="859" y="2045"/>
                  </a:lnTo>
                  <a:lnTo>
                    <a:pt x="859" y="2010"/>
                  </a:lnTo>
                  <a:lnTo>
                    <a:pt x="859" y="1982"/>
                  </a:lnTo>
                  <a:lnTo>
                    <a:pt x="859" y="1940"/>
                  </a:lnTo>
                  <a:lnTo>
                    <a:pt x="859" y="1919"/>
                  </a:lnTo>
                  <a:lnTo>
                    <a:pt x="859" y="1874"/>
                  </a:lnTo>
                  <a:lnTo>
                    <a:pt x="859" y="1860"/>
                  </a:lnTo>
                  <a:lnTo>
                    <a:pt x="859" y="1814"/>
                  </a:lnTo>
                  <a:lnTo>
                    <a:pt x="859" y="1800"/>
                  </a:lnTo>
                  <a:lnTo>
                    <a:pt x="859" y="1762"/>
                  </a:lnTo>
                  <a:lnTo>
                    <a:pt x="859" y="1751"/>
                  </a:lnTo>
                  <a:lnTo>
                    <a:pt x="859" y="1713"/>
                  </a:lnTo>
                  <a:lnTo>
                    <a:pt x="859" y="1706"/>
                  </a:lnTo>
                  <a:lnTo>
                    <a:pt x="859" y="1671"/>
                  </a:lnTo>
                  <a:lnTo>
                    <a:pt x="859" y="1664"/>
                  </a:lnTo>
                  <a:lnTo>
                    <a:pt x="859" y="1632"/>
                  </a:lnTo>
                  <a:lnTo>
                    <a:pt x="859" y="1625"/>
                  </a:lnTo>
                  <a:lnTo>
                    <a:pt x="859" y="1594"/>
                  </a:lnTo>
                  <a:lnTo>
                    <a:pt x="859" y="1562"/>
                  </a:lnTo>
                  <a:cubicBezTo>
                    <a:pt x="852" y="1471"/>
                    <a:pt x="848" y="1380"/>
                    <a:pt x="848" y="1300"/>
                  </a:cubicBezTo>
                  <a:cubicBezTo>
                    <a:pt x="845" y="1146"/>
                    <a:pt x="841" y="1009"/>
                    <a:pt x="792" y="960"/>
                  </a:cubicBezTo>
                  <a:cubicBezTo>
                    <a:pt x="764" y="932"/>
                    <a:pt x="750" y="893"/>
                    <a:pt x="750" y="855"/>
                  </a:cubicBezTo>
                  <a:cubicBezTo>
                    <a:pt x="750" y="820"/>
                    <a:pt x="753" y="785"/>
                    <a:pt x="764" y="750"/>
                  </a:cubicBezTo>
                  <a:cubicBezTo>
                    <a:pt x="781" y="666"/>
                    <a:pt x="795" y="613"/>
                    <a:pt x="697" y="557"/>
                  </a:cubicBezTo>
                  <a:cubicBezTo>
                    <a:pt x="669" y="543"/>
                    <a:pt x="645" y="529"/>
                    <a:pt x="620" y="515"/>
                  </a:cubicBezTo>
                  <a:lnTo>
                    <a:pt x="592" y="498"/>
                  </a:lnTo>
                  <a:lnTo>
                    <a:pt x="578" y="491"/>
                  </a:lnTo>
                  <a:lnTo>
                    <a:pt x="564" y="484"/>
                  </a:lnTo>
                  <a:lnTo>
                    <a:pt x="550" y="477"/>
                  </a:lnTo>
                  <a:lnTo>
                    <a:pt x="536" y="466"/>
                  </a:lnTo>
                  <a:lnTo>
                    <a:pt x="526" y="459"/>
                  </a:lnTo>
                  <a:lnTo>
                    <a:pt x="512" y="449"/>
                  </a:lnTo>
                  <a:lnTo>
                    <a:pt x="505" y="442"/>
                  </a:lnTo>
                  <a:lnTo>
                    <a:pt x="491" y="431"/>
                  </a:lnTo>
                  <a:lnTo>
                    <a:pt x="484" y="421"/>
                  </a:lnTo>
                  <a:lnTo>
                    <a:pt x="473" y="410"/>
                  </a:lnTo>
                  <a:lnTo>
                    <a:pt x="463" y="400"/>
                  </a:lnTo>
                  <a:lnTo>
                    <a:pt x="456" y="389"/>
                  </a:lnTo>
                  <a:lnTo>
                    <a:pt x="449" y="379"/>
                  </a:lnTo>
                  <a:lnTo>
                    <a:pt x="438" y="365"/>
                  </a:lnTo>
                  <a:lnTo>
                    <a:pt x="435" y="351"/>
                  </a:lnTo>
                  <a:lnTo>
                    <a:pt x="428" y="337"/>
                  </a:lnTo>
                  <a:lnTo>
                    <a:pt x="421" y="323"/>
                  </a:lnTo>
                  <a:lnTo>
                    <a:pt x="414" y="305"/>
                  </a:lnTo>
                  <a:lnTo>
                    <a:pt x="410" y="288"/>
                  </a:lnTo>
                  <a:cubicBezTo>
                    <a:pt x="410" y="284"/>
                    <a:pt x="407" y="277"/>
                    <a:pt x="403" y="270"/>
                  </a:cubicBezTo>
                  <a:cubicBezTo>
                    <a:pt x="403" y="263"/>
                    <a:pt x="400" y="256"/>
                    <a:pt x="400" y="253"/>
                  </a:cubicBezTo>
                  <a:cubicBezTo>
                    <a:pt x="400" y="246"/>
                    <a:pt x="396" y="239"/>
                    <a:pt x="396" y="232"/>
                  </a:cubicBezTo>
                  <a:cubicBezTo>
                    <a:pt x="393" y="221"/>
                    <a:pt x="393" y="218"/>
                    <a:pt x="389" y="211"/>
                  </a:cubicBezTo>
                  <a:cubicBezTo>
                    <a:pt x="389" y="204"/>
                    <a:pt x="389" y="193"/>
                    <a:pt x="386" y="186"/>
                  </a:cubicBezTo>
                  <a:cubicBezTo>
                    <a:pt x="386" y="176"/>
                    <a:pt x="386" y="172"/>
                    <a:pt x="382" y="165"/>
                  </a:cubicBezTo>
                  <a:cubicBezTo>
                    <a:pt x="382" y="155"/>
                    <a:pt x="382" y="144"/>
                    <a:pt x="379" y="134"/>
                  </a:cubicBezTo>
                  <a:cubicBezTo>
                    <a:pt x="379" y="123"/>
                    <a:pt x="379" y="120"/>
                    <a:pt x="379" y="113"/>
                  </a:cubicBezTo>
                  <a:cubicBezTo>
                    <a:pt x="375" y="102"/>
                    <a:pt x="379" y="88"/>
                    <a:pt x="375" y="78"/>
                  </a:cubicBezTo>
                  <a:cubicBezTo>
                    <a:pt x="372" y="67"/>
                    <a:pt x="375" y="60"/>
                    <a:pt x="375" y="53"/>
                  </a:cubicBezTo>
                  <a:lnTo>
                    <a:pt x="375" y="50"/>
                  </a:lnTo>
                  <a:cubicBezTo>
                    <a:pt x="364" y="50"/>
                    <a:pt x="354" y="50"/>
                    <a:pt x="343" y="50"/>
                  </a:cubicBezTo>
                  <a:cubicBezTo>
                    <a:pt x="276" y="50"/>
                    <a:pt x="224" y="41"/>
                    <a:pt x="176" y="29"/>
                  </a:cubicBezTo>
                  <a:cubicBezTo>
                    <a:pt x="144" y="22"/>
                    <a:pt x="109" y="18"/>
                    <a:pt x="78" y="11"/>
                  </a:cubicBezTo>
                  <a:lnTo>
                    <a:pt x="71" y="11"/>
                  </a:lnTo>
                  <a:lnTo>
                    <a:pt x="36" y="4"/>
                  </a:ln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1" name="Google Shape;3795;p79">
              <a:extLst>
                <a:ext uri="{755D7D0A-23CD-4B26-88CC-0347479BB93A}">
                  <a16:creationId xmlns:a16="http://schemas.microsoft.com/office/drawing/2010/main" id="{A5A66567-A055-415E-8D39-95D1CCF1AE9A}"/>
                </a:ext>
              </a:extLst>
            </p:cNvPr>
            <p:cNvSpPr/>
            <p:nvPr/>
          </p:nvSpPr>
          <p:spPr>
            <a:xfrm rot="0">
              <a:off x="2054140" y="1965982"/>
              <a:ext cx="109" cy="204"/>
            </a:xfrm>
            <a:custGeom>
              <a:avLst/>
              <a:gdLst/>
              <a:ahLst/>
              <a:cxnLst/>
              <a:rect b="b" l="0" r="r" t="0"/>
              <a:pathLst>
                <a:path h="15" w="8">
                  <a:moveTo>
                    <a:pt x="0" y="1"/>
                  </a:moveTo>
                  <a:lnTo>
                    <a:pt x="7"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2" name="Google Shape;3796;p79">
              <a:extLst>
                <a:ext uri="{7A9B1A87-0858-4816-B670-60DCAA7E488A}">
                  <a16:creationId xmlns:a16="http://schemas.microsoft.com/office/drawing/2010/main" id="{8B66A527-2980-4544-A808-85803E35DB54}"/>
                </a:ext>
              </a:extLst>
            </p:cNvPr>
            <p:cNvSpPr/>
            <p:nvPr/>
          </p:nvSpPr>
          <p:spPr>
            <a:xfrm rot="0">
              <a:off x="2054331" y="1966323"/>
              <a:ext cx="109" cy="204"/>
            </a:xfrm>
            <a:custGeom>
              <a:avLst/>
              <a:gdLst/>
              <a:ahLst/>
              <a:cxnLst/>
              <a:rect b="b" l="0" r="r" t="0"/>
              <a:pathLst>
                <a:path h="15" w="8">
                  <a:moveTo>
                    <a:pt x="0" y="0"/>
                  </a:moveTo>
                  <a:lnTo>
                    <a:pt x="7"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3" name="Google Shape;3797;p79">
              <a:extLst>
                <a:ext uri="{859EE617-7185-4E99-9842-0E9A09573E06}">
                  <a16:creationId xmlns:a16="http://schemas.microsoft.com/office/drawing/2010/main" id="{F38791A5-2754-4741-A8E1-FA30E1B4DF9F}"/>
                </a:ext>
              </a:extLst>
            </p:cNvPr>
            <p:cNvSpPr/>
            <p:nvPr/>
          </p:nvSpPr>
          <p:spPr>
            <a:xfrm rot="0">
              <a:off x="2053476" y="1963417"/>
              <a:ext cx="54" cy="299"/>
            </a:xfrm>
            <a:custGeom>
              <a:avLst/>
              <a:gdLst/>
              <a:ahLst/>
              <a:cxnLst/>
              <a:rect b="b" l="0" r="r" t="0"/>
              <a:pathLst>
                <a:path h="22" w="4">
                  <a:moveTo>
                    <a:pt x="0" y="1"/>
                  </a:moveTo>
                  <a:cubicBezTo>
                    <a:pt x="0" y="8"/>
                    <a:pt x="0" y="15"/>
                    <a:pt x="4" y="22"/>
                  </a:cubicBezTo>
                  <a:cubicBezTo>
                    <a:pt x="0" y="15"/>
                    <a:pt x="0"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4" name="Google Shape;3798;p79">
              <a:extLst>
                <a:ext uri="{31368C18-B542-43AF-B0C9-22606136ADC8}">
                  <a16:creationId xmlns:a16="http://schemas.microsoft.com/office/drawing/2010/main" id="{8E359A9C-242A-4466-8BCF-144ABB65238C}"/>
                </a:ext>
              </a:extLst>
            </p:cNvPr>
            <p:cNvSpPr/>
            <p:nvPr/>
          </p:nvSpPr>
          <p:spPr>
            <a:xfrm rot="0">
              <a:off x="2053326" y="1961897"/>
              <a:ext cx="14" cy="394"/>
            </a:xfrm>
            <a:custGeom>
              <a:avLst/>
              <a:gdLst/>
              <a:ahLst/>
              <a:cxnLst/>
              <a:rect b="b" l="0" r="r" t="0"/>
              <a:pathLst>
                <a:path h="29" w="1">
                  <a:moveTo>
                    <a:pt x="1" y="1"/>
                  </a:moveTo>
                  <a:lnTo>
                    <a:pt x="1" y="29"/>
                  </a:lnTo>
                  <a:cubicBezTo>
                    <a:pt x="1" y="22"/>
                    <a:pt x="1" y="1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5" name="Google Shape;3799;p79">
              <a:extLst>
                <a:ext uri="{9C73F824-46FE-4E58-92DE-112FC1C36398}">
                  <a16:creationId xmlns:a16="http://schemas.microsoft.com/office/drawing/2010/main" id="{7CCE202E-D61A-4AC9-A833-ED3F99D7A4C6}"/>
                </a:ext>
              </a:extLst>
            </p:cNvPr>
            <p:cNvSpPr/>
            <p:nvPr/>
          </p:nvSpPr>
          <p:spPr>
            <a:xfrm rot="0">
              <a:off x="2060414" y="1992513"/>
              <a:ext cx="14" cy="774"/>
            </a:xfrm>
            <a:custGeom>
              <a:avLst/>
              <a:gdLst/>
              <a:ahLst/>
              <a:cxnLst/>
              <a:rect b="b" l="0" r="r" t="0"/>
              <a:pathLst>
                <a:path h="57" w="1">
                  <a:moveTo>
                    <a:pt x="1" y="0"/>
                  </a:moveTo>
                  <a:lnTo>
                    <a:pt x="1" y="56"/>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6" name="Google Shape;3800;p79">
              <a:extLst>
                <a:ext uri="{E8ACF8A4-1343-4A2D-A8C6-6B830DE37E64}">
                  <a16:creationId xmlns:a16="http://schemas.microsoft.com/office/drawing/2010/main" id="{D4FABC2C-D99A-4BC5-B31B-F08035D33BB7}"/>
                </a:ext>
              </a:extLst>
            </p:cNvPr>
            <p:cNvSpPr/>
            <p:nvPr/>
          </p:nvSpPr>
          <p:spPr>
            <a:xfrm rot="0">
              <a:off x="2053666" y="1964652"/>
              <a:ext cx="54" cy="258"/>
            </a:xfrm>
            <a:custGeom>
              <a:avLst/>
              <a:gdLst/>
              <a:ahLst/>
              <a:cxnLst/>
              <a:rect b="b" l="0" r="r" t="0"/>
              <a:pathLst>
                <a:path h="19" w="4">
                  <a:moveTo>
                    <a:pt x="0" y="1"/>
                  </a:moveTo>
                  <a:lnTo>
                    <a:pt x="0" y="1"/>
                  </a:lnTo>
                  <a:cubicBezTo>
                    <a:pt x="0" y="4"/>
                    <a:pt x="4" y="11"/>
                    <a:pt x="4" y="18"/>
                  </a:cubicBezTo>
                  <a:cubicBezTo>
                    <a:pt x="4" y="11"/>
                    <a:pt x="4" y="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7" name="Google Shape;3801;p79">
              <a:extLst>
                <a:ext uri="{CEF7FA65-81C2-41D6-9D30-4EB013801F80}">
                  <a16:creationId xmlns:a16="http://schemas.microsoft.com/office/drawing/2010/main" id="{9148F43B-CD58-45DE-BDBF-78D8D25FBF1E}"/>
                </a:ext>
              </a:extLst>
            </p:cNvPr>
            <p:cNvSpPr/>
            <p:nvPr/>
          </p:nvSpPr>
          <p:spPr>
            <a:xfrm rot="0">
              <a:off x="2053571" y="1964083"/>
              <a:ext cx="54" cy="258"/>
            </a:xfrm>
            <a:custGeom>
              <a:avLst/>
              <a:gdLst/>
              <a:ahLst/>
              <a:cxnLst/>
              <a:rect b="b" l="0" r="r" t="0"/>
              <a:pathLst>
                <a:path h="19" w="4">
                  <a:moveTo>
                    <a:pt x="0" y="1"/>
                  </a:moveTo>
                  <a:lnTo>
                    <a:pt x="0" y="1"/>
                  </a:lnTo>
                  <a:cubicBezTo>
                    <a:pt x="0" y="8"/>
                    <a:pt x="4" y="11"/>
                    <a:pt x="4" y="18"/>
                  </a:cubicBezTo>
                  <a:cubicBezTo>
                    <a:pt x="4" y="11"/>
                    <a:pt x="4"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8" name="Google Shape;3802;p79">
              <a:extLst>
                <a:ext uri="{BD6DE075-3A64-4088-ABAC-681AD055DC52}">
                  <a16:creationId xmlns:a16="http://schemas.microsoft.com/office/drawing/2010/main" id="{6D95E268-2347-4574-9A78-128D7EFE6BF1}"/>
                </a:ext>
              </a:extLst>
            </p:cNvPr>
            <p:cNvSpPr/>
            <p:nvPr/>
          </p:nvSpPr>
          <p:spPr>
            <a:xfrm rot="0">
              <a:off x="2053381" y="1962711"/>
              <a:ext cx="54" cy="339"/>
            </a:xfrm>
            <a:custGeom>
              <a:avLst/>
              <a:gdLst/>
              <a:ahLst/>
              <a:cxnLst/>
              <a:rect b="b" l="0" r="r" t="0"/>
              <a:pathLst>
                <a:path h="25" w="4">
                  <a:moveTo>
                    <a:pt x="0" y="0"/>
                  </a:moveTo>
                  <a:cubicBezTo>
                    <a:pt x="0" y="11"/>
                    <a:pt x="0" y="18"/>
                    <a:pt x="4" y="25"/>
                  </a:cubicBezTo>
                  <a:cubicBezTo>
                    <a:pt x="0" y="18"/>
                    <a:pt x="0"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9" name="Google Shape;3803;p79">
              <a:extLst>
                <a:ext uri="{1EAE552A-E87E-49A3-8864-150B8DFC386B}">
                  <a16:creationId xmlns:a16="http://schemas.microsoft.com/office/drawing/2010/main" id="{7434D840-71FF-49D4-A680-5C5C75D80F37}"/>
                </a:ext>
              </a:extLst>
            </p:cNvPr>
            <p:cNvSpPr/>
            <p:nvPr/>
          </p:nvSpPr>
          <p:spPr>
            <a:xfrm rot="0">
              <a:off x="2060319" y="1990369"/>
              <a:ext cx="14" cy="638"/>
            </a:xfrm>
            <a:custGeom>
              <a:avLst/>
              <a:gdLst/>
              <a:ahLst/>
              <a:cxnLst/>
              <a:rect b="b" l="0" r="r" t="0"/>
              <a:pathLst>
                <a:path h="47" w="1">
                  <a:moveTo>
                    <a:pt x="1" y="1"/>
                  </a:moveTo>
                  <a:lnTo>
                    <a:pt x="1" y="46"/>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0" name="Google Shape;3804;p79">
              <a:extLst>
                <a:ext uri="{373C004E-B119-49BA-BB72-43954F388DA1}">
                  <a16:creationId xmlns:a16="http://schemas.microsoft.com/office/drawing/2010/main" id="{9A728600-1391-45CD-B644-52CAB5E34E29}"/>
                </a:ext>
              </a:extLst>
            </p:cNvPr>
            <p:cNvSpPr/>
            <p:nvPr/>
          </p:nvSpPr>
          <p:spPr>
            <a:xfrm rot="0">
              <a:off x="2060319" y="1989378"/>
              <a:ext cx="14" cy="584"/>
            </a:xfrm>
            <a:custGeom>
              <a:avLst/>
              <a:gdLst/>
              <a:ahLst/>
              <a:cxnLst/>
              <a:rect b="b" l="0" r="r" t="0"/>
              <a:pathLst>
                <a:path h="43" w="1">
                  <a:moveTo>
                    <a:pt x="1" y="0"/>
                  </a:moveTo>
                  <a:lnTo>
                    <a:pt x="1" y="4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1" name="Google Shape;3805;p79">
              <a:extLst>
                <a:ext uri="{6424A5B9-8CF3-46B0-80AF-25F26115A4DA}">
                  <a16:creationId xmlns:a16="http://schemas.microsoft.com/office/drawing/2010/main" id="{49365841-B600-4532-AEC1-8BEAD09727F4}"/>
                </a:ext>
              </a:extLst>
            </p:cNvPr>
            <p:cNvSpPr/>
            <p:nvPr/>
          </p:nvSpPr>
          <p:spPr>
            <a:xfrm rot="0">
              <a:off x="2058459" y="1972786"/>
              <a:ext cx="584" cy="1439"/>
            </a:xfrm>
            <a:custGeom>
              <a:avLst/>
              <a:gdLst/>
              <a:ahLst/>
              <a:cxnLst/>
              <a:rect b="b" l="0" r="r" t="0"/>
              <a:pathLst>
                <a:path h="106" w="43">
                  <a:moveTo>
                    <a:pt x="43" y="105"/>
                  </a:moveTo>
                  <a:cubicBezTo>
                    <a:pt x="15" y="77"/>
                    <a:pt x="1" y="42"/>
                    <a:pt x="1" y="0"/>
                  </a:cubicBezTo>
                  <a:cubicBezTo>
                    <a:pt x="1" y="42"/>
                    <a:pt x="15" y="77"/>
                    <a:pt x="43" y="10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2" name="Google Shape;3806;p79">
              <a:extLst>
                <a:ext uri="{8BB4814F-D6D5-46FF-87C0-608D751A5A2C}">
                  <a16:creationId xmlns:a16="http://schemas.microsoft.com/office/drawing/2010/main" id="{279A045F-2093-48EA-8569-265710FB0AFF}"/>
                </a:ext>
              </a:extLst>
            </p:cNvPr>
            <p:cNvSpPr/>
            <p:nvPr/>
          </p:nvSpPr>
          <p:spPr>
            <a:xfrm rot="0">
              <a:off x="2054806" y="1966934"/>
              <a:ext cx="149" cy="163"/>
            </a:xfrm>
            <a:custGeom>
              <a:avLst/>
              <a:gdLst/>
              <a:ahLst/>
              <a:cxnLst/>
              <a:rect b="b" l="0" r="r" t="0"/>
              <a:pathLst>
                <a:path h="12" w="11">
                  <a:moveTo>
                    <a:pt x="11" y="1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3" name="Google Shape;3807;p79">
              <a:extLst>
                <a:ext uri="{7C3245C2-948F-41E0-8C3B-D93EC3A607D3}">
                  <a16:creationId xmlns:a16="http://schemas.microsoft.com/office/drawing/2010/main" id="{4232E4B0-6F2F-48CC-8C2A-C3A67510A4B9}"/>
                </a:ext>
              </a:extLst>
            </p:cNvPr>
            <p:cNvSpPr/>
            <p:nvPr/>
          </p:nvSpPr>
          <p:spPr>
            <a:xfrm rot="0">
              <a:off x="2053951" y="1965603"/>
              <a:ext cx="109" cy="204"/>
            </a:xfrm>
            <a:custGeom>
              <a:avLst/>
              <a:gdLst/>
              <a:ahLst/>
              <a:cxnLst/>
              <a:rect b="b" l="0" r="r" t="0"/>
              <a:pathLst>
                <a:path h="15" w="8">
                  <a:moveTo>
                    <a:pt x="0" y="1"/>
                  </a:moveTo>
                  <a:lnTo>
                    <a:pt x="7"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4" name="Google Shape;3808;p79">
              <a:extLst>
                <a:ext uri="{0AB981AD-5535-4075-9B27-B1418A5B61F5}">
                  <a16:creationId xmlns:a16="http://schemas.microsoft.com/office/drawing/2010/main" id="{9B75F30B-8A3C-4ED5-84BC-9A1C1195719C}"/>
                </a:ext>
              </a:extLst>
            </p:cNvPr>
            <p:cNvSpPr/>
            <p:nvPr/>
          </p:nvSpPr>
          <p:spPr>
            <a:xfrm rot="0">
              <a:off x="2060373" y="1991414"/>
              <a:ext cx="0" cy="679"/>
            </a:xfrm>
            <a:custGeom>
              <a:avLst/>
              <a:gdLst/>
              <a:ahLst/>
              <a:cxnLst/>
              <a:rect b="b" l="0" r="r" t="0"/>
              <a:pathLst>
                <a:path h="50" w="0">
                  <a:moveTo>
                    <a:pt x="0" y="1"/>
                  </a:moveTo>
                  <a:lnTo>
                    <a:pt x="0" y="5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5" name="Google Shape;3809;p79">
              <a:extLst>
                <a:ext uri="{7FD986E5-1DFB-40B9-A65C-6EA30C6B3A9A}">
                  <a16:creationId xmlns:a16="http://schemas.microsoft.com/office/drawing/2010/main" id="{D580CFD8-3594-4B63-A520-271E95296619}"/>
                </a:ext>
              </a:extLst>
            </p:cNvPr>
            <p:cNvSpPr/>
            <p:nvPr/>
          </p:nvSpPr>
          <p:spPr>
            <a:xfrm rot="0">
              <a:off x="2053801" y="1965128"/>
              <a:ext cx="109" cy="258"/>
            </a:xfrm>
            <a:custGeom>
              <a:avLst/>
              <a:gdLst/>
              <a:ahLst/>
              <a:cxnLst/>
              <a:rect b="b" l="0" r="r" t="0"/>
              <a:pathLst>
                <a:path h="19" w="8">
                  <a:moveTo>
                    <a:pt x="1" y="1"/>
                  </a:moveTo>
                  <a:lnTo>
                    <a:pt x="8"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6" name="Google Shape;3810;p79">
              <a:extLst>
                <a:ext uri="{9D8CBF0A-6FE7-4BB0-A7D8-1890A8937137}">
                  <a16:creationId xmlns:a16="http://schemas.microsoft.com/office/drawing/2010/main" id="{76368349-D752-4A6E-A8C1-BEE36354F788}"/>
                </a:ext>
              </a:extLst>
            </p:cNvPr>
            <p:cNvSpPr/>
            <p:nvPr/>
          </p:nvSpPr>
          <p:spPr>
            <a:xfrm rot="0">
              <a:off x="2060224" y="1987477"/>
              <a:ext cx="14" cy="584"/>
            </a:xfrm>
            <a:custGeom>
              <a:avLst/>
              <a:gdLst/>
              <a:ahLst/>
              <a:cxnLst/>
              <a:rect b="b" l="0" r="r" t="0"/>
              <a:pathLst>
                <a:path h="43" w="1">
                  <a:moveTo>
                    <a:pt x="1" y="0"/>
                  </a:moveTo>
                  <a:lnTo>
                    <a:pt x="1" y="4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7" name="Google Shape;3811;p79">
              <a:extLst>
                <a:ext uri="{C1B6A9EE-8446-4679-B909-8509CB73DD9B}">
                  <a16:creationId xmlns:a16="http://schemas.microsoft.com/office/drawing/2010/main" id="{3F1E605E-FBC4-46EE-92F4-CB50A8D55769}"/>
                </a:ext>
              </a:extLst>
            </p:cNvPr>
            <p:cNvSpPr/>
            <p:nvPr/>
          </p:nvSpPr>
          <p:spPr>
            <a:xfrm rot="0">
              <a:off x="2060034" y="1983865"/>
              <a:ext cx="14" cy="489"/>
            </a:xfrm>
            <a:custGeom>
              <a:avLst/>
              <a:gdLst/>
              <a:ahLst/>
              <a:cxnLst/>
              <a:rect b="b" l="0" r="r" t="0"/>
              <a:pathLst>
                <a:path h="36" w="1">
                  <a:moveTo>
                    <a:pt x="1" y="0"/>
                  </a:moveTo>
                  <a:lnTo>
                    <a:pt x="1" y="35"/>
                  </a:lnTo>
                  <a:cubicBezTo>
                    <a:pt x="1" y="21"/>
                    <a:pt x="1" y="11"/>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8" name="Google Shape;3812;p79">
              <a:extLst>
                <a:ext uri="{F3A0C4EE-A9C7-4F0C-BF03-8E9A96BCFF6B}">
                  <a16:creationId xmlns:a16="http://schemas.microsoft.com/office/drawing/2010/main" id="{4F42E541-19B1-4178-A6E6-8F079F49B7C4}"/>
                </a:ext>
              </a:extLst>
            </p:cNvPr>
            <p:cNvSpPr/>
            <p:nvPr/>
          </p:nvSpPr>
          <p:spPr>
            <a:xfrm rot="0">
              <a:off x="2059939" y="1982820"/>
              <a:ext cx="14" cy="434"/>
            </a:xfrm>
            <a:custGeom>
              <a:avLst/>
              <a:gdLst/>
              <a:ahLst/>
              <a:cxnLst/>
              <a:rect b="b" l="0" r="r" t="0"/>
              <a:pathLst>
                <a:path h="32" w="1">
                  <a:moveTo>
                    <a:pt x="1" y="0"/>
                  </a:moveTo>
                  <a:lnTo>
                    <a:pt x="1"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9" name="Google Shape;3813;p79">
              <a:extLst>
                <a:ext uri="{57C27D60-3AE9-416D-AD07-E57FE2F4480D}">
                  <a16:creationId xmlns:a16="http://schemas.microsoft.com/office/drawing/2010/main" id="{8FF283ED-B733-42B1-899B-CAFE5C129216}"/>
                </a:ext>
              </a:extLst>
            </p:cNvPr>
            <p:cNvSpPr/>
            <p:nvPr/>
          </p:nvSpPr>
          <p:spPr>
            <a:xfrm rot="0">
              <a:off x="2060088" y="1984435"/>
              <a:ext cx="0" cy="530"/>
            </a:xfrm>
            <a:custGeom>
              <a:avLst/>
              <a:gdLst/>
              <a:ahLst/>
              <a:cxnLst/>
              <a:rect b="b" l="0" r="r" t="0"/>
              <a:pathLst>
                <a:path h="39" w="0">
                  <a:moveTo>
                    <a:pt x="0" y="0"/>
                  </a:moveTo>
                  <a:lnTo>
                    <a:pt x="0" y="3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0" name="Google Shape;3814;p79">
              <a:extLst>
                <a:ext uri="{0639A1E6-4002-4736-A213-C7B12C79F225}">
                  <a16:creationId xmlns:a16="http://schemas.microsoft.com/office/drawing/2010/main" id="{643C829E-6243-43A1-9E4D-CF1722B5214B}"/>
                </a:ext>
              </a:extLst>
            </p:cNvPr>
            <p:cNvSpPr/>
            <p:nvPr/>
          </p:nvSpPr>
          <p:spPr>
            <a:xfrm rot="0">
              <a:off x="2059993" y="1983295"/>
              <a:ext cx="54" cy="434"/>
            </a:xfrm>
            <a:custGeom>
              <a:avLst/>
              <a:gdLst/>
              <a:ahLst/>
              <a:cxnLst/>
              <a:rect b="b" l="0" r="r" t="0"/>
              <a:pathLst>
                <a:path h="32" w="4">
                  <a:moveTo>
                    <a:pt x="0" y="0"/>
                  </a:moveTo>
                  <a:lnTo>
                    <a:pt x="0" y="32"/>
                  </a:lnTo>
                  <a:cubicBezTo>
                    <a:pt x="4" y="21"/>
                    <a:pt x="0"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1" name="Google Shape;3815;p79">
              <a:extLst>
                <a:ext uri="{D5166DBD-0B0D-458C-B2E4-A069A44DFA0A}">
                  <a16:creationId xmlns:a16="http://schemas.microsoft.com/office/drawing/2010/main" id="{B6C53CFF-CE8C-42B9-8D34-878488F45883}"/>
                </a:ext>
              </a:extLst>
            </p:cNvPr>
            <p:cNvSpPr/>
            <p:nvPr/>
          </p:nvSpPr>
          <p:spPr>
            <a:xfrm rot="0">
              <a:off x="2060468" y="1993695"/>
              <a:ext cx="54" cy="923"/>
            </a:xfrm>
            <a:custGeom>
              <a:avLst/>
              <a:gdLst/>
              <a:ahLst/>
              <a:cxnLst/>
              <a:rect b="b" l="0" r="r" t="0"/>
              <a:pathLst>
                <a:path h="68" w="4">
                  <a:moveTo>
                    <a:pt x="0" y="1"/>
                  </a:moveTo>
                  <a:lnTo>
                    <a:pt x="4" y="6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2" name="Google Shape;3816;p79">
              <a:extLst>
                <a:ext uri="{ABB9EC6B-9270-48D5-916B-1883E35B133B}">
                  <a16:creationId xmlns:a16="http://schemas.microsoft.com/office/drawing/2010/main" id="{505EDB98-FC80-43F8-8BC6-05ACCF36FAB6}"/>
                </a:ext>
              </a:extLst>
            </p:cNvPr>
            <p:cNvSpPr/>
            <p:nvPr/>
          </p:nvSpPr>
          <p:spPr>
            <a:xfrm rot="0">
              <a:off x="2060183" y="1986621"/>
              <a:ext cx="0" cy="584"/>
            </a:xfrm>
            <a:custGeom>
              <a:avLst/>
              <a:gdLst/>
              <a:ahLst/>
              <a:cxnLst/>
              <a:rect b="b" l="0" r="r" t="0"/>
              <a:pathLst>
                <a:path h="43" w="0">
                  <a:moveTo>
                    <a:pt x="0" y="0"/>
                  </a:moveTo>
                  <a:lnTo>
                    <a:pt x="0" y="4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3" name="Google Shape;3817;p79">
              <a:extLst>
                <a:ext uri="{13CF0EE8-F0F5-4621-BBD4-CF9BC685CF49}">
                  <a16:creationId xmlns:a16="http://schemas.microsoft.com/office/drawing/2010/main" id="{2DE16ECF-A55D-4801-AFF1-D905E422E490}"/>
                </a:ext>
              </a:extLst>
            </p:cNvPr>
            <p:cNvSpPr/>
            <p:nvPr/>
          </p:nvSpPr>
          <p:spPr>
            <a:xfrm rot="0">
              <a:off x="2060129" y="1985807"/>
              <a:ext cx="14" cy="638"/>
            </a:xfrm>
            <a:custGeom>
              <a:avLst/>
              <a:gdLst/>
              <a:ahLst/>
              <a:cxnLst/>
              <a:rect b="b" l="0" r="r" t="0"/>
              <a:pathLst>
                <a:path h="47" w="1">
                  <a:moveTo>
                    <a:pt x="1" y="1"/>
                  </a:moveTo>
                  <a:lnTo>
                    <a:pt x="1" y="46"/>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4" name="Google Shape;3818;p79">
              <a:extLst>
                <a:ext uri="{D9CB56F3-8D1B-4CFC-9EFB-55C1EB910741}">
                  <a16:creationId xmlns:a16="http://schemas.microsoft.com/office/drawing/2010/main" id="{E14024E0-B569-47C8-AEBE-22EA71AB1360}"/>
                </a:ext>
              </a:extLst>
            </p:cNvPr>
            <p:cNvSpPr/>
            <p:nvPr/>
          </p:nvSpPr>
          <p:spPr>
            <a:xfrm rot="0">
              <a:off x="2060088" y="1985101"/>
              <a:ext cx="0" cy="530"/>
            </a:xfrm>
            <a:custGeom>
              <a:avLst/>
              <a:gdLst/>
              <a:ahLst/>
              <a:cxnLst/>
              <a:rect b="b" l="0" r="r" t="0"/>
              <a:pathLst>
                <a:path h="39" w="0">
                  <a:moveTo>
                    <a:pt x="0" y="0"/>
                  </a:moveTo>
                  <a:lnTo>
                    <a:pt x="0" y="3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5" name="Google Shape;3819;p79">
              <a:extLst>
                <a:ext uri="{78C895FD-18D9-4342-93DC-E4321B5B5FC7}">
                  <a16:creationId xmlns:a16="http://schemas.microsoft.com/office/drawing/2010/main" id="{E477A2D4-BFA4-4550-84E2-034CA941DE0B}"/>
                </a:ext>
              </a:extLst>
            </p:cNvPr>
            <p:cNvSpPr/>
            <p:nvPr/>
          </p:nvSpPr>
          <p:spPr>
            <a:xfrm rot="0">
              <a:off x="2054562" y="1966649"/>
              <a:ext cx="109" cy="163"/>
            </a:xfrm>
            <a:custGeom>
              <a:avLst/>
              <a:gdLst/>
              <a:ahLst/>
              <a:cxnLst/>
              <a:rect b="b" l="0" r="r" t="0"/>
              <a:pathLst>
                <a:path h="12" w="8">
                  <a:moveTo>
                    <a:pt x="1" y="1"/>
                  </a:moveTo>
                  <a:lnTo>
                    <a:pt x="8"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6" name="Google Shape;3820;p79">
              <a:extLst>
                <a:ext uri="{EDBE4E12-3A28-4F35-B5C4-3C59F0594225}">
                  <a16:creationId xmlns:a16="http://schemas.microsoft.com/office/drawing/2010/main" id="{C8F29D31-16DF-4C63-A08C-DA6C05C5181D}"/>
                </a:ext>
              </a:extLst>
            </p:cNvPr>
            <p:cNvSpPr/>
            <p:nvPr/>
          </p:nvSpPr>
          <p:spPr>
            <a:xfrm rot="0">
              <a:off x="2060509" y="1994795"/>
              <a:ext cx="14" cy="530"/>
            </a:xfrm>
            <a:custGeom>
              <a:avLst/>
              <a:gdLst/>
              <a:ahLst/>
              <a:cxnLst/>
              <a:rect b="b" l="0" r="r" t="0"/>
              <a:pathLst>
                <a:path h="39" w="1">
                  <a:moveTo>
                    <a:pt x="1" y="39"/>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7" name="Google Shape;3821;p79">
              <a:extLst>
                <a:ext uri="{213BA096-E9D9-43F5-A84D-A0B0C0F6BEED}">
                  <a16:creationId xmlns:a16="http://schemas.microsoft.com/office/drawing/2010/main" id="{3FF14052-F244-4E7C-8261-1FDFD89C50E9}"/>
                </a:ext>
              </a:extLst>
            </p:cNvPr>
            <p:cNvSpPr/>
            <p:nvPr/>
          </p:nvSpPr>
          <p:spPr>
            <a:xfrm rot="0">
              <a:off x="2055091" y="1967178"/>
              <a:ext cx="149" cy="149"/>
            </a:xfrm>
            <a:custGeom>
              <a:avLst/>
              <a:gdLst/>
              <a:ahLst/>
              <a:cxnLst/>
              <a:rect b="b" l="0" r="r" t="0"/>
              <a:pathLst>
                <a:path h="11" w="11">
                  <a:moveTo>
                    <a:pt x="0" y="0"/>
                  </a:moveTo>
                  <a:lnTo>
                    <a:pt x="1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8" name="Google Shape;3822;p79">
              <a:extLst>
                <a:ext uri="{FEE1E673-DF7D-47A3-945B-00D2D215F34B}">
                  <a16:creationId xmlns:a16="http://schemas.microsoft.com/office/drawing/2010/main" id="{3BED6089-AE4E-48EC-9702-E805DF71A182}"/>
                </a:ext>
              </a:extLst>
            </p:cNvPr>
            <p:cNvSpPr/>
            <p:nvPr/>
          </p:nvSpPr>
          <p:spPr>
            <a:xfrm rot="0">
              <a:off x="2055376" y="1967463"/>
              <a:ext cx="149" cy="109"/>
            </a:xfrm>
            <a:custGeom>
              <a:avLst/>
              <a:gdLst/>
              <a:ahLst/>
              <a:cxnLst/>
              <a:rect b="b" l="0" r="r" t="0"/>
              <a:pathLst>
                <a:path h="8" w="11">
                  <a:moveTo>
                    <a:pt x="0" y="0"/>
                  </a:moveTo>
                  <a:lnTo>
                    <a:pt x="1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9" name="Google Shape;3823;p79">
              <a:extLst>
                <a:ext uri="{3AB7FA77-F69F-4AF7-8A9A-A3E018DD317B}">
                  <a16:creationId xmlns:a16="http://schemas.microsoft.com/office/drawing/2010/main" id="{F0A9B7A8-91A8-45AC-8DAB-947FC26ACFDF}"/>
                </a:ext>
              </a:extLst>
            </p:cNvPr>
            <p:cNvSpPr/>
            <p:nvPr/>
          </p:nvSpPr>
          <p:spPr>
            <a:xfrm rot="0">
              <a:off x="2059939" y="1982385"/>
              <a:ext cx="14" cy="448"/>
            </a:xfrm>
            <a:custGeom>
              <a:avLst/>
              <a:gdLst/>
              <a:ahLst/>
              <a:cxnLst/>
              <a:rect b="b" l="0" r="r" t="0"/>
              <a:pathLst>
                <a:path h="33" w="1">
                  <a:moveTo>
                    <a:pt x="1" y="1"/>
                  </a:moveTo>
                  <a:lnTo>
                    <a:pt x="1" y="32"/>
                  </a:lnTo>
                  <a:cubicBezTo>
                    <a:pt x="1" y="22"/>
                    <a:pt x="1" y="1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0" name="Google Shape;3824;p79">
              <a:extLst>
                <a:ext uri="{696BAFAD-EDCF-4378-B307-FF287A2B7EB9}">
                  <a16:creationId xmlns:a16="http://schemas.microsoft.com/office/drawing/2010/main" id="{369EEFCE-B00E-4C83-891B-5B8C14A06A07}"/>
                </a:ext>
              </a:extLst>
            </p:cNvPr>
            <p:cNvSpPr/>
            <p:nvPr/>
          </p:nvSpPr>
          <p:spPr>
            <a:xfrm rot="0">
              <a:off x="2060278" y="1988427"/>
              <a:ext cx="0" cy="530"/>
            </a:xfrm>
            <a:custGeom>
              <a:avLst/>
              <a:gdLst/>
              <a:ahLst/>
              <a:cxnLst/>
              <a:rect b="b" l="0" r="r" t="0"/>
              <a:pathLst>
                <a:path h="39" w="0">
                  <a:moveTo>
                    <a:pt x="0" y="0"/>
                  </a:moveTo>
                  <a:lnTo>
                    <a:pt x="0" y="3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1" name="Google Shape;3825;p79">
              <a:extLst>
                <a:ext uri="{0CD462D6-4D61-4760-B72C-5A4B5403D2F4}">
                  <a16:creationId xmlns:a16="http://schemas.microsoft.com/office/drawing/2010/main" id="{92E2FDE4-3A43-4FD8-A039-BD1AA221EBD8}"/>
                </a:ext>
              </a:extLst>
            </p:cNvPr>
            <p:cNvSpPr/>
            <p:nvPr/>
          </p:nvSpPr>
          <p:spPr>
            <a:xfrm rot="0">
              <a:off x="2056137" y="1967884"/>
              <a:ext cx="149" cy="109"/>
            </a:xfrm>
            <a:custGeom>
              <a:avLst/>
              <a:gdLst/>
              <a:ahLst/>
              <a:cxnLst/>
              <a:rect b="b" l="0" r="r" t="0"/>
              <a:pathLst>
                <a:path h="8" w="11">
                  <a:moveTo>
                    <a:pt x="0" y="1"/>
                  </a:moveTo>
                  <a:lnTo>
                    <a:pt x="1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2" name="Google Shape;3826;p79">
              <a:extLst>
                <a:ext uri="{48366909-C819-4783-821A-1BFDD65C1AF6}">
                  <a16:creationId xmlns:a16="http://schemas.microsoft.com/office/drawing/2010/main" id="{EF6C22A4-A591-4EB9-A1AF-124ADA36E392}"/>
                </a:ext>
              </a:extLst>
            </p:cNvPr>
            <p:cNvSpPr/>
            <p:nvPr/>
          </p:nvSpPr>
          <p:spPr>
            <a:xfrm rot="0">
              <a:off x="2055757" y="1967654"/>
              <a:ext cx="149" cy="109"/>
            </a:xfrm>
            <a:custGeom>
              <a:avLst/>
              <a:gdLst/>
              <a:ahLst/>
              <a:cxnLst/>
              <a:rect b="b" l="0" r="r" t="0"/>
              <a:pathLst>
                <a:path h="8" w="11">
                  <a:moveTo>
                    <a:pt x="0" y="0"/>
                  </a:moveTo>
                  <a:lnTo>
                    <a:pt x="1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3" name="Google Shape;3827;p79">
              <a:extLst>
                <a:ext uri="{9550BC01-9892-41B4-B27F-1E08436DA1F7}">
                  <a16:creationId xmlns:a16="http://schemas.microsoft.com/office/drawing/2010/main" id="{837AF40E-0EB4-435C-9A3B-591357C66C49}"/>
                </a:ext>
              </a:extLst>
            </p:cNvPr>
            <p:cNvSpPr/>
            <p:nvPr/>
          </p:nvSpPr>
          <p:spPr>
            <a:xfrm rot="0">
              <a:off x="2153623" y="1945930"/>
              <a:ext cx="3720" cy="6381"/>
            </a:xfrm>
            <a:custGeom>
              <a:avLst/>
              <a:gdLst/>
              <a:ahLst/>
              <a:cxnLst/>
              <a:rect b="b" l="0" r="r" t="0"/>
              <a:pathLst>
                <a:path h="470" w="274">
                  <a:moveTo>
                    <a:pt x="15" y="0"/>
                  </a:moveTo>
                  <a:lnTo>
                    <a:pt x="11" y="14"/>
                  </a:lnTo>
                  <a:lnTo>
                    <a:pt x="8" y="28"/>
                  </a:lnTo>
                  <a:cubicBezTo>
                    <a:pt x="8" y="35"/>
                    <a:pt x="8" y="46"/>
                    <a:pt x="4" y="53"/>
                  </a:cubicBezTo>
                  <a:lnTo>
                    <a:pt x="4" y="63"/>
                  </a:lnTo>
                  <a:cubicBezTo>
                    <a:pt x="4" y="77"/>
                    <a:pt x="4" y="88"/>
                    <a:pt x="1" y="98"/>
                  </a:cubicBezTo>
                  <a:lnTo>
                    <a:pt x="1" y="109"/>
                  </a:lnTo>
                  <a:lnTo>
                    <a:pt x="1" y="134"/>
                  </a:lnTo>
                  <a:lnTo>
                    <a:pt x="1" y="144"/>
                  </a:lnTo>
                  <a:lnTo>
                    <a:pt x="1" y="165"/>
                  </a:lnTo>
                  <a:lnTo>
                    <a:pt x="1" y="176"/>
                  </a:lnTo>
                  <a:lnTo>
                    <a:pt x="1" y="193"/>
                  </a:lnTo>
                  <a:lnTo>
                    <a:pt x="1" y="200"/>
                  </a:lnTo>
                  <a:lnTo>
                    <a:pt x="1" y="221"/>
                  </a:lnTo>
                  <a:cubicBezTo>
                    <a:pt x="1" y="260"/>
                    <a:pt x="92" y="354"/>
                    <a:pt x="183" y="386"/>
                  </a:cubicBezTo>
                  <a:cubicBezTo>
                    <a:pt x="193" y="389"/>
                    <a:pt x="204" y="393"/>
                    <a:pt x="211" y="400"/>
                  </a:cubicBezTo>
                  <a:lnTo>
                    <a:pt x="218" y="403"/>
                  </a:lnTo>
                  <a:cubicBezTo>
                    <a:pt x="225" y="407"/>
                    <a:pt x="232" y="414"/>
                    <a:pt x="239" y="421"/>
                  </a:cubicBezTo>
                  <a:cubicBezTo>
                    <a:pt x="246" y="424"/>
                    <a:pt x="249" y="435"/>
                    <a:pt x="256" y="442"/>
                  </a:cubicBezTo>
                  <a:lnTo>
                    <a:pt x="260" y="445"/>
                  </a:lnTo>
                  <a:cubicBezTo>
                    <a:pt x="261" y="448"/>
                    <a:pt x="263" y="452"/>
                    <a:pt x="265" y="456"/>
                  </a:cubicBezTo>
                  <a:lnTo>
                    <a:pt x="265" y="456"/>
                  </a:lnTo>
                  <a:cubicBezTo>
                    <a:pt x="263" y="450"/>
                    <a:pt x="263" y="444"/>
                    <a:pt x="263" y="438"/>
                  </a:cubicBezTo>
                  <a:cubicBezTo>
                    <a:pt x="274" y="365"/>
                    <a:pt x="197" y="176"/>
                    <a:pt x="99" y="67"/>
                  </a:cubicBezTo>
                  <a:cubicBezTo>
                    <a:pt x="92" y="60"/>
                    <a:pt x="85" y="53"/>
                    <a:pt x="78" y="46"/>
                  </a:cubicBezTo>
                  <a:lnTo>
                    <a:pt x="71" y="39"/>
                  </a:lnTo>
                  <a:cubicBezTo>
                    <a:pt x="64" y="35"/>
                    <a:pt x="57" y="28"/>
                    <a:pt x="53" y="25"/>
                  </a:cubicBezTo>
                  <a:cubicBezTo>
                    <a:pt x="46" y="18"/>
                    <a:pt x="39" y="14"/>
                    <a:pt x="36" y="11"/>
                  </a:cubicBezTo>
                  <a:lnTo>
                    <a:pt x="29" y="7"/>
                  </a:lnTo>
                  <a:cubicBezTo>
                    <a:pt x="25" y="4"/>
                    <a:pt x="18" y="4"/>
                    <a:pt x="15" y="0"/>
                  </a:cubicBezTo>
                  <a:close/>
                  <a:moveTo>
                    <a:pt x="265" y="456"/>
                  </a:moveTo>
                  <a:cubicBezTo>
                    <a:pt x="266" y="461"/>
                    <a:pt x="267" y="465"/>
                    <a:pt x="270" y="470"/>
                  </a:cubicBezTo>
                  <a:cubicBezTo>
                    <a:pt x="268" y="466"/>
                    <a:pt x="266" y="461"/>
                    <a:pt x="265" y="45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4" name="Google Shape;3828;p79">
              <a:extLst>
                <a:ext uri="{C1EA19C6-0F0D-4C75-8156-5BBE9DCBDE96}">
                  <a16:creationId xmlns:a16="http://schemas.microsoft.com/office/drawing/2010/main" id="{0C9F7BEE-2382-4259-878E-7FEC094B5FC1}"/>
                </a:ext>
              </a:extLst>
            </p:cNvPr>
            <p:cNvSpPr/>
            <p:nvPr/>
          </p:nvSpPr>
          <p:spPr>
            <a:xfrm rot="0">
              <a:off x="2113366" y="1953722"/>
              <a:ext cx="52776" cy="75259"/>
            </a:xfrm>
            <a:custGeom>
              <a:avLst/>
              <a:gdLst/>
              <a:ahLst/>
              <a:cxnLst/>
              <a:rect b="b" l="0" r="r" t="0"/>
              <a:pathLst>
                <a:path h="5543" w="3887">
                  <a:moveTo>
                    <a:pt x="3239" y="1"/>
                  </a:moveTo>
                  <a:cubicBezTo>
                    <a:pt x="3239" y="22"/>
                    <a:pt x="3235" y="46"/>
                    <a:pt x="3235" y="64"/>
                  </a:cubicBezTo>
                  <a:lnTo>
                    <a:pt x="3235" y="67"/>
                  </a:lnTo>
                  <a:cubicBezTo>
                    <a:pt x="3232" y="88"/>
                    <a:pt x="3228" y="109"/>
                    <a:pt x="3225" y="130"/>
                  </a:cubicBezTo>
                  <a:cubicBezTo>
                    <a:pt x="3221" y="158"/>
                    <a:pt x="3218" y="183"/>
                    <a:pt x="3214" y="211"/>
                  </a:cubicBezTo>
                  <a:cubicBezTo>
                    <a:pt x="3200" y="347"/>
                    <a:pt x="3057" y="379"/>
                    <a:pt x="2962" y="400"/>
                  </a:cubicBezTo>
                  <a:cubicBezTo>
                    <a:pt x="2931" y="403"/>
                    <a:pt x="2903" y="410"/>
                    <a:pt x="2875" y="424"/>
                  </a:cubicBezTo>
                  <a:cubicBezTo>
                    <a:pt x="2812" y="508"/>
                    <a:pt x="2574" y="893"/>
                    <a:pt x="2567" y="970"/>
                  </a:cubicBezTo>
                  <a:cubicBezTo>
                    <a:pt x="2584" y="1068"/>
                    <a:pt x="2521" y="1348"/>
                    <a:pt x="2399" y="1397"/>
                  </a:cubicBezTo>
                  <a:cubicBezTo>
                    <a:pt x="2388" y="1401"/>
                    <a:pt x="2371" y="1425"/>
                    <a:pt x="2374" y="1590"/>
                  </a:cubicBezTo>
                  <a:lnTo>
                    <a:pt x="2374" y="1629"/>
                  </a:lnTo>
                  <a:cubicBezTo>
                    <a:pt x="2374" y="1695"/>
                    <a:pt x="2315" y="1744"/>
                    <a:pt x="2241" y="1804"/>
                  </a:cubicBezTo>
                  <a:cubicBezTo>
                    <a:pt x="2188" y="1846"/>
                    <a:pt x="2115" y="1909"/>
                    <a:pt x="2115" y="1951"/>
                  </a:cubicBezTo>
                  <a:cubicBezTo>
                    <a:pt x="2115" y="2059"/>
                    <a:pt x="1975" y="2329"/>
                    <a:pt x="1751" y="2731"/>
                  </a:cubicBezTo>
                  <a:lnTo>
                    <a:pt x="1702" y="2819"/>
                  </a:lnTo>
                  <a:cubicBezTo>
                    <a:pt x="1688" y="2847"/>
                    <a:pt x="1670" y="2875"/>
                    <a:pt x="1656" y="2903"/>
                  </a:cubicBezTo>
                  <a:cubicBezTo>
                    <a:pt x="1578" y="3057"/>
                    <a:pt x="1527" y="3153"/>
                    <a:pt x="1454" y="3153"/>
                  </a:cubicBezTo>
                  <a:cubicBezTo>
                    <a:pt x="1449" y="3153"/>
                    <a:pt x="1444" y="3152"/>
                    <a:pt x="1439" y="3151"/>
                  </a:cubicBezTo>
                  <a:cubicBezTo>
                    <a:pt x="1394" y="3144"/>
                    <a:pt x="1366" y="3109"/>
                    <a:pt x="1352" y="3046"/>
                  </a:cubicBezTo>
                  <a:cubicBezTo>
                    <a:pt x="1334" y="2962"/>
                    <a:pt x="1236" y="2854"/>
                    <a:pt x="1142" y="2815"/>
                  </a:cubicBezTo>
                  <a:cubicBezTo>
                    <a:pt x="1129" y="2808"/>
                    <a:pt x="1114" y="2804"/>
                    <a:pt x="1100" y="2804"/>
                  </a:cubicBezTo>
                  <a:cubicBezTo>
                    <a:pt x="1088" y="2804"/>
                    <a:pt x="1076" y="2807"/>
                    <a:pt x="1065" y="2812"/>
                  </a:cubicBezTo>
                  <a:cubicBezTo>
                    <a:pt x="1006" y="2851"/>
                    <a:pt x="936" y="2872"/>
                    <a:pt x="864" y="2872"/>
                  </a:cubicBezTo>
                  <a:cubicBezTo>
                    <a:pt x="859" y="2872"/>
                    <a:pt x="853" y="2872"/>
                    <a:pt x="848" y="2871"/>
                  </a:cubicBezTo>
                  <a:lnTo>
                    <a:pt x="785" y="2871"/>
                  </a:lnTo>
                  <a:cubicBezTo>
                    <a:pt x="774" y="2870"/>
                    <a:pt x="764" y="2869"/>
                    <a:pt x="753" y="2869"/>
                  </a:cubicBezTo>
                  <a:cubicBezTo>
                    <a:pt x="743" y="2869"/>
                    <a:pt x="732" y="2870"/>
                    <a:pt x="722" y="2871"/>
                  </a:cubicBezTo>
                  <a:cubicBezTo>
                    <a:pt x="666" y="2906"/>
                    <a:pt x="386" y="3179"/>
                    <a:pt x="137" y="3438"/>
                  </a:cubicBezTo>
                  <a:lnTo>
                    <a:pt x="137" y="3452"/>
                  </a:lnTo>
                  <a:lnTo>
                    <a:pt x="137" y="3459"/>
                  </a:lnTo>
                  <a:lnTo>
                    <a:pt x="137" y="3470"/>
                  </a:lnTo>
                  <a:lnTo>
                    <a:pt x="137" y="3477"/>
                  </a:lnTo>
                  <a:lnTo>
                    <a:pt x="133" y="3491"/>
                  </a:lnTo>
                  <a:lnTo>
                    <a:pt x="133" y="3501"/>
                  </a:lnTo>
                  <a:lnTo>
                    <a:pt x="130" y="3515"/>
                  </a:lnTo>
                  <a:lnTo>
                    <a:pt x="126" y="3529"/>
                  </a:lnTo>
                  <a:lnTo>
                    <a:pt x="123" y="3543"/>
                  </a:lnTo>
                  <a:lnTo>
                    <a:pt x="119" y="3557"/>
                  </a:lnTo>
                  <a:lnTo>
                    <a:pt x="116" y="3575"/>
                  </a:lnTo>
                  <a:lnTo>
                    <a:pt x="112" y="3589"/>
                  </a:lnTo>
                  <a:lnTo>
                    <a:pt x="109" y="3606"/>
                  </a:lnTo>
                  <a:lnTo>
                    <a:pt x="105" y="3624"/>
                  </a:lnTo>
                  <a:lnTo>
                    <a:pt x="98" y="3645"/>
                  </a:lnTo>
                  <a:lnTo>
                    <a:pt x="95" y="3659"/>
                  </a:lnTo>
                  <a:lnTo>
                    <a:pt x="91" y="3680"/>
                  </a:lnTo>
                  <a:lnTo>
                    <a:pt x="84" y="3701"/>
                  </a:lnTo>
                  <a:lnTo>
                    <a:pt x="81" y="3722"/>
                  </a:lnTo>
                  <a:lnTo>
                    <a:pt x="74" y="3740"/>
                  </a:lnTo>
                  <a:lnTo>
                    <a:pt x="67" y="3764"/>
                  </a:lnTo>
                  <a:lnTo>
                    <a:pt x="63" y="3782"/>
                  </a:lnTo>
                  <a:lnTo>
                    <a:pt x="53" y="3810"/>
                  </a:lnTo>
                  <a:lnTo>
                    <a:pt x="49" y="3827"/>
                  </a:lnTo>
                  <a:lnTo>
                    <a:pt x="39" y="3855"/>
                  </a:lnTo>
                  <a:lnTo>
                    <a:pt x="35" y="3873"/>
                  </a:lnTo>
                  <a:lnTo>
                    <a:pt x="25" y="3904"/>
                  </a:lnTo>
                  <a:lnTo>
                    <a:pt x="18" y="3918"/>
                  </a:lnTo>
                  <a:lnTo>
                    <a:pt x="7" y="3953"/>
                  </a:lnTo>
                  <a:lnTo>
                    <a:pt x="0" y="3967"/>
                  </a:lnTo>
                  <a:lnTo>
                    <a:pt x="0" y="3971"/>
                  </a:lnTo>
                  <a:cubicBezTo>
                    <a:pt x="53" y="4030"/>
                    <a:pt x="102" y="4093"/>
                    <a:pt x="140" y="4160"/>
                  </a:cubicBezTo>
                  <a:cubicBezTo>
                    <a:pt x="161" y="4191"/>
                    <a:pt x="182" y="4226"/>
                    <a:pt x="207" y="4258"/>
                  </a:cubicBezTo>
                  <a:cubicBezTo>
                    <a:pt x="240" y="4305"/>
                    <a:pt x="285" y="4319"/>
                    <a:pt x="346" y="4319"/>
                  </a:cubicBezTo>
                  <a:cubicBezTo>
                    <a:pt x="371" y="4319"/>
                    <a:pt x="398" y="4317"/>
                    <a:pt x="428" y="4314"/>
                  </a:cubicBezTo>
                  <a:cubicBezTo>
                    <a:pt x="449" y="4309"/>
                    <a:pt x="470" y="4306"/>
                    <a:pt x="491" y="4306"/>
                  </a:cubicBezTo>
                  <a:cubicBezTo>
                    <a:pt x="529" y="4306"/>
                    <a:pt x="566" y="4314"/>
                    <a:pt x="603" y="4328"/>
                  </a:cubicBezTo>
                  <a:cubicBezTo>
                    <a:pt x="729" y="4394"/>
                    <a:pt x="827" y="4814"/>
                    <a:pt x="788" y="4940"/>
                  </a:cubicBezTo>
                  <a:cubicBezTo>
                    <a:pt x="781" y="4965"/>
                    <a:pt x="767" y="4996"/>
                    <a:pt x="753" y="5031"/>
                  </a:cubicBezTo>
                  <a:cubicBezTo>
                    <a:pt x="722" y="5115"/>
                    <a:pt x="666" y="5255"/>
                    <a:pt x="673" y="5339"/>
                  </a:cubicBezTo>
                  <a:lnTo>
                    <a:pt x="1373" y="5339"/>
                  </a:lnTo>
                  <a:lnTo>
                    <a:pt x="1597" y="5273"/>
                  </a:lnTo>
                  <a:lnTo>
                    <a:pt x="1607" y="5276"/>
                  </a:lnTo>
                  <a:lnTo>
                    <a:pt x="1625" y="5276"/>
                  </a:lnTo>
                  <a:cubicBezTo>
                    <a:pt x="1677" y="5280"/>
                    <a:pt x="2069" y="5301"/>
                    <a:pt x="2427" y="5311"/>
                  </a:cubicBezTo>
                  <a:cubicBezTo>
                    <a:pt x="2610" y="5317"/>
                    <a:pt x="2740" y="5319"/>
                    <a:pt x="2833" y="5319"/>
                  </a:cubicBezTo>
                  <a:cubicBezTo>
                    <a:pt x="2959" y="5319"/>
                    <a:pt x="3015" y="5315"/>
                    <a:pt x="3039" y="5311"/>
                  </a:cubicBezTo>
                  <a:lnTo>
                    <a:pt x="3050" y="5311"/>
                  </a:lnTo>
                  <a:cubicBezTo>
                    <a:pt x="3060" y="5311"/>
                    <a:pt x="3074" y="5308"/>
                    <a:pt x="3085" y="5308"/>
                  </a:cubicBezTo>
                  <a:lnTo>
                    <a:pt x="3120" y="5308"/>
                  </a:lnTo>
                  <a:lnTo>
                    <a:pt x="3151" y="5311"/>
                  </a:lnTo>
                  <a:lnTo>
                    <a:pt x="3158" y="5311"/>
                  </a:lnTo>
                  <a:cubicBezTo>
                    <a:pt x="3225" y="5325"/>
                    <a:pt x="3288" y="5343"/>
                    <a:pt x="3351" y="5364"/>
                  </a:cubicBezTo>
                  <a:lnTo>
                    <a:pt x="3403" y="5381"/>
                  </a:lnTo>
                  <a:lnTo>
                    <a:pt x="3407" y="5381"/>
                  </a:lnTo>
                  <a:lnTo>
                    <a:pt x="3452" y="5399"/>
                  </a:lnTo>
                  <a:lnTo>
                    <a:pt x="3459" y="5402"/>
                  </a:lnTo>
                  <a:lnTo>
                    <a:pt x="3505" y="5420"/>
                  </a:lnTo>
                  <a:lnTo>
                    <a:pt x="3512" y="5423"/>
                  </a:lnTo>
                  <a:lnTo>
                    <a:pt x="3557" y="5441"/>
                  </a:lnTo>
                  <a:lnTo>
                    <a:pt x="3564" y="5444"/>
                  </a:lnTo>
                  <a:lnTo>
                    <a:pt x="3606" y="5462"/>
                  </a:lnTo>
                  <a:lnTo>
                    <a:pt x="3617" y="5465"/>
                  </a:lnTo>
                  <a:lnTo>
                    <a:pt x="3652" y="5483"/>
                  </a:lnTo>
                  <a:lnTo>
                    <a:pt x="3662" y="5486"/>
                  </a:lnTo>
                  <a:lnTo>
                    <a:pt x="3697" y="5504"/>
                  </a:lnTo>
                  <a:lnTo>
                    <a:pt x="3708" y="5507"/>
                  </a:lnTo>
                  <a:lnTo>
                    <a:pt x="3743" y="5525"/>
                  </a:lnTo>
                  <a:lnTo>
                    <a:pt x="3746" y="5525"/>
                  </a:lnTo>
                  <a:lnTo>
                    <a:pt x="3785" y="5542"/>
                  </a:lnTo>
                  <a:cubicBezTo>
                    <a:pt x="3802" y="5416"/>
                    <a:pt x="3837" y="5290"/>
                    <a:pt x="3886" y="5175"/>
                  </a:cubicBezTo>
                  <a:lnTo>
                    <a:pt x="3883" y="5171"/>
                  </a:lnTo>
                  <a:cubicBezTo>
                    <a:pt x="3876" y="5168"/>
                    <a:pt x="3869" y="5161"/>
                    <a:pt x="3865" y="5157"/>
                  </a:cubicBezTo>
                  <a:lnTo>
                    <a:pt x="3858" y="5150"/>
                  </a:lnTo>
                  <a:cubicBezTo>
                    <a:pt x="3855" y="5147"/>
                    <a:pt x="3848" y="5140"/>
                    <a:pt x="3841" y="5133"/>
                  </a:cubicBezTo>
                  <a:lnTo>
                    <a:pt x="3837" y="5126"/>
                  </a:lnTo>
                  <a:cubicBezTo>
                    <a:pt x="3834" y="5122"/>
                    <a:pt x="3830" y="5115"/>
                    <a:pt x="3827" y="5108"/>
                  </a:cubicBezTo>
                  <a:lnTo>
                    <a:pt x="3823" y="5101"/>
                  </a:lnTo>
                  <a:cubicBezTo>
                    <a:pt x="3820" y="5094"/>
                    <a:pt x="3816" y="5087"/>
                    <a:pt x="3816" y="5080"/>
                  </a:cubicBezTo>
                  <a:cubicBezTo>
                    <a:pt x="3806" y="5049"/>
                    <a:pt x="3708" y="4965"/>
                    <a:pt x="3652" y="4916"/>
                  </a:cubicBezTo>
                  <a:cubicBezTo>
                    <a:pt x="3589" y="4867"/>
                    <a:pt x="3529" y="4811"/>
                    <a:pt x="3477" y="4748"/>
                  </a:cubicBezTo>
                  <a:cubicBezTo>
                    <a:pt x="3428" y="4688"/>
                    <a:pt x="3386" y="4625"/>
                    <a:pt x="3347" y="4555"/>
                  </a:cubicBezTo>
                  <a:lnTo>
                    <a:pt x="3340" y="4538"/>
                  </a:lnTo>
                  <a:lnTo>
                    <a:pt x="3340" y="4520"/>
                  </a:lnTo>
                  <a:cubicBezTo>
                    <a:pt x="3351" y="4419"/>
                    <a:pt x="3326" y="4321"/>
                    <a:pt x="3270" y="4240"/>
                  </a:cubicBezTo>
                  <a:cubicBezTo>
                    <a:pt x="3155" y="4086"/>
                    <a:pt x="3099" y="3974"/>
                    <a:pt x="3099" y="3764"/>
                  </a:cubicBezTo>
                  <a:cubicBezTo>
                    <a:pt x="3095" y="3669"/>
                    <a:pt x="3081" y="3578"/>
                    <a:pt x="3057" y="3491"/>
                  </a:cubicBezTo>
                  <a:cubicBezTo>
                    <a:pt x="3039" y="3435"/>
                    <a:pt x="3029" y="3375"/>
                    <a:pt x="3025" y="3316"/>
                  </a:cubicBezTo>
                  <a:cubicBezTo>
                    <a:pt x="3025" y="3242"/>
                    <a:pt x="3074" y="3158"/>
                    <a:pt x="3141" y="3053"/>
                  </a:cubicBezTo>
                  <a:cubicBezTo>
                    <a:pt x="3204" y="2959"/>
                    <a:pt x="3256" y="2854"/>
                    <a:pt x="3295" y="2749"/>
                  </a:cubicBezTo>
                  <a:cubicBezTo>
                    <a:pt x="3298" y="2731"/>
                    <a:pt x="3305" y="2714"/>
                    <a:pt x="3312" y="2696"/>
                  </a:cubicBezTo>
                  <a:cubicBezTo>
                    <a:pt x="3316" y="2693"/>
                    <a:pt x="3319" y="2686"/>
                    <a:pt x="3323" y="2682"/>
                  </a:cubicBezTo>
                  <a:cubicBezTo>
                    <a:pt x="3326" y="2675"/>
                    <a:pt x="3333" y="2661"/>
                    <a:pt x="3340" y="2651"/>
                  </a:cubicBezTo>
                  <a:cubicBezTo>
                    <a:pt x="3347" y="2640"/>
                    <a:pt x="3347" y="2637"/>
                    <a:pt x="3351" y="2630"/>
                  </a:cubicBezTo>
                  <a:cubicBezTo>
                    <a:pt x="3354" y="2626"/>
                    <a:pt x="3361" y="2612"/>
                    <a:pt x="3368" y="2605"/>
                  </a:cubicBezTo>
                  <a:lnTo>
                    <a:pt x="3386" y="2584"/>
                  </a:lnTo>
                  <a:cubicBezTo>
                    <a:pt x="3389" y="2577"/>
                    <a:pt x="3396" y="2570"/>
                    <a:pt x="3403" y="2563"/>
                  </a:cubicBezTo>
                  <a:lnTo>
                    <a:pt x="3421" y="2542"/>
                  </a:lnTo>
                  <a:lnTo>
                    <a:pt x="3438" y="2521"/>
                  </a:lnTo>
                  <a:lnTo>
                    <a:pt x="3456" y="2504"/>
                  </a:lnTo>
                  <a:lnTo>
                    <a:pt x="3477" y="2483"/>
                  </a:lnTo>
                  <a:lnTo>
                    <a:pt x="3498" y="2465"/>
                  </a:lnTo>
                  <a:lnTo>
                    <a:pt x="3519" y="2444"/>
                  </a:lnTo>
                  <a:lnTo>
                    <a:pt x="3536" y="2427"/>
                  </a:lnTo>
                  <a:lnTo>
                    <a:pt x="3550" y="2416"/>
                  </a:lnTo>
                  <a:cubicBezTo>
                    <a:pt x="3491" y="2297"/>
                    <a:pt x="3442" y="2175"/>
                    <a:pt x="3407" y="2052"/>
                  </a:cubicBezTo>
                  <a:cubicBezTo>
                    <a:pt x="3403" y="2035"/>
                    <a:pt x="3396" y="2021"/>
                    <a:pt x="3389" y="2007"/>
                  </a:cubicBezTo>
                  <a:cubicBezTo>
                    <a:pt x="3389" y="2003"/>
                    <a:pt x="3386" y="1996"/>
                    <a:pt x="3382" y="1993"/>
                  </a:cubicBezTo>
                  <a:cubicBezTo>
                    <a:pt x="3382" y="1989"/>
                    <a:pt x="3375" y="1975"/>
                    <a:pt x="3368" y="1968"/>
                  </a:cubicBezTo>
                  <a:cubicBezTo>
                    <a:pt x="3340" y="1923"/>
                    <a:pt x="3302" y="1881"/>
                    <a:pt x="3260" y="1846"/>
                  </a:cubicBezTo>
                  <a:cubicBezTo>
                    <a:pt x="3242" y="1832"/>
                    <a:pt x="3225" y="1818"/>
                    <a:pt x="3204" y="1800"/>
                  </a:cubicBezTo>
                  <a:lnTo>
                    <a:pt x="3162" y="1769"/>
                  </a:lnTo>
                  <a:cubicBezTo>
                    <a:pt x="3102" y="1723"/>
                    <a:pt x="3039" y="1674"/>
                    <a:pt x="2973" y="1611"/>
                  </a:cubicBezTo>
                  <a:cubicBezTo>
                    <a:pt x="2777" y="1432"/>
                    <a:pt x="2801" y="1296"/>
                    <a:pt x="2815" y="1215"/>
                  </a:cubicBezTo>
                  <a:cubicBezTo>
                    <a:pt x="2819" y="1201"/>
                    <a:pt x="2822" y="1187"/>
                    <a:pt x="2822" y="1177"/>
                  </a:cubicBezTo>
                  <a:cubicBezTo>
                    <a:pt x="2822" y="1145"/>
                    <a:pt x="2836" y="1117"/>
                    <a:pt x="2857" y="1100"/>
                  </a:cubicBezTo>
                  <a:cubicBezTo>
                    <a:pt x="2909" y="1050"/>
                    <a:pt x="3035" y="1036"/>
                    <a:pt x="3169" y="1036"/>
                  </a:cubicBezTo>
                  <a:cubicBezTo>
                    <a:pt x="3234" y="1036"/>
                    <a:pt x="3301" y="1039"/>
                    <a:pt x="3361" y="1044"/>
                  </a:cubicBezTo>
                  <a:cubicBezTo>
                    <a:pt x="3386" y="1047"/>
                    <a:pt x="3409" y="1049"/>
                    <a:pt x="3433" y="1049"/>
                  </a:cubicBezTo>
                  <a:cubicBezTo>
                    <a:pt x="3456" y="1049"/>
                    <a:pt x="3479" y="1047"/>
                    <a:pt x="3501" y="1044"/>
                  </a:cubicBezTo>
                  <a:cubicBezTo>
                    <a:pt x="3396" y="914"/>
                    <a:pt x="3277" y="575"/>
                    <a:pt x="3291" y="347"/>
                  </a:cubicBezTo>
                  <a:cubicBezTo>
                    <a:pt x="3298" y="249"/>
                    <a:pt x="3284" y="155"/>
                    <a:pt x="3253" y="64"/>
                  </a:cubicBezTo>
                  <a:cubicBezTo>
                    <a:pt x="3249" y="43"/>
                    <a:pt x="3246" y="25"/>
                    <a:pt x="3239" y="8"/>
                  </a:cubicBezTo>
                  <a:lnTo>
                    <a:pt x="323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5" name="Google Shape;3829;p79">
              <a:extLst>
                <a:ext uri="{C2AA9070-5447-4845-A480-8BA118104B57}">
                  <a16:creationId xmlns:a16="http://schemas.microsoft.com/office/drawing/2010/main" id="{741E5B6E-CA40-4232-9452-8880EE51F1AF}"/>
                </a:ext>
              </a:extLst>
            </p:cNvPr>
            <p:cNvSpPr/>
            <p:nvPr/>
          </p:nvSpPr>
          <p:spPr>
            <a:xfrm rot="0">
              <a:off x="2165367" y="2023172"/>
              <a:ext cx="149" cy="244"/>
            </a:xfrm>
            <a:custGeom>
              <a:avLst/>
              <a:gdLst/>
              <a:ahLst/>
              <a:cxnLst/>
              <a:rect b="b" l="0" r="r" t="0"/>
              <a:pathLst>
                <a:path h="18" w="11">
                  <a:moveTo>
                    <a:pt x="11" y="18"/>
                  </a:moveTo>
                  <a:cubicBezTo>
                    <a:pt x="7" y="11"/>
                    <a:pt x="4" y="7"/>
                    <a:pt x="0" y="0"/>
                  </a:cubicBezTo>
                  <a:cubicBezTo>
                    <a:pt x="4" y="7"/>
                    <a:pt x="7" y="11"/>
                    <a:pt x="1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6" name="Google Shape;3830;p79">
              <a:extLst>
                <a:ext uri="{33C1678C-588C-41DB-AF51-1BB1C1E92C72}">
                  <a16:creationId xmlns:a16="http://schemas.microsoft.com/office/drawing/2010/main" id="{50969D73-64DA-4BD4-BB00-DC58DCE5D6B2}"/>
                </a:ext>
              </a:extLst>
            </p:cNvPr>
            <p:cNvSpPr/>
            <p:nvPr/>
          </p:nvSpPr>
          <p:spPr>
            <a:xfrm rot="0">
              <a:off x="2165178" y="2022792"/>
              <a:ext cx="149" cy="339"/>
            </a:xfrm>
            <a:custGeom>
              <a:avLst/>
              <a:gdLst/>
              <a:ahLst/>
              <a:cxnLst/>
              <a:rect b="b" l="0" r="r" t="0"/>
              <a:pathLst>
                <a:path h="25" w="11">
                  <a:moveTo>
                    <a:pt x="11" y="25"/>
                  </a:moveTo>
                  <a:cubicBezTo>
                    <a:pt x="4" y="14"/>
                    <a:pt x="4" y="7"/>
                    <a:pt x="0" y="0"/>
                  </a:cubicBezTo>
                  <a:cubicBezTo>
                    <a:pt x="4" y="7"/>
                    <a:pt x="4" y="14"/>
                    <a:pt x="11"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7" name="Google Shape;3831;p79">
              <a:extLst>
                <a:ext uri="{C9907924-6819-4D5F-801B-EA368F6D590A}">
                  <a16:creationId xmlns:a16="http://schemas.microsoft.com/office/drawing/2010/main" id="{2C7187EA-44EB-46A4-9DEF-FC0350EDF00C}"/>
                </a:ext>
              </a:extLst>
            </p:cNvPr>
            <p:cNvSpPr/>
            <p:nvPr/>
          </p:nvSpPr>
          <p:spPr>
            <a:xfrm rot="0">
              <a:off x="2159136" y="1988901"/>
              <a:ext cx="204" cy="299"/>
            </a:xfrm>
            <a:custGeom>
              <a:avLst/>
              <a:gdLst/>
              <a:ahLst/>
              <a:cxnLst/>
              <a:rect b="b" l="0" r="r" t="0"/>
              <a:pathLst>
                <a:path h="22" w="15">
                  <a:moveTo>
                    <a:pt x="1" y="21"/>
                  </a:moveTo>
                  <a:lnTo>
                    <a:pt x="1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8" name="Google Shape;3832;p79">
              <a:extLst>
                <a:ext uri="{00CF93D0-A16D-4FDC-9AFB-702A45885DED}">
                  <a16:creationId xmlns:a16="http://schemas.microsoft.com/office/drawing/2010/main" id="{45BC4C34-1538-4922-8EA1-B1C1660B883D}"/>
                </a:ext>
              </a:extLst>
            </p:cNvPr>
            <p:cNvSpPr/>
            <p:nvPr/>
          </p:nvSpPr>
          <p:spPr>
            <a:xfrm rot="0">
              <a:off x="2158714" y="1989568"/>
              <a:ext cx="204" cy="244"/>
            </a:xfrm>
            <a:custGeom>
              <a:avLst/>
              <a:gdLst/>
              <a:ahLst/>
              <a:cxnLst/>
              <a:rect b="b" l="0" r="r" t="0"/>
              <a:pathLst>
                <a:path h="18" w="15">
                  <a:moveTo>
                    <a:pt x="0" y="18"/>
                  </a:moveTo>
                  <a:cubicBezTo>
                    <a:pt x="4" y="11"/>
                    <a:pt x="11" y="4"/>
                    <a:pt x="14" y="0"/>
                  </a:cubicBezTo>
                  <a:cubicBezTo>
                    <a:pt x="11" y="4"/>
                    <a:pt x="4" y="11"/>
                    <a:pt x="0"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9" name="Google Shape;3833;p79">
              <a:extLst>
                <a:ext uri="{E984BE15-31CA-4459-84B1-C35EE15088D7}">
                  <a16:creationId xmlns:a16="http://schemas.microsoft.com/office/drawing/2010/main" id="{E8BE9AFB-4693-4119-A077-7ADEA80E1B02}"/>
                </a:ext>
              </a:extLst>
            </p:cNvPr>
            <p:cNvSpPr/>
            <p:nvPr/>
          </p:nvSpPr>
          <p:spPr>
            <a:xfrm rot="0">
              <a:off x="2158375" y="1990179"/>
              <a:ext cx="109" cy="258"/>
            </a:xfrm>
            <a:custGeom>
              <a:avLst/>
              <a:gdLst/>
              <a:ahLst/>
              <a:cxnLst/>
              <a:rect b="b" l="0" r="r" t="0"/>
              <a:pathLst>
                <a:path h="19" w="8">
                  <a:moveTo>
                    <a:pt x="1" y="18"/>
                  </a:moveTo>
                  <a:cubicBezTo>
                    <a:pt x="4" y="15"/>
                    <a:pt x="8" y="8"/>
                    <a:pt x="8" y="1"/>
                  </a:cubicBezTo>
                  <a:cubicBezTo>
                    <a:pt x="8" y="8"/>
                    <a:pt x="4" y="15"/>
                    <a:pt x="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0" name="Google Shape;3834;p79">
              <a:extLst>
                <a:ext uri="{F28A58AE-2224-41B9-BDF5-5182376CFA2C}">
                  <a16:creationId xmlns:a16="http://schemas.microsoft.com/office/drawing/2010/main" id="{FC7BB7C0-9EAF-4815-9D4B-18ED8D768633}"/>
                </a:ext>
              </a:extLst>
            </p:cNvPr>
            <p:cNvSpPr/>
            <p:nvPr/>
          </p:nvSpPr>
          <p:spPr>
            <a:xfrm rot="0">
              <a:off x="2159610" y="1988332"/>
              <a:ext cx="204" cy="299"/>
            </a:xfrm>
            <a:custGeom>
              <a:avLst/>
              <a:gdLst/>
              <a:ahLst/>
              <a:cxnLst/>
              <a:rect b="b" l="0" r="r" t="0"/>
              <a:pathLst>
                <a:path h="22" w="15">
                  <a:moveTo>
                    <a:pt x="1" y="21"/>
                  </a:moveTo>
                  <a:lnTo>
                    <a:pt x="1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1" name="Google Shape;3835;p79">
              <a:extLst>
                <a:ext uri="{88003538-498B-44CA-9C62-24373F3C0DE3}">
                  <a16:creationId xmlns:a16="http://schemas.microsoft.com/office/drawing/2010/main" id="{1ACF3F29-AF87-4D77-8785-70D8C590AD71}"/>
                </a:ext>
              </a:extLst>
            </p:cNvPr>
            <p:cNvSpPr/>
            <p:nvPr/>
          </p:nvSpPr>
          <p:spPr>
            <a:xfrm rot="0">
              <a:off x="2161132" y="1986757"/>
              <a:ext cx="258" cy="258"/>
            </a:xfrm>
            <a:custGeom>
              <a:avLst/>
              <a:gdLst/>
              <a:ahLst/>
              <a:cxnLst/>
              <a:rect b="b" l="0" r="r" t="0"/>
              <a:pathLst>
                <a:path h="19" w="19">
                  <a:moveTo>
                    <a:pt x="1" y="18"/>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2" name="Google Shape;3836;p79">
              <a:extLst>
                <a:ext uri="{F04855C0-2596-46A6-B8CB-1D2D3E14B416}">
                  <a16:creationId xmlns:a16="http://schemas.microsoft.com/office/drawing/2010/main" id="{B6F54CDE-B73A-4B11-BB92-49A4B3A2EA29}"/>
                </a:ext>
              </a:extLst>
            </p:cNvPr>
            <p:cNvSpPr/>
            <p:nvPr/>
          </p:nvSpPr>
          <p:spPr>
            <a:xfrm rot="0">
              <a:off x="2160085" y="1987803"/>
              <a:ext cx="258" cy="258"/>
            </a:xfrm>
            <a:custGeom>
              <a:avLst/>
              <a:gdLst/>
              <a:ahLst/>
              <a:cxnLst/>
              <a:rect b="b" l="0" r="r" t="0"/>
              <a:pathLst>
                <a:path h="19" w="19">
                  <a:moveTo>
                    <a:pt x="1" y="18"/>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3" name="Google Shape;3837;p79">
              <a:extLst>
                <a:ext uri="{9B090F61-D971-4B7F-A3C9-9BDAF98B4302}">
                  <a16:creationId xmlns:a16="http://schemas.microsoft.com/office/drawing/2010/main" id="{507D2879-7F17-4C02-A0D5-842B32369923}"/>
                </a:ext>
              </a:extLst>
            </p:cNvPr>
            <p:cNvSpPr/>
            <p:nvPr/>
          </p:nvSpPr>
          <p:spPr>
            <a:xfrm rot="0">
              <a:off x="2165884" y="2023837"/>
              <a:ext cx="258" cy="204"/>
            </a:xfrm>
            <a:custGeom>
              <a:avLst/>
              <a:gdLst/>
              <a:ahLst/>
              <a:cxnLst/>
              <a:rect b="b" l="0" r="r" t="0"/>
              <a:pathLst>
                <a:path h="15" w="19">
                  <a:moveTo>
                    <a:pt x="18" y="14"/>
                  </a:moveTo>
                  <a:cubicBezTo>
                    <a:pt x="11" y="11"/>
                    <a:pt x="4" y="4"/>
                    <a:pt x="1" y="0"/>
                  </a:cubicBezTo>
                  <a:cubicBezTo>
                    <a:pt x="4" y="4"/>
                    <a:pt x="11" y="11"/>
                    <a:pt x="18"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4" name="Google Shape;3838;p79">
              <a:extLst>
                <a:ext uri="{085BE5CA-7E9F-49F6-9D0B-5768DD909590}">
                  <a16:creationId xmlns:a16="http://schemas.microsoft.com/office/drawing/2010/main" id="{AC5760DA-8410-43B7-95E1-6410DF0965C1}"/>
                </a:ext>
              </a:extLst>
            </p:cNvPr>
            <p:cNvSpPr/>
            <p:nvPr/>
          </p:nvSpPr>
          <p:spPr>
            <a:xfrm rot="0">
              <a:off x="2160616" y="1987286"/>
              <a:ext cx="244" cy="244"/>
            </a:xfrm>
            <a:custGeom>
              <a:avLst/>
              <a:gdLst/>
              <a:ahLst/>
              <a:cxnLst/>
              <a:rect b="b" l="0" r="r" t="0"/>
              <a:pathLst>
                <a:path h="18" w="18">
                  <a:moveTo>
                    <a:pt x="0" y="18"/>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5" name="Google Shape;3839;p79">
              <a:extLst>
                <a:ext uri="{B88B2D1F-FD12-431B-9492-38943606521E}">
                  <a16:creationId xmlns:a16="http://schemas.microsoft.com/office/drawing/2010/main" id="{45224909-8D4E-42B7-9B06-966B0AF2E5B3}"/>
                </a:ext>
              </a:extLst>
            </p:cNvPr>
            <p:cNvSpPr/>
            <p:nvPr/>
          </p:nvSpPr>
          <p:spPr>
            <a:xfrm rot="0">
              <a:off x="2165558" y="2023457"/>
              <a:ext cx="244" cy="299"/>
            </a:xfrm>
            <a:custGeom>
              <a:avLst/>
              <a:gdLst/>
              <a:ahLst/>
              <a:cxnLst/>
              <a:rect b="b" l="0" r="r" t="0"/>
              <a:pathLst>
                <a:path h="22" w="18">
                  <a:moveTo>
                    <a:pt x="18" y="21"/>
                  </a:moveTo>
                  <a:cubicBezTo>
                    <a:pt x="11" y="14"/>
                    <a:pt x="4" y="7"/>
                    <a:pt x="0" y="0"/>
                  </a:cubicBezTo>
                  <a:cubicBezTo>
                    <a:pt x="4" y="7"/>
                    <a:pt x="11" y="14"/>
                    <a:pt x="18"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6" name="Google Shape;3840;p79">
              <a:extLst>
                <a:ext uri="{A7DF144B-88A5-4600-8982-110E42A30F9F}">
                  <a16:creationId xmlns:a16="http://schemas.microsoft.com/office/drawing/2010/main" id="{21F26E19-7FB5-4732-A8AD-136364F7C53A}"/>
                </a:ext>
              </a:extLst>
            </p:cNvPr>
            <p:cNvSpPr/>
            <p:nvPr/>
          </p:nvSpPr>
          <p:spPr>
            <a:xfrm rot="0">
              <a:off x="2157289" y="1953831"/>
              <a:ext cx="54" cy="855"/>
            </a:xfrm>
            <a:custGeom>
              <a:avLst/>
              <a:gdLst/>
              <a:ahLst/>
              <a:cxnLst/>
              <a:rect b="b" l="0" r="r" t="0"/>
              <a:pathLst>
                <a:path h="63" w="4">
                  <a:moveTo>
                    <a:pt x="4" y="1"/>
                  </a:moveTo>
                  <a:cubicBezTo>
                    <a:pt x="4" y="18"/>
                    <a:pt x="4" y="42"/>
                    <a:pt x="0" y="63"/>
                  </a:cubicBezTo>
                  <a:cubicBezTo>
                    <a:pt x="4" y="42"/>
                    <a:pt x="4" y="21"/>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7" name="Google Shape;3841;p79">
              <a:extLst>
                <a:ext uri="{D72057FB-A1BC-4006-8945-C0FA2CAFE4F9}">
                  <a16:creationId xmlns:a16="http://schemas.microsoft.com/office/drawing/2010/main" id="{795BAA10-7688-41EB-9FD0-73FB60E7B513}"/>
                </a:ext>
              </a:extLst>
            </p:cNvPr>
            <p:cNvSpPr/>
            <p:nvPr/>
          </p:nvSpPr>
          <p:spPr>
            <a:xfrm rot="0">
              <a:off x="2157140" y="1954728"/>
              <a:ext cx="163" cy="869"/>
            </a:xfrm>
            <a:custGeom>
              <a:avLst/>
              <a:gdLst/>
              <a:ahLst/>
              <a:cxnLst/>
              <a:rect b="b" l="0" r="r" t="0"/>
              <a:pathLst>
                <a:path h="64" w="12">
                  <a:moveTo>
                    <a:pt x="1" y="63"/>
                  </a:moveTo>
                  <a:cubicBezTo>
                    <a:pt x="4" y="42"/>
                    <a:pt x="8" y="21"/>
                    <a:pt x="11" y="0"/>
                  </a:cubicBezTo>
                  <a:cubicBezTo>
                    <a:pt x="8" y="21"/>
                    <a:pt x="4" y="42"/>
                    <a:pt x="1" y="6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8" name="Google Shape;3842;p79">
              <a:extLst>
                <a:ext uri="{533236BC-3524-4F96-B4F6-5F47F30027B0}">
                  <a16:creationId xmlns:a16="http://schemas.microsoft.com/office/drawing/2010/main" id="{BE752551-1B4C-414F-8FD2-1C34F1B13161}"/>
                </a:ext>
              </a:extLst>
            </p:cNvPr>
            <p:cNvSpPr/>
            <p:nvPr/>
          </p:nvSpPr>
          <p:spPr>
            <a:xfrm rot="0">
              <a:off x="2157004" y="1951971"/>
              <a:ext cx="149" cy="339"/>
            </a:xfrm>
            <a:custGeom>
              <a:avLst/>
              <a:gdLst/>
              <a:ahLst/>
              <a:cxnLst/>
              <a:rect b="b" l="0" r="r" t="0"/>
              <a:pathLst>
                <a:path h="25" w="11">
                  <a:moveTo>
                    <a:pt x="11" y="25"/>
                  </a:moveTo>
                  <a:cubicBezTo>
                    <a:pt x="7" y="14"/>
                    <a:pt x="4" y="7"/>
                    <a:pt x="0" y="0"/>
                  </a:cubicBezTo>
                  <a:cubicBezTo>
                    <a:pt x="4" y="7"/>
                    <a:pt x="7" y="14"/>
                    <a:pt x="11"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9" name="Google Shape;3843;p79">
              <a:extLst>
                <a:ext uri="{A9D3C89D-CEC7-4DD8-9DC2-A92BBC37BAB0}">
                  <a16:creationId xmlns:a16="http://schemas.microsoft.com/office/drawing/2010/main" id="{EF2E1971-6752-4359-8D8F-D68CDDB88B58}"/>
                </a:ext>
              </a:extLst>
            </p:cNvPr>
            <p:cNvSpPr/>
            <p:nvPr/>
          </p:nvSpPr>
          <p:spPr>
            <a:xfrm rot="0">
              <a:off x="2115213" y="2000688"/>
              <a:ext cx="14" cy="109"/>
            </a:xfrm>
            <a:custGeom>
              <a:avLst/>
              <a:gdLst/>
              <a:ahLst/>
              <a:cxnLst/>
              <a:rect b="b" l="0" r="r" t="0"/>
              <a:pathLst>
                <a:path h="8" w="1">
                  <a:moveTo>
                    <a:pt x="1"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0" name="Google Shape;3844;p79">
              <a:extLst>
                <a:ext uri="{22F93B5C-6178-418F-A111-8BD1B68392D7}">
                  <a16:creationId xmlns:a16="http://schemas.microsoft.com/office/drawing/2010/main" id="{8584283A-BEFB-40CD-ACBC-CBB4835CB2BC}"/>
                </a:ext>
              </a:extLst>
            </p:cNvPr>
            <p:cNvSpPr/>
            <p:nvPr/>
          </p:nvSpPr>
          <p:spPr>
            <a:xfrm rot="0">
              <a:off x="2124011" y="1992826"/>
              <a:ext cx="923" cy="27"/>
            </a:xfrm>
            <a:custGeom>
              <a:avLst/>
              <a:gdLst/>
              <a:ahLst/>
              <a:cxnLst/>
              <a:rect b="b" l="0" r="r" t="0"/>
              <a:pathLst>
                <a:path h="2" w="68">
                  <a:moveTo>
                    <a:pt x="23" y="0"/>
                  </a:moveTo>
                  <a:cubicBezTo>
                    <a:pt x="15" y="0"/>
                    <a:pt x="8" y="1"/>
                    <a:pt x="1" y="2"/>
                  </a:cubicBezTo>
                  <a:lnTo>
                    <a:pt x="67" y="2"/>
                  </a:lnTo>
                  <a:cubicBezTo>
                    <a:pt x="53" y="2"/>
                    <a:pt x="38" y="0"/>
                    <a:pt x="2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1" name="Google Shape;3845;p79">
              <a:extLst>
                <a:ext uri="{6B57FE69-D152-42CA-AF2D-498B71B1E6CB}">
                  <a16:creationId xmlns:a16="http://schemas.microsoft.com/office/drawing/2010/main" id="{DD4A2F30-A217-4770-890D-36DB4C064F6B}"/>
                </a:ext>
              </a:extLst>
            </p:cNvPr>
            <p:cNvSpPr/>
            <p:nvPr/>
          </p:nvSpPr>
          <p:spPr>
            <a:xfrm rot="0">
              <a:off x="2153528" y="1947885"/>
              <a:ext cx="14" cy="244"/>
            </a:xfrm>
            <a:custGeom>
              <a:avLst/>
              <a:gdLst/>
              <a:ahLst/>
              <a:cxnLst/>
              <a:rect b="b" l="0" r="r" t="0"/>
              <a:pathLst>
                <a:path h="18" w="1">
                  <a:moveTo>
                    <a:pt x="1" y="18"/>
                  </a:moveTo>
                  <a:lnTo>
                    <a:pt x="1" y="0"/>
                  </a:lnTo>
                  <a:cubicBezTo>
                    <a:pt x="1" y="7"/>
                    <a:pt x="1" y="14"/>
                    <a:pt x="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2" name="Google Shape;3846;p79">
              <a:extLst>
                <a:ext uri="{646EA0C2-6822-4941-88DA-6298F3B76307}">
                  <a16:creationId xmlns:a16="http://schemas.microsoft.com/office/drawing/2010/main" id="{E144FF9D-7863-441C-BD8F-7E9858FE6B43}"/>
                </a:ext>
              </a:extLst>
            </p:cNvPr>
            <p:cNvSpPr/>
            <p:nvPr/>
          </p:nvSpPr>
          <p:spPr>
            <a:xfrm rot="0">
              <a:off x="2153528" y="1947409"/>
              <a:ext cx="68" cy="339"/>
            </a:xfrm>
            <a:custGeom>
              <a:avLst/>
              <a:gdLst/>
              <a:ahLst/>
              <a:cxnLst/>
              <a:rect b="b" l="0" r="r" t="0"/>
              <a:pathLst>
                <a:path h="25" w="5">
                  <a:moveTo>
                    <a:pt x="1" y="0"/>
                  </a:moveTo>
                  <a:lnTo>
                    <a:pt x="1" y="25"/>
                  </a:lnTo>
                  <a:cubicBezTo>
                    <a:pt x="1" y="18"/>
                    <a:pt x="4"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3" name="Google Shape;3847;p79">
              <a:extLst>
                <a:ext uri="{86DE9E05-2F93-44C2-9FB4-169B88EE5480}">
                  <a16:creationId xmlns:a16="http://schemas.microsoft.com/office/drawing/2010/main" id="{8DBA07AF-D82C-496C-BC71-D926C70001FE}"/>
                </a:ext>
              </a:extLst>
            </p:cNvPr>
            <p:cNvSpPr/>
            <p:nvPr/>
          </p:nvSpPr>
          <p:spPr>
            <a:xfrm rot="0">
              <a:off x="2153487" y="1948306"/>
              <a:ext cx="14" cy="258"/>
            </a:xfrm>
            <a:custGeom>
              <a:avLst/>
              <a:gdLst/>
              <a:ahLst/>
              <a:cxnLst/>
              <a:rect b="b" l="0" r="r" t="0"/>
              <a:pathLst>
                <a:path h="19" w="1">
                  <a:moveTo>
                    <a:pt x="0" y="18"/>
                  </a:moveTo>
                  <a:lnTo>
                    <a:pt x="0" y="1"/>
                  </a:lnTo>
                  <a:cubicBezTo>
                    <a:pt x="0" y="4"/>
                    <a:pt x="0" y="11"/>
                    <a:pt x="0"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4" name="Google Shape;3848;p79">
              <a:extLst>
                <a:ext uri="{8916A612-69EA-4558-8143-88D2E78CC197}">
                  <a16:creationId xmlns:a16="http://schemas.microsoft.com/office/drawing/2010/main" id="{C12E1453-BB10-4C17-A09E-E82340D7B28F}"/>
                </a:ext>
              </a:extLst>
            </p:cNvPr>
            <p:cNvSpPr/>
            <p:nvPr/>
          </p:nvSpPr>
          <p:spPr>
            <a:xfrm rot="0">
              <a:off x="2153678" y="1946255"/>
              <a:ext cx="54" cy="394"/>
            </a:xfrm>
            <a:custGeom>
              <a:avLst/>
              <a:gdLst/>
              <a:ahLst/>
              <a:cxnLst/>
              <a:rect b="b" l="0" r="r" t="0"/>
              <a:pathLst>
                <a:path h="29" w="4">
                  <a:moveTo>
                    <a:pt x="0" y="29"/>
                  </a:moveTo>
                  <a:cubicBezTo>
                    <a:pt x="0" y="18"/>
                    <a:pt x="0" y="11"/>
                    <a:pt x="4" y="1"/>
                  </a:cubicBezTo>
                  <a:cubicBezTo>
                    <a:pt x="0" y="11"/>
                    <a:pt x="0" y="18"/>
                    <a:pt x="0" y="2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5" name="Google Shape;3849;p79">
              <a:extLst>
                <a:ext uri="{C3F05D58-1FAD-432C-BA7C-4F00ED237D5D}">
                  <a16:creationId xmlns:a16="http://schemas.microsoft.com/office/drawing/2010/main" id="{3DE9A40F-004C-4250-899E-286D8BD48C17}"/>
                </a:ext>
              </a:extLst>
            </p:cNvPr>
            <p:cNvSpPr/>
            <p:nvPr/>
          </p:nvSpPr>
          <p:spPr>
            <a:xfrm rot="0">
              <a:off x="2153583" y="1946785"/>
              <a:ext cx="54" cy="489"/>
            </a:xfrm>
            <a:custGeom>
              <a:avLst/>
              <a:gdLst/>
              <a:ahLst/>
              <a:cxnLst/>
              <a:rect b="b" l="0" r="r" t="0"/>
              <a:pathLst>
                <a:path h="36" w="4">
                  <a:moveTo>
                    <a:pt x="4" y="0"/>
                  </a:moveTo>
                  <a:cubicBezTo>
                    <a:pt x="0" y="11"/>
                    <a:pt x="0" y="25"/>
                    <a:pt x="0" y="35"/>
                  </a:cubicBezTo>
                  <a:cubicBezTo>
                    <a:pt x="0" y="25"/>
                    <a:pt x="4" y="14"/>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6" name="Google Shape;3850;p79">
              <a:extLst>
                <a:ext uri="{4A236505-7072-4C4D-800B-79A4BF940EB5}">
                  <a16:creationId xmlns:a16="http://schemas.microsoft.com/office/drawing/2010/main" id="{0757F3E9-16B1-4173-9D44-DAFAF8FCA0E6}"/>
                </a:ext>
              </a:extLst>
            </p:cNvPr>
            <p:cNvSpPr/>
            <p:nvPr/>
          </p:nvSpPr>
          <p:spPr>
            <a:xfrm rot="0">
              <a:off x="2153718" y="1945875"/>
              <a:ext cx="68" cy="204"/>
            </a:xfrm>
            <a:custGeom>
              <a:avLst/>
              <a:gdLst/>
              <a:ahLst/>
              <a:cxnLst/>
              <a:rect b="b" l="0" r="r" t="0"/>
              <a:pathLst>
                <a:path h="15" w="5">
                  <a:moveTo>
                    <a:pt x="4" y="1"/>
                  </a:moveTo>
                  <a:lnTo>
                    <a:pt x="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7" name="Google Shape;3851;p79">
              <a:extLst>
                <a:ext uri="{5C7F5D7F-26CF-497A-A773-AC58256EABE7}">
                  <a16:creationId xmlns:a16="http://schemas.microsoft.com/office/drawing/2010/main" id="{91F307EA-07B6-4C14-ABEE-205F294D8663}"/>
                </a:ext>
              </a:extLst>
            </p:cNvPr>
            <p:cNvSpPr/>
            <p:nvPr/>
          </p:nvSpPr>
          <p:spPr>
            <a:xfrm rot="0">
              <a:off x="2155959" y="1951116"/>
              <a:ext cx="394" cy="204"/>
            </a:xfrm>
            <a:custGeom>
              <a:avLst/>
              <a:gdLst/>
              <a:ahLst/>
              <a:cxnLst/>
              <a:rect b="b" l="0" r="r" t="0"/>
              <a:pathLst>
                <a:path h="15" w="29">
                  <a:moveTo>
                    <a:pt x="28" y="14"/>
                  </a:moveTo>
                  <a:cubicBezTo>
                    <a:pt x="21" y="11"/>
                    <a:pt x="11" y="4"/>
                    <a:pt x="0" y="0"/>
                  </a:cubicBezTo>
                  <a:cubicBezTo>
                    <a:pt x="11" y="4"/>
                    <a:pt x="21" y="11"/>
                    <a:pt x="28"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8" name="Google Shape;3852;p79">
              <a:extLst>
                <a:ext uri="{4A30A466-7B18-4106-9980-4117B0070763}">
                  <a16:creationId xmlns:a16="http://schemas.microsoft.com/office/drawing/2010/main" id="{377657FC-60E2-4034-AE7C-57BB489E0780}"/>
                </a:ext>
              </a:extLst>
            </p:cNvPr>
            <p:cNvSpPr/>
            <p:nvPr/>
          </p:nvSpPr>
          <p:spPr>
            <a:xfrm rot="0">
              <a:off x="2156760" y="1951591"/>
              <a:ext cx="204" cy="339"/>
            </a:xfrm>
            <a:custGeom>
              <a:avLst/>
              <a:gdLst/>
              <a:ahLst/>
              <a:cxnLst/>
              <a:rect b="b" l="0" r="r" t="0"/>
              <a:pathLst>
                <a:path h="25" w="15">
                  <a:moveTo>
                    <a:pt x="1" y="0"/>
                  </a:moveTo>
                  <a:cubicBezTo>
                    <a:pt x="4" y="7"/>
                    <a:pt x="11" y="14"/>
                    <a:pt x="15" y="25"/>
                  </a:cubicBezTo>
                  <a:cubicBezTo>
                    <a:pt x="11" y="14"/>
                    <a:pt x="4"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9" name="Google Shape;3853;p79">
              <a:extLst>
                <a:ext uri="{D804CDE3-CEEE-4972-AEB4-3F151B053C9A}">
                  <a16:creationId xmlns:a16="http://schemas.microsoft.com/office/drawing/2010/main" id="{5594C144-CE4C-4FF8-81CD-1ABB45949A09}"/>
                </a:ext>
              </a:extLst>
            </p:cNvPr>
            <p:cNvSpPr/>
            <p:nvPr/>
          </p:nvSpPr>
          <p:spPr>
            <a:xfrm rot="0">
              <a:off x="2115172" y="2000918"/>
              <a:ext cx="14" cy="109"/>
            </a:xfrm>
            <a:custGeom>
              <a:avLst/>
              <a:gdLst/>
              <a:ahLst/>
              <a:cxnLst/>
              <a:rect b="b" l="0" r="r" t="0"/>
              <a:pathLst>
                <a:path h="8" w="1">
                  <a:moveTo>
                    <a:pt x="0"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0" name="Google Shape;3854;p79">
              <a:extLst>
                <a:ext uri="{A7D3C756-5995-4EFA-B50B-005B68F87096}">
                  <a16:creationId xmlns:a16="http://schemas.microsoft.com/office/drawing/2010/main" id="{35604904-FFF2-4571-B57F-7A1795F7B998}"/>
                </a:ext>
              </a:extLst>
            </p:cNvPr>
            <p:cNvSpPr/>
            <p:nvPr/>
          </p:nvSpPr>
          <p:spPr>
            <a:xfrm rot="0">
              <a:off x="2153487" y="1948645"/>
              <a:ext cx="14" cy="299"/>
            </a:xfrm>
            <a:custGeom>
              <a:avLst/>
              <a:gdLst/>
              <a:ahLst/>
              <a:cxnLst/>
              <a:rect b="b" l="0" r="r" t="0"/>
              <a:pathLst>
                <a:path h="22" w="1">
                  <a:moveTo>
                    <a:pt x="0" y="21"/>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1" name="Google Shape;3855;p79">
              <a:extLst>
                <a:ext uri="{2AA771D6-E040-457E-B5EB-CEC09D1A72F6}">
                  <a16:creationId xmlns:a16="http://schemas.microsoft.com/office/drawing/2010/main" id="{BCBD03C7-39B4-44E4-94F2-C0F80F12AEE5}"/>
                </a:ext>
              </a:extLst>
            </p:cNvPr>
            <p:cNvSpPr/>
            <p:nvPr/>
          </p:nvSpPr>
          <p:spPr>
            <a:xfrm rot="0">
              <a:off x="2156434" y="1951347"/>
              <a:ext cx="299" cy="258"/>
            </a:xfrm>
            <a:custGeom>
              <a:avLst/>
              <a:gdLst/>
              <a:ahLst/>
              <a:cxnLst/>
              <a:rect b="b" l="0" r="r" t="0"/>
              <a:pathLst>
                <a:path h="19" w="22">
                  <a:moveTo>
                    <a:pt x="21" y="18"/>
                  </a:moveTo>
                  <a:cubicBezTo>
                    <a:pt x="14" y="11"/>
                    <a:pt x="7" y="8"/>
                    <a:pt x="0" y="1"/>
                  </a:cubicBezTo>
                  <a:cubicBezTo>
                    <a:pt x="7" y="8"/>
                    <a:pt x="14" y="11"/>
                    <a:pt x="2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2" name="Google Shape;3856;p79">
              <a:extLst>
                <a:ext uri="{81A33366-D801-439D-9B05-3B9C2E1E1DBD}">
                  <a16:creationId xmlns:a16="http://schemas.microsoft.com/office/drawing/2010/main" id="{C73A7BC8-82B1-470B-80E4-EB567E8CF072}"/>
                </a:ext>
              </a:extLst>
            </p:cNvPr>
            <p:cNvSpPr/>
            <p:nvPr/>
          </p:nvSpPr>
          <p:spPr>
            <a:xfrm rot="0">
              <a:off x="2113597" y="2006824"/>
              <a:ext cx="109" cy="204"/>
            </a:xfrm>
            <a:custGeom>
              <a:avLst/>
              <a:gdLst/>
              <a:ahLst/>
              <a:cxnLst/>
              <a:rect b="b" l="0" r="r" t="0"/>
              <a:pathLst>
                <a:path h="15" w="8">
                  <a:moveTo>
                    <a:pt x="1" y="14"/>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3" name="Google Shape;3857;p79">
              <a:extLst>
                <a:ext uri="{BA7A6D60-CB79-40CE-A8F1-F2743D764A50}">
                  <a16:creationId xmlns:a16="http://schemas.microsoft.com/office/drawing/2010/main" id="{0D6127C7-4106-4B0C-8123-B3D0CA7E9017}"/>
                </a:ext>
              </a:extLst>
            </p:cNvPr>
            <p:cNvSpPr/>
            <p:nvPr/>
          </p:nvSpPr>
          <p:spPr>
            <a:xfrm rot="0">
              <a:off x="2114506" y="2003824"/>
              <a:ext cx="54" cy="244"/>
            </a:xfrm>
            <a:custGeom>
              <a:avLst/>
              <a:gdLst/>
              <a:ahLst/>
              <a:cxnLst/>
              <a:rect b="b" l="0" r="r" t="0"/>
              <a:pathLst>
                <a:path h="18" w="4">
                  <a:moveTo>
                    <a:pt x="0" y="1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4" name="Google Shape;3858;p79">
              <a:extLst>
                <a:ext uri="{098F7FBD-69E5-495D-B64C-815BC47EA317}">
                  <a16:creationId xmlns:a16="http://schemas.microsoft.com/office/drawing/2010/main" id="{3F9C4CE5-4345-49D1-9F7B-E963B0A2A4DE}"/>
                </a:ext>
              </a:extLst>
            </p:cNvPr>
            <p:cNvSpPr/>
            <p:nvPr/>
          </p:nvSpPr>
          <p:spPr>
            <a:xfrm rot="0">
              <a:off x="2115117" y="2001204"/>
              <a:ext cx="14" cy="163"/>
            </a:xfrm>
            <a:custGeom>
              <a:avLst/>
              <a:gdLst/>
              <a:ahLst/>
              <a:cxnLst/>
              <a:rect b="b" l="0" r="r" t="0"/>
              <a:pathLst>
                <a:path h="12" w="1">
                  <a:moveTo>
                    <a:pt x="1"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5" name="Google Shape;3859;p79">
              <a:extLst>
                <a:ext uri="{F27E11B7-7081-4B62-B3C1-01F89E957A4C}">
                  <a16:creationId xmlns:a16="http://schemas.microsoft.com/office/drawing/2010/main" id="{D49AD99A-3F17-45E3-8C8E-B201EA3992A8}"/>
                </a:ext>
              </a:extLst>
            </p:cNvPr>
            <p:cNvSpPr/>
            <p:nvPr/>
          </p:nvSpPr>
          <p:spPr>
            <a:xfrm rot="0">
              <a:off x="2113977" y="2005535"/>
              <a:ext cx="109" cy="258"/>
            </a:xfrm>
            <a:custGeom>
              <a:avLst/>
              <a:gdLst/>
              <a:ahLst/>
              <a:cxnLst/>
              <a:rect b="b" l="0" r="r" t="0"/>
              <a:pathLst>
                <a:path h="19" w="8">
                  <a:moveTo>
                    <a:pt x="1" y="18"/>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6" name="Google Shape;3860;p79">
              <a:extLst>
                <a:ext uri="{F9400462-1ABC-4CE6-9AB2-4206CB51715F}">
                  <a16:creationId xmlns:a16="http://schemas.microsoft.com/office/drawing/2010/main" id="{CC28CD10-1CF8-4AAA-91CD-B1D96B4C5192}"/>
                </a:ext>
              </a:extLst>
            </p:cNvPr>
            <p:cNvSpPr/>
            <p:nvPr/>
          </p:nvSpPr>
          <p:spPr>
            <a:xfrm rot="0">
              <a:off x="2114602" y="2003253"/>
              <a:ext cx="109" cy="244"/>
            </a:xfrm>
            <a:custGeom>
              <a:avLst/>
              <a:gdLst/>
              <a:ahLst/>
              <a:cxnLst/>
              <a:rect b="b" l="0" r="r" t="0"/>
              <a:pathLst>
                <a:path h="18" w="8">
                  <a:moveTo>
                    <a:pt x="0" y="18"/>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7" name="Google Shape;3861;p79">
              <a:extLst>
                <a:ext uri="{B21F7A73-0BCD-4D09-B689-3F3DE6562FAA}">
                  <a16:creationId xmlns:a16="http://schemas.microsoft.com/office/drawing/2010/main" id="{09F765F3-C993-4240-B2AF-3EEA5885A55B}"/>
                </a:ext>
              </a:extLst>
            </p:cNvPr>
            <p:cNvSpPr/>
            <p:nvPr/>
          </p:nvSpPr>
          <p:spPr>
            <a:xfrm rot="0">
              <a:off x="2114221" y="2004923"/>
              <a:ext cx="54" cy="299"/>
            </a:xfrm>
            <a:custGeom>
              <a:avLst/>
              <a:gdLst/>
              <a:ahLst/>
              <a:cxnLst/>
              <a:rect b="b" l="0" r="r" t="0"/>
              <a:pathLst>
                <a:path h="22" w="4">
                  <a:moveTo>
                    <a:pt x="0" y="21"/>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8" name="Google Shape;3862;p79">
              <a:extLst>
                <a:ext uri="{8D84C5AB-D0F5-4BDF-BF40-C9D52E033645}">
                  <a16:creationId xmlns:a16="http://schemas.microsoft.com/office/drawing/2010/main" id="{7FFBD83B-EEFB-499D-8C9D-08E2738C88ED}"/>
                </a:ext>
              </a:extLst>
            </p:cNvPr>
            <p:cNvSpPr/>
            <p:nvPr/>
          </p:nvSpPr>
          <p:spPr>
            <a:xfrm rot="0">
              <a:off x="2113787" y="2006159"/>
              <a:ext cx="109" cy="244"/>
            </a:xfrm>
            <a:custGeom>
              <a:avLst/>
              <a:gdLst/>
              <a:ahLst/>
              <a:cxnLst/>
              <a:rect b="b" l="0" r="r" t="0"/>
              <a:pathLst>
                <a:path h="18" w="8">
                  <a:moveTo>
                    <a:pt x="1" y="18"/>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9" name="Google Shape;3863;p79">
              <a:extLst>
                <a:ext uri="{A2135559-1539-4245-8656-9FD89BA3DBAB}">
                  <a16:creationId xmlns:a16="http://schemas.microsoft.com/office/drawing/2010/main" id="{D5091302-263D-413D-95A2-4AC753AE973E}"/>
                </a:ext>
              </a:extLst>
            </p:cNvPr>
            <p:cNvSpPr/>
            <p:nvPr/>
          </p:nvSpPr>
          <p:spPr>
            <a:xfrm rot="0">
              <a:off x="2114316" y="2004353"/>
              <a:ext cx="109" cy="244"/>
            </a:xfrm>
            <a:custGeom>
              <a:avLst/>
              <a:gdLst/>
              <a:ahLst/>
              <a:cxnLst/>
              <a:rect b="b" l="0" r="r" t="0"/>
              <a:pathLst>
                <a:path h="18" w="8">
                  <a:moveTo>
                    <a:pt x="0" y="18"/>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0" name="Google Shape;3864;p79">
              <a:extLst>
                <a:ext uri="{EAB42D39-F58B-4635-9909-4CBA08F2091F}">
                  <a16:creationId xmlns:a16="http://schemas.microsoft.com/office/drawing/2010/main" id="{E4C52C6E-0500-46BD-932F-BCC5851786E8}"/>
                </a:ext>
              </a:extLst>
            </p:cNvPr>
            <p:cNvSpPr/>
            <p:nvPr/>
          </p:nvSpPr>
          <p:spPr>
            <a:xfrm rot="0">
              <a:off x="2114982" y="2001923"/>
              <a:ext cx="14" cy="204"/>
            </a:xfrm>
            <a:custGeom>
              <a:avLst/>
              <a:gdLst/>
              <a:ahLst/>
              <a:cxnLst/>
              <a:rect b="b" l="0" r="r" t="0"/>
              <a:pathLst>
                <a:path h="15" w="1">
                  <a:moveTo>
                    <a:pt x="0" y="1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1" name="Google Shape;3865;p79">
              <a:extLst>
                <a:ext uri="{9AEA90CA-C992-4DA4-9A00-F3890EFDD21E}">
                  <a16:creationId xmlns:a16="http://schemas.microsoft.com/office/drawing/2010/main" id="{6F073EE1-EA43-4FB5-95DF-F5388120ADED}"/>
                </a:ext>
              </a:extLst>
            </p:cNvPr>
            <p:cNvSpPr/>
            <p:nvPr/>
          </p:nvSpPr>
          <p:spPr>
            <a:xfrm rot="0">
              <a:off x="2114737" y="2002778"/>
              <a:ext cx="68" cy="244"/>
            </a:xfrm>
            <a:custGeom>
              <a:avLst/>
              <a:gdLst/>
              <a:ahLst/>
              <a:cxnLst/>
              <a:rect b="b" l="0" r="r" t="0"/>
              <a:pathLst>
                <a:path h="18" w="5">
                  <a:moveTo>
                    <a:pt x="1" y="18"/>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2" name="Google Shape;3866;p79">
              <a:extLst>
                <a:ext uri="{2153A82F-C8B1-4F17-80E8-CEFEA5B5C354}">
                  <a16:creationId xmlns:a16="http://schemas.microsoft.com/office/drawing/2010/main" id="{92E1B819-3DBA-41A6-AE3E-4B1A82454FD3}"/>
                </a:ext>
              </a:extLst>
            </p:cNvPr>
            <p:cNvSpPr/>
            <p:nvPr/>
          </p:nvSpPr>
          <p:spPr>
            <a:xfrm rot="0">
              <a:off x="2114832" y="2002344"/>
              <a:ext cx="68" cy="204"/>
            </a:xfrm>
            <a:custGeom>
              <a:avLst/>
              <a:gdLst/>
              <a:ahLst/>
              <a:cxnLst/>
              <a:rect b="b" l="0" r="r" t="0"/>
              <a:pathLst>
                <a:path h="15" w="5">
                  <a:moveTo>
                    <a:pt x="1" y="15"/>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3" name="Google Shape;3867;p79">
              <a:extLst>
                <a:ext uri="{B4C4B822-5B67-4B60-ADB2-0125F1B02B8A}">
                  <a16:creationId xmlns:a16="http://schemas.microsoft.com/office/drawing/2010/main" id="{6753F01A-0E7E-4608-BBFC-3E876ACE7A22}"/>
                </a:ext>
              </a:extLst>
            </p:cNvPr>
            <p:cNvSpPr/>
            <p:nvPr/>
          </p:nvSpPr>
          <p:spPr>
            <a:xfrm rot="0">
              <a:off x="2113366" y="2007490"/>
              <a:ext cx="54" cy="204"/>
            </a:xfrm>
            <a:custGeom>
              <a:avLst/>
              <a:gdLst/>
              <a:ahLst/>
              <a:cxnLst/>
              <a:rect b="b" l="0" r="r" t="0"/>
              <a:pathLst>
                <a:path h="15" w="4">
                  <a:moveTo>
                    <a:pt x="0" y="14"/>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4" name="Google Shape;3868;p79">
              <a:extLst>
                <a:ext uri="{5BC4BFF8-9532-4F8C-8AFF-055FC9A5708A}">
                  <a16:creationId xmlns:a16="http://schemas.microsoft.com/office/drawing/2010/main" id="{207BC678-D910-4367-A890-43FC5CC86C22}"/>
                </a:ext>
              </a:extLst>
            </p:cNvPr>
            <p:cNvSpPr/>
            <p:nvPr/>
          </p:nvSpPr>
          <p:spPr>
            <a:xfrm rot="0">
              <a:off x="2115022" y="2001543"/>
              <a:ext cx="68" cy="204"/>
            </a:xfrm>
            <a:custGeom>
              <a:avLst/>
              <a:gdLst/>
              <a:ahLst/>
              <a:cxnLst/>
              <a:rect b="b" l="0" r="r" t="0"/>
              <a:pathLst>
                <a:path h="15" w="5">
                  <a:moveTo>
                    <a:pt x="1" y="14"/>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5" name="Google Shape;3869;p79">
              <a:extLst>
                <a:ext uri="{3F7F3F25-0660-4489-B34D-4A0AA5E6C564}">
                  <a16:creationId xmlns:a16="http://schemas.microsoft.com/office/drawing/2010/main" id="{A19FCFB7-B413-43B4-ADF3-BCF7B2DFD7E0}"/>
                </a:ext>
              </a:extLst>
            </p:cNvPr>
            <p:cNvSpPr/>
            <p:nvPr/>
          </p:nvSpPr>
          <p:spPr>
            <a:xfrm rot="0">
              <a:off x="1985928" y="1964599"/>
              <a:ext cx="43217" cy="44466"/>
            </a:xfrm>
            <a:custGeom>
              <a:avLst/>
              <a:gdLst/>
              <a:ahLst/>
              <a:cxnLst/>
              <a:rect b="b" l="0" r="r" t="0"/>
              <a:pathLst>
                <a:path h="3275" w="3183">
                  <a:moveTo>
                    <a:pt x="1105" y="0"/>
                  </a:moveTo>
                  <a:cubicBezTo>
                    <a:pt x="1094" y="0"/>
                    <a:pt x="1082" y="3"/>
                    <a:pt x="1072" y="8"/>
                  </a:cubicBezTo>
                  <a:cubicBezTo>
                    <a:pt x="1037" y="15"/>
                    <a:pt x="1005" y="40"/>
                    <a:pt x="991" y="75"/>
                  </a:cubicBezTo>
                  <a:cubicBezTo>
                    <a:pt x="960" y="190"/>
                    <a:pt x="834" y="285"/>
                    <a:pt x="732" y="302"/>
                  </a:cubicBezTo>
                  <a:cubicBezTo>
                    <a:pt x="722" y="302"/>
                    <a:pt x="711" y="306"/>
                    <a:pt x="701" y="306"/>
                  </a:cubicBezTo>
                  <a:lnTo>
                    <a:pt x="690" y="306"/>
                  </a:lnTo>
                  <a:cubicBezTo>
                    <a:pt x="680" y="306"/>
                    <a:pt x="669" y="302"/>
                    <a:pt x="655" y="302"/>
                  </a:cubicBezTo>
                  <a:lnTo>
                    <a:pt x="652" y="302"/>
                  </a:lnTo>
                  <a:cubicBezTo>
                    <a:pt x="645" y="299"/>
                    <a:pt x="634" y="295"/>
                    <a:pt x="624" y="292"/>
                  </a:cubicBezTo>
                  <a:lnTo>
                    <a:pt x="617" y="288"/>
                  </a:lnTo>
                  <a:cubicBezTo>
                    <a:pt x="610" y="281"/>
                    <a:pt x="599" y="278"/>
                    <a:pt x="592" y="271"/>
                  </a:cubicBezTo>
                  <a:lnTo>
                    <a:pt x="589" y="264"/>
                  </a:lnTo>
                  <a:cubicBezTo>
                    <a:pt x="578" y="257"/>
                    <a:pt x="571" y="250"/>
                    <a:pt x="564" y="239"/>
                  </a:cubicBezTo>
                  <a:cubicBezTo>
                    <a:pt x="520" y="172"/>
                    <a:pt x="457" y="124"/>
                    <a:pt x="430" y="124"/>
                  </a:cubicBezTo>
                  <a:cubicBezTo>
                    <a:pt x="429" y="124"/>
                    <a:pt x="429" y="124"/>
                    <a:pt x="428" y="124"/>
                  </a:cubicBezTo>
                  <a:cubicBezTo>
                    <a:pt x="417" y="124"/>
                    <a:pt x="407" y="145"/>
                    <a:pt x="407" y="148"/>
                  </a:cubicBezTo>
                  <a:cubicBezTo>
                    <a:pt x="400" y="159"/>
                    <a:pt x="396" y="169"/>
                    <a:pt x="389" y="180"/>
                  </a:cubicBezTo>
                  <a:lnTo>
                    <a:pt x="386" y="187"/>
                  </a:lnTo>
                  <a:cubicBezTo>
                    <a:pt x="382" y="194"/>
                    <a:pt x="375" y="197"/>
                    <a:pt x="372" y="204"/>
                  </a:cubicBezTo>
                  <a:lnTo>
                    <a:pt x="365" y="211"/>
                  </a:lnTo>
                  <a:lnTo>
                    <a:pt x="354" y="222"/>
                  </a:lnTo>
                  <a:lnTo>
                    <a:pt x="347" y="229"/>
                  </a:lnTo>
                  <a:lnTo>
                    <a:pt x="333" y="239"/>
                  </a:lnTo>
                  <a:lnTo>
                    <a:pt x="323" y="246"/>
                  </a:lnTo>
                  <a:lnTo>
                    <a:pt x="316" y="253"/>
                  </a:lnTo>
                  <a:lnTo>
                    <a:pt x="302" y="257"/>
                  </a:lnTo>
                  <a:lnTo>
                    <a:pt x="298" y="257"/>
                  </a:lnTo>
                  <a:cubicBezTo>
                    <a:pt x="288" y="260"/>
                    <a:pt x="274" y="264"/>
                    <a:pt x="260" y="267"/>
                  </a:cubicBezTo>
                  <a:lnTo>
                    <a:pt x="242" y="267"/>
                  </a:lnTo>
                  <a:cubicBezTo>
                    <a:pt x="232" y="267"/>
                    <a:pt x="218" y="264"/>
                    <a:pt x="207" y="260"/>
                  </a:cubicBezTo>
                  <a:lnTo>
                    <a:pt x="204" y="274"/>
                  </a:lnTo>
                  <a:lnTo>
                    <a:pt x="200" y="285"/>
                  </a:lnTo>
                  <a:lnTo>
                    <a:pt x="200" y="295"/>
                  </a:lnTo>
                  <a:lnTo>
                    <a:pt x="197" y="313"/>
                  </a:lnTo>
                  <a:lnTo>
                    <a:pt x="197" y="320"/>
                  </a:lnTo>
                  <a:lnTo>
                    <a:pt x="193" y="337"/>
                  </a:lnTo>
                  <a:lnTo>
                    <a:pt x="193" y="344"/>
                  </a:lnTo>
                  <a:cubicBezTo>
                    <a:pt x="193" y="355"/>
                    <a:pt x="193" y="362"/>
                    <a:pt x="190" y="372"/>
                  </a:cubicBezTo>
                  <a:cubicBezTo>
                    <a:pt x="190" y="379"/>
                    <a:pt x="186" y="390"/>
                    <a:pt x="186" y="397"/>
                  </a:cubicBezTo>
                  <a:lnTo>
                    <a:pt x="186" y="404"/>
                  </a:lnTo>
                  <a:lnTo>
                    <a:pt x="186" y="421"/>
                  </a:lnTo>
                  <a:lnTo>
                    <a:pt x="186" y="428"/>
                  </a:lnTo>
                  <a:lnTo>
                    <a:pt x="186" y="446"/>
                  </a:lnTo>
                  <a:lnTo>
                    <a:pt x="186" y="453"/>
                  </a:lnTo>
                  <a:lnTo>
                    <a:pt x="186" y="470"/>
                  </a:lnTo>
                  <a:lnTo>
                    <a:pt x="186" y="474"/>
                  </a:lnTo>
                  <a:lnTo>
                    <a:pt x="186" y="495"/>
                  </a:lnTo>
                  <a:lnTo>
                    <a:pt x="186" y="498"/>
                  </a:lnTo>
                  <a:lnTo>
                    <a:pt x="186" y="509"/>
                  </a:lnTo>
                  <a:lnTo>
                    <a:pt x="186" y="516"/>
                  </a:lnTo>
                  <a:lnTo>
                    <a:pt x="186" y="523"/>
                  </a:lnTo>
                  <a:lnTo>
                    <a:pt x="186" y="530"/>
                  </a:lnTo>
                  <a:cubicBezTo>
                    <a:pt x="186" y="530"/>
                    <a:pt x="190" y="533"/>
                    <a:pt x="190" y="537"/>
                  </a:cubicBezTo>
                  <a:cubicBezTo>
                    <a:pt x="193" y="540"/>
                    <a:pt x="193" y="544"/>
                    <a:pt x="197" y="544"/>
                  </a:cubicBezTo>
                  <a:cubicBezTo>
                    <a:pt x="312" y="610"/>
                    <a:pt x="368" y="747"/>
                    <a:pt x="326" y="873"/>
                  </a:cubicBezTo>
                  <a:cubicBezTo>
                    <a:pt x="340" y="901"/>
                    <a:pt x="354" y="929"/>
                    <a:pt x="372" y="954"/>
                  </a:cubicBezTo>
                  <a:cubicBezTo>
                    <a:pt x="424" y="1041"/>
                    <a:pt x="494" y="1157"/>
                    <a:pt x="407" y="1244"/>
                  </a:cubicBezTo>
                  <a:cubicBezTo>
                    <a:pt x="374" y="1277"/>
                    <a:pt x="338" y="1288"/>
                    <a:pt x="305" y="1288"/>
                  </a:cubicBezTo>
                  <a:cubicBezTo>
                    <a:pt x="268" y="1288"/>
                    <a:pt x="233" y="1274"/>
                    <a:pt x="207" y="1265"/>
                  </a:cubicBezTo>
                  <a:cubicBezTo>
                    <a:pt x="197" y="1262"/>
                    <a:pt x="183" y="1255"/>
                    <a:pt x="169" y="1251"/>
                  </a:cubicBezTo>
                  <a:cubicBezTo>
                    <a:pt x="169" y="1255"/>
                    <a:pt x="165" y="1258"/>
                    <a:pt x="165" y="1262"/>
                  </a:cubicBezTo>
                  <a:cubicBezTo>
                    <a:pt x="151" y="1290"/>
                    <a:pt x="165" y="1318"/>
                    <a:pt x="193" y="1374"/>
                  </a:cubicBezTo>
                  <a:cubicBezTo>
                    <a:pt x="221" y="1433"/>
                    <a:pt x="270" y="1517"/>
                    <a:pt x="207" y="1601"/>
                  </a:cubicBezTo>
                  <a:cubicBezTo>
                    <a:pt x="186" y="1629"/>
                    <a:pt x="162" y="1654"/>
                    <a:pt x="134" y="1678"/>
                  </a:cubicBezTo>
                  <a:cubicBezTo>
                    <a:pt x="109" y="1696"/>
                    <a:pt x="88" y="1720"/>
                    <a:pt x="71" y="1752"/>
                  </a:cubicBezTo>
                  <a:cubicBezTo>
                    <a:pt x="64" y="1776"/>
                    <a:pt x="57" y="1804"/>
                    <a:pt x="60" y="1829"/>
                  </a:cubicBezTo>
                  <a:lnTo>
                    <a:pt x="60" y="1853"/>
                  </a:lnTo>
                  <a:cubicBezTo>
                    <a:pt x="85" y="2042"/>
                    <a:pt x="74" y="2165"/>
                    <a:pt x="25" y="2249"/>
                  </a:cubicBezTo>
                  <a:cubicBezTo>
                    <a:pt x="18" y="2259"/>
                    <a:pt x="8" y="2270"/>
                    <a:pt x="1" y="2280"/>
                  </a:cubicBezTo>
                  <a:lnTo>
                    <a:pt x="15" y="2287"/>
                  </a:lnTo>
                  <a:cubicBezTo>
                    <a:pt x="50" y="2305"/>
                    <a:pt x="99" y="2333"/>
                    <a:pt x="151" y="2364"/>
                  </a:cubicBezTo>
                  <a:cubicBezTo>
                    <a:pt x="183" y="2385"/>
                    <a:pt x="214" y="2403"/>
                    <a:pt x="249" y="2424"/>
                  </a:cubicBezTo>
                  <a:cubicBezTo>
                    <a:pt x="421" y="2525"/>
                    <a:pt x="631" y="2648"/>
                    <a:pt x="606" y="2840"/>
                  </a:cubicBezTo>
                  <a:cubicBezTo>
                    <a:pt x="596" y="2914"/>
                    <a:pt x="575" y="2984"/>
                    <a:pt x="543" y="3047"/>
                  </a:cubicBezTo>
                  <a:lnTo>
                    <a:pt x="533" y="3072"/>
                  </a:lnTo>
                  <a:lnTo>
                    <a:pt x="529" y="3082"/>
                  </a:lnTo>
                  <a:lnTo>
                    <a:pt x="522" y="3096"/>
                  </a:lnTo>
                  <a:lnTo>
                    <a:pt x="519" y="3107"/>
                  </a:lnTo>
                  <a:lnTo>
                    <a:pt x="512" y="3124"/>
                  </a:lnTo>
                  <a:lnTo>
                    <a:pt x="505" y="3138"/>
                  </a:lnTo>
                  <a:lnTo>
                    <a:pt x="498" y="3159"/>
                  </a:lnTo>
                  <a:lnTo>
                    <a:pt x="494" y="3170"/>
                  </a:lnTo>
                  <a:cubicBezTo>
                    <a:pt x="491" y="3180"/>
                    <a:pt x="487" y="3191"/>
                    <a:pt x="484" y="3205"/>
                  </a:cubicBezTo>
                  <a:lnTo>
                    <a:pt x="480" y="3219"/>
                  </a:lnTo>
                  <a:lnTo>
                    <a:pt x="470" y="3243"/>
                  </a:lnTo>
                  <a:lnTo>
                    <a:pt x="466" y="3261"/>
                  </a:lnTo>
                  <a:lnTo>
                    <a:pt x="463" y="3275"/>
                  </a:lnTo>
                  <a:cubicBezTo>
                    <a:pt x="627" y="3261"/>
                    <a:pt x="851" y="3198"/>
                    <a:pt x="1103" y="3131"/>
                  </a:cubicBezTo>
                  <a:cubicBezTo>
                    <a:pt x="1366" y="3061"/>
                    <a:pt x="1660" y="2981"/>
                    <a:pt x="1982" y="2925"/>
                  </a:cubicBezTo>
                  <a:cubicBezTo>
                    <a:pt x="2116" y="2901"/>
                    <a:pt x="2251" y="2890"/>
                    <a:pt x="2386" y="2890"/>
                  </a:cubicBezTo>
                  <a:cubicBezTo>
                    <a:pt x="2594" y="2890"/>
                    <a:pt x="2803" y="2917"/>
                    <a:pt x="3004" y="2970"/>
                  </a:cubicBezTo>
                  <a:lnTo>
                    <a:pt x="3008" y="2949"/>
                  </a:lnTo>
                  <a:lnTo>
                    <a:pt x="3011" y="2939"/>
                  </a:lnTo>
                  <a:cubicBezTo>
                    <a:pt x="3011" y="2928"/>
                    <a:pt x="3015" y="2914"/>
                    <a:pt x="3015" y="2907"/>
                  </a:cubicBezTo>
                  <a:lnTo>
                    <a:pt x="3015" y="2900"/>
                  </a:lnTo>
                  <a:lnTo>
                    <a:pt x="3015" y="2879"/>
                  </a:lnTo>
                  <a:lnTo>
                    <a:pt x="3015" y="2872"/>
                  </a:lnTo>
                  <a:lnTo>
                    <a:pt x="3015" y="2858"/>
                  </a:lnTo>
                  <a:lnTo>
                    <a:pt x="3015" y="2851"/>
                  </a:lnTo>
                  <a:lnTo>
                    <a:pt x="3015" y="2840"/>
                  </a:lnTo>
                  <a:lnTo>
                    <a:pt x="3015" y="2837"/>
                  </a:lnTo>
                  <a:cubicBezTo>
                    <a:pt x="3015" y="2833"/>
                    <a:pt x="3015" y="2833"/>
                    <a:pt x="3015" y="2830"/>
                  </a:cubicBezTo>
                  <a:lnTo>
                    <a:pt x="3015" y="2826"/>
                  </a:lnTo>
                  <a:cubicBezTo>
                    <a:pt x="3015" y="2826"/>
                    <a:pt x="3015" y="2823"/>
                    <a:pt x="3015" y="2823"/>
                  </a:cubicBezTo>
                  <a:cubicBezTo>
                    <a:pt x="2994" y="2795"/>
                    <a:pt x="2976" y="2763"/>
                    <a:pt x="2962" y="2735"/>
                  </a:cubicBezTo>
                  <a:lnTo>
                    <a:pt x="2941" y="2697"/>
                  </a:lnTo>
                  <a:cubicBezTo>
                    <a:pt x="2885" y="2574"/>
                    <a:pt x="2836" y="2452"/>
                    <a:pt x="2798" y="2322"/>
                  </a:cubicBezTo>
                  <a:cubicBezTo>
                    <a:pt x="2791" y="2301"/>
                    <a:pt x="2784" y="2280"/>
                    <a:pt x="2780" y="2259"/>
                  </a:cubicBezTo>
                  <a:cubicBezTo>
                    <a:pt x="2777" y="2238"/>
                    <a:pt x="2773" y="2217"/>
                    <a:pt x="2770" y="2196"/>
                  </a:cubicBezTo>
                  <a:cubicBezTo>
                    <a:pt x="2770" y="2186"/>
                    <a:pt x="2770" y="2179"/>
                    <a:pt x="2770" y="2168"/>
                  </a:cubicBezTo>
                  <a:cubicBezTo>
                    <a:pt x="2791" y="2095"/>
                    <a:pt x="2819" y="2025"/>
                    <a:pt x="2857" y="1962"/>
                  </a:cubicBezTo>
                  <a:cubicBezTo>
                    <a:pt x="2910" y="1860"/>
                    <a:pt x="2983" y="1717"/>
                    <a:pt x="2976" y="1650"/>
                  </a:cubicBezTo>
                  <a:cubicBezTo>
                    <a:pt x="2969" y="1542"/>
                    <a:pt x="3043" y="1461"/>
                    <a:pt x="3102" y="1398"/>
                  </a:cubicBezTo>
                  <a:cubicBezTo>
                    <a:pt x="3141" y="1353"/>
                    <a:pt x="3183" y="1311"/>
                    <a:pt x="3183" y="1279"/>
                  </a:cubicBezTo>
                  <a:lnTo>
                    <a:pt x="3183" y="1258"/>
                  </a:lnTo>
                  <a:lnTo>
                    <a:pt x="3183" y="1248"/>
                  </a:lnTo>
                  <a:lnTo>
                    <a:pt x="3183" y="1230"/>
                  </a:lnTo>
                  <a:lnTo>
                    <a:pt x="3183" y="1216"/>
                  </a:lnTo>
                  <a:lnTo>
                    <a:pt x="3183" y="1195"/>
                  </a:lnTo>
                  <a:lnTo>
                    <a:pt x="3183" y="1178"/>
                  </a:lnTo>
                  <a:lnTo>
                    <a:pt x="3179" y="1153"/>
                  </a:lnTo>
                  <a:lnTo>
                    <a:pt x="3179" y="1132"/>
                  </a:lnTo>
                  <a:cubicBezTo>
                    <a:pt x="3179" y="1125"/>
                    <a:pt x="3179" y="1118"/>
                    <a:pt x="3176" y="1108"/>
                  </a:cubicBezTo>
                  <a:lnTo>
                    <a:pt x="3172" y="1087"/>
                  </a:lnTo>
                  <a:lnTo>
                    <a:pt x="3169" y="1059"/>
                  </a:lnTo>
                  <a:lnTo>
                    <a:pt x="3162" y="1034"/>
                  </a:lnTo>
                  <a:lnTo>
                    <a:pt x="3158" y="1006"/>
                  </a:lnTo>
                  <a:lnTo>
                    <a:pt x="3155" y="978"/>
                  </a:lnTo>
                  <a:lnTo>
                    <a:pt x="3148" y="947"/>
                  </a:lnTo>
                  <a:lnTo>
                    <a:pt x="3141" y="922"/>
                  </a:lnTo>
                  <a:lnTo>
                    <a:pt x="3137" y="891"/>
                  </a:lnTo>
                  <a:lnTo>
                    <a:pt x="3130" y="863"/>
                  </a:lnTo>
                  <a:lnTo>
                    <a:pt x="3123" y="828"/>
                  </a:lnTo>
                  <a:lnTo>
                    <a:pt x="3116" y="799"/>
                  </a:lnTo>
                  <a:lnTo>
                    <a:pt x="3109" y="768"/>
                  </a:lnTo>
                  <a:lnTo>
                    <a:pt x="3102" y="740"/>
                  </a:lnTo>
                  <a:lnTo>
                    <a:pt x="3092" y="705"/>
                  </a:lnTo>
                  <a:lnTo>
                    <a:pt x="3085" y="677"/>
                  </a:lnTo>
                  <a:lnTo>
                    <a:pt x="3074" y="645"/>
                  </a:lnTo>
                  <a:lnTo>
                    <a:pt x="3067" y="617"/>
                  </a:lnTo>
                  <a:lnTo>
                    <a:pt x="3057" y="586"/>
                  </a:lnTo>
                  <a:lnTo>
                    <a:pt x="3046" y="558"/>
                  </a:lnTo>
                  <a:lnTo>
                    <a:pt x="3036" y="526"/>
                  </a:lnTo>
                  <a:lnTo>
                    <a:pt x="3025" y="502"/>
                  </a:lnTo>
                  <a:lnTo>
                    <a:pt x="3022" y="491"/>
                  </a:lnTo>
                  <a:cubicBezTo>
                    <a:pt x="3004" y="491"/>
                    <a:pt x="2990" y="488"/>
                    <a:pt x="2976" y="484"/>
                  </a:cubicBezTo>
                  <a:lnTo>
                    <a:pt x="2969" y="481"/>
                  </a:lnTo>
                  <a:cubicBezTo>
                    <a:pt x="2966" y="477"/>
                    <a:pt x="2959" y="474"/>
                    <a:pt x="2952" y="470"/>
                  </a:cubicBezTo>
                  <a:lnTo>
                    <a:pt x="2938" y="460"/>
                  </a:lnTo>
                  <a:lnTo>
                    <a:pt x="2927" y="453"/>
                  </a:lnTo>
                  <a:cubicBezTo>
                    <a:pt x="2917" y="446"/>
                    <a:pt x="2910" y="439"/>
                    <a:pt x="2903" y="432"/>
                  </a:cubicBezTo>
                  <a:lnTo>
                    <a:pt x="2899" y="428"/>
                  </a:lnTo>
                  <a:cubicBezTo>
                    <a:pt x="2855" y="400"/>
                    <a:pt x="2803" y="386"/>
                    <a:pt x="2749" y="386"/>
                  </a:cubicBezTo>
                  <a:cubicBezTo>
                    <a:pt x="2743" y="386"/>
                    <a:pt x="2737" y="386"/>
                    <a:pt x="2731" y="386"/>
                  </a:cubicBezTo>
                  <a:lnTo>
                    <a:pt x="2696" y="386"/>
                  </a:lnTo>
                  <a:cubicBezTo>
                    <a:pt x="2546" y="390"/>
                    <a:pt x="2409" y="439"/>
                    <a:pt x="2346" y="505"/>
                  </a:cubicBezTo>
                  <a:cubicBezTo>
                    <a:pt x="2339" y="516"/>
                    <a:pt x="2329" y="526"/>
                    <a:pt x="2318" y="533"/>
                  </a:cubicBezTo>
                  <a:lnTo>
                    <a:pt x="2315" y="537"/>
                  </a:lnTo>
                  <a:cubicBezTo>
                    <a:pt x="2304" y="544"/>
                    <a:pt x="2294" y="551"/>
                    <a:pt x="2280" y="554"/>
                  </a:cubicBezTo>
                  <a:lnTo>
                    <a:pt x="2276" y="554"/>
                  </a:lnTo>
                  <a:cubicBezTo>
                    <a:pt x="2266" y="561"/>
                    <a:pt x="2252" y="565"/>
                    <a:pt x="2241" y="568"/>
                  </a:cubicBezTo>
                  <a:lnTo>
                    <a:pt x="2238" y="568"/>
                  </a:lnTo>
                  <a:cubicBezTo>
                    <a:pt x="2224" y="568"/>
                    <a:pt x="2210" y="572"/>
                    <a:pt x="2196" y="572"/>
                  </a:cubicBezTo>
                  <a:lnTo>
                    <a:pt x="2175" y="572"/>
                  </a:lnTo>
                  <a:cubicBezTo>
                    <a:pt x="1989" y="554"/>
                    <a:pt x="1793" y="327"/>
                    <a:pt x="1758" y="267"/>
                  </a:cubicBezTo>
                  <a:cubicBezTo>
                    <a:pt x="1755" y="260"/>
                    <a:pt x="1751" y="257"/>
                    <a:pt x="1744" y="250"/>
                  </a:cubicBezTo>
                  <a:cubicBezTo>
                    <a:pt x="1692" y="187"/>
                    <a:pt x="1622" y="141"/>
                    <a:pt x="1541" y="124"/>
                  </a:cubicBezTo>
                  <a:cubicBezTo>
                    <a:pt x="1531" y="122"/>
                    <a:pt x="1522" y="121"/>
                    <a:pt x="1512" y="121"/>
                  </a:cubicBezTo>
                  <a:cubicBezTo>
                    <a:pt x="1484" y="121"/>
                    <a:pt x="1456" y="129"/>
                    <a:pt x="1433" y="145"/>
                  </a:cubicBezTo>
                  <a:cubicBezTo>
                    <a:pt x="1373" y="187"/>
                    <a:pt x="1307" y="225"/>
                    <a:pt x="1250" y="225"/>
                  </a:cubicBezTo>
                  <a:cubicBezTo>
                    <a:pt x="1229" y="225"/>
                    <a:pt x="1208" y="218"/>
                    <a:pt x="1194" y="208"/>
                  </a:cubicBezTo>
                  <a:cubicBezTo>
                    <a:pt x="1121" y="166"/>
                    <a:pt x="1131" y="57"/>
                    <a:pt x="1135" y="19"/>
                  </a:cubicBezTo>
                  <a:cubicBezTo>
                    <a:pt x="1138" y="15"/>
                    <a:pt x="1138" y="12"/>
                    <a:pt x="1135" y="8"/>
                  </a:cubicBezTo>
                  <a:cubicBezTo>
                    <a:pt x="1126" y="3"/>
                    <a:pt x="1116" y="0"/>
                    <a:pt x="110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6" name="Google Shape;3870;p79">
              <a:extLst>
                <a:ext uri="{B666E51F-CB68-4B0C-BC03-15054C1C7CA2}">
                  <a16:creationId xmlns:a16="http://schemas.microsoft.com/office/drawing/2010/main" id="{025E9C80-4D5E-4D58-8882-D02E86040AD7}"/>
                </a:ext>
              </a:extLst>
            </p:cNvPr>
            <p:cNvSpPr/>
            <p:nvPr/>
          </p:nvSpPr>
          <p:spPr>
            <a:xfrm rot="0">
              <a:off x="2025044" y="1961747"/>
              <a:ext cx="29585" cy="45417"/>
            </a:xfrm>
            <a:custGeom>
              <a:avLst/>
              <a:gdLst/>
              <a:ahLst/>
              <a:cxnLst/>
              <a:rect b="b" l="0" r="r" t="0"/>
              <a:pathLst>
                <a:path h="3345" w="2179">
                  <a:moveTo>
                    <a:pt x="563" y="0"/>
                  </a:moveTo>
                  <a:cubicBezTo>
                    <a:pt x="454" y="0"/>
                    <a:pt x="343" y="8"/>
                    <a:pt x="235" y="22"/>
                  </a:cubicBezTo>
                  <a:cubicBezTo>
                    <a:pt x="225" y="26"/>
                    <a:pt x="214" y="29"/>
                    <a:pt x="200" y="33"/>
                  </a:cubicBezTo>
                  <a:cubicBezTo>
                    <a:pt x="190" y="78"/>
                    <a:pt x="239" y="232"/>
                    <a:pt x="260" y="306"/>
                  </a:cubicBezTo>
                  <a:cubicBezTo>
                    <a:pt x="298" y="425"/>
                    <a:pt x="319" y="498"/>
                    <a:pt x="312" y="551"/>
                  </a:cubicBezTo>
                  <a:cubicBezTo>
                    <a:pt x="309" y="561"/>
                    <a:pt x="305" y="575"/>
                    <a:pt x="302" y="586"/>
                  </a:cubicBezTo>
                  <a:lnTo>
                    <a:pt x="302" y="593"/>
                  </a:lnTo>
                  <a:cubicBezTo>
                    <a:pt x="298" y="600"/>
                    <a:pt x="295" y="610"/>
                    <a:pt x="291" y="617"/>
                  </a:cubicBezTo>
                  <a:lnTo>
                    <a:pt x="291" y="621"/>
                  </a:lnTo>
                  <a:cubicBezTo>
                    <a:pt x="284" y="642"/>
                    <a:pt x="270" y="656"/>
                    <a:pt x="256" y="670"/>
                  </a:cubicBezTo>
                  <a:lnTo>
                    <a:pt x="260" y="684"/>
                  </a:lnTo>
                  <a:cubicBezTo>
                    <a:pt x="267" y="698"/>
                    <a:pt x="274" y="715"/>
                    <a:pt x="277" y="733"/>
                  </a:cubicBezTo>
                  <a:lnTo>
                    <a:pt x="284" y="754"/>
                  </a:lnTo>
                  <a:cubicBezTo>
                    <a:pt x="291" y="768"/>
                    <a:pt x="295" y="782"/>
                    <a:pt x="298" y="792"/>
                  </a:cubicBezTo>
                  <a:lnTo>
                    <a:pt x="305" y="820"/>
                  </a:lnTo>
                  <a:cubicBezTo>
                    <a:pt x="312" y="831"/>
                    <a:pt x="316" y="845"/>
                    <a:pt x="319" y="859"/>
                  </a:cubicBezTo>
                  <a:lnTo>
                    <a:pt x="326" y="883"/>
                  </a:lnTo>
                  <a:cubicBezTo>
                    <a:pt x="330" y="897"/>
                    <a:pt x="333" y="911"/>
                    <a:pt x="337" y="922"/>
                  </a:cubicBezTo>
                  <a:lnTo>
                    <a:pt x="344" y="950"/>
                  </a:lnTo>
                  <a:cubicBezTo>
                    <a:pt x="347" y="960"/>
                    <a:pt x="347" y="974"/>
                    <a:pt x="351" y="988"/>
                  </a:cubicBezTo>
                  <a:lnTo>
                    <a:pt x="358" y="1013"/>
                  </a:lnTo>
                  <a:lnTo>
                    <a:pt x="365" y="1052"/>
                  </a:lnTo>
                  <a:lnTo>
                    <a:pt x="372" y="1076"/>
                  </a:lnTo>
                  <a:lnTo>
                    <a:pt x="379" y="1115"/>
                  </a:lnTo>
                  <a:lnTo>
                    <a:pt x="386" y="1139"/>
                  </a:lnTo>
                  <a:lnTo>
                    <a:pt x="389" y="1174"/>
                  </a:lnTo>
                  <a:lnTo>
                    <a:pt x="396" y="1199"/>
                  </a:lnTo>
                  <a:lnTo>
                    <a:pt x="400" y="1230"/>
                  </a:lnTo>
                  <a:lnTo>
                    <a:pt x="403" y="1255"/>
                  </a:lnTo>
                  <a:lnTo>
                    <a:pt x="407" y="1286"/>
                  </a:lnTo>
                  <a:lnTo>
                    <a:pt x="410" y="1307"/>
                  </a:lnTo>
                  <a:cubicBezTo>
                    <a:pt x="410" y="1318"/>
                    <a:pt x="414" y="1328"/>
                    <a:pt x="414" y="1335"/>
                  </a:cubicBezTo>
                  <a:lnTo>
                    <a:pt x="417" y="1356"/>
                  </a:lnTo>
                  <a:cubicBezTo>
                    <a:pt x="417" y="1363"/>
                    <a:pt x="417" y="1374"/>
                    <a:pt x="421" y="1381"/>
                  </a:cubicBezTo>
                  <a:cubicBezTo>
                    <a:pt x="424" y="1388"/>
                    <a:pt x="421" y="1391"/>
                    <a:pt x="421" y="1398"/>
                  </a:cubicBezTo>
                  <a:lnTo>
                    <a:pt x="421" y="1419"/>
                  </a:lnTo>
                  <a:lnTo>
                    <a:pt x="421" y="1433"/>
                  </a:lnTo>
                  <a:lnTo>
                    <a:pt x="421" y="1454"/>
                  </a:lnTo>
                  <a:lnTo>
                    <a:pt x="421" y="1465"/>
                  </a:lnTo>
                  <a:lnTo>
                    <a:pt x="421" y="1489"/>
                  </a:lnTo>
                  <a:cubicBezTo>
                    <a:pt x="421" y="1570"/>
                    <a:pt x="361" y="1633"/>
                    <a:pt x="305" y="1692"/>
                  </a:cubicBezTo>
                  <a:cubicBezTo>
                    <a:pt x="256" y="1748"/>
                    <a:pt x="211" y="1797"/>
                    <a:pt x="214" y="1846"/>
                  </a:cubicBezTo>
                  <a:cubicBezTo>
                    <a:pt x="221" y="1951"/>
                    <a:pt x="148" y="2098"/>
                    <a:pt x="81" y="2228"/>
                  </a:cubicBezTo>
                  <a:cubicBezTo>
                    <a:pt x="53" y="2280"/>
                    <a:pt x="29" y="2336"/>
                    <a:pt x="8" y="2392"/>
                  </a:cubicBezTo>
                  <a:cubicBezTo>
                    <a:pt x="1" y="2462"/>
                    <a:pt x="155" y="2854"/>
                    <a:pt x="228" y="2952"/>
                  </a:cubicBezTo>
                  <a:cubicBezTo>
                    <a:pt x="232" y="2959"/>
                    <a:pt x="239" y="2966"/>
                    <a:pt x="242" y="2973"/>
                  </a:cubicBezTo>
                  <a:cubicBezTo>
                    <a:pt x="242" y="2977"/>
                    <a:pt x="242" y="2980"/>
                    <a:pt x="246" y="2984"/>
                  </a:cubicBezTo>
                  <a:cubicBezTo>
                    <a:pt x="246" y="2987"/>
                    <a:pt x="249" y="2994"/>
                    <a:pt x="253" y="3001"/>
                  </a:cubicBezTo>
                  <a:cubicBezTo>
                    <a:pt x="253" y="3005"/>
                    <a:pt x="253" y="3008"/>
                    <a:pt x="253" y="3012"/>
                  </a:cubicBezTo>
                  <a:cubicBezTo>
                    <a:pt x="256" y="3015"/>
                    <a:pt x="256" y="3026"/>
                    <a:pt x="256" y="3033"/>
                  </a:cubicBezTo>
                  <a:cubicBezTo>
                    <a:pt x="260" y="3040"/>
                    <a:pt x="256" y="3040"/>
                    <a:pt x="256" y="3047"/>
                  </a:cubicBezTo>
                  <a:lnTo>
                    <a:pt x="256" y="3068"/>
                  </a:lnTo>
                  <a:lnTo>
                    <a:pt x="256" y="3082"/>
                  </a:lnTo>
                  <a:lnTo>
                    <a:pt x="256" y="3107"/>
                  </a:lnTo>
                  <a:lnTo>
                    <a:pt x="256" y="3124"/>
                  </a:lnTo>
                  <a:cubicBezTo>
                    <a:pt x="256" y="3128"/>
                    <a:pt x="256" y="3145"/>
                    <a:pt x="253" y="3159"/>
                  </a:cubicBezTo>
                  <a:lnTo>
                    <a:pt x="253" y="3166"/>
                  </a:lnTo>
                  <a:cubicBezTo>
                    <a:pt x="249" y="3184"/>
                    <a:pt x="249" y="3198"/>
                    <a:pt x="246" y="3215"/>
                  </a:cubicBezTo>
                  <a:cubicBezTo>
                    <a:pt x="365" y="3254"/>
                    <a:pt x="456" y="3292"/>
                    <a:pt x="519" y="3317"/>
                  </a:cubicBezTo>
                  <a:cubicBezTo>
                    <a:pt x="551" y="3331"/>
                    <a:pt x="582" y="3341"/>
                    <a:pt x="593" y="3345"/>
                  </a:cubicBezTo>
                  <a:cubicBezTo>
                    <a:pt x="680" y="3345"/>
                    <a:pt x="1219" y="3114"/>
                    <a:pt x="1608" y="2921"/>
                  </a:cubicBezTo>
                  <a:cubicBezTo>
                    <a:pt x="1720" y="2865"/>
                    <a:pt x="1839" y="2819"/>
                    <a:pt x="1951" y="2774"/>
                  </a:cubicBezTo>
                  <a:cubicBezTo>
                    <a:pt x="2035" y="2742"/>
                    <a:pt x="2112" y="2714"/>
                    <a:pt x="2178" y="2683"/>
                  </a:cubicBezTo>
                  <a:lnTo>
                    <a:pt x="2178" y="2676"/>
                  </a:lnTo>
                  <a:lnTo>
                    <a:pt x="2168" y="2658"/>
                  </a:lnTo>
                  <a:lnTo>
                    <a:pt x="2164" y="2644"/>
                  </a:lnTo>
                  <a:lnTo>
                    <a:pt x="2154" y="2627"/>
                  </a:lnTo>
                  <a:lnTo>
                    <a:pt x="2147" y="2609"/>
                  </a:lnTo>
                  <a:lnTo>
                    <a:pt x="2136" y="2585"/>
                  </a:lnTo>
                  <a:lnTo>
                    <a:pt x="2126" y="2557"/>
                  </a:lnTo>
                  <a:lnTo>
                    <a:pt x="2119" y="2543"/>
                  </a:lnTo>
                  <a:lnTo>
                    <a:pt x="2108" y="2518"/>
                  </a:lnTo>
                  <a:lnTo>
                    <a:pt x="2101" y="2501"/>
                  </a:lnTo>
                  <a:lnTo>
                    <a:pt x="2091" y="2476"/>
                  </a:lnTo>
                  <a:lnTo>
                    <a:pt x="2084" y="2455"/>
                  </a:lnTo>
                  <a:lnTo>
                    <a:pt x="2077" y="2431"/>
                  </a:lnTo>
                  <a:lnTo>
                    <a:pt x="2070" y="2413"/>
                  </a:lnTo>
                  <a:lnTo>
                    <a:pt x="2059" y="2382"/>
                  </a:lnTo>
                  <a:lnTo>
                    <a:pt x="2056" y="2368"/>
                  </a:lnTo>
                  <a:cubicBezTo>
                    <a:pt x="2049" y="2354"/>
                    <a:pt x="2045" y="2340"/>
                    <a:pt x="2042" y="2326"/>
                  </a:cubicBezTo>
                  <a:lnTo>
                    <a:pt x="2038" y="2312"/>
                  </a:lnTo>
                  <a:cubicBezTo>
                    <a:pt x="2035" y="2301"/>
                    <a:pt x="2031" y="2291"/>
                    <a:pt x="2031" y="2277"/>
                  </a:cubicBezTo>
                  <a:lnTo>
                    <a:pt x="2024" y="2263"/>
                  </a:lnTo>
                  <a:cubicBezTo>
                    <a:pt x="2024" y="2252"/>
                    <a:pt x="2021" y="2242"/>
                    <a:pt x="2021" y="2231"/>
                  </a:cubicBezTo>
                  <a:lnTo>
                    <a:pt x="2017" y="2214"/>
                  </a:lnTo>
                  <a:cubicBezTo>
                    <a:pt x="2017" y="2207"/>
                    <a:pt x="2014" y="2196"/>
                    <a:pt x="2010" y="2186"/>
                  </a:cubicBezTo>
                  <a:cubicBezTo>
                    <a:pt x="2010" y="2179"/>
                    <a:pt x="2010" y="2175"/>
                    <a:pt x="2007" y="2168"/>
                  </a:cubicBezTo>
                  <a:cubicBezTo>
                    <a:pt x="2007" y="2165"/>
                    <a:pt x="2007" y="2151"/>
                    <a:pt x="2007" y="2140"/>
                  </a:cubicBezTo>
                  <a:cubicBezTo>
                    <a:pt x="2003" y="2130"/>
                    <a:pt x="2007" y="2130"/>
                    <a:pt x="2007" y="2126"/>
                  </a:cubicBezTo>
                  <a:lnTo>
                    <a:pt x="2007" y="2081"/>
                  </a:lnTo>
                  <a:cubicBezTo>
                    <a:pt x="2003" y="1832"/>
                    <a:pt x="1954" y="1587"/>
                    <a:pt x="1863" y="1353"/>
                  </a:cubicBezTo>
                  <a:cubicBezTo>
                    <a:pt x="1832" y="1248"/>
                    <a:pt x="1814" y="1132"/>
                    <a:pt x="1821" y="1020"/>
                  </a:cubicBezTo>
                  <a:cubicBezTo>
                    <a:pt x="1821" y="957"/>
                    <a:pt x="1825" y="894"/>
                    <a:pt x="1828" y="831"/>
                  </a:cubicBezTo>
                  <a:cubicBezTo>
                    <a:pt x="1832" y="768"/>
                    <a:pt x="1835" y="708"/>
                    <a:pt x="1839" y="656"/>
                  </a:cubicBezTo>
                  <a:cubicBezTo>
                    <a:pt x="1842" y="621"/>
                    <a:pt x="1846" y="589"/>
                    <a:pt x="1849" y="561"/>
                  </a:cubicBezTo>
                  <a:cubicBezTo>
                    <a:pt x="1856" y="425"/>
                    <a:pt x="1825" y="337"/>
                    <a:pt x="1748" y="295"/>
                  </a:cubicBezTo>
                  <a:lnTo>
                    <a:pt x="1741" y="292"/>
                  </a:lnTo>
                  <a:lnTo>
                    <a:pt x="1737" y="292"/>
                  </a:lnTo>
                  <a:lnTo>
                    <a:pt x="1734" y="288"/>
                  </a:lnTo>
                  <a:lnTo>
                    <a:pt x="1730" y="285"/>
                  </a:lnTo>
                  <a:lnTo>
                    <a:pt x="1727" y="281"/>
                  </a:lnTo>
                  <a:lnTo>
                    <a:pt x="1723" y="278"/>
                  </a:lnTo>
                  <a:lnTo>
                    <a:pt x="1716" y="271"/>
                  </a:lnTo>
                  <a:lnTo>
                    <a:pt x="1716" y="267"/>
                  </a:lnTo>
                  <a:lnTo>
                    <a:pt x="1709" y="260"/>
                  </a:lnTo>
                  <a:lnTo>
                    <a:pt x="1702" y="246"/>
                  </a:lnTo>
                  <a:lnTo>
                    <a:pt x="1702" y="243"/>
                  </a:lnTo>
                  <a:lnTo>
                    <a:pt x="1695" y="232"/>
                  </a:lnTo>
                  <a:lnTo>
                    <a:pt x="1692" y="229"/>
                  </a:lnTo>
                  <a:lnTo>
                    <a:pt x="1688" y="215"/>
                  </a:lnTo>
                  <a:lnTo>
                    <a:pt x="1685" y="208"/>
                  </a:lnTo>
                  <a:lnTo>
                    <a:pt x="1678" y="194"/>
                  </a:lnTo>
                  <a:lnTo>
                    <a:pt x="1674" y="187"/>
                  </a:lnTo>
                  <a:lnTo>
                    <a:pt x="1667" y="166"/>
                  </a:lnTo>
                  <a:lnTo>
                    <a:pt x="1667" y="162"/>
                  </a:lnTo>
                  <a:cubicBezTo>
                    <a:pt x="1667" y="152"/>
                    <a:pt x="1664" y="141"/>
                    <a:pt x="1660" y="131"/>
                  </a:cubicBezTo>
                  <a:lnTo>
                    <a:pt x="1660" y="127"/>
                  </a:lnTo>
                  <a:cubicBezTo>
                    <a:pt x="1657" y="117"/>
                    <a:pt x="1657" y="110"/>
                    <a:pt x="1653" y="99"/>
                  </a:cubicBezTo>
                  <a:lnTo>
                    <a:pt x="1650" y="89"/>
                  </a:lnTo>
                  <a:lnTo>
                    <a:pt x="1643" y="61"/>
                  </a:lnTo>
                  <a:lnTo>
                    <a:pt x="1639" y="47"/>
                  </a:lnTo>
                  <a:lnTo>
                    <a:pt x="1639" y="36"/>
                  </a:lnTo>
                  <a:cubicBezTo>
                    <a:pt x="1625" y="57"/>
                    <a:pt x="1608" y="75"/>
                    <a:pt x="1587" y="89"/>
                  </a:cubicBezTo>
                  <a:cubicBezTo>
                    <a:pt x="1583" y="92"/>
                    <a:pt x="1580" y="96"/>
                    <a:pt x="1573" y="99"/>
                  </a:cubicBezTo>
                  <a:cubicBezTo>
                    <a:pt x="1569" y="99"/>
                    <a:pt x="1566" y="103"/>
                    <a:pt x="1562" y="103"/>
                  </a:cubicBezTo>
                  <a:cubicBezTo>
                    <a:pt x="1556" y="104"/>
                    <a:pt x="1549" y="105"/>
                    <a:pt x="1543" y="105"/>
                  </a:cubicBezTo>
                  <a:cubicBezTo>
                    <a:pt x="1519" y="105"/>
                    <a:pt x="1498" y="95"/>
                    <a:pt x="1482" y="78"/>
                  </a:cubicBezTo>
                  <a:cubicBezTo>
                    <a:pt x="1482" y="75"/>
                    <a:pt x="1478" y="71"/>
                    <a:pt x="1475" y="68"/>
                  </a:cubicBezTo>
                  <a:cubicBezTo>
                    <a:pt x="1440" y="54"/>
                    <a:pt x="1405" y="47"/>
                    <a:pt x="1370" y="43"/>
                  </a:cubicBezTo>
                  <a:cubicBezTo>
                    <a:pt x="1125" y="15"/>
                    <a:pt x="876" y="1"/>
                    <a:pt x="628" y="1"/>
                  </a:cubicBezTo>
                  <a:cubicBezTo>
                    <a:pt x="606" y="1"/>
                    <a:pt x="584" y="0"/>
                    <a:pt x="56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7" name="Google Shape;3871;p79">
              <a:extLst>
                <a:ext uri="{D8B6F8D1-CBC3-4673-8212-48B2FEE45F24}">
                  <a16:creationId xmlns:a16="http://schemas.microsoft.com/office/drawing/2010/main" id="{BA44FD7A-B3CF-4F56-B629-1C6CB6407F06}"/>
                </a:ext>
              </a:extLst>
            </p:cNvPr>
            <p:cNvSpPr/>
            <p:nvPr/>
          </p:nvSpPr>
          <p:spPr>
            <a:xfrm rot="0">
              <a:off x="2053761" y="1996316"/>
              <a:ext cx="109" cy="244"/>
            </a:xfrm>
            <a:custGeom>
              <a:avLst/>
              <a:gdLst/>
              <a:ahLst/>
              <a:cxnLst/>
              <a:rect b="b" l="0" r="r" t="0"/>
              <a:pathLst>
                <a:path h="18" w="8">
                  <a:moveTo>
                    <a:pt x="0" y="0"/>
                  </a:moveTo>
                  <a:lnTo>
                    <a:pt x="7"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8" name="Google Shape;3872;p79">
              <a:extLst>
                <a:ext uri="{1405CAA9-9818-4417-A326-A1F2BF63C978}">
                  <a16:creationId xmlns:a16="http://schemas.microsoft.com/office/drawing/2010/main" id="{A2451E13-D06F-4840-904F-0C8B6E0A0F10}"/>
                </a:ext>
              </a:extLst>
            </p:cNvPr>
            <p:cNvSpPr/>
            <p:nvPr/>
          </p:nvSpPr>
          <p:spPr>
            <a:xfrm rot="0">
              <a:off x="2053516" y="1995786"/>
              <a:ext cx="109" cy="258"/>
            </a:xfrm>
            <a:custGeom>
              <a:avLst/>
              <a:gdLst/>
              <a:ahLst/>
              <a:cxnLst/>
              <a:rect b="b" l="0" r="r" t="0"/>
              <a:pathLst>
                <a:path h="19" w="8">
                  <a:moveTo>
                    <a:pt x="1" y="1"/>
                  </a:moveTo>
                  <a:lnTo>
                    <a:pt x="8"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9" name="Google Shape;3873;p79">
              <a:extLst>
                <a:ext uri="{509823EB-169D-4C64-ABF9-B83FABE2F19E}">
                  <a16:creationId xmlns:a16="http://schemas.microsoft.com/office/drawing/2010/main" id="{B43B0E3B-CACA-4137-875A-45150E004C9F}"/>
                </a:ext>
              </a:extLst>
            </p:cNvPr>
            <p:cNvSpPr/>
            <p:nvPr/>
          </p:nvSpPr>
          <p:spPr>
            <a:xfrm rot="0">
              <a:off x="2052905" y="1993980"/>
              <a:ext cx="54" cy="204"/>
            </a:xfrm>
            <a:custGeom>
              <a:avLst/>
              <a:gdLst/>
              <a:ahLst/>
              <a:cxnLst/>
              <a:rect b="b" l="0" r="r" t="0"/>
              <a:pathLst>
                <a:path h="15" w="4">
                  <a:moveTo>
                    <a:pt x="0" y="1"/>
                  </a:moveTo>
                  <a:lnTo>
                    <a:pt x="4"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0" name="Google Shape;3874;p79">
              <a:extLst>
                <a:ext uri="{AD08589B-9467-4D7B-98BF-5ED51C7A9A6D}">
                  <a16:creationId xmlns:a16="http://schemas.microsoft.com/office/drawing/2010/main" id="{FE537C98-E252-4DA7-AD79-636DAC9CF9B0}"/>
                </a:ext>
              </a:extLst>
            </p:cNvPr>
            <p:cNvSpPr/>
            <p:nvPr/>
          </p:nvSpPr>
          <p:spPr>
            <a:xfrm rot="0">
              <a:off x="2053326" y="1995175"/>
              <a:ext cx="68" cy="244"/>
            </a:xfrm>
            <a:custGeom>
              <a:avLst/>
              <a:gdLst/>
              <a:ahLst/>
              <a:cxnLst/>
              <a:rect b="b" l="0" r="r" t="0"/>
              <a:pathLst>
                <a:path h="18" w="5">
                  <a:moveTo>
                    <a:pt x="1" y="0"/>
                  </a:moveTo>
                  <a:lnTo>
                    <a:pt x="4"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1" name="Google Shape;3875;p79">
              <a:extLst>
                <a:ext uri="{50049A01-C976-4B23-82AF-379455B2D159}">
                  <a16:creationId xmlns:a16="http://schemas.microsoft.com/office/drawing/2010/main" id="{F51D034B-7A31-4B77-8BFC-90B5532DECD1}"/>
                </a:ext>
              </a:extLst>
            </p:cNvPr>
            <p:cNvSpPr/>
            <p:nvPr/>
          </p:nvSpPr>
          <p:spPr>
            <a:xfrm rot="0">
              <a:off x="2053095" y="1994605"/>
              <a:ext cx="109" cy="244"/>
            </a:xfrm>
            <a:custGeom>
              <a:avLst/>
              <a:gdLst/>
              <a:ahLst/>
              <a:cxnLst/>
              <a:rect b="b" l="0" r="r" t="0"/>
              <a:pathLst>
                <a:path h="18" w="8">
                  <a:moveTo>
                    <a:pt x="0" y="0"/>
                  </a:moveTo>
                  <a:lnTo>
                    <a:pt x="7"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2" name="Google Shape;3876;p79">
              <a:extLst>
                <a:ext uri="{EB12DD82-758D-40E5-A17A-544905832B26}">
                  <a16:creationId xmlns:a16="http://schemas.microsoft.com/office/drawing/2010/main" id="{BD0A802D-4A43-429F-9B76-F728F29222B4}"/>
                </a:ext>
              </a:extLst>
            </p:cNvPr>
            <p:cNvSpPr/>
            <p:nvPr/>
          </p:nvSpPr>
          <p:spPr>
            <a:xfrm rot="0">
              <a:off x="2054277" y="1997497"/>
              <a:ext cx="109" cy="258"/>
            </a:xfrm>
            <a:custGeom>
              <a:avLst/>
              <a:gdLst/>
              <a:ahLst/>
              <a:cxnLst/>
              <a:rect b="b" l="0" r="r" t="0"/>
              <a:pathLst>
                <a:path h="19" w="8">
                  <a:moveTo>
                    <a:pt x="1" y="1"/>
                  </a:moveTo>
                  <a:lnTo>
                    <a:pt x="8"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3" name="Google Shape;3877;p79">
              <a:extLst>
                <a:ext uri="{6DCBBFA5-2985-4947-8678-22E80810BE76}">
                  <a16:creationId xmlns:a16="http://schemas.microsoft.com/office/drawing/2010/main" id="{84EF7074-955A-4DE0-9DCD-902ED794A7E2}"/>
                </a:ext>
              </a:extLst>
            </p:cNvPr>
            <p:cNvSpPr/>
            <p:nvPr/>
          </p:nvSpPr>
          <p:spPr>
            <a:xfrm rot="0">
              <a:off x="2053992" y="1996927"/>
              <a:ext cx="163" cy="299"/>
            </a:xfrm>
            <a:custGeom>
              <a:avLst/>
              <a:gdLst/>
              <a:ahLst/>
              <a:cxnLst/>
              <a:rect b="b" l="0" r="r" t="0"/>
              <a:pathLst>
                <a:path h="22" w="12">
                  <a:moveTo>
                    <a:pt x="1" y="1"/>
                  </a:moveTo>
                  <a:lnTo>
                    <a:pt x="11"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4" name="Google Shape;3878;p79">
              <a:extLst>
                <a:ext uri="{C5E7CD79-9D62-4CA2-8BF6-7E87B3EF9CD7}">
                  <a16:creationId xmlns:a16="http://schemas.microsoft.com/office/drawing/2010/main" id="{DC073EF0-5185-4A4B-B4C4-3717F094A293}"/>
                </a:ext>
              </a:extLst>
            </p:cNvPr>
            <p:cNvSpPr/>
            <p:nvPr/>
          </p:nvSpPr>
          <p:spPr>
            <a:xfrm rot="0">
              <a:off x="2054466" y="1997931"/>
              <a:ext cx="109" cy="204"/>
            </a:xfrm>
            <a:custGeom>
              <a:avLst/>
              <a:gdLst/>
              <a:ahLst/>
              <a:cxnLst/>
              <a:rect b="b" l="0" r="r" t="0"/>
              <a:pathLst>
                <a:path h="15" w="8">
                  <a:moveTo>
                    <a:pt x="1" y="0"/>
                  </a:moveTo>
                  <a:lnTo>
                    <a:pt x="8"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5" name="Google Shape;3879;p79">
              <a:extLst>
                <a:ext uri="{52A21195-EA6A-435F-8195-62B6DC4BD565}">
                  <a16:creationId xmlns:a16="http://schemas.microsoft.com/office/drawing/2010/main" id="{8C3E69CF-718D-4170-B8C1-6AA8437BF4FD}"/>
                </a:ext>
              </a:extLst>
            </p:cNvPr>
            <p:cNvSpPr/>
            <p:nvPr/>
          </p:nvSpPr>
          <p:spPr>
            <a:xfrm rot="0">
              <a:off x="2048004" y="1965087"/>
              <a:ext cx="14" cy="54"/>
            </a:xfrm>
            <a:custGeom>
              <a:avLst/>
              <a:gdLst/>
              <a:ahLst/>
              <a:cxnLst/>
              <a:rect b="b" l="0" r="r" t="0"/>
              <a:pathLst>
                <a:path h="4" w="1">
                  <a:moveTo>
                    <a:pt x="1"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6" name="Google Shape;3880;p79">
              <a:extLst>
                <a:ext uri="{E92769D2-B54B-46D5-850E-561C7236A89E}">
                  <a16:creationId xmlns:a16="http://schemas.microsoft.com/office/drawing/2010/main" id="{E835A6A0-CD02-477D-824D-425FD95003E2}"/>
                </a:ext>
              </a:extLst>
            </p:cNvPr>
            <p:cNvSpPr/>
            <p:nvPr/>
          </p:nvSpPr>
          <p:spPr>
            <a:xfrm rot="0">
              <a:off x="2047909" y="1964897"/>
              <a:ext cx="14" cy="54"/>
            </a:xfrm>
            <a:custGeom>
              <a:avLst/>
              <a:gdLst/>
              <a:ahLst/>
              <a:cxnLst/>
              <a:rect b="b" l="0" r="r" t="0"/>
              <a:pathLst>
                <a:path h="4" w="1">
                  <a:moveTo>
                    <a:pt x="1"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7" name="Google Shape;3881;p79">
              <a:extLst>
                <a:ext uri="{27B5E4E5-C572-4394-9465-33D9BC04250B}">
                  <a16:creationId xmlns:a16="http://schemas.microsoft.com/office/drawing/2010/main" id="{5BE9D0B4-6A41-4765-8428-17B37D4DC255}"/>
                </a:ext>
              </a:extLst>
            </p:cNvPr>
            <p:cNvSpPr/>
            <p:nvPr/>
          </p:nvSpPr>
          <p:spPr>
            <a:xfrm rot="0">
              <a:off x="2048343" y="1965563"/>
              <a:ext cx="54" cy="54"/>
            </a:xfrm>
            <a:custGeom>
              <a:avLst/>
              <a:gdLst/>
              <a:ahLst/>
              <a:cxnLst/>
              <a:rect b="b" l="0" r="r" t="0"/>
              <a:pathLst>
                <a:path h="4" w="4">
                  <a:moveTo>
                    <a:pt x="4"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8" name="Google Shape;3882;p79">
              <a:extLst>
                <a:ext uri="{D565DFAA-C3F7-49B5-AC7F-C719152A3179}">
                  <a16:creationId xmlns:a16="http://schemas.microsoft.com/office/drawing/2010/main" id="{313FB97B-64DB-44F4-B927-226FAFBB9FE0}"/>
                </a:ext>
              </a:extLst>
            </p:cNvPr>
            <p:cNvSpPr/>
            <p:nvPr/>
          </p:nvSpPr>
          <p:spPr>
            <a:xfrm rot="0">
              <a:off x="2049620" y="1975691"/>
              <a:ext cx="679" cy="4521"/>
            </a:xfrm>
            <a:custGeom>
              <a:avLst/>
              <a:gdLst/>
              <a:ahLst/>
              <a:cxnLst/>
              <a:rect b="b" l="0" r="r" t="0"/>
              <a:pathLst>
                <a:path h="333" w="50">
                  <a:moveTo>
                    <a:pt x="50" y="333"/>
                  </a:moveTo>
                  <a:lnTo>
                    <a:pt x="50" y="333"/>
                  </a:lnTo>
                  <a:cubicBezTo>
                    <a:pt x="15" y="224"/>
                    <a:pt x="1" y="112"/>
                    <a:pt x="4" y="0"/>
                  </a:cubicBezTo>
                  <a:cubicBezTo>
                    <a:pt x="1" y="112"/>
                    <a:pt x="15" y="224"/>
                    <a:pt x="50" y="33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9" name="Google Shape;3883;p79">
              <a:extLst>
                <a:ext uri="{6561FF82-8661-4AEA-83CA-601D2A18DCF5}">
                  <a16:creationId xmlns:a16="http://schemas.microsoft.com/office/drawing/2010/main" id="{3F13F6F3-8904-407C-B3B7-263D9B797C49}"/>
                </a:ext>
              </a:extLst>
            </p:cNvPr>
            <p:cNvSpPr/>
            <p:nvPr/>
          </p:nvSpPr>
          <p:spPr>
            <a:xfrm rot="0">
              <a:off x="2052375" y="1991849"/>
              <a:ext cx="68" cy="244"/>
            </a:xfrm>
            <a:custGeom>
              <a:avLst/>
              <a:gdLst/>
              <a:ahLst/>
              <a:cxnLst/>
              <a:rect b="b" l="0" r="r" t="0"/>
              <a:pathLst>
                <a:path h="18" w="5">
                  <a:moveTo>
                    <a:pt x="1" y="0"/>
                  </a:moveTo>
                  <a:lnTo>
                    <a:pt x="4"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0" name="Google Shape;3884;p79">
              <a:extLst>
                <a:ext uri="{4BC499D3-0F4A-4FF5-9F07-075628458351}">
                  <a16:creationId xmlns:a16="http://schemas.microsoft.com/office/drawing/2010/main" id="{440FDAFE-13F3-49AA-BEBA-E7B14FE31920}"/>
                </a:ext>
              </a:extLst>
            </p:cNvPr>
            <p:cNvSpPr/>
            <p:nvPr/>
          </p:nvSpPr>
          <p:spPr>
            <a:xfrm rot="0">
              <a:off x="2047392" y="1963472"/>
              <a:ext cx="14" cy="109"/>
            </a:xfrm>
            <a:custGeom>
              <a:avLst/>
              <a:gdLst/>
              <a:ahLst/>
              <a:cxnLst/>
              <a:rect b="b" l="0" r="r" t="0"/>
              <a:pathLst>
                <a:path h="8" w="1">
                  <a:moveTo>
                    <a:pt x="0"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1" name="Google Shape;3885;p79">
              <a:extLst>
                <a:ext uri="{8D7AFD09-30E3-4D5F-8AB9-219C2D8B3F77}">
                  <a16:creationId xmlns:a16="http://schemas.microsoft.com/office/drawing/2010/main" id="{A8E47B3C-A92C-4896-B820-5D2E8B8FAEA2}"/>
                </a:ext>
              </a:extLst>
            </p:cNvPr>
            <p:cNvSpPr/>
            <p:nvPr/>
          </p:nvSpPr>
          <p:spPr>
            <a:xfrm rot="0">
              <a:off x="2047773" y="1964611"/>
              <a:ext cx="54" cy="109"/>
            </a:xfrm>
            <a:custGeom>
              <a:avLst/>
              <a:gdLst/>
              <a:ahLst/>
              <a:cxnLst/>
              <a:rect b="b" l="0" r="r" t="0"/>
              <a:pathLst>
                <a:path h="8" w="4">
                  <a:moveTo>
                    <a:pt x="0" y="0"/>
                  </a:moveTo>
                  <a:lnTo>
                    <a:pt x="4"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2" name="Google Shape;3886;p79">
              <a:extLst>
                <a:ext uri="{56037D7B-F410-4E6C-9F04-B27666E3BE8F}">
                  <a16:creationId xmlns:a16="http://schemas.microsoft.com/office/drawing/2010/main" id="{98E05824-7AB7-40E9-BDE6-1D6C669C7890}"/>
                </a:ext>
              </a:extLst>
            </p:cNvPr>
            <p:cNvSpPr/>
            <p:nvPr/>
          </p:nvSpPr>
          <p:spPr>
            <a:xfrm rot="0">
              <a:off x="2047529" y="1963947"/>
              <a:ext cx="14" cy="109"/>
            </a:xfrm>
            <a:custGeom>
              <a:avLst/>
              <a:gdLst/>
              <a:ahLst/>
              <a:cxnLst/>
              <a:rect b="b" l="0" r="r" t="0"/>
              <a:pathLst>
                <a:path h="8" w="1">
                  <a:moveTo>
                    <a:pt x="1"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3" name="Google Shape;3887;p79">
              <a:extLst>
                <a:ext uri="{D99999E5-310C-4F06-9683-A15C8E107917}">
                  <a16:creationId xmlns:a16="http://schemas.microsoft.com/office/drawing/2010/main" id="{F9E9E983-3519-43BB-BE3F-696EA8AB25D4}"/>
                </a:ext>
              </a:extLst>
            </p:cNvPr>
            <p:cNvSpPr/>
            <p:nvPr/>
          </p:nvSpPr>
          <p:spPr>
            <a:xfrm rot="0">
              <a:off x="2047678" y="1964272"/>
              <a:ext cx="14" cy="109"/>
            </a:xfrm>
            <a:custGeom>
              <a:avLst/>
              <a:gdLst/>
              <a:ahLst/>
              <a:cxnLst/>
              <a:rect b="b" l="0" r="r" t="0"/>
              <a:pathLst>
                <a:path h="8" w="1">
                  <a:moveTo>
                    <a:pt x="0"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4" name="Google Shape;3888;p79">
              <a:extLst>
                <a:ext uri="{BA19EECE-EB9F-4E93-9EA8-1CB3DEFCD465}">
                  <a16:creationId xmlns:a16="http://schemas.microsoft.com/office/drawing/2010/main" id="{ED8D8FB6-27B0-465A-A247-6CB7A28BAB3F}"/>
                </a:ext>
              </a:extLst>
            </p:cNvPr>
            <p:cNvSpPr/>
            <p:nvPr/>
          </p:nvSpPr>
          <p:spPr>
            <a:xfrm rot="0">
              <a:off x="2052280" y="1991224"/>
              <a:ext cx="68" cy="258"/>
            </a:xfrm>
            <a:custGeom>
              <a:avLst/>
              <a:gdLst/>
              <a:ahLst/>
              <a:cxnLst/>
              <a:rect b="b" l="0" r="r" t="0"/>
              <a:pathLst>
                <a:path h="19" w="5">
                  <a:moveTo>
                    <a:pt x="1" y="1"/>
                  </a:moveTo>
                  <a:cubicBezTo>
                    <a:pt x="1" y="8"/>
                    <a:pt x="1" y="15"/>
                    <a:pt x="4" y="18"/>
                  </a:cubicBezTo>
                  <a:cubicBezTo>
                    <a:pt x="1" y="15"/>
                    <a:pt x="1"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5" name="Google Shape;3889;p79">
              <a:extLst>
                <a:ext uri="{34FBFB69-3771-4BB8-B745-4415AB7EE8BA}">
                  <a16:creationId xmlns:a16="http://schemas.microsoft.com/office/drawing/2010/main" id="{1CCF0F80-7D3D-4832-928D-6CDC7DD8D360}"/>
                </a:ext>
              </a:extLst>
            </p:cNvPr>
            <p:cNvSpPr/>
            <p:nvPr/>
          </p:nvSpPr>
          <p:spPr>
            <a:xfrm rot="0">
              <a:off x="2048153" y="1965318"/>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6" name="Google Shape;3890;p79">
              <a:extLst>
                <a:ext uri="{C80B2FD3-059F-4C9F-927E-B8A622FD77E6}">
                  <a16:creationId xmlns:a16="http://schemas.microsoft.com/office/drawing/2010/main" id="{2868CAB5-3A3A-4BF4-A13F-D6686787E1C7}"/>
                </a:ext>
              </a:extLst>
            </p:cNvPr>
            <p:cNvSpPr/>
            <p:nvPr/>
          </p:nvSpPr>
          <p:spPr>
            <a:xfrm rot="0">
              <a:off x="2048438" y="1965658"/>
              <a:ext cx="54" cy="54"/>
            </a:xfrm>
            <a:custGeom>
              <a:avLst/>
              <a:gdLst/>
              <a:ahLst/>
              <a:cxnLst/>
              <a:rect b="b" l="0" r="r" t="0"/>
              <a:pathLst>
                <a:path h="4" w="4">
                  <a:moveTo>
                    <a:pt x="0" y="0"/>
                  </a:moveTo>
                  <a:lnTo>
                    <a:pt x="4"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7" name="Google Shape;3891;p79">
              <a:extLst>
                <a:ext uri="{073F8FE5-2639-4E09-A17D-358F23D24A02}">
                  <a16:creationId xmlns:a16="http://schemas.microsoft.com/office/drawing/2010/main" id="{6FB4B1D6-7A49-400F-81E0-217BDD078FC1}"/>
                </a:ext>
              </a:extLst>
            </p:cNvPr>
            <p:cNvSpPr/>
            <p:nvPr/>
          </p:nvSpPr>
          <p:spPr>
            <a:xfrm rot="0">
              <a:off x="2047298" y="1962942"/>
              <a:ext cx="14" cy="163"/>
            </a:xfrm>
            <a:custGeom>
              <a:avLst/>
              <a:gdLst/>
              <a:ahLst/>
              <a:cxnLst/>
              <a:rect b="b" l="0" r="r" t="0"/>
              <a:pathLst>
                <a:path h="12" w="1">
                  <a:moveTo>
                    <a:pt x="0"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8" name="Google Shape;3892;p79">
              <a:extLst>
                <a:ext uri="{21E7E996-E365-4BA3-BBC3-10387496E384}">
                  <a16:creationId xmlns:a16="http://schemas.microsoft.com/office/drawing/2010/main" id="{F7B01585-03A3-479A-9526-C65456309FDA}"/>
                </a:ext>
              </a:extLst>
            </p:cNvPr>
            <p:cNvSpPr/>
            <p:nvPr/>
          </p:nvSpPr>
          <p:spPr>
            <a:xfrm rot="0">
              <a:off x="2052660" y="1993179"/>
              <a:ext cx="68" cy="204"/>
            </a:xfrm>
            <a:custGeom>
              <a:avLst/>
              <a:gdLst/>
              <a:ahLst/>
              <a:cxnLst/>
              <a:rect b="b" l="0" r="r" t="0"/>
              <a:pathLst>
                <a:path h="15" w="5">
                  <a:moveTo>
                    <a:pt x="1" y="0"/>
                  </a:moveTo>
                  <a:lnTo>
                    <a:pt x="4"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9" name="Google Shape;3893;p79">
              <a:extLst>
                <a:ext uri="{7AB4C54F-B4F7-4ED2-99F2-39C1B6462A00}">
                  <a16:creationId xmlns:a16="http://schemas.microsoft.com/office/drawing/2010/main" id="{0B248918-A3E1-49AF-9FDC-B6E85F826465}"/>
                </a:ext>
              </a:extLst>
            </p:cNvPr>
            <p:cNvSpPr/>
            <p:nvPr/>
          </p:nvSpPr>
          <p:spPr>
            <a:xfrm rot="0">
              <a:off x="2048574" y="1965753"/>
              <a:ext cx="14" cy="14"/>
            </a:xfrm>
            <a:custGeom>
              <a:avLst/>
              <a:gdLst/>
              <a:ahLst/>
              <a:cxnLst/>
              <a:rect b="b" l="0" r="r" t="0"/>
              <a:pathLst>
                <a:path h="1" w="1">
                  <a:moveTo>
                    <a:pt x="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0" name="Google Shape;3894;p79">
              <a:extLst>
                <a:ext uri="{03E0CDF1-7860-4343-87BB-FED0CFBBC4AC}">
                  <a16:creationId xmlns:a16="http://schemas.microsoft.com/office/drawing/2010/main" id="{700B0E14-68AD-4985-A7E0-F4C03980A135}"/>
                </a:ext>
              </a:extLst>
            </p:cNvPr>
            <p:cNvSpPr/>
            <p:nvPr/>
          </p:nvSpPr>
          <p:spPr>
            <a:xfrm rot="0">
              <a:off x="2052525" y="1992513"/>
              <a:ext cx="54" cy="204"/>
            </a:xfrm>
            <a:custGeom>
              <a:avLst/>
              <a:gdLst/>
              <a:ahLst/>
              <a:cxnLst/>
              <a:rect b="b" l="0" r="r" t="0"/>
              <a:pathLst>
                <a:path h="15" w="4">
                  <a:moveTo>
                    <a:pt x="0" y="0"/>
                  </a:moveTo>
                  <a:lnTo>
                    <a:pt x="4"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1" name="Google Shape;3895;p79">
              <a:extLst>
                <a:ext uri="{073CEF65-2CFA-49C3-9D46-552F249D7C1A}">
                  <a16:creationId xmlns:a16="http://schemas.microsoft.com/office/drawing/2010/main" id="{15BF6151-C2CF-4022-9E25-F5A39FBAD516}"/>
                </a:ext>
              </a:extLst>
            </p:cNvPr>
            <p:cNvSpPr/>
            <p:nvPr/>
          </p:nvSpPr>
          <p:spPr>
            <a:xfrm rot="0">
              <a:off x="2047148" y="1962425"/>
              <a:ext cx="68" cy="204"/>
            </a:xfrm>
            <a:custGeom>
              <a:avLst/>
              <a:gdLst/>
              <a:ahLst/>
              <a:cxnLst/>
              <a:rect b="b" l="0" r="r" t="0"/>
              <a:pathLst>
                <a:path h="15" w="5">
                  <a:moveTo>
                    <a:pt x="1" y="0"/>
                  </a:moveTo>
                  <a:lnTo>
                    <a:pt x="4"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2" name="Google Shape;3896;p79">
              <a:extLst>
                <a:ext uri="{B0F18720-DA94-420A-84FB-065DDAB5CFFB}">
                  <a16:creationId xmlns:a16="http://schemas.microsoft.com/office/drawing/2010/main" id="{0E38DCEB-E175-4056-8E66-9F806F56C2C4}"/>
                </a:ext>
              </a:extLst>
            </p:cNvPr>
            <p:cNvSpPr/>
            <p:nvPr/>
          </p:nvSpPr>
          <p:spPr>
            <a:xfrm rot="0">
              <a:off x="2052186" y="1990654"/>
              <a:ext cx="68" cy="204"/>
            </a:xfrm>
            <a:custGeom>
              <a:avLst/>
              <a:gdLst/>
              <a:ahLst/>
              <a:cxnLst/>
              <a:rect b="b" l="0" r="r" t="0"/>
              <a:pathLst>
                <a:path h="15" w="5">
                  <a:moveTo>
                    <a:pt x="1" y="1"/>
                  </a:moveTo>
                  <a:lnTo>
                    <a:pt x="1" y="15"/>
                  </a:lnTo>
                  <a:cubicBezTo>
                    <a:pt x="4" y="8"/>
                    <a:pt x="1"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3" name="Google Shape;3897;p79">
              <a:extLst>
                <a:ext uri="{BA88BAF5-1537-453B-8D53-109283A98CD0}">
                  <a16:creationId xmlns:a16="http://schemas.microsoft.com/office/drawing/2010/main" id="{D93E1F1E-F421-4C25-AA30-6364A06F3F71}"/>
                </a:ext>
              </a:extLst>
            </p:cNvPr>
            <p:cNvSpPr/>
            <p:nvPr/>
          </p:nvSpPr>
          <p:spPr>
            <a:xfrm rot="0">
              <a:off x="2048248" y="1965468"/>
              <a:ext cx="54" cy="54"/>
            </a:xfrm>
            <a:custGeom>
              <a:avLst/>
              <a:gdLst/>
              <a:ahLst/>
              <a:cxnLst/>
              <a:rect b="b" l="0" r="r" t="0"/>
              <a:pathLst>
                <a:path h="4" w="4">
                  <a:moveTo>
                    <a:pt x="0" y="0"/>
                  </a:moveTo>
                  <a:lnTo>
                    <a:pt x="4"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4" name="Google Shape;3898;p79">
              <a:extLst>
                <a:ext uri="{6858784A-9978-423A-A8A2-2CB3F69CBC6B}">
                  <a16:creationId xmlns:a16="http://schemas.microsoft.com/office/drawing/2010/main" id="{83797FD8-B328-4B30-86DD-A9E29722D28E}"/>
                </a:ext>
              </a:extLst>
            </p:cNvPr>
            <p:cNvSpPr/>
            <p:nvPr/>
          </p:nvSpPr>
          <p:spPr>
            <a:xfrm rot="0">
              <a:off x="2030082" y="1976927"/>
              <a:ext cx="68" cy="339"/>
            </a:xfrm>
            <a:custGeom>
              <a:avLst/>
              <a:gdLst/>
              <a:ahLst/>
              <a:cxnLst/>
              <a:rect b="b" l="0" r="r" t="0"/>
              <a:pathLst>
                <a:path h="25" w="5">
                  <a:moveTo>
                    <a:pt x="4" y="25"/>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5" name="Google Shape;3899;p79">
              <a:extLst>
                <a:ext uri="{838BC07D-11B8-41CB-AC2C-7283DEF664C2}">
                  <a16:creationId xmlns:a16="http://schemas.microsoft.com/office/drawing/2010/main" id="{92B63BCE-9404-4474-A8C9-D5CEBB803689}"/>
                </a:ext>
              </a:extLst>
            </p:cNvPr>
            <p:cNvSpPr/>
            <p:nvPr/>
          </p:nvSpPr>
          <p:spPr>
            <a:xfrm rot="0">
              <a:off x="2028520" y="2004014"/>
              <a:ext cx="14" cy="204"/>
            </a:xfrm>
            <a:custGeom>
              <a:avLst/>
              <a:gdLst/>
              <a:ahLst/>
              <a:cxnLst/>
              <a:rect b="b" l="0" r="r" t="0"/>
              <a:pathLst>
                <a:path h="15" w="1">
                  <a:moveTo>
                    <a:pt x="0" y="15"/>
                  </a:moveTo>
                  <a:lnTo>
                    <a:pt x="0" y="1"/>
                  </a:lnTo>
                  <a:cubicBezTo>
                    <a:pt x="0" y="8"/>
                    <a:pt x="0" y="11"/>
                    <a:pt x="0"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6" name="Google Shape;3900;p79">
              <a:extLst>
                <a:ext uri="{A3FB3D49-F5C1-4028-BB05-1C34C2A21A5E}">
                  <a16:creationId xmlns:a16="http://schemas.microsoft.com/office/drawing/2010/main" id="{07ADAAA3-A187-4450-A4D9-97FC4AF85343}"/>
                </a:ext>
              </a:extLst>
            </p:cNvPr>
            <p:cNvSpPr/>
            <p:nvPr/>
          </p:nvSpPr>
          <p:spPr>
            <a:xfrm rot="0">
              <a:off x="2029755" y="1975203"/>
              <a:ext cx="109" cy="394"/>
            </a:xfrm>
            <a:custGeom>
              <a:avLst/>
              <a:gdLst/>
              <a:ahLst/>
              <a:cxnLst/>
              <a:rect b="b" l="0" r="r" t="0"/>
              <a:pathLst>
                <a:path h="29" w="8">
                  <a:moveTo>
                    <a:pt x="7" y="29"/>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7" name="Google Shape;3901;p79">
              <a:extLst>
                <a:ext uri="{03480C76-F5CE-4918-BDC6-3D012333DA84}">
                  <a16:creationId xmlns:a16="http://schemas.microsoft.com/office/drawing/2010/main" id="{C2EF959D-CB8B-4F9E-ABD3-01E59BAFF6A7}"/>
                </a:ext>
              </a:extLst>
            </p:cNvPr>
            <p:cNvSpPr/>
            <p:nvPr/>
          </p:nvSpPr>
          <p:spPr>
            <a:xfrm rot="0">
              <a:off x="2028520" y="2002969"/>
              <a:ext cx="14" cy="204"/>
            </a:xfrm>
            <a:custGeom>
              <a:avLst/>
              <a:gdLst/>
              <a:ahLst/>
              <a:cxnLst/>
              <a:rect b="b" l="0" r="r" t="0"/>
              <a:pathLst>
                <a:path h="15" w="1">
                  <a:moveTo>
                    <a:pt x="0" y="14"/>
                  </a:moveTo>
                  <a:lnTo>
                    <a:pt x="0" y="0"/>
                  </a:lnTo>
                  <a:cubicBezTo>
                    <a:pt x="0" y="4"/>
                    <a:pt x="0" y="11"/>
                    <a:pt x="0"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8" name="Google Shape;3902;p79">
              <a:extLst>
                <a:ext uri="{F3582204-8E87-40A9-BD81-670A9BEC1B79}">
                  <a16:creationId xmlns:a16="http://schemas.microsoft.com/office/drawing/2010/main" id="{899E77EC-66E0-470B-857A-0B46EBFE4013}"/>
                </a:ext>
              </a:extLst>
            </p:cNvPr>
            <p:cNvSpPr/>
            <p:nvPr/>
          </p:nvSpPr>
          <p:spPr>
            <a:xfrm rot="0">
              <a:off x="2028561" y="2003444"/>
              <a:ext cx="14" cy="204"/>
            </a:xfrm>
            <a:custGeom>
              <a:avLst/>
              <a:gdLst/>
              <a:ahLst/>
              <a:cxnLst/>
              <a:rect b="b" l="0" r="r" t="0"/>
              <a:pathLst>
                <a:path h="15" w="1">
                  <a:moveTo>
                    <a:pt x="1" y="0"/>
                  </a:moveTo>
                  <a:lnTo>
                    <a:pt x="1"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9" name="Google Shape;3903;p79">
              <a:extLst>
                <a:ext uri="{18AB48DC-FB99-4B32-9409-6C8E77909E9C}">
                  <a16:creationId xmlns:a16="http://schemas.microsoft.com/office/drawing/2010/main" id="{56CBE5FE-A73E-4B15-80BE-D240A773A55B}"/>
                </a:ext>
              </a:extLst>
            </p:cNvPr>
            <p:cNvSpPr/>
            <p:nvPr/>
          </p:nvSpPr>
          <p:spPr>
            <a:xfrm rot="0">
              <a:off x="2028262" y="2002195"/>
              <a:ext cx="80" cy="122"/>
            </a:xfrm>
            <a:custGeom>
              <a:avLst/>
              <a:gdLst/>
              <a:ahLst/>
              <a:cxnLst/>
              <a:rect b="b" l="0" r="r" t="0"/>
              <a:pathLst>
                <a:path h="9" w="6">
                  <a:moveTo>
                    <a:pt x="1" y="1"/>
                  </a:moveTo>
                  <a:cubicBezTo>
                    <a:pt x="1" y="1"/>
                    <a:pt x="5" y="6"/>
                    <a:pt x="5" y="8"/>
                  </a:cubicBezTo>
                  <a:cubicBezTo>
                    <a:pt x="5" y="5"/>
                    <a:pt x="5" y="1"/>
                    <a:pt x="2" y="1"/>
                  </a:cubicBezTo>
                  <a:cubicBezTo>
                    <a:pt x="1" y="1"/>
                    <a:pt x="1"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0" name="Google Shape;3904;p79">
              <a:extLst>
                <a:ext uri="{E565BAE8-D7E6-429C-B48D-2EE5FAF63449}">
                  <a16:creationId xmlns:a16="http://schemas.microsoft.com/office/drawing/2010/main" id="{5D4E3447-826A-48CF-A303-13E447911502}"/>
                </a:ext>
              </a:extLst>
            </p:cNvPr>
            <p:cNvSpPr/>
            <p:nvPr/>
          </p:nvSpPr>
          <p:spPr>
            <a:xfrm rot="0">
              <a:off x="2028425" y="2002534"/>
              <a:ext cx="54" cy="204"/>
            </a:xfrm>
            <a:custGeom>
              <a:avLst/>
              <a:gdLst/>
              <a:ahLst/>
              <a:cxnLst/>
              <a:rect b="b" l="0" r="r" t="0"/>
              <a:pathLst>
                <a:path h="15" w="4">
                  <a:moveTo>
                    <a:pt x="0" y="1"/>
                  </a:moveTo>
                  <a:cubicBezTo>
                    <a:pt x="0" y="4"/>
                    <a:pt x="4" y="11"/>
                    <a:pt x="4" y="15"/>
                  </a:cubicBezTo>
                  <a:cubicBezTo>
                    <a:pt x="4" y="11"/>
                    <a:pt x="4"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1" name="Google Shape;3905;p79">
              <a:extLst>
                <a:ext uri="{B81C48B3-02C0-4D35-B0EE-1F6E4FAE2FC9}">
                  <a16:creationId xmlns:a16="http://schemas.microsoft.com/office/drawing/2010/main" id="{0E80BD3B-CB64-481C-B717-5039FBC721F6}"/>
                </a:ext>
              </a:extLst>
            </p:cNvPr>
            <p:cNvSpPr/>
            <p:nvPr/>
          </p:nvSpPr>
          <p:spPr>
            <a:xfrm rot="0">
              <a:off x="2030231" y="1977728"/>
              <a:ext cx="54" cy="352"/>
            </a:xfrm>
            <a:custGeom>
              <a:avLst/>
              <a:gdLst/>
              <a:ahLst/>
              <a:cxnLst/>
              <a:rect b="b" l="0" r="r" t="0"/>
              <a:pathLst>
                <a:path h="26" w="4">
                  <a:moveTo>
                    <a:pt x="4" y="2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2" name="Google Shape;3906;p79">
              <a:extLst>
                <a:ext uri="{65D60CE1-6EEF-47BC-BA0D-8F48B7A11F67}">
                  <a16:creationId xmlns:a16="http://schemas.microsoft.com/office/drawing/2010/main" id="{D208917F-A3D2-49A1-A271-CBB05D01B9AF}"/>
                </a:ext>
              </a:extLst>
            </p:cNvPr>
            <p:cNvSpPr/>
            <p:nvPr/>
          </p:nvSpPr>
          <p:spPr>
            <a:xfrm rot="0">
              <a:off x="2030747" y="1981530"/>
              <a:ext cx="14" cy="163"/>
            </a:xfrm>
            <a:custGeom>
              <a:avLst/>
              <a:gdLst/>
              <a:ahLst/>
              <a:cxnLst/>
              <a:rect b="b" l="0" r="r" t="0"/>
              <a:pathLst>
                <a:path h="12" w="1">
                  <a:moveTo>
                    <a:pt x="1"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3" name="Google Shape;3907;p79">
              <a:extLst>
                <a:ext uri="{A4493EBB-FB1D-4928-A190-5B1C49A1A1A2}">
                  <a16:creationId xmlns:a16="http://schemas.microsoft.com/office/drawing/2010/main" id="{4D8B464C-62E9-4475-8066-4EB0215B10C1}"/>
                </a:ext>
              </a:extLst>
            </p:cNvPr>
            <p:cNvSpPr/>
            <p:nvPr/>
          </p:nvSpPr>
          <p:spPr>
            <a:xfrm rot="0">
              <a:off x="2030652" y="1980539"/>
              <a:ext cx="14" cy="244"/>
            </a:xfrm>
            <a:custGeom>
              <a:avLst/>
              <a:gdLst/>
              <a:ahLst/>
              <a:cxnLst/>
              <a:rect b="b" l="0" r="r" t="0"/>
              <a:pathLst>
                <a:path h="18" w="1">
                  <a:moveTo>
                    <a:pt x="1" y="18"/>
                  </a:moveTo>
                  <a:lnTo>
                    <a:pt x="1" y="0"/>
                  </a:lnTo>
                  <a:cubicBezTo>
                    <a:pt x="1" y="7"/>
                    <a:pt x="1" y="14"/>
                    <a:pt x="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4" name="Google Shape;3908;p79">
              <a:extLst>
                <a:ext uri="{28C7FB61-ADB7-4533-913D-D4C14DB67349}">
                  <a16:creationId xmlns:a16="http://schemas.microsoft.com/office/drawing/2010/main" id="{8691AEB9-D36E-45D1-BF77-D1FCB61976BA}"/>
                </a:ext>
              </a:extLst>
            </p:cNvPr>
            <p:cNvSpPr/>
            <p:nvPr/>
          </p:nvSpPr>
          <p:spPr>
            <a:xfrm rot="0">
              <a:off x="2030557" y="1979914"/>
              <a:ext cx="68" cy="299"/>
            </a:xfrm>
            <a:custGeom>
              <a:avLst/>
              <a:gdLst/>
              <a:ahLst/>
              <a:cxnLst/>
              <a:rect b="b" l="0" r="r" t="0"/>
              <a:pathLst>
                <a:path h="22" w="5">
                  <a:moveTo>
                    <a:pt x="4" y="22"/>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5" name="Google Shape;3909;p79">
              <a:extLst>
                <a:ext uri="{FE2F0479-D74A-49C3-BCA7-15BBC828B19E}">
                  <a16:creationId xmlns:a16="http://schemas.microsoft.com/office/drawing/2010/main" id="{2D21D5A7-D013-45A8-932A-B48D283C0736}"/>
                </a:ext>
              </a:extLst>
            </p:cNvPr>
            <p:cNvSpPr/>
            <p:nvPr/>
          </p:nvSpPr>
          <p:spPr>
            <a:xfrm rot="0">
              <a:off x="2029281" y="1973397"/>
              <a:ext cx="109" cy="394"/>
            </a:xfrm>
            <a:custGeom>
              <a:avLst/>
              <a:gdLst/>
              <a:ahLst/>
              <a:cxnLst/>
              <a:rect b="b" l="0" r="r" t="0"/>
              <a:pathLst>
                <a:path h="29" w="8">
                  <a:moveTo>
                    <a:pt x="7" y="29"/>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6" name="Google Shape;3910;p79">
              <a:extLst>
                <a:ext uri="{F2278878-DD9B-46DA-A831-BA8EB2B051DB}">
                  <a16:creationId xmlns:a16="http://schemas.microsoft.com/office/drawing/2010/main" id="{2F76D7DB-0CAE-47F0-9243-35C8B6B15058}"/>
                </a:ext>
              </a:extLst>
            </p:cNvPr>
            <p:cNvSpPr/>
            <p:nvPr/>
          </p:nvSpPr>
          <p:spPr>
            <a:xfrm rot="0">
              <a:off x="2030367" y="1978488"/>
              <a:ext cx="68" cy="352"/>
            </a:xfrm>
            <a:custGeom>
              <a:avLst/>
              <a:gdLst/>
              <a:ahLst/>
              <a:cxnLst/>
              <a:rect b="b" l="0" r="r" t="0"/>
              <a:pathLst>
                <a:path h="26" w="5">
                  <a:moveTo>
                    <a:pt x="4" y="2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7" name="Google Shape;3911;p79">
              <a:extLst>
                <a:ext uri="{C5FF1A5B-B1B2-4325-84A3-548C6BD9C869}">
                  <a16:creationId xmlns:a16="http://schemas.microsoft.com/office/drawing/2010/main" id="{AC21B5A7-6AD8-4C8A-AD87-25D8FA7D90AD}"/>
                </a:ext>
              </a:extLst>
            </p:cNvPr>
            <p:cNvSpPr/>
            <p:nvPr/>
          </p:nvSpPr>
          <p:spPr>
            <a:xfrm rot="0">
              <a:off x="2029511" y="1974306"/>
              <a:ext cx="109" cy="394"/>
            </a:xfrm>
            <a:custGeom>
              <a:avLst/>
              <a:gdLst/>
              <a:ahLst/>
              <a:cxnLst/>
              <a:rect b="b" l="0" r="r" t="0"/>
              <a:pathLst>
                <a:path h="29" w="8">
                  <a:moveTo>
                    <a:pt x="8" y="28"/>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8" name="Google Shape;3912;p79">
              <a:extLst>
                <a:ext uri="{B0DE6500-FE1A-400D-A9BC-662A785EF46E}">
                  <a16:creationId xmlns:a16="http://schemas.microsoft.com/office/drawing/2010/main" id="{EDE3C580-D557-43F0-AB2A-B35E33EDEF43}"/>
                </a:ext>
              </a:extLst>
            </p:cNvPr>
            <p:cNvSpPr/>
            <p:nvPr/>
          </p:nvSpPr>
          <p:spPr>
            <a:xfrm rot="0">
              <a:off x="2030706" y="1981109"/>
              <a:ext cx="14" cy="204"/>
            </a:xfrm>
            <a:custGeom>
              <a:avLst/>
              <a:gdLst/>
              <a:ahLst/>
              <a:cxnLst/>
              <a:rect b="b" l="0" r="r" t="0"/>
              <a:pathLst>
                <a:path h="15" w="1">
                  <a:moveTo>
                    <a:pt x="0" y="14"/>
                  </a:moveTo>
                  <a:lnTo>
                    <a:pt x="0" y="0"/>
                  </a:lnTo>
                  <a:cubicBezTo>
                    <a:pt x="0" y="4"/>
                    <a:pt x="0" y="7"/>
                    <a:pt x="0"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9" name="Google Shape;3913;p79">
              <a:extLst>
                <a:ext uri="{F95A8183-B9B8-4601-B5D2-159BDF4EEA27}">
                  <a16:creationId xmlns:a16="http://schemas.microsoft.com/office/drawing/2010/main" id="{AE322CAA-CCD4-4059-B36F-F0BB0B7809B9}"/>
                </a:ext>
              </a:extLst>
            </p:cNvPr>
            <p:cNvSpPr/>
            <p:nvPr/>
          </p:nvSpPr>
          <p:spPr>
            <a:xfrm rot="0">
              <a:off x="2030462" y="1979249"/>
              <a:ext cx="68" cy="299"/>
            </a:xfrm>
            <a:custGeom>
              <a:avLst/>
              <a:gdLst/>
              <a:ahLst/>
              <a:cxnLst/>
              <a:rect b="b" l="0" r="r" t="0"/>
              <a:pathLst>
                <a:path h="22" w="5">
                  <a:moveTo>
                    <a:pt x="4" y="22"/>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00" name="Google Shape;3914;p79">
              <a:extLst>
                <a:ext uri="{564E29AE-4F00-4546-A761-0A976BA06ACE}">
                  <a16:creationId xmlns:a16="http://schemas.microsoft.com/office/drawing/2010/main" id="{A010E847-AC11-4122-9F30-D304A23B00C6}"/>
                </a:ext>
              </a:extLst>
            </p:cNvPr>
            <p:cNvSpPr/>
            <p:nvPr/>
          </p:nvSpPr>
          <p:spPr>
            <a:xfrm rot="0">
              <a:off x="2028425" y="2004666"/>
              <a:ext cx="54" cy="176"/>
            </a:xfrm>
            <a:custGeom>
              <a:avLst/>
              <a:gdLst/>
              <a:ahLst/>
              <a:cxnLst/>
              <a:rect b="b" l="0" r="r" t="0"/>
              <a:pathLst>
                <a:path h="13" w="4">
                  <a:moveTo>
                    <a:pt x="1" y="1"/>
                  </a:moveTo>
                  <a:cubicBezTo>
                    <a:pt x="1" y="1"/>
                    <a:pt x="0" y="1"/>
                    <a:pt x="0" y="2"/>
                  </a:cubicBezTo>
                  <a:lnTo>
                    <a:pt x="0" y="12"/>
                  </a:lnTo>
                  <a:cubicBezTo>
                    <a:pt x="3" y="9"/>
                    <a:pt x="1"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01" name="Google Shape;3915;p79">
              <a:extLst>
                <a:ext uri="{302FDAE6-827F-464F-972A-7C609E4B131E}">
                  <a16:creationId xmlns:a16="http://schemas.microsoft.com/office/drawing/2010/main" id="{7240CF13-A3EB-457A-8D48-94B7D1C240B2}"/>
                </a:ext>
              </a:extLst>
            </p:cNvPr>
            <p:cNvSpPr/>
            <p:nvPr/>
          </p:nvSpPr>
          <p:spPr>
            <a:xfrm rot="0">
              <a:off x="2028995" y="1972541"/>
              <a:ext cx="109" cy="394"/>
            </a:xfrm>
            <a:custGeom>
              <a:avLst/>
              <a:gdLst/>
              <a:ahLst/>
              <a:cxnLst/>
              <a:rect b="b" l="0" r="r" t="0"/>
              <a:pathLst>
                <a:path h="29" w="8">
                  <a:moveTo>
                    <a:pt x="7" y="29"/>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02" name="Google Shape;3916;p79">
              <a:extLst>
                <a:ext uri="{52C62E82-218D-4605-8E04-23CD80A61C3C}">
                  <a16:creationId xmlns:a16="http://schemas.microsoft.com/office/drawing/2010/main" id="{35CF68F2-013B-4C73-9627-F2A804297DC7}"/>
                </a:ext>
              </a:extLst>
            </p:cNvPr>
            <p:cNvSpPr/>
            <p:nvPr/>
          </p:nvSpPr>
          <p:spPr>
            <a:xfrm rot="0">
              <a:off x="2029892" y="1976072"/>
              <a:ext cx="109" cy="339"/>
            </a:xfrm>
            <a:custGeom>
              <a:avLst/>
              <a:gdLst/>
              <a:ahLst/>
              <a:cxnLst/>
              <a:rect b="b" l="0" r="r" t="0"/>
              <a:pathLst>
                <a:path h="25" w="8">
                  <a:moveTo>
                    <a:pt x="8" y="25"/>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03" name="Google Shape;3917;p79">
              <a:extLst>
                <a:ext uri="{D1259876-75A6-47B9-9AE4-2A0616F0D0B4}">
                  <a16:creationId xmlns:a16="http://schemas.microsoft.com/office/drawing/2010/main" id="{4FE1524E-15D5-40C0-A676-2B1208E923DD}"/>
                </a:ext>
              </a:extLst>
            </p:cNvPr>
            <p:cNvSpPr/>
            <p:nvPr/>
          </p:nvSpPr>
          <p:spPr>
            <a:xfrm rot="0">
              <a:off x="2028425" y="1970885"/>
              <a:ext cx="54" cy="204"/>
            </a:xfrm>
            <a:custGeom>
              <a:avLst/>
              <a:gdLst/>
              <a:ahLst/>
              <a:cxnLst/>
              <a:rect b="b" l="0" r="r" t="0"/>
              <a:pathLst>
                <a:path h="15" w="4">
                  <a:moveTo>
                    <a:pt x="4" y="1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04" name="Google Shape;3918;p79">
              <a:extLst>
                <a:ext uri="{76C44D68-FE59-4546-B770-BB6CFCA79399}">
                  <a16:creationId xmlns:a16="http://schemas.microsoft.com/office/drawing/2010/main" id="{17B1BE16-0A2C-418B-9088-76BCEF963D8C}"/>
                </a:ext>
              </a:extLst>
            </p:cNvPr>
            <p:cNvSpPr/>
            <p:nvPr/>
          </p:nvSpPr>
          <p:spPr>
            <a:xfrm rot="0">
              <a:off x="2025044" y="1994319"/>
              <a:ext cx="3055" cy="7563"/>
            </a:xfrm>
            <a:custGeom>
              <a:avLst/>
              <a:gdLst/>
              <a:ahLst/>
              <a:cxnLst/>
              <a:rect b="b" l="0" r="r" t="0"/>
              <a:pathLst>
                <a:path h="557" w="225">
                  <a:moveTo>
                    <a:pt x="225" y="557"/>
                  </a:moveTo>
                  <a:cubicBezTo>
                    <a:pt x="151" y="459"/>
                    <a:pt x="1" y="67"/>
                    <a:pt x="8" y="0"/>
                  </a:cubicBezTo>
                  <a:cubicBezTo>
                    <a:pt x="1" y="67"/>
                    <a:pt x="151" y="459"/>
                    <a:pt x="225" y="55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05" name="Google Shape;3919;p79">
              <a:extLst>
                <a:ext uri="{F10568C7-801D-463A-951A-4CF55C8F5CD9}">
                  <a16:creationId xmlns:a16="http://schemas.microsoft.com/office/drawing/2010/main" id="{DE52AAD0-2786-4635-8A6A-5B34B59F30B4}"/>
                </a:ext>
              </a:extLst>
            </p:cNvPr>
            <p:cNvSpPr/>
            <p:nvPr/>
          </p:nvSpPr>
          <p:spPr>
            <a:xfrm rot="0">
              <a:off x="2028710" y="1971685"/>
              <a:ext cx="109" cy="352"/>
            </a:xfrm>
            <a:custGeom>
              <a:avLst/>
              <a:gdLst/>
              <a:ahLst/>
              <a:cxnLst/>
              <a:rect b="b" l="0" r="r" t="0"/>
              <a:pathLst>
                <a:path h="26" w="8">
                  <a:moveTo>
                    <a:pt x="7" y="2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06" name="Google Shape;3920;p79">
              <a:extLst>
                <a:ext uri="{BBFBEB0E-8E64-4CF9-9C4E-888C7A2C5DFA}">
                  <a16:creationId xmlns:a16="http://schemas.microsoft.com/office/drawing/2010/main" id="{AFEF6EF1-601D-41CA-8BAE-43531D1D808F}"/>
                </a:ext>
              </a:extLst>
            </p:cNvPr>
            <p:cNvSpPr/>
            <p:nvPr/>
          </p:nvSpPr>
          <p:spPr>
            <a:xfrm rot="0">
              <a:off x="1936777" y="1949351"/>
              <a:ext cx="53305" cy="39618"/>
            </a:xfrm>
            <a:custGeom>
              <a:avLst/>
              <a:gdLst/>
              <a:ahLst/>
              <a:cxnLst/>
              <a:rect b="b" l="0" r="r" t="0"/>
              <a:pathLst>
                <a:path h="2918" w="3926">
                  <a:moveTo>
                    <a:pt x="750" y="1"/>
                  </a:moveTo>
                  <a:lnTo>
                    <a:pt x="747" y="71"/>
                  </a:lnTo>
                  <a:lnTo>
                    <a:pt x="736" y="67"/>
                  </a:lnTo>
                  <a:cubicBezTo>
                    <a:pt x="736" y="71"/>
                    <a:pt x="732" y="78"/>
                    <a:pt x="732" y="81"/>
                  </a:cubicBezTo>
                  <a:cubicBezTo>
                    <a:pt x="729" y="88"/>
                    <a:pt x="725" y="95"/>
                    <a:pt x="722" y="102"/>
                  </a:cubicBezTo>
                  <a:cubicBezTo>
                    <a:pt x="722" y="109"/>
                    <a:pt x="718" y="116"/>
                    <a:pt x="715" y="120"/>
                  </a:cubicBezTo>
                  <a:cubicBezTo>
                    <a:pt x="711" y="127"/>
                    <a:pt x="708" y="130"/>
                    <a:pt x="704" y="137"/>
                  </a:cubicBezTo>
                  <a:cubicBezTo>
                    <a:pt x="701" y="144"/>
                    <a:pt x="697" y="148"/>
                    <a:pt x="694" y="155"/>
                  </a:cubicBezTo>
                  <a:cubicBezTo>
                    <a:pt x="690" y="158"/>
                    <a:pt x="687" y="165"/>
                    <a:pt x="683" y="169"/>
                  </a:cubicBezTo>
                  <a:cubicBezTo>
                    <a:pt x="680" y="172"/>
                    <a:pt x="676" y="179"/>
                    <a:pt x="669" y="183"/>
                  </a:cubicBezTo>
                  <a:cubicBezTo>
                    <a:pt x="666" y="190"/>
                    <a:pt x="662" y="193"/>
                    <a:pt x="659" y="197"/>
                  </a:cubicBezTo>
                  <a:cubicBezTo>
                    <a:pt x="652" y="200"/>
                    <a:pt x="645" y="207"/>
                    <a:pt x="638" y="211"/>
                  </a:cubicBezTo>
                  <a:lnTo>
                    <a:pt x="627" y="218"/>
                  </a:lnTo>
                  <a:cubicBezTo>
                    <a:pt x="617" y="225"/>
                    <a:pt x="603" y="232"/>
                    <a:pt x="592" y="235"/>
                  </a:cubicBezTo>
                  <a:lnTo>
                    <a:pt x="582" y="239"/>
                  </a:lnTo>
                  <a:cubicBezTo>
                    <a:pt x="592" y="270"/>
                    <a:pt x="610" y="298"/>
                    <a:pt x="627" y="326"/>
                  </a:cubicBezTo>
                  <a:cubicBezTo>
                    <a:pt x="652" y="354"/>
                    <a:pt x="666" y="393"/>
                    <a:pt x="669" y="428"/>
                  </a:cubicBezTo>
                  <a:cubicBezTo>
                    <a:pt x="666" y="480"/>
                    <a:pt x="638" y="522"/>
                    <a:pt x="592" y="547"/>
                  </a:cubicBezTo>
                  <a:cubicBezTo>
                    <a:pt x="554" y="574"/>
                    <a:pt x="509" y="588"/>
                    <a:pt x="463" y="588"/>
                  </a:cubicBezTo>
                  <a:cubicBezTo>
                    <a:pt x="438" y="588"/>
                    <a:pt x="413" y="583"/>
                    <a:pt x="389" y="575"/>
                  </a:cubicBezTo>
                  <a:cubicBezTo>
                    <a:pt x="337" y="575"/>
                    <a:pt x="179" y="697"/>
                    <a:pt x="102" y="757"/>
                  </a:cubicBezTo>
                  <a:cubicBezTo>
                    <a:pt x="71" y="785"/>
                    <a:pt x="39" y="809"/>
                    <a:pt x="11" y="827"/>
                  </a:cubicBezTo>
                  <a:lnTo>
                    <a:pt x="1" y="834"/>
                  </a:lnTo>
                  <a:cubicBezTo>
                    <a:pt x="53" y="890"/>
                    <a:pt x="99" y="956"/>
                    <a:pt x="137" y="1026"/>
                  </a:cubicBezTo>
                  <a:cubicBezTo>
                    <a:pt x="183" y="1121"/>
                    <a:pt x="249" y="1201"/>
                    <a:pt x="333" y="1264"/>
                  </a:cubicBezTo>
                  <a:cubicBezTo>
                    <a:pt x="540" y="1415"/>
                    <a:pt x="771" y="1600"/>
                    <a:pt x="932" y="1884"/>
                  </a:cubicBezTo>
                  <a:lnTo>
                    <a:pt x="957" y="1863"/>
                  </a:lnTo>
                  <a:lnTo>
                    <a:pt x="974" y="1845"/>
                  </a:lnTo>
                  <a:lnTo>
                    <a:pt x="1009" y="1814"/>
                  </a:lnTo>
                  <a:lnTo>
                    <a:pt x="1027" y="1800"/>
                  </a:lnTo>
                  <a:lnTo>
                    <a:pt x="1051" y="1775"/>
                  </a:lnTo>
                  <a:lnTo>
                    <a:pt x="1069" y="1761"/>
                  </a:lnTo>
                  <a:lnTo>
                    <a:pt x="1083" y="1744"/>
                  </a:lnTo>
                  <a:lnTo>
                    <a:pt x="1097" y="1730"/>
                  </a:lnTo>
                  <a:lnTo>
                    <a:pt x="1111" y="1716"/>
                  </a:lnTo>
                  <a:lnTo>
                    <a:pt x="1125" y="1702"/>
                  </a:lnTo>
                  <a:lnTo>
                    <a:pt x="1135" y="1691"/>
                  </a:lnTo>
                  <a:lnTo>
                    <a:pt x="1146" y="1681"/>
                  </a:lnTo>
                  <a:lnTo>
                    <a:pt x="1156" y="1670"/>
                  </a:lnTo>
                  <a:lnTo>
                    <a:pt x="1163" y="1660"/>
                  </a:lnTo>
                  <a:lnTo>
                    <a:pt x="1174" y="1649"/>
                  </a:lnTo>
                  <a:lnTo>
                    <a:pt x="1181" y="1639"/>
                  </a:lnTo>
                  <a:lnTo>
                    <a:pt x="1184" y="1632"/>
                  </a:lnTo>
                  <a:lnTo>
                    <a:pt x="1191" y="1625"/>
                  </a:lnTo>
                  <a:lnTo>
                    <a:pt x="1195" y="1618"/>
                  </a:lnTo>
                  <a:lnTo>
                    <a:pt x="1202" y="1611"/>
                  </a:lnTo>
                  <a:lnTo>
                    <a:pt x="1205" y="1607"/>
                  </a:lnTo>
                  <a:lnTo>
                    <a:pt x="1209" y="1600"/>
                  </a:lnTo>
                  <a:lnTo>
                    <a:pt x="1209" y="1597"/>
                  </a:lnTo>
                  <a:lnTo>
                    <a:pt x="1212" y="1590"/>
                  </a:lnTo>
                  <a:lnTo>
                    <a:pt x="1212" y="1583"/>
                  </a:lnTo>
                  <a:cubicBezTo>
                    <a:pt x="1216" y="1579"/>
                    <a:pt x="1216" y="1576"/>
                    <a:pt x="1216" y="1572"/>
                  </a:cubicBezTo>
                  <a:cubicBezTo>
                    <a:pt x="1216" y="1527"/>
                    <a:pt x="1237" y="1481"/>
                    <a:pt x="1275" y="1453"/>
                  </a:cubicBezTo>
                  <a:cubicBezTo>
                    <a:pt x="1303" y="1432"/>
                    <a:pt x="1335" y="1424"/>
                    <a:pt x="1368" y="1424"/>
                  </a:cubicBezTo>
                  <a:cubicBezTo>
                    <a:pt x="1406" y="1424"/>
                    <a:pt x="1446" y="1434"/>
                    <a:pt x="1489" y="1443"/>
                  </a:cubicBezTo>
                  <a:lnTo>
                    <a:pt x="1548" y="1453"/>
                  </a:lnTo>
                  <a:cubicBezTo>
                    <a:pt x="1557" y="1455"/>
                    <a:pt x="1567" y="1456"/>
                    <a:pt x="1577" y="1456"/>
                  </a:cubicBezTo>
                  <a:cubicBezTo>
                    <a:pt x="1628" y="1456"/>
                    <a:pt x="1690" y="1435"/>
                    <a:pt x="1751" y="1415"/>
                  </a:cubicBezTo>
                  <a:cubicBezTo>
                    <a:pt x="1814" y="1390"/>
                    <a:pt x="1881" y="1373"/>
                    <a:pt x="1947" y="1369"/>
                  </a:cubicBezTo>
                  <a:cubicBezTo>
                    <a:pt x="2119" y="1369"/>
                    <a:pt x="2448" y="1838"/>
                    <a:pt x="2448" y="1982"/>
                  </a:cubicBezTo>
                  <a:lnTo>
                    <a:pt x="2448" y="2021"/>
                  </a:lnTo>
                  <a:lnTo>
                    <a:pt x="2448" y="2035"/>
                  </a:lnTo>
                  <a:lnTo>
                    <a:pt x="2448" y="2059"/>
                  </a:lnTo>
                  <a:lnTo>
                    <a:pt x="2448" y="2077"/>
                  </a:lnTo>
                  <a:lnTo>
                    <a:pt x="2448" y="2094"/>
                  </a:lnTo>
                  <a:cubicBezTo>
                    <a:pt x="2448" y="2101"/>
                    <a:pt x="2448" y="2108"/>
                    <a:pt x="2451" y="2115"/>
                  </a:cubicBezTo>
                  <a:cubicBezTo>
                    <a:pt x="2455" y="2122"/>
                    <a:pt x="2451" y="2126"/>
                    <a:pt x="2455" y="2133"/>
                  </a:cubicBezTo>
                  <a:cubicBezTo>
                    <a:pt x="2458" y="2140"/>
                    <a:pt x="2458" y="2147"/>
                    <a:pt x="2458" y="2154"/>
                  </a:cubicBezTo>
                  <a:cubicBezTo>
                    <a:pt x="2462" y="2161"/>
                    <a:pt x="2458" y="2164"/>
                    <a:pt x="2462" y="2168"/>
                  </a:cubicBezTo>
                  <a:cubicBezTo>
                    <a:pt x="2465" y="2175"/>
                    <a:pt x="2465" y="2182"/>
                    <a:pt x="2469" y="2189"/>
                  </a:cubicBezTo>
                  <a:cubicBezTo>
                    <a:pt x="2472" y="2196"/>
                    <a:pt x="2472" y="2199"/>
                    <a:pt x="2472" y="2206"/>
                  </a:cubicBezTo>
                  <a:cubicBezTo>
                    <a:pt x="2476" y="2210"/>
                    <a:pt x="2479" y="2220"/>
                    <a:pt x="2483" y="2224"/>
                  </a:cubicBezTo>
                  <a:cubicBezTo>
                    <a:pt x="2486" y="2231"/>
                    <a:pt x="2486" y="2234"/>
                    <a:pt x="2486" y="2241"/>
                  </a:cubicBezTo>
                  <a:cubicBezTo>
                    <a:pt x="2490" y="2245"/>
                    <a:pt x="2493" y="2252"/>
                    <a:pt x="2497" y="2259"/>
                  </a:cubicBezTo>
                  <a:cubicBezTo>
                    <a:pt x="2500" y="2266"/>
                    <a:pt x="2504" y="2269"/>
                    <a:pt x="2507" y="2273"/>
                  </a:cubicBezTo>
                  <a:lnTo>
                    <a:pt x="2577" y="2259"/>
                  </a:lnTo>
                  <a:lnTo>
                    <a:pt x="2584" y="2259"/>
                  </a:lnTo>
                  <a:cubicBezTo>
                    <a:pt x="2640" y="2248"/>
                    <a:pt x="2696" y="2238"/>
                    <a:pt x="2742" y="2231"/>
                  </a:cubicBezTo>
                  <a:lnTo>
                    <a:pt x="2745" y="2231"/>
                  </a:lnTo>
                  <a:lnTo>
                    <a:pt x="2784" y="2224"/>
                  </a:lnTo>
                  <a:lnTo>
                    <a:pt x="2791" y="2224"/>
                  </a:lnTo>
                  <a:lnTo>
                    <a:pt x="2823" y="2220"/>
                  </a:lnTo>
                  <a:lnTo>
                    <a:pt x="2830" y="2220"/>
                  </a:lnTo>
                  <a:lnTo>
                    <a:pt x="2854" y="2217"/>
                  </a:lnTo>
                  <a:lnTo>
                    <a:pt x="2879" y="2217"/>
                  </a:lnTo>
                  <a:cubicBezTo>
                    <a:pt x="2910" y="2217"/>
                    <a:pt x="2942" y="2234"/>
                    <a:pt x="2963" y="2259"/>
                  </a:cubicBezTo>
                  <a:cubicBezTo>
                    <a:pt x="3033" y="2343"/>
                    <a:pt x="3120" y="2584"/>
                    <a:pt x="3099" y="2756"/>
                  </a:cubicBezTo>
                  <a:cubicBezTo>
                    <a:pt x="3089" y="2822"/>
                    <a:pt x="3127" y="2885"/>
                    <a:pt x="3187" y="2913"/>
                  </a:cubicBezTo>
                  <a:cubicBezTo>
                    <a:pt x="3196" y="2917"/>
                    <a:pt x="3204" y="2918"/>
                    <a:pt x="3210" y="2918"/>
                  </a:cubicBezTo>
                  <a:cubicBezTo>
                    <a:pt x="3231" y="2918"/>
                    <a:pt x="3240" y="2905"/>
                    <a:pt x="3243" y="2899"/>
                  </a:cubicBezTo>
                  <a:cubicBezTo>
                    <a:pt x="3342" y="2758"/>
                    <a:pt x="3406" y="2670"/>
                    <a:pt x="3479" y="2670"/>
                  </a:cubicBezTo>
                  <a:cubicBezTo>
                    <a:pt x="3485" y="2670"/>
                    <a:pt x="3492" y="2670"/>
                    <a:pt x="3498" y="2672"/>
                  </a:cubicBezTo>
                  <a:cubicBezTo>
                    <a:pt x="3540" y="2679"/>
                    <a:pt x="3568" y="2710"/>
                    <a:pt x="3575" y="2752"/>
                  </a:cubicBezTo>
                  <a:lnTo>
                    <a:pt x="3579" y="2756"/>
                  </a:lnTo>
                  <a:lnTo>
                    <a:pt x="3582" y="2756"/>
                  </a:lnTo>
                  <a:lnTo>
                    <a:pt x="3589" y="2759"/>
                  </a:lnTo>
                  <a:cubicBezTo>
                    <a:pt x="3607" y="2738"/>
                    <a:pt x="3628" y="2717"/>
                    <a:pt x="3649" y="2700"/>
                  </a:cubicBezTo>
                  <a:cubicBezTo>
                    <a:pt x="3670" y="2682"/>
                    <a:pt x="3691" y="2665"/>
                    <a:pt x="3708" y="2644"/>
                  </a:cubicBezTo>
                  <a:cubicBezTo>
                    <a:pt x="3715" y="2630"/>
                    <a:pt x="3708" y="2609"/>
                    <a:pt x="3680" y="2556"/>
                  </a:cubicBezTo>
                  <a:cubicBezTo>
                    <a:pt x="3649" y="2497"/>
                    <a:pt x="3607" y="2416"/>
                    <a:pt x="3652" y="2325"/>
                  </a:cubicBezTo>
                  <a:cubicBezTo>
                    <a:pt x="3685" y="2261"/>
                    <a:pt x="3731" y="2245"/>
                    <a:pt x="3772" y="2245"/>
                  </a:cubicBezTo>
                  <a:cubicBezTo>
                    <a:pt x="3807" y="2245"/>
                    <a:pt x="3838" y="2256"/>
                    <a:pt x="3859" y="2262"/>
                  </a:cubicBezTo>
                  <a:cubicBezTo>
                    <a:pt x="3887" y="2273"/>
                    <a:pt x="3900" y="2277"/>
                    <a:pt x="3908" y="2277"/>
                  </a:cubicBezTo>
                  <a:cubicBezTo>
                    <a:pt x="3913" y="2277"/>
                    <a:pt x="3916" y="2275"/>
                    <a:pt x="3918" y="2273"/>
                  </a:cubicBezTo>
                  <a:cubicBezTo>
                    <a:pt x="3925" y="2262"/>
                    <a:pt x="3880" y="2171"/>
                    <a:pt x="3862" y="2143"/>
                  </a:cubicBezTo>
                  <a:cubicBezTo>
                    <a:pt x="3824" y="2077"/>
                    <a:pt x="3785" y="2017"/>
                    <a:pt x="3806" y="1958"/>
                  </a:cubicBezTo>
                  <a:cubicBezTo>
                    <a:pt x="3827" y="1891"/>
                    <a:pt x="3799" y="1817"/>
                    <a:pt x="3740" y="1782"/>
                  </a:cubicBezTo>
                  <a:cubicBezTo>
                    <a:pt x="3733" y="1779"/>
                    <a:pt x="3726" y="1772"/>
                    <a:pt x="3719" y="1768"/>
                  </a:cubicBezTo>
                  <a:lnTo>
                    <a:pt x="3712" y="1761"/>
                  </a:lnTo>
                  <a:cubicBezTo>
                    <a:pt x="3708" y="1758"/>
                    <a:pt x="3701" y="1754"/>
                    <a:pt x="3698" y="1751"/>
                  </a:cubicBezTo>
                  <a:cubicBezTo>
                    <a:pt x="3698" y="1747"/>
                    <a:pt x="3694" y="1744"/>
                    <a:pt x="3694" y="1740"/>
                  </a:cubicBezTo>
                  <a:cubicBezTo>
                    <a:pt x="3691" y="1737"/>
                    <a:pt x="3687" y="1733"/>
                    <a:pt x="3684" y="1730"/>
                  </a:cubicBezTo>
                  <a:cubicBezTo>
                    <a:pt x="3684" y="1726"/>
                    <a:pt x="3680" y="1723"/>
                    <a:pt x="3680" y="1719"/>
                  </a:cubicBezTo>
                  <a:cubicBezTo>
                    <a:pt x="3677" y="1716"/>
                    <a:pt x="3677" y="1709"/>
                    <a:pt x="3673" y="1705"/>
                  </a:cubicBezTo>
                  <a:cubicBezTo>
                    <a:pt x="3670" y="1702"/>
                    <a:pt x="3670" y="1698"/>
                    <a:pt x="3670" y="1695"/>
                  </a:cubicBezTo>
                  <a:cubicBezTo>
                    <a:pt x="3666" y="1691"/>
                    <a:pt x="3666" y="1684"/>
                    <a:pt x="3666" y="1681"/>
                  </a:cubicBezTo>
                  <a:cubicBezTo>
                    <a:pt x="3663" y="1674"/>
                    <a:pt x="3666" y="1670"/>
                    <a:pt x="3663" y="1667"/>
                  </a:cubicBezTo>
                  <a:cubicBezTo>
                    <a:pt x="3659" y="1663"/>
                    <a:pt x="3663" y="1656"/>
                    <a:pt x="3659" y="1653"/>
                  </a:cubicBezTo>
                  <a:cubicBezTo>
                    <a:pt x="3656" y="1646"/>
                    <a:pt x="3659" y="1642"/>
                    <a:pt x="3659" y="1639"/>
                  </a:cubicBezTo>
                  <a:lnTo>
                    <a:pt x="3659" y="1621"/>
                  </a:lnTo>
                  <a:lnTo>
                    <a:pt x="3659" y="1607"/>
                  </a:lnTo>
                  <a:lnTo>
                    <a:pt x="3659" y="1590"/>
                  </a:lnTo>
                  <a:lnTo>
                    <a:pt x="3659" y="1576"/>
                  </a:lnTo>
                  <a:lnTo>
                    <a:pt x="3659" y="1558"/>
                  </a:lnTo>
                  <a:lnTo>
                    <a:pt x="3659" y="1541"/>
                  </a:lnTo>
                  <a:lnTo>
                    <a:pt x="3659" y="1523"/>
                  </a:lnTo>
                  <a:lnTo>
                    <a:pt x="3659" y="1506"/>
                  </a:lnTo>
                  <a:cubicBezTo>
                    <a:pt x="3659" y="1502"/>
                    <a:pt x="3659" y="1495"/>
                    <a:pt x="3663" y="1488"/>
                  </a:cubicBezTo>
                  <a:lnTo>
                    <a:pt x="3663" y="1471"/>
                  </a:lnTo>
                  <a:lnTo>
                    <a:pt x="3666" y="1453"/>
                  </a:lnTo>
                  <a:lnTo>
                    <a:pt x="3670" y="1432"/>
                  </a:lnTo>
                  <a:lnTo>
                    <a:pt x="3673" y="1415"/>
                  </a:lnTo>
                  <a:lnTo>
                    <a:pt x="3677" y="1397"/>
                  </a:lnTo>
                  <a:lnTo>
                    <a:pt x="3680" y="1376"/>
                  </a:lnTo>
                  <a:lnTo>
                    <a:pt x="3684" y="1359"/>
                  </a:lnTo>
                  <a:lnTo>
                    <a:pt x="3691" y="1338"/>
                  </a:lnTo>
                  <a:lnTo>
                    <a:pt x="3694" y="1320"/>
                  </a:lnTo>
                  <a:lnTo>
                    <a:pt x="3694" y="1313"/>
                  </a:lnTo>
                  <a:cubicBezTo>
                    <a:pt x="3673" y="1292"/>
                    <a:pt x="3656" y="1271"/>
                    <a:pt x="3638" y="1250"/>
                  </a:cubicBezTo>
                  <a:cubicBezTo>
                    <a:pt x="3610" y="1194"/>
                    <a:pt x="3593" y="1131"/>
                    <a:pt x="3589" y="1068"/>
                  </a:cubicBezTo>
                  <a:cubicBezTo>
                    <a:pt x="3586" y="1037"/>
                    <a:pt x="3579" y="1002"/>
                    <a:pt x="3565" y="970"/>
                  </a:cubicBezTo>
                  <a:cubicBezTo>
                    <a:pt x="3562" y="970"/>
                    <a:pt x="3560" y="970"/>
                    <a:pt x="3558" y="970"/>
                  </a:cubicBezTo>
                  <a:cubicBezTo>
                    <a:pt x="3490" y="970"/>
                    <a:pt x="3431" y="922"/>
                    <a:pt x="3421" y="851"/>
                  </a:cubicBezTo>
                  <a:cubicBezTo>
                    <a:pt x="3421" y="844"/>
                    <a:pt x="3421" y="837"/>
                    <a:pt x="3421" y="830"/>
                  </a:cubicBezTo>
                  <a:cubicBezTo>
                    <a:pt x="3421" y="774"/>
                    <a:pt x="3446" y="718"/>
                    <a:pt x="3488" y="683"/>
                  </a:cubicBezTo>
                  <a:lnTo>
                    <a:pt x="3470" y="666"/>
                  </a:lnTo>
                  <a:cubicBezTo>
                    <a:pt x="3397" y="613"/>
                    <a:pt x="3306" y="543"/>
                    <a:pt x="3306" y="452"/>
                  </a:cubicBezTo>
                  <a:cubicBezTo>
                    <a:pt x="3306" y="372"/>
                    <a:pt x="3201" y="169"/>
                    <a:pt x="3152" y="120"/>
                  </a:cubicBezTo>
                  <a:cubicBezTo>
                    <a:pt x="3110" y="151"/>
                    <a:pt x="3071" y="183"/>
                    <a:pt x="3033" y="221"/>
                  </a:cubicBezTo>
                  <a:cubicBezTo>
                    <a:pt x="2921" y="326"/>
                    <a:pt x="2844" y="389"/>
                    <a:pt x="2773" y="389"/>
                  </a:cubicBezTo>
                  <a:cubicBezTo>
                    <a:pt x="2721" y="382"/>
                    <a:pt x="2668" y="365"/>
                    <a:pt x="2623" y="340"/>
                  </a:cubicBezTo>
                  <a:cubicBezTo>
                    <a:pt x="2581" y="319"/>
                    <a:pt x="2523" y="293"/>
                    <a:pt x="2492" y="293"/>
                  </a:cubicBezTo>
                  <a:cubicBezTo>
                    <a:pt x="2487" y="293"/>
                    <a:pt x="2483" y="293"/>
                    <a:pt x="2479" y="295"/>
                  </a:cubicBezTo>
                  <a:cubicBezTo>
                    <a:pt x="2472" y="298"/>
                    <a:pt x="2465" y="309"/>
                    <a:pt x="2462" y="316"/>
                  </a:cubicBezTo>
                  <a:cubicBezTo>
                    <a:pt x="2448" y="354"/>
                    <a:pt x="2420" y="386"/>
                    <a:pt x="2381" y="403"/>
                  </a:cubicBezTo>
                  <a:cubicBezTo>
                    <a:pt x="2363" y="410"/>
                    <a:pt x="2345" y="413"/>
                    <a:pt x="2326" y="413"/>
                  </a:cubicBezTo>
                  <a:cubicBezTo>
                    <a:pt x="2293" y="413"/>
                    <a:pt x="2260" y="403"/>
                    <a:pt x="2231" y="386"/>
                  </a:cubicBezTo>
                  <a:cubicBezTo>
                    <a:pt x="2196" y="371"/>
                    <a:pt x="2178" y="365"/>
                    <a:pt x="2167" y="365"/>
                  </a:cubicBezTo>
                  <a:cubicBezTo>
                    <a:pt x="2156" y="365"/>
                    <a:pt x="2152" y="370"/>
                    <a:pt x="2147" y="379"/>
                  </a:cubicBezTo>
                  <a:cubicBezTo>
                    <a:pt x="2125" y="416"/>
                    <a:pt x="2081" y="439"/>
                    <a:pt x="2038" y="439"/>
                  </a:cubicBezTo>
                  <a:cubicBezTo>
                    <a:pt x="2032" y="439"/>
                    <a:pt x="2026" y="439"/>
                    <a:pt x="2021" y="438"/>
                  </a:cubicBezTo>
                  <a:cubicBezTo>
                    <a:pt x="1926" y="417"/>
                    <a:pt x="1884" y="270"/>
                    <a:pt x="1870" y="211"/>
                  </a:cubicBezTo>
                  <a:lnTo>
                    <a:pt x="1870" y="200"/>
                  </a:lnTo>
                  <a:lnTo>
                    <a:pt x="1870" y="197"/>
                  </a:lnTo>
                  <a:lnTo>
                    <a:pt x="1863" y="197"/>
                  </a:lnTo>
                  <a:lnTo>
                    <a:pt x="1835" y="204"/>
                  </a:lnTo>
                  <a:lnTo>
                    <a:pt x="1814" y="211"/>
                  </a:lnTo>
                  <a:lnTo>
                    <a:pt x="1776" y="218"/>
                  </a:lnTo>
                  <a:lnTo>
                    <a:pt x="1744" y="221"/>
                  </a:lnTo>
                  <a:lnTo>
                    <a:pt x="1716" y="228"/>
                  </a:lnTo>
                  <a:lnTo>
                    <a:pt x="1688" y="228"/>
                  </a:lnTo>
                  <a:lnTo>
                    <a:pt x="1664" y="232"/>
                  </a:lnTo>
                  <a:lnTo>
                    <a:pt x="1636" y="235"/>
                  </a:lnTo>
                  <a:lnTo>
                    <a:pt x="1447" y="235"/>
                  </a:lnTo>
                  <a:lnTo>
                    <a:pt x="1398" y="232"/>
                  </a:lnTo>
                  <a:lnTo>
                    <a:pt x="1384" y="232"/>
                  </a:lnTo>
                  <a:cubicBezTo>
                    <a:pt x="1342" y="228"/>
                    <a:pt x="1303" y="225"/>
                    <a:pt x="1268" y="218"/>
                  </a:cubicBezTo>
                  <a:lnTo>
                    <a:pt x="1254" y="218"/>
                  </a:lnTo>
                  <a:lnTo>
                    <a:pt x="1216" y="211"/>
                  </a:lnTo>
                  <a:lnTo>
                    <a:pt x="1202" y="207"/>
                  </a:lnTo>
                  <a:lnTo>
                    <a:pt x="1170" y="200"/>
                  </a:lnTo>
                  <a:lnTo>
                    <a:pt x="1156" y="197"/>
                  </a:lnTo>
                  <a:lnTo>
                    <a:pt x="1128" y="186"/>
                  </a:lnTo>
                  <a:lnTo>
                    <a:pt x="1118" y="183"/>
                  </a:lnTo>
                  <a:cubicBezTo>
                    <a:pt x="1107" y="179"/>
                    <a:pt x="1097" y="172"/>
                    <a:pt x="1086" y="169"/>
                  </a:cubicBezTo>
                  <a:cubicBezTo>
                    <a:pt x="1055" y="155"/>
                    <a:pt x="1030" y="130"/>
                    <a:pt x="1016" y="99"/>
                  </a:cubicBezTo>
                  <a:cubicBezTo>
                    <a:pt x="1013" y="95"/>
                    <a:pt x="1009" y="92"/>
                    <a:pt x="1002" y="88"/>
                  </a:cubicBezTo>
                  <a:cubicBezTo>
                    <a:pt x="925" y="46"/>
                    <a:pt x="838" y="18"/>
                    <a:pt x="75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07" name="Google Shape;3921;p79">
              <a:extLst>
                <a:ext uri="{69210DC4-79EE-4FEA-A7E7-CBAAD8D4A4E3}">
                  <a16:creationId xmlns:a16="http://schemas.microsoft.com/office/drawing/2010/main" id="{44A8C165-F7B8-4F08-B90C-5C1484AED3F4}"/>
                </a:ext>
              </a:extLst>
            </p:cNvPr>
            <p:cNvSpPr/>
            <p:nvPr/>
          </p:nvSpPr>
          <p:spPr>
            <a:xfrm rot="0">
              <a:off x="1956464" y="1952582"/>
              <a:ext cx="244" cy="14"/>
            </a:xfrm>
            <a:custGeom>
              <a:avLst/>
              <a:gdLst/>
              <a:ahLst/>
              <a:cxnLst/>
              <a:rect b="b" l="0" r="r" t="0"/>
              <a:pathLst>
                <a:path h="1" w="18">
                  <a:moveTo>
                    <a:pt x="18"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08" name="Google Shape;3922;p79">
              <a:extLst>
                <a:ext uri="{46632E01-D335-4B4A-A10D-9E6D87FFA612}">
                  <a16:creationId xmlns:a16="http://schemas.microsoft.com/office/drawing/2010/main" id="{2F34580A-DC09-44C2-90D7-36C12DF8666B}"/>
                </a:ext>
              </a:extLst>
            </p:cNvPr>
            <p:cNvSpPr/>
            <p:nvPr/>
          </p:nvSpPr>
          <p:spPr>
            <a:xfrm rot="0">
              <a:off x="1957510" y="1952582"/>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09" name="Google Shape;3923;p79">
              <a:extLst>
                <a:ext uri="{DC311693-1153-4136-9E36-5658E9159327}">
                  <a16:creationId xmlns:a16="http://schemas.microsoft.com/office/drawing/2010/main" id="{503565C0-963F-4DFC-9080-A2CAB177F2F0}"/>
                </a:ext>
              </a:extLst>
            </p:cNvPr>
            <p:cNvSpPr/>
            <p:nvPr/>
          </p:nvSpPr>
          <p:spPr>
            <a:xfrm rot="0">
              <a:off x="1953898" y="1952351"/>
              <a:ext cx="149" cy="14"/>
            </a:xfrm>
            <a:custGeom>
              <a:avLst/>
              <a:gdLst/>
              <a:ahLst/>
              <a:cxnLst/>
              <a:rect b="b" l="0" r="r" t="0"/>
              <a:pathLst>
                <a:path h="1" w="11">
                  <a:moveTo>
                    <a:pt x="11"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10" name="Google Shape;3924;p79">
              <a:extLst>
                <a:ext uri="{6AC8CF2D-A90A-4A5E-A681-1C69F168BAF4}">
                  <a16:creationId xmlns:a16="http://schemas.microsoft.com/office/drawing/2010/main" id="{1C0677B2-A90F-476C-8713-A243B7A5DE90}"/>
                </a:ext>
              </a:extLst>
            </p:cNvPr>
            <p:cNvSpPr/>
            <p:nvPr/>
          </p:nvSpPr>
          <p:spPr>
            <a:xfrm rot="0">
              <a:off x="1953138" y="1952162"/>
              <a:ext cx="244" cy="54"/>
            </a:xfrm>
            <a:custGeom>
              <a:avLst/>
              <a:gdLst/>
              <a:ahLst/>
              <a:cxnLst/>
              <a:rect b="b" l="0" r="r" t="0"/>
              <a:pathLst>
                <a:path h="4" w="18">
                  <a:moveTo>
                    <a:pt x="18"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11" name="Google Shape;3925;p79">
              <a:extLst>
                <a:ext uri="{32A9C634-4AC6-4F36-BA40-B8F4C298EDC3}">
                  <a16:creationId xmlns:a16="http://schemas.microsoft.com/office/drawing/2010/main" id="{CA3338CE-A2F5-412A-8CDF-91F488EE76A9}"/>
                </a:ext>
              </a:extLst>
            </p:cNvPr>
            <p:cNvSpPr/>
            <p:nvPr/>
          </p:nvSpPr>
          <p:spPr>
            <a:xfrm rot="0">
              <a:off x="1951997" y="1951821"/>
              <a:ext cx="149" cy="68"/>
            </a:xfrm>
            <a:custGeom>
              <a:avLst/>
              <a:gdLst/>
              <a:ahLst/>
              <a:cxnLst/>
              <a:rect b="b" l="0" r="r" t="0"/>
              <a:pathLst>
                <a:path h="5" w="11">
                  <a:moveTo>
                    <a:pt x="11"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12" name="Google Shape;3926;p79">
              <a:extLst>
                <a:ext uri="{751EE44A-2FDD-4120-BB53-B5392C85490C}">
                  <a16:creationId xmlns:a16="http://schemas.microsoft.com/office/drawing/2010/main" id="{1137B04A-081F-4849-9CE0-5706D0E14A78}"/>
                </a:ext>
              </a:extLst>
            </p:cNvPr>
            <p:cNvSpPr/>
            <p:nvPr/>
          </p:nvSpPr>
          <p:spPr>
            <a:xfrm rot="0">
              <a:off x="1952513" y="1952012"/>
              <a:ext cx="204" cy="68"/>
            </a:xfrm>
            <a:custGeom>
              <a:avLst/>
              <a:gdLst/>
              <a:ahLst/>
              <a:cxnLst/>
              <a:rect b="b" l="0" r="r" t="0"/>
              <a:pathLst>
                <a:path h="5" w="15">
                  <a:moveTo>
                    <a:pt x="15"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13" name="Google Shape;3927;p79">
              <a:extLst>
                <a:ext uri="{557FA4B6-AC52-496A-AA02-BBB5A1D72764}">
                  <a16:creationId xmlns:a16="http://schemas.microsoft.com/office/drawing/2010/main" id="{C1A33573-437D-4076-8F92-8ECE56821B78}"/>
                </a:ext>
              </a:extLst>
            </p:cNvPr>
            <p:cNvSpPr/>
            <p:nvPr/>
          </p:nvSpPr>
          <p:spPr>
            <a:xfrm rot="0">
              <a:off x="1955650" y="1952542"/>
              <a:ext cx="204" cy="14"/>
            </a:xfrm>
            <a:custGeom>
              <a:avLst/>
              <a:gdLst/>
              <a:ahLst/>
              <a:cxnLst/>
              <a:rect b="b" l="0" r="r" t="0"/>
              <a:pathLst>
                <a:path h="1" w="15">
                  <a:moveTo>
                    <a:pt x="15"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14" name="Google Shape;3928;p79">
              <a:extLst>
                <a:ext uri="{30347F4E-20E4-4021-B6FA-0CBCED5E1156}">
                  <a16:creationId xmlns:a16="http://schemas.microsoft.com/office/drawing/2010/main" id="{771467E3-B4FC-4600-9D9E-6D7B58CBCCA6}"/>
                </a:ext>
              </a:extLst>
            </p:cNvPr>
            <p:cNvSpPr/>
            <p:nvPr/>
          </p:nvSpPr>
          <p:spPr>
            <a:xfrm rot="0">
              <a:off x="1958026" y="1952582"/>
              <a:ext cx="352" cy="14"/>
            </a:xfrm>
            <a:custGeom>
              <a:avLst/>
              <a:gdLst/>
              <a:ahLst/>
              <a:cxnLst/>
              <a:rect b="b" l="0" r="r" t="0"/>
              <a:pathLst>
                <a:path h="1" w="26">
                  <a:moveTo>
                    <a:pt x="25"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15" name="Google Shape;3929;p79">
              <a:extLst>
                <a:ext uri="{9E25EF5D-FE9F-4FDE-AC08-90DCD0FC4A0C}">
                  <a16:creationId xmlns:a16="http://schemas.microsoft.com/office/drawing/2010/main" id="{D825B180-41B3-4F26-B3C5-DCE28011F8DD}"/>
                </a:ext>
              </a:extLst>
            </p:cNvPr>
            <p:cNvSpPr/>
            <p:nvPr/>
          </p:nvSpPr>
          <p:spPr>
            <a:xfrm rot="0">
              <a:off x="1958745" y="1952542"/>
              <a:ext cx="339" cy="14"/>
            </a:xfrm>
            <a:custGeom>
              <a:avLst/>
              <a:gdLst/>
              <a:ahLst/>
              <a:cxnLst/>
              <a:rect b="b" l="0" r="r" t="0"/>
              <a:pathLst>
                <a:path h="1" w="25">
                  <a:moveTo>
                    <a:pt x="25"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16" name="Google Shape;3930;p79">
              <a:extLst>
                <a:ext uri="{F71F4CD2-E696-4E3C-8E2E-40A9EF558280}">
                  <a16:creationId xmlns:a16="http://schemas.microsoft.com/office/drawing/2010/main" id="{365F7918-945E-49B0-A0A5-CDE4F429A0CA}"/>
                </a:ext>
              </a:extLst>
            </p:cNvPr>
            <p:cNvSpPr/>
            <p:nvPr/>
          </p:nvSpPr>
          <p:spPr>
            <a:xfrm rot="0">
              <a:off x="1960972" y="1952201"/>
              <a:ext cx="542" cy="109"/>
            </a:xfrm>
            <a:custGeom>
              <a:avLst/>
              <a:gdLst/>
              <a:ahLst/>
              <a:cxnLst/>
              <a:rect b="b" l="0" r="r" t="0"/>
              <a:pathLst>
                <a:path h="8" w="40">
                  <a:moveTo>
                    <a:pt x="39"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17" name="Google Shape;3931;p79">
              <a:extLst>
                <a:ext uri="{C08B2DE3-BCED-48F2-A2C1-A09A8EF4EB71}">
                  <a16:creationId xmlns:a16="http://schemas.microsoft.com/office/drawing/2010/main" id="{0186B2CB-5E48-47D0-88D8-CCC097E5256C}"/>
                </a:ext>
              </a:extLst>
            </p:cNvPr>
            <p:cNvSpPr/>
            <p:nvPr/>
          </p:nvSpPr>
          <p:spPr>
            <a:xfrm rot="0">
              <a:off x="1959451" y="1952487"/>
              <a:ext cx="352" cy="68"/>
            </a:xfrm>
            <a:custGeom>
              <a:avLst/>
              <a:gdLst/>
              <a:ahLst/>
              <a:cxnLst/>
              <a:rect b="b" l="0" r="r" t="0"/>
              <a:pathLst>
                <a:path h="5" w="26">
                  <a:moveTo>
                    <a:pt x="25"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18" name="Google Shape;3932;p79">
              <a:extLst>
                <a:ext uri="{7D1C3684-2D4F-4EA2-8CB5-DEC17F9619A7}">
                  <a16:creationId xmlns:a16="http://schemas.microsoft.com/office/drawing/2010/main" id="{71A45B23-80B3-4FB7-9AD1-99E4C5F7D7BD}"/>
                </a:ext>
              </a:extLst>
            </p:cNvPr>
            <p:cNvSpPr/>
            <p:nvPr/>
          </p:nvSpPr>
          <p:spPr>
            <a:xfrm rot="0">
              <a:off x="1960171" y="1952392"/>
              <a:ext cx="394" cy="68"/>
            </a:xfrm>
            <a:custGeom>
              <a:avLst/>
              <a:gdLst/>
              <a:ahLst/>
              <a:cxnLst/>
              <a:rect b="b" l="0" r="r" t="0"/>
              <a:pathLst>
                <a:path h="5" w="29">
                  <a:moveTo>
                    <a:pt x="28"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19" name="Google Shape;3933;p79">
              <a:extLst>
                <a:ext uri="{47ABAF93-527D-485C-8406-9A7B2B11CB2B}">
                  <a16:creationId xmlns:a16="http://schemas.microsoft.com/office/drawing/2010/main" id="{8DE0B2BD-3EA5-4CB9-B3CB-B8BAE2ED34B8}"/>
                </a:ext>
              </a:extLst>
            </p:cNvPr>
            <p:cNvSpPr/>
            <p:nvPr/>
          </p:nvSpPr>
          <p:spPr>
            <a:xfrm rot="0">
              <a:off x="1961732" y="1952066"/>
              <a:ext cx="448" cy="109"/>
            </a:xfrm>
            <a:custGeom>
              <a:avLst/>
              <a:gdLst/>
              <a:ahLst/>
              <a:cxnLst/>
              <a:rect b="b" l="0" r="r" t="0"/>
              <a:pathLst>
                <a:path h="8" w="33">
                  <a:moveTo>
                    <a:pt x="32"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20" name="Google Shape;3934;p79">
              <a:extLst>
                <a:ext uri="{C7A4F4D2-A4BC-4E2C-9ABA-4BE948429183}">
                  <a16:creationId xmlns:a16="http://schemas.microsoft.com/office/drawing/2010/main" id="{4718D82E-081C-401D-8A39-B7A842766794}"/>
                </a:ext>
              </a:extLst>
            </p:cNvPr>
            <p:cNvSpPr/>
            <p:nvPr/>
          </p:nvSpPr>
          <p:spPr>
            <a:xfrm rot="0">
              <a:off x="1946865" y="1949351"/>
              <a:ext cx="190" cy="964"/>
            </a:xfrm>
            <a:custGeom>
              <a:avLst/>
              <a:gdLst/>
              <a:ahLst/>
              <a:cxnLst/>
              <a:rect b="b" l="0" r="r" t="0"/>
              <a:pathLst>
                <a:path h="71" w="14">
                  <a:moveTo>
                    <a:pt x="14" y="1"/>
                  </a:moveTo>
                  <a:lnTo>
                    <a:pt x="14" y="3"/>
                  </a:lnTo>
                  <a:lnTo>
                    <a:pt x="14" y="3"/>
                  </a:lnTo>
                  <a:cubicBezTo>
                    <a:pt x="14" y="2"/>
                    <a:pt x="14" y="1"/>
                    <a:pt x="14" y="1"/>
                  </a:cubicBezTo>
                  <a:close/>
                  <a:moveTo>
                    <a:pt x="14" y="3"/>
                  </a:moveTo>
                  <a:lnTo>
                    <a:pt x="14" y="3"/>
                  </a:lnTo>
                  <a:cubicBezTo>
                    <a:pt x="13" y="8"/>
                    <a:pt x="11" y="12"/>
                    <a:pt x="11" y="18"/>
                  </a:cubicBezTo>
                  <a:lnTo>
                    <a:pt x="11" y="25"/>
                  </a:lnTo>
                  <a:cubicBezTo>
                    <a:pt x="7" y="39"/>
                    <a:pt x="4" y="53"/>
                    <a:pt x="0" y="64"/>
                  </a:cubicBezTo>
                  <a:lnTo>
                    <a:pt x="11" y="71"/>
                  </a:lnTo>
                  <a:lnTo>
                    <a:pt x="14" y="3"/>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21" name="Google Shape;3935;p79">
              <a:extLst>
                <a:ext uri="{9ADE8B43-9814-4477-97FA-695903C161B0}">
                  <a16:creationId xmlns:a16="http://schemas.microsoft.com/office/drawing/2010/main" id="{ACF657BB-9EE6-438B-9192-C037C1F442A8}"/>
                </a:ext>
              </a:extLst>
            </p:cNvPr>
            <p:cNvSpPr/>
            <p:nvPr/>
          </p:nvSpPr>
          <p:spPr>
            <a:xfrm rot="0">
              <a:off x="1946756" y="1950260"/>
              <a:ext cx="109" cy="204"/>
            </a:xfrm>
            <a:custGeom>
              <a:avLst/>
              <a:gdLst/>
              <a:ahLst/>
              <a:cxnLst/>
              <a:rect b="b" l="0" r="r" t="0"/>
              <a:pathLst>
                <a:path h="15" w="8">
                  <a:moveTo>
                    <a:pt x="8" y="0"/>
                  </a:moveTo>
                  <a:lnTo>
                    <a:pt x="8" y="0"/>
                  </a:lnTo>
                  <a:cubicBezTo>
                    <a:pt x="5" y="4"/>
                    <a:pt x="1" y="11"/>
                    <a:pt x="1" y="14"/>
                  </a:cubicBezTo>
                  <a:cubicBezTo>
                    <a:pt x="5" y="11"/>
                    <a:pt x="8" y="4"/>
                    <a:pt x="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22" name="Google Shape;3936;p79">
              <a:extLst>
                <a:ext uri="{CF9A3828-8361-4C45-B739-314BDC008CBB}">
                  <a16:creationId xmlns:a16="http://schemas.microsoft.com/office/drawing/2010/main" id="{9876450C-5F38-4C6F-9A1B-3D86D427943C}"/>
                </a:ext>
              </a:extLst>
            </p:cNvPr>
            <p:cNvSpPr/>
            <p:nvPr/>
          </p:nvSpPr>
          <p:spPr>
            <a:xfrm rot="0">
              <a:off x="1946280" y="1951211"/>
              <a:ext cx="163" cy="244"/>
            </a:xfrm>
            <a:custGeom>
              <a:avLst/>
              <a:gdLst/>
              <a:ahLst/>
              <a:cxnLst/>
              <a:rect b="b" l="0" r="r" t="0"/>
              <a:pathLst>
                <a:path h="18" w="12">
                  <a:moveTo>
                    <a:pt x="1" y="18"/>
                  </a:moveTo>
                  <a:cubicBezTo>
                    <a:pt x="4" y="11"/>
                    <a:pt x="8" y="7"/>
                    <a:pt x="11" y="0"/>
                  </a:cubicBezTo>
                  <a:cubicBezTo>
                    <a:pt x="8" y="7"/>
                    <a:pt x="4" y="11"/>
                    <a:pt x="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23" name="Google Shape;3937;p79">
              <a:extLst>
                <a:ext uri="{14A9C0AE-E517-4E40-9131-216A13E60A48}">
                  <a16:creationId xmlns:a16="http://schemas.microsoft.com/office/drawing/2010/main" id="{A9579380-BFB5-4A78-B310-39A007BD26F7}"/>
                </a:ext>
              </a:extLst>
            </p:cNvPr>
            <p:cNvSpPr/>
            <p:nvPr/>
          </p:nvSpPr>
          <p:spPr>
            <a:xfrm rot="0">
              <a:off x="1936830" y="1960660"/>
              <a:ext cx="54" cy="14"/>
            </a:xfrm>
            <a:custGeom>
              <a:avLst/>
              <a:gdLst/>
              <a:ahLst/>
              <a:cxnLst/>
              <a:rect b="b" l="0" r="r" t="0"/>
              <a:pathLst>
                <a:path h="1" w="4">
                  <a:moveTo>
                    <a:pt x="0" y="1"/>
                  </a:moveTo>
                  <a:lnTo>
                    <a:pt x="0" y="1"/>
                  </a:lnTo>
                  <a:lnTo>
                    <a:pt x="0" y="1"/>
                  </a:ln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24" name="Google Shape;3938;p79">
              <a:extLst>
                <a:ext uri="{66FDC760-3D11-4D34-9B18-CFA9A717610D}">
                  <a16:creationId xmlns:a16="http://schemas.microsoft.com/office/drawing/2010/main" id="{1688F2DA-F160-4414-B866-FC47090D11A2}"/>
                </a:ext>
              </a:extLst>
            </p:cNvPr>
            <p:cNvSpPr/>
            <p:nvPr/>
          </p:nvSpPr>
          <p:spPr>
            <a:xfrm rot="0">
              <a:off x="1945521" y="1952012"/>
              <a:ext cx="258" cy="204"/>
            </a:xfrm>
            <a:custGeom>
              <a:avLst/>
              <a:gdLst/>
              <a:ahLst/>
              <a:cxnLst/>
              <a:rect b="b" l="0" r="r" t="0"/>
              <a:pathLst>
                <a:path h="15" w="19">
                  <a:moveTo>
                    <a:pt x="1" y="15"/>
                  </a:moveTo>
                  <a:cubicBezTo>
                    <a:pt x="8" y="8"/>
                    <a:pt x="11" y="4"/>
                    <a:pt x="18" y="1"/>
                  </a:cubicBezTo>
                  <a:cubicBezTo>
                    <a:pt x="11" y="4"/>
                    <a:pt x="8" y="8"/>
                    <a:pt x="1"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25" name="Google Shape;3939;p79">
              <a:extLst>
                <a:ext uri="{BBDC571B-83F6-4E08-A027-119354459161}">
                  <a16:creationId xmlns:a16="http://schemas.microsoft.com/office/drawing/2010/main" id="{8B0B4C77-DAB9-4B4B-A745-B767195A46CA}"/>
                </a:ext>
              </a:extLst>
            </p:cNvPr>
            <p:cNvSpPr/>
            <p:nvPr/>
          </p:nvSpPr>
          <p:spPr>
            <a:xfrm rot="0">
              <a:off x="1944856" y="1952297"/>
              <a:ext cx="489" cy="258"/>
            </a:xfrm>
            <a:custGeom>
              <a:avLst/>
              <a:gdLst/>
              <a:ahLst/>
              <a:cxnLst/>
              <a:rect b="b" l="0" r="r" t="0"/>
              <a:pathLst>
                <a:path h="19" w="36">
                  <a:moveTo>
                    <a:pt x="1" y="18"/>
                  </a:moveTo>
                  <a:cubicBezTo>
                    <a:pt x="15" y="15"/>
                    <a:pt x="25" y="8"/>
                    <a:pt x="36" y="1"/>
                  </a:cubicBezTo>
                  <a:cubicBezTo>
                    <a:pt x="25" y="8"/>
                    <a:pt x="15" y="15"/>
                    <a:pt x="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26" name="Google Shape;3940;p79">
              <a:extLst>
                <a:ext uri="{4CE1F649-08FC-424C-BDAA-9F719B599E2C}">
                  <a16:creationId xmlns:a16="http://schemas.microsoft.com/office/drawing/2010/main" id="{0E0C40DE-446B-42B0-856D-F26FDE744CFB}"/>
                </a:ext>
              </a:extLst>
            </p:cNvPr>
            <p:cNvSpPr/>
            <p:nvPr/>
          </p:nvSpPr>
          <p:spPr>
            <a:xfrm rot="0">
              <a:off x="1936967" y="1959616"/>
              <a:ext cx="1249" cy="964"/>
            </a:xfrm>
            <a:custGeom>
              <a:avLst/>
              <a:gdLst/>
              <a:ahLst/>
              <a:cxnLst/>
              <a:rect b="b" l="0" r="r" t="0"/>
              <a:pathLst>
                <a:path h="71" w="92">
                  <a:moveTo>
                    <a:pt x="92" y="1"/>
                  </a:moveTo>
                  <a:cubicBezTo>
                    <a:pt x="60" y="25"/>
                    <a:pt x="29" y="50"/>
                    <a:pt x="1" y="71"/>
                  </a:cubicBezTo>
                  <a:cubicBezTo>
                    <a:pt x="29" y="50"/>
                    <a:pt x="60" y="29"/>
                    <a:pt x="9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27" name="Google Shape;3941;p79">
              <a:extLst>
                <a:ext uri="{2CEE8395-7A0B-4AF5-B941-3D7B0699003B}">
                  <a16:creationId xmlns:a16="http://schemas.microsoft.com/office/drawing/2010/main" id="{0ED5B168-2C7E-44A8-8E70-9147561C1CCD}"/>
                </a:ext>
              </a:extLst>
            </p:cNvPr>
            <p:cNvSpPr/>
            <p:nvPr/>
          </p:nvSpPr>
          <p:spPr>
            <a:xfrm rot="0">
              <a:off x="1945955" y="1951632"/>
              <a:ext cx="204" cy="204"/>
            </a:xfrm>
            <a:custGeom>
              <a:avLst/>
              <a:gdLst/>
              <a:ahLst/>
              <a:cxnLst/>
              <a:rect b="b" l="0" r="r" t="0"/>
              <a:pathLst>
                <a:path h="15" w="15">
                  <a:moveTo>
                    <a:pt x="14" y="1"/>
                  </a:moveTo>
                  <a:cubicBezTo>
                    <a:pt x="7" y="4"/>
                    <a:pt x="4" y="11"/>
                    <a:pt x="0" y="15"/>
                  </a:cubicBezTo>
                  <a:cubicBezTo>
                    <a:pt x="4" y="11"/>
                    <a:pt x="11" y="4"/>
                    <a:pt x="1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28" name="Google Shape;3942;p79">
              <a:extLst>
                <a:ext uri="{8254FC42-706C-40BA-8EB2-7BAFDD38350B}">
                  <a16:creationId xmlns:a16="http://schemas.microsoft.com/office/drawing/2010/main" id="{ECC66604-FEF0-45C9-923C-E61F5DE294D6}"/>
                </a:ext>
              </a:extLst>
            </p:cNvPr>
            <p:cNvSpPr/>
            <p:nvPr/>
          </p:nvSpPr>
          <p:spPr>
            <a:xfrm rot="0">
              <a:off x="1946526" y="1950736"/>
              <a:ext cx="149" cy="244"/>
            </a:xfrm>
            <a:custGeom>
              <a:avLst/>
              <a:gdLst/>
              <a:ahLst/>
              <a:cxnLst/>
              <a:rect b="b" l="0" r="r" t="0"/>
              <a:pathLst>
                <a:path h="18" w="11">
                  <a:moveTo>
                    <a:pt x="11" y="0"/>
                  </a:moveTo>
                  <a:lnTo>
                    <a:pt x="11" y="0"/>
                  </a:lnTo>
                  <a:cubicBezTo>
                    <a:pt x="7" y="7"/>
                    <a:pt x="4" y="11"/>
                    <a:pt x="0" y="18"/>
                  </a:cubicBezTo>
                  <a:cubicBezTo>
                    <a:pt x="4" y="11"/>
                    <a:pt x="11" y="7"/>
                    <a:pt x="1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29" name="Google Shape;3943;p79">
              <a:extLst>
                <a:ext uri="{6D372516-B294-465E-A393-605F1080333E}">
                  <a16:creationId xmlns:a16="http://schemas.microsoft.com/office/drawing/2010/main" id="{984B171B-E629-4867-AEDC-DBC3A8CA6004}"/>
                </a:ext>
              </a:extLst>
            </p:cNvPr>
            <p:cNvSpPr/>
            <p:nvPr/>
          </p:nvSpPr>
          <p:spPr>
            <a:xfrm rot="0">
              <a:off x="1946865" y="1950206"/>
              <a:ext cx="0" cy="68"/>
            </a:xfrm>
            <a:custGeom>
              <a:avLst/>
              <a:gdLst/>
              <a:ahLst/>
              <a:cxnLst/>
              <a:rect b="b" l="0" r="r" t="0"/>
              <a:pathLst>
                <a:path h="5" w="0">
                  <a:moveTo>
                    <a:pt x="0" y="1"/>
                  </a:moveTo>
                  <a:lnTo>
                    <a:pt x="0" y="4"/>
                  </a:ln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30" name="Google Shape;3944;p79">
              <a:extLst>
                <a:ext uri="{7BDE9379-DA4C-4CA6-A205-3A65A86860EE}">
                  <a16:creationId xmlns:a16="http://schemas.microsoft.com/office/drawing/2010/main" id="{A1D68C04-C9DD-4A02-A643-85A0082A987B}"/>
                </a:ext>
              </a:extLst>
            </p:cNvPr>
            <p:cNvSpPr/>
            <p:nvPr/>
          </p:nvSpPr>
          <p:spPr>
            <a:xfrm rot="0">
              <a:off x="1946960" y="1949595"/>
              <a:ext cx="0" cy="109"/>
            </a:xfrm>
            <a:custGeom>
              <a:avLst/>
              <a:gdLst/>
              <a:ahLst/>
              <a:cxnLst/>
              <a:rect b="b" l="0" r="r" t="0"/>
              <a:pathLst>
                <a:path h="8" w="0">
                  <a:moveTo>
                    <a:pt x="0"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31" name="Google Shape;3945;p79">
              <a:extLst>
                <a:ext uri="{1E8E8736-1E4F-4D8E-9F39-5E5007F7E10E}">
                  <a16:creationId xmlns:a16="http://schemas.microsoft.com/office/drawing/2010/main" id="{8536ED75-949C-496D-A078-D0FA9E016EE2}"/>
                </a:ext>
              </a:extLst>
            </p:cNvPr>
            <p:cNvSpPr/>
            <p:nvPr/>
          </p:nvSpPr>
          <p:spPr>
            <a:xfrm rot="0">
              <a:off x="1987217" y="1973261"/>
              <a:ext cx="109" cy="109"/>
            </a:xfrm>
            <a:custGeom>
              <a:avLst/>
              <a:gdLst/>
              <a:ahLst/>
              <a:cxnLst/>
              <a:rect b="b" l="0" r="r" t="0"/>
              <a:pathLst>
                <a:path h="8" w="8">
                  <a:moveTo>
                    <a:pt x="7"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32" name="Google Shape;3946;p79">
              <a:extLst>
                <a:ext uri="{BBBFD587-6207-4ABA-B495-35577484CB09}">
                  <a16:creationId xmlns:a16="http://schemas.microsoft.com/office/drawing/2010/main" id="{5EAD1323-6755-4883-9E66-7F67BC0FE3AA}"/>
                </a:ext>
              </a:extLst>
            </p:cNvPr>
            <p:cNvSpPr/>
            <p:nvPr/>
          </p:nvSpPr>
          <p:spPr>
            <a:xfrm rot="0">
              <a:off x="1986498" y="1969839"/>
              <a:ext cx="68" cy="204"/>
            </a:xfrm>
            <a:custGeom>
              <a:avLst/>
              <a:gdLst/>
              <a:ahLst/>
              <a:cxnLst/>
              <a:rect b="b" l="0" r="r" t="0"/>
              <a:pathLst>
                <a:path h="15" w="5">
                  <a:moveTo>
                    <a:pt x="1" y="0"/>
                  </a:moveTo>
                  <a:lnTo>
                    <a:pt x="1" y="14"/>
                  </a:lnTo>
                  <a:cubicBezTo>
                    <a:pt x="4" y="11"/>
                    <a:pt x="4" y="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33" name="Google Shape;3947;p79">
              <a:extLst>
                <a:ext uri="{2EF8733D-813D-411E-BCDC-1B45C64D40D1}">
                  <a16:creationId xmlns:a16="http://schemas.microsoft.com/office/drawing/2010/main" id="{535ACF07-F94F-46EF-80E8-2523FBC50920}"/>
                </a:ext>
              </a:extLst>
            </p:cNvPr>
            <p:cNvSpPr/>
            <p:nvPr/>
          </p:nvSpPr>
          <p:spPr>
            <a:xfrm rot="0">
              <a:off x="1986783" y="1972677"/>
              <a:ext cx="109" cy="163"/>
            </a:xfrm>
            <a:custGeom>
              <a:avLst/>
              <a:gdLst/>
              <a:ahLst/>
              <a:cxnLst/>
              <a:rect b="b" l="0" r="r" t="0"/>
              <a:pathLst>
                <a:path h="12" w="8">
                  <a:moveTo>
                    <a:pt x="1" y="1"/>
                  </a:moveTo>
                  <a:cubicBezTo>
                    <a:pt x="1" y="1"/>
                    <a:pt x="1" y="1"/>
                    <a:pt x="1" y="1"/>
                  </a:cubicBezTo>
                  <a:cubicBezTo>
                    <a:pt x="1" y="2"/>
                    <a:pt x="2" y="3"/>
                    <a:pt x="2" y="3"/>
                  </a:cubicBezTo>
                  <a:lnTo>
                    <a:pt x="2" y="3"/>
                  </a:lnTo>
                  <a:cubicBezTo>
                    <a:pt x="2" y="2"/>
                    <a:pt x="1" y="1"/>
                    <a:pt x="1" y="1"/>
                  </a:cubicBezTo>
                  <a:close/>
                  <a:moveTo>
                    <a:pt x="2" y="3"/>
                  </a:moveTo>
                  <a:lnTo>
                    <a:pt x="2" y="3"/>
                  </a:lnTo>
                  <a:cubicBezTo>
                    <a:pt x="4" y="6"/>
                    <a:pt x="6" y="10"/>
                    <a:pt x="8" y="12"/>
                  </a:cubicBezTo>
                  <a:cubicBezTo>
                    <a:pt x="8" y="9"/>
                    <a:pt x="5" y="6"/>
                    <a:pt x="2" y="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34" name="Google Shape;3948;p79">
              <a:extLst>
                <a:ext uri="{FF419407-4D4D-44F0-98D5-2534029C487B}">
                  <a16:creationId xmlns:a16="http://schemas.microsoft.com/office/drawing/2010/main" id="{BC0064ED-DCA0-40FF-BD3E-9D4574AB501F}"/>
                </a:ext>
              </a:extLst>
            </p:cNvPr>
            <p:cNvSpPr/>
            <p:nvPr/>
          </p:nvSpPr>
          <p:spPr>
            <a:xfrm rot="0">
              <a:off x="1986457" y="1970315"/>
              <a:ext cx="54" cy="204"/>
            </a:xfrm>
            <a:custGeom>
              <a:avLst/>
              <a:gdLst/>
              <a:ahLst/>
              <a:cxnLst/>
              <a:rect b="b" l="0" r="r" t="0"/>
              <a:pathLst>
                <a:path h="15" w="4">
                  <a:moveTo>
                    <a:pt x="0" y="0"/>
                  </a:moveTo>
                  <a:lnTo>
                    <a:pt x="0" y="14"/>
                  </a:lnTo>
                  <a:cubicBezTo>
                    <a:pt x="4" y="11"/>
                    <a:pt x="4" y="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35" name="Google Shape;3949;p79">
              <a:extLst>
                <a:ext uri="{A09C5612-3C98-4E58-8808-610A240EE9D6}">
                  <a16:creationId xmlns:a16="http://schemas.microsoft.com/office/drawing/2010/main" id="{806CA696-939D-475F-B38F-CCBEA7EE51CB}"/>
                </a:ext>
              </a:extLst>
            </p:cNvPr>
            <p:cNvSpPr/>
            <p:nvPr/>
          </p:nvSpPr>
          <p:spPr>
            <a:xfrm rot="0">
              <a:off x="1985547" y="1985236"/>
              <a:ext cx="1629" cy="1629"/>
            </a:xfrm>
            <a:custGeom>
              <a:avLst/>
              <a:gdLst/>
              <a:ahLst/>
              <a:cxnLst/>
              <a:rect b="b" l="0" r="r" t="0"/>
              <a:pathLst>
                <a:path h="120" w="120">
                  <a:moveTo>
                    <a:pt x="64" y="60"/>
                  </a:moveTo>
                  <a:cubicBezTo>
                    <a:pt x="85" y="43"/>
                    <a:pt x="102" y="22"/>
                    <a:pt x="120" y="1"/>
                  </a:cubicBezTo>
                  <a:cubicBezTo>
                    <a:pt x="102" y="22"/>
                    <a:pt x="85" y="43"/>
                    <a:pt x="64" y="60"/>
                  </a:cubicBezTo>
                  <a:cubicBezTo>
                    <a:pt x="39" y="78"/>
                    <a:pt x="18" y="99"/>
                    <a:pt x="1" y="120"/>
                  </a:cubicBezTo>
                  <a:lnTo>
                    <a:pt x="1" y="120"/>
                  </a:lnTo>
                  <a:cubicBezTo>
                    <a:pt x="18" y="99"/>
                    <a:pt x="39" y="78"/>
                    <a:pt x="64" y="6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36" name="Google Shape;3950;p79">
              <a:extLst>
                <a:ext uri="{4075DDCF-44E2-4980-B94C-26DA1CF6AD74}">
                  <a16:creationId xmlns:a16="http://schemas.microsoft.com/office/drawing/2010/main" id="{9580C41E-0954-49DD-9021-F8793C29E32A}"/>
                </a:ext>
              </a:extLst>
            </p:cNvPr>
            <p:cNvSpPr/>
            <p:nvPr/>
          </p:nvSpPr>
          <p:spPr>
            <a:xfrm rot="0">
              <a:off x="1986877" y="1967788"/>
              <a:ext cx="68" cy="258"/>
            </a:xfrm>
            <a:custGeom>
              <a:avLst/>
              <a:gdLst/>
              <a:ahLst/>
              <a:cxnLst/>
              <a:rect b="b" l="0" r="r" t="0"/>
              <a:pathLst>
                <a:path h="19" w="5">
                  <a:moveTo>
                    <a:pt x="1" y="1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37" name="Google Shape;3951;p79">
              <a:extLst>
                <a:ext uri="{1873B5B5-7125-49B7-9DC7-D6A700B14522}">
                  <a16:creationId xmlns:a16="http://schemas.microsoft.com/office/drawing/2010/main" id="{FF776C1D-B490-41D7-AE49-A14C03F9643E}"/>
                </a:ext>
              </a:extLst>
            </p:cNvPr>
            <p:cNvSpPr/>
            <p:nvPr/>
          </p:nvSpPr>
          <p:spPr>
            <a:xfrm rot="0">
              <a:off x="1986742" y="1968319"/>
              <a:ext cx="54" cy="244"/>
            </a:xfrm>
            <a:custGeom>
              <a:avLst/>
              <a:gdLst/>
              <a:ahLst/>
              <a:cxnLst/>
              <a:rect b="b" l="0" r="r" t="0"/>
              <a:pathLst>
                <a:path h="18" w="4">
                  <a:moveTo>
                    <a:pt x="0" y="18"/>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38" name="Google Shape;3952;p79">
              <a:extLst>
                <a:ext uri="{1460B051-E5BD-48FB-BDE9-141370F143D8}">
                  <a16:creationId xmlns:a16="http://schemas.microsoft.com/office/drawing/2010/main" id="{00551D2D-8B48-4C24-9E52-D9C5AEC37262}"/>
                </a:ext>
              </a:extLst>
            </p:cNvPr>
            <p:cNvSpPr/>
            <p:nvPr/>
          </p:nvSpPr>
          <p:spPr>
            <a:xfrm rot="0">
              <a:off x="1986457" y="1971211"/>
              <a:ext cx="14" cy="204"/>
            </a:xfrm>
            <a:custGeom>
              <a:avLst/>
              <a:gdLst/>
              <a:ahLst/>
              <a:cxnLst/>
              <a:rect b="b" l="0" r="r" t="0"/>
              <a:pathLst>
                <a:path h="15" w="1">
                  <a:moveTo>
                    <a:pt x="0" y="1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39" name="Google Shape;3953;p79">
              <a:extLst>
                <a:ext uri="{5C715F12-26E8-41F2-8382-8C2BE18C980D}">
                  <a16:creationId xmlns:a16="http://schemas.microsoft.com/office/drawing/2010/main" id="{FD90A9A9-E38B-4F33-B667-D5C65CE6F56F}"/>
                </a:ext>
              </a:extLst>
            </p:cNvPr>
            <p:cNvSpPr/>
            <p:nvPr/>
          </p:nvSpPr>
          <p:spPr>
            <a:xfrm rot="0">
              <a:off x="1986688" y="1968835"/>
              <a:ext cx="14" cy="258"/>
            </a:xfrm>
            <a:custGeom>
              <a:avLst/>
              <a:gdLst/>
              <a:ahLst/>
              <a:cxnLst/>
              <a:rect b="b" l="0" r="r" t="0"/>
              <a:pathLst>
                <a:path h="19" w="1">
                  <a:moveTo>
                    <a:pt x="1" y="18"/>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40" name="Google Shape;3954;p79">
              <a:extLst>
                <a:ext uri="{F24A3822-964A-42B4-887B-EC9AF4769A49}">
                  <a16:creationId xmlns:a16="http://schemas.microsoft.com/office/drawing/2010/main" id="{82FFB4E5-3467-4F0F-9E72-3EF62632C910}"/>
                </a:ext>
              </a:extLst>
            </p:cNvPr>
            <p:cNvSpPr/>
            <p:nvPr/>
          </p:nvSpPr>
          <p:spPr>
            <a:xfrm rot="0">
              <a:off x="1986457" y="1970736"/>
              <a:ext cx="14" cy="258"/>
            </a:xfrm>
            <a:custGeom>
              <a:avLst/>
              <a:gdLst/>
              <a:ahLst/>
              <a:cxnLst/>
              <a:rect b="b" l="0" r="r" t="0"/>
              <a:pathLst>
                <a:path h="19" w="1">
                  <a:moveTo>
                    <a:pt x="0" y="1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41" name="Google Shape;3955;p79">
              <a:extLst>
                <a:ext uri="{5BC6A3E7-D353-4353-BE48-010D3F0F5BB8}">
                  <a16:creationId xmlns:a16="http://schemas.microsoft.com/office/drawing/2010/main" id="{4648D435-7C1B-49F9-BC2E-E26462576621}"/>
                </a:ext>
              </a:extLst>
            </p:cNvPr>
            <p:cNvSpPr/>
            <p:nvPr/>
          </p:nvSpPr>
          <p:spPr>
            <a:xfrm rot="0">
              <a:off x="1986972" y="1967273"/>
              <a:ext cx="68" cy="244"/>
            </a:xfrm>
            <a:custGeom>
              <a:avLst/>
              <a:gdLst/>
              <a:ahLst/>
              <a:cxnLst/>
              <a:rect b="b" l="0" r="r" t="0"/>
              <a:pathLst>
                <a:path h="18" w="5">
                  <a:moveTo>
                    <a:pt x="1" y="18"/>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42" name="Google Shape;3956;p79">
              <a:extLst>
                <a:ext uri="{942E3DFE-CA3E-4D56-936B-D7132165E4AF}">
                  <a16:creationId xmlns:a16="http://schemas.microsoft.com/office/drawing/2010/main" id="{CF4FB6D8-3C31-462B-A507-728D49F6F514}"/>
                </a:ext>
              </a:extLst>
            </p:cNvPr>
            <p:cNvSpPr/>
            <p:nvPr/>
          </p:nvSpPr>
          <p:spPr>
            <a:xfrm rot="0">
              <a:off x="1986959" y="1973017"/>
              <a:ext cx="122" cy="109"/>
            </a:xfrm>
            <a:custGeom>
              <a:avLst/>
              <a:gdLst/>
              <a:ahLst/>
              <a:cxnLst/>
              <a:rect b="b" l="0" r="r" t="0"/>
              <a:pathLst>
                <a:path h="8" w="9">
                  <a:moveTo>
                    <a:pt x="1" y="0"/>
                  </a:moveTo>
                  <a:lnTo>
                    <a:pt x="1" y="0"/>
                  </a:lnTo>
                  <a:cubicBezTo>
                    <a:pt x="1" y="0"/>
                    <a:pt x="1" y="0"/>
                    <a:pt x="2" y="1"/>
                  </a:cubicBezTo>
                  <a:cubicBezTo>
                    <a:pt x="2" y="1"/>
                    <a:pt x="4" y="2"/>
                    <a:pt x="7" y="4"/>
                  </a:cubicBezTo>
                  <a:lnTo>
                    <a:pt x="7" y="4"/>
                  </a:lnTo>
                  <a:cubicBezTo>
                    <a:pt x="4" y="2"/>
                    <a:pt x="2" y="0"/>
                    <a:pt x="1" y="0"/>
                  </a:cubicBezTo>
                  <a:close/>
                  <a:moveTo>
                    <a:pt x="7" y="4"/>
                  </a:moveTo>
                  <a:lnTo>
                    <a:pt x="7" y="4"/>
                  </a:lnTo>
                  <a:cubicBezTo>
                    <a:pt x="8" y="6"/>
                    <a:pt x="9" y="7"/>
                    <a:pt x="9" y="8"/>
                  </a:cubicBezTo>
                  <a:cubicBezTo>
                    <a:pt x="9" y="7"/>
                    <a:pt x="8" y="5"/>
                    <a:pt x="7" y="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43" name="Google Shape;3957;p79">
              <a:extLst>
                <a:ext uri="{2786247E-ECD8-40E8-B38F-37FE2584F513}">
                  <a16:creationId xmlns:a16="http://schemas.microsoft.com/office/drawing/2010/main" id="{1352E146-9CE4-4A56-8FD4-1BCF3416B97A}"/>
                </a:ext>
              </a:extLst>
            </p:cNvPr>
            <p:cNvSpPr/>
            <p:nvPr/>
          </p:nvSpPr>
          <p:spPr>
            <a:xfrm rot="0">
              <a:off x="1986498" y="1971591"/>
              <a:ext cx="14" cy="204"/>
            </a:xfrm>
            <a:custGeom>
              <a:avLst/>
              <a:gdLst/>
              <a:ahLst/>
              <a:cxnLst/>
              <a:rect b="b" l="0" r="r" t="0"/>
              <a:pathLst>
                <a:path h="15" w="1">
                  <a:moveTo>
                    <a:pt x="1" y="15"/>
                  </a:moveTo>
                  <a:lnTo>
                    <a:pt x="1" y="1"/>
                  </a:lnTo>
                  <a:cubicBezTo>
                    <a:pt x="1" y="8"/>
                    <a:pt x="1" y="11"/>
                    <a:pt x="1"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44" name="Google Shape;3958;p79">
              <a:extLst>
                <a:ext uri="{7C1BFF63-D50E-472B-B982-5DF5E25EC0F5}">
                  <a16:creationId xmlns:a16="http://schemas.microsoft.com/office/drawing/2010/main" id="{5934E3D3-89EB-4E29-8755-72D41FDBB796}"/>
                </a:ext>
              </a:extLst>
            </p:cNvPr>
            <p:cNvSpPr/>
            <p:nvPr/>
          </p:nvSpPr>
          <p:spPr>
            <a:xfrm rot="0">
              <a:off x="1986647" y="1972351"/>
              <a:ext cx="54" cy="163"/>
            </a:xfrm>
            <a:custGeom>
              <a:avLst/>
              <a:gdLst/>
              <a:ahLst/>
              <a:cxnLst/>
              <a:rect b="b" l="0" r="r" t="0"/>
              <a:pathLst>
                <a:path h="12" w="4">
                  <a:moveTo>
                    <a:pt x="4" y="11"/>
                  </a:moveTo>
                  <a:cubicBezTo>
                    <a:pt x="4" y="8"/>
                    <a:pt x="4" y="4"/>
                    <a:pt x="0" y="1"/>
                  </a:cubicBezTo>
                  <a:cubicBezTo>
                    <a:pt x="4" y="4"/>
                    <a:pt x="4" y="8"/>
                    <a:pt x="4"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45" name="Google Shape;3959;p79">
              <a:extLst>
                <a:ext uri="{FC903FE0-3670-4885-8506-0AFF3FA2D4EB}">
                  <a16:creationId xmlns:a16="http://schemas.microsoft.com/office/drawing/2010/main" id="{58ED9B09-AD69-4344-8519-88BC41E82865}"/>
                </a:ext>
              </a:extLst>
            </p:cNvPr>
            <p:cNvSpPr/>
            <p:nvPr/>
          </p:nvSpPr>
          <p:spPr>
            <a:xfrm rot="0">
              <a:off x="1986552" y="1971971"/>
              <a:ext cx="54" cy="204"/>
            </a:xfrm>
            <a:custGeom>
              <a:avLst/>
              <a:gdLst/>
              <a:ahLst/>
              <a:cxnLst/>
              <a:rect b="b" l="0" r="r" t="0"/>
              <a:pathLst>
                <a:path h="15" w="4">
                  <a:moveTo>
                    <a:pt x="0" y="1"/>
                  </a:moveTo>
                  <a:lnTo>
                    <a:pt x="0" y="1"/>
                  </a:lnTo>
                  <a:cubicBezTo>
                    <a:pt x="0" y="8"/>
                    <a:pt x="4" y="11"/>
                    <a:pt x="4" y="15"/>
                  </a:cubicBezTo>
                  <a:cubicBezTo>
                    <a:pt x="4" y="11"/>
                    <a:pt x="4"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46" name="Google Shape;3960;p79">
              <a:extLst>
                <a:ext uri="{606F1B7C-65C8-4827-BF1D-4A82A1FCB2B6}">
                  <a16:creationId xmlns:a16="http://schemas.microsoft.com/office/drawing/2010/main" id="{A5F9684E-4AA5-40D2-90FA-AED10112C882}"/>
                </a:ext>
              </a:extLst>
            </p:cNvPr>
            <p:cNvSpPr/>
            <p:nvPr/>
          </p:nvSpPr>
          <p:spPr>
            <a:xfrm rot="0">
              <a:off x="1986593" y="1969310"/>
              <a:ext cx="68" cy="258"/>
            </a:xfrm>
            <a:custGeom>
              <a:avLst/>
              <a:gdLst/>
              <a:ahLst/>
              <a:cxnLst/>
              <a:rect b="b" l="0" r="r" t="0"/>
              <a:pathLst>
                <a:path h="19" w="5">
                  <a:moveTo>
                    <a:pt x="1" y="1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47" name="Google Shape;3961;p79">
              <a:extLst>
                <a:ext uri="{1AD185B8-BDDD-4CE2-A87C-6340BB51118C}">
                  <a16:creationId xmlns:a16="http://schemas.microsoft.com/office/drawing/2010/main" id="{B8BDBBAE-BB05-438F-AF3F-DCFC6A775549}"/>
                </a:ext>
              </a:extLst>
            </p:cNvPr>
            <p:cNvSpPr/>
            <p:nvPr/>
          </p:nvSpPr>
          <p:spPr>
            <a:xfrm rot="0">
              <a:off x="1963443" y="1981204"/>
              <a:ext cx="29110" cy="27820"/>
            </a:xfrm>
            <a:custGeom>
              <a:avLst/>
              <a:gdLst/>
              <a:ahLst/>
              <a:cxnLst/>
              <a:rect b="b" l="0" r="r" t="0"/>
              <a:pathLst>
                <a:path h="2049" w="2144">
                  <a:moveTo>
                    <a:pt x="869" y="0"/>
                  </a:moveTo>
                  <a:lnTo>
                    <a:pt x="848" y="4"/>
                  </a:lnTo>
                  <a:lnTo>
                    <a:pt x="837" y="4"/>
                  </a:lnTo>
                  <a:lnTo>
                    <a:pt x="813" y="7"/>
                  </a:lnTo>
                  <a:lnTo>
                    <a:pt x="799" y="11"/>
                  </a:lnTo>
                  <a:lnTo>
                    <a:pt x="771" y="14"/>
                  </a:lnTo>
                  <a:lnTo>
                    <a:pt x="753" y="18"/>
                  </a:lnTo>
                  <a:lnTo>
                    <a:pt x="722" y="25"/>
                  </a:lnTo>
                  <a:lnTo>
                    <a:pt x="704" y="28"/>
                  </a:lnTo>
                  <a:lnTo>
                    <a:pt x="673" y="35"/>
                  </a:lnTo>
                  <a:lnTo>
                    <a:pt x="652" y="39"/>
                  </a:lnTo>
                  <a:lnTo>
                    <a:pt x="613" y="46"/>
                  </a:lnTo>
                  <a:lnTo>
                    <a:pt x="592" y="49"/>
                  </a:lnTo>
                  <a:lnTo>
                    <a:pt x="589" y="49"/>
                  </a:lnTo>
                  <a:lnTo>
                    <a:pt x="589" y="63"/>
                  </a:lnTo>
                  <a:lnTo>
                    <a:pt x="589" y="81"/>
                  </a:lnTo>
                  <a:cubicBezTo>
                    <a:pt x="589" y="84"/>
                    <a:pt x="589" y="95"/>
                    <a:pt x="585" y="102"/>
                  </a:cubicBezTo>
                  <a:cubicBezTo>
                    <a:pt x="585" y="109"/>
                    <a:pt x="585" y="112"/>
                    <a:pt x="585" y="116"/>
                  </a:cubicBezTo>
                  <a:cubicBezTo>
                    <a:pt x="582" y="123"/>
                    <a:pt x="582" y="133"/>
                    <a:pt x="578" y="140"/>
                  </a:cubicBezTo>
                  <a:lnTo>
                    <a:pt x="575" y="151"/>
                  </a:lnTo>
                  <a:cubicBezTo>
                    <a:pt x="571" y="168"/>
                    <a:pt x="564" y="189"/>
                    <a:pt x="557" y="207"/>
                  </a:cubicBezTo>
                  <a:cubicBezTo>
                    <a:pt x="550" y="224"/>
                    <a:pt x="540" y="256"/>
                    <a:pt x="536" y="277"/>
                  </a:cubicBezTo>
                  <a:cubicBezTo>
                    <a:pt x="536" y="280"/>
                    <a:pt x="533" y="284"/>
                    <a:pt x="533" y="291"/>
                  </a:cubicBezTo>
                  <a:cubicBezTo>
                    <a:pt x="529" y="301"/>
                    <a:pt x="526" y="312"/>
                    <a:pt x="519" y="326"/>
                  </a:cubicBezTo>
                  <a:cubicBezTo>
                    <a:pt x="484" y="396"/>
                    <a:pt x="396" y="466"/>
                    <a:pt x="270" y="553"/>
                  </a:cubicBezTo>
                  <a:lnTo>
                    <a:pt x="207" y="595"/>
                  </a:lnTo>
                  <a:cubicBezTo>
                    <a:pt x="155" y="630"/>
                    <a:pt x="106" y="662"/>
                    <a:pt x="74" y="690"/>
                  </a:cubicBezTo>
                  <a:lnTo>
                    <a:pt x="71" y="693"/>
                  </a:lnTo>
                  <a:lnTo>
                    <a:pt x="67" y="697"/>
                  </a:lnTo>
                  <a:lnTo>
                    <a:pt x="64" y="700"/>
                  </a:lnTo>
                  <a:lnTo>
                    <a:pt x="60" y="707"/>
                  </a:lnTo>
                  <a:lnTo>
                    <a:pt x="53" y="711"/>
                  </a:lnTo>
                  <a:lnTo>
                    <a:pt x="46" y="721"/>
                  </a:lnTo>
                  <a:lnTo>
                    <a:pt x="43" y="728"/>
                  </a:lnTo>
                  <a:lnTo>
                    <a:pt x="32" y="742"/>
                  </a:lnTo>
                  <a:lnTo>
                    <a:pt x="29" y="746"/>
                  </a:lnTo>
                  <a:lnTo>
                    <a:pt x="15" y="774"/>
                  </a:lnTo>
                  <a:lnTo>
                    <a:pt x="8" y="781"/>
                  </a:lnTo>
                  <a:lnTo>
                    <a:pt x="1" y="798"/>
                  </a:lnTo>
                  <a:cubicBezTo>
                    <a:pt x="218" y="935"/>
                    <a:pt x="459" y="1092"/>
                    <a:pt x="662" y="1243"/>
                  </a:cubicBezTo>
                  <a:cubicBezTo>
                    <a:pt x="1076" y="1554"/>
                    <a:pt x="1660" y="1936"/>
                    <a:pt x="1923" y="2034"/>
                  </a:cubicBezTo>
                  <a:cubicBezTo>
                    <a:pt x="1940" y="2041"/>
                    <a:pt x="1961" y="2045"/>
                    <a:pt x="1982" y="2048"/>
                  </a:cubicBezTo>
                  <a:lnTo>
                    <a:pt x="1982" y="2045"/>
                  </a:lnTo>
                  <a:lnTo>
                    <a:pt x="1986" y="2027"/>
                  </a:lnTo>
                  <a:cubicBezTo>
                    <a:pt x="1989" y="2017"/>
                    <a:pt x="1993" y="2006"/>
                    <a:pt x="1996" y="1996"/>
                  </a:cubicBezTo>
                  <a:lnTo>
                    <a:pt x="2000" y="1975"/>
                  </a:lnTo>
                  <a:lnTo>
                    <a:pt x="2010" y="1950"/>
                  </a:lnTo>
                  <a:lnTo>
                    <a:pt x="2014" y="1933"/>
                  </a:lnTo>
                  <a:lnTo>
                    <a:pt x="2021" y="1908"/>
                  </a:lnTo>
                  <a:lnTo>
                    <a:pt x="2028" y="1891"/>
                  </a:lnTo>
                  <a:lnTo>
                    <a:pt x="2035" y="1870"/>
                  </a:lnTo>
                  <a:lnTo>
                    <a:pt x="2042" y="1856"/>
                  </a:lnTo>
                  <a:lnTo>
                    <a:pt x="2049" y="1838"/>
                  </a:lnTo>
                  <a:lnTo>
                    <a:pt x="2052" y="1824"/>
                  </a:lnTo>
                  <a:lnTo>
                    <a:pt x="2063" y="1807"/>
                  </a:lnTo>
                  <a:lnTo>
                    <a:pt x="2066" y="1796"/>
                  </a:lnTo>
                  <a:lnTo>
                    <a:pt x="2077" y="1772"/>
                  </a:lnTo>
                  <a:cubicBezTo>
                    <a:pt x="2101" y="1716"/>
                    <a:pt x="2122" y="1659"/>
                    <a:pt x="2129" y="1600"/>
                  </a:cubicBezTo>
                  <a:cubicBezTo>
                    <a:pt x="2143" y="1491"/>
                    <a:pt x="1972" y="1393"/>
                    <a:pt x="1835" y="1313"/>
                  </a:cubicBezTo>
                  <a:cubicBezTo>
                    <a:pt x="1800" y="1292"/>
                    <a:pt x="1765" y="1271"/>
                    <a:pt x="1734" y="1250"/>
                  </a:cubicBezTo>
                  <a:cubicBezTo>
                    <a:pt x="1699" y="1225"/>
                    <a:pt x="1664" y="1208"/>
                    <a:pt x="1636" y="1194"/>
                  </a:cubicBezTo>
                  <a:lnTo>
                    <a:pt x="1608" y="1176"/>
                  </a:lnTo>
                  <a:cubicBezTo>
                    <a:pt x="1548" y="1145"/>
                    <a:pt x="1503" y="1124"/>
                    <a:pt x="1496" y="1071"/>
                  </a:cubicBezTo>
                  <a:cubicBezTo>
                    <a:pt x="1496" y="1033"/>
                    <a:pt x="1513" y="994"/>
                    <a:pt x="1545" y="973"/>
                  </a:cubicBezTo>
                  <a:cubicBezTo>
                    <a:pt x="1594" y="935"/>
                    <a:pt x="1608" y="823"/>
                    <a:pt x="1583" y="644"/>
                  </a:cubicBezTo>
                  <a:cubicBezTo>
                    <a:pt x="1580" y="609"/>
                    <a:pt x="1580" y="571"/>
                    <a:pt x="1583" y="536"/>
                  </a:cubicBezTo>
                  <a:lnTo>
                    <a:pt x="1559" y="529"/>
                  </a:lnTo>
                  <a:lnTo>
                    <a:pt x="1552" y="522"/>
                  </a:lnTo>
                  <a:lnTo>
                    <a:pt x="1538" y="515"/>
                  </a:lnTo>
                  <a:lnTo>
                    <a:pt x="1531" y="508"/>
                  </a:lnTo>
                  <a:lnTo>
                    <a:pt x="1520" y="497"/>
                  </a:lnTo>
                  <a:lnTo>
                    <a:pt x="1513" y="490"/>
                  </a:lnTo>
                  <a:cubicBezTo>
                    <a:pt x="1510" y="487"/>
                    <a:pt x="1503" y="480"/>
                    <a:pt x="1499" y="473"/>
                  </a:cubicBezTo>
                  <a:cubicBezTo>
                    <a:pt x="1461" y="522"/>
                    <a:pt x="1422" y="571"/>
                    <a:pt x="1387" y="623"/>
                  </a:cubicBezTo>
                  <a:lnTo>
                    <a:pt x="1384" y="627"/>
                  </a:lnTo>
                  <a:cubicBezTo>
                    <a:pt x="1377" y="634"/>
                    <a:pt x="1370" y="644"/>
                    <a:pt x="1359" y="655"/>
                  </a:cubicBezTo>
                  <a:lnTo>
                    <a:pt x="1352" y="662"/>
                  </a:lnTo>
                  <a:cubicBezTo>
                    <a:pt x="1345" y="665"/>
                    <a:pt x="1338" y="672"/>
                    <a:pt x="1328" y="676"/>
                  </a:cubicBezTo>
                  <a:lnTo>
                    <a:pt x="1321" y="683"/>
                  </a:lnTo>
                  <a:cubicBezTo>
                    <a:pt x="1310" y="686"/>
                    <a:pt x="1300" y="690"/>
                    <a:pt x="1289" y="693"/>
                  </a:cubicBezTo>
                  <a:lnTo>
                    <a:pt x="1279" y="693"/>
                  </a:lnTo>
                  <a:cubicBezTo>
                    <a:pt x="1272" y="693"/>
                    <a:pt x="1261" y="697"/>
                    <a:pt x="1254" y="697"/>
                  </a:cubicBezTo>
                  <a:lnTo>
                    <a:pt x="1205" y="697"/>
                  </a:lnTo>
                  <a:cubicBezTo>
                    <a:pt x="1195" y="693"/>
                    <a:pt x="1184" y="690"/>
                    <a:pt x="1174" y="686"/>
                  </a:cubicBezTo>
                  <a:cubicBezTo>
                    <a:pt x="1058" y="637"/>
                    <a:pt x="988" y="515"/>
                    <a:pt x="1002" y="389"/>
                  </a:cubicBezTo>
                  <a:cubicBezTo>
                    <a:pt x="1009" y="252"/>
                    <a:pt x="974" y="116"/>
                    <a:pt x="90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48" name="Google Shape;3962;p79">
              <a:extLst>
                <a:ext uri="{73D467BD-0653-4B82-AE74-BF10FA171D26}">
                  <a16:creationId xmlns:a16="http://schemas.microsoft.com/office/drawing/2010/main" id="{5A04F296-6745-4AA0-A880-EFA9D673085A}"/>
                </a:ext>
              </a:extLst>
            </p:cNvPr>
            <p:cNvSpPr/>
            <p:nvPr/>
          </p:nvSpPr>
          <p:spPr>
            <a:xfrm rot="0">
              <a:off x="1984787" y="1988522"/>
              <a:ext cx="68" cy="1534"/>
            </a:xfrm>
            <a:custGeom>
              <a:avLst/>
              <a:gdLst/>
              <a:ahLst/>
              <a:cxnLst/>
              <a:rect b="b" l="0" r="r" t="0"/>
              <a:pathLst>
                <a:path h="113" w="5">
                  <a:moveTo>
                    <a:pt x="4" y="112"/>
                  </a:moveTo>
                  <a:cubicBezTo>
                    <a:pt x="1" y="74"/>
                    <a:pt x="1" y="35"/>
                    <a:pt x="4" y="0"/>
                  </a:cubicBezTo>
                  <a:lnTo>
                    <a:pt x="4" y="0"/>
                  </a:lnTo>
                  <a:cubicBezTo>
                    <a:pt x="1" y="35"/>
                    <a:pt x="1" y="74"/>
                    <a:pt x="4" y="11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49" name="Google Shape;3963;p79">
              <a:extLst>
                <a:ext uri="{D109FD2C-2566-461D-85C3-BB4CD77D553A}">
                  <a16:creationId xmlns:a16="http://schemas.microsoft.com/office/drawing/2010/main" id="{C09F1A2C-E362-46D2-9713-2BE3DAB4F871}"/>
                </a:ext>
              </a:extLst>
            </p:cNvPr>
            <p:cNvSpPr/>
            <p:nvPr/>
          </p:nvSpPr>
          <p:spPr>
            <a:xfrm rot="0">
              <a:off x="1991345" y="2005630"/>
              <a:ext cx="68" cy="163"/>
            </a:xfrm>
            <a:custGeom>
              <a:avLst/>
              <a:gdLst/>
              <a:ahLst/>
              <a:cxnLst/>
              <a:rect b="b" l="0" r="r" t="0"/>
              <a:pathLst>
                <a:path h="12" w="5">
                  <a:moveTo>
                    <a:pt x="4"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50" name="Google Shape;3964;p79">
              <a:extLst>
                <a:ext uri="{6E21BBC5-0B0B-4420-8360-4C37CC7179A3}">
                  <a16:creationId xmlns:a16="http://schemas.microsoft.com/office/drawing/2010/main" id="{B9FABC03-14D1-4AF6-93A4-3ADFF1DA4B6F}"/>
                </a:ext>
              </a:extLst>
            </p:cNvPr>
            <p:cNvSpPr/>
            <p:nvPr/>
          </p:nvSpPr>
          <p:spPr>
            <a:xfrm rot="0">
              <a:off x="1990259" y="2008765"/>
              <a:ext cx="54" cy="299"/>
            </a:xfrm>
            <a:custGeom>
              <a:avLst/>
              <a:gdLst/>
              <a:ahLst/>
              <a:cxnLst/>
              <a:rect b="b" l="0" r="r" t="0"/>
              <a:pathLst>
                <a:path h="22" w="4">
                  <a:moveTo>
                    <a:pt x="4" y="1"/>
                  </a:moveTo>
                  <a:lnTo>
                    <a:pt x="0"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51" name="Google Shape;3965;p79">
              <a:extLst>
                <a:ext uri="{BAA72C2D-D485-4DF5-84BF-EC37B04B207D}">
                  <a16:creationId xmlns:a16="http://schemas.microsoft.com/office/drawing/2010/main" id="{6BA40B0A-5767-4148-9F47-55DC3EB29215}"/>
                </a:ext>
              </a:extLst>
            </p:cNvPr>
            <p:cNvSpPr/>
            <p:nvPr/>
          </p:nvSpPr>
          <p:spPr>
            <a:xfrm rot="0">
              <a:off x="1990639" y="2007490"/>
              <a:ext cx="54" cy="244"/>
            </a:xfrm>
            <a:custGeom>
              <a:avLst/>
              <a:gdLst/>
              <a:ahLst/>
              <a:cxnLst/>
              <a:rect b="b" l="0" r="r" t="0"/>
              <a:pathLst>
                <a:path h="18" w="4">
                  <a:moveTo>
                    <a:pt x="4" y="0"/>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52" name="Google Shape;3966;p79">
              <a:extLst>
                <a:ext uri="{9145158A-7F9F-418F-969F-E32D977C6F9F}">
                  <a16:creationId xmlns:a16="http://schemas.microsoft.com/office/drawing/2010/main" id="{B742A93E-BDFF-4134-B1B7-33DCD6268928}"/>
                </a:ext>
              </a:extLst>
            </p:cNvPr>
            <p:cNvSpPr/>
            <p:nvPr/>
          </p:nvSpPr>
          <p:spPr>
            <a:xfrm rot="0">
              <a:off x="1991155" y="2006064"/>
              <a:ext cx="68" cy="149"/>
            </a:xfrm>
            <a:custGeom>
              <a:avLst/>
              <a:gdLst/>
              <a:ahLst/>
              <a:cxnLst/>
              <a:rect b="b" l="0" r="r" t="0"/>
              <a:pathLst>
                <a:path h="11" w="5">
                  <a:moveTo>
                    <a:pt x="4"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53" name="Google Shape;3967;p79">
              <a:extLst>
                <a:ext uri="{9995C7E0-34D4-41EC-93B7-50A4F27D82F0}">
                  <a16:creationId xmlns:a16="http://schemas.microsoft.com/office/drawing/2010/main" id="{534FEAE0-AFAE-471B-B6B1-FCC4F00EF0A4}"/>
                </a:ext>
              </a:extLst>
            </p:cNvPr>
            <p:cNvSpPr/>
            <p:nvPr/>
          </p:nvSpPr>
          <p:spPr>
            <a:xfrm rot="0">
              <a:off x="1990448" y="2008101"/>
              <a:ext cx="54" cy="258"/>
            </a:xfrm>
            <a:custGeom>
              <a:avLst/>
              <a:gdLst/>
              <a:ahLst/>
              <a:cxnLst/>
              <a:rect b="b" l="0" r="r" t="0"/>
              <a:pathLst>
                <a:path h="19" w="4">
                  <a:moveTo>
                    <a:pt x="4" y="1"/>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54" name="Google Shape;3968;p79">
              <a:extLst>
                <a:ext uri="{59B52048-EE52-472D-8A5B-1ADE072CF0A2}">
                  <a16:creationId xmlns:a16="http://schemas.microsoft.com/office/drawing/2010/main" id="{53A3D1BA-6061-41D5-BEA4-FBDD5C72B13A}"/>
                </a:ext>
              </a:extLst>
            </p:cNvPr>
            <p:cNvSpPr/>
            <p:nvPr/>
          </p:nvSpPr>
          <p:spPr>
            <a:xfrm rot="0">
              <a:off x="1990965" y="2006485"/>
              <a:ext cx="109" cy="204"/>
            </a:xfrm>
            <a:custGeom>
              <a:avLst/>
              <a:gdLst/>
              <a:ahLst/>
              <a:cxnLst/>
              <a:rect b="b" l="0" r="r" t="0"/>
              <a:pathLst>
                <a:path h="15" w="8">
                  <a:moveTo>
                    <a:pt x="8" y="1"/>
                  </a:moveTo>
                  <a:lnTo>
                    <a:pt x="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55" name="Google Shape;3969;p79">
              <a:extLst>
                <a:ext uri="{77CDC3A8-05AF-4962-8951-F40F36A193BB}">
                  <a16:creationId xmlns:a16="http://schemas.microsoft.com/office/drawing/2010/main" id="{3908C994-B94E-49C5-B334-9DC0667880EC}"/>
                </a:ext>
              </a:extLst>
            </p:cNvPr>
            <p:cNvSpPr/>
            <p:nvPr/>
          </p:nvSpPr>
          <p:spPr>
            <a:xfrm rot="0">
              <a:off x="1990775" y="2006959"/>
              <a:ext cx="109" cy="204"/>
            </a:xfrm>
            <a:custGeom>
              <a:avLst/>
              <a:gdLst/>
              <a:ahLst/>
              <a:cxnLst/>
              <a:rect b="b" l="0" r="r" t="0"/>
              <a:pathLst>
                <a:path h="15" w="8">
                  <a:moveTo>
                    <a:pt x="8" y="1"/>
                  </a:moveTo>
                  <a:lnTo>
                    <a:pt x="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56" name="Google Shape;3970;p79">
              <a:extLst>
                <a:ext uri="{2737C3DD-B577-4A05-9F62-9BFDFFB152E9}">
                  <a16:creationId xmlns:a16="http://schemas.microsoft.com/office/drawing/2010/main" id="{CB3460E6-C2E2-4809-B39C-5C6409941410}"/>
                </a:ext>
              </a:extLst>
            </p:cNvPr>
            <p:cNvSpPr/>
            <p:nvPr/>
          </p:nvSpPr>
          <p:spPr>
            <a:xfrm rot="0">
              <a:off x="1985547" y="1997456"/>
              <a:ext cx="1344" cy="774"/>
            </a:xfrm>
            <a:custGeom>
              <a:avLst/>
              <a:gdLst/>
              <a:ahLst/>
              <a:cxnLst/>
              <a:rect b="b" l="0" r="r" t="0"/>
              <a:pathLst>
                <a:path h="57" w="99">
                  <a:moveTo>
                    <a:pt x="99" y="56"/>
                  </a:moveTo>
                  <a:cubicBezTo>
                    <a:pt x="64" y="32"/>
                    <a:pt x="29" y="14"/>
                    <a:pt x="1" y="0"/>
                  </a:cubicBezTo>
                  <a:cubicBezTo>
                    <a:pt x="29" y="14"/>
                    <a:pt x="64" y="32"/>
                    <a:pt x="99" y="5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57" name="Google Shape;3971;p79">
              <a:extLst>
                <a:ext uri="{DC7682F6-E1B7-4BC3-B431-3EC752ACE1EF}">
                  <a16:creationId xmlns:a16="http://schemas.microsoft.com/office/drawing/2010/main" id="{B7B2BF6F-9A36-4A10-A87A-50ABF687EEE7}"/>
                </a:ext>
              </a:extLst>
            </p:cNvPr>
            <p:cNvSpPr/>
            <p:nvPr/>
          </p:nvSpPr>
          <p:spPr>
            <a:xfrm rot="0">
              <a:off x="1980795" y="1990654"/>
              <a:ext cx="163" cy="14"/>
            </a:xfrm>
            <a:custGeom>
              <a:avLst/>
              <a:gdLst/>
              <a:ahLst/>
              <a:cxnLst/>
              <a:rect b="b" l="0" r="r" t="0"/>
              <a:pathLst>
                <a:path h="1" w="12">
                  <a:moveTo>
                    <a:pt x="1" y="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58" name="Google Shape;3972;p79">
              <a:extLst>
                <a:ext uri="{574D2CF1-C0D7-46D3-8815-A88FE79BCEC5}">
                  <a16:creationId xmlns:a16="http://schemas.microsoft.com/office/drawing/2010/main" id="{2A217C28-BD93-4A6B-9F12-13F2B4816039}"/>
                </a:ext>
              </a:extLst>
            </p:cNvPr>
            <p:cNvSpPr/>
            <p:nvPr/>
          </p:nvSpPr>
          <p:spPr>
            <a:xfrm rot="0">
              <a:off x="1979844" y="1990654"/>
              <a:ext cx="163" cy="14"/>
            </a:xfrm>
            <a:custGeom>
              <a:avLst/>
              <a:gdLst/>
              <a:ahLst/>
              <a:cxnLst/>
              <a:rect b="b" l="0" r="r" t="0"/>
              <a:pathLst>
                <a:path h="1" w="12">
                  <a:moveTo>
                    <a:pt x="1" y="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59" name="Google Shape;3973;p79">
              <a:extLst>
                <a:ext uri="{A91DF1BD-2A79-431D-A956-ABCD27E8EDB5}">
                  <a16:creationId xmlns:a16="http://schemas.microsoft.com/office/drawing/2010/main" id="{CDCF2BF5-393F-4B2C-84BA-24BB5ABFD1D4}"/>
                </a:ext>
              </a:extLst>
            </p:cNvPr>
            <p:cNvSpPr/>
            <p:nvPr/>
          </p:nvSpPr>
          <p:spPr>
            <a:xfrm rot="0">
              <a:off x="1971481" y="1981909"/>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60" name="Google Shape;3974;p79">
              <a:extLst>
                <a:ext uri="{3BD12974-D9D9-4C1B-BBB0-A09A5A0FFE30}">
                  <a16:creationId xmlns:a16="http://schemas.microsoft.com/office/drawing/2010/main" id="{DE95989C-D604-4321-B5E0-50D2F215924D}"/>
                </a:ext>
              </a:extLst>
            </p:cNvPr>
            <p:cNvSpPr/>
            <p:nvPr/>
          </p:nvSpPr>
          <p:spPr>
            <a:xfrm rot="0">
              <a:off x="1983796" y="1987612"/>
              <a:ext cx="204" cy="299"/>
            </a:xfrm>
            <a:custGeom>
              <a:avLst/>
              <a:gdLst/>
              <a:ahLst/>
              <a:cxnLst/>
              <a:rect b="b" l="0" r="r" t="0"/>
              <a:pathLst>
                <a:path h="22" w="15">
                  <a:moveTo>
                    <a:pt x="14" y="22"/>
                  </a:moveTo>
                  <a:cubicBezTo>
                    <a:pt x="11" y="15"/>
                    <a:pt x="4" y="8"/>
                    <a:pt x="0" y="1"/>
                  </a:cubicBezTo>
                  <a:cubicBezTo>
                    <a:pt x="4" y="8"/>
                    <a:pt x="11" y="15"/>
                    <a:pt x="14"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61" name="Google Shape;3975;p79">
              <a:extLst>
                <a:ext uri="{A3356AB1-8556-4052-B38D-CAA16E08774A}">
                  <a16:creationId xmlns:a16="http://schemas.microsoft.com/office/drawing/2010/main" id="{78DE9089-FC41-4FBA-B071-3012FA72B71E}"/>
                </a:ext>
              </a:extLst>
            </p:cNvPr>
            <p:cNvSpPr/>
            <p:nvPr/>
          </p:nvSpPr>
          <p:spPr>
            <a:xfrm rot="0">
              <a:off x="1981800" y="1990084"/>
              <a:ext cx="109" cy="109"/>
            </a:xfrm>
            <a:custGeom>
              <a:avLst/>
              <a:gdLst/>
              <a:ahLst/>
              <a:cxnLst/>
              <a:rect b="b" l="0" r="r" t="0"/>
              <a:pathLst>
                <a:path h="8" w="8">
                  <a:moveTo>
                    <a:pt x="7"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62" name="Google Shape;3976;p79">
              <a:extLst>
                <a:ext uri="{5D453E74-4B4C-4C40-96D2-771640C53CA4}">
                  <a16:creationId xmlns:a16="http://schemas.microsoft.com/office/drawing/2010/main" id="{613990C9-38C3-487A-AC49-32F6FA8B1F18}"/>
                </a:ext>
              </a:extLst>
            </p:cNvPr>
            <p:cNvSpPr/>
            <p:nvPr/>
          </p:nvSpPr>
          <p:spPr>
            <a:xfrm rot="0">
              <a:off x="1974467" y="1981299"/>
              <a:ext cx="352" cy="54"/>
            </a:xfrm>
            <a:custGeom>
              <a:avLst/>
              <a:gdLst/>
              <a:ahLst/>
              <a:cxnLst/>
              <a:rect b="b" l="0" r="r" t="0"/>
              <a:pathLst>
                <a:path h="4" w="26">
                  <a:moveTo>
                    <a:pt x="1" y="4"/>
                  </a:moveTo>
                  <a:lnTo>
                    <a:pt x="2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63" name="Google Shape;3977;p79">
              <a:extLst>
                <a:ext uri="{AF59B551-1090-44C5-9706-54611DB333A5}">
                  <a16:creationId xmlns:a16="http://schemas.microsoft.com/office/drawing/2010/main" id="{EB906112-7418-421B-A111-4B9034E4D3D3}"/>
                </a:ext>
              </a:extLst>
            </p:cNvPr>
            <p:cNvSpPr/>
            <p:nvPr/>
          </p:nvSpPr>
          <p:spPr>
            <a:xfrm rot="0">
              <a:off x="1972567" y="1981584"/>
              <a:ext cx="448" cy="109"/>
            </a:xfrm>
            <a:custGeom>
              <a:avLst/>
              <a:gdLst/>
              <a:ahLst/>
              <a:cxnLst/>
              <a:rect b="b" l="0" r="r" t="0"/>
              <a:pathLst>
                <a:path h="8" w="33">
                  <a:moveTo>
                    <a:pt x="1" y="7"/>
                  </a:moveTo>
                  <a:lnTo>
                    <a:pt x="3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64" name="Google Shape;3978;p79">
              <a:extLst>
                <a:ext uri="{345B6433-3170-4AF0-9EDB-CDB0A99C183A}">
                  <a16:creationId xmlns:a16="http://schemas.microsoft.com/office/drawing/2010/main" id="{67528024-FBC5-44E7-B8FB-74386899AFB3}"/>
                </a:ext>
              </a:extLst>
            </p:cNvPr>
            <p:cNvSpPr/>
            <p:nvPr/>
          </p:nvSpPr>
          <p:spPr>
            <a:xfrm rot="0">
              <a:off x="1984597" y="1988373"/>
              <a:ext cx="258" cy="163"/>
            </a:xfrm>
            <a:custGeom>
              <a:avLst/>
              <a:gdLst/>
              <a:ahLst/>
              <a:cxnLst/>
              <a:rect b="b" l="0" r="r" t="0"/>
              <a:pathLst>
                <a:path h="12" w="19">
                  <a:moveTo>
                    <a:pt x="1" y="1"/>
                  </a:moveTo>
                  <a:lnTo>
                    <a:pt x="18"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65" name="Google Shape;3979;p79">
              <a:extLst>
                <a:ext uri="{FC772AE8-BFFB-44C7-B64D-33DB5750D028}">
                  <a16:creationId xmlns:a16="http://schemas.microsoft.com/office/drawing/2010/main" id="{65953DC8-E97D-4A5D-A457-9CA89E6224C8}"/>
                </a:ext>
              </a:extLst>
            </p:cNvPr>
            <p:cNvSpPr/>
            <p:nvPr/>
          </p:nvSpPr>
          <p:spPr>
            <a:xfrm rot="0">
              <a:off x="1980374" y="1990707"/>
              <a:ext cx="109" cy="14"/>
            </a:xfrm>
            <a:custGeom>
              <a:avLst/>
              <a:gdLst/>
              <a:ahLst/>
              <a:cxnLst/>
              <a:rect b="b" l="0" r="r" t="0"/>
              <a:pathLst>
                <a:path h="1" w="8">
                  <a:moveTo>
                    <a:pt x="7"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66" name="Google Shape;3980;p79">
              <a:extLst>
                <a:ext uri="{899D8D28-C3B2-463B-AA6E-1E7CD122BCB7}">
                  <a16:creationId xmlns:a16="http://schemas.microsoft.com/office/drawing/2010/main" id="{9C3324AC-43E0-4447-A157-408D181D3780}"/>
                </a:ext>
              </a:extLst>
            </p:cNvPr>
            <p:cNvSpPr/>
            <p:nvPr/>
          </p:nvSpPr>
          <p:spPr>
            <a:xfrm rot="0">
              <a:off x="1984081" y="1987952"/>
              <a:ext cx="149" cy="149"/>
            </a:xfrm>
            <a:custGeom>
              <a:avLst/>
              <a:gdLst/>
              <a:ahLst/>
              <a:cxnLst/>
              <a:rect b="b" l="0" r="r" t="0"/>
              <a:pathLst>
                <a:path h="11" w="11">
                  <a:moveTo>
                    <a:pt x="0" y="0"/>
                  </a:moveTo>
                  <a:lnTo>
                    <a:pt x="1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67" name="Google Shape;3981;p79">
              <a:extLst>
                <a:ext uri="{565DFE34-D784-4A2F-A99A-6979350F5409}">
                  <a16:creationId xmlns:a16="http://schemas.microsoft.com/office/drawing/2010/main" id="{81C40D48-4C6C-4C28-9111-B7D3F886C356}"/>
                </a:ext>
              </a:extLst>
            </p:cNvPr>
            <p:cNvSpPr/>
            <p:nvPr/>
          </p:nvSpPr>
          <p:spPr>
            <a:xfrm rot="0">
              <a:off x="1984312" y="1988183"/>
              <a:ext cx="204" cy="109"/>
            </a:xfrm>
            <a:custGeom>
              <a:avLst/>
              <a:gdLst/>
              <a:ahLst/>
              <a:cxnLst/>
              <a:rect b="b" l="0" r="r" t="0"/>
              <a:pathLst>
                <a:path h="8" w="15">
                  <a:moveTo>
                    <a:pt x="1" y="1"/>
                  </a:moveTo>
                  <a:lnTo>
                    <a:pt x="15"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68" name="Google Shape;3982;p79">
              <a:extLst>
                <a:ext uri="{7FD05749-7E21-4E19-9BE3-EFD0FB656D41}">
                  <a16:creationId xmlns:a16="http://schemas.microsoft.com/office/drawing/2010/main" id="{6C7E1065-C3D3-4AF6-8959-9FA7220B1CF6}"/>
                </a:ext>
              </a:extLst>
            </p:cNvPr>
            <p:cNvSpPr/>
            <p:nvPr/>
          </p:nvSpPr>
          <p:spPr>
            <a:xfrm rot="0">
              <a:off x="1981366" y="1990369"/>
              <a:ext cx="163" cy="109"/>
            </a:xfrm>
            <a:custGeom>
              <a:avLst/>
              <a:gdLst/>
              <a:ahLst/>
              <a:cxnLst/>
              <a:rect b="b" l="0" r="r" t="0"/>
              <a:pathLst>
                <a:path h="8" w="12">
                  <a:moveTo>
                    <a:pt x="1" y="8"/>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69" name="Google Shape;3983;p79">
              <a:extLst>
                <a:ext uri="{551694B0-4EA0-41DF-AD8D-E31E9824E22E}">
                  <a16:creationId xmlns:a16="http://schemas.microsoft.com/office/drawing/2010/main" id="{7FA155CA-DE74-4533-9063-AA32AEDCAD31}"/>
                </a:ext>
              </a:extLst>
            </p:cNvPr>
            <p:cNvSpPr/>
            <p:nvPr/>
          </p:nvSpPr>
          <p:spPr>
            <a:xfrm rot="0">
              <a:off x="1973898" y="1981340"/>
              <a:ext cx="394" cy="109"/>
            </a:xfrm>
            <a:custGeom>
              <a:avLst/>
              <a:gdLst/>
              <a:ahLst/>
              <a:cxnLst/>
              <a:rect b="b" l="0" r="r" t="0"/>
              <a:pathLst>
                <a:path h="8" w="29">
                  <a:moveTo>
                    <a:pt x="1" y="8"/>
                  </a:moveTo>
                  <a:lnTo>
                    <a:pt x="2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70" name="Google Shape;3984;p79">
              <a:extLst>
                <a:ext uri="{0B6B2B2B-89DC-4472-B98B-535CBDF9D6D7}">
                  <a16:creationId xmlns:a16="http://schemas.microsoft.com/office/drawing/2010/main" id="{2945634E-CAD7-4729-B951-A32C782BA0F2}"/>
                </a:ext>
              </a:extLst>
            </p:cNvPr>
            <p:cNvSpPr/>
            <p:nvPr/>
          </p:nvSpPr>
          <p:spPr>
            <a:xfrm rot="0">
              <a:off x="1973232" y="1981435"/>
              <a:ext cx="448" cy="109"/>
            </a:xfrm>
            <a:custGeom>
              <a:avLst/>
              <a:gdLst/>
              <a:ahLst/>
              <a:cxnLst/>
              <a:rect b="b" l="0" r="r" t="0"/>
              <a:pathLst>
                <a:path h="8" w="33">
                  <a:moveTo>
                    <a:pt x="1" y="8"/>
                  </a:moveTo>
                  <a:lnTo>
                    <a:pt x="32"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71" name="Google Shape;3985;p79">
              <a:extLst>
                <a:ext uri="{93C0E4E7-4B8D-4174-9148-8B6CCE2E7EF3}">
                  <a16:creationId xmlns:a16="http://schemas.microsoft.com/office/drawing/2010/main" id="{6921E2EF-0EF9-4255-84F0-C072BD775678}"/>
                </a:ext>
              </a:extLst>
            </p:cNvPr>
            <p:cNvSpPr/>
            <p:nvPr/>
          </p:nvSpPr>
          <p:spPr>
            <a:xfrm rot="0">
              <a:off x="1971766" y="1981720"/>
              <a:ext cx="530" cy="109"/>
            </a:xfrm>
            <a:custGeom>
              <a:avLst/>
              <a:gdLst/>
              <a:ahLst/>
              <a:cxnLst/>
              <a:rect b="b" l="0" r="r" t="0"/>
              <a:pathLst>
                <a:path h="8" w="39">
                  <a:moveTo>
                    <a:pt x="0" y="8"/>
                  </a:moveTo>
                  <a:lnTo>
                    <a:pt x="3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72" name="Google Shape;3986;p79">
              <a:extLst>
                <a:ext uri="{A76E8B6E-9CC2-44CF-B627-6106C7BA9CC5}">
                  <a16:creationId xmlns:a16="http://schemas.microsoft.com/office/drawing/2010/main" id="{9BC6B084-2890-4405-9FA5-7E966057A9F1}"/>
                </a:ext>
              </a:extLst>
            </p:cNvPr>
            <p:cNvSpPr/>
            <p:nvPr/>
          </p:nvSpPr>
          <p:spPr>
            <a:xfrm rot="0">
              <a:off x="1975378" y="1981150"/>
              <a:ext cx="299" cy="68"/>
            </a:xfrm>
            <a:custGeom>
              <a:avLst/>
              <a:gdLst/>
              <a:ahLst/>
              <a:cxnLst/>
              <a:rect b="b" l="0" r="r" t="0"/>
              <a:pathLst>
                <a:path h="5" w="22">
                  <a:moveTo>
                    <a:pt x="1" y="4"/>
                  </a:moveTo>
                  <a:lnTo>
                    <a:pt x="22"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73" name="Google Shape;3987;p79">
              <a:extLst>
                <a:ext uri="{E432213B-4816-4C05-B05E-CAB78C8CB83C}">
                  <a16:creationId xmlns:a16="http://schemas.microsoft.com/office/drawing/2010/main" id="{AC29CC1D-B64D-4D2B-A35F-E194270C604E}"/>
                </a:ext>
              </a:extLst>
            </p:cNvPr>
            <p:cNvSpPr/>
            <p:nvPr/>
          </p:nvSpPr>
          <p:spPr>
            <a:xfrm rot="0">
              <a:off x="1974943" y="1981204"/>
              <a:ext cx="299" cy="54"/>
            </a:xfrm>
            <a:custGeom>
              <a:avLst/>
              <a:gdLst/>
              <a:ahLst/>
              <a:cxnLst/>
              <a:rect b="b" l="0" r="r" t="0"/>
              <a:pathLst>
                <a:path h="4" w="22">
                  <a:moveTo>
                    <a:pt x="1" y="4"/>
                  </a:moveTo>
                  <a:lnTo>
                    <a:pt x="2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74" name="Google Shape;3988;p79">
              <a:extLst>
                <a:ext uri="{94980629-40DD-433B-9EC6-11CFC118FC26}">
                  <a16:creationId xmlns:a16="http://schemas.microsoft.com/office/drawing/2010/main" id="{5E24C773-72A6-4556-B639-8F4FB4C5A711}"/>
                </a:ext>
              </a:extLst>
            </p:cNvPr>
            <p:cNvSpPr/>
            <p:nvPr/>
          </p:nvSpPr>
          <p:spPr>
            <a:xfrm rot="0">
              <a:off x="1950327" y="1969744"/>
              <a:ext cx="19362" cy="21397"/>
            </a:xfrm>
            <a:custGeom>
              <a:avLst/>
              <a:gdLst/>
              <a:ahLst/>
              <a:cxnLst/>
              <a:rect b="b" l="0" r="r" t="0"/>
              <a:pathLst>
                <a:path h="1576" w="1426">
                  <a:moveTo>
                    <a:pt x="960" y="0"/>
                  </a:moveTo>
                  <a:cubicBezTo>
                    <a:pt x="907" y="4"/>
                    <a:pt x="855" y="18"/>
                    <a:pt x="806" y="39"/>
                  </a:cubicBezTo>
                  <a:cubicBezTo>
                    <a:pt x="740" y="61"/>
                    <a:pt x="667" y="87"/>
                    <a:pt x="595" y="87"/>
                  </a:cubicBezTo>
                  <a:cubicBezTo>
                    <a:pt x="575" y="87"/>
                    <a:pt x="556" y="85"/>
                    <a:pt x="536" y="81"/>
                  </a:cubicBezTo>
                  <a:cubicBezTo>
                    <a:pt x="515" y="77"/>
                    <a:pt x="491" y="74"/>
                    <a:pt x="473" y="70"/>
                  </a:cubicBezTo>
                  <a:cubicBezTo>
                    <a:pt x="444" y="62"/>
                    <a:pt x="413" y="55"/>
                    <a:pt x="384" y="55"/>
                  </a:cubicBezTo>
                  <a:cubicBezTo>
                    <a:pt x="377" y="55"/>
                    <a:pt x="371" y="56"/>
                    <a:pt x="365" y="56"/>
                  </a:cubicBezTo>
                  <a:cubicBezTo>
                    <a:pt x="361" y="63"/>
                    <a:pt x="358" y="74"/>
                    <a:pt x="358" y="84"/>
                  </a:cubicBezTo>
                  <a:cubicBezTo>
                    <a:pt x="358" y="91"/>
                    <a:pt x="358" y="95"/>
                    <a:pt x="354" y="102"/>
                  </a:cubicBezTo>
                  <a:lnTo>
                    <a:pt x="354" y="105"/>
                  </a:lnTo>
                  <a:cubicBezTo>
                    <a:pt x="354" y="112"/>
                    <a:pt x="354" y="116"/>
                    <a:pt x="351" y="119"/>
                  </a:cubicBezTo>
                  <a:lnTo>
                    <a:pt x="347" y="126"/>
                  </a:lnTo>
                  <a:lnTo>
                    <a:pt x="344" y="137"/>
                  </a:lnTo>
                  <a:lnTo>
                    <a:pt x="340" y="147"/>
                  </a:lnTo>
                  <a:lnTo>
                    <a:pt x="333" y="158"/>
                  </a:lnTo>
                  <a:lnTo>
                    <a:pt x="326" y="168"/>
                  </a:lnTo>
                  <a:lnTo>
                    <a:pt x="323" y="179"/>
                  </a:lnTo>
                  <a:lnTo>
                    <a:pt x="312" y="189"/>
                  </a:lnTo>
                  <a:lnTo>
                    <a:pt x="305" y="200"/>
                  </a:lnTo>
                  <a:lnTo>
                    <a:pt x="295" y="214"/>
                  </a:lnTo>
                  <a:lnTo>
                    <a:pt x="288" y="224"/>
                  </a:lnTo>
                  <a:lnTo>
                    <a:pt x="277" y="238"/>
                  </a:lnTo>
                  <a:lnTo>
                    <a:pt x="267" y="252"/>
                  </a:lnTo>
                  <a:lnTo>
                    <a:pt x="253" y="263"/>
                  </a:lnTo>
                  <a:lnTo>
                    <a:pt x="242" y="277"/>
                  </a:lnTo>
                  <a:lnTo>
                    <a:pt x="228" y="291"/>
                  </a:lnTo>
                  <a:lnTo>
                    <a:pt x="214" y="308"/>
                  </a:lnTo>
                  <a:lnTo>
                    <a:pt x="200" y="322"/>
                  </a:lnTo>
                  <a:lnTo>
                    <a:pt x="183" y="340"/>
                  </a:lnTo>
                  <a:lnTo>
                    <a:pt x="169" y="354"/>
                  </a:lnTo>
                  <a:lnTo>
                    <a:pt x="148" y="371"/>
                  </a:lnTo>
                  <a:lnTo>
                    <a:pt x="134" y="385"/>
                  </a:lnTo>
                  <a:lnTo>
                    <a:pt x="109" y="406"/>
                  </a:lnTo>
                  <a:lnTo>
                    <a:pt x="95" y="420"/>
                  </a:lnTo>
                  <a:lnTo>
                    <a:pt x="67" y="445"/>
                  </a:lnTo>
                  <a:lnTo>
                    <a:pt x="53" y="459"/>
                  </a:lnTo>
                  <a:lnTo>
                    <a:pt x="22" y="487"/>
                  </a:lnTo>
                  <a:lnTo>
                    <a:pt x="8" y="498"/>
                  </a:lnTo>
                  <a:lnTo>
                    <a:pt x="1" y="505"/>
                  </a:lnTo>
                  <a:cubicBezTo>
                    <a:pt x="25" y="557"/>
                    <a:pt x="43" y="613"/>
                    <a:pt x="60" y="669"/>
                  </a:cubicBezTo>
                  <a:cubicBezTo>
                    <a:pt x="179" y="1082"/>
                    <a:pt x="288" y="1170"/>
                    <a:pt x="459" y="1313"/>
                  </a:cubicBezTo>
                  <a:lnTo>
                    <a:pt x="477" y="1324"/>
                  </a:lnTo>
                  <a:cubicBezTo>
                    <a:pt x="596" y="1415"/>
                    <a:pt x="722" y="1499"/>
                    <a:pt x="848" y="1576"/>
                  </a:cubicBezTo>
                  <a:lnTo>
                    <a:pt x="848" y="1572"/>
                  </a:lnTo>
                  <a:cubicBezTo>
                    <a:pt x="858" y="1558"/>
                    <a:pt x="865" y="1544"/>
                    <a:pt x="876" y="1530"/>
                  </a:cubicBezTo>
                  <a:lnTo>
                    <a:pt x="879" y="1523"/>
                  </a:lnTo>
                  <a:cubicBezTo>
                    <a:pt x="886" y="1513"/>
                    <a:pt x="893" y="1499"/>
                    <a:pt x="900" y="1492"/>
                  </a:cubicBezTo>
                  <a:lnTo>
                    <a:pt x="904" y="1485"/>
                  </a:lnTo>
                  <a:cubicBezTo>
                    <a:pt x="914" y="1474"/>
                    <a:pt x="921" y="1467"/>
                    <a:pt x="928" y="1457"/>
                  </a:cubicBezTo>
                  <a:lnTo>
                    <a:pt x="932" y="1453"/>
                  </a:lnTo>
                  <a:cubicBezTo>
                    <a:pt x="939" y="1446"/>
                    <a:pt x="946" y="1439"/>
                    <a:pt x="953" y="1432"/>
                  </a:cubicBezTo>
                  <a:cubicBezTo>
                    <a:pt x="991" y="1404"/>
                    <a:pt x="1040" y="1369"/>
                    <a:pt x="1096" y="1334"/>
                  </a:cubicBezTo>
                  <a:cubicBezTo>
                    <a:pt x="1187" y="1271"/>
                    <a:pt x="1355" y="1159"/>
                    <a:pt x="1366" y="1107"/>
                  </a:cubicBezTo>
                  <a:cubicBezTo>
                    <a:pt x="1376" y="1072"/>
                    <a:pt x="1383" y="1040"/>
                    <a:pt x="1397" y="1009"/>
                  </a:cubicBezTo>
                  <a:cubicBezTo>
                    <a:pt x="1408" y="977"/>
                    <a:pt x="1418" y="946"/>
                    <a:pt x="1425" y="911"/>
                  </a:cubicBezTo>
                  <a:lnTo>
                    <a:pt x="1425" y="904"/>
                  </a:lnTo>
                  <a:lnTo>
                    <a:pt x="1425" y="893"/>
                  </a:lnTo>
                  <a:lnTo>
                    <a:pt x="1425" y="883"/>
                  </a:lnTo>
                  <a:lnTo>
                    <a:pt x="1425" y="876"/>
                  </a:lnTo>
                  <a:cubicBezTo>
                    <a:pt x="1422" y="872"/>
                    <a:pt x="1422" y="869"/>
                    <a:pt x="1422" y="865"/>
                  </a:cubicBezTo>
                  <a:lnTo>
                    <a:pt x="1422" y="858"/>
                  </a:lnTo>
                  <a:cubicBezTo>
                    <a:pt x="1418" y="855"/>
                    <a:pt x="1415" y="848"/>
                    <a:pt x="1411" y="841"/>
                  </a:cubicBezTo>
                  <a:cubicBezTo>
                    <a:pt x="1355" y="746"/>
                    <a:pt x="1327" y="638"/>
                    <a:pt x="1331" y="526"/>
                  </a:cubicBezTo>
                  <a:lnTo>
                    <a:pt x="1331" y="480"/>
                  </a:lnTo>
                  <a:cubicBezTo>
                    <a:pt x="1331" y="385"/>
                    <a:pt x="1044" y="11"/>
                    <a:pt x="96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75" name="Google Shape;3989;p79">
              <a:extLst>
                <a:ext uri="{7506B1B0-4B6C-4697-A949-7B06C008724C}">
                  <a16:creationId xmlns:a16="http://schemas.microsoft.com/office/drawing/2010/main" id="{96558FDD-4B32-429F-907D-F76EA754FF36}"/>
                </a:ext>
              </a:extLst>
            </p:cNvPr>
            <p:cNvSpPr/>
            <p:nvPr/>
          </p:nvSpPr>
          <p:spPr>
            <a:xfrm rot="0">
              <a:off x="1953748" y="1973165"/>
              <a:ext cx="163" cy="204"/>
            </a:xfrm>
            <a:custGeom>
              <a:avLst/>
              <a:gdLst/>
              <a:ahLst/>
              <a:cxnLst/>
              <a:rect b="b" l="0" r="r" t="0"/>
              <a:pathLst>
                <a:path h="15" w="12">
                  <a:moveTo>
                    <a:pt x="1" y="14"/>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76" name="Google Shape;3990;p79">
              <a:extLst>
                <a:ext uri="{8D4C5112-5BA5-4159-B3A5-AF4354F8F8A8}">
                  <a16:creationId xmlns:a16="http://schemas.microsoft.com/office/drawing/2010/main" id="{2312A87E-9302-46B7-94AC-211AAA11F153}"/>
                </a:ext>
              </a:extLst>
            </p:cNvPr>
            <p:cNvSpPr/>
            <p:nvPr/>
          </p:nvSpPr>
          <p:spPr>
            <a:xfrm rot="0">
              <a:off x="1954754" y="1971876"/>
              <a:ext cx="54" cy="163"/>
            </a:xfrm>
            <a:custGeom>
              <a:avLst/>
              <a:gdLst/>
              <a:ahLst/>
              <a:cxnLst/>
              <a:rect b="b" l="0" r="r" t="0"/>
              <a:pathLst>
                <a:path h="12" w="4">
                  <a:moveTo>
                    <a:pt x="0" y="1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77" name="Google Shape;3991;p79">
              <a:extLst>
                <a:ext uri="{C28A8CBC-F2E3-46D6-8B94-0EC74BD083B0}">
                  <a16:creationId xmlns:a16="http://schemas.microsoft.com/office/drawing/2010/main" id="{8168E087-6E2E-480E-BD78-8C6B0FA9E500}"/>
                </a:ext>
              </a:extLst>
            </p:cNvPr>
            <p:cNvSpPr/>
            <p:nvPr/>
          </p:nvSpPr>
          <p:spPr>
            <a:xfrm rot="0">
              <a:off x="1951562" y="1975256"/>
              <a:ext cx="258" cy="204"/>
            </a:xfrm>
            <a:custGeom>
              <a:avLst/>
              <a:gdLst/>
              <a:ahLst/>
              <a:cxnLst/>
              <a:rect b="b" l="0" r="r" t="0"/>
              <a:pathLst>
                <a:path h="15" w="19">
                  <a:moveTo>
                    <a:pt x="1" y="14"/>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78" name="Google Shape;3992;p79">
              <a:extLst>
                <a:ext uri="{DA350FFD-6CF5-4952-A919-66B184E4E4C8}">
                  <a16:creationId xmlns:a16="http://schemas.microsoft.com/office/drawing/2010/main" id="{3EC5934B-5F36-41C8-9051-D04B8B3B75E9}"/>
                </a:ext>
              </a:extLst>
            </p:cNvPr>
            <p:cNvSpPr/>
            <p:nvPr/>
          </p:nvSpPr>
          <p:spPr>
            <a:xfrm rot="0">
              <a:off x="1954564" y="1972161"/>
              <a:ext cx="109" cy="163"/>
            </a:xfrm>
            <a:custGeom>
              <a:avLst/>
              <a:gdLst/>
              <a:ahLst/>
              <a:cxnLst/>
              <a:rect b="b" l="0" r="r" t="0"/>
              <a:pathLst>
                <a:path h="12" w="8">
                  <a:moveTo>
                    <a:pt x="0" y="11"/>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79" name="Google Shape;3993;p79">
              <a:extLst>
                <a:ext uri="{BA66E369-B0D3-45BE-8618-FE0694D64EF9}">
                  <a16:creationId xmlns:a16="http://schemas.microsoft.com/office/drawing/2010/main" id="{AF4DFA40-9865-4AE6-8053-45FB229D87B6}"/>
                </a:ext>
              </a:extLst>
            </p:cNvPr>
            <p:cNvSpPr/>
            <p:nvPr/>
          </p:nvSpPr>
          <p:spPr>
            <a:xfrm rot="0">
              <a:off x="1950382" y="1976357"/>
              <a:ext cx="204" cy="149"/>
            </a:xfrm>
            <a:custGeom>
              <a:avLst/>
              <a:gdLst/>
              <a:ahLst/>
              <a:cxnLst/>
              <a:rect b="b" l="0" r="r" t="0"/>
              <a:pathLst>
                <a:path h="11" w="15">
                  <a:moveTo>
                    <a:pt x="0" y="11"/>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80" name="Google Shape;3994;p79">
              <a:extLst>
                <a:ext uri="{7572333B-7C17-49CF-A4A0-3DE731F874A4}">
                  <a16:creationId xmlns:a16="http://schemas.microsoft.com/office/drawing/2010/main" id="{A992E5B8-FBF7-4546-B146-2281F7424B3D}"/>
                </a:ext>
              </a:extLst>
            </p:cNvPr>
            <p:cNvSpPr/>
            <p:nvPr/>
          </p:nvSpPr>
          <p:spPr>
            <a:xfrm rot="0">
              <a:off x="1954319" y="1972501"/>
              <a:ext cx="109" cy="149"/>
            </a:xfrm>
            <a:custGeom>
              <a:avLst/>
              <a:gdLst/>
              <a:ahLst/>
              <a:cxnLst/>
              <a:rect b="b" l="0" r="r" t="0"/>
              <a:pathLst>
                <a:path h="11" w="8">
                  <a:moveTo>
                    <a:pt x="1" y="11"/>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81" name="Google Shape;3995;p79">
              <a:extLst>
                <a:ext uri="{8C4A2E1A-70F5-4463-81A7-E4670803D409}">
                  <a16:creationId xmlns:a16="http://schemas.microsoft.com/office/drawing/2010/main" id="{69A4CF77-4711-4CAF-A411-A355E9893AB3}"/>
                </a:ext>
              </a:extLst>
            </p:cNvPr>
            <p:cNvSpPr/>
            <p:nvPr/>
          </p:nvSpPr>
          <p:spPr>
            <a:xfrm rot="0">
              <a:off x="1955039" y="1971359"/>
              <a:ext cx="54" cy="109"/>
            </a:xfrm>
            <a:custGeom>
              <a:avLst/>
              <a:gdLst/>
              <a:ahLst/>
              <a:cxnLst/>
              <a:rect b="b" l="0" r="r" t="0"/>
              <a:pathLst>
                <a:path h="8" w="4">
                  <a:moveTo>
                    <a:pt x="0" y="7"/>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82" name="Google Shape;3996;p79">
              <a:extLst>
                <a:ext uri="{1D3CFD41-A1BE-42C3-970F-18C341086F65}">
                  <a16:creationId xmlns:a16="http://schemas.microsoft.com/office/drawing/2010/main" id="{5F3D1787-B8E0-47AF-9371-7EBC2ADE9E15}"/>
                </a:ext>
              </a:extLst>
            </p:cNvPr>
            <p:cNvSpPr/>
            <p:nvPr/>
          </p:nvSpPr>
          <p:spPr>
            <a:xfrm rot="0">
              <a:off x="1954889" y="1971591"/>
              <a:ext cx="68" cy="163"/>
            </a:xfrm>
            <a:custGeom>
              <a:avLst/>
              <a:gdLst/>
              <a:ahLst/>
              <a:cxnLst/>
              <a:rect b="b" l="0" r="r" t="0"/>
              <a:pathLst>
                <a:path h="12" w="5">
                  <a:moveTo>
                    <a:pt x="1" y="1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83" name="Google Shape;3997;p79">
              <a:extLst>
                <a:ext uri="{8C20CFA5-FDAC-4D51-9840-86D0305FAC84}">
                  <a16:creationId xmlns:a16="http://schemas.microsoft.com/office/drawing/2010/main" id="{81ED20C9-2808-4008-8C6B-BA74DD3D0702}"/>
                </a:ext>
              </a:extLst>
            </p:cNvPr>
            <p:cNvSpPr/>
            <p:nvPr/>
          </p:nvSpPr>
          <p:spPr>
            <a:xfrm rot="0">
              <a:off x="1955133" y="1971116"/>
              <a:ext cx="14" cy="68"/>
            </a:xfrm>
            <a:custGeom>
              <a:avLst/>
              <a:gdLst/>
              <a:ahLst/>
              <a:cxnLst/>
              <a:rect b="b" l="0" r="r" t="0"/>
              <a:pathLst>
                <a:path h="5" w="1">
                  <a:moveTo>
                    <a:pt x="0"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84" name="Google Shape;3998;p79">
              <a:extLst>
                <a:ext uri="{241F8811-99EF-4D2B-B2FB-1D29494F800A}">
                  <a16:creationId xmlns:a16="http://schemas.microsoft.com/office/drawing/2010/main" id="{B78705FE-8411-455D-9D8A-7CDAB2AC1D26}"/>
                </a:ext>
              </a:extLst>
            </p:cNvPr>
            <p:cNvSpPr/>
            <p:nvPr/>
          </p:nvSpPr>
          <p:spPr>
            <a:xfrm rot="0">
              <a:off x="1952608" y="1974347"/>
              <a:ext cx="204" cy="204"/>
            </a:xfrm>
            <a:custGeom>
              <a:avLst/>
              <a:gdLst/>
              <a:ahLst/>
              <a:cxnLst/>
              <a:rect b="b" l="0" r="r" t="0"/>
              <a:pathLst>
                <a:path h="15" w="15">
                  <a:moveTo>
                    <a:pt x="1" y="15"/>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85" name="Google Shape;3999;p79">
              <a:extLst>
                <a:ext uri="{39C25EE8-78B2-4DB4-9E4F-18C0A6F5894A}">
                  <a16:creationId xmlns:a16="http://schemas.microsoft.com/office/drawing/2010/main" id="{8947FC95-9F61-42C1-B098-05003912610D}"/>
                </a:ext>
              </a:extLst>
            </p:cNvPr>
            <p:cNvSpPr/>
            <p:nvPr/>
          </p:nvSpPr>
          <p:spPr>
            <a:xfrm rot="0">
              <a:off x="1952092" y="1974782"/>
              <a:ext cx="244" cy="204"/>
            </a:xfrm>
            <a:custGeom>
              <a:avLst/>
              <a:gdLst/>
              <a:ahLst/>
              <a:cxnLst/>
              <a:rect b="b" l="0" r="r" t="0"/>
              <a:pathLst>
                <a:path h="15" w="18">
                  <a:moveTo>
                    <a:pt x="0" y="14"/>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86" name="Google Shape;4000;p79">
              <a:extLst>
                <a:ext uri="{FFFC7B4C-3C0D-4487-BE4F-5ED59757BB02}">
                  <a16:creationId xmlns:a16="http://schemas.microsoft.com/office/drawing/2010/main" id="{CB8BF5D1-BAEC-499D-81F1-675A7AB5F1A5}"/>
                </a:ext>
              </a:extLst>
            </p:cNvPr>
            <p:cNvSpPr/>
            <p:nvPr/>
          </p:nvSpPr>
          <p:spPr>
            <a:xfrm rot="0">
              <a:off x="1950993" y="1975786"/>
              <a:ext cx="204" cy="190"/>
            </a:xfrm>
            <a:custGeom>
              <a:avLst/>
              <a:gdLst/>
              <a:ahLst/>
              <a:cxnLst/>
              <a:rect b="b" l="0" r="r" t="0"/>
              <a:pathLst>
                <a:path h="14" w="15">
                  <a:moveTo>
                    <a:pt x="1" y="14"/>
                  </a:moveTo>
                  <a:lnTo>
                    <a:pt x="1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87" name="Google Shape;4001;p79">
              <a:extLst>
                <a:ext uri="{F23F3F2E-061F-4243-9046-2C460949E7A7}">
                  <a16:creationId xmlns:a16="http://schemas.microsoft.com/office/drawing/2010/main" id="{A2BB4273-0F68-4E1A-8F30-6FC7EE17C548}"/>
                </a:ext>
              </a:extLst>
            </p:cNvPr>
            <p:cNvSpPr/>
            <p:nvPr/>
          </p:nvSpPr>
          <p:spPr>
            <a:xfrm rot="0">
              <a:off x="1969526" y="1981204"/>
              <a:ext cx="109" cy="299"/>
            </a:xfrm>
            <a:custGeom>
              <a:avLst/>
              <a:gdLst/>
              <a:ahLst/>
              <a:cxnLst/>
              <a:rect b="b" l="0" r="r" t="0"/>
              <a:pathLst>
                <a:path h="22" w="8">
                  <a:moveTo>
                    <a:pt x="1" y="0"/>
                  </a:moveTo>
                  <a:cubicBezTo>
                    <a:pt x="1" y="2"/>
                    <a:pt x="2" y="6"/>
                    <a:pt x="4" y="9"/>
                  </a:cubicBezTo>
                  <a:lnTo>
                    <a:pt x="4" y="9"/>
                  </a:lnTo>
                  <a:cubicBezTo>
                    <a:pt x="3" y="6"/>
                    <a:pt x="2" y="3"/>
                    <a:pt x="1" y="0"/>
                  </a:cubicBezTo>
                  <a:close/>
                  <a:moveTo>
                    <a:pt x="4" y="9"/>
                  </a:moveTo>
                  <a:cubicBezTo>
                    <a:pt x="5" y="13"/>
                    <a:pt x="6" y="17"/>
                    <a:pt x="8" y="21"/>
                  </a:cubicBezTo>
                  <a:lnTo>
                    <a:pt x="8" y="14"/>
                  </a:lnTo>
                  <a:cubicBezTo>
                    <a:pt x="6" y="13"/>
                    <a:pt x="5" y="11"/>
                    <a:pt x="4" y="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88" name="Google Shape;4002;p79">
              <a:extLst>
                <a:ext uri="{9DA81896-DAA5-43F0-802E-4E67DE2D16E4}">
                  <a16:creationId xmlns:a16="http://schemas.microsoft.com/office/drawing/2010/main" id="{9B14AC59-167C-49B8-B004-5CA9DB882DE6}"/>
                </a:ext>
              </a:extLst>
            </p:cNvPr>
            <p:cNvSpPr/>
            <p:nvPr/>
          </p:nvSpPr>
          <p:spPr>
            <a:xfrm rot="0">
              <a:off x="1954034" y="1972827"/>
              <a:ext cx="163" cy="163"/>
            </a:xfrm>
            <a:custGeom>
              <a:avLst/>
              <a:gdLst/>
              <a:ahLst/>
              <a:cxnLst/>
              <a:rect b="b" l="0" r="r" t="0"/>
              <a:pathLst>
                <a:path h="12" w="12">
                  <a:moveTo>
                    <a:pt x="1" y="1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89" name="Google Shape;4003;p79">
              <a:extLst>
                <a:ext uri="{2740EFF0-4CB0-481F-90F5-32E337865BD1}">
                  <a16:creationId xmlns:a16="http://schemas.microsoft.com/office/drawing/2010/main" id="{0A9609B2-8C3C-4267-A516-02470D91954D}"/>
                </a:ext>
              </a:extLst>
            </p:cNvPr>
            <p:cNvSpPr/>
            <p:nvPr/>
          </p:nvSpPr>
          <p:spPr>
            <a:xfrm rot="0">
              <a:off x="1953368" y="1973546"/>
              <a:ext cx="204" cy="204"/>
            </a:xfrm>
            <a:custGeom>
              <a:avLst/>
              <a:gdLst/>
              <a:ahLst/>
              <a:cxnLst/>
              <a:rect b="b" l="0" r="r" t="0"/>
              <a:pathLst>
                <a:path h="15" w="15">
                  <a:moveTo>
                    <a:pt x="1" y="14"/>
                  </a:moveTo>
                  <a:lnTo>
                    <a:pt x="1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90" name="Google Shape;4004;p79">
              <a:extLst>
                <a:ext uri="{1B10AAEC-D783-4D52-8AC3-2EF95AFCEA90}">
                  <a16:creationId xmlns:a16="http://schemas.microsoft.com/office/drawing/2010/main" id="{C59DA14D-8C8D-4957-8066-97F3C14BE645}"/>
                </a:ext>
              </a:extLst>
            </p:cNvPr>
            <p:cNvSpPr/>
            <p:nvPr/>
          </p:nvSpPr>
          <p:spPr>
            <a:xfrm rot="0">
              <a:off x="1952989" y="1973926"/>
              <a:ext cx="204" cy="204"/>
            </a:xfrm>
            <a:custGeom>
              <a:avLst/>
              <a:gdLst/>
              <a:ahLst/>
              <a:cxnLst/>
              <a:rect b="b" l="0" r="r" t="0"/>
              <a:pathLst>
                <a:path h="15" w="15">
                  <a:moveTo>
                    <a:pt x="15" y="0"/>
                  </a:moveTo>
                  <a:lnTo>
                    <a:pt x="1"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91" name="Google Shape;4005;p79">
              <a:extLst>
                <a:ext uri="{A87451DF-F330-48C8-BF99-A2D0F1380E9A}">
                  <a16:creationId xmlns:a16="http://schemas.microsoft.com/office/drawing/2010/main" id="{7CC8BA08-A59E-4F09-BC2D-8F62826DB7D4}"/>
                </a:ext>
              </a:extLst>
            </p:cNvPr>
            <p:cNvSpPr/>
            <p:nvPr/>
          </p:nvSpPr>
          <p:spPr>
            <a:xfrm rot="0">
              <a:off x="1962968" y="1989228"/>
              <a:ext cx="299" cy="258"/>
            </a:xfrm>
            <a:custGeom>
              <a:avLst/>
              <a:gdLst/>
              <a:ahLst/>
              <a:cxnLst/>
              <a:rect b="b" l="0" r="r" t="0"/>
              <a:pathLst>
                <a:path h="19" w="22">
                  <a:moveTo>
                    <a:pt x="1" y="18"/>
                  </a:moveTo>
                  <a:cubicBezTo>
                    <a:pt x="8" y="11"/>
                    <a:pt x="15" y="4"/>
                    <a:pt x="22" y="1"/>
                  </a:cubicBezTo>
                  <a:cubicBezTo>
                    <a:pt x="15" y="4"/>
                    <a:pt x="8" y="11"/>
                    <a:pt x="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92" name="Google Shape;4006;p79">
              <a:extLst>
                <a:ext uri="{22EE3C18-96BA-4930-8170-EA15E02CFF2D}">
                  <a16:creationId xmlns:a16="http://schemas.microsoft.com/office/drawing/2010/main" id="{E5FB9D97-0E61-4170-8EB7-E2603B71B6E4}"/>
                </a:ext>
              </a:extLst>
            </p:cNvPr>
            <p:cNvSpPr/>
            <p:nvPr/>
          </p:nvSpPr>
          <p:spPr>
            <a:xfrm rot="0">
              <a:off x="1961828" y="1990518"/>
              <a:ext cx="394" cy="624"/>
            </a:xfrm>
            <a:custGeom>
              <a:avLst/>
              <a:gdLst/>
              <a:ahLst/>
              <a:cxnLst/>
              <a:rect b="b" l="0" r="r" t="0"/>
              <a:pathLst>
                <a:path h="46" w="29">
                  <a:moveTo>
                    <a:pt x="29" y="0"/>
                  </a:moveTo>
                  <a:cubicBezTo>
                    <a:pt x="18" y="14"/>
                    <a:pt x="11" y="28"/>
                    <a:pt x="1" y="46"/>
                  </a:cubicBezTo>
                  <a:cubicBezTo>
                    <a:pt x="11" y="28"/>
                    <a:pt x="22" y="14"/>
                    <a:pt x="2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93" name="Google Shape;4007;p79">
              <a:extLst>
                <a:ext uri="{9E044047-8E8A-4648-8273-EDA3E85D6718}">
                  <a16:creationId xmlns:a16="http://schemas.microsoft.com/office/drawing/2010/main" id="{E96AFEF5-5D1C-4215-96A4-40141CEFEF71}"/>
                </a:ext>
              </a:extLst>
            </p:cNvPr>
            <p:cNvSpPr/>
            <p:nvPr/>
          </p:nvSpPr>
          <p:spPr>
            <a:xfrm rot="0">
              <a:off x="1962261" y="1989988"/>
              <a:ext cx="339" cy="448"/>
            </a:xfrm>
            <a:custGeom>
              <a:avLst/>
              <a:gdLst/>
              <a:ahLst/>
              <a:cxnLst/>
              <a:rect b="b" l="0" r="r" t="0"/>
              <a:pathLst>
                <a:path h="33" w="25">
                  <a:moveTo>
                    <a:pt x="25" y="1"/>
                  </a:moveTo>
                  <a:cubicBezTo>
                    <a:pt x="14" y="11"/>
                    <a:pt x="7" y="22"/>
                    <a:pt x="0" y="32"/>
                  </a:cubicBezTo>
                  <a:cubicBezTo>
                    <a:pt x="7" y="22"/>
                    <a:pt x="14" y="11"/>
                    <a:pt x="2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94" name="Google Shape;4008;p79">
              <a:extLst>
                <a:ext uri="{63815A97-FA01-4192-BF27-B1E7FADCD585}">
                  <a16:creationId xmlns:a16="http://schemas.microsoft.com/office/drawing/2010/main" id="{4F8E5887-BD6A-4DC7-8AFD-FD3723EAAB2B}"/>
                </a:ext>
              </a:extLst>
            </p:cNvPr>
            <p:cNvSpPr/>
            <p:nvPr/>
          </p:nvSpPr>
          <p:spPr>
            <a:xfrm rot="0">
              <a:off x="1969675" y="1981720"/>
              <a:ext cx="14" cy="163"/>
            </a:xfrm>
            <a:custGeom>
              <a:avLst/>
              <a:gdLst/>
              <a:ahLst/>
              <a:cxnLst/>
              <a:rect b="b" l="0" r="r" t="0"/>
              <a:pathLst>
                <a:path h="12" w="1">
                  <a:moveTo>
                    <a:pt x="0" y="1"/>
                  </a:moveTo>
                  <a:lnTo>
                    <a:pt x="0" y="11"/>
                  </a:lnTo>
                  <a:cubicBezTo>
                    <a:pt x="0" y="8"/>
                    <a:pt x="0" y="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95" name="Google Shape;4009;p79">
              <a:extLst>
                <a:ext uri="{3F0EF388-AE32-4433-B2D1-A6AB217B4781}">
                  <a16:creationId xmlns:a16="http://schemas.microsoft.com/office/drawing/2010/main" id="{42AF3F8F-12A7-48E2-B877-9BDFB263EDB5}"/>
                </a:ext>
              </a:extLst>
            </p:cNvPr>
            <p:cNvSpPr/>
            <p:nvPr/>
          </p:nvSpPr>
          <p:spPr>
            <a:xfrm rot="0">
              <a:off x="1969620" y="1981530"/>
              <a:ext cx="68" cy="163"/>
            </a:xfrm>
            <a:custGeom>
              <a:avLst/>
              <a:gdLst/>
              <a:ahLst/>
              <a:cxnLst/>
              <a:rect b="b" l="0" r="r" t="0"/>
              <a:pathLst>
                <a:path h="12" w="5">
                  <a:moveTo>
                    <a:pt x="1" y="1"/>
                  </a:moveTo>
                  <a:cubicBezTo>
                    <a:pt x="1" y="4"/>
                    <a:pt x="4" y="8"/>
                    <a:pt x="4" y="11"/>
                  </a:cubicBezTo>
                  <a:cubicBezTo>
                    <a:pt x="4" y="8"/>
                    <a:pt x="1"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96" name="Google Shape;4010;p79">
              <a:extLst>
                <a:ext uri="{F54A5782-B3EF-46E3-B902-261B6BAFF6FC}">
                  <a16:creationId xmlns:a16="http://schemas.microsoft.com/office/drawing/2010/main" id="{D888F887-9EED-4677-8028-3DFA5D55AE9A}"/>
                </a:ext>
              </a:extLst>
            </p:cNvPr>
            <p:cNvSpPr/>
            <p:nvPr/>
          </p:nvSpPr>
          <p:spPr>
            <a:xfrm rot="0">
              <a:off x="1969675" y="1982004"/>
              <a:ext cx="14" cy="163"/>
            </a:xfrm>
            <a:custGeom>
              <a:avLst/>
              <a:gdLst/>
              <a:ahLst/>
              <a:cxnLst/>
              <a:rect b="b" l="0" r="r" t="0"/>
              <a:pathLst>
                <a:path h="12" w="1">
                  <a:moveTo>
                    <a:pt x="0"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97" name="Google Shape;4011;p79">
              <a:extLst>
                <a:ext uri="{90A3C229-AA8C-4AA6-9A25-239FA10B9A43}">
                  <a16:creationId xmlns:a16="http://schemas.microsoft.com/office/drawing/2010/main" id="{7BCFE4BA-9E71-442C-8230-47F8B5F1850A}"/>
                </a:ext>
              </a:extLst>
            </p:cNvPr>
            <p:cNvSpPr/>
            <p:nvPr/>
          </p:nvSpPr>
          <p:spPr>
            <a:xfrm rot="0">
              <a:off x="1962587" y="1989568"/>
              <a:ext cx="352" cy="394"/>
            </a:xfrm>
            <a:custGeom>
              <a:avLst/>
              <a:gdLst/>
              <a:ahLst/>
              <a:cxnLst/>
              <a:rect b="b" l="0" r="r" t="0"/>
              <a:pathLst>
                <a:path h="29" w="26">
                  <a:moveTo>
                    <a:pt x="25" y="0"/>
                  </a:moveTo>
                  <a:lnTo>
                    <a:pt x="25" y="0"/>
                  </a:lnTo>
                  <a:cubicBezTo>
                    <a:pt x="18" y="7"/>
                    <a:pt x="8" y="18"/>
                    <a:pt x="1" y="28"/>
                  </a:cubicBezTo>
                  <a:cubicBezTo>
                    <a:pt x="11" y="18"/>
                    <a:pt x="18" y="7"/>
                    <a:pt x="2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98" name="Google Shape;4012;p79">
              <a:extLst>
                <a:ext uri="{EF773B03-2C97-4E96-8349-53E54848733F}">
                  <a16:creationId xmlns:a16="http://schemas.microsoft.com/office/drawing/2010/main" id="{8D91A99C-E69A-4248-BB2B-670068900ECB}"/>
                </a:ext>
              </a:extLst>
            </p:cNvPr>
            <p:cNvSpPr/>
            <p:nvPr/>
          </p:nvSpPr>
          <p:spPr>
            <a:xfrm rot="0">
              <a:off x="1969580" y="1981394"/>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499" name="Google Shape;4013;p79">
              <a:extLst>
                <a:ext uri="{3776338B-D6CB-4E66-B553-5A9CCEDC103E}">
                  <a16:creationId xmlns:a16="http://schemas.microsoft.com/office/drawing/2010/main" id="{566F6084-F3F0-49A9-AFD4-74083F7B1689}"/>
                </a:ext>
              </a:extLst>
            </p:cNvPr>
            <p:cNvSpPr/>
            <p:nvPr/>
          </p:nvSpPr>
          <p:spPr>
            <a:xfrm rot="0">
              <a:off x="1922385" y="1832082"/>
              <a:ext cx="60230" cy="48838"/>
            </a:xfrm>
            <a:custGeom>
              <a:avLst/>
              <a:gdLst/>
              <a:ahLst/>
              <a:cxnLst/>
              <a:rect b="b" l="0" r="r" t="0"/>
              <a:pathLst>
                <a:path h="3597" w="4436">
                  <a:moveTo>
                    <a:pt x="2101" y="1"/>
                  </a:moveTo>
                  <a:cubicBezTo>
                    <a:pt x="1968" y="134"/>
                    <a:pt x="1894" y="309"/>
                    <a:pt x="1838" y="460"/>
                  </a:cubicBezTo>
                  <a:cubicBezTo>
                    <a:pt x="1792" y="579"/>
                    <a:pt x="1666" y="705"/>
                    <a:pt x="1523" y="852"/>
                  </a:cubicBezTo>
                  <a:cubicBezTo>
                    <a:pt x="1337" y="1041"/>
                    <a:pt x="1127" y="1254"/>
                    <a:pt x="1113" y="1447"/>
                  </a:cubicBezTo>
                  <a:cubicBezTo>
                    <a:pt x="1099" y="1664"/>
                    <a:pt x="921" y="1923"/>
                    <a:pt x="697" y="2255"/>
                  </a:cubicBezTo>
                  <a:cubicBezTo>
                    <a:pt x="490" y="2550"/>
                    <a:pt x="305" y="2854"/>
                    <a:pt x="144" y="3176"/>
                  </a:cubicBezTo>
                  <a:cubicBezTo>
                    <a:pt x="77" y="3309"/>
                    <a:pt x="28" y="3449"/>
                    <a:pt x="0" y="3596"/>
                  </a:cubicBezTo>
                  <a:lnTo>
                    <a:pt x="2017" y="3596"/>
                  </a:lnTo>
                  <a:lnTo>
                    <a:pt x="2017" y="2805"/>
                  </a:lnTo>
                  <a:cubicBezTo>
                    <a:pt x="2017" y="2704"/>
                    <a:pt x="2157" y="2630"/>
                    <a:pt x="2339" y="2543"/>
                  </a:cubicBezTo>
                  <a:lnTo>
                    <a:pt x="2374" y="2525"/>
                  </a:lnTo>
                  <a:cubicBezTo>
                    <a:pt x="2458" y="2483"/>
                    <a:pt x="2570" y="2424"/>
                    <a:pt x="2587" y="2396"/>
                  </a:cubicBezTo>
                  <a:lnTo>
                    <a:pt x="2587" y="866"/>
                  </a:lnTo>
                  <a:lnTo>
                    <a:pt x="2654" y="866"/>
                  </a:lnTo>
                  <a:cubicBezTo>
                    <a:pt x="3053" y="876"/>
                    <a:pt x="3609" y="883"/>
                    <a:pt x="4002" y="883"/>
                  </a:cubicBezTo>
                  <a:cubicBezTo>
                    <a:pt x="4191" y="883"/>
                    <a:pt x="4338" y="883"/>
                    <a:pt x="4415" y="876"/>
                  </a:cubicBezTo>
                  <a:lnTo>
                    <a:pt x="4436" y="876"/>
                  </a:lnTo>
                  <a:lnTo>
                    <a:pt x="4436" y="859"/>
                  </a:lnTo>
                  <a:lnTo>
                    <a:pt x="4436" y="848"/>
                  </a:lnTo>
                  <a:lnTo>
                    <a:pt x="4436" y="838"/>
                  </a:lnTo>
                  <a:lnTo>
                    <a:pt x="4436" y="824"/>
                  </a:lnTo>
                  <a:lnTo>
                    <a:pt x="4436" y="813"/>
                  </a:lnTo>
                  <a:lnTo>
                    <a:pt x="4436" y="792"/>
                  </a:lnTo>
                  <a:lnTo>
                    <a:pt x="4436" y="785"/>
                  </a:lnTo>
                  <a:lnTo>
                    <a:pt x="4436" y="764"/>
                  </a:lnTo>
                  <a:lnTo>
                    <a:pt x="4436" y="750"/>
                  </a:lnTo>
                  <a:lnTo>
                    <a:pt x="4436" y="729"/>
                  </a:lnTo>
                  <a:lnTo>
                    <a:pt x="4436" y="715"/>
                  </a:lnTo>
                  <a:lnTo>
                    <a:pt x="4436" y="694"/>
                  </a:lnTo>
                  <a:lnTo>
                    <a:pt x="4436" y="677"/>
                  </a:lnTo>
                  <a:lnTo>
                    <a:pt x="4436" y="656"/>
                  </a:lnTo>
                  <a:lnTo>
                    <a:pt x="4436" y="631"/>
                  </a:lnTo>
                  <a:lnTo>
                    <a:pt x="4436" y="610"/>
                  </a:lnTo>
                  <a:lnTo>
                    <a:pt x="4436" y="586"/>
                  </a:lnTo>
                  <a:lnTo>
                    <a:pt x="4436" y="568"/>
                  </a:lnTo>
                  <a:lnTo>
                    <a:pt x="4436" y="533"/>
                  </a:lnTo>
                  <a:lnTo>
                    <a:pt x="4436" y="519"/>
                  </a:lnTo>
                  <a:lnTo>
                    <a:pt x="4436" y="477"/>
                  </a:lnTo>
                  <a:lnTo>
                    <a:pt x="4436" y="463"/>
                  </a:lnTo>
                  <a:lnTo>
                    <a:pt x="4436" y="418"/>
                  </a:lnTo>
                  <a:lnTo>
                    <a:pt x="4436" y="411"/>
                  </a:lnTo>
                  <a:cubicBezTo>
                    <a:pt x="4436" y="337"/>
                    <a:pt x="4432" y="253"/>
                    <a:pt x="4432" y="162"/>
                  </a:cubicBezTo>
                  <a:lnTo>
                    <a:pt x="4429" y="158"/>
                  </a:lnTo>
                  <a:lnTo>
                    <a:pt x="4425" y="148"/>
                  </a:lnTo>
                  <a:lnTo>
                    <a:pt x="4418" y="134"/>
                  </a:lnTo>
                  <a:lnTo>
                    <a:pt x="4418" y="127"/>
                  </a:lnTo>
                  <a:lnTo>
                    <a:pt x="4411" y="113"/>
                  </a:lnTo>
                  <a:lnTo>
                    <a:pt x="4411" y="106"/>
                  </a:lnTo>
                  <a:lnTo>
                    <a:pt x="4408" y="88"/>
                  </a:lnTo>
                  <a:cubicBezTo>
                    <a:pt x="4394" y="36"/>
                    <a:pt x="4383" y="1"/>
                    <a:pt x="410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00" name="Google Shape;4014;p79">
              <a:extLst>
                <a:ext uri="{73C0DF0D-4099-44EB-BB08-99A4861D7082}">
                  <a16:creationId xmlns:a16="http://schemas.microsoft.com/office/drawing/2010/main" id="{C877378C-0A8B-431E-A634-D4F8FA0FA9FD}"/>
                </a:ext>
              </a:extLst>
            </p:cNvPr>
            <p:cNvSpPr/>
            <p:nvPr/>
          </p:nvSpPr>
          <p:spPr>
            <a:xfrm rot="0">
              <a:off x="1982370" y="1833793"/>
              <a:ext cx="14" cy="163"/>
            </a:xfrm>
            <a:custGeom>
              <a:avLst/>
              <a:gdLst/>
              <a:ahLst/>
              <a:cxnLst/>
              <a:rect b="b" l="0" r="r" t="0"/>
              <a:pathLst>
                <a:path h="12" w="1">
                  <a:moveTo>
                    <a:pt x="0"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01" name="Google Shape;4015;p79">
              <a:extLst>
                <a:ext uri="{673C3D01-5443-4BD1-86E3-7028ED468508}">
                  <a16:creationId xmlns:a16="http://schemas.microsoft.com/office/drawing/2010/main" id="{7E650DBF-03BF-4225-A789-58F51D28C0D4}"/>
                </a:ext>
              </a:extLst>
            </p:cNvPr>
            <p:cNvSpPr/>
            <p:nvPr/>
          </p:nvSpPr>
          <p:spPr>
            <a:xfrm rot="0">
              <a:off x="1982275" y="1833507"/>
              <a:ext cx="14" cy="109"/>
            </a:xfrm>
            <a:custGeom>
              <a:avLst/>
              <a:gdLst/>
              <a:ahLst/>
              <a:cxnLst/>
              <a:rect b="b" l="0" r="r" t="0"/>
              <a:pathLst>
                <a:path h="8" w="1">
                  <a:moveTo>
                    <a:pt x="0"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02" name="Google Shape;4016;p79">
              <a:extLst>
                <a:ext uri="{427205F2-5469-4457-A70D-3A3ACCBD2014}">
                  <a16:creationId xmlns:a16="http://schemas.microsoft.com/office/drawing/2010/main" id="{E51DA27E-1204-4656-972A-31D40A20A1F4}"/>
                </a:ext>
              </a:extLst>
            </p:cNvPr>
            <p:cNvSpPr/>
            <p:nvPr/>
          </p:nvSpPr>
          <p:spPr>
            <a:xfrm rot="0">
              <a:off x="1982465" y="1834078"/>
              <a:ext cx="54" cy="163"/>
            </a:xfrm>
            <a:custGeom>
              <a:avLst/>
              <a:gdLst/>
              <a:ahLst/>
              <a:cxnLst/>
              <a:rect b="b" l="0" r="r" t="0"/>
              <a:pathLst>
                <a:path h="12" w="4">
                  <a:moveTo>
                    <a:pt x="0" y="1"/>
                  </a:moveTo>
                  <a:lnTo>
                    <a:pt x="4"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03" name="Google Shape;4017;p79">
              <a:extLst>
                <a:ext uri="{50A1009D-E1E6-4BDC-A185-D9422C0E992C}">
                  <a16:creationId xmlns:a16="http://schemas.microsoft.com/office/drawing/2010/main" id="{14C99B34-0AF2-4533-99EB-4B10AC468392}"/>
                </a:ext>
              </a:extLst>
            </p:cNvPr>
            <p:cNvSpPr/>
            <p:nvPr/>
          </p:nvSpPr>
          <p:spPr>
            <a:xfrm rot="0">
              <a:off x="1922575" y="1836318"/>
              <a:ext cx="85525" cy="95653"/>
            </a:xfrm>
            <a:custGeom>
              <a:avLst/>
              <a:gdLst/>
              <a:ahLst/>
              <a:cxnLst/>
              <a:rect b="b" l="0" r="r" t="0"/>
              <a:pathLst>
                <a:path h="7045" w="6299">
                  <a:moveTo>
                    <a:pt x="4548" y="1"/>
                  </a:moveTo>
                  <a:lnTo>
                    <a:pt x="4551" y="99"/>
                  </a:lnTo>
                  <a:cubicBezTo>
                    <a:pt x="4551" y="176"/>
                    <a:pt x="4551" y="242"/>
                    <a:pt x="4555" y="298"/>
                  </a:cubicBezTo>
                  <a:lnTo>
                    <a:pt x="4555" y="305"/>
                  </a:lnTo>
                  <a:lnTo>
                    <a:pt x="4555" y="337"/>
                  </a:lnTo>
                  <a:lnTo>
                    <a:pt x="4555" y="347"/>
                  </a:lnTo>
                  <a:lnTo>
                    <a:pt x="4555" y="372"/>
                  </a:lnTo>
                  <a:lnTo>
                    <a:pt x="4555" y="386"/>
                  </a:lnTo>
                  <a:lnTo>
                    <a:pt x="4555" y="403"/>
                  </a:lnTo>
                  <a:lnTo>
                    <a:pt x="4555" y="421"/>
                  </a:lnTo>
                  <a:lnTo>
                    <a:pt x="4555" y="435"/>
                  </a:lnTo>
                  <a:lnTo>
                    <a:pt x="4555" y="452"/>
                  </a:lnTo>
                  <a:lnTo>
                    <a:pt x="4555" y="466"/>
                  </a:lnTo>
                  <a:lnTo>
                    <a:pt x="4555" y="480"/>
                  </a:lnTo>
                  <a:lnTo>
                    <a:pt x="4555" y="494"/>
                  </a:lnTo>
                  <a:lnTo>
                    <a:pt x="4555" y="508"/>
                  </a:lnTo>
                  <a:lnTo>
                    <a:pt x="4555" y="519"/>
                  </a:lnTo>
                  <a:lnTo>
                    <a:pt x="4555" y="533"/>
                  </a:lnTo>
                  <a:lnTo>
                    <a:pt x="4555" y="540"/>
                  </a:lnTo>
                  <a:lnTo>
                    <a:pt x="4555" y="554"/>
                  </a:lnTo>
                  <a:lnTo>
                    <a:pt x="4555" y="561"/>
                  </a:lnTo>
                  <a:lnTo>
                    <a:pt x="4555" y="575"/>
                  </a:lnTo>
                  <a:lnTo>
                    <a:pt x="4555" y="578"/>
                  </a:lnTo>
                  <a:cubicBezTo>
                    <a:pt x="4555" y="589"/>
                    <a:pt x="4551" y="599"/>
                    <a:pt x="4551" y="610"/>
                  </a:cubicBezTo>
                  <a:lnTo>
                    <a:pt x="4551" y="620"/>
                  </a:lnTo>
                  <a:lnTo>
                    <a:pt x="4551" y="624"/>
                  </a:lnTo>
                  <a:lnTo>
                    <a:pt x="4551" y="634"/>
                  </a:lnTo>
                  <a:lnTo>
                    <a:pt x="4551" y="641"/>
                  </a:lnTo>
                  <a:lnTo>
                    <a:pt x="4551" y="645"/>
                  </a:lnTo>
                  <a:lnTo>
                    <a:pt x="4551" y="652"/>
                  </a:lnTo>
                  <a:lnTo>
                    <a:pt x="4551" y="659"/>
                  </a:lnTo>
                  <a:lnTo>
                    <a:pt x="4551" y="666"/>
                  </a:lnTo>
                  <a:lnTo>
                    <a:pt x="4551" y="669"/>
                  </a:lnTo>
                  <a:lnTo>
                    <a:pt x="4551" y="673"/>
                  </a:lnTo>
                  <a:lnTo>
                    <a:pt x="4544" y="673"/>
                  </a:lnTo>
                  <a:lnTo>
                    <a:pt x="4541" y="676"/>
                  </a:lnTo>
                  <a:lnTo>
                    <a:pt x="4537" y="676"/>
                  </a:lnTo>
                  <a:cubicBezTo>
                    <a:pt x="4523" y="686"/>
                    <a:pt x="4495" y="705"/>
                    <a:pt x="3919" y="705"/>
                  </a:cubicBezTo>
                  <a:cubicBezTo>
                    <a:pt x="3655" y="705"/>
                    <a:pt x="3276" y="701"/>
                    <a:pt x="2731" y="690"/>
                  </a:cubicBezTo>
                  <a:lnTo>
                    <a:pt x="2731" y="2084"/>
                  </a:lnTo>
                  <a:cubicBezTo>
                    <a:pt x="2731" y="2189"/>
                    <a:pt x="2591" y="2259"/>
                    <a:pt x="2409" y="2346"/>
                  </a:cubicBezTo>
                  <a:cubicBezTo>
                    <a:pt x="2321" y="2392"/>
                    <a:pt x="2181" y="2462"/>
                    <a:pt x="2160" y="2500"/>
                  </a:cubicBezTo>
                  <a:lnTo>
                    <a:pt x="2160" y="3417"/>
                  </a:lnTo>
                  <a:lnTo>
                    <a:pt x="0" y="3417"/>
                  </a:lnTo>
                  <a:cubicBezTo>
                    <a:pt x="0" y="3634"/>
                    <a:pt x="109" y="3739"/>
                    <a:pt x="214" y="3844"/>
                  </a:cubicBezTo>
                  <a:cubicBezTo>
                    <a:pt x="242" y="3872"/>
                    <a:pt x="270" y="3897"/>
                    <a:pt x="294" y="3925"/>
                  </a:cubicBezTo>
                  <a:cubicBezTo>
                    <a:pt x="389" y="4037"/>
                    <a:pt x="368" y="4177"/>
                    <a:pt x="347" y="4314"/>
                  </a:cubicBezTo>
                  <a:cubicBezTo>
                    <a:pt x="322" y="4475"/>
                    <a:pt x="298" y="4643"/>
                    <a:pt x="420" y="4811"/>
                  </a:cubicBezTo>
                  <a:cubicBezTo>
                    <a:pt x="609" y="5073"/>
                    <a:pt x="550" y="5472"/>
                    <a:pt x="245" y="5962"/>
                  </a:cubicBezTo>
                  <a:cubicBezTo>
                    <a:pt x="203" y="6025"/>
                    <a:pt x="189" y="6138"/>
                    <a:pt x="175" y="6260"/>
                  </a:cubicBezTo>
                  <a:lnTo>
                    <a:pt x="179" y="6253"/>
                  </a:lnTo>
                  <a:lnTo>
                    <a:pt x="193" y="6225"/>
                  </a:lnTo>
                  <a:cubicBezTo>
                    <a:pt x="227" y="6157"/>
                    <a:pt x="275" y="6055"/>
                    <a:pt x="395" y="6055"/>
                  </a:cubicBezTo>
                  <a:cubicBezTo>
                    <a:pt x="410" y="6055"/>
                    <a:pt x="427" y="6057"/>
                    <a:pt x="445" y="6060"/>
                  </a:cubicBezTo>
                  <a:cubicBezTo>
                    <a:pt x="487" y="6067"/>
                    <a:pt x="529" y="6074"/>
                    <a:pt x="571" y="6074"/>
                  </a:cubicBezTo>
                  <a:cubicBezTo>
                    <a:pt x="598" y="6075"/>
                    <a:pt x="625" y="6076"/>
                    <a:pt x="652" y="6076"/>
                  </a:cubicBezTo>
                  <a:cubicBezTo>
                    <a:pt x="741" y="6076"/>
                    <a:pt x="828" y="6071"/>
                    <a:pt x="914" y="6060"/>
                  </a:cubicBezTo>
                  <a:cubicBezTo>
                    <a:pt x="956" y="6046"/>
                    <a:pt x="1091" y="5995"/>
                    <a:pt x="1223" y="5995"/>
                  </a:cubicBezTo>
                  <a:cubicBezTo>
                    <a:pt x="1279" y="5995"/>
                    <a:pt x="1335" y="6004"/>
                    <a:pt x="1383" y="6029"/>
                  </a:cubicBezTo>
                  <a:cubicBezTo>
                    <a:pt x="1516" y="6095"/>
                    <a:pt x="1645" y="6232"/>
                    <a:pt x="1691" y="6292"/>
                  </a:cubicBezTo>
                  <a:lnTo>
                    <a:pt x="1901" y="6292"/>
                  </a:lnTo>
                  <a:lnTo>
                    <a:pt x="1915" y="6334"/>
                  </a:lnTo>
                  <a:cubicBezTo>
                    <a:pt x="1957" y="6442"/>
                    <a:pt x="2094" y="6740"/>
                    <a:pt x="2258" y="6796"/>
                  </a:cubicBezTo>
                  <a:cubicBezTo>
                    <a:pt x="2272" y="6799"/>
                    <a:pt x="2286" y="6803"/>
                    <a:pt x="2300" y="6810"/>
                  </a:cubicBezTo>
                  <a:cubicBezTo>
                    <a:pt x="2391" y="6866"/>
                    <a:pt x="2461" y="6946"/>
                    <a:pt x="2503" y="7044"/>
                  </a:cubicBezTo>
                  <a:lnTo>
                    <a:pt x="2542" y="7044"/>
                  </a:lnTo>
                  <a:lnTo>
                    <a:pt x="2556" y="7041"/>
                  </a:lnTo>
                  <a:lnTo>
                    <a:pt x="2559" y="7041"/>
                  </a:lnTo>
                  <a:lnTo>
                    <a:pt x="2577" y="7037"/>
                  </a:lnTo>
                  <a:lnTo>
                    <a:pt x="2594" y="7034"/>
                  </a:lnTo>
                  <a:lnTo>
                    <a:pt x="2598" y="7034"/>
                  </a:lnTo>
                  <a:lnTo>
                    <a:pt x="2612" y="7027"/>
                  </a:lnTo>
                  <a:lnTo>
                    <a:pt x="2619" y="7027"/>
                  </a:lnTo>
                  <a:lnTo>
                    <a:pt x="2629" y="7023"/>
                  </a:lnTo>
                  <a:lnTo>
                    <a:pt x="2633" y="7020"/>
                  </a:lnTo>
                  <a:lnTo>
                    <a:pt x="2643" y="7013"/>
                  </a:lnTo>
                  <a:lnTo>
                    <a:pt x="2650" y="7013"/>
                  </a:lnTo>
                  <a:cubicBezTo>
                    <a:pt x="2654" y="7009"/>
                    <a:pt x="2657" y="7006"/>
                    <a:pt x="2661" y="7002"/>
                  </a:cubicBezTo>
                  <a:lnTo>
                    <a:pt x="2664" y="7002"/>
                  </a:lnTo>
                  <a:lnTo>
                    <a:pt x="2671" y="6995"/>
                  </a:lnTo>
                  <a:lnTo>
                    <a:pt x="2675" y="6988"/>
                  </a:lnTo>
                  <a:lnTo>
                    <a:pt x="2682" y="6981"/>
                  </a:lnTo>
                  <a:lnTo>
                    <a:pt x="2682" y="6978"/>
                  </a:lnTo>
                  <a:cubicBezTo>
                    <a:pt x="2685" y="6974"/>
                    <a:pt x="2685" y="6971"/>
                    <a:pt x="2685" y="6967"/>
                  </a:cubicBezTo>
                  <a:lnTo>
                    <a:pt x="2685" y="6964"/>
                  </a:lnTo>
                  <a:cubicBezTo>
                    <a:pt x="2689" y="6957"/>
                    <a:pt x="2689" y="6953"/>
                    <a:pt x="2685" y="6946"/>
                  </a:cubicBezTo>
                  <a:cubicBezTo>
                    <a:pt x="2685" y="6897"/>
                    <a:pt x="2696" y="6729"/>
                    <a:pt x="2815" y="6673"/>
                  </a:cubicBezTo>
                  <a:cubicBezTo>
                    <a:pt x="2837" y="6664"/>
                    <a:pt x="2860" y="6659"/>
                    <a:pt x="2884" y="6659"/>
                  </a:cubicBezTo>
                  <a:cubicBezTo>
                    <a:pt x="2952" y="6659"/>
                    <a:pt x="3030" y="6697"/>
                    <a:pt x="3116" y="6775"/>
                  </a:cubicBezTo>
                  <a:cubicBezTo>
                    <a:pt x="3204" y="6854"/>
                    <a:pt x="3237" y="6859"/>
                    <a:pt x="3246" y="6859"/>
                  </a:cubicBezTo>
                  <a:cubicBezTo>
                    <a:pt x="3247" y="6859"/>
                    <a:pt x="3248" y="6859"/>
                    <a:pt x="3249" y="6859"/>
                  </a:cubicBezTo>
                  <a:cubicBezTo>
                    <a:pt x="3263" y="6841"/>
                    <a:pt x="3273" y="6824"/>
                    <a:pt x="3280" y="6803"/>
                  </a:cubicBezTo>
                  <a:cubicBezTo>
                    <a:pt x="3287" y="6782"/>
                    <a:pt x="3298" y="6757"/>
                    <a:pt x="3312" y="6740"/>
                  </a:cubicBezTo>
                  <a:cubicBezTo>
                    <a:pt x="3341" y="6696"/>
                    <a:pt x="3384" y="6681"/>
                    <a:pt x="3433" y="6681"/>
                  </a:cubicBezTo>
                  <a:cubicBezTo>
                    <a:pt x="3477" y="6681"/>
                    <a:pt x="3526" y="6693"/>
                    <a:pt x="3574" y="6705"/>
                  </a:cubicBezTo>
                  <a:cubicBezTo>
                    <a:pt x="3627" y="6722"/>
                    <a:pt x="3679" y="6729"/>
                    <a:pt x="3735" y="6733"/>
                  </a:cubicBezTo>
                  <a:cubicBezTo>
                    <a:pt x="3865" y="6733"/>
                    <a:pt x="4047" y="6642"/>
                    <a:pt x="4047" y="6642"/>
                  </a:cubicBezTo>
                  <a:lnTo>
                    <a:pt x="4061" y="6635"/>
                  </a:lnTo>
                  <a:lnTo>
                    <a:pt x="4079" y="6635"/>
                  </a:lnTo>
                  <a:cubicBezTo>
                    <a:pt x="4388" y="6639"/>
                    <a:pt x="4778" y="6642"/>
                    <a:pt x="5138" y="6642"/>
                  </a:cubicBezTo>
                  <a:cubicBezTo>
                    <a:pt x="5653" y="6642"/>
                    <a:pt x="6108" y="6636"/>
                    <a:pt x="6183" y="6617"/>
                  </a:cubicBezTo>
                  <a:cubicBezTo>
                    <a:pt x="6211" y="6586"/>
                    <a:pt x="6228" y="6414"/>
                    <a:pt x="6221" y="6243"/>
                  </a:cubicBezTo>
                  <a:lnTo>
                    <a:pt x="6221" y="6239"/>
                  </a:lnTo>
                  <a:lnTo>
                    <a:pt x="6050" y="6067"/>
                  </a:lnTo>
                  <a:lnTo>
                    <a:pt x="6050" y="6046"/>
                  </a:lnTo>
                  <a:lnTo>
                    <a:pt x="5524" y="1142"/>
                  </a:lnTo>
                  <a:lnTo>
                    <a:pt x="6298" y="1142"/>
                  </a:lnTo>
                  <a:cubicBezTo>
                    <a:pt x="5430" y="568"/>
                    <a:pt x="4709" y="95"/>
                    <a:pt x="4569" y="11"/>
                  </a:cubicBezTo>
                  <a:lnTo>
                    <a:pt x="4555" y="4"/>
                  </a:lnTo>
                  <a:lnTo>
                    <a:pt x="454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04" name="Google Shape;4018;p79">
              <a:extLst>
                <a:ext uri="{6B6B91F0-9397-4F1B-BEBB-5BCC8FDDCF22}">
                  <a16:creationId xmlns:a16="http://schemas.microsoft.com/office/drawing/2010/main" id="{877FD25A-1DF5-46A6-AE20-C482AA94B391}"/>
                </a:ext>
              </a:extLst>
            </p:cNvPr>
            <p:cNvSpPr/>
            <p:nvPr/>
          </p:nvSpPr>
          <p:spPr>
            <a:xfrm rot="0">
              <a:off x="1984366" y="1836088"/>
              <a:ext cx="54" cy="1384"/>
            </a:xfrm>
            <a:custGeom>
              <a:avLst/>
              <a:gdLst/>
              <a:ahLst/>
              <a:cxnLst/>
              <a:rect b="b" l="0" r="r" t="0"/>
              <a:pathLst>
                <a:path h="102" w="4">
                  <a:moveTo>
                    <a:pt x="0" y="0"/>
                  </a:moveTo>
                  <a:cubicBezTo>
                    <a:pt x="0" y="18"/>
                    <a:pt x="1" y="37"/>
                    <a:pt x="2" y="55"/>
                  </a:cubicBezTo>
                  <a:lnTo>
                    <a:pt x="2" y="55"/>
                  </a:lnTo>
                  <a:lnTo>
                    <a:pt x="0" y="0"/>
                  </a:lnTo>
                  <a:close/>
                  <a:moveTo>
                    <a:pt x="2" y="55"/>
                  </a:moveTo>
                  <a:lnTo>
                    <a:pt x="4" y="102"/>
                  </a:lnTo>
                  <a:cubicBezTo>
                    <a:pt x="4" y="87"/>
                    <a:pt x="3" y="71"/>
                    <a:pt x="2" y="5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05" name="Google Shape;4019;p79">
              <a:extLst>
                <a:ext uri="{833BFF2D-4E82-4F6B-984A-32B3262FEB89}">
                  <a16:creationId xmlns:a16="http://schemas.microsoft.com/office/drawing/2010/main" id="{3ED19085-C317-440A-ADAF-6DDF499C37E0}"/>
                </a:ext>
              </a:extLst>
            </p:cNvPr>
            <p:cNvSpPr/>
            <p:nvPr/>
          </p:nvSpPr>
          <p:spPr>
            <a:xfrm rot="0">
              <a:off x="1984692" y="1836278"/>
              <a:ext cx="23503" cy="15409"/>
            </a:xfrm>
            <a:custGeom>
              <a:avLst/>
              <a:gdLst/>
              <a:ahLst/>
              <a:cxnLst/>
              <a:rect b="b" l="0" r="r" t="0"/>
              <a:pathLst>
                <a:path h="1135" w="1731">
                  <a:moveTo>
                    <a:pt x="1" y="0"/>
                  </a:moveTo>
                  <a:lnTo>
                    <a:pt x="1" y="0"/>
                  </a:lnTo>
                  <a:cubicBezTo>
                    <a:pt x="141" y="88"/>
                    <a:pt x="862" y="560"/>
                    <a:pt x="1730" y="1134"/>
                  </a:cubicBezTo>
                  <a:cubicBezTo>
                    <a:pt x="809" y="525"/>
                    <a:pt x="137" y="8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06" name="Google Shape;4020;p79">
              <a:extLst>
                <a:ext uri="{23B0371B-0F5C-4BBA-A1E7-7CD2A796AF1B}">
                  <a16:creationId xmlns:a16="http://schemas.microsoft.com/office/drawing/2010/main" id="{AF3E2D61-830D-4485-9278-6653FD7AC4D6}"/>
                </a:ext>
              </a:extLst>
            </p:cNvPr>
            <p:cNvSpPr/>
            <p:nvPr/>
          </p:nvSpPr>
          <p:spPr>
            <a:xfrm rot="0">
              <a:off x="1984502" y="1836183"/>
              <a:ext cx="163" cy="109"/>
            </a:xfrm>
            <a:custGeom>
              <a:avLst/>
              <a:gdLst/>
              <a:ahLst/>
              <a:cxnLst/>
              <a:rect b="b" l="0" r="r" t="0"/>
              <a:pathLst>
                <a:path h="8" w="12">
                  <a:moveTo>
                    <a:pt x="11"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07" name="Google Shape;4021;p79">
              <a:extLst>
                <a:ext uri="{3B880226-9F25-4A99-A8B0-0C36D650EF3A}">
                  <a16:creationId xmlns:a16="http://schemas.microsoft.com/office/drawing/2010/main" id="{8292A783-B541-4101-93BF-A4BFE5B248CD}"/>
                </a:ext>
              </a:extLst>
            </p:cNvPr>
            <p:cNvSpPr/>
            <p:nvPr/>
          </p:nvSpPr>
          <p:spPr>
            <a:xfrm rot="0">
              <a:off x="1924517" y="1921217"/>
              <a:ext cx="68" cy="54"/>
            </a:xfrm>
            <a:custGeom>
              <a:avLst/>
              <a:gdLst/>
              <a:ahLst/>
              <a:cxnLst/>
              <a:rect b="b" l="0" r="r" t="0"/>
              <a:pathLst>
                <a:path h="4" w="5">
                  <a:moveTo>
                    <a:pt x="1" y="4"/>
                  </a:moveTo>
                  <a:lnTo>
                    <a:pt x="4" y="0"/>
                  </a:ln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08" name="Google Shape;4022;p79">
              <a:extLst>
                <a:ext uri="{C856CBDA-8FA7-4CB0-B56C-4E2B02FC0F13}">
                  <a16:creationId xmlns:a16="http://schemas.microsoft.com/office/drawing/2010/main" id="{82D64C4A-315C-403F-8A40-726AD17FA243}"/>
                </a:ext>
              </a:extLst>
            </p:cNvPr>
            <p:cNvSpPr/>
            <p:nvPr/>
          </p:nvSpPr>
          <p:spPr>
            <a:xfrm rot="0">
              <a:off x="1953368" y="1928727"/>
              <a:ext cx="3204" cy="3245"/>
            </a:xfrm>
            <a:custGeom>
              <a:avLst/>
              <a:gdLst/>
              <a:ahLst/>
              <a:cxnLst/>
              <a:rect b="b" l="0" r="r" t="0"/>
              <a:pathLst>
                <a:path h="239" w="236">
                  <a:moveTo>
                    <a:pt x="1" y="0"/>
                  </a:moveTo>
                  <a:cubicBezTo>
                    <a:pt x="102" y="53"/>
                    <a:pt x="183" y="137"/>
                    <a:pt x="235" y="238"/>
                  </a:cubicBezTo>
                  <a:lnTo>
                    <a:pt x="235" y="238"/>
                  </a:lnTo>
                  <a:cubicBezTo>
                    <a:pt x="183" y="137"/>
                    <a:pt x="102" y="53"/>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09" name="Google Shape;4023;p79">
              <a:extLst>
                <a:ext uri="{F23B0E4E-34A2-48B2-9AD1-394A7E4EB662}">
                  <a16:creationId xmlns:a16="http://schemas.microsoft.com/office/drawing/2010/main" id="{31C39FBB-FBBD-47ED-A58D-200F1D32A6D6}"/>
                </a:ext>
              </a:extLst>
            </p:cNvPr>
            <p:cNvSpPr/>
            <p:nvPr/>
          </p:nvSpPr>
          <p:spPr>
            <a:xfrm rot="0">
              <a:off x="1929893" y="1918544"/>
              <a:ext cx="4671" cy="258"/>
            </a:xfrm>
            <a:custGeom>
              <a:avLst/>
              <a:gdLst/>
              <a:ahLst/>
              <a:cxnLst/>
              <a:rect b="b" l="0" r="r" t="0"/>
              <a:pathLst>
                <a:path h="19" w="344">
                  <a:moveTo>
                    <a:pt x="0" y="15"/>
                  </a:moveTo>
                  <a:cubicBezTo>
                    <a:pt x="116" y="18"/>
                    <a:pt x="231" y="15"/>
                    <a:pt x="343" y="1"/>
                  </a:cubicBezTo>
                  <a:cubicBezTo>
                    <a:pt x="231" y="15"/>
                    <a:pt x="116" y="18"/>
                    <a:pt x="0"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10" name="Google Shape;4024;p79">
              <a:extLst>
                <a:ext uri="{6C85B7C1-104C-4AC4-8A9D-E38959A7310E}">
                  <a16:creationId xmlns:a16="http://schemas.microsoft.com/office/drawing/2010/main" id="{C5239362-27EF-4784-821E-E4A639AE17B1}"/>
                </a:ext>
              </a:extLst>
            </p:cNvPr>
            <p:cNvSpPr/>
            <p:nvPr/>
          </p:nvSpPr>
          <p:spPr>
            <a:xfrm rot="0">
              <a:off x="1983796" y="1845442"/>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11" name="Google Shape;4025;p79">
              <a:extLst>
                <a:ext uri="{EE05D0F8-63BC-4D91-A14F-80B4B0DD92E5}">
                  <a16:creationId xmlns:a16="http://schemas.microsoft.com/office/drawing/2010/main" id="{4527A778-A20B-4BB6-8BC3-5630151BC9AB}"/>
                </a:ext>
              </a:extLst>
            </p:cNvPr>
            <p:cNvSpPr/>
            <p:nvPr/>
          </p:nvSpPr>
          <p:spPr>
            <a:xfrm rot="0">
              <a:off x="1983986" y="1845307"/>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12" name="Google Shape;4026;p79">
              <a:extLst>
                <a:ext uri="{B546A42B-7FC4-42C8-9AD7-C11324907D25}">
                  <a16:creationId xmlns:a16="http://schemas.microsoft.com/office/drawing/2010/main" id="{DF7BEA97-AEEE-411F-B7DE-0DAB49F92AB8}"/>
                </a:ext>
              </a:extLst>
            </p:cNvPr>
            <p:cNvSpPr/>
            <p:nvPr/>
          </p:nvSpPr>
          <p:spPr>
            <a:xfrm rot="0">
              <a:off x="1984081" y="1845157"/>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13" name="Google Shape;4027;p79">
              <a:extLst>
                <a:ext uri="{31B2FE2A-8156-49F2-90FF-4D1BE828F085}">
                  <a16:creationId xmlns:a16="http://schemas.microsoft.com/office/drawing/2010/main" id="{6C1E85A2-7B54-4898-8A58-DA49366F1D7F}"/>
                </a:ext>
              </a:extLst>
            </p:cNvPr>
            <p:cNvSpPr/>
            <p:nvPr/>
          </p:nvSpPr>
          <p:spPr>
            <a:xfrm rot="0">
              <a:off x="1983891" y="1845442"/>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14" name="Google Shape;4028;p79">
              <a:extLst>
                <a:ext uri="{5E10B50E-CF6F-48B0-B380-4546D8FCEF9A}">
                  <a16:creationId xmlns:a16="http://schemas.microsoft.com/office/drawing/2010/main" id="{0B63C53B-F64D-4D6E-84E7-EC639D37AEB1}"/>
                </a:ext>
              </a:extLst>
            </p:cNvPr>
            <p:cNvSpPr/>
            <p:nvPr/>
          </p:nvSpPr>
          <p:spPr>
            <a:xfrm rot="0">
              <a:off x="1984122" y="1845062"/>
              <a:ext cx="14" cy="14"/>
            </a:xfrm>
            <a:custGeom>
              <a:avLst/>
              <a:gdLst/>
              <a:ahLst/>
              <a:cxnLst/>
              <a:rect b="b" l="0" r="r" t="0"/>
              <a:pathLst>
                <a:path h="1" w="1">
                  <a:moveTo>
                    <a:pt x="1"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15" name="Google Shape;4029;p79">
              <a:extLst>
                <a:ext uri="{2EAEC0B3-1609-493E-8660-22F2A6E85A45}">
                  <a16:creationId xmlns:a16="http://schemas.microsoft.com/office/drawing/2010/main" id="{F6C73D7B-A8A2-45C2-967C-F4099DD08C42}"/>
                </a:ext>
              </a:extLst>
            </p:cNvPr>
            <p:cNvSpPr/>
            <p:nvPr/>
          </p:nvSpPr>
          <p:spPr>
            <a:xfrm rot="0">
              <a:off x="1984366" y="1843447"/>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16" name="Google Shape;4030;p79">
              <a:extLst>
                <a:ext uri="{5EE1ECB7-EF0F-44C1-B71F-6EAB7C7B630F}">
                  <a16:creationId xmlns:a16="http://schemas.microsoft.com/office/drawing/2010/main" id="{F4270A4E-A1D1-4587-B06D-277209418D76}"/>
                </a:ext>
              </a:extLst>
            </p:cNvPr>
            <p:cNvSpPr/>
            <p:nvPr/>
          </p:nvSpPr>
          <p:spPr>
            <a:xfrm rot="0">
              <a:off x="1983932" y="1845401"/>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17" name="Google Shape;4031;p79">
              <a:extLst>
                <a:ext uri="{72D3272B-159E-4732-9E1E-916570CB9C11}">
                  <a16:creationId xmlns:a16="http://schemas.microsoft.com/office/drawing/2010/main" id="{915A0F6E-3936-491B-99DE-D6AD27835876}"/>
                </a:ext>
              </a:extLst>
            </p:cNvPr>
            <p:cNvSpPr/>
            <p:nvPr/>
          </p:nvSpPr>
          <p:spPr>
            <a:xfrm rot="0">
              <a:off x="1984027" y="1845251"/>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18" name="Google Shape;4032;p79">
              <a:extLst>
                <a:ext uri="{0776AD48-18BA-482B-8C3F-563D2EB7D656}">
                  <a16:creationId xmlns:a16="http://schemas.microsoft.com/office/drawing/2010/main" id="{76BE7DA8-AFD7-4E6F-8395-C4CF3D5439AA}"/>
                </a:ext>
              </a:extLst>
            </p:cNvPr>
            <p:cNvSpPr/>
            <p:nvPr/>
          </p:nvSpPr>
          <p:spPr>
            <a:xfrm rot="0">
              <a:off x="1984407" y="1840269"/>
              <a:ext cx="14" cy="394"/>
            </a:xfrm>
            <a:custGeom>
              <a:avLst/>
              <a:gdLst/>
              <a:ahLst/>
              <a:cxnLst/>
              <a:rect b="b" l="0" r="r" t="0"/>
              <a:pathLst>
                <a:path h="29" w="1">
                  <a:moveTo>
                    <a:pt x="1" y="28"/>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19" name="Google Shape;4033;p79">
              <a:extLst>
                <a:ext uri="{6DAB37E2-AB63-43D3-867B-0B298C064DB7}">
                  <a16:creationId xmlns:a16="http://schemas.microsoft.com/office/drawing/2010/main" id="{3A4B3100-FE12-4EE9-9208-4A2F84648CF8}"/>
                </a:ext>
              </a:extLst>
            </p:cNvPr>
            <p:cNvSpPr/>
            <p:nvPr/>
          </p:nvSpPr>
          <p:spPr>
            <a:xfrm rot="0">
              <a:off x="1984407" y="1841789"/>
              <a:ext cx="14" cy="244"/>
            </a:xfrm>
            <a:custGeom>
              <a:avLst/>
              <a:gdLst/>
              <a:ahLst/>
              <a:cxnLst/>
              <a:rect b="b" l="0" r="r" t="0"/>
              <a:pathLst>
                <a:path h="18" w="1">
                  <a:moveTo>
                    <a:pt x="1" y="18"/>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20" name="Google Shape;4034;p79">
              <a:extLst>
                <a:ext uri="{72C74236-1EEF-4979-AF95-133CD47483A9}">
                  <a16:creationId xmlns:a16="http://schemas.microsoft.com/office/drawing/2010/main" id="{972AE140-D63A-4652-8608-29F73B03C34D}"/>
                </a:ext>
              </a:extLst>
            </p:cNvPr>
            <p:cNvSpPr/>
            <p:nvPr/>
          </p:nvSpPr>
          <p:spPr>
            <a:xfrm rot="0">
              <a:off x="1984217" y="1844736"/>
              <a:ext cx="14" cy="14"/>
            </a:xfrm>
            <a:custGeom>
              <a:avLst/>
              <a:gdLst/>
              <a:ahLst/>
              <a:cxnLst/>
              <a:rect b="b" l="0" r="r" t="0"/>
              <a:pathLst>
                <a:path h="1" w="1">
                  <a:moveTo>
                    <a:pt x="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21" name="Google Shape;4035;p79">
              <a:extLst>
                <a:ext uri="{FD14643E-05CC-4A41-AE3B-7D1D8704B52E}">
                  <a16:creationId xmlns:a16="http://schemas.microsoft.com/office/drawing/2010/main" id="{DC021FCD-75A5-4979-B058-4BB230DF60E2}"/>
                </a:ext>
              </a:extLst>
            </p:cNvPr>
            <p:cNvSpPr/>
            <p:nvPr/>
          </p:nvSpPr>
          <p:spPr>
            <a:xfrm rot="0">
              <a:off x="1984271" y="1844587"/>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22" name="Google Shape;4036;p79">
              <a:extLst>
                <a:ext uri="{64660148-923C-4102-A3E8-AC834DFAB4CA}">
                  <a16:creationId xmlns:a16="http://schemas.microsoft.com/office/drawing/2010/main" id="{5A18ECBB-C39B-4FF0-9F6C-C05E60EB5263}"/>
                </a:ext>
              </a:extLst>
            </p:cNvPr>
            <p:cNvSpPr/>
            <p:nvPr/>
          </p:nvSpPr>
          <p:spPr>
            <a:xfrm rot="0">
              <a:off x="1984366" y="1843732"/>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23" name="Google Shape;4037;p79">
              <a:extLst>
                <a:ext uri="{48332019-A2B6-4E8E-9595-322AB6FD22EB}">
                  <a16:creationId xmlns:a16="http://schemas.microsoft.com/office/drawing/2010/main" id="{5017B02B-7765-4A28-90AE-B05B9F46C66B}"/>
                </a:ext>
              </a:extLst>
            </p:cNvPr>
            <p:cNvSpPr/>
            <p:nvPr/>
          </p:nvSpPr>
          <p:spPr>
            <a:xfrm rot="0">
              <a:off x="1984366" y="1843976"/>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24" name="Google Shape;4038;p79">
              <a:extLst>
                <a:ext uri="{8EA4631A-CD9B-47FB-8BCD-62352E9192B5}">
                  <a16:creationId xmlns:a16="http://schemas.microsoft.com/office/drawing/2010/main" id="{A216D90D-031F-4B58-8D97-C3FBB14806A1}"/>
                </a:ext>
              </a:extLst>
            </p:cNvPr>
            <p:cNvSpPr/>
            <p:nvPr/>
          </p:nvSpPr>
          <p:spPr>
            <a:xfrm rot="0">
              <a:off x="1984407" y="1842781"/>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25" name="Google Shape;4039;p79">
              <a:extLst>
                <a:ext uri="{D3AB37B6-EFA9-4256-ABCF-76A108C593F1}">
                  <a16:creationId xmlns:a16="http://schemas.microsoft.com/office/drawing/2010/main" id="{1AD13866-C2B6-4C5F-99A2-1F7DF4590AD7}"/>
                </a:ext>
              </a:extLst>
            </p:cNvPr>
            <p:cNvSpPr/>
            <p:nvPr/>
          </p:nvSpPr>
          <p:spPr>
            <a:xfrm rot="0">
              <a:off x="1984312" y="1844397"/>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26" name="Google Shape;4040;p79">
              <a:extLst>
                <a:ext uri="{331537EC-0271-440C-A71B-8F4AC7E55858}">
                  <a16:creationId xmlns:a16="http://schemas.microsoft.com/office/drawing/2010/main" id="{79D7F206-7BFE-43B6-8EC0-C4727D3D6488}"/>
                </a:ext>
              </a:extLst>
            </p:cNvPr>
            <p:cNvSpPr/>
            <p:nvPr/>
          </p:nvSpPr>
          <p:spPr>
            <a:xfrm rot="0">
              <a:off x="1984176" y="1844967"/>
              <a:ext cx="14" cy="68"/>
            </a:xfrm>
            <a:custGeom>
              <a:avLst/>
              <a:gdLst/>
              <a:ahLst/>
              <a:cxnLst/>
              <a:rect b="b" l="0" r="r" t="0"/>
              <a:pathLst>
                <a:path h="5" w="1">
                  <a:moveTo>
                    <a:pt x="0"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27" name="Google Shape;4041;p79">
              <a:extLst>
                <a:ext uri="{7168CCF8-6F76-4651-9C4A-583D14BF2F53}">
                  <a16:creationId xmlns:a16="http://schemas.microsoft.com/office/drawing/2010/main" id="{A03E1A60-4268-4775-87BD-AE73272A6231}"/>
                </a:ext>
              </a:extLst>
            </p:cNvPr>
            <p:cNvSpPr/>
            <p:nvPr/>
          </p:nvSpPr>
          <p:spPr>
            <a:xfrm rot="0">
              <a:off x="1983986" y="1845307"/>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28" name="Google Shape;4042;p79">
              <a:extLst>
                <a:ext uri="{4185BAEA-5064-4B83-BCB3-9B79EB42A2AD}">
                  <a16:creationId xmlns:a16="http://schemas.microsoft.com/office/drawing/2010/main" id="{FD39FA7B-5467-46F3-8B4F-D144649B6528}"/>
                </a:ext>
              </a:extLst>
            </p:cNvPr>
            <p:cNvSpPr/>
            <p:nvPr/>
          </p:nvSpPr>
          <p:spPr>
            <a:xfrm rot="0">
              <a:off x="1984176" y="1844831"/>
              <a:ext cx="14" cy="54"/>
            </a:xfrm>
            <a:custGeom>
              <a:avLst/>
              <a:gdLst/>
              <a:ahLst/>
              <a:cxnLst/>
              <a:rect b="b" l="0" r="r" t="0"/>
              <a:pathLst>
                <a:path h="4" w="1">
                  <a:moveTo>
                    <a:pt x="0"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29" name="Google Shape;4043;p79">
              <a:extLst>
                <a:ext uri="{65F76C4F-8240-47D4-BF1D-54B47BFAE90C}">
                  <a16:creationId xmlns:a16="http://schemas.microsoft.com/office/drawing/2010/main" id="{C16D8970-6B59-49B7-8B4F-F145F7986714}"/>
                </a:ext>
              </a:extLst>
            </p:cNvPr>
            <p:cNvSpPr/>
            <p:nvPr/>
          </p:nvSpPr>
          <p:spPr>
            <a:xfrm rot="0">
              <a:off x="1984407" y="1842971"/>
              <a:ext cx="14" cy="163"/>
            </a:xfrm>
            <a:custGeom>
              <a:avLst/>
              <a:gdLst/>
              <a:ahLst/>
              <a:cxnLst/>
              <a:rect b="b" l="0" r="r" t="0"/>
              <a:pathLst>
                <a:path h="12" w="1">
                  <a:moveTo>
                    <a:pt x="1"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30" name="Google Shape;4044;p79">
              <a:extLst>
                <a:ext uri="{4EA3DA2B-FDC4-4F24-903D-4C9CBE485DD1}">
                  <a16:creationId xmlns:a16="http://schemas.microsoft.com/office/drawing/2010/main" id="{274369F7-6DD6-4D6A-BB80-88FA0D356554}"/>
                </a:ext>
              </a:extLst>
            </p:cNvPr>
            <p:cNvSpPr/>
            <p:nvPr/>
          </p:nvSpPr>
          <p:spPr>
            <a:xfrm rot="0">
              <a:off x="1984407" y="1840785"/>
              <a:ext cx="14" cy="352"/>
            </a:xfrm>
            <a:custGeom>
              <a:avLst/>
              <a:gdLst/>
              <a:ahLst/>
              <a:cxnLst/>
              <a:rect b="b" l="0" r="r" t="0"/>
              <a:pathLst>
                <a:path h="26" w="1">
                  <a:moveTo>
                    <a:pt x="1" y="1"/>
                  </a:moveTo>
                  <a:lnTo>
                    <a:pt x="1"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31" name="Google Shape;4045;p79">
              <a:extLst>
                <a:ext uri="{5CF3E60E-BCF0-41A4-B083-81453C35325A}">
                  <a16:creationId xmlns:a16="http://schemas.microsoft.com/office/drawing/2010/main" id="{A67D1615-1784-407C-A42F-22FC1A3BAA8B}"/>
                </a:ext>
              </a:extLst>
            </p:cNvPr>
            <p:cNvSpPr/>
            <p:nvPr/>
          </p:nvSpPr>
          <p:spPr>
            <a:xfrm rot="0">
              <a:off x="1984407" y="1837459"/>
              <a:ext cx="68" cy="2729"/>
            </a:xfrm>
            <a:custGeom>
              <a:avLst/>
              <a:gdLst/>
              <a:ahLst/>
              <a:cxnLst/>
              <a:rect b="b" l="0" r="r" t="0"/>
              <a:pathLst>
                <a:path h="201" w="5">
                  <a:moveTo>
                    <a:pt x="1" y="1"/>
                  </a:moveTo>
                  <a:cubicBezTo>
                    <a:pt x="1" y="78"/>
                    <a:pt x="1" y="144"/>
                    <a:pt x="4" y="200"/>
                  </a:cubicBezTo>
                  <a:cubicBezTo>
                    <a:pt x="4" y="144"/>
                    <a:pt x="4" y="7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32" name="Google Shape;4046;p79">
              <a:extLst>
                <a:ext uri="{73E908E1-90EA-4571-B04B-36BCF9319D8E}">
                  <a16:creationId xmlns:a16="http://schemas.microsoft.com/office/drawing/2010/main" id="{9D40D629-4354-476E-A513-53C0182C7EE9}"/>
                </a:ext>
              </a:extLst>
            </p:cNvPr>
            <p:cNvSpPr/>
            <p:nvPr/>
          </p:nvSpPr>
          <p:spPr>
            <a:xfrm rot="0">
              <a:off x="1984407" y="1841315"/>
              <a:ext cx="14" cy="299"/>
            </a:xfrm>
            <a:custGeom>
              <a:avLst/>
              <a:gdLst/>
              <a:ahLst/>
              <a:cxnLst/>
              <a:rect b="b" l="0" r="r" t="0"/>
              <a:pathLst>
                <a:path h="22" w="1">
                  <a:moveTo>
                    <a:pt x="1" y="2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33" name="Google Shape;4047;p79">
              <a:extLst>
                <a:ext uri="{DF0DDF8D-E8A5-49DC-9489-8006B081963E}">
                  <a16:creationId xmlns:a16="http://schemas.microsoft.com/office/drawing/2010/main" id="{57A62A54-61B6-45C2-A413-8983E74DA6E4}"/>
                </a:ext>
              </a:extLst>
            </p:cNvPr>
            <p:cNvSpPr/>
            <p:nvPr/>
          </p:nvSpPr>
          <p:spPr>
            <a:xfrm rot="0">
              <a:off x="1984407" y="1842211"/>
              <a:ext cx="14" cy="258"/>
            </a:xfrm>
            <a:custGeom>
              <a:avLst/>
              <a:gdLst/>
              <a:ahLst/>
              <a:cxnLst/>
              <a:rect b="b" l="0" r="r" t="0"/>
              <a:pathLst>
                <a:path h="19" w="1">
                  <a:moveTo>
                    <a:pt x="1" y="18"/>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34" name="Google Shape;4048;p79">
              <a:extLst>
                <a:ext uri="{77485BD5-B2D0-4683-B5EA-F4490627FB45}">
                  <a16:creationId xmlns:a16="http://schemas.microsoft.com/office/drawing/2010/main" id="{C504DB58-A615-468E-B530-AFA9EA135F22}"/>
                </a:ext>
              </a:extLst>
            </p:cNvPr>
            <p:cNvSpPr/>
            <p:nvPr/>
          </p:nvSpPr>
          <p:spPr>
            <a:xfrm rot="0">
              <a:off x="1984366" y="1836128"/>
              <a:ext cx="14" cy="1344"/>
            </a:xfrm>
            <a:custGeom>
              <a:avLst/>
              <a:gdLst/>
              <a:ahLst/>
              <a:cxnLst/>
              <a:rect b="b" l="0" r="r" t="0"/>
              <a:pathLst>
                <a:path h="99" w="1">
                  <a:moveTo>
                    <a:pt x="0" y="1"/>
                  </a:moveTo>
                  <a:lnTo>
                    <a:pt x="0" y="1"/>
                  </a:lnTo>
                  <a:lnTo>
                    <a:pt x="0" y="99"/>
                  </a:lnTo>
                  <a:lnTo>
                    <a:pt x="0" y="99"/>
                  </a:lnTo>
                  <a:cubicBezTo>
                    <a:pt x="0" y="67"/>
                    <a:pt x="0" y="36"/>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35" name="Google Shape;4049;p79">
              <a:extLst>
                <a:ext uri="{4F97A206-CB5B-493D-8574-B5A68BCFBAC6}">
                  <a16:creationId xmlns:a16="http://schemas.microsoft.com/office/drawing/2010/main" id="{5E2034B5-2B36-43DF-A465-924314ABDCF3}"/>
                </a:ext>
              </a:extLst>
            </p:cNvPr>
            <p:cNvSpPr/>
            <p:nvPr/>
          </p:nvSpPr>
          <p:spPr>
            <a:xfrm rot="0">
              <a:off x="1957170" y="1853426"/>
              <a:ext cx="121504" cy="113481"/>
            </a:xfrm>
            <a:custGeom>
              <a:avLst/>
              <a:gdLst/>
              <a:ahLst/>
              <a:cxnLst/>
              <a:rect b="b" l="0" r="r" t="0"/>
              <a:pathLst>
                <a:path h="8358" w="8949">
                  <a:moveTo>
                    <a:pt x="3109" y="1"/>
                  </a:moveTo>
                  <a:lnTo>
                    <a:pt x="3614" y="4737"/>
                  </a:lnTo>
                  <a:lnTo>
                    <a:pt x="3789" y="4913"/>
                  </a:lnTo>
                  <a:lnTo>
                    <a:pt x="3789" y="4937"/>
                  </a:lnTo>
                  <a:cubicBezTo>
                    <a:pt x="3799" y="5109"/>
                    <a:pt x="3799" y="5406"/>
                    <a:pt x="3680" y="5466"/>
                  </a:cubicBezTo>
                  <a:cubicBezTo>
                    <a:pt x="3618" y="5495"/>
                    <a:pt x="3071" y="5503"/>
                    <a:pt x="2511" y="5503"/>
                  </a:cubicBezTo>
                  <a:cubicBezTo>
                    <a:pt x="2147" y="5503"/>
                    <a:pt x="1777" y="5500"/>
                    <a:pt x="1531" y="5497"/>
                  </a:cubicBezTo>
                  <a:cubicBezTo>
                    <a:pt x="1482" y="5522"/>
                    <a:pt x="1313" y="5595"/>
                    <a:pt x="1173" y="5595"/>
                  </a:cubicBezTo>
                  <a:cubicBezTo>
                    <a:pt x="1107" y="5592"/>
                    <a:pt x="1044" y="5581"/>
                    <a:pt x="981" y="5564"/>
                  </a:cubicBezTo>
                  <a:lnTo>
                    <a:pt x="963" y="5560"/>
                  </a:lnTo>
                  <a:cubicBezTo>
                    <a:pt x="950" y="5535"/>
                    <a:pt x="927" y="5524"/>
                    <a:pt x="904" y="5524"/>
                  </a:cubicBezTo>
                  <a:cubicBezTo>
                    <a:pt x="873" y="5524"/>
                    <a:pt x="843" y="5545"/>
                    <a:pt x="841" y="5581"/>
                  </a:cubicBezTo>
                  <a:cubicBezTo>
                    <a:pt x="820" y="5630"/>
                    <a:pt x="792" y="5700"/>
                    <a:pt x="718" y="5718"/>
                  </a:cubicBezTo>
                  <a:cubicBezTo>
                    <a:pt x="709" y="5720"/>
                    <a:pt x="699" y="5721"/>
                    <a:pt x="688" y="5721"/>
                  </a:cubicBezTo>
                  <a:cubicBezTo>
                    <a:pt x="626" y="5721"/>
                    <a:pt x="557" y="5683"/>
                    <a:pt x="466" y="5602"/>
                  </a:cubicBezTo>
                  <a:cubicBezTo>
                    <a:pt x="400" y="5541"/>
                    <a:pt x="350" y="5519"/>
                    <a:pt x="323" y="5519"/>
                  </a:cubicBezTo>
                  <a:cubicBezTo>
                    <a:pt x="317" y="5519"/>
                    <a:pt x="312" y="5520"/>
                    <a:pt x="309" y="5522"/>
                  </a:cubicBezTo>
                  <a:cubicBezTo>
                    <a:pt x="277" y="5536"/>
                    <a:pt x="256" y="5602"/>
                    <a:pt x="256" y="5676"/>
                  </a:cubicBezTo>
                  <a:cubicBezTo>
                    <a:pt x="256" y="5690"/>
                    <a:pt x="256" y="5704"/>
                    <a:pt x="253" y="5718"/>
                  </a:cubicBezTo>
                  <a:lnTo>
                    <a:pt x="253" y="5725"/>
                  </a:lnTo>
                  <a:cubicBezTo>
                    <a:pt x="249" y="5735"/>
                    <a:pt x="246" y="5746"/>
                    <a:pt x="242" y="5760"/>
                  </a:cubicBezTo>
                  <a:lnTo>
                    <a:pt x="239" y="5763"/>
                  </a:lnTo>
                  <a:cubicBezTo>
                    <a:pt x="232" y="5777"/>
                    <a:pt x="228" y="5788"/>
                    <a:pt x="218" y="5798"/>
                  </a:cubicBezTo>
                  <a:cubicBezTo>
                    <a:pt x="211" y="5809"/>
                    <a:pt x="204" y="5819"/>
                    <a:pt x="193" y="5826"/>
                  </a:cubicBezTo>
                  <a:lnTo>
                    <a:pt x="190" y="5830"/>
                  </a:lnTo>
                  <a:cubicBezTo>
                    <a:pt x="179" y="5840"/>
                    <a:pt x="169" y="5847"/>
                    <a:pt x="158" y="5854"/>
                  </a:cubicBezTo>
                  <a:lnTo>
                    <a:pt x="151" y="5858"/>
                  </a:lnTo>
                  <a:cubicBezTo>
                    <a:pt x="137" y="5868"/>
                    <a:pt x="123" y="5875"/>
                    <a:pt x="109" y="5879"/>
                  </a:cubicBezTo>
                  <a:lnTo>
                    <a:pt x="106" y="5879"/>
                  </a:lnTo>
                  <a:cubicBezTo>
                    <a:pt x="92" y="5886"/>
                    <a:pt x="74" y="5889"/>
                    <a:pt x="60" y="5896"/>
                  </a:cubicBezTo>
                  <a:lnTo>
                    <a:pt x="57" y="5896"/>
                  </a:lnTo>
                  <a:cubicBezTo>
                    <a:pt x="43" y="5900"/>
                    <a:pt x="25" y="5903"/>
                    <a:pt x="4" y="5907"/>
                  </a:cubicBezTo>
                  <a:lnTo>
                    <a:pt x="1" y="5907"/>
                  </a:lnTo>
                  <a:cubicBezTo>
                    <a:pt x="18" y="5928"/>
                    <a:pt x="25" y="5942"/>
                    <a:pt x="25" y="5949"/>
                  </a:cubicBezTo>
                  <a:lnTo>
                    <a:pt x="134" y="6110"/>
                  </a:lnTo>
                  <a:lnTo>
                    <a:pt x="134" y="6131"/>
                  </a:lnTo>
                  <a:cubicBezTo>
                    <a:pt x="127" y="6215"/>
                    <a:pt x="141" y="6365"/>
                    <a:pt x="197" y="6421"/>
                  </a:cubicBezTo>
                  <a:cubicBezTo>
                    <a:pt x="379" y="6603"/>
                    <a:pt x="487" y="6726"/>
                    <a:pt x="505" y="6810"/>
                  </a:cubicBezTo>
                  <a:cubicBezTo>
                    <a:pt x="505" y="6813"/>
                    <a:pt x="505" y="6820"/>
                    <a:pt x="508" y="6827"/>
                  </a:cubicBezTo>
                  <a:cubicBezTo>
                    <a:pt x="512" y="6866"/>
                    <a:pt x="512" y="6901"/>
                    <a:pt x="512" y="6940"/>
                  </a:cubicBezTo>
                  <a:lnTo>
                    <a:pt x="512" y="7073"/>
                  </a:lnTo>
                  <a:lnTo>
                    <a:pt x="508" y="7160"/>
                  </a:lnTo>
                  <a:lnTo>
                    <a:pt x="508" y="7181"/>
                  </a:lnTo>
                  <a:lnTo>
                    <a:pt x="508" y="7216"/>
                  </a:lnTo>
                  <a:lnTo>
                    <a:pt x="508" y="7255"/>
                  </a:lnTo>
                  <a:cubicBezTo>
                    <a:pt x="515" y="7276"/>
                    <a:pt x="522" y="7297"/>
                    <a:pt x="529" y="7314"/>
                  </a:cubicBezTo>
                  <a:lnTo>
                    <a:pt x="529" y="7318"/>
                  </a:lnTo>
                  <a:cubicBezTo>
                    <a:pt x="536" y="7335"/>
                    <a:pt x="543" y="7349"/>
                    <a:pt x="554" y="7367"/>
                  </a:cubicBezTo>
                  <a:cubicBezTo>
                    <a:pt x="591" y="7316"/>
                    <a:pt x="634" y="7300"/>
                    <a:pt x="676" y="7300"/>
                  </a:cubicBezTo>
                  <a:cubicBezTo>
                    <a:pt x="720" y="7300"/>
                    <a:pt x="763" y="7319"/>
                    <a:pt x="792" y="7332"/>
                  </a:cubicBezTo>
                  <a:cubicBezTo>
                    <a:pt x="809" y="7342"/>
                    <a:pt x="823" y="7346"/>
                    <a:pt x="844" y="7349"/>
                  </a:cubicBezTo>
                  <a:cubicBezTo>
                    <a:pt x="844" y="7349"/>
                    <a:pt x="848" y="7346"/>
                    <a:pt x="851" y="7335"/>
                  </a:cubicBezTo>
                  <a:cubicBezTo>
                    <a:pt x="865" y="7290"/>
                    <a:pt x="897" y="7255"/>
                    <a:pt x="939" y="7237"/>
                  </a:cubicBezTo>
                  <a:cubicBezTo>
                    <a:pt x="957" y="7231"/>
                    <a:pt x="976" y="7228"/>
                    <a:pt x="996" y="7228"/>
                  </a:cubicBezTo>
                  <a:cubicBezTo>
                    <a:pt x="1060" y="7228"/>
                    <a:pt x="1128" y="7259"/>
                    <a:pt x="1187" y="7286"/>
                  </a:cubicBezTo>
                  <a:cubicBezTo>
                    <a:pt x="1219" y="7304"/>
                    <a:pt x="1250" y="7318"/>
                    <a:pt x="1282" y="7325"/>
                  </a:cubicBezTo>
                  <a:cubicBezTo>
                    <a:pt x="1313" y="7321"/>
                    <a:pt x="1405" y="7237"/>
                    <a:pt x="1454" y="7192"/>
                  </a:cubicBezTo>
                  <a:cubicBezTo>
                    <a:pt x="1544" y="7108"/>
                    <a:pt x="1606" y="7049"/>
                    <a:pt x="1666" y="7049"/>
                  </a:cubicBezTo>
                  <a:cubicBezTo>
                    <a:pt x="1673" y="7049"/>
                    <a:pt x="1681" y="7050"/>
                    <a:pt x="1688" y="7052"/>
                  </a:cubicBezTo>
                  <a:cubicBezTo>
                    <a:pt x="1797" y="7080"/>
                    <a:pt x="1947" y="7395"/>
                    <a:pt x="1947" y="7521"/>
                  </a:cubicBezTo>
                  <a:cubicBezTo>
                    <a:pt x="1947" y="7545"/>
                    <a:pt x="2028" y="7608"/>
                    <a:pt x="2059" y="7629"/>
                  </a:cubicBezTo>
                  <a:cubicBezTo>
                    <a:pt x="2122" y="7678"/>
                    <a:pt x="2171" y="7717"/>
                    <a:pt x="2161" y="7773"/>
                  </a:cubicBezTo>
                  <a:cubicBezTo>
                    <a:pt x="2154" y="7808"/>
                    <a:pt x="2129" y="7832"/>
                    <a:pt x="2098" y="7839"/>
                  </a:cubicBezTo>
                  <a:cubicBezTo>
                    <a:pt x="2080" y="7846"/>
                    <a:pt x="2066" y="7864"/>
                    <a:pt x="2063" y="7881"/>
                  </a:cubicBezTo>
                  <a:cubicBezTo>
                    <a:pt x="2059" y="7888"/>
                    <a:pt x="2059" y="7899"/>
                    <a:pt x="2063" y="7906"/>
                  </a:cubicBezTo>
                  <a:lnTo>
                    <a:pt x="2073" y="7906"/>
                  </a:lnTo>
                  <a:cubicBezTo>
                    <a:pt x="2199" y="7906"/>
                    <a:pt x="2217" y="8032"/>
                    <a:pt x="2227" y="8116"/>
                  </a:cubicBezTo>
                  <a:cubicBezTo>
                    <a:pt x="2231" y="8161"/>
                    <a:pt x="2241" y="8203"/>
                    <a:pt x="2259" y="8242"/>
                  </a:cubicBezTo>
                  <a:cubicBezTo>
                    <a:pt x="2273" y="8266"/>
                    <a:pt x="2294" y="8284"/>
                    <a:pt x="2315" y="8301"/>
                  </a:cubicBezTo>
                  <a:cubicBezTo>
                    <a:pt x="2332" y="8315"/>
                    <a:pt x="2350" y="8322"/>
                    <a:pt x="2367" y="8322"/>
                  </a:cubicBezTo>
                  <a:lnTo>
                    <a:pt x="2374" y="8319"/>
                  </a:lnTo>
                  <a:lnTo>
                    <a:pt x="2378" y="8319"/>
                  </a:lnTo>
                  <a:cubicBezTo>
                    <a:pt x="2381" y="8315"/>
                    <a:pt x="2385" y="8312"/>
                    <a:pt x="2388" y="8308"/>
                  </a:cubicBezTo>
                  <a:lnTo>
                    <a:pt x="2392" y="8301"/>
                  </a:lnTo>
                  <a:lnTo>
                    <a:pt x="2395" y="8298"/>
                  </a:lnTo>
                  <a:cubicBezTo>
                    <a:pt x="2399" y="8294"/>
                    <a:pt x="2399" y="8287"/>
                    <a:pt x="2402" y="8284"/>
                  </a:cubicBezTo>
                  <a:cubicBezTo>
                    <a:pt x="2420" y="8238"/>
                    <a:pt x="2458" y="8203"/>
                    <a:pt x="2504" y="8186"/>
                  </a:cubicBezTo>
                  <a:cubicBezTo>
                    <a:pt x="2514" y="8182"/>
                    <a:pt x="2521" y="8182"/>
                    <a:pt x="2532" y="8179"/>
                  </a:cubicBezTo>
                  <a:lnTo>
                    <a:pt x="2574" y="8179"/>
                  </a:lnTo>
                  <a:cubicBezTo>
                    <a:pt x="2581" y="8182"/>
                    <a:pt x="2588" y="8182"/>
                    <a:pt x="2595" y="8186"/>
                  </a:cubicBezTo>
                  <a:lnTo>
                    <a:pt x="2612" y="8189"/>
                  </a:lnTo>
                  <a:cubicBezTo>
                    <a:pt x="2619" y="8193"/>
                    <a:pt x="2626" y="8196"/>
                    <a:pt x="2633" y="8200"/>
                  </a:cubicBezTo>
                  <a:lnTo>
                    <a:pt x="2647" y="8207"/>
                  </a:lnTo>
                  <a:cubicBezTo>
                    <a:pt x="2654" y="8214"/>
                    <a:pt x="2661" y="8217"/>
                    <a:pt x="2668" y="8221"/>
                  </a:cubicBezTo>
                  <a:lnTo>
                    <a:pt x="2682" y="8231"/>
                  </a:lnTo>
                  <a:cubicBezTo>
                    <a:pt x="2689" y="8235"/>
                    <a:pt x="2696" y="8242"/>
                    <a:pt x="2703" y="8249"/>
                  </a:cubicBezTo>
                  <a:lnTo>
                    <a:pt x="2714" y="8259"/>
                  </a:lnTo>
                  <a:cubicBezTo>
                    <a:pt x="2721" y="8266"/>
                    <a:pt x="2728" y="8270"/>
                    <a:pt x="2731" y="8277"/>
                  </a:cubicBezTo>
                  <a:lnTo>
                    <a:pt x="2742" y="8287"/>
                  </a:lnTo>
                  <a:cubicBezTo>
                    <a:pt x="2749" y="8294"/>
                    <a:pt x="2756" y="8301"/>
                    <a:pt x="2763" y="8308"/>
                  </a:cubicBezTo>
                  <a:lnTo>
                    <a:pt x="2770" y="8319"/>
                  </a:lnTo>
                  <a:cubicBezTo>
                    <a:pt x="2777" y="8329"/>
                    <a:pt x="2787" y="8340"/>
                    <a:pt x="2794" y="8350"/>
                  </a:cubicBezTo>
                  <a:cubicBezTo>
                    <a:pt x="2799" y="8357"/>
                    <a:pt x="2807" y="8358"/>
                    <a:pt x="2815" y="8358"/>
                  </a:cubicBezTo>
                  <a:cubicBezTo>
                    <a:pt x="2820" y="8358"/>
                    <a:pt x="2825" y="8357"/>
                    <a:pt x="2829" y="8357"/>
                  </a:cubicBezTo>
                  <a:cubicBezTo>
                    <a:pt x="2899" y="8343"/>
                    <a:pt x="2955" y="8294"/>
                    <a:pt x="2983" y="8224"/>
                  </a:cubicBezTo>
                  <a:cubicBezTo>
                    <a:pt x="3009" y="8121"/>
                    <a:pt x="3130" y="8054"/>
                    <a:pt x="3233" y="8054"/>
                  </a:cubicBezTo>
                  <a:cubicBezTo>
                    <a:pt x="3244" y="8054"/>
                    <a:pt x="3256" y="8054"/>
                    <a:pt x="3267" y="8056"/>
                  </a:cubicBezTo>
                  <a:cubicBezTo>
                    <a:pt x="3344" y="8067"/>
                    <a:pt x="3400" y="8140"/>
                    <a:pt x="3386" y="8217"/>
                  </a:cubicBezTo>
                  <a:cubicBezTo>
                    <a:pt x="3382" y="8235"/>
                    <a:pt x="3382" y="8256"/>
                    <a:pt x="3386" y="8273"/>
                  </a:cubicBezTo>
                  <a:cubicBezTo>
                    <a:pt x="3418" y="8259"/>
                    <a:pt x="3449" y="8242"/>
                    <a:pt x="3477" y="8221"/>
                  </a:cubicBezTo>
                  <a:cubicBezTo>
                    <a:pt x="3488" y="8214"/>
                    <a:pt x="3498" y="8207"/>
                    <a:pt x="3509" y="8200"/>
                  </a:cubicBezTo>
                  <a:lnTo>
                    <a:pt x="3516" y="8200"/>
                  </a:lnTo>
                  <a:cubicBezTo>
                    <a:pt x="3547" y="8186"/>
                    <a:pt x="3586" y="8175"/>
                    <a:pt x="3624" y="8175"/>
                  </a:cubicBezTo>
                  <a:lnTo>
                    <a:pt x="3624" y="8172"/>
                  </a:lnTo>
                  <a:lnTo>
                    <a:pt x="3642" y="8116"/>
                  </a:lnTo>
                  <a:lnTo>
                    <a:pt x="3645" y="8109"/>
                  </a:lnTo>
                  <a:lnTo>
                    <a:pt x="3663" y="8053"/>
                  </a:lnTo>
                  <a:lnTo>
                    <a:pt x="3680" y="7997"/>
                  </a:lnTo>
                  <a:lnTo>
                    <a:pt x="3701" y="7948"/>
                  </a:lnTo>
                  <a:lnTo>
                    <a:pt x="3701" y="7941"/>
                  </a:lnTo>
                  <a:lnTo>
                    <a:pt x="3715" y="7899"/>
                  </a:lnTo>
                  <a:lnTo>
                    <a:pt x="3715" y="7895"/>
                  </a:lnTo>
                  <a:lnTo>
                    <a:pt x="3733" y="7857"/>
                  </a:lnTo>
                  <a:lnTo>
                    <a:pt x="3733" y="7853"/>
                  </a:lnTo>
                  <a:lnTo>
                    <a:pt x="3743" y="7822"/>
                  </a:lnTo>
                  <a:lnTo>
                    <a:pt x="3743" y="7818"/>
                  </a:lnTo>
                  <a:cubicBezTo>
                    <a:pt x="3750" y="7811"/>
                    <a:pt x="3754" y="7801"/>
                    <a:pt x="3757" y="7794"/>
                  </a:cubicBezTo>
                  <a:cubicBezTo>
                    <a:pt x="3768" y="7773"/>
                    <a:pt x="3740" y="7692"/>
                    <a:pt x="3726" y="7650"/>
                  </a:cubicBezTo>
                  <a:cubicBezTo>
                    <a:pt x="3698" y="7563"/>
                    <a:pt x="3659" y="7447"/>
                    <a:pt x="3757" y="7409"/>
                  </a:cubicBezTo>
                  <a:cubicBezTo>
                    <a:pt x="3796" y="7395"/>
                    <a:pt x="3834" y="7391"/>
                    <a:pt x="3876" y="7391"/>
                  </a:cubicBezTo>
                  <a:cubicBezTo>
                    <a:pt x="4009" y="7384"/>
                    <a:pt x="4114" y="7370"/>
                    <a:pt x="4156" y="7251"/>
                  </a:cubicBezTo>
                  <a:cubicBezTo>
                    <a:pt x="4198" y="7129"/>
                    <a:pt x="4258" y="7017"/>
                    <a:pt x="4331" y="6911"/>
                  </a:cubicBezTo>
                  <a:cubicBezTo>
                    <a:pt x="4342" y="6782"/>
                    <a:pt x="4373" y="6530"/>
                    <a:pt x="4485" y="6474"/>
                  </a:cubicBezTo>
                  <a:cubicBezTo>
                    <a:pt x="4505" y="6463"/>
                    <a:pt x="4526" y="6458"/>
                    <a:pt x="4546" y="6458"/>
                  </a:cubicBezTo>
                  <a:cubicBezTo>
                    <a:pt x="4567" y="6458"/>
                    <a:pt x="4587" y="6463"/>
                    <a:pt x="4604" y="6474"/>
                  </a:cubicBezTo>
                  <a:lnTo>
                    <a:pt x="4657" y="6505"/>
                  </a:lnTo>
                  <a:cubicBezTo>
                    <a:pt x="4702" y="6531"/>
                    <a:pt x="4794" y="6584"/>
                    <a:pt x="4831" y="6584"/>
                  </a:cubicBezTo>
                  <a:cubicBezTo>
                    <a:pt x="4834" y="6584"/>
                    <a:pt x="4837" y="6583"/>
                    <a:pt x="4839" y="6582"/>
                  </a:cubicBezTo>
                  <a:cubicBezTo>
                    <a:pt x="4846" y="6572"/>
                    <a:pt x="4846" y="6558"/>
                    <a:pt x="4849" y="6540"/>
                  </a:cubicBezTo>
                  <a:cubicBezTo>
                    <a:pt x="4849" y="6449"/>
                    <a:pt x="4916" y="6365"/>
                    <a:pt x="5007" y="6348"/>
                  </a:cubicBezTo>
                  <a:cubicBezTo>
                    <a:pt x="5056" y="6330"/>
                    <a:pt x="5077" y="6323"/>
                    <a:pt x="5091" y="6271"/>
                  </a:cubicBezTo>
                  <a:cubicBezTo>
                    <a:pt x="5105" y="6201"/>
                    <a:pt x="5147" y="6138"/>
                    <a:pt x="5206" y="6096"/>
                  </a:cubicBezTo>
                  <a:cubicBezTo>
                    <a:pt x="5237" y="6079"/>
                    <a:pt x="5269" y="6073"/>
                    <a:pt x="5302" y="6073"/>
                  </a:cubicBezTo>
                  <a:cubicBezTo>
                    <a:pt x="5345" y="6073"/>
                    <a:pt x="5390" y="6084"/>
                    <a:pt x="5434" y="6096"/>
                  </a:cubicBezTo>
                  <a:cubicBezTo>
                    <a:pt x="5449" y="6102"/>
                    <a:pt x="5464" y="6104"/>
                    <a:pt x="5479" y="6104"/>
                  </a:cubicBezTo>
                  <a:cubicBezTo>
                    <a:pt x="5500" y="6104"/>
                    <a:pt x="5521" y="6099"/>
                    <a:pt x="5539" y="6089"/>
                  </a:cubicBezTo>
                  <a:cubicBezTo>
                    <a:pt x="5553" y="6078"/>
                    <a:pt x="5560" y="6061"/>
                    <a:pt x="5560" y="6047"/>
                  </a:cubicBezTo>
                  <a:cubicBezTo>
                    <a:pt x="5560" y="5945"/>
                    <a:pt x="5662" y="5924"/>
                    <a:pt x="5763" y="5903"/>
                  </a:cubicBezTo>
                  <a:cubicBezTo>
                    <a:pt x="5868" y="5889"/>
                    <a:pt x="5966" y="5851"/>
                    <a:pt x="6057" y="5798"/>
                  </a:cubicBezTo>
                  <a:cubicBezTo>
                    <a:pt x="6096" y="5770"/>
                    <a:pt x="6127" y="5746"/>
                    <a:pt x="6162" y="5721"/>
                  </a:cubicBezTo>
                  <a:cubicBezTo>
                    <a:pt x="6267" y="5645"/>
                    <a:pt x="6358" y="5580"/>
                    <a:pt x="6438" y="5580"/>
                  </a:cubicBezTo>
                  <a:cubicBezTo>
                    <a:pt x="6476" y="5580"/>
                    <a:pt x="6511" y="5593"/>
                    <a:pt x="6544" y="5627"/>
                  </a:cubicBezTo>
                  <a:cubicBezTo>
                    <a:pt x="6547" y="5627"/>
                    <a:pt x="6551" y="5630"/>
                    <a:pt x="6554" y="5630"/>
                  </a:cubicBezTo>
                  <a:cubicBezTo>
                    <a:pt x="6607" y="5648"/>
                    <a:pt x="6663" y="5658"/>
                    <a:pt x="6719" y="5662"/>
                  </a:cubicBezTo>
                  <a:lnTo>
                    <a:pt x="6838" y="5662"/>
                  </a:lnTo>
                  <a:cubicBezTo>
                    <a:pt x="6862" y="5662"/>
                    <a:pt x="6886" y="5663"/>
                    <a:pt x="6911" y="5663"/>
                  </a:cubicBezTo>
                  <a:cubicBezTo>
                    <a:pt x="6994" y="5663"/>
                    <a:pt x="7076" y="5658"/>
                    <a:pt x="7160" y="5644"/>
                  </a:cubicBezTo>
                  <a:lnTo>
                    <a:pt x="7167" y="5641"/>
                  </a:lnTo>
                  <a:cubicBezTo>
                    <a:pt x="7188" y="5630"/>
                    <a:pt x="7209" y="5620"/>
                    <a:pt x="7230" y="5606"/>
                  </a:cubicBezTo>
                  <a:cubicBezTo>
                    <a:pt x="7312" y="5557"/>
                    <a:pt x="7430" y="5488"/>
                    <a:pt x="7571" y="5488"/>
                  </a:cubicBezTo>
                  <a:cubicBezTo>
                    <a:pt x="7593" y="5488"/>
                    <a:pt x="7616" y="5490"/>
                    <a:pt x="7640" y="5494"/>
                  </a:cubicBezTo>
                  <a:cubicBezTo>
                    <a:pt x="7660" y="5497"/>
                    <a:pt x="7685" y="5499"/>
                    <a:pt x="7713" y="5499"/>
                  </a:cubicBezTo>
                  <a:cubicBezTo>
                    <a:pt x="7827" y="5499"/>
                    <a:pt x="7991" y="5473"/>
                    <a:pt x="8137" y="5448"/>
                  </a:cubicBezTo>
                  <a:cubicBezTo>
                    <a:pt x="8252" y="5427"/>
                    <a:pt x="8368" y="5417"/>
                    <a:pt x="8487" y="5410"/>
                  </a:cubicBezTo>
                  <a:cubicBezTo>
                    <a:pt x="8606" y="5410"/>
                    <a:pt x="8669" y="5322"/>
                    <a:pt x="8728" y="5249"/>
                  </a:cubicBezTo>
                  <a:cubicBezTo>
                    <a:pt x="8742" y="5228"/>
                    <a:pt x="8760" y="5207"/>
                    <a:pt x="8777" y="5186"/>
                  </a:cubicBezTo>
                  <a:cubicBezTo>
                    <a:pt x="8809" y="5130"/>
                    <a:pt x="8833" y="5074"/>
                    <a:pt x="8851" y="5011"/>
                  </a:cubicBezTo>
                  <a:cubicBezTo>
                    <a:pt x="8886" y="4902"/>
                    <a:pt x="8910" y="4828"/>
                    <a:pt x="8949" y="4786"/>
                  </a:cubicBezTo>
                  <a:lnTo>
                    <a:pt x="8949" y="4779"/>
                  </a:lnTo>
                  <a:lnTo>
                    <a:pt x="8949" y="4776"/>
                  </a:lnTo>
                  <a:lnTo>
                    <a:pt x="8949" y="4769"/>
                  </a:lnTo>
                  <a:lnTo>
                    <a:pt x="8949" y="4765"/>
                  </a:lnTo>
                  <a:lnTo>
                    <a:pt x="8949" y="4758"/>
                  </a:lnTo>
                  <a:lnTo>
                    <a:pt x="8949" y="4751"/>
                  </a:lnTo>
                  <a:lnTo>
                    <a:pt x="8949" y="4744"/>
                  </a:lnTo>
                  <a:lnTo>
                    <a:pt x="8949" y="4737"/>
                  </a:lnTo>
                  <a:lnTo>
                    <a:pt x="8949" y="4727"/>
                  </a:lnTo>
                  <a:lnTo>
                    <a:pt x="8949" y="4720"/>
                  </a:lnTo>
                  <a:lnTo>
                    <a:pt x="8949" y="4709"/>
                  </a:lnTo>
                  <a:lnTo>
                    <a:pt x="8949" y="4695"/>
                  </a:lnTo>
                  <a:lnTo>
                    <a:pt x="8949" y="4688"/>
                  </a:lnTo>
                  <a:lnTo>
                    <a:pt x="8949" y="4671"/>
                  </a:lnTo>
                  <a:lnTo>
                    <a:pt x="8949" y="4664"/>
                  </a:lnTo>
                  <a:lnTo>
                    <a:pt x="8949" y="4646"/>
                  </a:lnTo>
                  <a:lnTo>
                    <a:pt x="8949" y="4639"/>
                  </a:lnTo>
                  <a:lnTo>
                    <a:pt x="8949" y="4622"/>
                  </a:lnTo>
                  <a:lnTo>
                    <a:pt x="8949" y="4611"/>
                  </a:lnTo>
                  <a:lnTo>
                    <a:pt x="8949" y="4590"/>
                  </a:lnTo>
                  <a:lnTo>
                    <a:pt x="8949" y="4580"/>
                  </a:lnTo>
                  <a:lnTo>
                    <a:pt x="8949" y="4562"/>
                  </a:lnTo>
                  <a:lnTo>
                    <a:pt x="8949" y="4548"/>
                  </a:lnTo>
                  <a:lnTo>
                    <a:pt x="8949" y="4527"/>
                  </a:lnTo>
                  <a:lnTo>
                    <a:pt x="8949" y="4412"/>
                  </a:lnTo>
                  <a:lnTo>
                    <a:pt x="8949" y="4398"/>
                  </a:lnTo>
                  <a:lnTo>
                    <a:pt x="8949" y="4370"/>
                  </a:lnTo>
                  <a:lnTo>
                    <a:pt x="8949" y="4328"/>
                  </a:lnTo>
                  <a:lnTo>
                    <a:pt x="8949" y="4307"/>
                  </a:lnTo>
                  <a:lnTo>
                    <a:pt x="8949" y="4279"/>
                  </a:lnTo>
                  <a:lnTo>
                    <a:pt x="8949" y="4258"/>
                  </a:lnTo>
                  <a:lnTo>
                    <a:pt x="8949" y="4230"/>
                  </a:lnTo>
                  <a:lnTo>
                    <a:pt x="8949" y="4205"/>
                  </a:lnTo>
                  <a:lnTo>
                    <a:pt x="8949" y="4174"/>
                  </a:lnTo>
                  <a:lnTo>
                    <a:pt x="8949" y="4153"/>
                  </a:lnTo>
                  <a:lnTo>
                    <a:pt x="8949" y="4118"/>
                  </a:lnTo>
                  <a:lnTo>
                    <a:pt x="8949" y="4093"/>
                  </a:lnTo>
                  <a:lnTo>
                    <a:pt x="8949" y="4062"/>
                  </a:lnTo>
                  <a:lnTo>
                    <a:pt x="8949" y="4034"/>
                  </a:lnTo>
                  <a:lnTo>
                    <a:pt x="8949" y="4002"/>
                  </a:lnTo>
                  <a:lnTo>
                    <a:pt x="8949" y="3939"/>
                  </a:lnTo>
                  <a:lnTo>
                    <a:pt x="8949" y="3908"/>
                  </a:lnTo>
                  <a:lnTo>
                    <a:pt x="8949" y="3876"/>
                  </a:lnTo>
                  <a:lnTo>
                    <a:pt x="8949" y="3838"/>
                  </a:lnTo>
                  <a:lnTo>
                    <a:pt x="8949" y="3810"/>
                  </a:lnTo>
                  <a:lnTo>
                    <a:pt x="8949" y="3768"/>
                  </a:lnTo>
                  <a:lnTo>
                    <a:pt x="8949" y="3736"/>
                  </a:lnTo>
                  <a:lnTo>
                    <a:pt x="8949" y="3694"/>
                  </a:lnTo>
                  <a:lnTo>
                    <a:pt x="8949" y="3663"/>
                  </a:lnTo>
                  <a:lnTo>
                    <a:pt x="8949" y="3617"/>
                  </a:lnTo>
                  <a:lnTo>
                    <a:pt x="8949" y="3589"/>
                  </a:lnTo>
                  <a:lnTo>
                    <a:pt x="8949" y="3540"/>
                  </a:lnTo>
                  <a:lnTo>
                    <a:pt x="8949" y="3509"/>
                  </a:lnTo>
                  <a:lnTo>
                    <a:pt x="8949" y="3460"/>
                  </a:lnTo>
                  <a:lnTo>
                    <a:pt x="8931" y="3463"/>
                  </a:lnTo>
                  <a:cubicBezTo>
                    <a:pt x="8756" y="3498"/>
                    <a:pt x="8567" y="3540"/>
                    <a:pt x="8564" y="3544"/>
                  </a:cubicBezTo>
                  <a:lnTo>
                    <a:pt x="8522" y="3551"/>
                  </a:lnTo>
                  <a:lnTo>
                    <a:pt x="8483" y="3561"/>
                  </a:lnTo>
                  <a:lnTo>
                    <a:pt x="8483" y="3477"/>
                  </a:lnTo>
                  <a:lnTo>
                    <a:pt x="8483" y="3474"/>
                  </a:lnTo>
                  <a:lnTo>
                    <a:pt x="8483" y="3463"/>
                  </a:lnTo>
                  <a:lnTo>
                    <a:pt x="8483" y="3460"/>
                  </a:lnTo>
                  <a:lnTo>
                    <a:pt x="8483" y="3449"/>
                  </a:lnTo>
                  <a:lnTo>
                    <a:pt x="8483" y="3439"/>
                  </a:lnTo>
                  <a:lnTo>
                    <a:pt x="8483" y="3428"/>
                  </a:lnTo>
                  <a:lnTo>
                    <a:pt x="8483" y="3414"/>
                  </a:lnTo>
                  <a:lnTo>
                    <a:pt x="8483" y="3400"/>
                  </a:lnTo>
                  <a:lnTo>
                    <a:pt x="8483" y="3383"/>
                  </a:lnTo>
                  <a:lnTo>
                    <a:pt x="8483" y="3369"/>
                  </a:lnTo>
                  <a:cubicBezTo>
                    <a:pt x="8483" y="3365"/>
                    <a:pt x="8483" y="3355"/>
                    <a:pt x="8480" y="3348"/>
                  </a:cubicBezTo>
                  <a:cubicBezTo>
                    <a:pt x="8476" y="3337"/>
                    <a:pt x="8480" y="3337"/>
                    <a:pt x="8476" y="3334"/>
                  </a:cubicBezTo>
                  <a:cubicBezTo>
                    <a:pt x="8476" y="3330"/>
                    <a:pt x="8473" y="3316"/>
                    <a:pt x="8473" y="3309"/>
                  </a:cubicBezTo>
                  <a:lnTo>
                    <a:pt x="8469" y="3295"/>
                  </a:lnTo>
                  <a:cubicBezTo>
                    <a:pt x="8469" y="3285"/>
                    <a:pt x="8466" y="3278"/>
                    <a:pt x="8462" y="3267"/>
                  </a:cubicBezTo>
                  <a:lnTo>
                    <a:pt x="8459" y="3253"/>
                  </a:lnTo>
                  <a:cubicBezTo>
                    <a:pt x="8455" y="3243"/>
                    <a:pt x="8452" y="3232"/>
                    <a:pt x="8448" y="3225"/>
                  </a:cubicBezTo>
                  <a:lnTo>
                    <a:pt x="8445" y="3211"/>
                  </a:lnTo>
                  <a:cubicBezTo>
                    <a:pt x="8441" y="3201"/>
                    <a:pt x="8438" y="3190"/>
                    <a:pt x="8434" y="3180"/>
                  </a:cubicBezTo>
                  <a:lnTo>
                    <a:pt x="8427" y="3169"/>
                  </a:lnTo>
                  <a:cubicBezTo>
                    <a:pt x="8424" y="3159"/>
                    <a:pt x="8420" y="3148"/>
                    <a:pt x="8413" y="3138"/>
                  </a:cubicBezTo>
                  <a:cubicBezTo>
                    <a:pt x="8410" y="3127"/>
                    <a:pt x="8410" y="3127"/>
                    <a:pt x="8406" y="3120"/>
                  </a:cubicBezTo>
                  <a:cubicBezTo>
                    <a:pt x="8403" y="3117"/>
                    <a:pt x="8396" y="3103"/>
                    <a:pt x="8392" y="3096"/>
                  </a:cubicBezTo>
                  <a:cubicBezTo>
                    <a:pt x="8385" y="3085"/>
                    <a:pt x="8385" y="3082"/>
                    <a:pt x="8382" y="3078"/>
                  </a:cubicBezTo>
                  <a:cubicBezTo>
                    <a:pt x="8375" y="3071"/>
                    <a:pt x="8371" y="3064"/>
                    <a:pt x="8364" y="3054"/>
                  </a:cubicBezTo>
                  <a:cubicBezTo>
                    <a:pt x="8361" y="3047"/>
                    <a:pt x="8354" y="3043"/>
                    <a:pt x="8350" y="3036"/>
                  </a:cubicBezTo>
                  <a:cubicBezTo>
                    <a:pt x="8343" y="3033"/>
                    <a:pt x="8340" y="3026"/>
                    <a:pt x="8333" y="3019"/>
                  </a:cubicBezTo>
                  <a:cubicBezTo>
                    <a:pt x="8329" y="3012"/>
                    <a:pt x="8322" y="3005"/>
                    <a:pt x="8315" y="3001"/>
                  </a:cubicBezTo>
                  <a:cubicBezTo>
                    <a:pt x="8308" y="2994"/>
                    <a:pt x="8305" y="2991"/>
                    <a:pt x="8298" y="2987"/>
                  </a:cubicBezTo>
                  <a:cubicBezTo>
                    <a:pt x="8284" y="2977"/>
                    <a:pt x="8270" y="2966"/>
                    <a:pt x="8256" y="2959"/>
                  </a:cubicBezTo>
                  <a:cubicBezTo>
                    <a:pt x="8004" y="2812"/>
                    <a:pt x="7671" y="2774"/>
                    <a:pt x="7668" y="2774"/>
                  </a:cubicBezTo>
                  <a:lnTo>
                    <a:pt x="7664" y="2774"/>
                  </a:lnTo>
                  <a:lnTo>
                    <a:pt x="7633" y="2770"/>
                  </a:lnTo>
                  <a:lnTo>
                    <a:pt x="7619" y="2742"/>
                  </a:lnTo>
                  <a:cubicBezTo>
                    <a:pt x="7619" y="2738"/>
                    <a:pt x="7426" y="2399"/>
                    <a:pt x="7282" y="2255"/>
                  </a:cubicBezTo>
                  <a:lnTo>
                    <a:pt x="7272" y="2245"/>
                  </a:lnTo>
                  <a:lnTo>
                    <a:pt x="7261" y="2238"/>
                  </a:lnTo>
                  <a:lnTo>
                    <a:pt x="7251" y="2231"/>
                  </a:lnTo>
                  <a:lnTo>
                    <a:pt x="7233" y="2217"/>
                  </a:lnTo>
                  <a:cubicBezTo>
                    <a:pt x="6915" y="1982"/>
                    <a:pt x="5294" y="901"/>
                    <a:pt x="3936"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36" name="Google Shape;4050;p79">
              <a:extLst>
                <a:ext uri="{19844630-7B67-4683-BD24-482F3CDC0DDC}">
                  <a16:creationId xmlns:a16="http://schemas.microsoft.com/office/drawing/2010/main" id="{6E6320E5-4BDE-4C13-80BC-FE1BBBAB3ECF}"/>
                </a:ext>
              </a:extLst>
            </p:cNvPr>
            <p:cNvSpPr/>
            <p:nvPr/>
          </p:nvSpPr>
          <p:spPr>
            <a:xfrm rot="0">
              <a:off x="2072674" y="1899590"/>
              <a:ext cx="14" cy="204"/>
            </a:xfrm>
            <a:custGeom>
              <a:avLst/>
              <a:gdLst/>
              <a:ahLst/>
              <a:cxnLst/>
              <a:rect b="b" l="0" r="r" t="0"/>
              <a:pathLst>
                <a:path h="15" w="1">
                  <a:moveTo>
                    <a:pt x="1" y="14"/>
                  </a:moveTo>
                  <a:lnTo>
                    <a:pt x="1" y="0"/>
                  </a:lnTo>
                  <a:cubicBezTo>
                    <a:pt x="1" y="4"/>
                    <a:pt x="1" y="11"/>
                    <a:pt x="1"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37" name="Google Shape;4051;p79">
              <a:extLst>
                <a:ext uri="{25CF6FBD-B8F2-4A1C-84ED-AB4420C3F09F}">
                  <a16:creationId xmlns:a16="http://schemas.microsoft.com/office/drawing/2010/main" id="{0DE0BFC1-C05E-49F6-A2E8-3552F970DE78}"/>
                </a:ext>
              </a:extLst>
            </p:cNvPr>
            <p:cNvSpPr/>
            <p:nvPr/>
          </p:nvSpPr>
          <p:spPr>
            <a:xfrm rot="0">
              <a:off x="2072729" y="1900634"/>
              <a:ext cx="14" cy="1154"/>
            </a:xfrm>
            <a:custGeom>
              <a:avLst/>
              <a:gdLst/>
              <a:ahLst/>
              <a:cxnLst/>
              <a:rect b="b" l="0" r="r" t="0"/>
              <a:pathLst>
                <a:path h="85" w="1">
                  <a:moveTo>
                    <a:pt x="0" y="0"/>
                  </a:moveTo>
                  <a:lnTo>
                    <a:pt x="0" y="84"/>
                  </a:lnTo>
                  <a:lnTo>
                    <a:pt x="0" y="8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38" name="Google Shape;4052;p79">
              <a:extLst>
                <a:ext uri="{5E09295B-F73E-47EA-98A3-E1CA190E0A13}">
                  <a16:creationId xmlns:a16="http://schemas.microsoft.com/office/drawing/2010/main" id="{973D49EF-1BF5-4D8E-AFAE-76AEC4924AA2}"/>
                </a:ext>
              </a:extLst>
            </p:cNvPr>
            <p:cNvSpPr/>
            <p:nvPr/>
          </p:nvSpPr>
          <p:spPr>
            <a:xfrm rot="0">
              <a:off x="2055607" y="1883514"/>
              <a:ext cx="299" cy="204"/>
            </a:xfrm>
            <a:custGeom>
              <a:avLst/>
              <a:gdLst/>
              <a:ahLst/>
              <a:cxnLst/>
              <a:rect b="b" l="0" r="r" t="0"/>
              <a:pathLst>
                <a:path h="15" w="22">
                  <a:moveTo>
                    <a:pt x="22" y="1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39" name="Google Shape;4053;p79">
              <a:extLst>
                <a:ext uri="{33AEFE0D-BB32-4780-BE44-3151A5368877}">
                  <a16:creationId xmlns:a16="http://schemas.microsoft.com/office/drawing/2010/main" id="{CD176ED5-755D-407C-82A6-12E45793E656}"/>
                </a:ext>
              </a:extLst>
            </p:cNvPr>
            <p:cNvSpPr/>
            <p:nvPr/>
          </p:nvSpPr>
          <p:spPr>
            <a:xfrm rot="0">
              <a:off x="2070297" y="1894172"/>
              <a:ext cx="299" cy="244"/>
            </a:xfrm>
            <a:custGeom>
              <a:avLst/>
              <a:gdLst/>
              <a:ahLst/>
              <a:cxnLst/>
              <a:rect b="b" l="0" r="r" t="0"/>
              <a:pathLst>
                <a:path h="18" w="22">
                  <a:moveTo>
                    <a:pt x="1" y="0"/>
                  </a:moveTo>
                  <a:cubicBezTo>
                    <a:pt x="8" y="7"/>
                    <a:pt x="15" y="11"/>
                    <a:pt x="22" y="18"/>
                  </a:cubicBezTo>
                  <a:cubicBezTo>
                    <a:pt x="15" y="11"/>
                    <a:pt x="8"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40" name="Google Shape;4054;p79">
              <a:extLst>
                <a:ext uri="{FBCE6E49-BA9A-4D62-B1D6-A52CDC570CC5}">
                  <a16:creationId xmlns:a16="http://schemas.microsoft.com/office/drawing/2010/main" id="{8BE33481-AF0F-4240-B17F-BAD68B7B9FF7}"/>
                </a:ext>
              </a:extLst>
            </p:cNvPr>
            <p:cNvSpPr/>
            <p:nvPr/>
          </p:nvSpPr>
          <p:spPr>
            <a:xfrm rot="0">
              <a:off x="2072103" y="1897022"/>
              <a:ext cx="68" cy="204"/>
            </a:xfrm>
            <a:custGeom>
              <a:avLst/>
              <a:gdLst/>
              <a:ahLst/>
              <a:cxnLst/>
              <a:rect b="b" l="0" r="r" t="0"/>
              <a:pathLst>
                <a:path h="15" w="5">
                  <a:moveTo>
                    <a:pt x="1" y="0"/>
                  </a:moveTo>
                  <a:lnTo>
                    <a:pt x="1" y="0"/>
                  </a:lnTo>
                  <a:cubicBezTo>
                    <a:pt x="1" y="1"/>
                    <a:pt x="1" y="2"/>
                    <a:pt x="2" y="4"/>
                  </a:cubicBezTo>
                  <a:lnTo>
                    <a:pt x="2" y="4"/>
                  </a:lnTo>
                  <a:lnTo>
                    <a:pt x="1" y="0"/>
                  </a:lnTo>
                  <a:close/>
                  <a:moveTo>
                    <a:pt x="2" y="4"/>
                  </a:moveTo>
                  <a:lnTo>
                    <a:pt x="4" y="14"/>
                  </a:lnTo>
                  <a:cubicBezTo>
                    <a:pt x="4" y="9"/>
                    <a:pt x="3" y="6"/>
                    <a:pt x="2" y="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41" name="Google Shape;4055;p79">
              <a:extLst>
                <a:ext uri="{2899D09A-7050-4673-9619-6446E3AD4310}">
                  <a16:creationId xmlns:a16="http://schemas.microsoft.com/office/drawing/2010/main" id="{8FC714B9-1E6E-4EEF-A849-D2EBE85DBD07}"/>
                </a:ext>
              </a:extLst>
            </p:cNvPr>
            <p:cNvSpPr/>
            <p:nvPr/>
          </p:nvSpPr>
          <p:spPr>
            <a:xfrm rot="0">
              <a:off x="2056042" y="1883799"/>
              <a:ext cx="109" cy="109"/>
            </a:xfrm>
            <a:custGeom>
              <a:avLst/>
              <a:gdLst/>
              <a:ahLst/>
              <a:cxnLst/>
              <a:rect b="b" l="0" r="r" t="0"/>
              <a:pathLst>
                <a:path h="8" w="8">
                  <a:moveTo>
                    <a:pt x="7"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42" name="Google Shape;4056;p79">
              <a:extLst>
                <a:ext uri="{786AA8B7-A604-40D7-94C5-BC293F63726B}">
                  <a16:creationId xmlns:a16="http://schemas.microsoft.com/office/drawing/2010/main" id="{E9A92733-F5B3-41A9-B84F-332DEEF087A8}"/>
                </a:ext>
              </a:extLst>
            </p:cNvPr>
            <p:cNvSpPr/>
            <p:nvPr/>
          </p:nvSpPr>
          <p:spPr>
            <a:xfrm rot="0">
              <a:off x="2072443" y="1898164"/>
              <a:ext cx="54" cy="204"/>
            </a:xfrm>
            <a:custGeom>
              <a:avLst/>
              <a:gdLst/>
              <a:ahLst/>
              <a:cxnLst/>
              <a:rect b="b" l="0" r="r" t="0"/>
              <a:pathLst>
                <a:path h="15" w="4">
                  <a:moveTo>
                    <a:pt x="4" y="1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43" name="Google Shape;4057;p79">
              <a:extLst>
                <a:ext uri="{EA3DFAE1-436E-4ED9-8D93-2D1B775C59DF}">
                  <a16:creationId xmlns:a16="http://schemas.microsoft.com/office/drawing/2010/main" id="{3FB25243-B318-4345-9D6D-DABF48423D2A}"/>
                </a:ext>
              </a:extLst>
            </p:cNvPr>
            <p:cNvSpPr/>
            <p:nvPr/>
          </p:nvSpPr>
          <p:spPr>
            <a:xfrm rot="0">
              <a:off x="2072633" y="1899155"/>
              <a:ext cx="14" cy="204"/>
            </a:xfrm>
            <a:custGeom>
              <a:avLst/>
              <a:gdLst/>
              <a:ahLst/>
              <a:cxnLst/>
              <a:rect b="b" l="0" r="r" t="0"/>
              <a:pathLst>
                <a:path h="15" w="1">
                  <a:moveTo>
                    <a:pt x="0" y="15"/>
                  </a:moveTo>
                  <a:lnTo>
                    <a:pt x="0" y="1"/>
                  </a:lnTo>
                  <a:cubicBezTo>
                    <a:pt x="0" y="4"/>
                    <a:pt x="0" y="11"/>
                    <a:pt x="0"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44" name="Google Shape;4058;p79">
              <a:extLst>
                <a:ext uri="{0F25C646-12C7-425C-BB97-7BBAA0BFFB28}">
                  <a16:creationId xmlns:a16="http://schemas.microsoft.com/office/drawing/2010/main" id="{4A2E4A83-DF5F-4090-9CF4-FBB06FBE8F3A}"/>
                </a:ext>
              </a:extLst>
            </p:cNvPr>
            <p:cNvSpPr/>
            <p:nvPr/>
          </p:nvSpPr>
          <p:spPr>
            <a:xfrm rot="0">
              <a:off x="2071588" y="1895828"/>
              <a:ext cx="109" cy="204"/>
            </a:xfrm>
            <a:custGeom>
              <a:avLst/>
              <a:gdLst/>
              <a:ahLst/>
              <a:cxnLst/>
              <a:rect b="b" l="0" r="r" t="0"/>
              <a:pathLst>
                <a:path h="15" w="8">
                  <a:moveTo>
                    <a:pt x="0" y="1"/>
                  </a:moveTo>
                  <a:lnTo>
                    <a:pt x="0" y="1"/>
                  </a:lnTo>
                  <a:cubicBezTo>
                    <a:pt x="0" y="3"/>
                    <a:pt x="2" y="6"/>
                    <a:pt x="4" y="9"/>
                  </a:cubicBezTo>
                  <a:lnTo>
                    <a:pt x="4" y="9"/>
                  </a:lnTo>
                  <a:cubicBezTo>
                    <a:pt x="3" y="6"/>
                    <a:pt x="2" y="3"/>
                    <a:pt x="0" y="1"/>
                  </a:cubicBezTo>
                  <a:close/>
                  <a:moveTo>
                    <a:pt x="4" y="9"/>
                  </a:moveTo>
                  <a:cubicBezTo>
                    <a:pt x="5" y="11"/>
                    <a:pt x="6" y="13"/>
                    <a:pt x="7" y="15"/>
                  </a:cubicBezTo>
                  <a:cubicBezTo>
                    <a:pt x="6" y="13"/>
                    <a:pt x="5" y="11"/>
                    <a:pt x="4" y="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45" name="Google Shape;4059;p79">
              <a:extLst>
                <a:ext uri="{D8790ABD-0043-4A35-923D-12C56A739B3B}">
                  <a16:creationId xmlns:a16="http://schemas.microsoft.com/office/drawing/2010/main" id="{19A3B092-CEDD-4219-A955-270349255D30}"/>
                </a:ext>
              </a:extLst>
            </p:cNvPr>
            <p:cNvSpPr/>
            <p:nvPr/>
          </p:nvSpPr>
          <p:spPr>
            <a:xfrm rot="0">
              <a:off x="2071208" y="1895218"/>
              <a:ext cx="204" cy="244"/>
            </a:xfrm>
            <a:custGeom>
              <a:avLst/>
              <a:gdLst/>
              <a:ahLst/>
              <a:cxnLst/>
              <a:rect b="b" l="0" r="r" t="0"/>
              <a:pathLst>
                <a:path h="18" w="15">
                  <a:moveTo>
                    <a:pt x="14" y="18"/>
                  </a:moveTo>
                  <a:cubicBezTo>
                    <a:pt x="11" y="11"/>
                    <a:pt x="4" y="7"/>
                    <a:pt x="0" y="0"/>
                  </a:cubicBezTo>
                  <a:cubicBezTo>
                    <a:pt x="4" y="7"/>
                    <a:pt x="11" y="11"/>
                    <a:pt x="14"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46" name="Google Shape;4060;p79">
              <a:extLst>
                <a:ext uri="{5D388675-E63F-4A51-B667-F5D630A52E28}">
                  <a16:creationId xmlns:a16="http://schemas.microsoft.com/office/drawing/2010/main" id="{A407E685-89A6-4247-A9BA-2556AB27FC91}"/>
                </a:ext>
              </a:extLst>
            </p:cNvPr>
            <p:cNvSpPr/>
            <p:nvPr/>
          </p:nvSpPr>
          <p:spPr>
            <a:xfrm rot="0">
              <a:off x="2072253" y="1897593"/>
              <a:ext cx="109" cy="204"/>
            </a:xfrm>
            <a:custGeom>
              <a:avLst/>
              <a:gdLst/>
              <a:ahLst/>
              <a:cxnLst/>
              <a:rect b="b" l="0" r="r" t="0"/>
              <a:pathLst>
                <a:path h="15" w="8">
                  <a:moveTo>
                    <a:pt x="7" y="1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47" name="Google Shape;4061;p79">
              <a:extLst>
                <a:ext uri="{8639DF12-43B4-4D87-8868-313D453677A8}">
                  <a16:creationId xmlns:a16="http://schemas.microsoft.com/office/drawing/2010/main" id="{CCFD6A27-C165-4064-99A2-989E6A084E4C}"/>
                </a:ext>
              </a:extLst>
            </p:cNvPr>
            <p:cNvSpPr/>
            <p:nvPr/>
          </p:nvSpPr>
          <p:spPr>
            <a:xfrm rot="0">
              <a:off x="2060848" y="1890642"/>
              <a:ext cx="679" cy="448"/>
            </a:xfrm>
            <a:custGeom>
              <a:avLst/>
              <a:gdLst/>
              <a:ahLst/>
              <a:cxnLst/>
              <a:rect b="b" l="0" r="r" t="0"/>
              <a:pathLst>
                <a:path h="33" w="50">
                  <a:moveTo>
                    <a:pt x="0" y="1"/>
                  </a:moveTo>
                  <a:lnTo>
                    <a:pt x="18" y="29"/>
                  </a:lnTo>
                  <a:lnTo>
                    <a:pt x="49" y="33"/>
                  </a:lnTo>
                  <a:lnTo>
                    <a:pt x="18" y="2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48" name="Google Shape;4062;p79">
              <a:extLst>
                <a:ext uri="{B9EDF3C1-9261-4264-83CF-AB66716DA9E0}">
                  <a16:creationId xmlns:a16="http://schemas.microsoft.com/office/drawing/2010/main" id="{ABB5C287-910A-4A31-87F4-90928240DB8D}"/>
                </a:ext>
              </a:extLst>
            </p:cNvPr>
            <p:cNvSpPr/>
            <p:nvPr/>
          </p:nvSpPr>
          <p:spPr>
            <a:xfrm rot="0">
              <a:off x="2072729" y="1899915"/>
              <a:ext cx="14" cy="204"/>
            </a:xfrm>
            <a:custGeom>
              <a:avLst/>
              <a:gdLst/>
              <a:ahLst/>
              <a:cxnLst/>
              <a:rect b="b" l="0" r="r" t="0"/>
              <a:pathLst>
                <a:path h="15" w="1">
                  <a:moveTo>
                    <a:pt x="0" y="15"/>
                  </a:moveTo>
                  <a:lnTo>
                    <a:pt x="0" y="1"/>
                  </a:lnTo>
                  <a:cubicBezTo>
                    <a:pt x="0" y="8"/>
                    <a:pt x="0" y="11"/>
                    <a:pt x="0"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49" name="Google Shape;4063;p79">
              <a:extLst>
                <a:ext uri="{1E33DAEE-84F3-4381-9608-A1CCA36678A6}">
                  <a16:creationId xmlns:a16="http://schemas.microsoft.com/office/drawing/2010/main" id="{0661E12D-3EB2-449A-8F83-EAFE300289CC}"/>
                </a:ext>
              </a:extLst>
            </p:cNvPr>
            <p:cNvSpPr/>
            <p:nvPr/>
          </p:nvSpPr>
          <p:spPr>
            <a:xfrm rot="0">
              <a:off x="2073815" y="1900445"/>
              <a:ext cx="5010" cy="1100"/>
            </a:xfrm>
            <a:custGeom>
              <a:avLst/>
              <a:gdLst/>
              <a:ahLst/>
              <a:cxnLst/>
              <a:rect b="b" l="0" r="r" t="0"/>
              <a:pathLst>
                <a:path h="81" w="369">
                  <a:moveTo>
                    <a:pt x="368" y="0"/>
                  </a:moveTo>
                  <a:cubicBezTo>
                    <a:pt x="193" y="35"/>
                    <a:pt x="4" y="81"/>
                    <a:pt x="1" y="81"/>
                  </a:cubicBezTo>
                  <a:cubicBezTo>
                    <a:pt x="4" y="81"/>
                    <a:pt x="193" y="39"/>
                    <a:pt x="36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50" name="Google Shape;4064;p79">
              <a:extLst>
                <a:ext uri="{18A4421A-2F73-47FF-9334-0E2342BF5745}">
                  <a16:creationId xmlns:a16="http://schemas.microsoft.com/office/drawing/2010/main" id="{E9F10F3F-B8DF-4033-9343-64AD811C6934}"/>
                </a:ext>
              </a:extLst>
            </p:cNvPr>
            <p:cNvSpPr/>
            <p:nvPr/>
          </p:nvSpPr>
          <p:spPr>
            <a:xfrm rot="0">
              <a:off x="2010883" y="1853426"/>
              <a:ext cx="44738" cy="30101"/>
            </a:xfrm>
            <a:custGeom>
              <a:avLst/>
              <a:gdLst/>
              <a:ahLst/>
              <a:cxnLst/>
              <a:rect b="b" l="0" r="r" t="0"/>
              <a:pathLst>
                <a:path h="2217" w="3295">
                  <a:moveTo>
                    <a:pt x="1" y="1"/>
                  </a:moveTo>
                  <a:cubicBezTo>
                    <a:pt x="754" y="501"/>
                    <a:pt x="1590" y="1057"/>
                    <a:pt x="2239" y="1493"/>
                  </a:cubicBezTo>
                  <a:lnTo>
                    <a:pt x="2239" y="1493"/>
                  </a:lnTo>
                  <a:cubicBezTo>
                    <a:pt x="1613" y="1072"/>
                    <a:pt x="800" y="530"/>
                    <a:pt x="1" y="1"/>
                  </a:cubicBezTo>
                  <a:close/>
                  <a:moveTo>
                    <a:pt x="2239" y="1493"/>
                  </a:moveTo>
                  <a:lnTo>
                    <a:pt x="2239" y="1493"/>
                  </a:lnTo>
                  <a:cubicBezTo>
                    <a:pt x="2764" y="1847"/>
                    <a:pt x="3156" y="2115"/>
                    <a:pt x="3295" y="2217"/>
                  </a:cubicBezTo>
                  <a:cubicBezTo>
                    <a:pt x="3155" y="2113"/>
                    <a:pt x="2757" y="1841"/>
                    <a:pt x="2239" y="149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51" name="Google Shape;4065;p79">
              <a:extLst>
                <a:ext uri="{210A80E5-E1BE-49FE-875B-040618D04ECC}">
                  <a16:creationId xmlns:a16="http://schemas.microsoft.com/office/drawing/2010/main" id="{B67DDBA7-D605-417A-8019-36B296C00D01}"/>
                </a:ext>
              </a:extLst>
            </p:cNvPr>
            <p:cNvSpPr/>
            <p:nvPr/>
          </p:nvSpPr>
          <p:spPr>
            <a:xfrm rot="0">
              <a:off x="2069538" y="1893601"/>
              <a:ext cx="584" cy="394"/>
            </a:xfrm>
            <a:custGeom>
              <a:avLst/>
              <a:gdLst/>
              <a:ahLst/>
              <a:cxnLst/>
              <a:rect b="b" l="0" r="r" t="0"/>
              <a:pathLst>
                <a:path h="29" w="43">
                  <a:moveTo>
                    <a:pt x="43" y="28"/>
                  </a:moveTo>
                  <a:cubicBezTo>
                    <a:pt x="29" y="18"/>
                    <a:pt x="15" y="7"/>
                    <a:pt x="1" y="0"/>
                  </a:cubicBezTo>
                  <a:cubicBezTo>
                    <a:pt x="15" y="7"/>
                    <a:pt x="29" y="18"/>
                    <a:pt x="43" y="2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52" name="Google Shape;4066;p79">
              <a:extLst>
                <a:ext uri="{2CABBE22-7221-42E1-B8B1-5F4EF067696E}">
                  <a16:creationId xmlns:a16="http://schemas.microsoft.com/office/drawing/2010/main" id="{3B7FE053-5611-422A-882A-3544FFAA6396}"/>
                </a:ext>
              </a:extLst>
            </p:cNvPr>
            <p:cNvSpPr/>
            <p:nvPr/>
          </p:nvSpPr>
          <p:spPr>
            <a:xfrm rot="0">
              <a:off x="2070828" y="1894647"/>
              <a:ext cx="204" cy="299"/>
            </a:xfrm>
            <a:custGeom>
              <a:avLst/>
              <a:gdLst/>
              <a:ahLst/>
              <a:cxnLst/>
              <a:rect b="b" l="0" r="r" t="0"/>
              <a:pathLst>
                <a:path h="22" w="15">
                  <a:moveTo>
                    <a:pt x="0" y="0"/>
                  </a:moveTo>
                  <a:cubicBezTo>
                    <a:pt x="4" y="11"/>
                    <a:pt x="7" y="14"/>
                    <a:pt x="14" y="21"/>
                  </a:cubicBezTo>
                  <a:cubicBezTo>
                    <a:pt x="7" y="14"/>
                    <a:pt x="4"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53" name="Google Shape;4067;p79">
              <a:extLst>
                <a:ext uri="{39564FA6-8EA9-43CD-8610-2403337174F7}">
                  <a16:creationId xmlns:a16="http://schemas.microsoft.com/office/drawing/2010/main" id="{DCABF398-CF3B-495D-91C0-1D6136CF8813}"/>
                </a:ext>
              </a:extLst>
            </p:cNvPr>
            <p:cNvSpPr/>
            <p:nvPr/>
          </p:nvSpPr>
          <p:spPr>
            <a:xfrm rot="0">
              <a:off x="2072729" y="1900255"/>
              <a:ext cx="14" cy="149"/>
            </a:xfrm>
            <a:custGeom>
              <a:avLst/>
              <a:gdLst/>
              <a:ahLst/>
              <a:cxnLst/>
              <a:rect b="b" l="0" r="r" t="0"/>
              <a:pathLst>
                <a:path h="11" w="1">
                  <a:moveTo>
                    <a:pt x="0" y="11"/>
                  </a:moveTo>
                  <a:lnTo>
                    <a:pt x="0" y="0"/>
                  </a:lnTo>
                  <a:cubicBezTo>
                    <a:pt x="0" y="4"/>
                    <a:pt x="0" y="7"/>
                    <a:pt x="0"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54" name="Google Shape;4068;p79">
              <a:extLst>
                <a:ext uri="{1242EB7D-6DBF-4B93-814D-3CD6966A9928}">
                  <a16:creationId xmlns:a16="http://schemas.microsoft.com/office/drawing/2010/main" id="{61531E07-3E1C-4E21-8F74-69202FA86879}"/>
                </a:ext>
              </a:extLst>
            </p:cNvPr>
            <p:cNvSpPr/>
            <p:nvPr/>
          </p:nvSpPr>
          <p:spPr>
            <a:xfrm rot="0">
              <a:off x="2072729" y="1900486"/>
              <a:ext cx="14" cy="109"/>
            </a:xfrm>
            <a:custGeom>
              <a:avLst/>
              <a:gdLst/>
              <a:ahLst/>
              <a:cxnLst/>
              <a:rect b="b" l="0" r="r" t="0"/>
              <a:pathLst>
                <a:path h="8" w="1">
                  <a:moveTo>
                    <a:pt x="0"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55" name="Google Shape;4069;p79">
              <a:extLst>
                <a:ext uri="{DC7E9984-E213-436A-AC69-4E3A46364DAA}">
                  <a16:creationId xmlns:a16="http://schemas.microsoft.com/office/drawing/2010/main" id="{8E57CBA8-B0AA-437D-8105-03F46EB41538}"/>
                </a:ext>
              </a:extLst>
            </p:cNvPr>
            <p:cNvSpPr/>
            <p:nvPr/>
          </p:nvSpPr>
          <p:spPr>
            <a:xfrm rot="0">
              <a:off x="2079042" y="1900391"/>
              <a:ext cx="68" cy="14"/>
            </a:xfrm>
            <a:custGeom>
              <a:avLst/>
              <a:gdLst/>
              <a:ahLst/>
              <a:cxnLst/>
              <a:rect b="b" l="0" r="r" t="0"/>
              <a:pathLst>
                <a:path h="1" w="5">
                  <a:moveTo>
                    <a:pt x="1" y="1"/>
                  </a:moveTo>
                  <a:lnTo>
                    <a:pt x="4" y="1"/>
                  </a:ln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56" name="Google Shape;4070;p79">
              <a:extLst>
                <a:ext uri="{EE8ADB09-5792-47DB-B7D4-16A7B5500EF9}">
                  <a16:creationId xmlns:a16="http://schemas.microsoft.com/office/drawing/2010/main" id="{BC2A1C98-614E-4490-82A6-F75536FD1D99}"/>
                </a:ext>
              </a:extLst>
            </p:cNvPr>
            <p:cNvSpPr/>
            <p:nvPr/>
          </p:nvSpPr>
          <p:spPr>
            <a:xfrm rot="0">
              <a:off x="2072538" y="1898680"/>
              <a:ext cx="54" cy="204"/>
            </a:xfrm>
            <a:custGeom>
              <a:avLst/>
              <a:gdLst/>
              <a:ahLst/>
              <a:cxnLst/>
              <a:rect b="b" l="0" r="r" t="0"/>
              <a:pathLst>
                <a:path h="15" w="4">
                  <a:moveTo>
                    <a:pt x="0" y="1"/>
                  </a:moveTo>
                  <a:cubicBezTo>
                    <a:pt x="0" y="4"/>
                    <a:pt x="0" y="11"/>
                    <a:pt x="4" y="15"/>
                  </a:cubicBezTo>
                  <a:cubicBezTo>
                    <a:pt x="4" y="11"/>
                    <a:pt x="4" y="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57" name="Google Shape;4071;p79">
              <a:extLst>
                <a:ext uri="{85F1EAFA-33B4-43BE-9EA9-399E3E376CE0}">
                  <a16:creationId xmlns:a16="http://schemas.microsoft.com/office/drawing/2010/main" id="{B4174C44-A89B-4F2A-848A-ECDDB5880D7D}"/>
                </a:ext>
              </a:extLst>
            </p:cNvPr>
            <p:cNvSpPr/>
            <p:nvPr/>
          </p:nvSpPr>
          <p:spPr>
            <a:xfrm rot="0">
              <a:off x="2071873" y="1896453"/>
              <a:ext cx="109" cy="149"/>
            </a:xfrm>
            <a:custGeom>
              <a:avLst/>
              <a:gdLst/>
              <a:ahLst/>
              <a:cxnLst/>
              <a:rect b="b" l="0" r="r" t="0"/>
              <a:pathLst>
                <a:path h="11" w="8">
                  <a:moveTo>
                    <a:pt x="7" y="11"/>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58" name="Google Shape;4072;p79">
              <a:extLst>
                <a:ext uri="{A6326278-D8EE-4EEF-88C0-DD7A16480374}">
                  <a16:creationId xmlns:a16="http://schemas.microsoft.com/office/drawing/2010/main" id="{A5A011A4-7461-431F-9256-21AB74CD937E}"/>
                </a:ext>
              </a:extLst>
            </p:cNvPr>
            <p:cNvSpPr/>
            <p:nvPr/>
          </p:nvSpPr>
          <p:spPr>
            <a:xfrm rot="0">
              <a:off x="1964013" y="1946120"/>
              <a:ext cx="109" cy="1534"/>
            </a:xfrm>
            <a:custGeom>
              <a:avLst/>
              <a:gdLst/>
              <a:ahLst/>
              <a:cxnLst/>
              <a:rect b="b" l="0" r="r" t="0"/>
              <a:pathLst>
                <a:path h="113" w="8">
                  <a:moveTo>
                    <a:pt x="1" y="0"/>
                  </a:moveTo>
                  <a:cubicBezTo>
                    <a:pt x="4" y="35"/>
                    <a:pt x="8" y="74"/>
                    <a:pt x="8" y="113"/>
                  </a:cubicBezTo>
                  <a:cubicBezTo>
                    <a:pt x="8" y="70"/>
                    <a:pt x="4" y="28"/>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59" name="Google Shape;4073;p79">
              <a:extLst>
                <a:ext uri="{D90CBC28-10F5-4760-8BCE-2104BA00A233}">
                  <a16:creationId xmlns:a16="http://schemas.microsoft.com/office/drawing/2010/main" id="{987B5667-95DE-4750-8317-43A8ACA2AD5B}"/>
                </a:ext>
              </a:extLst>
            </p:cNvPr>
            <p:cNvSpPr/>
            <p:nvPr/>
          </p:nvSpPr>
          <p:spPr>
            <a:xfrm rot="0">
              <a:off x="1964013" y="1950872"/>
              <a:ext cx="14" cy="542"/>
            </a:xfrm>
            <a:custGeom>
              <a:avLst/>
              <a:gdLst/>
              <a:ahLst/>
              <a:cxnLst/>
              <a:rect b="b" l="0" r="r" t="0"/>
              <a:pathLst>
                <a:path h="40" w="1">
                  <a:moveTo>
                    <a:pt x="1" y="39"/>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60" name="Google Shape;4074;p79">
              <a:extLst>
                <a:ext uri="{2D2583F6-FDDC-46F6-86BC-B8284898A0AC}">
                  <a16:creationId xmlns:a16="http://schemas.microsoft.com/office/drawing/2010/main" id="{46118B31-5CF6-46F5-B2F7-772C4F1618F0}"/>
                </a:ext>
              </a:extLst>
            </p:cNvPr>
            <p:cNvSpPr/>
            <p:nvPr/>
          </p:nvSpPr>
          <p:spPr>
            <a:xfrm rot="0">
              <a:off x="1957360" y="1933683"/>
              <a:ext cx="1629" cy="2702"/>
            </a:xfrm>
            <a:custGeom>
              <a:avLst/>
              <a:gdLst/>
              <a:ahLst/>
              <a:cxnLst/>
              <a:rect b="b" l="0" r="r" t="0"/>
              <a:pathLst>
                <a:path h="199" w="120">
                  <a:moveTo>
                    <a:pt x="1" y="0"/>
                  </a:moveTo>
                  <a:cubicBezTo>
                    <a:pt x="4" y="17"/>
                    <a:pt x="11" y="31"/>
                    <a:pt x="11" y="38"/>
                  </a:cubicBezTo>
                  <a:lnTo>
                    <a:pt x="120" y="199"/>
                  </a:lnTo>
                  <a:lnTo>
                    <a:pt x="15" y="38"/>
                  </a:lnTo>
                  <a:cubicBezTo>
                    <a:pt x="11" y="31"/>
                    <a:pt x="4" y="1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61" name="Google Shape;4075;p79">
              <a:extLst>
                <a:ext uri="{4D366EE9-B6FA-409B-B138-F879087CAC7B}">
                  <a16:creationId xmlns:a16="http://schemas.microsoft.com/office/drawing/2010/main" id="{3E267E88-0A40-4E80-9000-D50A3528B61D}"/>
                </a:ext>
              </a:extLst>
            </p:cNvPr>
            <p:cNvSpPr/>
            <p:nvPr/>
          </p:nvSpPr>
          <p:spPr>
            <a:xfrm rot="0">
              <a:off x="1992866" y="1964748"/>
              <a:ext cx="204" cy="163"/>
            </a:xfrm>
            <a:custGeom>
              <a:avLst/>
              <a:gdLst/>
              <a:ahLst/>
              <a:cxnLst/>
              <a:rect b="b" l="0" r="r" t="0"/>
              <a:pathLst>
                <a:path h="12" w="15">
                  <a:moveTo>
                    <a:pt x="15"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62" name="Google Shape;4076;p79">
              <a:extLst>
                <a:ext uri="{58E14DF0-D2E9-4067-BE61-1814211A3BAE}">
                  <a16:creationId xmlns:a16="http://schemas.microsoft.com/office/drawing/2010/main" id="{11AA4A5B-BDB4-43EB-8E15-9FED913FE506}"/>
                </a:ext>
              </a:extLst>
            </p:cNvPr>
            <p:cNvSpPr/>
            <p:nvPr/>
          </p:nvSpPr>
          <p:spPr>
            <a:xfrm rot="0">
              <a:off x="1994631" y="1966269"/>
              <a:ext cx="109" cy="163"/>
            </a:xfrm>
            <a:custGeom>
              <a:avLst/>
              <a:gdLst/>
              <a:ahLst/>
              <a:cxnLst/>
              <a:rect b="b" l="0" r="r" t="0"/>
              <a:pathLst>
                <a:path h="12" w="8">
                  <a:moveTo>
                    <a:pt x="7" y="1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63" name="Google Shape;4077;p79">
              <a:extLst>
                <a:ext uri="{81A269CA-06DA-44F1-B775-05A778C020E8}">
                  <a16:creationId xmlns:a16="http://schemas.microsoft.com/office/drawing/2010/main" id="{999263C3-20C2-4631-AC2F-07E37B766FE8}"/>
                </a:ext>
              </a:extLst>
            </p:cNvPr>
            <p:cNvSpPr/>
            <p:nvPr/>
          </p:nvSpPr>
          <p:spPr>
            <a:xfrm rot="0">
              <a:off x="2004325" y="1964843"/>
              <a:ext cx="448" cy="258"/>
            </a:xfrm>
            <a:custGeom>
              <a:avLst/>
              <a:gdLst/>
              <a:ahLst/>
              <a:cxnLst/>
              <a:rect b="b" l="0" r="r" t="0"/>
              <a:pathLst>
                <a:path h="19" w="33">
                  <a:moveTo>
                    <a:pt x="32" y="1"/>
                  </a:moveTo>
                  <a:cubicBezTo>
                    <a:pt x="22" y="4"/>
                    <a:pt x="11" y="11"/>
                    <a:pt x="1" y="18"/>
                  </a:cubicBezTo>
                  <a:cubicBezTo>
                    <a:pt x="11" y="11"/>
                    <a:pt x="22" y="4"/>
                    <a:pt x="3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64" name="Google Shape;4078;p79">
              <a:extLst>
                <a:ext uri="{16748902-0ABA-4E5F-B01E-A324DBE21C48}">
                  <a16:creationId xmlns:a16="http://schemas.microsoft.com/office/drawing/2010/main" id="{1E73E01B-66AF-45C0-84B6-4A77A115DC22}"/>
                </a:ext>
              </a:extLst>
            </p:cNvPr>
            <p:cNvSpPr/>
            <p:nvPr/>
          </p:nvSpPr>
          <p:spPr>
            <a:xfrm rot="0">
              <a:off x="1988589" y="1966132"/>
              <a:ext cx="733" cy="299"/>
            </a:xfrm>
            <a:custGeom>
              <a:avLst/>
              <a:gdLst/>
              <a:ahLst/>
              <a:cxnLst/>
              <a:rect b="b" l="0" r="r" t="0"/>
              <a:pathLst>
                <a:path h="22" w="54">
                  <a:moveTo>
                    <a:pt x="1" y="0"/>
                  </a:moveTo>
                  <a:lnTo>
                    <a:pt x="11" y="11"/>
                  </a:lnTo>
                  <a:cubicBezTo>
                    <a:pt x="22" y="18"/>
                    <a:pt x="36" y="21"/>
                    <a:pt x="50" y="21"/>
                  </a:cubicBezTo>
                  <a:lnTo>
                    <a:pt x="53" y="21"/>
                  </a:lnTo>
                  <a:cubicBezTo>
                    <a:pt x="32" y="21"/>
                    <a:pt x="15" y="1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65" name="Google Shape;4079;p79">
              <a:extLst>
                <a:ext uri="{4BD8B871-A41E-4B64-A9AC-E0B107D295A0}">
                  <a16:creationId xmlns:a16="http://schemas.microsoft.com/office/drawing/2010/main" id="{B2F49FF1-3DAA-416A-9C30-F34C421A97F5}"/>
                </a:ext>
              </a:extLst>
            </p:cNvPr>
            <p:cNvSpPr/>
            <p:nvPr/>
          </p:nvSpPr>
          <p:spPr>
            <a:xfrm rot="0">
              <a:off x="1989634" y="1964558"/>
              <a:ext cx="1494" cy="1534"/>
            </a:xfrm>
            <a:custGeom>
              <a:avLst/>
              <a:gdLst/>
              <a:ahLst/>
              <a:cxnLst/>
              <a:rect b="b" l="0" r="r" t="0"/>
              <a:pathLst>
                <a:path h="113" w="110">
                  <a:moveTo>
                    <a:pt x="8" y="99"/>
                  </a:moveTo>
                  <a:cubicBezTo>
                    <a:pt x="8" y="102"/>
                    <a:pt x="4" y="106"/>
                    <a:pt x="1" y="113"/>
                  </a:cubicBezTo>
                  <a:cubicBezTo>
                    <a:pt x="4" y="106"/>
                    <a:pt x="8" y="102"/>
                    <a:pt x="8" y="99"/>
                  </a:cubicBezTo>
                  <a:cubicBezTo>
                    <a:pt x="25" y="53"/>
                    <a:pt x="64" y="15"/>
                    <a:pt x="109" y="1"/>
                  </a:cubicBezTo>
                  <a:cubicBezTo>
                    <a:pt x="64" y="15"/>
                    <a:pt x="25" y="53"/>
                    <a:pt x="8" y="9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66" name="Google Shape;4080;p79">
              <a:extLst>
                <a:ext uri="{B0DE908B-EDE4-4D76-BB80-F2A0F06693CB}">
                  <a16:creationId xmlns:a16="http://schemas.microsoft.com/office/drawing/2010/main" id="{52A4C373-AAFE-4AB9-8D20-53BDDC2779D1}"/>
                </a:ext>
              </a:extLst>
            </p:cNvPr>
            <p:cNvSpPr/>
            <p:nvPr/>
          </p:nvSpPr>
          <p:spPr>
            <a:xfrm rot="0">
              <a:off x="1992390" y="1964611"/>
              <a:ext cx="204" cy="54"/>
            </a:xfrm>
            <a:custGeom>
              <a:avLst/>
              <a:gdLst/>
              <a:ahLst/>
              <a:cxnLst/>
              <a:rect b="b" l="0" r="r" t="0"/>
              <a:pathLst>
                <a:path h="4" w="15">
                  <a:moveTo>
                    <a:pt x="15"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67" name="Google Shape;4081;p79">
              <a:extLst>
                <a:ext uri="{93DF24AD-8A4A-4C37-B75F-CC8BC120FD70}">
                  <a16:creationId xmlns:a16="http://schemas.microsoft.com/office/drawing/2010/main" id="{F407E829-123D-4D5E-B338-F99F7AEC0325}"/>
                </a:ext>
              </a:extLst>
            </p:cNvPr>
            <p:cNvSpPr/>
            <p:nvPr/>
          </p:nvSpPr>
          <p:spPr>
            <a:xfrm rot="0">
              <a:off x="1989539" y="1966132"/>
              <a:ext cx="68" cy="109"/>
            </a:xfrm>
            <a:custGeom>
              <a:avLst/>
              <a:gdLst/>
              <a:ahLst/>
              <a:cxnLst/>
              <a:rect b="b" l="0" r="r" t="0"/>
              <a:pathLst>
                <a:path h="8" w="5">
                  <a:moveTo>
                    <a:pt x="4"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68" name="Google Shape;4082;p79">
              <a:extLst>
                <a:ext uri="{A906949F-ED6D-4D68-8C74-A28C0A26BD7A}">
                  <a16:creationId xmlns:a16="http://schemas.microsoft.com/office/drawing/2010/main" id="{6094FB9B-3702-4EDF-A4FE-D21F80A2F6CD}"/>
                </a:ext>
              </a:extLst>
            </p:cNvPr>
            <p:cNvSpPr/>
            <p:nvPr/>
          </p:nvSpPr>
          <p:spPr>
            <a:xfrm rot="0">
              <a:off x="1994196" y="1965848"/>
              <a:ext cx="163" cy="149"/>
            </a:xfrm>
            <a:custGeom>
              <a:avLst/>
              <a:gdLst/>
              <a:ahLst/>
              <a:cxnLst/>
              <a:rect b="b" l="0" r="r" t="0"/>
              <a:pathLst>
                <a:path h="11" w="12">
                  <a:moveTo>
                    <a:pt x="11" y="1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69" name="Google Shape;4083;p79">
              <a:extLst>
                <a:ext uri="{04F2C8C5-8F27-46A7-8F28-9849B292FEBA}">
                  <a16:creationId xmlns:a16="http://schemas.microsoft.com/office/drawing/2010/main" id="{B69C0700-4DF2-4869-80E4-7713DD7637A0}"/>
                </a:ext>
              </a:extLst>
            </p:cNvPr>
            <p:cNvSpPr/>
            <p:nvPr/>
          </p:nvSpPr>
          <p:spPr>
            <a:xfrm rot="0">
              <a:off x="1993816" y="1965468"/>
              <a:ext cx="163" cy="149"/>
            </a:xfrm>
            <a:custGeom>
              <a:avLst/>
              <a:gdLst/>
              <a:ahLst/>
              <a:cxnLst/>
              <a:rect b="b" l="0" r="r" t="0"/>
              <a:pathLst>
                <a:path h="11" w="12">
                  <a:moveTo>
                    <a:pt x="1" y="0"/>
                  </a:moveTo>
                  <a:lnTo>
                    <a:pt x="1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70" name="Google Shape;4084;p79">
              <a:extLst>
                <a:ext uri="{7C76FFDA-9F0B-4DF0-898C-FC22C6BA5836}">
                  <a16:creationId xmlns:a16="http://schemas.microsoft.com/office/drawing/2010/main" id="{595C0974-ADAD-4441-936F-1344588D841A}"/>
                </a:ext>
              </a:extLst>
            </p:cNvPr>
            <p:cNvSpPr/>
            <p:nvPr/>
          </p:nvSpPr>
          <p:spPr>
            <a:xfrm rot="0">
              <a:off x="1991875" y="1964517"/>
              <a:ext cx="244" cy="14"/>
            </a:xfrm>
            <a:custGeom>
              <a:avLst/>
              <a:gdLst/>
              <a:ahLst/>
              <a:cxnLst/>
              <a:rect b="b" l="0" r="r" t="0"/>
              <a:pathLst>
                <a:path h="1" w="18">
                  <a:moveTo>
                    <a:pt x="18"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71" name="Google Shape;4085;p79">
              <a:extLst>
                <a:ext uri="{DCBE53F5-E197-46B2-92D0-3BF7D3E4061B}">
                  <a16:creationId xmlns:a16="http://schemas.microsoft.com/office/drawing/2010/main" id="{FA39B4CF-D0AA-4FF4-83BA-752206327289}"/>
                </a:ext>
              </a:extLst>
            </p:cNvPr>
            <p:cNvSpPr/>
            <p:nvPr/>
          </p:nvSpPr>
          <p:spPr>
            <a:xfrm rot="0">
              <a:off x="1989349" y="1966364"/>
              <a:ext cx="109" cy="14"/>
            </a:xfrm>
            <a:custGeom>
              <a:avLst/>
              <a:gdLst/>
              <a:ahLst/>
              <a:cxnLst/>
              <a:rect b="b" l="0" r="r" t="0"/>
              <a:pathLst>
                <a:path h="1" w="8">
                  <a:moveTo>
                    <a:pt x="8"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72" name="Google Shape;4086;p79">
              <a:extLst>
                <a:ext uri="{5A5DF7AE-7830-4C4C-896F-2449476B53ED}">
                  <a16:creationId xmlns:a16="http://schemas.microsoft.com/office/drawing/2010/main" id="{D2ADA61F-7F4E-4177-AADB-988A6C59C2CE}"/>
                </a:ext>
              </a:extLst>
            </p:cNvPr>
            <p:cNvSpPr/>
            <p:nvPr/>
          </p:nvSpPr>
          <p:spPr>
            <a:xfrm rot="0">
              <a:off x="2003035" y="1965087"/>
              <a:ext cx="1303" cy="720"/>
            </a:xfrm>
            <a:custGeom>
              <a:avLst/>
              <a:gdLst/>
              <a:ahLst/>
              <a:cxnLst/>
              <a:rect b="b" l="0" r="r" t="0"/>
              <a:pathLst>
                <a:path h="53" w="96">
                  <a:moveTo>
                    <a:pt x="96" y="0"/>
                  </a:moveTo>
                  <a:cubicBezTo>
                    <a:pt x="68" y="21"/>
                    <a:pt x="36" y="39"/>
                    <a:pt x="1" y="53"/>
                  </a:cubicBezTo>
                  <a:cubicBezTo>
                    <a:pt x="36" y="39"/>
                    <a:pt x="68" y="21"/>
                    <a:pt x="9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73" name="Google Shape;4087;p79">
              <a:extLst>
                <a:ext uri="{4426145E-07FA-4FDF-96DA-74DB60197741}">
                  <a16:creationId xmlns:a16="http://schemas.microsoft.com/office/drawing/2010/main" id="{5D4E0973-902A-4AE7-B289-5268811F5138}"/>
                </a:ext>
              </a:extLst>
            </p:cNvPr>
            <p:cNvSpPr/>
            <p:nvPr/>
          </p:nvSpPr>
          <p:spPr>
            <a:xfrm rot="0">
              <a:off x="2004800" y="1964463"/>
              <a:ext cx="1494" cy="352"/>
            </a:xfrm>
            <a:custGeom>
              <a:avLst/>
              <a:gdLst/>
              <a:ahLst/>
              <a:cxnLst/>
              <a:rect b="b" l="0" r="r" t="0"/>
              <a:pathLst>
                <a:path h="26" w="110">
                  <a:moveTo>
                    <a:pt x="109" y="1"/>
                  </a:moveTo>
                  <a:lnTo>
                    <a:pt x="109" y="1"/>
                  </a:lnTo>
                  <a:cubicBezTo>
                    <a:pt x="71" y="1"/>
                    <a:pt x="36" y="8"/>
                    <a:pt x="1" y="25"/>
                  </a:cubicBezTo>
                  <a:cubicBezTo>
                    <a:pt x="36" y="8"/>
                    <a:pt x="71" y="1"/>
                    <a:pt x="10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74" name="Google Shape;4088;p79">
              <a:extLst>
                <a:ext uri="{8D5CA617-4EBC-4190-89F5-C8E2F149EC86}">
                  <a16:creationId xmlns:a16="http://schemas.microsoft.com/office/drawing/2010/main" id="{BB4EE7D6-1BAF-4CA4-8EA6-4AD079234E58}"/>
                </a:ext>
              </a:extLst>
            </p:cNvPr>
            <p:cNvSpPr/>
            <p:nvPr/>
          </p:nvSpPr>
          <p:spPr>
            <a:xfrm rot="0">
              <a:off x="1993341" y="1965087"/>
              <a:ext cx="204" cy="149"/>
            </a:xfrm>
            <a:custGeom>
              <a:avLst/>
              <a:gdLst/>
              <a:ahLst/>
              <a:cxnLst/>
              <a:rect b="b" l="0" r="r" t="0"/>
              <a:pathLst>
                <a:path h="11" w="15">
                  <a:moveTo>
                    <a:pt x="15" y="1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75" name="Google Shape;4089;p79">
              <a:extLst>
                <a:ext uri="{BE97D8EE-0F60-4DF4-BFE6-5B6799250A77}">
                  <a16:creationId xmlns:a16="http://schemas.microsoft.com/office/drawing/2010/main" id="{C343C78E-7539-433C-ABCD-11D0CD22E7E0}"/>
                </a:ext>
              </a:extLst>
            </p:cNvPr>
            <p:cNvSpPr/>
            <p:nvPr/>
          </p:nvSpPr>
          <p:spPr>
            <a:xfrm rot="0">
              <a:off x="1964067" y="1949446"/>
              <a:ext cx="54" cy="1208"/>
            </a:xfrm>
            <a:custGeom>
              <a:avLst/>
              <a:gdLst/>
              <a:ahLst/>
              <a:cxnLst/>
              <a:rect b="b" l="0" r="r" t="0"/>
              <a:pathLst>
                <a:path h="89" w="4">
                  <a:moveTo>
                    <a:pt x="4" y="1"/>
                  </a:moveTo>
                  <a:lnTo>
                    <a:pt x="0" y="88"/>
                  </a:lnTo>
                  <a:cubicBezTo>
                    <a:pt x="4" y="60"/>
                    <a:pt x="4" y="32"/>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76" name="Google Shape;4090;p79">
              <a:extLst>
                <a:ext uri="{3B4A2E0D-C061-439B-88B9-70DB43806118}">
                  <a16:creationId xmlns:a16="http://schemas.microsoft.com/office/drawing/2010/main" id="{72871F6E-E48B-4E15-869E-9D51C96262B5}"/>
                </a:ext>
              </a:extLst>
            </p:cNvPr>
            <p:cNvSpPr/>
            <p:nvPr/>
          </p:nvSpPr>
          <p:spPr>
            <a:xfrm rot="0">
              <a:off x="1987788" y="1965318"/>
              <a:ext cx="815" cy="827"/>
            </a:xfrm>
            <a:custGeom>
              <a:avLst/>
              <a:gdLst/>
              <a:ahLst/>
              <a:cxnLst/>
              <a:rect b="b" l="0" r="r" t="0"/>
              <a:pathLst>
                <a:path h="61" w="60">
                  <a:moveTo>
                    <a:pt x="0" y="1"/>
                  </a:moveTo>
                  <a:lnTo>
                    <a:pt x="0" y="1"/>
                  </a:lnTo>
                  <a:cubicBezTo>
                    <a:pt x="14" y="18"/>
                    <a:pt x="28" y="36"/>
                    <a:pt x="46" y="50"/>
                  </a:cubicBezTo>
                  <a:lnTo>
                    <a:pt x="52" y="55"/>
                  </a:lnTo>
                  <a:lnTo>
                    <a:pt x="52" y="55"/>
                  </a:lnTo>
                  <a:cubicBezTo>
                    <a:pt x="32" y="38"/>
                    <a:pt x="16" y="20"/>
                    <a:pt x="0" y="1"/>
                  </a:cubicBezTo>
                  <a:close/>
                  <a:moveTo>
                    <a:pt x="52" y="55"/>
                  </a:moveTo>
                  <a:lnTo>
                    <a:pt x="52" y="55"/>
                  </a:lnTo>
                  <a:cubicBezTo>
                    <a:pt x="55" y="57"/>
                    <a:pt x="57" y="59"/>
                    <a:pt x="60" y="60"/>
                  </a:cubicBezTo>
                  <a:lnTo>
                    <a:pt x="52" y="5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77" name="Google Shape;4091;p79">
              <a:extLst>
                <a:ext uri="{44CF8D22-CFEE-4D5E-A3E5-34260E3E5990}">
                  <a16:creationId xmlns:a16="http://schemas.microsoft.com/office/drawing/2010/main" id="{A7203315-FC9D-48DB-B43F-53F0673EBE84}"/>
                </a:ext>
              </a:extLst>
            </p:cNvPr>
            <p:cNvSpPr/>
            <p:nvPr/>
          </p:nvSpPr>
          <p:spPr>
            <a:xfrm rot="0">
              <a:off x="1964013" y="1951876"/>
              <a:ext cx="299" cy="869"/>
            </a:xfrm>
            <a:custGeom>
              <a:avLst/>
              <a:gdLst/>
              <a:ahLst/>
              <a:cxnLst/>
              <a:rect b="b" l="0" r="r" t="0"/>
              <a:pathLst>
                <a:path h="64" w="22">
                  <a:moveTo>
                    <a:pt x="1" y="0"/>
                  </a:moveTo>
                  <a:cubicBezTo>
                    <a:pt x="4" y="21"/>
                    <a:pt x="11" y="42"/>
                    <a:pt x="22" y="63"/>
                  </a:cubicBezTo>
                  <a:cubicBezTo>
                    <a:pt x="11" y="42"/>
                    <a:pt x="4" y="21"/>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78" name="Google Shape;4092;p79">
              <a:extLst>
                <a:ext uri="{2E3C5CC4-00E5-493C-B71F-57CE7122CD02}">
                  <a16:creationId xmlns:a16="http://schemas.microsoft.com/office/drawing/2010/main" id="{F0E5BA19-9FBE-4B1E-A6B8-DB0DF23A9D33}"/>
                </a:ext>
              </a:extLst>
            </p:cNvPr>
            <p:cNvSpPr/>
            <p:nvPr/>
          </p:nvSpPr>
          <p:spPr>
            <a:xfrm rot="0">
              <a:off x="1964299" y="1952732"/>
              <a:ext cx="352" cy="679"/>
            </a:xfrm>
            <a:custGeom>
              <a:avLst/>
              <a:gdLst/>
              <a:ahLst/>
              <a:cxnLst/>
              <a:rect b="b" l="0" r="r" t="0"/>
              <a:pathLst>
                <a:path h="50" w="26">
                  <a:moveTo>
                    <a:pt x="25" y="49"/>
                  </a:moveTo>
                  <a:cubicBezTo>
                    <a:pt x="15" y="35"/>
                    <a:pt x="8" y="18"/>
                    <a:pt x="1" y="0"/>
                  </a:cubicBezTo>
                  <a:cubicBezTo>
                    <a:pt x="8" y="18"/>
                    <a:pt x="15" y="35"/>
                    <a:pt x="25" y="4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79" name="Google Shape;4093;p79">
              <a:extLst>
                <a:ext uri="{EECBFFA0-0303-4886-B77F-5BB15C5F5884}">
                  <a16:creationId xmlns:a16="http://schemas.microsoft.com/office/drawing/2010/main" id="{968D3340-DB02-4DAA-82F5-E0FD398224BF}"/>
                </a:ext>
              </a:extLst>
            </p:cNvPr>
            <p:cNvSpPr/>
            <p:nvPr/>
          </p:nvSpPr>
          <p:spPr>
            <a:xfrm rot="0">
              <a:off x="1988358" y="1965982"/>
              <a:ext cx="394" cy="299"/>
            </a:xfrm>
            <a:custGeom>
              <a:avLst/>
              <a:gdLst/>
              <a:ahLst/>
              <a:cxnLst/>
              <a:rect b="b" l="0" r="r" t="0"/>
              <a:pathLst>
                <a:path h="22" w="29">
                  <a:moveTo>
                    <a:pt x="0" y="1"/>
                  </a:moveTo>
                  <a:lnTo>
                    <a:pt x="0" y="1"/>
                  </a:lnTo>
                  <a:cubicBezTo>
                    <a:pt x="11" y="8"/>
                    <a:pt x="18" y="15"/>
                    <a:pt x="28" y="22"/>
                  </a:cubicBezTo>
                  <a:lnTo>
                    <a:pt x="18" y="11"/>
                  </a:ln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80" name="Google Shape;4094;p79">
              <a:extLst>
                <a:ext uri="{A66E6235-24E9-4233-9E1C-BC5387528C5F}">
                  <a16:creationId xmlns:a16="http://schemas.microsoft.com/office/drawing/2010/main" id="{902E6F72-989F-4BCF-B0EE-63E24A3888F6}"/>
                </a:ext>
              </a:extLst>
            </p:cNvPr>
            <p:cNvSpPr/>
            <p:nvPr/>
          </p:nvSpPr>
          <p:spPr>
            <a:xfrm rot="0">
              <a:off x="1957415" y="1933479"/>
              <a:ext cx="720" cy="149"/>
            </a:xfrm>
            <a:custGeom>
              <a:avLst/>
              <a:gdLst/>
              <a:ahLst/>
              <a:cxnLst/>
              <a:rect b="b" l="0" r="r" t="0"/>
              <a:pathLst>
                <a:path h="11" w="53">
                  <a:moveTo>
                    <a:pt x="53" y="0"/>
                  </a:moveTo>
                  <a:lnTo>
                    <a:pt x="53" y="0"/>
                  </a:lnTo>
                  <a:cubicBezTo>
                    <a:pt x="35" y="4"/>
                    <a:pt x="18" y="7"/>
                    <a:pt x="0" y="11"/>
                  </a:cubicBezTo>
                  <a:cubicBezTo>
                    <a:pt x="18" y="11"/>
                    <a:pt x="35" y="4"/>
                    <a:pt x="5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81" name="Google Shape;4095;p79">
              <a:extLst>
                <a:ext uri="{C41B15CE-A3F7-4EE1-95C7-1638FD6E3813}">
                  <a16:creationId xmlns:a16="http://schemas.microsoft.com/office/drawing/2010/main" id="{FC222E8B-C69C-45B3-8A58-CD50DCF8C6F1}"/>
                </a:ext>
              </a:extLst>
            </p:cNvPr>
            <p:cNvSpPr/>
            <p:nvPr/>
          </p:nvSpPr>
          <p:spPr>
            <a:xfrm rot="0">
              <a:off x="1959506" y="1932569"/>
              <a:ext cx="434" cy="352"/>
            </a:xfrm>
            <a:custGeom>
              <a:avLst/>
              <a:gdLst/>
              <a:ahLst/>
              <a:cxnLst/>
              <a:rect b="b" l="0" r="r" t="0"/>
              <a:pathLst>
                <a:path h="26" w="32">
                  <a:moveTo>
                    <a:pt x="0" y="25"/>
                  </a:moveTo>
                  <a:cubicBezTo>
                    <a:pt x="11" y="18"/>
                    <a:pt x="21" y="11"/>
                    <a:pt x="32" y="1"/>
                  </a:cubicBezTo>
                  <a:cubicBezTo>
                    <a:pt x="21" y="11"/>
                    <a:pt x="11" y="18"/>
                    <a:pt x="0"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82" name="Google Shape;4096;p79">
              <a:extLst>
                <a:ext uri="{7949FD48-0DD5-4C9B-8D0D-DBD36411DA70}">
                  <a16:creationId xmlns:a16="http://schemas.microsoft.com/office/drawing/2010/main" id="{DA65A14C-6B20-4E0A-BC08-9C02BB40917E}"/>
                </a:ext>
              </a:extLst>
            </p:cNvPr>
            <p:cNvSpPr/>
            <p:nvPr/>
          </p:nvSpPr>
          <p:spPr>
            <a:xfrm rot="0">
              <a:off x="1958175" y="1933289"/>
              <a:ext cx="584" cy="204"/>
            </a:xfrm>
            <a:custGeom>
              <a:avLst/>
              <a:gdLst/>
              <a:ahLst/>
              <a:cxnLst/>
              <a:rect b="b" l="0" r="r" t="0"/>
              <a:pathLst>
                <a:path h="15" w="43">
                  <a:moveTo>
                    <a:pt x="0" y="14"/>
                  </a:moveTo>
                  <a:cubicBezTo>
                    <a:pt x="14" y="11"/>
                    <a:pt x="28" y="4"/>
                    <a:pt x="42" y="0"/>
                  </a:cubicBezTo>
                  <a:cubicBezTo>
                    <a:pt x="28" y="4"/>
                    <a:pt x="14" y="11"/>
                    <a:pt x="0"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83" name="Google Shape;4097;p79">
              <a:extLst>
                <a:ext uri="{4AE1A78B-8532-40E3-9DD8-BB964DF3224C}">
                  <a16:creationId xmlns:a16="http://schemas.microsoft.com/office/drawing/2010/main" id="{B2B5984A-EBC6-4B61-B666-2697F6FABC4C}"/>
                </a:ext>
              </a:extLst>
            </p:cNvPr>
            <p:cNvSpPr/>
            <p:nvPr/>
          </p:nvSpPr>
          <p:spPr>
            <a:xfrm rot="0">
              <a:off x="1958881" y="1932949"/>
              <a:ext cx="542" cy="299"/>
            </a:xfrm>
            <a:custGeom>
              <a:avLst/>
              <a:gdLst/>
              <a:ahLst/>
              <a:cxnLst/>
              <a:rect b="b" l="0" r="r" t="0"/>
              <a:pathLst>
                <a:path h="22" w="40">
                  <a:moveTo>
                    <a:pt x="1" y="22"/>
                  </a:moveTo>
                  <a:cubicBezTo>
                    <a:pt x="11" y="15"/>
                    <a:pt x="25" y="8"/>
                    <a:pt x="39" y="1"/>
                  </a:cubicBezTo>
                  <a:cubicBezTo>
                    <a:pt x="25" y="8"/>
                    <a:pt x="11" y="15"/>
                    <a:pt x="1"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84" name="Google Shape;4098;p79">
              <a:extLst>
                <a:ext uri="{5949419C-3A81-45B8-97B1-C8DAB0172EC9}">
                  <a16:creationId xmlns:a16="http://schemas.microsoft.com/office/drawing/2010/main" id="{43DCE733-0856-4CC7-A74A-477DDB648DB3}"/>
                </a:ext>
              </a:extLst>
            </p:cNvPr>
            <p:cNvSpPr/>
            <p:nvPr/>
          </p:nvSpPr>
          <p:spPr>
            <a:xfrm rot="0">
              <a:off x="1959981" y="1932148"/>
              <a:ext cx="339" cy="394"/>
            </a:xfrm>
            <a:custGeom>
              <a:avLst/>
              <a:gdLst/>
              <a:ahLst/>
              <a:cxnLst/>
              <a:rect b="b" l="0" r="r" t="0"/>
              <a:pathLst>
                <a:path h="29" w="25">
                  <a:moveTo>
                    <a:pt x="25" y="0"/>
                  </a:moveTo>
                  <a:cubicBezTo>
                    <a:pt x="18" y="11"/>
                    <a:pt x="7" y="21"/>
                    <a:pt x="0" y="28"/>
                  </a:cubicBezTo>
                  <a:cubicBezTo>
                    <a:pt x="7" y="21"/>
                    <a:pt x="18" y="11"/>
                    <a:pt x="2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85" name="Google Shape;4099;p79">
              <a:extLst>
                <a:ext uri="{A8E9B460-2C0D-4026-B377-7BE94B740537}">
                  <a16:creationId xmlns:a16="http://schemas.microsoft.com/office/drawing/2010/main" id="{64ED90D7-B9C4-4E11-B620-53DC79E74809}"/>
                </a:ext>
              </a:extLst>
            </p:cNvPr>
            <p:cNvSpPr/>
            <p:nvPr/>
          </p:nvSpPr>
          <p:spPr>
            <a:xfrm rot="0">
              <a:off x="1960646" y="1931102"/>
              <a:ext cx="204" cy="530"/>
            </a:xfrm>
            <a:custGeom>
              <a:avLst/>
              <a:gdLst/>
              <a:ahLst/>
              <a:cxnLst/>
              <a:rect b="b" l="0" r="r" t="0"/>
              <a:pathLst>
                <a:path h="39" w="15">
                  <a:moveTo>
                    <a:pt x="0" y="39"/>
                  </a:moveTo>
                  <a:cubicBezTo>
                    <a:pt x="7" y="25"/>
                    <a:pt x="11" y="14"/>
                    <a:pt x="14" y="0"/>
                  </a:cubicBezTo>
                  <a:cubicBezTo>
                    <a:pt x="11" y="14"/>
                    <a:pt x="7" y="25"/>
                    <a:pt x="0" y="3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86" name="Google Shape;4100;p79">
              <a:extLst>
                <a:ext uri="{114C6865-DEAD-449A-84D1-80A766C55F48}">
                  <a16:creationId xmlns:a16="http://schemas.microsoft.com/office/drawing/2010/main" id="{82559715-C41D-4380-99E0-D7B3A4D288D5}"/>
                </a:ext>
              </a:extLst>
            </p:cNvPr>
            <p:cNvSpPr/>
            <p:nvPr/>
          </p:nvSpPr>
          <p:spPr>
            <a:xfrm rot="0">
              <a:off x="1969051" y="1928673"/>
              <a:ext cx="1398" cy="204"/>
            </a:xfrm>
            <a:custGeom>
              <a:avLst/>
              <a:gdLst/>
              <a:ahLst/>
              <a:cxnLst/>
              <a:rect b="b" l="0" r="r" t="0"/>
              <a:pathLst>
                <a:path h="15" w="103">
                  <a:moveTo>
                    <a:pt x="102" y="15"/>
                  </a:moveTo>
                  <a:cubicBezTo>
                    <a:pt x="71" y="4"/>
                    <a:pt x="36" y="1"/>
                    <a:pt x="1" y="1"/>
                  </a:cubicBezTo>
                  <a:cubicBezTo>
                    <a:pt x="36" y="1"/>
                    <a:pt x="71" y="4"/>
                    <a:pt x="102"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87" name="Google Shape;4101;p79">
              <a:extLst>
                <a:ext uri="{38C245A2-E922-4527-8225-34AEAA76EF8F}">
                  <a16:creationId xmlns:a16="http://schemas.microsoft.com/office/drawing/2010/main" id="{E454EFAD-251B-452E-B8ED-D72FE6898D29}"/>
                </a:ext>
              </a:extLst>
            </p:cNvPr>
            <p:cNvSpPr/>
            <p:nvPr/>
          </p:nvSpPr>
          <p:spPr>
            <a:xfrm rot="0">
              <a:off x="1960836" y="1930438"/>
              <a:ext cx="54" cy="584"/>
            </a:xfrm>
            <a:custGeom>
              <a:avLst/>
              <a:gdLst/>
              <a:ahLst/>
              <a:cxnLst/>
              <a:rect b="b" l="0" r="r" t="0"/>
              <a:pathLst>
                <a:path h="43" w="4">
                  <a:moveTo>
                    <a:pt x="0" y="42"/>
                  </a:moveTo>
                  <a:cubicBezTo>
                    <a:pt x="4" y="28"/>
                    <a:pt x="4" y="14"/>
                    <a:pt x="4" y="0"/>
                  </a:cubicBezTo>
                  <a:cubicBezTo>
                    <a:pt x="4" y="14"/>
                    <a:pt x="4" y="28"/>
                    <a:pt x="0" y="4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88" name="Google Shape;4102;p79">
              <a:extLst>
                <a:ext uri="{9766A350-E1C7-46E6-97E7-1FEA6F3EC5ED}">
                  <a16:creationId xmlns:a16="http://schemas.microsoft.com/office/drawing/2010/main" id="{57837021-71C7-417E-A7F0-C2EBF8E84D8B}"/>
                </a:ext>
              </a:extLst>
            </p:cNvPr>
            <p:cNvSpPr/>
            <p:nvPr/>
          </p:nvSpPr>
          <p:spPr>
            <a:xfrm rot="0">
              <a:off x="1960360" y="1931673"/>
              <a:ext cx="299" cy="434"/>
            </a:xfrm>
            <a:custGeom>
              <a:avLst/>
              <a:gdLst/>
              <a:ahLst/>
              <a:cxnLst/>
              <a:rect b="b" l="0" r="r" t="0"/>
              <a:pathLst>
                <a:path h="32" w="22">
                  <a:moveTo>
                    <a:pt x="0" y="32"/>
                  </a:moveTo>
                  <a:cubicBezTo>
                    <a:pt x="7" y="21"/>
                    <a:pt x="14" y="11"/>
                    <a:pt x="21" y="0"/>
                  </a:cubicBezTo>
                  <a:cubicBezTo>
                    <a:pt x="14" y="11"/>
                    <a:pt x="7" y="21"/>
                    <a:pt x="0"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89" name="Google Shape;4103;p79">
              <a:extLst>
                <a:ext uri="{1D0236C0-DDA9-4175-A636-FF343A3F3003}">
                  <a16:creationId xmlns:a16="http://schemas.microsoft.com/office/drawing/2010/main" id="{F9E0B11E-F359-42DB-AF35-9B4E0F1A5C8E}"/>
                </a:ext>
              </a:extLst>
            </p:cNvPr>
            <p:cNvSpPr/>
            <p:nvPr/>
          </p:nvSpPr>
          <p:spPr>
            <a:xfrm rot="0">
              <a:off x="2008221" y="1930981"/>
              <a:ext cx="58533" cy="39592"/>
            </a:xfrm>
            <a:custGeom>
              <a:avLst/>
              <a:gdLst/>
              <a:ahLst/>
              <a:cxnLst/>
              <a:rect b="b" l="0" r="r" t="0"/>
              <a:pathLst>
                <a:path h="2916" w="4311">
                  <a:moveTo>
                    <a:pt x="2680" y="0"/>
                  </a:moveTo>
                  <a:cubicBezTo>
                    <a:pt x="2668" y="0"/>
                    <a:pt x="2654" y="7"/>
                    <a:pt x="2637" y="16"/>
                  </a:cubicBezTo>
                  <a:cubicBezTo>
                    <a:pt x="2584" y="48"/>
                    <a:pt x="2532" y="83"/>
                    <a:pt x="2486" y="118"/>
                  </a:cubicBezTo>
                  <a:cubicBezTo>
                    <a:pt x="2451" y="142"/>
                    <a:pt x="2416" y="170"/>
                    <a:pt x="2378" y="195"/>
                  </a:cubicBezTo>
                  <a:cubicBezTo>
                    <a:pt x="2273" y="261"/>
                    <a:pt x="2157" y="303"/>
                    <a:pt x="2035" y="321"/>
                  </a:cubicBezTo>
                  <a:cubicBezTo>
                    <a:pt x="2003" y="328"/>
                    <a:pt x="1968" y="335"/>
                    <a:pt x="1937" y="345"/>
                  </a:cubicBezTo>
                  <a:cubicBezTo>
                    <a:pt x="1937" y="401"/>
                    <a:pt x="1909" y="450"/>
                    <a:pt x="1867" y="482"/>
                  </a:cubicBezTo>
                  <a:cubicBezTo>
                    <a:pt x="1825" y="511"/>
                    <a:pt x="1777" y="525"/>
                    <a:pt x="1728" y="525"/>
                  </a:cubicBezTo>
                  <a:cubicBezTo>
                    <a:pt x="1700" y="525"/>
                    <a:pt x="1671" y="520"/>
                    <a:pt x="1642" y="510"/>
                  </a:cubicBezTo>
                  <a:cubicBezTo>
                    <a:pt x="1625" y="506"/>
                    <a:pt x="1607" y="503"/>
                    <a:pt x="1590" y="499"/>
                  </a:cubicBezTo>
                  <a:cubicBezTo>
                    <a:pt x="1579" y="496"/>
                    <a:pt x="1568" y="494"/>
                    <a:pt x="1556" y="494"/>
                  </a:cubicBezTo>
                  <a:cubicBezTo>
                    <a:pt x="1544" y="494"/>
                    <a:pt x="1532" y="496"/>
                    <a:pt x="1520" y="499"/>
                  </a:cubicBezTo>
                  <a:cubicBezTo>
                    <a:pt x="1492" y="527"/>
                    <a:pt x="1474" y="559"/>
                    <a:pt x="1467" y="594"/>
                  </a:cubicBezTo>
                  <a:cubicBezTo>
                    <a:pt x="1446" y="678"/>
                    <a:pt x="1383" y="741"/>
                    <a:pt x="1299" y="762"/>
                  </a:cubicBezTo>
                  <a:cubicBezTo>
                    <a:pt x="1247" y="779"/>
                    <a:pt x="1233" y="783"/>
                    <a:pt x="1226" y="842"/>
                  </a:cubicBezTo>
                  <a:cubicBezTo>
                    <a:pt x="1229" y="902"/>
                    <a:pt x="1198" y="958"/>
                    <a:pt x="1149" y="989"/>
                  </a:cubicBezTo>
                  <a:cubicBezTo>
                    <a:pt x="1129" y="999"/>
                    <a:pt x="1108" y="1003"/>
                    <a:pt x="1086" y="1003"/>
                  </a:cubicBezTo>
                  <a:cubicBezTo>
                    <a:pt x="1011" y="1003"/>
                    <a:pt x="925" y="954"/>
                    <a:pt x="841" y="905"/>
                  </a:cubicBezTo>
                  <a:lnTo>
                    <a:pt x="792" y="881"/>
                  </a:lnTo>
                  <a:cubicBezTo>
                    <a:pt x="760" y="912"/>
                    <a:pt x="722" y="1073"/>
                    <a:pt x="711" y="1231"/>
                  </a:cubicBezTo>
                  <a:lnTo>
                    <a:pt x="711" y="1252"/>
                  </a:lnTo>
                  <a:lnTo>
                    <a:pt x="697" y="1270"/>
                  </a:lnTo>
                  <a:cubicBezTo>
                    <a:pt x="624" y="1364"/>
                    <a:pt x="568" y="1473"/>
                    <a:pt x="529" y="1588"/>
                  </a:cubicBezTo>
                  <a:cubicBezTo>
                    <a:pt x="456" y="1795"/>
                    <a:pt x="253" y="1805"/>
                    <a:pt x="130" y="1812"/>
                  </a:cubicBezTo>
                  <a:cubicBezTo>
                    <a:pt x="113" y="1812"/>
                    <a:pt x="92" y="1812"/>
                    <a:pt x="74" y="1816"/>
                  </a:cubicBezTo>
                  <a:cubicBezTo>
                    <a:pt x="81" y="1844"/>
                    <a:pt x="92" y="1872"/>
                    <a:pt x="99" y="1900"/>
                  </a:cubicBezTo>
                  <a:cubicBezTo>
                    <a:pt x="127" y="1980"/>
                    <a:pt x="158" y="2075"/>
                    <a:pt x="123" y="2145"/>
                  </a:cubicBezTo>
                  <a:cubicBezTo>
                    <a:pt x="120" y="2152"/>
                    <a:pt x="116" y="2159"/>
                    <a:pt x="113" y="2166"/>
                  </a:cubicBezTo>
                  <a:lnTo>
                    <a:pt x="113" y="2169"/>
                  </a:lnTo>
                  <a:lnTo>
                    <a:pt x="102" y="2197"/>
                  </a:lnTo>
                  <a:lnTo>
                    <a:pt x="99" y="2204"/>
                  </a:lnTo>
                  <a:lnTo>
                    <a:pt x="88" y="2236"/>
                  </a:lnTo>
                  <a:lnTo>
                    <a:pt x="85" y="2239"/>
                  </a:lnTo>
                  <a:lnTo>
                    <a:pt x="71" y="2278"/>
                  </a:lnTo>
                  <a:lnTo>
                    <a:pt x="53" y="2323"/>
                  </a:lnTo>
                  <a:lnTo>
                    <a:pt x="53" y="2327"/>
                  </a:lnTo>
                  <a:lnTo>
                    <a:pt x="39" y="2376"/>
                  </a:lnTo>
                  <a:lnTo>
                    <a:pt x="36" y="2383"/>
                  </a:lnTo>
                  <a:lnTo>
                    <a:pt x="18" y="2428"/>
                  </a:lnTo>
                  <a:lnTo>
                    <a:pt x="15" y="2439"/>
                  </a:lnTo>
                  <a:lnTo>
                    <a:pt x="1" y="2488"/>
                  </a:lnTo>
                  <a:cubicBezTo>
                    <a:pt x="74" y="2519"/>
                    <a:pt x="137" y="2568"/>
                    <a:pt x="193" y="2628"/>
                  </a:cubicBezTo>
                  <a:cubicBezTo>
                    <a:pt x="200" y="2635"/>
                    <a:pt x="204" y="2642"/>
                    <a:pt x="211" y="2652"/>
                  </a:cubicBezTo>
                  <a:cubicBezTo>
                    <a:pt x="214" y="2659"/>
                    <a:pt x="221" y="2663"/>
                    <a:pt x="225" y="2670"/>
                  </a:cubicBezTo>
                  <a:lnTo>
                    <a:pt x="228" y="2673"/>
                  </a:lnTo>
                  <a:cubicBezTo>
                    <a:pt x="253" y="2708"/>
                    <a:pt x="281" y="2743"/>
                    <a:pt x="309" y="2771"/>
                  </a:cubicBezTo>
                  <a:cubicBezTo>
                    <a:pt x="351" y="2813"/>
                    <a:pt x="400" y="2848"/>
                    <a:pt x="449" y="2880"/>
                  </a:cubicBezTo>
                  <a:cubicBezTo>
                    <a:pt x="463" y="2890"/>
                    <a:pt x="480" y="2897"/>
                    <a:pt x="498" y="2904"/>
                  </a:cubicBezTo>
                  <a:cubicBezTo>
                    <a:pt x="512" y="2908"/>
                    <a:pt x="526" y="2911"/>
                    <a:pt x="540" y="2915"/>
                  </a:cubicBezTo>
                  <a:cubicBezTo>
                    <a:pt x="543" y="2915"/>
                    <a:pt x="546" y="2916"/>
                    <a:pt x="549" y="2916"/>
                  </a:cubicBezTo>
                  <a:cubicBezTo>
                    <a:pt x="570" y="2916"/>
                    <a:pt x="591" y="2906"/>
                    <a:pt x="606" y="2890"/>
                  </a:cubicBezTo>
                  <a:cubicBezTo>
                    <a:pt x="708" y="2778"/>
                    <a:pt x="900" y="2733"/>
                    <a:pt x="1047" y="2729"/>
                  </a:cubicBezTo>
                  <a:lnTo>
                    <a:pt x="1075" y="2729"/>
                  </a:lnTo>
                  <a:cubicBezTo>
                    <a:pt x="1149" y="2729"/>
                    <a:pt x="1278" y="2740"/>
                    <a:pt x="1345" y="2806"/>
                  </a:cubicBezTo>
                  <a:cubicBezTo>
                    <a:pt x="1359" y="2824"/>
                    <a:pt x="1376" y="2834"/>
                    <a:pt x="1397" y="2841"/>
                  </a:cubicBezTo>
                  <a:cubicBezTo>
                    <a:pt x="1404" y="2827"/>
                    <a:pt x="1411" y="2813"/>
                    <a:pt x="1415" y="2796"/>
                  </a:cubicBezTo>
                  <a:cubicBezTo>
                    <a:pt x="1408" y="2743"/>
                    <a:pt x="1394" y="2687"/>
                    <a:pt x="1376" y="2638"/>
                  </a:cubicBezTo>
                  <a:lnTo>
                    <a:pt x="1369" y="2614"/>
                  </a:lnTo>
                  <a:cubicBezTo>
                    <a:pt x="1310" y="2425"/>
                    <a:pt x="1275" y="2299"/>
                    <a:pt x="1327" y="2222"/>
                  </a:cubicBezTo>
                  <a:lnTo>
                    <a:pt x="1331" y="2218"/>
                  </a:lnTo>
                  <a:cubicBezTo>
                    <a:pt x="1350" y="2190"/>
                    <a:pt x="1402" y="2139"/>
                    <a:pt x="1843" y="2139"/>
                  </a:cubicBezTo>
                  <a:cubicBezTo>
                    <a:pt x="1894" y="2139"/>
                    <a:pt x="1949" y="2140"/>
                    <a:pt x="2010" y="2141"/>
                  </a:cubicBezTo>
                  <a:cubicBezTo>
                    <a:pt x="2224" y="2141"/>
                    <a:pt x="2437" y="2155"/>
                    <a:pt x="2651" y="2190"/>
                  </a:cubicBezTo>
                  <a:lnTo>
                    <a:pt x="2654" y="2190"/>
                  </a:lnTo>
                  <a:lnTo>
                    <a:pt x="2682" y="2194"/>
                  </a:lnTo>
                  <a:lnTo>
                    <a:pt x="2689" y="2194"/>
                  </a:lnTo>
                  <a:lnTo>
                    <a:pt x="2710" y="2201"/>
                  </a:lnTo>
                  <a:lnTo>
                    <a:pt x="2717" y="2201"/>
                  </a:lnTo>
                  <a:lnTo>
                    <a:pt x="2735" y="2204"/>
                  </a:lnTo>
                  <a:lnTo>
                    <a:pt x="2745" y="2208"/>
                  </a:lnTo>
                  <a:lnTo>
                    <a:pt x="2756" y="2215"/>
                  </a:lnTo>
                  <a:cubicBezTo>
                    <a:pt x="2773" y="2176"/>
                    <a:pt x="2798" y="2145"/>
                    <a:pt x="2829" y="2117"/>
                  </a:cubicBezTo>
                  <a:lnTo>
                    <a:pt x="2829" y="2113"/>
                  </a:lnTo>
                  <a:lnTo>
                    <a:pt x="2850" y="2103"/>
                  </a:lnTo>
                  <a:cubicBezTo>
                    <a:pt x="2864" y="2092"/>
                    <a:pt x="2878" y="2085"/>
                    <a:pt x="2896" y="2082"/>
                  </a:cubicBezTo>
                  <a:lnTo>
                    <a:pt x="2948" y="2057"/>
                  </a:lnTo>
                  <a:lnTo>
                    <a:pt x="2952" y="2075"/>
                  </a:lnTo>
                  <a:lnTo>
                    <a:pt x="2983" y="2075"/>
                  </a:lnTo>
                  <a:cubicBezTo>
                    <a:pt x="3043" y="2082"/>
                    <a:pt x="3109" y="2096"/>
                    <a:pt x="3176" y="2110"/>
                  </a:cubicBezTo>
                  <a:cubicBezTo>
                    <a:pt x="3246" y="2124"/>
                    <a:pt x="3312" y="2134"/>
                    <a:pt x="3382" y="2141"/>
                  </a:cubicBezTo>
                  <a:cubicBezTo>
                    <a:pt x="3391" y="2143"/>
                    <a:pt x="3399" y="2144"/>
                    <a:pt x="3407" y="2144"/>
                  </a:cubicBezTo>
                  <a:cubicBezTo>
                    <a:pt x="3415" y="2144"/>
                    <a:pt x="3423" y="2143"/>
                    <a:pt x="3431" y="2141"/>
                  </a:cubicBezTo>
                  <a:lnTo>
                    <a:pt x="3442" y="2141"/>
                  </a:lnTo>
                  <a:cubicBezTo>
                    <a:pt x="3480" y="2124"/>
                    <a:pt x="3512" y="2099"/>
                    <a:pt x="3540" y="2071"/>
                  </a:cubicBezTo>
                  <a:lnTo>
                    <a:pt x="3554" y="2057"/>
                  </a:lnTo>
                  <a:cubicBezTo>
                    <a:pt x="3624" y="1994"/>
                    <a:pt x="3690" y="1928"/>
                    <a:pt x="3771" y="1928"/>
                  </a:cubicBezTo>
                  <a:cubicBezTo>
                    <a:pt x="3950" y="1928"/>
                    <a:pt x="4142" y="1896"/>
                    <a:pt x="4174" y="1858"/>
                  </a:cubicBezTo>
                  <a:cubicBezTo>
                    <a:pt x="4198" y="1826"/>
                    <a:pt x="4226" y="1802"/>
                    <a:pt x="4261" y="1781"/>
                  </a:cubicBezTo>
                  <a:lnTo>
                    <a:pt x="4275" y="1770"/>
                  </a:lnTo>
                  <a:lnTo>
                    <a:pt x="4279" y="1767"/>
                  </a:lnTo>
                  <a:lnTo>
                    <a:pt x="4289" y="1763"/>
                  </a:lnTo>
                  <a:lnTo>
                    <a:pt x="4293" y="1760"/>
                  </a:lnTo>
                  <a:lnTo>
                    <a:pt x="4296" y="1753"/>
                  </a:lnTo>
                  <a:lnTo>
                    <a:pt x="4300" y="1753"/>
                  </a:lnTo>
                  <a:lnTo>
                    <a:pt x="4303" y="1746"/>
                  </a:lnTo>
                  <a:lnTo>
                    <a:pt x="4303" y="1742"/>
                  </a:lnTo>
                  <a:lnTo>
                    <a:pt x="4303" y="1739"/>
                  </a:lnTo>
                  <a:lnTo>
                    <a:pt x="4303" y="1735"/>
                  </a:lnTo>
                  <a:cubicBezTo>
                    <a:pt x="4303" y="1735"/>
                    <a:pt x="4303" y="1732"/>
                    <a:pt x="4303" y="1732"/>
                  </a:cubicBezTo>
                  <a:lnTo>
                    <a:pt x="4303" y="1728"/>
                  </a:lnTo>
                  <a:cubicBezTo>
                    <a:pt x="4303" y="1725"/>
                    <a:pt x="4303" y="1721"/>
                    <a:pt x="4303" y="1721"/>
                  </a:cubicBezTo>
                  <a:lnTo>
                    <a:pt x="4310" y="1718"/>
                  </a:lnTo>
                  <a:lnTo>
                    <a:pt x="4296" y="1711"/>
                  </a:lnTo>
                  <a:lnTo>
                    <a:pt x="4282" y="1700"/>
                  </a:lnTo>
                  <a:lnTo>
                    <a:pt x="4272" y="1693"/>
                  </a:lnTo>
                  <a:lnTo>
                    <a:pt x="4258" y="1686"/>
                  </a:lnTo>
                  <a:lnTo>
                    <a:pt x="4247" y="1679"/>
                  </a:lnTo>
                  <a:lnTo>
                    <a:pt x="4230" y="1672"/>
                  </a:lnTo>
                  <a:lnTo>
                    <a:pt x="4223" y="1669"/>
                  </a:lnTo>
                  <a:lnTo>
                    <a:pt x="4209" y="1665"/>
                  </a:lnTo>
                  <a:lnTo>
                    <a:pt x="4198" y="1662"/>
                  </a:lnTo>
                  <a:lnTo>
                    <a:pt x="4184" y="1658"/>
                  </a:lnTo>
                  <a:lnTo>
                    <a:pt x="4181" y="1658"/>
                  </a:lnTo>
                  <a:lnTo>
                    <a:pt x="4167" y="1655"/>
                  </a:lnTo>
                  <a:lnTo>
                    <a:pt x="4153" y="1655"/>
                  </a:lnTo>
                  <a:cubicBezTo>
                    <a:pt x="4132" y="1655"/>
                    <a:pt x="4111" y="1648"/>
                    <a:pt x="4097" y="1634"/>
                  </a:cubicBezTo>
                  <a:cubicBezTo>
                    <a:pt x="4062" y="1595"/>
                    <a:pt x="4058" y="1529"/>
                    <a:pt x="4062" y="1413"/>
                  </a:cubicBezTo>
                  <a:lnTo>
                    <a:pt x="4062" y="1354"/>
                  </a:lnTo>
                  <a:lnTo>
                    <a:pt x="4044" y="1361"/>
                  </a:lnTo>
                  <a:cubicBezTo>
                    <a:pt x="4000" y="1375"/>
                    <a:pt x="3942" y="1393"/>
                    <a:pt x="3886" y="1393"/>
                  </a:cubicBezTo>
                  <a:cubicBezTo>
                    <a:pt x="3862" y="1393"/>
                    <a:pt x="3839" y="1390"/>
                    <a:pt x="3817" y="1382"/>
                  </a:cubicBezTo>
                  <a:cubicBezTo>
                    <a:pt x="3757" y="1354"/>
                    <a:pt x="3708" y="1312"/>
                    <a:pt x="3676" y="1256"/>
                  </a:cubicBezTo>
                  <a:cubicBezTo>
                    <a:pt x="3662" y="1235"/>
                    <a:pt x="3631" y="1192"/>
                    <a:pt x="3620" y="1192"/>
                  </a:cubicBezTo>
                  <a:cubicBezTo>
                    <a:pt x="3456" y="1192"/>
                    <a:pt x="3456" y="996"/>
                    <a:pt x="3456" y="919"/>
                  </a:cubicBezTo>
                  <a:cubicBezTo>
                    <a:pt x="3456" y="846"/>
                    <a:pt x="3323" y="751"/>
                    <a:pt x="3249" y="699"/>
                  </a:cubicBezTo>
                  <a:lnTo>
                    <a:pt x="3228" y="681"/>
                  </a:lnTo>
                  <a:cubicBezTo>
                    <a:pt x="3162" y="632"/>
                    <a:pt x="3127" y="541"/>
                    <a:pt x="3095" y="464"/>
                  </a:cubicBezTo>
                  <a:cubicBezTo>
                    <a:pt x="3085" y="429"/>
                    <a:pt x="3071" y="398"/>
                    <a:pt x="3050" y="370"/>
                  </a:cubicBezTo>
                  <a:lnTo>
                    <a:pt x="3043" y="363"/>
                  </a:lnTo>
                  <a:lnTo>
                    <a:pt x="3039" y="363"/>
                  </a:lnTo>
                  <a:lnTo>
                    <a:pt x="3036" y="359"/>
                  </a:lnTo>
                  <a:lnTo>
                    <a:pt x="3032" y="356"/>
                  </a:lnTo>
                  <a:lnTo>
                    <a:pt x="3029" y="349"/>
                  </a:lnTo>
                  <a:lnTo>
                    <a:pt x="3025" y="345"/>
                  </a:lnTo>
                  <a:lnTo>
                    <a:pt x="3022" y="342"/>
                  </a:lnTo>
                  <a:lnTo>
                    <a:pt x="3018" y="335"/>
                  </a:lnTo>
                  <a:lnTo>
                    <a:pt x="3015" y="331"/>
                  </a:lnTo>
                  <a:lnTo>
                    <a:pt x="3011" y="324"/>
                  </a:lnTo>
                  <a:lnTo>
                    <a:pt x="3011" y="317"/>
                  </a:lnTo>
                  <a:lnTo>
                    <a:pt x="3011" y="310"/>
                  </a:lnTo>
                  <a:lnTo>
                    <a:pt x="3011" y="303"/>
                  </a:lnTo>
                  <a:lnTo>
                    <a:pt x="3011" y="296"/>
                  </a:lnTo>
                  <a:lnTo>
                    <a:pt x="3011" y="286"/>
                  </a:lnTo>
                  <a:lnTo>
                    <a:pt x="3011" y="279"/>
                  </a:lnTo>
                  <a:lnTo>
                    <a:pt x="3011" y="265"/>
                  </a:lnTo>
                  <a:lnTo>
                    <a:pt x="3011" y="247"/>
                  </a:lnTo>
                  <a:lnTo>
                    <a:pt x="3011" y="233"/>
                  </a:lnTo>
                  <a:lnTo>
                    <a:pt x="3011" y="223"/>
                  </a:lnTo>
                  <a:lnTo>
                    <a:pt x="3011" y="209"/>
                  </a:lnTo>
                  <a:lnTo>
                    <a:pt x="3011" y="195"/>
                  </a:lnTo>
                  <a:lnTo>
                    <a:pt x="3011" y="181"/>
                  </a:lnTo>
                  <a:lnTo>
                    <a:pt x="3011" y="163"/>
                  </a:lnTo>
                  <a:lnTo>
                    <a:pt x="3011" y="146"/>
                  </a:lnTo>
                  <a:lnTo>
                    <a:pt x="3011" y="128"/>
                  </a:lnTo>
                  <a:lnTo>
                    <a:pt x="3011" y="111"/>
                  </a:lnTo>
                  <a:lnTo>
                    <a:pt x="3011" y="93"/>
                  </a:lnTo>
                  <a:lnTo>
                    <a:pt x="3011" y="86"/>
                  </a:lnTo>
                  <a:cubicBezTo>
                    <a:pt x="2763" y="72"/>
                    <a:pt x="2714" y="27"/>
                    <a:pt x="2700" y="9"/>
                  </a:cubicBezTo>
                  <a:cubicBezTo>
                    <a:pt x="2693" y="3"/>
                    <a:pt x="2687" y="0"/>
                    <a:pt x="268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90" name="Google Shape;4104;p79">
              <a:extLst>
                <a:ext uri="{05AE9AF7-7B71-4561-ADB3-2A1B5871CC03}">
                  <a16:creationId xmlns:a16="http://schemas.microsoft.com/office/drawing/2010/main" id="{805414C7-37CE-4D6A-A961-9E7696EF1D02}"/>
                </a:ext>
              </a:extLst>
            </p:cNvPr>
            <p:cNvSpPr/>
            <p:nvPr/>
          </p:nvSpPr>
          <p:spPr>
            <a:xfrm rot="0">
              <a:off x="2054236" y="1960186"/>
              <a:ext cx="679" cy="14"/>
            </a:xfrm>
            <a:custGeom>
              <a:avLst/>
              <a:gdLst/>
              <a:ahLst/>
              <a:cxnLst/>
              <a:rect b="b" l="0" r="r" t="0"/>
              <a:pathLst>
                <a:path h="1" w="50">
                  <a:moveTo>
                    <a:pt x="0" y="1"/>
                  </a:moveTo>
                  <a:lnTo>
                    <a:pt x="21" y="1"/>
                  </a:lnTo>
                  <a:cubicBezTo>
                    <a:pt x="32" y="1"/>
                    <a:pt x="39" y="1"/>
                    <a:pt x="49" y="1"/>
                  </a:cubicBezTo>
                  <a:cubicBezTo>
                    <a:pt x="32" y="1"/>
                    <a:pt x="14" y="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91" name="Google Shape;4105;p79">
              <a:extLst>
                <a:ext uri="{ACE24240-7D26-444F-BA83-439D8534BCC5}">
                  <a16:creationId xmlns:a16="http://schemas.microsoft.com/office/drawing/2010/main" id="{F553B354-7919-4F9D-9FB7-3C908E12FE54}"/>
                </a:ext>
              </a:extLst>
            </p:cNvPr>
            <p:cNvSpPr/>
            <p:nvPr/>
          </p:nvSpPr>
          <p:spPr>
            <a:xfrm rot="0">
              <a:off x="2066782" y="1954388"/>
              <a:ext cx="68" cy="109"/>
            </a:xfrm>
            <a:custGeom>
              <a:avLst/>
              <a:gdLst/>
              <a:ahLst/>
              <a:cxnLst/>
              <a:rect b="b" l="0" r="r" t="0"/>
              <a:pathLst>
                <a:path h="8" w="5">
                  <a:moveTo>
                    <a:pt x="1" y="1"/>
                  </a:moveTo>
                  <a:cubicBezTo>
                    <a:pt x="4" y="1"/>
                    <a:pt x="4" y="4"/>
                    <a:pt x="1" y="8"/>
                  </a:cubicBezTo>
                  <a:cubicBezTo>
                    <a:pt x="4" y="4"/>
                    <a:pt x="4"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92" name="Google Shape;4106;p79">
              <a:extLst>
                <a:ext uri="{25B1A482-2CAA-4A39-B4D0-7107B88C9C64}">
                  <a16:creationId xmlns:a16="http://schemas.microsoft.com/office/drawing/2010/main" id="{95B163C8-49B0-4D37-B042-612F98B57642}"/>
                </a:ext>
              </a:extLst>
            </p:cNvPr>
            <p:cNvSpPr/>
            <p:nvPr/>
          </p:nvSpPr>
          <p:spPr>
            <a:xfrm rot="0">
              <a:off x="2066782" y="1954673"/>
              <a:ext cx="14" cy="68"/>
            </a:xfrm>
            <a:custGeom>
              <a:avLst/>
              <a:gdLst/>
              <a:ahLst/>
              <a:cxnLst/>
              <a:rect b="b" l="0" r="r" t="0"/>
              <a:pathLst>
                <a:path h="5" w="1">
                  <a:moveTo>
                    <a:pt x="1" y="1"/>
                  </a:moveTo>
                  <a:lnTo>
                    <a:pt x="1" y="4"/>
                  </a:lnTo>
                  <a:cubicBezTo>
                    <a:pt x="1" y="1"/>
                    <a:pt x="1"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93" name="Google Shape;4107;p79">
              <a:extLst>
                <a:ext uri="{0FF36EFB-1ED7-4083-AAF9-905B6AA2E99D}">
                  <a16:creationId xmlns:a16="http://schemas.microsoft.com/office/drawing/2010/main" id="{80844C4E-8E1B-4CFD-8D30-59831C3E7FC0}"/>
                </a:ext>
              </a:extLst>
            </p:cNvPr>
            <p:cNvSpPr/>
            <p:nvPr/>
          </p:nvSpPr>
          <p:spPr>
            <a:xfrm rot="0">
              <a:off x="2066835" y="1954538"/>
              <a:ext cx="14" cy="109"/>
            </a:xfrm>
            <a:custGeom>
              <a:avLst/>
              <a:gdLst/>
              <a:ahLst/>
              <a:cxnLst/>
              <a:rect b="b" l="0" r="r" t="0"/>
              <a:pathLst>
                <a:path h="8" w="1">
                  <a:moveTo>
                    <a:pt x="0" y="0"/>
                  </a:moveTo>
                  <a:cubicBezTo>
                    <a:pt x="0" y="4"/>
                    <a:pt x="0" y="4"/>
                    <a:pt x="0" y="7"/>
                  </a:cubicBezTo>
                  <a:cubicBezTo>
                    <a:pt x="0" y="4"/>
                    <a:pt x="0" y="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94" name="Google Shape;4108;p79">
              <a:extLst>
                <a:ext uri="{A7E0B335-03D5-41CF-8FEF-8AE1FD129079}">
                  <a16:creationId xmlns:a16="http://schemas.microsoft.com/office/drawing/2010/main" id="{EE96CA99-75B3-4233-8182-09B4371B5A1E}"/>
                </a:ext>
              </a:extLst>
            </p:cNvPr>
            <p:cNvSpPr/>
            <p:nvPr/>
          </p:nvSpPr>
          <p:spPr>
            <a:xfrm rot="0">
              <a:off x="2066591" y="1954864"/>
              <a:ext cx="109" cy="68"/>
            </a:xfrm>
            <a:custGeom>
              <a:avLst/>
              <a:gdLst/>
              <a:ahLst/>
              <a:cxnLst/>
              <a:rect b="b" l="0" r="r" t="0"/>
              <a:pathLst>
                <a:path h="5" w="8">
                  <a:moveTo>
                    <a:pt x="8"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95" name="Google Shape;4109;p79">
              <a:extLst>
                <a:ext uri="{587BE835-A3CD-435C-8EA6-DA2EA582E704}">
                  <a16:creationId xmlns:a16="http://schemas.microsoft.com/office/drawing/2010/main" id="{1518BE46-E6F9-4BC5-9A89-3FC7C4356200}"/>
                </a:ext>
              </a:extLst>
            </p:cNvPr>
            <p:cNvSpPr/>
            <p:nvPr/>
          </p:nvSpPr>
          <p:spPr>
            <a:xfrm rot="0">
              <a:off x="2066400" y="1954959"/>
              <a:ext cx="163" cy="109"/>
            </a:xfrm>
            <a:custGeom>
              <a:avLst/>
              <a:gdLst/>
              <a:ahLst/>
              <a:cxnLst/>
              <a:rect b="b" l="0" r="r" t="0"/>
              <a:pathLst>
                <a:path h="8" w="12">
                  <a:moveTo>
                    <a:pt x="11"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96" name="Google Shape;4110;p79">
              <a:extLst>
                <a:ext uri="{617D17E5-99B3-4590-B910-3FF83A19DBE2}">
                  <a16:creationId xmlns:a16="http://schemas.microsoft.com/office/drawing/2010/main" id="{8ABE11B4-52B2-4BDA-BDCB-F8791944C68A}"/>
                </a:ext>
              </a:extLst>
            </p:cNvPr>
            <p:cNvSpPr/>
            <p:nvPr/>
          </p:nvSpPr>
          <p:spPr>
            <a:xfrm rot="0">
              <a:off x="2066687" y="1954767"/>
              <a:ext cx="68" cy="68"/>
            </a:xfrm>
            <a:custGeom>
              <a:avLst/>
              <a:gdLst/>
              <a:ahLst/>
              <a:cxnLst/>
              <a:rect b="b" l="0" r="r" t="0"/>
              <a:pathLst>
                <a:path h="5" w="5">
                  <a:moveTo>
                    <a:pt x="4"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97" name="Google Shape;4111;p79">
              <a:extLst>
                <a:ext uri="{5CD0717A-8A72-4FD7-ABBD-379EDA815A4B}">
                  <a16:creationId xmlns:a16="http://schemas.microsoft.com/office/drawing/2010/main" id="{DE02A339-C147-4F62-B836-EA39D0C4FAED}"/>
                </a:ext>
              </a:extLst>
            </p:cNvPr>
            <p:cNvSpPr/>
            <p:nvPr/>
          </p:nvSpPr>
          <p:spPr>
            <a:xfrm rot="0">
              <a:off x="2055037" y="1960145"/>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98" name="Google Shape;4112;p79">
              <a:extLst>
                <a:ext uri="{56D531BD-EB0B-47F7-A296-A631B594228C}">
                  <a16:creationId xmlns:a16="http://schemas.microsoft.com/office/drawing/2010/main" id="{75049E42-B7D3-4D7C-870C-CB1510130D9C}"/>
                </a:ext>
              </a:extLst>
            </p:cNvPr>
            <p:cNvSpPr/>
            <p:nvPr/>
          </p:nvSpPr>
          <p:spPr>
            <a:xfrm rot="0">
              <a:off x="2066171" y="1955108"/>
              <a:ext cx="204" cy="149"/>
            </a:xfrm>
            <a:custGeom>
              <a:avLst/>
              <a:gdLst/>
              <a:ahLst/>
              <a:cxnLst/>
              <a:rect b="b" l="0" r="r" t="0"/>
              <a:pathLst>
                <a:path h="11" w="15">
                  <a:moveTo>
                    <a:pt x="14"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599" name="Google Shape;4113;p79">
              <a:extLst>
                <a:ext uri="{ED83105F-A5BC-4B9E-B264-8D39D47B7BB9}">
                  <a16:creationId xmlns:a16="http://schemas.microsoft.com/office/drawing/2010/main" id="{6D5D7C93-21EC-4BC4-82A3-2600E80C858A}"/>
                </a:ext>
              </a:extLst>
            </p:cNvPr>
            <p:cNvSpPr/>
            <p:nvPr/>
          </p:nvSpPr>
          <p:spPr>
            <a:xfrm rot="0">
              <a:off x="2051439" y="1959711"/>
              <a:ext cx="2811" cy="489"/>
            </a:xfrm>
            <a:custGeom>
              <a:avLst/>
              <a:gdLst/>
              <a:ahLst/>
              <a:cxnLst/>
              <a:rect b="b" l="0" r="r" t="0"/>
              <a:pathLst>
                <a:path h="36" w="207">
                  <a:moveTo>
                    <a:pt x="0" y="1"/>
                  </a:moveTo>
                  <a:lnTo>
                    <a:pt x="0" y="1"/>
                  </a:lnTo>
                  <a:cubicBezTo>
                    <a:pt x="59" y="13"/>
                    <a:pt x="115" y="26"/>
                    <a:pt x="164" y="31"/>
                  </a:cubicBezTo>
                  <a:lnTo>
                    <a:pt x="164" y="31"/>
                  </a:lnTo>
                  <a:cubicBezTo>
                    <a:pt x="108" y="23"/>
                    <a:pt x="53" y="12"/>
                    <a:pt x="0" y="1"/>
                  </a:cubicBezTo>
                  <a:close/>
                  <a:moveTo>
                    <a:pt x="164" y="31"/>
                  </a:moveTo>
                  <a:cubicBezTo>
                    <a:pt x="178" y="33"/>
                    <a:pt x="192" y="34"/>
                    <a:pt x="206" y="36"/>
                  </a:cubicBezTo>
                  <a:lnTo>
                    <a:pt x="206" y="32"/>
                  </a:lnTo>
                  <a:lnTo>
                    <a:pt x="182" y="32"/>
                  </a:lnTo>
                  <a:cubicBezTo>
                    <a:pt x="176" y="32"/>
                    <a:pt x="170" y="31"/>
                    <a:pt x="164" y="3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00" name="Google Shape;4114;p79">
              <a:extLst>
                <a:ext uri="{1E14DFC0-85FC-461F-8612-E3ABD1FB5F28}">
                  <a16:creationId xmlns:a16="http://schemas.microsoft.com/office/drawing/2010/main" id="{B8D7A641-130E-4C7B-A255-6A9FB2C12383}"/>
                </a:ext>
              </a:extLst>
            </p:cNvPr>
            <p:cNvSpPr/>
            <p:nvPr/>
          </p:nvSpPr>
          <p:spPr>
            <a:xfrm rot="0">
              <a:off x="2046633" y="1959575"/>
              <a:ext cx="339" cy="244"/>
            </a:xfrm>
            <a:custGeom>
              <a:avLst/>
              <a:gdLst/>
              <a:ahLst/>
              <a:cxnLst/>
              <a:rect b="b" l="0" r="r" t="0"/>
              <a:pathLst>
                <a:path h="18" w="25">
                  <a:moveTo>
                    <a:pt x="25" y="0"/>
                  </a:moveTo>
                  <a:lnTo>
                    <a:pt x="0" y="11"/>
                  </a:lnTo>
                  <a:lnTo>
                    <a:pt x="0" y="18"/>
                  </a:lnTo>
                  <a:cubicBezTo>
                    <a:pt x="7" y="11"/>
                    <a:pt x="14" y="7"/>
                    <a:pt x="2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01" name="Google Shape;4115;p79">
              <a:extLst>
                <a:ext uri="{C39EC00D-F5E7-4EF6-A414-51C47BA8F61F}">
                  <a16:creationId xmlns:a16="http://schemas.microsoft.com/office/drawing/2010/main" id="{7BDBEE99-1197-4901-8837-A2EE54763C3F}"/>
                </a:ext>
              </a:extLst>
            </p:cNvPr>
            <p:cNvSpPr/>
            <p:nvPr/>
          </p:nvSpPr>
          <p:spPr>
            <a:xfrm rot="0">
              <a:off x="2048343" y="1959195"/>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02" name="Google Shape;4116;p79">
              <a:extLst>
                <a:ext uri="{D0DBE443-948C-4F95-9237-5565C1305635}">
                  <a16:creationId xmlns:a16="http://schemas.microsoft.com/office/drawing/2010/main" id="{9B531B8C-1709-4275-84F1-A97FCA1C984B}"/>
                </a:ext>
              </a:extLst>
            </p:cNvPr>
            <p:cNvSpPr/>
            <p:nvPr/>
          </p:nvSpPr>
          <p:spPr>
            <a:xfrm rot="0">
              <a:off x="2053856" y="1960186"/>
              <a:ext cx="624" cy="14"/>
            </a:xfrm>
            <a:custGeom>
              <a:avLst/>
              <a:gdLst/>
              <a:ahLst/>
              <a:cxnLst/>
              <a:rect b="b" l="0" r="r" t="0"/>
              <a:pathLst>
                <a:path h="1" w="46">
                  <a:moveTo>
                    <a:pt x="25" y="1"/>
                  </a:moveTo>
                  <a:lnTo>
                    <a:pt x="0" y="1"/>
                  </a:lnTo>
                  <a:cubicBezTo>
                    <a:pt x="14" y="1"/>
                    <a:pt x="32" y="1"/>
                    <a:pt x="46" y="1"/>
                  </a:cubicBezTo>
                  <a:lnTo>
                    <a:pt x="2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03" name="Google Shape;4117;p79">
              <a:extLst>
                <a:ext uri="{BFF29097-03E2-424E-9E81-7F58395A5CC9}">
                  <a16:creationId xmlns:a16="http://schemas.microsoft.com/office/drawing/2010/main" id="{360C108C-9280-4A2C-B1A1-A8C962E33A04}"/>
                </a:ext>
              </a:extLst>
            </p:cNvPr>
            <p:cNvSpPr/>
            <p:nvPr/>
          </p:nvSpPr>
          <p:spPr>
            <a:xfrm rot="0">
              <a:off x="2011263" y="1967273"/>
              <a:ext cx="1208" cy="1384"/>
            </a:xfrm>
            <a:custGeom>
              <a:avLst/>
              <a:gdLst/>
              <a:ahLst/>
              <a:cxnLst/>
              <a:rect b="b" l="0" r="r" t="0"/>
              <a:pathLst>
                <a:path h="102" w="89">
                  <a:moveTo>
                    <a:pt x="88" y="102"/>
                  </a:moveTo>
                  <a:cubicBezTo>
                    <a:pt x="57" y="74"/>
                    <a:pt x="29" y="39"/>
                    <a:pt x="4" y="4"/>
                  </a:cubicBezTo>
                  <a:lnTo>
                    <a:pt x="1" y="0"/>
                  </a:lnTo>
                  <a:lnTo>
                    <a:pt x="4" y="4"/>
                  </a:lnTo>
                  <a:cubicBezTo>
                    <a:pt x="29" y="39"/>
                    <a:pt x="57" y="74"/>
                    <a:pt x="88" y="10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04" name="Google Shape;4118;p79">
              <a:extLst>
                <a:ext uri="{2A337DAB-6F24-4B0F-A12F-5E3260FF28AC}">
                  <a16:creationId xmlns:a16="http://schemas.microsoft.com/office/drawing/2010/main" id="{1285F6FB-F239-4429-9A04-C4207A34067C}"/>
                </a:ext>
              </a:extLst>
            </p:cNvPr>
            <p:cNvSpPr/>
            <p:nvPr/>
          </p:nvSpPr>
          <p:spPr>
            <a:xfrm rot="0">
              <a:off x="2008085" y="1964748"/>
              <a:ext cx="2769" cy="1914"/>
            </a:xfrm>
            <a:custGeom>
              <a:avLst/>
              <a:gdLst/>
              <a:ahLst/>
              <a:cxnLst/>
              <a:rect b="b" l="0" r="r" t="0"/>
              <a:pathLst>
                <a:path h="141" w="204">
                  <a:moveTo>
                    <a:pt x="203" y="141"/>
                  </a:moveTo>
                  <a:cubicBezTo>
                    <a:pt x="147" y="78"/>
                    <a:pt x="77" y="29"/>
                    <a:pt x="0" y="1"/>
                  </a:cubicBezTo>
                  <a:lnTo>
                    <a:pt x="0" y="1"/>
                  </a:lnTo>
                  <a:cubicBezTo>
                    <a:pt x="77" y="29"/>
                    <a:pt x="147" y="78"/>
                    <a:pt x="203" y="14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05" name="Google Shape;4119;p79">
              <a:extLst>
                <a:ext uri="{B922E22E-F4B7-4A18-99F1-EE32E54AAC39}">
                  <a16:creationId xmlns:a16="http://schemas.microsoft.com/office/drawing/2010/main" id="{0C625DB6-4688-4D56-9DE6-655DEB5E9458}"/>
                </a:ext>
              </a:extLst>
            </p:cNvPr>
            <p:cNvSpPr/>
            <p:nvPr/>
          </p:nvSpPr>
          <p:spPr>
            <a:xfrm rot="0">
              <a:off x="2022818" y="1968073"/>
              <a:ext cx="3720" cy="1059"/>
            </a:xfrm>
            <a:custGeom>
              <a:avLst/>
              <a:gdLst/>
              <a:ahLst/>
              <a:cxnLst/>
              <a:rect b="b" l="0" r="r" t="0"/>
              <a:pathLst>
                <a:path h="78" w="274">
                  <a:moveTo>
                    <a:pt x="0" y="1"/>
                  </a:moveTo>
                  <a:cubicBezTo>
                    <a:pt x="77" y="1"/>
                    <a:pt x="207" y="11"/>
                    <a:pt x="273" y="78"/>
                  </a:cubicBezTo>
                  <a:cubicBezTo>
                    <a:pt x="207" y="11"/>
                    <a:pt x="81" y="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06" name="Google Shape;4120;p79">
              <a:extLst>
                <a:ext uri="{D49200C3-1D97-49A9-A077-4EA91D6A7E49}">
                  <a16:creationId xmlns:a16="http://schemas.microsoft.com/office/drawing/2010/main" id="{EA3A2BF5-335E-4D3B-BF7A-55F7DB8D5AA6}"/>
                </a:ext>
              </a:extLst>
            </p:cNvPr>
            <p:cNvSpPr/>
            <p:nvPr/>
          </p:nvSpPr>
          <p:spPr>
            <a:xfrm rot="0">
              <a:off x="2026524" y="1969120"/>
              <a:ext cx="679" cy="489"/>
            </a:xfrm>
            <a:custGeom>
              <a:avLst/>
              <a:gdLst/>
              <a:ahLst/>
              <a:cxnLst/>
              <a:rect b="b" l="0" r="r" t="0"/>
              <a:pathLst>
                <a:path h="36" w="50">
                  <a:moveTo>
                    <a:pt x="0" y="1"/>
                  </a:moveTo>
                  <a:cubicBezTo>
                    <a:pt x="14" y="18"/>
                    <a:pt x="32" y="29"/>
                    <a:pt x="49" y="36"/>
                  </a:cubicBezTo>
                  <a:cubicBezTo>
                    <a:pt x="32" y="29"/>
                    <a:pt x="14" y="15"/>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07" name="Google Shape;4121;p79">
              <a:extLst>
                <a:ext uri="{7B7CF1C9-1C63-4F0F-A39C-6FD77F4A7632}">
                  <a16:creationId xmlns:a16="http://schemas.microsoft.com/office/drawing/2010/main" id="{CE9DB02F-6E06-4E49-B34D-F8A153966C5C}"/>
                </a:ext>
              </a:extLst>
            </p:cNvPr>
            <p:cNvSpPr/>
            <p:nvPr/>
          </p:nvSpPr>
          <p:spPr>
            <a:xfrm rot="0">
              <a:off x="2010842" y="1966703"/>
              <a:ext cx="244" cy="299"/>
            </a:xfrm>
            <a:custGeom>
              <a:avLst/>
              <a:gdLst/>
              <a:ahLst/>
              <a:cxnLst/>
              <a:rect b="b" l="0" r="r" t="0"/>
              <a:pathLst>
                <a:path h="22" w="18">
                  <a:moveTo>
                    <a:pt x="0" y="0"/>
                  </a:moveTo>
                  <a:lnTo>
                    <a:pt x="0" y="0"/>
                  </a:lnTo>
                  <a:cubicBezTo>
                    <a:pt x="7" y="7"/>
                    <a:pt x="11" y="14"/>
                    <a:pt x="18" y="21"/>
                  </a:cubicBezTo>
                  <a:cubicBezTo>
                    <a:pt x="14" y="14"/>
                    <a:pt x="7"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08" name="Google Shape;4122;p79">
              <a:extLst>
                <a:ext uri="{7B397C7E-2C8D-425A-A3EF-300F06AB3FAE}">
                  <a16:creationId xmlns:a16="http://schemas.microsoft.com/office/drawing/2010/main" id="{78CDA0E6-252E-4902-AEFF-3C775D05C206}"/>
                </a:ext>
              </a:extLst>
            </p:cNvPr>
            <p:cNvSpPr/>
            <p:nvPr/>
          </p:nvSpPr>
          <p:spPr>
            <a:xfrm rot="0">
              <a:off x="2045397" y="1961001"/>
              <a:ext cx="149" cy="54"/>
            </a:xfrm>
            <a:custGeom>
              <a:avLst/>
              <a:gdLst/>
              <a:ahLst/>
              <a:cxnLst/>
              <a:rect b="b" l="0" r="r" t="0"/>
              <a:pathLst>
                <a:path h="4" w="11">
                  <a:moveTo>
                    <a:pt x="11"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09" name="Google Shape;4123;p79">
              <a:extLst>
                <a:ext uri="{C7ABAB6E-E515-4D39-AF0F-BE1B8D3BD7FD}">
                  <a16:creationId xmlns:a16="http://schemas.microsoft.com/office/drawing/2010/main" id="{E8EE521F-0E78-45C6-956A-B98F63A237D5}"/>
                </a:ext>
              </a:extLst>
            </p:cNvPr>
            <p:cNvSpPr/>
            <p:nvPr/>
          </p:nvSpPr>
          <p:spPr>
            <a:xfrm rot="0">
              <a:off x="2045058" y="1960905"/>
              <a:ext cx="109" cy="14"/>
            </a:xfrm>
            <a:custGeom>
              <a:avLst/>
              <a:gdLst/>
              <a:ahLst/>
              <a:cxnLst/>
              <a:rect b="b" l="0" r="r" t="0"/>
              <a:pathLst>
                <a:path h="1" w="8">
                  <a:moveTo>
                    <a:pt x="8"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10" name="Google Shape;4124;p79">
              <a:extLst>
                <a:ext uri="{6EE0ACE5-FC29-4FD3-B551-AC92FEDB76CB}">
                  <a16:creationId xmlns:a16="http://schemas.microsoft.com/office/drawing/2010/main" id="{6493A51C-E4AE-4DFB-AF3E-EEF3028008F8}"/>
                </a:ext>
              </a:extLst>
            </p:cNvPr>
            <p:cNvSpPr/>
            <p:nvPr/>
          </p:nvSpPr>
          <p:spPr>
            <a:xfrm rot="0">
              <a:off x="2044677" y="1960810"/>
              <a:ext cx="68" cy="14"/>
            </a:xfrm>
            <a:custGeom>
              <a:avLst/>
              <a:gdLst/>
              <a:ahLst/>
              <a:cxnLst/>
              <a:rect b="b" l="0" r="r" t="0"/>
              <a:pathLst>
                <a:path h="1" w="5">
                  <a:moveTo>
                    <a:pt x="4"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11" name="Google Shape;4125;p79">
              <a:extLst>
                <a:ext uri="{08195B1E-5425-4507-B212-FDD1FF8A2CFD}">
                  <a16:creationId xmlns:a16="http://schemas.microsoft.com/office/drawing/2010/main" id="{BE763195-D459-4A9A-AE24-D48567347695}"/>
                </a:ext>
              </a:extLst>
            </p:cNvPr>
            <p:cNvSpPr/>
            <p:nvPr/>
          </p:nvSpPr>
          <p:spPr>
            <a:xfrm rot="0">
              <a:off x="2027190" y="1968984"/>
              <a:ext cx="244" cy="624"/>
            </a:xfrm>
            <a:custGeom>
              <a:avLst/>
              <a:gdLst/>
              <a:ahLst/>
              <a:cxnLst/>
              <a:rect b="b" l="0" r="r" t="0"/>
              <a:pathLst>
                <a:path h="46" w="18">
                  <a:moveTo>
                    <a:pt x="18" y="0"/>
                  </a:moveTo>
                  <a:cubicBezTo>
                    <a:pt x="18" y="8"/>
                    <a:pt x="16" y="16"/>
                    <a:pt x="13" y="25"/>
                  </a:cubicBezTo>
                  <a:lnTo>
                    <a:pt x="13" y="25"/>
                  </a:lnTo>
                  <a:cubicBezTo>
                    <a:pt x="16" y="17"/>
                    <a:pt x="18" y="9"/>
                    <a:pt x="18" y="0"/>
                  </a:cubicBezTo>
                  <a:close/>
                  <a:moveTo>
                    <a:pt x="13" y="25"/>
                  </a:moveTo>
                  <a:cubicBezTo>
                    <a:pt x="10" y="32"/>
                    <a:pt x="6" y="39"/>
                    <a:pt x="0" y="46"/>
                  </a:cubicBezTo>
                  <a:lnTo>
                    <a:pt x="4" y="46"/>
                  </a:lnTo>
                  <a:cubicBezTo>
                    <a:pt x="7" y="39"/>
                    <a:pt x="11" y="32"/>
                    <a:pt x="13"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12" name="Google Shape;4126;p79">
              <a:extLst>
                <a:ext uri="{E2D4E080-BD7F-4816-AAAF-536D05DEFE13}">
                  <a16:creationId xmlns:a16="http://schemas.microsoft.com/office/drawing/2010/main" id="{E02E3EF9-EC1C-4B08-937A-66B6AD1E12C8}"/>
                </a:ext>
              </a:extLst>
            </p:cNvPr>
            <p:cNvSpPr/>
            <p:nvPr/>
          </p:nvSpPr>
          <p:spPr>
            <a:xfrm rot="0">
              <a:off x="2026280" y="1960023"/>
              <a:ext cx="9287" cy="1085"/>
            </a:xfrm>
            <a:custGeom>
              <a:avLst/>
              <a:gdLst/>
              <a:ahLst/>
              <a:cxnLst/>
              <a:rect b="b" l="0" r="r" t="0"/>
              <a:pathLst>
                <a:path h="80" w="684">
                  <a:moveTo>
                    <a:pt x="517" y="0"/>
                  </a:moveTo>
                  <a:cubicBezTo>
                    <a:pt x="517" y="0"/>
                    <a:pt x="517" y="0"/>
                    <a:pt x="516" y="0"/>
                  </a:cubicBezTo>
                  <a:lnTo>
                    <a:pt x="516" y="0"/>
                  </a:lnTo>
                  <a:cubicBezTo>
                    <a:pt x="567" y="0"/>
                    <a:pt x="622" y="1"/>
                    <a:pt x="684" y="2"/>
                  </a:cubicBezTo>
                  <a:cubicBezTo>
                    <a:pt x="623" y="1"/>
                    <a:pt x="567" y="0"/>
                    <a:pt x="517" y="0"/>
                  </a:cubicBezTo>
                  <a:close/>
                  <a:moveTo>
                    <a:pt x="516" y="0"/>
                  </a:moveTo>
                  <a:cubicBezTo>
                    <a:pt x="73" y="0"/>
                    <a:pt x="23" y="51"/>
                    <a:pt x="1" y="79"/>
                  </a:cubicBezTo>
                  <a:cubicBezTo>
                    <a:pt x="23" y="51"/>
                    <a:pt x="76" y="0"/>
                    <a:pt x="516" y="0"/>
                  </a:cubicBezTo>
                  <a:lnTo>
                    <a:pt x="516" y="0"/>
                  </a:lnTo>
                  <a:cubicBezTo>
                    <a:pt x="516" y="0"/>
                    <a:pt x="516" y="0"/>
                    <a:pt x="51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13" name="Google Shape;4127;p79">
              <a:extLst>
                <a:ext uri="{1B2286EC-D576-486A-AEDE-D48ED8A24B37}">
                  <a16:creationId xmlns:a16="http://schemas.microsoft.com/office/drawing/2010/main" id="{4A2E65D4-7860-4AB8-80C6-7458267323DC}"/>
                </a:ext>
              </a:extLst>
            </p:cNvPr>
            <p:cNvSpPr/>
            <p:nvPr/>
          </p:nvSpPr>
          <p:spPr>
            <a:xfrm rot="0">
              <a:off x="2047583" y="1958949"/>
              <a:ext cx="774" cy="352"/>
            </a:xfrm>
            <a:custGeom>
              <a:avLst/>
              <a:gdLst/>
              <a:ahLst/>
              <a:cxnLst/>
              <a:rect b="b" l="0" r="r" t="0"/>
              <a:pathLst>
                <a:path h="26" w="57">
                  <a:moveTo>
                    <a:pt x="56" y="1"/>
                  </a:moveTo>
                  <a:lnTo>
                    <a:pt x="0" y="25"/>
                  </a:lnTo>
                  <a:cubicBezTo>
                    <a:pt x="14" y="22"/>
                    <a:pt x="28" y="22"/>
                    <a:pt x="39" y="18"/>
                  </a:cubicBezTo>
                  <a:lnTo>
                    <a:pt x="56" y="18"/>
                  </a:lnTo>
                  <a:lnTo>
                    <a:pt x="56"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14" name="Google Shape;4128;p79">
              <a:extLst>
                <a:ext uri="{1004E7BB-FEC7-47AF-927E-35FC22A77BEA}">
                  <a16:creationId xmlns:a16="http://schemas.microsoft.com/office/drawing/2010/main" id="{205375AA-413D-43A8-9B56-57C730205219}"/>
                </a:ext>
              </a:extLst>
            </p:cNvPr>
            <p:cNvSpPr/>
            <p:nvPr/>
          </p:nvSpPr>
          <p:spPr>
            <a:xfrm rot="0">
              <a:off x="2044257" y="1960714"/>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15" name="Google Shape;4129;p79">
              <a:extLst>
                <a:ext uri="{4ECE080D-2E26-4CAF-B0C0-284BA32D97D1}">
                  <a16:creationId xmlns:a16="http://schemas.microsoft.com/office/drawing/2010/main" id="{3990F75D-8D95-4527-A7D4-D12049EA8FD9}"/>
                </a:ext>
              </a:extLst>
            </p:cNvPr>
            <p:cNvSpPr/>
            <p:nvPr/>
          </p:nvSpPr>
          <p:spPr>
            <a:xfrm rot="0">
              <a:off x="2048153" y="1959195"/>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16" name="Google Shape;4130;p79">
              <a:extLst>
                <a:ext uri="{69E57B40-939C-42EA-A595-73F8F4681ADF}">
                  <a16:creationId xmlns:a16="http://schemas.microsoft.com/office/drawing/2010/main" id="{A8685BF3-5FB3-456E-BAF9-6C5394837B7B}"/>
                </a:ext>
              </a:extLst>
            </p:cNvPr>
            <p:cNvSpPr/>
            <p:nvPr/>
          </p:nvSpPr>
          <p:spPr>
            <a:xfrm rot="0">
              <a:off x="2027190" y="1969594"/>
              <a:ext cx="14" cy="14"/>
            </a:xfrm>
            <a:custGeom>
              <a:avLst/>
              <a:gdLst/>
              <a:ahLst/>
              <a:cxnLst/>
              <a:rect b="b" l="0" r="r" t="0"/>
              <a:pathLst>
                <a:path h="1" w="1">
                  <a:moveTo>
                    <a:pt x="0"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17" name="Google Shape;4131;p79">
              <a:extLst>
                <a:ext uri="{C2782B4F-59F1-4403-A59D-CFC2876D70C2}">
                  <a16:creationId xmlns:a16="http://schemas.microsoft.com/office/drawing/2010/main" id="{B8A935EC-8391-403D-976D-D7DF1453A25D}"/>
                </a:ext>
              </a:extLst>
            </p:cNvPr>
            <p:cNvSpPr/>
            <p:nvPr/>
          </p:nvSpPr>
          <p:spPr>
            <a:xfrm rot="0">
              <a:off x="2043971" y="1930954"/>
              <a:ext cx="869" cy="258"/>
            </a:xfrm>
            <a:custGeom>
              <a:avLst/>
              <a:gdLst/>
              <a:ahLst/>
              <a:cxnLst/>
              <a:rect b="b" l="0" r="r" t="0"/>
              <a:pathLst>
                <a:path h="19" w="64">
                  <a:moveTo>
                    <a:pt x="0" y="18"/>
                  </a:moveTo>
                  <a:cubicBezTo>
                    <a:pt x="32" y="4"/>
                    <a:pt x="53" y="1"/>
                    <a:pt x="63" y="11"/>
                  </a:cubicBezTo>
                  <a:lnTo>
                    <a:pt x="63" y="11"/>
                  </a:lnTo>
                  <a:cubicBezTo>
                    <a:pt x="53" y="1"/>
                    <a:pt x="32" y="4"/>
                    <a:pt x="0"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18" name="Google Shape;4132;p79">
              <a:extLst>
                <a:ext uri="{04F00214-A408-47AF-AF52-4BC809594395}">
                  <a16:creationId xmlns:a16="http://schemas.microsoft.com/office/drawing/2010/main" id="{CEB2F201-D746-4B65-AC8D-880CA1F3173C}"/>
                </a:ext>
              </a:extLst>
            </p:cNvPr>
            <p:cNvSpPr/>
            <p:nvPr/>
          </p:nvSpPr>
          <p:spPr>
            <a:xfrm rot="0">
              <a:off x="2009036" y="1961897"/>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19" name="Google Shape;4133;p79">
              <a:extLst>
                <a:ext uri="{FD693B42-E765-4784-A3EC-3325A28ED6F0}">
                  <a16:creationId xmlns:a16="http://schemas.microsoft.com/office/drawing/2010/main" id="{96DDA925-2305-4CC4-AFA5-FAF01520CDB9}"/>
                </a:ext>
              </a:extLst>
            </p:cNvPr>
            <p:cNvSpPr/>
            <p:nvPr/>
          </p:nvSpPr>
          <p:spPr>
            <a:xfrm rot="0">
              <a:off x="2008276" y="1963947"/>
              <a:ext cx="54" cy="109"/>
            </a:xfrm>
            <a:custGeom>
              <a:avLst/>
              <a:gdLst/>
              <a:ahLst/>
              <a:cxnLst/>
              <a:rect b="b" l="0" r="r" t="0"/>
              <a:pathLst>
                <a:path h="8" w="4">
                  <a:moveTo>
                    <a:pt x="4"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20" name="Google Shape;4134;p79">
              <a:extLst>
                <a:ext uri="{222065F8-07E8-4FA6-A3D4-75AB897F9059}">
                  <a16:creationId xmlns:a16="http://schemas.microsoft.com/office/drawing/2010/main" id="{8C467A10-7805-4FA4-9848-CC2F204B07B7}"/>
                </a:ext>
              </a:extLst>
            </p:cNvPr>
            <p:cNvSpPr/>
            <p:nvPr/>
          </p:nvSpPr>
          <p:spPr>
            <a:xfrm rot="0">
              <a:off x="2008561" y="1963187"/>
              <a:ext cx="54" cy="109"/>
            </a:xfrm>
            <a:custGeom>
              <a:avLst/>
              <a:gdLst/>
              <a:ahLst/>
              <a:cxnLst/>
              <a:rect b="b" l="0" r="r" t="0"/>
              <a:pathLst>
                <a:path h="8" w="4">
                  <a:moveTo>
                    <a:pt x="4"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21" name="Google Shape;4135;p79">
              <a:extLst>
                <a:ext uri="{D1C30B94-30F0-4CFE-8DD3-E8DC0B347777}">
                  <a16:creationId xmlns:a16="http://schemas.microsoft.com/office/drawing/2010/main" id="{E2612504-65C4-4A41-95E3-7EABA8BE7853}"/>
                </a:ext>
              </a:extLst>
            </p:cNvPr>
            <p:cNvSpPr/>
            <p:nvPr/>
          </p:nvSpPr>
          <p:spPr>
            <a:xfrm rot="0">
              <a:off x="2028805" y="1937607"/>
              <a:ext cx="964" cy="163"/>
            </a:xfrm>
            <a:custGeom>
              <a:avLst/>
              <a:gdLst/>
              <a:ahLst/>
              <a:cxnLst/>
              <a:rect b="b" l="0" r="r" t="0"/>
              <a:pathLst>
                <a:path h="12" w="71">
                  <a:moveTo>
                    <a:pt x="0" y="11"/>
                  </a:moveTo>
                  <a:cubicBezTo>
                    <a:pt x="21" y="1"/>
                    <a:pt x="46" y="1"/>
                    <a:pt x="70" y="8"/>
                  </a:cubicBezTo>
                  <a:cubicBezTo>
                    <a:pt x="46" y="1"/>
                    <a:pt x="21" y="1"/>
                    <a:pt x="0"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22" name="Google Shape;4136;p79">
              <a:extLst>
                <a:ext uri="{192E38AE-E4E6-49DA-9C66-2B22A1C7AFA7}">
                  <a16:creationId xmlns:a16="http://schemas.microsoft.com/office/drawing/2010/main" id="{97C8F388-8044-4C4D-9438-8DB75A193A37}"/>
                </a:ext>
              </a:extLst>
            </p:cNvPr>
            <p:cNvSpPr/>
            <p:nvPr/>
          </p:nvSpPr>
          <p:spPr>
            <a:xfrm rot="0">
              <a:off x="2008846" y="1962520"/>
              <a:ext cx="14" cy="54"/>
            </a:xfrm>
            <a:custGeom>
              <a:avLst/>
              <a:gdLst/>
              <a:ahLst/>
              <a:cxnLst/>
              <a:rect b="b" l="0" r="r" t="0"/>
              <a:pathLst>
                <a:path h="4" w="1">
                  <a:moveTo>
                    <a:pt x="0"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23" name="Google Shape;4137;p79">
              <a:extLst>
                <a:ext uri="{997D5272-66E9-4A84-B867-CB6A2D64C5FA}">
                  <a16:creationId xmlns:a16="http://schemas.microsoft.com/office/drawing/2010/main" id="{6ACB9D13-DED0-479C-B83E-3ABAA607E799}"/>
                </a:ext>
              </a:extLst>
            </p:cNvPr>
            <p:cNvSpPr/>
            <p:nvPr/>
          </p:nvSpPr>
          <p:spPr>
            <a:xfrm rot="0">
              <a:off x="2009647" y="1960335"/>
              <a:ext cx="14" cy="54"/>
            </a:xfrm>
            <a:custGeom>
              <a:avLst/>
              <a:gdLst/>
              <a:ahLst/>
              <a:cxnLst/>
              <a:rect b="b" l="0" r="r" t="0"/>
              <a:pathLst>
                <a:path h="4" w="1">
                  <a:moveTo>
                    <a:pt x="1"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24" name="Google Shape;4138;p79">
              <a:extLst>
                <a:ext uri="{0024851A-67DB-43CF-910B-6781A9AE7F66}">
                  <a16:creationId xmlns:a16="http://schemas.microsoft.com/office/drawing/2010/main" id="{DAC532E0-C8F4-4E68-9B3C-12CC2A1FE63F}"/>
                </a:ext>
              </a:extLst>
            </p:cNvPr>
            <p:cNvSpPr/>
            <p:nvPr/>
          </p:nvSpPr>
          <p:spPr>
            <a:xfrm rot="0">
              <a:off x="2029796" y="1937702"/>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25" name="Google Shape;4139;p79">
              <a:extLst>
                <a:ext uri="{631EB2D3-A3D7-4462-8B6A-64D6D633F573}">
                  <a16:creationId xmlns:a16="http://schemas.microsoft.com/office/drawing/2010/main" id="{B84A1DE5-499E-4F88-BCF5-EBF59BB1E8AF}"/>
                </a:ext>
              </a:extLst>
            </p:cNvPr>
            <p:cNvSpPr/>
            <p:nvPr/>
          </p:nvSpPr>
          <p:spPr>
            <a:xfrm rot="0">
              <a:off x="2009266" y="1961286"/>
              <a:ext cx="14" cy="54"/>
            </a:xfrm>
            <a:custGeom>
              <a:avLst/>
              <a:gdLst/>
              <a:ahLst/>
              <a:cxnLst/>
              <a:rect b="b" l="0" r="r" t="0"/>
              <a:pathLst>
                <a:path h="4" w="1">
                  <a:moveTo>
                    <a:pt x="1"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26" name="Google Shape;4140;p79">
              <a:extLst>
                <a:ext uri="{D3AED0CA-7FFB-48E5-895C-9F8E3D311BC1}">
                  <a16:creationId xmlns:a16="http://schemas.microsoft.com/office/drawing/2010/main" id="{A0F4078B-BFB0-4E59-9544-04D9E0DE2874}"/>
                </a:ext>
              </a:extLst>
            </p:cNvPr>
            <p:cNvSpPr/>
            <p:nvPr/>
          </p:nvSpPr>
          <p:spPr>
            <a:xfrm rot="0">
              <a:off x="2009457" y="1960755"/>
              <a:ext cx="68" cy="109"/>
            </a:xfrm>
            <a:custGeom>
              <a:avLst/>
              <a:gdLst/>
              <a:ahLst/>
              <a:cxnLst/>
              <a:rect b="b" l="0" r="r" t="0"/>
              <a:pathLst>
                <a:path h="8" w="5">
                  <a:moveTo>
                    <a:pt x="4"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27" name="Google Shape;4141;p79">
              <a:extLst>
                <a:ext uri="{902CCB37-188B-4618-AC8C-B518A8D9C587}">
                  <a16:creationId xmlns:a16="http://schemas.microsoft.com/office/drawing/2010/main" id="{0CCF755F-A36D-4C9E-B2F2-66B0A5D7970F}"/>
                </a:ext>
              </a:extLst>
            </p:cNvPr>
            <p:cNvSpPr/>
            <p:nvPr/>
          </p:nvSpPr>
          <p:spPr>
            <a:xfrm rot="0">
              <a:off x="2008085" y="1964748"/>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28" name="Google Shape;4142;p79">
              <a:extLst>
                <a:ext uri="{0DC84F1F-0000-4EF3-AF63-E2990CD4B031}">
                  <a16:creationId xmlns:a16="http://schemas.microsoft.com/office/drawing/2010/main" id="{58C841BE-9105-4AFF-A4E9-D29AD7A06AD5}"/>
                </a:ext>
              </a:extLst>
            </p:cNvPr>
            <p:cNvSpPr/>
            <p:nvPr/>
          </p:nvSpPr>
          <p:spPr>
            <a:xfrm rot="0">
              <a:off x="2008085" y="1964748"/>
              <a:ext cx="14" cy="14"/>
            </a:xfrm>
            <a:custGeom>
              <a:avLst/>
              <a:gdLst/>
              <a:ahLst/>
              <a:cxnLst/>
              <a:rect b="b" l="0" r="r" t="0"/>
              <a:pathLst>
                <a:path h="1" w="1">
                  <a:moveTo>
                    <a:pt x="0"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29" name="Google Shape;4143;p79">
              <a:extLst>
                <a:ext uri="{DD7605E8-D8A8-48EF-9748-833A79A82CC8}">
                  <a16:creationId xmlns:a16="http://schemas.microsoft.com/office/drawing/2010/main" id="{5D079C28-B603-4DE8-8834-9A0C46BFB8C4}"/>
                </a:ext>
              </a:extLst>
            </p:cNvPr>
            <p:cNvSpPr/>
            <p:nvPr/>
          </p:nvSpPr>
          <p:spPr>
            <a:xfrm rot="0">
              <a:off x="2051520" y="1865551"/>
              <a:ext cx="112191" cy="87765"/>
            </a:xfrm>
            <a:custGeom>
              <a:avLst/>
              <a:gdLst/>
              <a:ahLst/>
              <a:cxnLst/>
              <a:rect b="b" l="0" r="r" t="0"/>
              <a:pathLst>
                <a:path h="6464" w="8263">
                  <a:moveTo>
                    <a:pt x="6379" y="1"/>
                  </a:moveTo>
                  <a:lnTo>
                    <a:pt x="4055" y="1450"/>
                  </a:lnTo>
                  <a:lnTo>
                    <a:pt x="3047" y="2262"/>
                  </a:lnTo>
                  <a:lnTo>
                    <a:pt x="3036" y="2266"/>
                  </a:lnTo>
                  <a:cubicBezTo>
                    <a:pt x="3008" y="2276"/>
                    <a:pt x="2374" y="2500"/>
                    <a:pt x="2182" y="2539"/>
                  </a:cubicBezTo>
                  <a:lnTo>
                    <a:pt x="2161" y="2542"/>
                  </a:lnTo>
                  <a:lnTo>
                    <a:pt x="2161" y="2588"/>
                  </a:lnTo>
                  <a:lnTo>
                    <a:pt x="2161" y="2637"/>
                  </a:lnTo>
                  <a:lnTo>
                    <a:pt x="2161" y="2717"/>
                  </a:lnTo>
                  <a:lnTo>
                    <a:pt x="2161" y="2759"/>
                  </a:lnTo>
                  <a:lnTo>
                    <a:pt x="2161" y="2836"/>
                  </a:lnTo>
                  <a:lnTo>
                    <a:pt x="2161" y="2875"/>
                  </a:lnTo>
                  <a:lnTo>
                    <a:pt x="2161" y="2945"/>
                  </a:lnTo>
                  <a:lnTo>
                    <a:pt x="2161" y="2980"/>
                  </a:lnTo>
                  <a:lnTo>
                    <a:pt x="2161" y="3046"/>
                  </a:lnTo>
                  <a:lnTo>
                    <a:pt x="2161" y="3081"/>
                  </a:lnTo>
                  <a:lnTo>
                    <a:pt x="2161" y="3141"/>
                  </a:lnTo>
                  <a:lnTo>
                    <a:pt x="2161" y="3172"/>
                  </a:lnTo>
                  <a:lnTo>
                    <a:pt x="2161" y="3228"/>
                  </a:lnTo>
                  <a:lnTo>
                    <a:pt x="2161" y="3260"/>
                  </a:lnTo>
                  <a:lnTo>
                    <a:pt x="2161" y="3312"/>
                  </a:lnTo>
                  <a:lnTo>
                    <a:pt x="2161" y="3340"/>
                  </a:lnTo>
                  <a:lnTo>
                    <a:pt x="2161" y="3386"/>
                  </a:lnTo>
                  <a:lnTo>
                    <a:pt x="2161" y="3414"/>
                  </a:lnTo>
                  <a:lnTo>
                    <a:pt x="2161" y="3456"/>
                  </a:lnTo>
                  <a:lnTo>
                    <a:pt x="2161" y="3480"/>
                  </a:lnTo>
                  <a:lnTo>
                    <a:pt x="2161" y="3519"/>
                  </a:lnTo>
                  <a:lnTo>
                    <a:pt x="2161" y="3543"/>
                  </a:lnTo>
                  <a:lnTo>
                    <a:pt x="2161" y="3578"/>
                  </a:lnTo>
                  <a:lnTo>
                    <a:pt x="2161" y="3599"/>
                  </a:lnTo>
                  <a:lnTo>
                    <a:pt x="2161" y="3631"/>
                  </a:lnTo>
                  <a:lnTo>
                    <a:pt x="2161" y="3652"/>
                  </a:lnTo>
                  <a:lnTo>
                    <a:pt x="2161" y="3680"/>
                  </a:lnTo>
                  <a:lnTo>
                    <a:pt x="2161" y="3697"/>
                  </a:lnTo>
                  <a:lnTo>
                    <a:pt x="2161" y="3722"/>
                  </a:lnTo>
                  <a:lnTo>
                    <a:pt x="2161" y="3739"/>
                  </a:lnTo>
                  <a:lnTo>
                    <a:pt x="2161" y="3764"/>
                  </a:lnTo>
                  <a:lnTo>
                    <a:pt x="2161" y="3778"/>
                  </a:lnTo>
                  <a:lnTo>
                    <a:pt x="2161" y="3799"/>
                  </a:lnTo>
                  <a:lnTo>
                    <a:pt x="2161" y="3809"/>
                  </a:lnTo>
                  <a:lnTo>
                    <a:pt x="2161" y="3830"/>
                  </a:lnTo>
                  <a:lnTo>
                    <a:pt x="2161" y="3841"/>
                  </a:lnTo>
                  <a:lnTo>
                    <a:pt x="2161" y="3855"/>
                  </a:lnTo>
                  <a:lnTo>
                    <a:pt x="2161" y="3865"/>
                  </a:lnTo>
                  <a:lnTo>
                    <a:pt x="2161" y="3879"/>
                  </a:lnTo>
                  <a:lnTo>
                    <a:pt x="2161" y="3890"/>
                  </a:lnTo>
                  <a:lnTo>
                    <a:pt x="2161" y="3900"/>
                  </a:lnTo>
                  <a:lnTo>
                    <a:pt x="2161" y="3911"/>
                  </a:lnTo>
                  <a:lnTo>
                    <a:pt x="2161" y="3918"/>
                  </a:lnTo>
                  <a:lnTo>
                    <a:pt x="2161" y="3925"/>
                  </a:lnTo>
                  <a:lnTo>
                    <a:pt x="2161" y="3935"/>
                  </a:lnTo>
                  <a:lnTo>
                    <a:pt x="2161" y="3942"/>
                  </a:lnTo>
                  <a:lnTo>
                    <a:pt x="2161" y="3946"/>
                  </a:lnTo>
                  <a:lnTo>
                    <a:pt x="2161" y="3953"/>
                  </a:lnTo>
                  <a:lnTo>
                    <a:pt x="2161" y="3957"/>
                  </a:lnTo>
                  <a:lnTo>
                    <a:pt x="2161" y="3964"/>
                  </a:lnTo>
                  <a:lnTo>
                    <a:pt x="2161" y="3967"/>
                  </a:lnTo>
                  <a:lnTo>
                    <a:pt x="2161" y="3971"/>
                  </a:lnTo>
                  <a:lnTo>
                    <a:pt x="2161" y="3974"/>
                  </a:lnTo>
                  <a:lnTo>
                    <a:pt x="2161" y="3978"/>
                  </a:lnTo>
                  <a:lnTo>
                    <a:pt x="2161" y="3981"/>
                  </a:lnTo>
                  <a:lnTo>
                    <a:pt x="2161" y="3985"/>
                  </a:lnTo>
                  <a:lnTo>
                    <a:pt x="2157" y="3992"/>
                  </a:lnTo>
                  <a:cubicBezTo>
                    <a:pt x="2126" y="4044"/>
                    <a:pt x="2105" y="4100"/>
                    <a:pt x="2087" y="4160"/>
                  </a:cubicBezTo>
                  <a:cubicBezTo>
                    <a:pt x="2056" y="4261"/>
                    <a:pt x="2028" y="4345"/>
                    <a:pt x="1986" y="4387"/>
                  </a:cubicBezTo>
                  <a:cubicBezTo>
                    <a:pt x="1972" y="4405"/>
                    <a:pt x="1958" y="4419"/>
                    <a:pt x="1944" y="4436"/>
                  </a:cubicBezTo>
                  <a:cubicBezTo>
                    <a:pt x="1884" y="4517"/>
                    <a:pt x="1783" y="4650"/>
                    <a:pt x="1597" y="4650"/>
                  </a:cubicBezTo>
                  <a:cubicBezTo>
                    <a:pt x="1489" y="4657"/>
                    <a:pt x="1380" y="4667"/>
                    <a:pt x="1272" y="4688"/>
                  </a:cubicBezTo>
                  <a:cubicBezTo>
                    <a:pt x="1128" y="4713"/>
                    <a:pt x="985" y="4730"/>
                    <a:pt x="841" y="4737"/>
                  </a:cubicBezTo>
                  <a:cubicBezTo>
                    <a:pt x="803" y="4737"/>
                    <a:pt x="768" y="4737"/>
                    <a:pt x="733" y="4730"/>
                  </a:cubicBezTo>
                  <a:cubicBezTo>
                    <a:pt x="717" y="4728"/>
                    <a:pt x="701" y="4726"/>
                    <a:pt x="686" y="4726"/>
                  </a:cubicBezTo>
                  <a:cubicBezTo>
                    <a:pt x="579" y="4726"/>
                    <a:pt x="484" y="4785"/>
                    <a:pt x="410" y="4828"/>
                  </a:cubicBezTo>
                  <a:cubicBezTo>
                    <a:pt x="386" y="4842"/>
                    <a:pt x="358" y="4860"/>
                    <a:pt x="330" y="4870"/>
                  </a:cubicBezTo>
                  <a:lnTo>
                    <a:pt x="312" y="4877"/>
                  </a:lnTo>
                  <a:cubicBezTo>
                    <a:pt x="249" y="4891"/>
                    <a:pt x="186" y="4898"/>
                    <a:pt x="127" y="4898"/>
                  </a:cubicBezTo>
                  <a:cubicBezTo>
                    <a:pt x="88" y="4898"/>
                    <a:pt x="46" y="4902"/>
                    <a:pt x="8" y="4902"/>
                  </a:cubicBezTo>
                  <a:lnTo>
                    <a:pt x="8" y="4905"/>
                  </a:lnTo>
                  <a:cubicBezTo>
                    <a:pt x="8" y="4916"/>
                    <a:pt x="4" y="4930"/>
                    <a:pt x="4" y="4940"/>
                  </a:cubicBezTo>
                  <a:lnTo>
                    <a:pt x="4" y="4947"/>
                  </a:lnTo>
                  <a:cubicBezTo>
                    <a:pt x="4" y="4958"/>
                    <a:pt x="4" y="4968"/>
                    <a:pt x="1" y="4975"/>
                  </a:cubicBezTo>
                  <a:lnTo>
                    <a:pt x="1" y="4982"/>
                  </a:lnTo>
                  <a:lnTo>
                    <a:pt x="1" y="5007"/>
                  </a:lnTo>
                  <a:lnTo>
                    <a:pt x="1" y="5010"/>
                  </a:lnTo>
                  <a:lnTo>
                    <a:pt x="1" y="5031"/>
                  </a:lnTo>
                  <a:lnTo>
                    <a:pt x="1" y="5049"/>
                  </a:lnTo>
                  <a:lnTo>
                    <a:pt x="1" y="5052"/>
                  </a:lnTo>
                  <a:lnTo>
                    <a:pt x="1" y="5063"/>
                  </a:lnTo>
                  <a:lnTo>
                    <a:pt x="1" y="5066"/>
                  </a:lnTo>
                  <a:lnTo>
                    <a:pt x="1" y="5073"/>
                  </a:lnTo>
                  <a:lnTo>
                    <a:pt x="1" y="5080"/>
                  </a:lnTo>
                  <a:cubicBezTo>
                    <a:pt x="39" y="5122"/>
                    <a:pt x="67" y="5171"/>
                    <a:pt x="85" y="5227"/>
                  </a:cubicBezTo>
                  <a:cubicBezTo>
                    <a:pt x="109" y="5287"/>
                    <a:pt x="137" y="5360"/>
                    <a:pt x="176" y="5388"/>
                  </a:cubicBezTo>
                  <a:lnTo>
                    <a:pt x="197" y="5406"/>
                  </a:lnTo>
                  <a:cubicBezTo>
                    <a:pt x="305" y="5486"/>
                    <a:pt x="456" y="5598"/>
                    <a:pt x="456" y="5735"/>
                  </a:cubicBezTo>
                  <a:cubicBezTo>
                    <a:pt x="456" y="5798"/>
                    <a:pt x="459" y="5875"/>
                    <a:pt x="487" y="5875"/>
                  </a:cubicBezTo>
                  <a:cubicBezTo>
                    <a:pt x="564" y="5875"/>
                    <a:pt x="610" y="5938"/>
                    <a:pt x="649" y="5990"/>
                  </a:cubicBezTo>
                  <a:cubicBezTo>
                    <a:pt x="670" y="6025"/>
                    <a:pt x="694" y="6054"/>
                    <a:pt x="729" y="6071"/>
                  </a:cubicBezTo>
                  <a:cubicBezTo>
                    <a:pt x="736" y="6074"/>
                    <a:pt x="745" y="6076"/>
                    <a:pt x="755" y="6076"/>
                  </a:cubicBezTo>
                  <a:cubicBezTo>
                    <a:pt x="790" y="6076"/>
                    <a:pt x="837" y="6060"/>
                    <a:pt x="869" y="6047"/>
                  </a:cubicBezTo>
                  <a:cubicBezTo>
                    <a:pt x="900" y="6036"/>
                    <a:pt x="934" y="6025"/>
                    <a:pt x="965" y="6025"/>
                  </a:cubicBezTo>
                  <a:cubicBezTo>
                    <a:pt x="993" y="6025"/>
                    <a:pt x="1019" y="6034"/>
                    <a:pt x="1037" y="6061"/>
                  </a:cubicBezTo>
                  <a:cubicBezTo>
                    <a:pt x="1058" y="6092"/>
                    <a:pt x="1058" y="6138"/>
                    <a:pt x="1058" y="6225"/>
                  </a:cubicBezTo>
                  <a:cubicBezTo>
                    <a:pt x="1058" y="6260"/>
                    <a:pt x="1058" y="6309"/>
                    <a:pt x="1062" y="6341"/>
                  </a:cubicBezTo>
                  <a:lnTo>
                    <a:pt x="1086" y="6344"/>
                  </a:lnTo>
                  <a:lnTo>
                    <a:pt x="1093" y="6344"/>
                  </a:lnTo>
                  <a:lnTo>
                    <a:pt x="1111" y="6351"/>
                  </a:lnTo>
                  <a:lnTo>
                    <a:pt x="1121" y="6355"/>
                  </a:lnTo>
                  <a:lnTo>
                    <a:pt x="1142" y="6362"/>
                  </a:lnTo>
                  <a:lnTo>
                    <a:pt x="1153" y="6365"/>
                  </a:lnTo>
                  <a:lnTo>
                    <a:pt x="1170" y="6372"/>
                  </a:lnTo>
                  <a:lnTo>
                    <a:pt x="1174" y="6372"/>
                  </a:lnTo>
                  <a:lnTo>
                    <a:pt x="1174" y="6365"/>
                  </a:lnTo>
                  <a:cubicBezTo>
                    <a:pt x="1174" y="6362"/>
                    <a:pt x="1177" y="6351"/>
                    <a:pt x="1177" y="6344"/>
                  </a:cubicBezTo>
                  <a:cubicBezTo>
                    <a:pt x="1181" y="6341"/>
                    <a:pt x="1184" y="6330"/>
                    <a:pt x="1184" y="6323"/>
                  </a:cubicBezTo>
                  <a:cubicBezTo>
                    <a:pt x="1188" y="6316"/>
                    <a:pt x="1188" y="6313"/>
                    <a:pt x="1191" y="6309"/>
                  </a:cubicBezTo>
                  <a:cubicBezTo>
                    <a:pt x="1191" y="6306"/>
                    <a:pt x="1198" y="6292"/>
                    <a:pt x="1202" y="6285"/>
                  </a:cubicBezTo>
                  <a:cubicBezTo>
                    <a:pt x="1205" y="6278"/>
                    <a:pt x="1209" y="6274"/>
                    <a:pt x="1209" y="6271"/>
                  </a:cubicBezTo>
                  <a:cubicBezTo>
                    <a:pt x="1212" y="6264"/>
                    <a:pt x="1216" y="6257"/>
                    <a:pt x="1223" y="6253"/>
                  </a:cubicBezTo>
                  <a:cubicBezTo>
                    <a:pt x="1230" y="6243"/>
                    <a:pt x="1237" y="6232"/>
                    <a:pt x="1247" y="6225"/>
                  </a:cubicBezTo>
                  <a:cubicBezTo>
                    <a:pt x="1254" y="6218"/>
                    <a:pt x="1261" y="6211"/>
                    <a:pt x="1272" y="6204"/>
                  </a:cubicBezTo>
                  <a:lnTo>
                    <a:pt x="1279" y="6201"/>
                  </a:lnTo>
                  <a:cubicBezTo>
                    <a:pt x="1286" y="6194"/>
                    <a:pt x="1293" y="6190"/>
                    <a:pt x="1303" y="6187"/>
                  </a:cubicBezTo>
                  <a:lnTo>
                    <a:pt x="1307" y="6187"/>
                  </a:lnTo>
                  <a:cubicBezTo>
                    <a:pt x="1317" y="6180"/>
                    <a:pt x="1328" y="6180"/>
                    <a:pt x="1342" y="6176"/>
                  </a:cubicBezTo>
                  <a:lnTo>
                    <a:pt x="1345" y="6176"/>
                  </a:lnTo>
                  <a:cubicBezTo>
                    <a:pt x="1356" y="6176"/>
                    <a:pt x="1363" y="6173"/>
                    <a:pt x="1373" y="6173"/>
                  </a:cubicBezTo>
                  <a:lnTo>
                    <a:pt x="1415" y="6173"/>
                  </a:lnTo>
                  <a:cubicBezTo>
                    <a:pt x="1426" y="6176"/>
                    <a:pt x="1440" y="6176"/>
                    <a:pt x="1450" y="6180"/>
                  </a:cubicBezTo>
                  <a:cubicBezTo>
                    <a:pt x="1513" y="6194"/>
                    <a:pt x="1562" y="6243"/>
                    <a:pt x="1580" y="6306"/>
                  </a:cubicBezTo>
                  <a:cubicBezTo>
                    <a:pt x="1587" y="6323"/>
                    <a:pt x="1590" y="6344"/>
                    <a:pt x="1590" y="6365"/>
                  </a:cubicBezTo>
                  <a:cubicBezTo>
                    <a:pt x="1597" y="6414"/>
                    <a:pt x="1601" y="6428"/>
                    <a:pt x="1636" y="6442"/>
                  </a:cubicBezTo>
                  <a:cubicBezTo>
                    <a:pt x="1646" y="6449"/>
                    <a:pt x="1657" y="6453"/>
                    <a:pt x="1671" y="6456"/>
                  </a:cubicBezTo>
                  <a:cubicBezTo>
                    <a:pt x="1683" y="6461"/>
                    <a:pt x="1696" y="6464"/>
                    <a:pt x="1709" y="6464"/>
                  </a:cubicBezTo>
                  <a:cubicBezTo>
                    <a:pt x="1722" y="6464"/>
                    <a:pt x="1736" y="6461"/>
                    <a:pt x="1748" y="6456"/>
                  </a:cubicBezTo>
                  <a:cubicBezTo>
                    <a:pt x="1762" y="6449"/>
                    <a:pt x="1769" y="6435"/>
                    <a:pt x="1769" y="6421"/>
                  </a:cubicBezTo>
                  <a:cubicBezTo>
                    <a:pt x="1769" y="6418"/>
                    <a:pt x="1769" y="6411"/>
                    <a:pt x="1769" y="6404"/>
                  </a:cubicBezTo>
                  <a:cubicBezTo>
                    <a:pt x="1769" y="6253"/>
                    <a:pt x="2000" y="6004"/>
                    <a:pt x="2028" y="5973"/>
                  </a:cubicBezTo>
                  <a:cubicBezTo>
                    <a:pt x="2038" y="5934"/>
                    <a:pt x="2045" y="5892"/>
                    <a:pt x="2049" y="5850"/>
                  </a:cubicBezTo>
                  <a:cubicBezTo>
                    <a:pt x="2066" y="5731"/>
                    <a:pt x="2087" y="5595"/>
                    <a:pt x="2164" y="5532"/>
                  </a:cubicBezTo>
                  <a:cubicBezTo>
                    <a:pt x="2213" y="5490"/>
                    <a:pt x="2288" y="5475"/>
                    <a:pt x="2374" y="5475"/>
                  </a:cubicBezTo>
                  <a:cubicBezTo>
                    <a:pt x="2461" y="5475"/>
                    <a:pt x="2560" y="5490"/>
                    <a:pt x="2658" y="5507"/>
                  </a:cubicBezTo>
                  <a:lnTo>
                    <a:pt x="2718" y="5514"/>
                  </a:lnTo>
                  <a:cubicBezTo>
                    <a:pt x="2718" y="5515"/>
                    <a:pt x="2719" y="5515"/>
                    <a:pt x="2720" y="5515"/>
                  </a:cubicBezTo>
                  <a:cubicBezTo>
                    <a:pt x="2735" y="5515"/>
                    <a:pt x="2768" y="5485"/>
                    <a:pt x="2795" y="5462"/>
                  </a:cubicBezTo>
                  <a:cubicBezTo>
                    <a:pt x="2832" y="5427"/>
                    <a:pt x="2890" y="5372"/>
                    <a:pt x="2962" y="5372"/>
                  </a:cubicBezTo>
                  <a:cubicBezTo>
                    <a:pt x="2996" y="5372"/>
                    <a:pt x="3034" y="5385"/>
                    <a:pt x="3075" y="5420"/>
                  </a:cubicBezTo>
                  <a:cubicBezTo>
                    <a:pt x="3120" y="5458"/>
                    <a:pt x="3190" y="5462"/>
                    <a:pt x="3264" y="5465"/>
                  </a:cubicBezTo>
                  <a:lnTo>
                    <a:pt x="3295" y="5465"/>
                  </a:lnTo>
                  <a:cubicBezTo>
                    <a:pt x="3320" y="5469"/>
                    <a:pt x="3341" y="5469"/>
                    <a:pt x="3365" y="5472"/>
                  </a:cubicBezTo>
                  <a:cubicBezTo>
                    <a:pt x="3425" y="5479"/>
                    <a:pt x="3477" y="5507"/>
                    <a:pt x="3516" y="5553"/>
                  </a:cubicBezTo>
                  <a:cubicBezTo>
                    <a:pt x="3544" y="5584"/>
                    <a:pt x="3565" y="5619"/>
                    <a:pt x="3586" y="5658"/>
                  </a:cubicBezTo>
                  <a:lnTo>
                    <a:pt x="3603" y="5696"/>
                  </a:lnTo>
                  <a:cubicBezTo>
                    <a:pt x="3631" y="5752"/>
                    <a:pt x="3673" y="5829"/>
                    <a:pt x="3705" y="5840"/>
                  </a:cubicBezTo>
                  <a:cubicBezTo>
                    <a:pt x="3719" y="5840"/>
                    <a:pt x="3729" y="5836"/>
                    <a:pt x="3740" y="5829"/>
                  </a:cubicBezTo>
                  <a:cubicBezTo>
                    <a:pt x="3890" y="5742"/>
                    <a:pt x="4055" y="5696"/>
                    <a:pt x="4226" y="5689"/>
                  </a:cubicBezTo>
                  <a:cubicBezTo>
                    <a:pt x="4296" y="5689"/>
                    <a:pt x="4387" y="5745"/>
                    <a:pt x="4513" y="5829"/>
                  </a:cubicBezTo>
                  <a:cubicBezTo>
                    <a:pt x="4562" y="5864"/>
                    <a:pt x="4615" y="5896"/>
                    <a:pt x="4667" y="5920"/>
                  </a:cubicBezTo>
                  <a:cubicBezTo>
                    <a:pt x="4724" y="5939"/>
                    <a:pt x="4845" y="5953"/>
                    <a:pt x="4955" y="5953"/>
                  </a:cubicBezTo>
                  <a:cubicBezTo>
                    <a:pt x="5037" y="5953"/>
                    <a:pt x="5113" y="5945"/>
                    <a:pt x="5151" y="5924"/>
                  </a:cubicBezTo>
                  <a:cubicBezTo>
                    <a:pt x="5189" y="5899"/>
                    <a:pt x="5228" y="5868"/>
                    <a:pt x="5263" y="5833"/>
                  </a:cubicBezTo>
                  <a:cubicBezTo>
                    <a:pt x="5351" y="5751"/>
                    <a:pt x="5452" y="5657"/>
                    <a:pt x="5568" y="5657"/>
                  </a:cubicBezTo>
                  <a:cubicBezTo>
                    <a:pt x="5576" y="5657"/>
                    <a:pt x="5584" y="5657"/>
                    <a:pt x="5592" y="5658"/>
                  </a:cubicBezTo>
                  <a:cubicBezTo>
                    <a:pt x="5635" y="5660"/>
                    <a:pt x="5680" y="5661"/>
                    <a:pt x="5724" y="5661"/>
                  </a:cubicBezTo>
                  <a:cubicBezTo>
                    <a:pt x="5768" y="5661"/>
                    <a:pt x="5812" y="5660"/>
                    <a:pt x="5854" y="5658"/>
                  </a:cubicBezTo>
                  <a:cubicBezTo>
                    <a:pt x="5941" y="5655"/>
                    <a:pt x="6015" y="5653"/>
                    <a:pt x="6078" y="5653"/>
                  </a:cubicBezTo>
                  <a:cubicBezTo>
                    <a:pt x="6191" y="5653"/>
                    <a:pt x="6268" y="5660"/>
                    <a:pt x="6313" y="5682"/>
                  </a:cubicBezTo>
                  <a:lnTo>
                    <a:pt x="6334" y="5693"/>
                  </a:lnTo>
                  <a:cubicBezTo>
                    <a:pt x="6407" y="5728"/>
                    <a:pt x="6546" y="5800"/>
                    <a:pt x="6656" y="5800"/>
                  </a:cubicBezTo>
                  <a:cubicBezTo>
                    <a:pt x="6677" y="5800"/>
                    <a:pt x="6697" y="5797"/>
                    <a:pt x="6715" y="5791"/>
                  </a:cubicBezTo>
                  <a:cubicBezTo>
                    <a:pt x="6775" y="5773"/>
                    <a:pt x="6842" y="5689"/>
                    <a:pt x="6901" y="5616"/>
                  </a:cubicBezTo>
                  <a:cubicBezTo>
                    <a:pt x="6971" y="5528"/>
                    <a:pt x="7034" y="5455"/>
                    <a:pt x="7108" y="5434"/>
                  </a:cubicBezTo>
                  <a:cubicBezTo>
                    <a:pt x="7118" y="5430"/>
                    <a:pt x="7129" y="5430"/>
                    <a:pt x="7139" y="5427"/>
                  </a:cubicBezTo>
                  <a:lnTo>
                    <a:pt x="7139" y="5427"/>
                  </a:lnTo>
                  <a:lnTo>
                    <a:pt x="7087" y="5434"/>
                  </a:lnTo>
                  <a:lnTo>
                    <a:pt x="7087" y="5392"/>
                  </a:lnTo>
                  <a:lnTo>
                    <a:pt x="7087" y="5378"/>
                  </a:lnTo>
                  <a:lnTo>
                    <a:pt x="7087" y="5332"/>
                  </a:lnTo>
                  <a:cubicBezTo>
                    <a:pt x="7087" y="5168"/>
                    <a:pt x="7108" y="5115"/>
                    <a:pt x="7139" y="5052"/>
                  </a:cubicBezTo>
                  <a:cubicBezTo>
                    <a:pt x="7171" y="4989"/>
                    <a:pt x="7192" y="4923"/>
                    <a:pt x="7202" y="4853"/>
                  </a:cubicBezTo>
                  <a:cubicBezTo>
                    <a:pt x="7251" y="4541"/>
                    <a:pt x="7972" y="3820"/>
                    <a:pt x="8088" y="3718"/>
                  </a:cubicBezTo>
                  <a:cubicBezTo>
                    <a:pt x="8112" y="3648"/>
                    <a:pt x="8137" y="3267"/>
                    <a:pt x="8137" y="2406"/>
                  </a:cubicBezTo>
                  <a:cubicBezTo>
                    <a:pt x="8144" y="2199"/>
                    <a:pt x="8179" y="1996"/>
                    <a:pt x="8238" y="1800"/>
                  </a:cubicBezTo>
                  <a:cubicBezTo>
                    <a:pt x="8263" y="1744"/>
                    <a:pt x="8252" y="1674"/>
                    <a:pt x="8207" y="1625"/>
                  </a:cubicBezTo>
                  <a:cubicBezTo>
                    <a:pt x="8154" y="1562"/>
                    <a:pt x="8130" y="1478"/>
                    <a:pt x="8137" y="1390"/>
                  </a:cubicBezTo>
                  <a:cubicBezTo>
                    <a:pt x="8144" y="1296"/>
                    <a:pt x="8081" y="1205"/>
                    <a:pt x="8018" y="1121"/>
                  </a:cubicBezTo>
                  <a:cubicBezTo>
                    <a:pt x="7962" y="1044"/>
                    <a:pt x="7913" y="974"/>
                    <a:pt x="7913" y="897"/>
                  </a:cubicBezTo>
                  <a:lnTo>
                    <a:pt x="7913" y="876"/>
                  </a:lnTo>
                  <a:lnTo>
                    <a:pt x="7913" y="872"/>
                  </a:lnTo>
                  <a:lnTo>
                    <a:pt x="7913" y="855"/>
                  </a:lnTo>
                  <a:lnTo>
                    <a:pt x="7913" y="844"/>
                  </a:lnTo>
                  <a:lnTo>
                    <a:pt x="7913" y="823"/>
                  </a:lnTo>
                  <a:lnTo>
                    <a:pt x="7913" y="813"/>
                  </a:lnTo>
                  <a:lnTo>
                    <a:pt x="7913" y="785"/>
                  </a:lnTo>
                  <a:lnTo>
                    <a:pt x="7913" y="778"/>
                  </a:lnTo>
                  <a:cubicBezTo>
                    <a:pt x="7906" y="648"/>
                    <a:pt x="7895" y="452"/>
                    <a:pt x="7888" y="302"/>
                  </a:cubicBezTo>
                  <a:lnTo>
                    <a:pt x="7570" y="473"/>
                  </a:lnTo>
                  <a:lnTo>
                    <a:pt x="7489" y="519"/>
                  </a:lnTo>
                  <a:lnTo>
                    <a:pt x="7458" y="463"/>
                  </a:lnTo>
                  <a:cubicBezTo>
                    <a:pt x="7374" y="333"/>
                    <a:pt x="7262" y="225"/>
                    <a:pt x="7132" y="137"/>
                  </a:cubicBezTo>
                  <a:cubicBezTo>
                    <a:pt x="7122" y="130"/>
                    <a:pt x="7111" y="127"/>
                    <a:pt x="7101" y="120"/>
                  </a:cubicBezTo>
                  <a:lnTo>
                    <a:pt x="7083" y="113"/>
                  </a:lnTo>
                  <a:lnTo>
                    <a:pt x="7062" y="102"/>
                  </a:lnTo>
                  <a:lnTo>
                    <a:pt x="7041" y="95"/>
                  </a:lnTo>
                  <a:lnTo>
                    <a:pt x="7024" y="88"/>
                  </a:lnTo>
                  <a:lnTo>
                    <a:pt x="6999" y="78"/>
                  </a:lnTo>
                  <a:lnTo>
                    <a:pt x="6978" y="71"/>
                  </a:lnTo>
                  <a:lnTo>
                    <a:pt x="6954" y="64"/>
                  </a:lnTo>
                  <a:lnTo>
                    <a:pt x="6929" y="60"/>
                  </a:lnTo>
                  <a:lnTo>
                    <a:pt x="6905" y="53"/>
                  </a:lnTo>
                  <a:lnTo>
                    <a:pt x="6877" y="46"/>
                  </a:lnTo>
                  <a:lnTo>
                    <a:pt x="6856" y="43"/>
                  </a:lnTo>
                  <a:lnTo>
                    <a:pt x="6820" y="36"/>
                  </a:lnTo>
                  <a:lnTo>
                    <a:pt x="6803" y="32"/>
                  </a:lnTo>
                  <a:lnTo>
                    <a:pt x="6764" y="25"/>
                  </a:lnTo>
                  <a:lnTo>
                    <a:pt x="6754" y="25"/>
                  </a:lnTo>
                  <a:lnTo>
                    <a:pt x="6708" y="22"/>
                  </a:lnTo>
                  <a:lnTo>
                    <a:pt x="6698" y="22"/>
                  </a:lnTo>
                  <a:lnTo>
                    <a:pt x="6656" y="15"/>
                  </a:lnTo>
                  <a:lnTo>
                    <a:pt x="6642" y="15"/>
                  </a:lnTo>
                  <a:lnTo>
                    <a:pt x="6610" y="11"/>
                  </a:lnTo>
                  <a:lnTo>
                    <a:pt x="6565" y="11"/>
                  </a:lnTo>
                  <a:cubicBezTo>
                    <a:pt x="6502" y="4"/>
                    <a:pt x="6439" y="4"/>
                    <a:pt x="637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30" name="Google Shape;4144;p79">
              <a:extLst>
                <a:ext uri="{39CBBE27-0C8C-49B7-9F57-DAD221AB325E}">
                  <a16:creationId xmlns:a16="http://schemas.microsoft.com/office/drawing/2010/main" id="{C8D35AF9-6C55-4D7E-9E45-7592E4C83BCC}"/>
                </a:ext>
              </a:extLst>
            </p:cNvPr>
            <p:cNvSpPr/>
            <p:nvPr/>
          </p:nvSpPr>
          <p:spPr>
            <a:xfrm rot="0">
              <a:off x="2080901" y="1899970"/>
              <a:ext cx="244" cy="54"/>
            </a:xfrm>
            <a:custGeom>
              <a:avLst/>
              <a:gdLst/>
              <a:ahLst/>
              <a:cxnLst/>
              <a:rect b="b" l="0" r="r" t="0"/>
              <a:pathLst>
                <a:path h="4" w="18">
                  <a:moveTo>
                    <a:pt x="18" y="0"/>
                  </a:moveTo>
                  <a:lnTo>
                    <a:pt x="0" y="4"/>
                  </a:lnTo>
                  <a:lnTo>
                    <a:pt x="4" y="4"/>
                  </a:ln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31" name="Google Shape;4145;p79">
              <a:extLst>
                <a:ext uri="{5C624F1C-DC67-4815-8877-EB9F6663839C}">
                  <a16:creationId xmlns:a16="http://schemas.microsoft.com/office/drawing/2010/main" id="{377C88E0-8D5F-4D62-9075-CFA8FE97E98B}"/>
                </a:ext>
              </a:extLst>
            </p:cNvPr>
            <p:cNvSpPr/>
            <p:nvPr/>
          </p:nvSpPr>
          <p:spPr>
            <a:xfrm rot="0">
              <a:off x="2147120" y="1866841"/>
              <a:ext cx="299" cy="109"/>
            </a:xfrm>
            <a:custGeom>
              <a:avLst/>
              <a:gdLst/>
              <a:ahLst/>
              <a:cxnLst/>
              <a:rect b="b" l="0" r="r" t="0"/>
              <a:pathLst>
                <a:path h="8" w="22">
                  <a:moveTo>
                    <a:pt x="0" y="0"/>
                  </a:moveTo>
                  <a:lnTo>
                    <a:pt x="2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32" name="Google Shape;4146;p79">
              <a:extLst>
                <a:ext uri="{343C41B6-7A93-4737-BC9E-980CD9332C32}">
                  <a16:creationId xmlns:a16="http://schemas.microsoft.com/office/drawing/2010/main" id="{FB1130FB-D67A-4942-892E-2B80017349C7}"/>
                </a:ext>
              </a:extLst>
            </p:cNvPr>
            <p:cNvSpPr/>
            <p:nvPr/>
          </p:nvSpPr>
          <p:spPr>
            <a:xfrm rot="0">
              <a:off x="2138131" y="1865510"/>
              <a:ext cx="2525" cy="149"/>
            </a:xfrm>
            <a:custGeom>
              <a:avLst/>
              <a:gdLst/>
              <a:ahLst/>
              <a:cxnLst/>
              <a:rect b="b" l="0" r="r" t="0"/>
              <a:pathLst>
                <a:path h="11" w="186">
                  <a:moveTo>
                    <a:pt x="0" y="0"/>
                  </a:moveTo>
                  <a:cubicBezTo>
                    <a:pt x="46" y="0"/>
                    <a:pt x="112" y="4"/>
                    <a:pt x="186" y="11"/>
                  </a:cubicBezTo>
                  <a:cubicBezTo>
                    <a:pt x="119" y="4"/>
                    <a:pt x="56" y="0"/>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33" name="Google Shape;4147;p79">
              <a:extLst>
                <a:ext uri="{FB685BBB-91B9-4EF4-875C-272807B0B9CC}">
                  <a16:creationId xmlns:a16="http://schemas.microsoft.com/office/drawing/2010/main" id="{C04AAE0A-B1CF-4A0A-B5B8-6DDDA6696FC1}"/>
                </a:ext>
              </a:extLst>
            </p:cNvPr>
            <p:cNvSpPr/>
            <p:nvPr/>
          </p:nvSpPr>
          <p:spPr>
            <a:xfrm rot="0">
              <a:off x="2140888" y="1865646"/>
              <a:ext cx="339" cy="68"/>
            </a:xfrm>
            <a:custGeom>
              <a:avLst/>
              <a:gdLst/>
              <a:ahLst/>
              <a:cxnLst/>
              <a:rect b="b" l="0" r="r" t="0"/>
              <a:pathLst>
                <a:path h="5" w="25">
                  <a:moveTo>
                    <a:pt x="0" y="1"/>
                  </a:moveTo>
                  <a:lnTo>
                    <a:pt x="2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34" name="Google Shape;4148;p79">
              <a:extLst>
                <a:ext uri="{42230EE7-9A29-4E05-806E-8E61E9E0ED22}">
                  <a16:creationId xmlns:a16="http://schemas.microsoft.com/office/drawing/2010/main" id="{D0518465-D791-42E7-85A5-24A0883EC1EB}"/>
                </a:ext>
              </a:extLst>
            </p:cNvPr>
            <p:cNvSpPr/>
            <p:nvPr/>
          </p:nvSpPr>
          <p:spPr>
            <a:xfrm rot="0">
              <a:off x="2145219" y="1866311"/>
              <a:ext cx="339" cy="68"/>
            </a:xfrm>
            <a:custGeom>
              <a:avLst/>
              <a:gdLst/>
              <a:ahLst/>
              <a:cxnLst/>
              <a:rect b="b" l="0" r="r" t="0"/>
              <a:pathLst>
                <a:path h="5" w="25">
                  <a:moveTo>
                    <a:pt x="0" y="1"/>
                  </a:moveTo>
                  <a:lnTo>
                    <a:pt x="2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35" name="Google Shape;4149;p79">
              <a:extLst>
                <a:ext uri="{814115A4-D04E-471F-A6B1-A2279CD03F54}">
                  <a16:creationId xmlns:a16="http://schemas.microsoft.com/office/drawing/2010/main" id="{096B6689-2458-47F9-B538-AD7515CB0024}"/>
                </a:ext>
              </a:extLst>
            </p:cNvPr>
            <p:cNvSpPr/>
            <p:nvPr/>
          </p:nvSpPr>
          <p:spPr>
            <a:xfrm rot="0">
              <a:off x="2147689" y="1867071"/>
              <a:ext cx="204" cy="163"/>
            </a:xfrm>
            <a:custGeom>
              <a:avLst/>
              <a:gdLst/>
              <a:ahLst/>
              <a:cxnLst/>
              <a:rect b="b" l="0" r="r" t="0"/>
              <a:pathLst>
                <a:path h="12" w="15">
                  <a:moveTo>
                    <a:pt x="0" y="1"/>
                  </a:moveTo>
                  <a:lnTo>
                    <a:pt x="14"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36" name="Google Shape;4150;p79">
              <a:extLst>
                <a:ext uri="{7A2ABFD5-BC5F-46C6-9DBF-A70D01766E46}">
                  <a16:creationId xmlns:a16="http://schemas.microsoft.com/office/drawing/2010/main" id="{6C487592-BC66-4051-A5EB-B45554648827}"/>
                </a:ext>
              </a:extLst>
            </p:cNvPr>
            <p:cNvSpPr/>
            <p:nvPr/>
          </p:nvSpPr>
          <p:spPr>
            <a:xfrm rot="0">
              <a:off x="2144554" y="1866175"/>
              <a:ext cx="285" cy="54"/>
            </a:xfrm>
            <a:custGeom>
              <a:avLst/>
              <a:gdLst/>
              <a:ahLst/>
              <a:cxnLst/>
              <a:rect b="b" l="0" r="r" t="0"/>
              <a:pathLst>
                <a:path h="4" w="21">
                  <a:moveTo>
                    <a:pt x="0" y="0"/>
                  </a:moveTo>
                  <a:lnTo>
                    <a:pt x="2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37" name="Google Shape;4151;p79">
              <a:extLst>
                <a:ext uri="{2B90D0FA-3E84-41D6-8DD2-6D938B693718}">
                  <a16:creationId xmlns:a16="http://schemas.microsoft.com/office/drawing/2010/main" id="{CB53F6B9-D3B8-4E66-A3A3-304A0A9B1FF7}"/>
                </a:ext>
              </a:extLst>
            </p:cNvPr>
            <p:cNvSpPr/>
            <p:nvPr/>
          </p:nvSpPr>
          <p:spPr>
            <a:xfrm rot="0">
              <a:off x="2146495" y="1866650"/>
              <a:ext cx="352" cy="109"/>
            </a:xfrm>
            <a:custGeom>
              <a:avLst/>
              <a:gdLst/>
              <a:ahLst/>
              <a:cxnLst/>
              <a:rect b="b" l="0" r="r" t="0"/>
              <a:pathLst>
                <a:path h="8" w="26">
                  <a:moveTo>
                    <a:pt x="1" y="0"/>
                  </a:moveTo>
                  <a:lnTo>
                    <a:pt x="25"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38" name="Google Shape;4152;p79">
              <a:extLst>
                <a:ext uri="{BFC3C654-8127-43DD-9F56-81DF8108C71C}">
                  <a16:creationId xmlns:a16="http://schemas.microsoft.com/office/drawing/2010/main" id="{4D192F51-5E8A-4A3F-B472-B48B8956F2B6}"/>
                </a:ext>
              </a:extLst>
            </p:cNvPr>
            <p:cNvSpPr/>
            <p:nvPr/>
          </p:nvSpPr>
          <p:spPr>
            <a:xfrm rot="0">
              <a:off x="2145883" y="1866459"/>
              <a:ext cx="339" cy="109"/>
            </a:xfrm>
            <a:custGeom>
              <a:avLst/>
              <a:gdLst/>
              <a:ahLst/>
              <a:cxnLst/>
              <a:rect b="b" l="0" r="r" t="0"/>
              <a:pathLst>
                <a:path h="8" w="25">
                  <a:moveTo>
                    <a:pt x="0" y="0"/>
                  </a:moveTo>
                  <a:lnTo>
                    <a:pt x="25"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39" name="Google Shape;4153;p79">
              <a:extLst>
                <a:ext uri="{3781217D-4933-4311-A6E0-A58AFF272C73}">
                  <a16:creationId xmlns:a16="http://schemas.microsoft.com/office/drawing/2010/main" id="{1BF9D2E9-4C01-4556-821C-CF9F5697343B}"/>
                </a:ext>
              </a:extLst>
            </p:cNvPr>
            <p:cNvSpPr/>
            <p:nvPr/>
          </p:nvSpPr>
          <p:spPr>
            <a:xfrm rot="0">
              <a:off x="2153202" y="1872014"/>
              <a:ext cx="1059" cy="584"/>
            </a:xfrm>
            <a:custGeom>
              <a:avLst/>
              <a:gdLst/>
              <a:ahLst/>
              <a:cxnLst/>
              <a:rect b="b" l="0" r="r" t="0"/>
              <a:pathLst>
                <a:path h="43" w="78">
                  <a:moveTo>
                    <a:pt x="77" y="1"/>
                  </a:moveTo>
                  <a:lnTo>
                    <a:pt x="0" y="43"/>
                  </a:lnTo>
                  <a:lnTo>
                    <a:pt x="0" y="43"/>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40" name="Google Shape;4154;p79">
              <a:extLst>
                <a:ext uri="{7F76A285-87BA-4672-9E09-69D5AC6F5489}">
                  <a16:creationId xmlns:a16="http://schemas.microsoft.com/office/drawing/2010/main" id="{4175FA91-1F69-47CA-B0C8-5C0705ED2C7F}"/>
                </a:ext>
              </a:extLst>
            </p:cNvPr>
            <p:cNvSpPr/>
            <p:nvPr/>
          </p:nvSpPr>
          <p:spPr>
            <a:xfrm rot="0">
              <a:off x="2143875" y="1866026"/>
              <a:ext cx="204" cy="68"/>
            </a:xfrm>
            <a:custGeom>
              <a:avLst/>
              <a:gdLst/>
              <a:ahLst/>
              <a:cxnLst/>
              <a:rect b="b" l="0" r="r" t="0"/>
              <a:pathLst>
                <a:path h="5" w="15">
                  <a:moveTo>
                    <a:pt x="1" y="1"/>
                  </a:moveTo>
                  <a:lnTo>
                    <a:pt x="1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41" name="Google Shape;4155;p79">
              <a:extLst>
                <a:ext uri="{B9300B0F-4852-4A19-895E-5C59FFFE892D}">
                  <a16:creationId xmlns:a16="http://schemas.microsoft.com/office/drawing/2010/main" id="{3006D55E-99C6-470C-9A43-5AC6A44D3527}"/>
                </a:ext>
              </a:extLst>
            </p:cNvPr>
            <p:cNvSpPr/>
            <p:nvPr/>
          </p:nvSpPr>
          <p:spPr>
            <a:xfrm rot="0">
              <a:off x="2143169" y="1865931"/>
              <a:ext cx="149" cy="14"/>
            </a:xfrm>
            <a:custGeom>
              <a:avLst/>
              <a:gdLst/>
              <a:ahLst/>
              <a:cxnLst/>
              <a:rect b="b" l="0" r="r" t="0"/>
              <a:pathLst>
                <a:path h="1" w="11">
                  <a:moveTo>
                    <a:pt x="0" y="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42" name="Google Shape;4156;p79">
              <a:extLst>
                <a:ext uri="{E1CDAC25-B478-44C1-956D-CEF01C8BBE18}">
                  <a16:creationId xmlns:a16="http://schemas.microsoft.com/office/drawing/2010/main" id="{7CD155DE-5832-4D97-9A85-562FB22DE4E1}"/>
                </a:ext>
              </a:extLst>
            </p:cNvPr>
            <p:cNvSpPr/>
            <p:nvPr/>
          </p:nvSpPr>
          <p:spPr>
            <a:xfrm rot="0">
              <a:off x="2141648" y="1865740"/>
              <a:ext cx="204" cy="14"/>
            </a:xfrm>
            <a:custGeom>
              <a:avLst/>
              <a:gdLst/>
              <a:ahLst/>
              <a:cxnLst/>
              <a:rect b="b" l="0" r="r" t="0"/>
              <a:pathLst>
                <a:path h="1" w="15">
                  <a:moveTo>
                    <a:pt x="0" y="1"/>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43" name="Google Shape;4157;p79">
              <a:extLst>
                <a:ext uri="{A43B1D4E-5719-4CC6-A10D-90D6A058240D}">
                  <a16:creationId xmlns:a16="http://schemas.microsoft.com/office/drawing/2010/main" id="{568EAEAB-0A39-464E-BFB2-D8CB04FD5297}"/>
                </a:ext>
              </a:extLst>
            </p:cNvPr>
            <p:cNvSpPr/>
            <p:nvPr/>
          </p:nvSpPr>
          <p:spPr>
            <a:xfrm rot="0">
              <a:off x="2142448" y="1865836"/>
              <a:ext cx="109" cy="14"/>
            </a:xfrm>
            <a:custGeom>
              <a:avLst/>
              <a:gdLst/>
              <a:ahLst/>
              <a:cxnLst/>
              <a:rect b="b" l="0" r="r" t="0"/>
              <a:pathLst>
                <a:path h="1" w="8">
                  <a:moveTo>
                    <a:pt x="1" y="1"/>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44" name="Google Shape;4158;p79">
              <a:extLst>
                <a:ext uri="{EF760ADC-F8D0-4537-995A-F4D982BA9CDC}">
                  <a16:creationId xmlns:a16="http://schemas.microsoft.com/office/drawing/2010/main" id="{DA90A218-5EC7-4489-B66C-AD073B05C843}"/>
                </a:ext>
              </a:extLst>
            </p:cNvPr>
            <p:cNvSpPr/>
            <p:nvPr/>
          </p:nvSpPr>
          <p:spPr>
            <a:xfrm rot="0">
              <a:off x="2122300" y="1942359"/>
              <a:ext cx="4480" cy="2539"/>
            </a:xfrm>
            <a:custGeom>
              <a:avLst/>
              <a:gdLst/>
              <a:ahLst/>
              <a:cxnLst/>
              <a:rect b="b" l="0" r="r" t="0"/>
              <a:pathLst>
                <a:path h="187" w="330">
                  <a:moveTo>
                    <a:pt x="1" y="186"/>
                  </a:moveTo>
                  <a:cubicBezTo>
                    <a:pt x="95" y="99"/>
                    <a:pt x="204" y="1"/>
                    <a:pt x="330" y="11"/>
                  </a:cubicBezTo>
                  <a:cubicBezTo>
                    <a:pt x="204" y="1"/>
                    <a:pt x="95" y="99"/>
                    <a:pt x="1" y="18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45" name="Google Shape;4159;p79">
              <a:extLst>
                <a:ext uri="{50193A14-9AC5-4063-99D1-FA5A4C9BB40C}">
                  <a16:creationId xmlns:a16="http://schemas.microsoft.com/office/drawing/2010/main" id="{22AC6E9C-6E4B-4601-91B1-A1B7F37BE226}"/>
                </a:ext>
              </a:extLst>
            </p:cNvPr>
            <p:cNvSpPr/>
            <p:nvPr/>
          </p:nvSpPr>
          <p:spPr>
            <a:xfrm rot="0">
              <a:off x="2074860" y="1952637"/>
              <a:ext cx="14" cy="244"/>
            </a:xfrm>
            <a:custGeom>
              <a:avLst/>
              <a:gdLst/>
              <a:ahLst/>
              <a:cxnLst/>
              <a:rect b="b" l="0" r="r" t="0"/>
              <a:pathLst>
                <a:path h="18" w="1">
                  <a:moveTo>
                    <a:pt x="1" y="0"/>
                  </a:moveTo>
                  <a:cubicBezTo>
                    <a:pt x="1" y="7"/>
                    <a:pt x="1" y="11"/>
                    <a:pt x="1" y="18"/>
                  </a:cubicBezTo>
                  <a:cubicBezTo>
                    <a:pt x="1" y="11"/>
                    <a:pt x="1"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46" name="Google Shape;4160;p79">
              <a:extLst>
                <a:ext uri="{D28FE820-5F1D-4738-918E-668AF27D2871}">
                  <a16:creationId xmlns:a16="http://schemas.microsoft.com/office/drawing/2010/main" id="{3B027464-4EB6-4CF8-882C-129ACE8719FB}"/>
                </a:ext>
              </a:extLst>
            </p:cNvPr>
            <p:cNvSpPr/>
            <p:nvPr/>
          </p:nvSpPr>
          <p:spPr>
            <a:xfrm rot="0">
              <a:off x="2074575" y="1952868"/>
              <a:ext cx="299" cy="489"/>
            </a:xfrm>
            <a:custGeom>
              <a:avLst/>
              <a:gdLst/>
              <a:ahLst/>
              <a:cxnLst/>
              <a:rect b="b" l="0" r="r" t="0"/>
              <a:pathLst>
                <a:path h="36" w="22">
                  <a:moveTo>
                    <a:pt x="22" y="1"/>
                  </a:moveTo>
                  <a:lnTo>
                    <a:pt x="22" y="1"/>
                  </a:lnTo>
                  <a:cubicBezTo>
                    <a:pt x="20" y="5"/>
                    <a:pt x="19" y="9"/>
                    <a:pt x="17" y="13"/>
                  </a:cubicBezTo>
                  <a:lnTo>
                    <a:pt x="17" y="13"/>
                  </a:lnTo>
                  <a:cubicBezTo>
                    <a:pt x="19" y="9"/>
                    <a:pt x="21" y="5"/>
                    <a:pt x="22" y="1"/>
                  </a:cubicBezTo>
                  <a:close/>
                  <a:moveTo>
                    <a:pt x="17" y="13"/>
                  </a:moveTo>
                  <a:cubicBezTo>
                    <a:pt x="14" y="23"/>
                    <a:pt x="8" y="31"/>
                    <a:pt x="1" y="36"/>
                  </a:cubicBezTo>
                  <a:lnTo>
                    <a:pt x="11" y="32"/>
                  </a:lnTo>
                  <a:cubicBezTo>
                    <a:pt x="13" y="26"/>
                    <a:pt x="15" y="20"/>
                    <a:pt x="17" y="1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47" name="Google Shape;4161;p79">
              <a:extLst>
                <a:ext uri="{6A0A17D2-6270-4B85-A6E9-2515616AA5A9}">
                  <a16:creationId xmlns:a16="http://schemas.microsoft.com/office/drawing/2010/main" id="{D902D63D-7FFC-44EF-9A58-74BBC15E57D7}"/>
                </a:ext>
              </a:extLst>
            </p:cNvPr>
            <p:cNvSpPr/>
            <p:nvPr/>
          </p:nvSpPr>
          <p:spPr>
            <a:xfrm rot="0">
              <a:off x="2066741" y="1951821"/>
              <a:ext cx="54" cy="258"/>
            </a:xfrm>
            <a:custGeom>
              <a:avLst/>
              <a:gdLst/>
              <a:ahLst/>
              <a:cxnLst/>
              <a:rect b="b" l="0" r="r" t="0"/>
              <a:pathLst>
                <a:path h="19" w="4">
                  <a:moveTo>
                    <a:pt x="4" y="1"/>
                  </a:moveTo>
                  <a:cubicBezTo>
                    <a:pt x="4" y="4"/>
                    <a:pt x="0" y="11"/>
                    <a:pt x="0" y="18"/>
                  </a:cubicBezTo>
                  <a:cubicBezTo>
                    <a:pt x="0" y="15"/>
                    <a:pt x="4" y="8"/>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48" name="Google Shape;4162;p79">
              <a:extLst>
                <a:ext uri="{8464AF00-5689-4CD7-BF38-877F1831C9B0}">
                  <a16:creationId xmlns:a16="http://schemas.microsoft.com/office/drawing/2010/main" id="{B1A72A77-509E-4C9F-90AD-F97B918517C3}"/>
                </a:ext>
              </a:extLst>
            </p:cNvPr>
            <p:cNvSpPr/>
            <p:nvPr/>
          </p:nvSpPr>
          <p:spPr>
            <a:xfrm rot="0">
              <a:off x="2067732" y="1949881"/>
              <a:ext cx="394" cy="299"/>
            </a:xfrm>
            <a:custGeom>
              <a:avLst/>
              <a:gdLst/>
              <a:ahLst/>
              <a:cxnLst/>
              <a:rect b="b" l="0" r="r" t="0"/>
              <a:pathLst>
                <a:path h="22" w="29">
                  <a:moveTo>
                    <a:pt x="29" y="0"/>
                  </a:moveTo>
                  <a:cubicBezTo>
                    <a:pt x="18" y="7"/>
                    <a:pt x="11" y="11"/>
                    <a:pt x="1" y="21"/>
                  </a:cubicBezTo>
                  <a:cubicBezTo>
                    <a:pt x="11" y="11"/>
                    <a:pt x="18" y="7"/>
                    <a:pt x="2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49" name="Google Shape;4163;p79">
              <a:extLst>
                <a:ext uri="{7E401203-EC9C-4BA4-AD7D-B11ED06CBB9E}">
                  <a16:creationId xmlns:a16="http://schemas.microsoft.com/office/drawing/2010/main" id="{71EEDDF8-46D6-436B-B515-8955815C380C}"/>
                </a:ext>
              </a:extLst>
            </p:cNvPr>
            <p:cNvSpPr/>
            <p:nvPr/>
          </p:nvSpPr>
          <p:spPr>
            <a:xfrm rot="0">
              <a:off x="2067121" y="1950777"/>
              <a:ext cx="109" cy="258"/>
            </a:xfrm>
            <a:custGeom>
              <a:avLst/>
              <a:gdLst/>
              <a:ahLst/>
              <a:cxnLst/>
              <a:rect b="b" l="0" r="r" t="0"/>
              <a:pathLst>
                <a:path h="19" w="8">
                  <a:moveTo>
                    <a:pt x="7" y="1"/>
                  </a:moveTo>
                  <a:cubicBezTo>
                    <a:pt x="4" y="8"/>
                    <a:pt x="0" y="11"/>
                    <a:pt x="0" y="18"/>
                  </a:cubicBezTo>
                  <a:cubicBezTo>
                    <a:pt x="4" y="11"/>
                    <a:pt x="7" y="8"/>
                    <a:pt x="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50" name="Google Shape;4164;p79">
              <a:extLst>
                <a:ext uri="{0CB3FB77-A93D-45D8-8B90-C82FC8BDBD5A}">
                  <a16:creationId xmlns:a16="http://schemas.microsoft.com/office/drawing/2010/main" id="{7163C552-66DD-4B65-967D-FBC4A722F238}"/>
                </a:ext>
              </a:extLst>
            </p:cNvPr>
            <p:cNvSpPr/>
            <p:nvPr/>
          </p:nvSpPr>
          <p:spPr>
            <a:xfrm rot="0">
              <a:off x="2066876" y="1951347"/>
              <a:ext cx="109" cy="163"/>
            </a:xfrm>
            <a:custGeom>
              <a:avLst/>
              <a:gdLst/>
              <a:ahLst/>
              <a:cxnLst/>
              <a:rect b="b" l="0" r="r" t="0"/>
              <a:pathLst>
                <a:path h="12" w="8">
                  <a:moveTo>
                    <a:pt x="8" y="1"/>
                  </a:moveTo>
                  <a:lnTo>
                    <a:pt x="1" y="11"/>
                  </a:lnTo>
                  <a:cubicBezTo>
                    <a:pt x="4" y="8"/>
                    <a:pt x="8" y="4"/>
                    <a:pt x="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51" name="Google Shape;4165;p79">
              <a:extLst>
                <a:ext uri="{67172219-835C-45F5-ADD5-DCD6593C4236}">
                  <a16:creationId xmlns:a16="http://schemas.microsoft.com/office/drawing/2010/main" id="{B61DA8C5-8D70-4108-9DE1-3B714DEF0315}"/>
                </a:ext>
              </a:extLst>
            </p:cNvPr>
            <p:cNvSpPr/>
            <p:nvPr/>
          </p:nvSpPr>
          <p:spPr>
            <a:xfrm rot="0">
              <a:off x="2073529" y="1953343"/>
              <a:ext cx="1059" cy="122"/>
            </a:xfrm>
            <a:custGeom>
              <a:avLst/>
              <a:gdLst/>
              <a:ahLst/>
              <a:cxnLst/>
              <a:rect b="b" l="0" r="r" t="0"/>
              <a:pathLst>
                <a:path h="9" w="78">
                  <a:moveTo>
                    <a:pt x="1" y="1"/>
                  </a:moveTo>
                  <a:cubicBezTo>
                    <a:pt x="13" y="6"/>
                    <a:pt x="25" y="8"/>
                    <a:pt x="38" y="8"/>
                  </a:cubicBezTo>
                  <a:lnTo>
                    <a:pt x="38" y="8"/>
                  </a:lnTo>
                  <a:cubicBezTo>
                    <a:pt x="26" y="7"/>
                    <a:pt x="13" y="5"/>
                    <a:pt x="1" y="1"/>
                  </a:cubicBezTo>
                  <a:close/>
                  <a:moveTo>
                    <a:pt x="78" y="1"/>
                  </a:moveTo>
                  <a:lnTo>
                    <a:pt x="78" y="1"/>
                  </a:lnTo>
                  <a:cubicBezTo>
                    <a:pt x="66" y="6"/>
                    <a:pt x="52" y="8"/>
                    <a:pt x="39" y="8"/>
                  </a:cubicBezTo>
                  <a:cubicBezTo>
                    <a:pt x="39" y="8"/>
                    <a:pt x="39" y="8"/>
                    <a:pt x="38" y="8"/>
                  </a:cubicBezTo>
                  <a:lnTo>
                    <a:pt x="38" y="8"/>
                  </a:lnTo>
                  <a:cubicBezTo>
                    <a:pt x="42" y="9"/>
                    <a:pt x="46" y="9"/>
                    <a:pt x="50" y="9"/>
                  </a:cubicBezTo>
                  <a:cubicBezTo>
                    <a:pt x="56" y="9"/>
                    <a:pt x="62" y="9"/>
                    <a:pt x="67" y="8"/>
                  </a:cubicBezTo>
                  <a:lnTo>
                    <a:pt x="7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52" name="Google Shape;4166;p79">
              <a:extLst>
                <a:ext uri="{5059C4C8-4EE6-4B68-B506-C636600F7C4A}">
                  <a16:creationId xmlns:a16="http://schemas.microsoft.com/office/drawing/2010/main" id="{C569682A-65AF-4E2F-9A87-80E390FC3B13}"/>
                </a:ext>
              </a:extLst>
            </p:cNvPr>
            <p:cNvSpPr/>
            <p:nvPr/>
          </p:nvSpPr>
          <p:spPr>
            <a:xfrm rot="0">
              <a:off x="2067352" y="1950165"/>
              <a:ext cx="394" cy="394"/>
            </a:xfrm>
            <a:custGeom>
              <a:avLst/>
              <a:gdLst/>
              <a:ahLst/>
              <a:cxnLst/>
              <a:rect b="b" l="0" r="r" t="0"/>
              <a:pathLst>
                <a:path h="29" w="29">
                  <a:moveTo>
                    <a:pt x="1" y="28"/>
                  </a:moveTo>
                  <a:cubicBezTo>
                    <a:pt x="11" y="18"/>
                    <a:pt x="18" y="7"/>
                    <a:pt x="29" y="0"/>
                  </a:cubicBezTo>
                  <a:lnTo>
                    <a:pt x="29" y="0"/>
                  </a:lnTo>
                  <a:cubicBezTo>
                    <a:pt x="18" y="7"/>
                    <a:pt x="11" y="18"/>
                    <a:pt x="1" y="2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53" name="Google Shape;4167;p79">
              <a:extLst>
                <a:ext uri="{F62B6B97-A6CE-43B0-A2EF-14433C3D595F}">
                  <a16:creationId xmlns:a16="http://schemas.microsoft.com/office/drawing/2010/main" id="{8BEB8AEC-234C-4A97-8F74-78A968F8B569}"/>
                </a:ext>
              </a:extLst>
            </p:cNvPr>
            <p:cNvSpPr/>
            <p:nvPr/>
          </p:nvSpPr>
          <p:spPr>
            <a:xfrm rot="0">
              <a:off x="2073054" y="1953153"/>
              <a:ext cx="489" cy="204"/>
            </a:xfrm>
            <a:custGeom>
              <a:avLst/>
              <a:gdLst/>
              <a:ahLst/>
              <a:cxnLst/>
              <a:rect b="b" l="0" r="r" t="0"/>
              <a:pathLst>
                <a:path h="15" w="36">
                  <a:moveTo>
                    <a:pt x="36" y="15"/>
                  </a:moveTo>
                  <a:cubicBezTo>
                    <a:pt x="22" y="8"/>
                    <a:pt x="11" y="4"/>
                    <a:pt x="1" y="1"/>
                  </a:cubicBezTo>
                  <a:cubicBezTo>
                    <a:pt x="11" y="4"/>
                    <a:pt x="22" y="8"/>
                    <a:pt x="36"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54" name="Google Shape;4168;p79">
              <a:extLst>
                <a:ext uri="{FC09294F-982B-4072-A209-3A01912C953A}">
                  <a16:creationId xmlns:a16="http://schemas.microsoft.com/office/drawing/2010/main" id="{52D0AE9A-BD6C-401B-8D61-4CB94AB5EB15}"/>
                </a:ext>
              </a:extLst>
            </p:cNvPr>
            <p:cNvSpPr/>
            <p:nvPr/>
          </p:nvSpPr>
          <p:spPr>
            <a:xfrm rot="0">
              <a:off x="2069633" y="1949446"/>
              <a:ext cx="352" cy="14"/>
            </a:xfrm>
            <a:custGeom>
              <a:avLst/>
              <a:gdLst/>
              <a:ahLst/>
              <a:cxnLst/>
              <a:rect b="b" l="0" r="r" t="0"/>
              <a:pathLst>
                <a:path h="1" w="26">
                  <a:moveTo>
                    <a:pt x="1" y="1"/>
                  </a:moveTo>
                  <a:lnTo>
                    <a:pt x="2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55" name="Google Shape;4169;p79">
              <a:extLst>
                <a:ext uri="{FB28F4EA-FB66-4E03-99EA-90DECE1BFDA9}">
                  <a16:creationId xmlns:a16="http://schemas.microsoft.com/office/drawing/2010/main" id="{278ABDBC-0653-4C38-AECE-31990CB87019}"/>
                </a:ext>
              </a:extLst>
            </p:cNvPr>
            <p:cNvSpPr/>
            <p:nvPr/>
          </p:nvSpPr>
          <p:spPr>
            <a:xfrm rot="0">
              <a:off x="2069117" y="1949446"/>
              <a:ext cx="394" cy="14"/>
            </a:xfrm>
            <a:custGeom>
              <a:avLst/>
              <a:gdLst/>
              <a:ahLst/>
              <a:cxnLst/>
              <a:rect b="b" l="0" r="r" t="0"/>
              <a:pathLst>
                <a:path h="1" w="29">
                  <a:moveTo>
                    <a:pt x="28" y="1"/>
                  </a:moveTo>
                  <a:cubicBezTo>
                    <a:pt x="18" y="1"/>
                    <a:pt x="11" y="1"/>
                    <a:pt x="0" y="1"/>
                  </a:cubicBezTo>
                  <a:cubicBezTo>
                    <a:pt x="11" y="1"/>
                    <a:pt x="18" y="1"/>
                    <a:pt x="2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56" name="Google Shape;4170;p79">
              <a:extLst>
                <a:ext uri="{CCD336AE-71CD-4C51-B880-C10EC60C35F5}">
                  <a16:creationId xmlns:a16="http://schemas.microsoft.com/office/drawing/2010/main" id="{D5ECE19A-A2F8-4792-A76F-A9527E0E2F9F}"/>
                </a:ext>
              </a:extLst>
            </p:cNvPr>
            <p:cNvSpPr/>
            <p:nvPr/>
          </p:nvSpPr>
          <p:spPr>
            <a:xfrm rot="0">
              <a:off x="2070067" y="1949499"/>
              <a:ext cx="2240" cy="1765"/>
            </a:xfrm>
            <a:custGeom>
              <a:avLst/>
              <a:gdLst/>
              <a:ahLst/>
              <a:cxnLst/>
              <a:rect b="b" l="0" r="r" t="0"/>
              <a:pathLst>
                <a:path h="130" w="165">
                  <a:moveTo>
                    <a:pt x="35" y="7"/>
                  </a:moveTo>
                  <a:cubicBezTo>
                    <a:pt x="25" y="4"/>
                    <a:pt x="11" y="0"/>
                    <a:pt x="0" y="0"/>
                  </a:cubicBezTo>
                  <a:cubicBezTo>
                    <a:pt x="11" y="0"/>
                    <a:pt x="25" y="4"/>
                    <a:pt x="35" y="7"/>
                  </a:cubicBezTo>
                  <a:cubicBezTo>
                    <a:pt x="98" y="21"/>
                    <a:pt x="147" y="67"/>
                    <a:pt x="165" y="130"/>
                  </a:cubicBezTo>
                  <a:cubicBezTo>
                    <a:pt x="147" y="67"/>
                    <a:pt x="98" y="21"/>
                    <a:pt x="35"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57" name="Google Shape;4171;p79">
              <a:extLst>
                <a:ext uri="{428C0137-A092-4186-9715-EA3C3D2A7E75}">
                  <a16:creationId xmlns:a16="http://schemas.microsoft.com/office/drawing/2010/main" id="{005DBA91-B4E1-4E56-939C-6D7197382CD3}"/>
                </a:ext>
              </a:extLst>
            </p:cNvPr>
            <p:cNvSpPr/>
            <p:nvPr/>
          </p:nvSpPr>
          <p:spPr>
            <a:xfrm rot="0">
              <a:off x="2068206" y="1949636"/>
              <a:ext cx="352" cy="204"/>
            </a:xfrm>
            <a:custGeom>
              <a:avLst/>
              <a:gdLst/>
              <a:ahLst/>
              <a:cxnLst/>
              <a:rect b="b" l="0" r="r" t="0"/>
              <a:pathLst>
                <a:path h="15" w="26">
                  <a:moveTo>
                    <a:pt x="25" y="1"/>
                  </a:moveTo>
                  <a:cubicBezTo>
                    <a:pt x="15" y="4"/>
                    <a:pt x="8" y="8"/>
                    <a:pt x="1" y="15"/>
                  </a:cubicBezTo>
                  <a:cubicBezTo>
                    <a:pt x="8" y="8"/>
                    <a:pt x="15" y="4"/>
                    <a:pt x="2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58" name="Google Shape;4172;p79">
              <a:extLst>
                <a:ext uri="{FFA468D0-9748-4521-8E12-3497FEB660EF}">
                  <a16:creationId xmlns:a16="http://schemas.microsoft.com/office/drawing/2010/main" id="{C730BD11-4786-49A9-B27C-FAE8DF1B18BC}"/>
                </a:ext>
              </a:extLst>
            </p:cNvPr>
            <p:cNvSpPr/>
            <p:nvPr/>
          </p:nvSpPr>
          <p:spPr>
            <a:xfrm rot="0">
              <a:off x="2068587" y="1949499"/>
              <a:ext cx="489" cy="149"/>
            </a:xfrm>
            <a:custGeom>
              <a:avLst/>
              <a:gdLst/>
              <a:ahLst/>
              <a:cxnLst/>
              <a:rect b="b" l="0" r="r" t="0"/>
              <a:pathLst>
                <a:path h="11" w="36">
                  <a:moveTo>
                    <a:pt x="36" y="0"/>
                  </a:moveTo>
                  <a:cubicBezTo>
                    <a:pt x="22" y="0"/>
                    <a:pt x="11" y="4"/>
                    <a:pt x="1" y="11"/>
                  </a:cubicBezTo>
                  <a:cubicBezTo>
                    <a:pt x="11" y="4"/>
                    <a:pt x="22" y="0"/>
                    <a:pt x="3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59" name="Google Shape;4173;p79">
              <a:extLst>
                <a:ext uri="{70DB0C41-231B-471E-8AE9-C39A11FE52E4}">
                  <a16:creationId xmlns:a16="http://schemas.microsoft.com/office/drawing/2010/main" id="{4F1651A8-6A29-4869-9518-A1E7A1B1F624}"/>
                </a:ext>
              </a:extLst>
            </p:cNvPr>
            <p:cNvSpPr/>
            <p:nvPr/>
          </p:nvSpPr>
          <p:spPr>
            <a:xfrm rot="0">
              <a:off x="2074439" y="1953302"/>
              <a:ext cx="299" cy="149"/>
            </a:xfrm>
            <a:custGeom>
              <a:avLst/>
              <a:gdLst/>
              <a:ahLst/>
              <a:cxnLst/>
              <a:rect b="b" l="0" r="r" t="0"/>
              <a:pathLst>
                <a:path h="11" w="22">
                  <a:moveTo>
                    <a:pt x="21" y="0"/>
                  </a:moveTo>
                  <a:cubicBezTo>
                    <a:pt x="20" y="0"/>
                    <a:pt x="20" y="0"/>
                    <a:pt x="19" y="1"/>
                  </a:cubicBezTo>
                  <a:lnTo>
                    <a:pt x="19" y="1"/>
                  </a:lnTo>
                  <a:lnTo>
                    <a:pt x="21" y="0"/>
                  </a:lnTo>
                  <a:close/>
                  <a:moveTo>
                    <a:pt x="19" y="1"/>
                  </a:moveTo>
                  <a:lnTo>
                    <a:pt x="11" y="4"/>
                  </a:lnTo>
                  <a:lnTo>
                    <a:pt x="0" y="11"/>
                  </a:lnTo>
                  <a:cubicBezTo>
                    <a:pt x="7" y="11"/>
                    <a:pt x="11" y="7"/>
                    <a:pt x="14" y="7"/>
                  </a:cubicBezTo>
                  <a:cubicBezTo>
                    <a:pt x="17" y="5"/>
                    <a:pt x="17" y="2"/>
                    <a:pt x="1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60" name="Google Shape;4174;p79">
              <a:extLst>
                <a:ext uri="{A6483905-CB76-4ABB-A351-F3FCE4E7BD89}">
                  <a16:creationId xmlns:a16="http://schemas.microsoft.com/office/drawing/2010/main" id="{184B26EC-E977-4424-A435-FDE577D27C2E}"/>
                </a:ext>
              </a:extLst>
            </p:cNvPr>
            <p:cNvSpPr/>
            <p:nvPr/>
          </p:nvSpPr>
          <p:spPr>
            <a:xfrm rot="0">
              <a:off x="2080901" y="1902385"/>
              <a:ext cx="54" cy="584"/>
            </a:xfrm>
            <a:custGeom>
              <a:avLst/>
              <a:gdLst/>
              <a:ahLst/>
              <a:cxnLst/>
              <a:rect b="b" l="0" r="r" t="0"/>
              <a:pathLst>
                <a:path h="43" w="4">
                  <a:moveTo>
                    <a:pt x="0" y="1"/>
                  </a:moveTo>
                  <a:lnTo>
                    <a:pt x="0" y="43"/>
                  </a:lnTo>
                  <a:cubicBezTo>
                    <a:pt x="4" y="29"/>
                    <a:pt x="4" y="15"/>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61" name="Google Shape;4175;p79">
              <a:extLst>
                <a:ext uri="{2FDDC296-33C4-41E7-9D39-6BEB09011068}">
                  <a16:creationId xmlns:a16="http://schemas.microsoft.com/office/drawing/2010/main" id="{2FDCB237-A3F4-496F-819D-E2B00D458989}"/>
                </a:ext>
              </a:extLst>
            </p:cNvPr>
            <p:cNvSpPr/>
            <p:nvPr/>
          </p:nvSpPr>
          <p:spPr>
            <a:xfrm rot="0">
              <a:off x="2080848" y="1900634"/>
              <a:ext cx="68" cy="679"/>
            </a:xfrm>
            <a:custGeom>
              <a:avLst/>
              <a:gdLst/>
              <a:ahLst/>
              <a:cxnLst/>
              <a:rect b="b" l="0" r="r" t="0"/>
              <a:pathLst>
                <a:path h="50" w="5">
                  <a:moveTo>
                    <a:pt x="1" y="0"/>
                  </a:moveTo>
                  <a:lnTo>
                    <a:pt x="1" y="49"/>
                  </a:lnTo>
                  <a:cubicBezTo>
                    <a:pt x="4" y="35"/>
                    <a:pt x="4" y="18"/>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62" name="Google Shape;4176;p79">
              <a:extLst>
                <a:ext uri="{746C2E2E-4783-41D9-9EFB-78AAB1D6224A}">
                  <a16:creationId xmlns:a16="http://schemas.microsoft.com/office/drawing/2010/main" id="{D3218034-1BA1-4DFF-93C3-03C7FA758C07}"/>
                </a:ext>
              </a:extLst>
            </p:cNvPr>
            <p:cNvSpPr/>
            <p:nvPr/>
          </p:nvSpPr>
          <p:spPr>
            <a:xfrm rot="0">
              <a:off x="2080942" y="1903960"/>
              <a:ext cx="14" cy="530"/>
            </a:xfrm>
            <a:custGeom>
              <a:avLst/>
              <a:gdLst/>
              <a:ahLst/>
              <a:cxnLst/>
              <a:rect b="b" l="0" r="r" t="0"/>
              <a:pathLst>
                <a:path h="39" w="1">
                  <a:moveTo>
                    <a:pt x="1" y="0"/>
                  </a:moveTo>
                  <a:lnTo>
                    <a:pt x="1" y="3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63" name="Google Shape;4177;p79">
              <a:extLst>
                <a:ext uri="{0C94BADC-6AF2-48D0-8268-366A81E0826B}">
                  <a16:creationId xmlns:a16="http://schemas.microsoft.com/office/drawing/2010/main" id="{DA2D2E32-49FE-4DD6-8F71-3B0ED3463388}"/>
                </a:ext>
              </a:extLst>
            </p:cNvPr>
            <p:cNvSpPr/>
            <p:nvPr/>
          </p:nvSpPr>
          <p:spPr>
            <a:xfrm rot="0">
              <a:off x="2080753" y="1916032"/>
              <a:ext cx="68" cy="244"/>
            </a:xfrm>
            <a:custGeom>
              <a:avLst/>
              <a:gdLst/>
              <a:ahLst/>
              <a:cxnLst/>
              <a:rect b="b" l="0" r="r" t="0"/>
              <a:pathLst>
                <a:path h="18" w="5">
                  <a:moveTo>
                    <a:pt x="4" y="0"/>
                  </a:moveTo>
                  <a:cubicBezTo>
                    <a:pt x="1" y="7"/>
                    <a:pt x="1" y="11"/>
                    <a:pt x="4" y="18"/>
                  </a:cubicBez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64" name="Google Shape;4178;p79">
              <a:extLst>
                <a:ext uri="{C5B8D943-F538-422B-93B7-7B3AC1E94B20}">
                  <a16:creationId xmlns:a16="http://schemas.microsoft.com/office/drawing/2010/main" id="{D92A0341-B33B-47D6-B3FD-625ABD2DDF8E}"/>
                </a:ext>
              </a:extLst>
            </p:cNvPr>
            <p:cNvSpPr/>
            <p:nvPr/>
          </p:nvSpPr>
          <p:spPr>
            <a:xfrm rot="0">
              <a:off x="2080848" y="1914077"/>
              <a:ext cx="14" cy="258"/>
            </a:xfrm>
            <a:custGeom>
              <a:avLst/>
              <a:gdLst/>
              <a:ahLst/>
              <a:cxnLst/>
              <a:rect b="b" l="0" r="r" t="0"/>
              <a:pathLst>
                <a:path h="19" w="1">
                  <a:moveTo>
                    <a:pt x="1" y="1"/>
                  </a:moveTo>
                  <a:lnTo>
                    <a:pt x="1" y="18"/>
                  </a:lnTo>
                  <a:cubicBezTo>
                    <a:pt x="1" y="15"/>
                    <a:pt x="1"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65" name="Google Shape;4179;p79">
              <a:extLst>
                <a:ext uri="{D841425F-3FAE-4980-94C6-B35793F51F0F}">
                  <a16:creationId xmlns:a16="http://schemas.microsoft.com/office/drawing/2010/main" id="{7E00B2F2-19AF-46C1-8865-17BCB0F77387}"/>
                </a:ext>
              </a:extLst>
            </p:cNvPr>
            <p:cNvSpPr/>
            <p:nvPr/>
          </p:nvSpPr>
          <p:spPr>
            <a:xfrm rot="0">
              <a:off x="2080562" y="1918448"/>
              <a:ext cx="14" cy="109"/>
            </a:xfrm>
            <a:custGeom>
              <a:avLst/>
              <a:gdLst/>
              <a:ahLst/>
              <a:cxnLst/>
              <a:rect b="b" l="0" r="r" t="0"/>
              <a:pathLst>
                <a:path h="8" w="1">
                  <a:moveTo>
                    <a:pt x="1"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66" name="Google Shape;4180;p79">
              <a:extLst>
                <a:ext uri="{30034FE8-75E9-4136-BC94-1C62DF886DB2}">
                  <a16:creationId xmlns:a16="http://schemas.microsoft.com/office/drawing/2010/main" id="{75CE2F7C-D8F1-4AB2-9B6C-2493307338D6}"/>
                </a:ext>
              </a:extLst>
            </p:cNvPr>
            <p:cNvSpPr/>
            <p:nvPr/>
          </p:nvSpPr>
          <p:spPr>
            <a:xfrm rot="0">
              <a:off x="2080616" y="1918164"/>
              <a:ext cx="14" cy="163"/>
            </a:xfrm>
            <a:custGeom>
              <a:avLst/>
              <a:gdLst/>
              <a:ahLst/>
              <a:cxnLst/>
              <a:rect b="b" l="0" r="r" t="0"/>
              <a:pathLst>
                <a:path h="12" w="1">
                  <a:moveTo>
                    <a:pt x="0"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67" name="Google Shape;4181;p79">
              <a:extLst>
                <a:ext uri="{FC48C891-1299-4C20-95BA-C38DA2004D9C}">
                  <a16:creationId xmlns:a16="http://schemas.microsoft.com/office/drawing/2010/main" id="{8D500606-96A4-4C46-B8C2-63001916E113}"/>
                </a:ext>
              </a:extLst>
            </p:cNvPr>
            <p:cNvSpPr/>
            <p:nvPr/>
          </p:nvSpPr>
          <p:spPr>
            <a:xfrm rot="0">
              <a:off x="2080901" y="1913276"/>
              <a:ext cx="14" cy="299"/>
            </a:xfrm>
            <a:custGeom>
              <a:avLst/>
              <a:gdLst/>
              <a:ahLst/>
              <a:cxnLst/>
              <a:rect b="b" l="0" r="r" t="0"/>
              <a:pathLst>
                <a:path h="22" w="1">
                  <a:moveTo>
                    <a:pt x="0" y="0"/>
                  </a:moveTo>
                  <a:lnTo>
                    <a:pt x="0"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68" name="Google Shape;4182;p79">
              <a:extLst>
                <a:ext uri="{1CAFA84E-B5E5-4B25-B4BD-6A08FF9D25D9}">
                  <a16:creationId xmlns:a16="http://schemas.microsoft.com/office/drawing/2010/main" id="{65845945-B3F9-464D-83FD-1AA8199ABB49}"/>
                </a:ext>
              </a:extLst>
            </p:cNvPr>
            <p:cNvSpPr/>
            <p:nvPr/>
          </p:nvSpPr>
          <p:spPr>
            <a:xfrm rot="0">
              <a:off x="2080657" y="1917838"/>
              <a:ext cx="14" cy="149"/>
            </a:xfrm>
            <a:custGeom>
              <a:avLst/>
              <a:gdLst/>
              <a:ahLst/>
              <a:cxnLst/>
              <a:rect b="b" l="0" r="r" t="0"/>
              <a:pathLst>
                <a:path h="11" w="1">
                  <a:moveTo>
                    <a:pt x="1"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69" name="Google Shape;4183;p79">
              <a:extLst>
                <a:ext uri="{BCB2D23D-C66D-4A9B-9BC9-553210607A0B}">
                  <a16:creationId xmlns:a16="http://schemas.microsoft.com/office/drawing/2010/main" id="{DA801AC6-A700-4F32-A2AC-380AA9568E89}"/>
                </a:ext>
              </a:extLst>
            </p:cNvPr>
            <p:cNvSpPr/>
            <p:nvPr/>
          </p:nvSpPr>
          <p:spPr>
            <a:xfrm rot="0">
              <a:off x="2080521" y="1918692"/>
              <a:ext cx="14" cy="109"/>
            </a:xfrm>
            <a:custGeom>
              <a:avLst/>
              <a:gdLst/>
              <a:ahLst/>
              <a:cxnLst/>
              <a:rect b="b" l="0" r="r" t="0"/>
              <a:pathLst>
                <a:path h="8" w="1">
                  <a:moveTo>
                    <a:pt x="0"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70" name="Google Shape;4184;p79">
              <a:extLst>
                <a:ext uri="{1C7CD942-23DE-49F8-A550-53036F7DCC34}">
                  <a16:creationId xmlns:a16="http://schemas.microsoft.com/office/drawing/2010/main" id="{8165638D-793C-4615-980D-9A91E19DABCB}"/>
                </a:ext>
              </a:extLst>
            </p:cNvPr>
            <p:cNvSpPr/>
            <p:nvPr/>
          </p:nvSpPr>
          <p:spPr>
            <a:xfrm rot="0">
              <a:off x="2080373" y="1919209"/>
              <a:ext cx="14" cy="109"/>
            </a:xfrm>
            <a:custGeom>
              <a:avLst/>
              <a:gdLst/>
              <a:ahLst/>
              <a:cxnLst/>
              <a:rect b="b" l="0" r="r" t="0"/>
              <a:pathLst>
                <a:path h="8" w="1">
                  <a:moveTo>
                    <a:pt x="1"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71" name="Google Shape;4185;p79">
              <a:extLst>
                <a:ext uri="{CCDCFF84-E46F-40DB-A87C-79213EF26D8D}">
                  <a16:creationId xmlns:a16="http://schemas.microsoft.com/office/drawing/2010/main" id="{F8031C4B-ED8F-45E8-ADF4-970A4D2991B2}"/>
                </a:ext>
              </a:extLst>
            </p:cNvPr>
            <p:cNvSpPr/>
            <p:nvPr/>
          </p:nvSpPr>
          <p:spPr>
            <a:xfrm rot="0">
              <a:off x="2080468" y="1918924"/>
              <a:ext cx="14" cy="109"/>
            </a:xfrm>
            <a:custGeom>
              <a:avLst/>
              <a:gdLst/>
              <a:ahLst/>
              <a:cxnLst/>
              <a:rect b="b" l="0" r="r" t="0"/>
              <a:pathLst>
                <a:path h="8" w="1">
                  <a:moveTo>
                    <a:pt x="1"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72" name="Google Shape;4186;p79">
              <a:extLst>
                <a:ext uri="{26742FC8-FFFD-4E66-82F4-2F1F50244E6B}">
                  <a16:creationId xmlns:a16="http://schemas.microsoft.com/office/drawing/2010/main" id="{96875485-FD48-4C5D-B6AE-1CC3579279ED}"/>
                </a:ext>
              </a:extLst>
            </p:cNvPr>
            <p:cNvSpPr/>
            <p:nvPr/>
          </p:nvSpPr>
          <p:spPr>
            <a:xfrm rot="0">
              <a:off x="2080427" y="1919073"/>
              <a:ext cx="14" cy="109"/>
            </a:xfrm>
            <a:custGeom>
              <a:avLst/>
              <a:gdLst/>
              <a:ahLst/>
              <a:cxnLst/>
              <a:rect b="b" l="0" r="r" t="0"/>
              <a:pathLst>
                <a:path h="8" w="1">
                  <a:moveTo>
                    <a:pt x="0"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73" name="Google Shape;4187;p79">
              <a:extLst>
                <a:ext uri="{15C7E964-1257-4609-8B1B-3645A8D03053}">
                  <a16:creationId xmlns:a16="http://schemas.microsoft.com/office/drawing/2010/main" id="{51E571B4-1696-4BC6-AEEA-45599D5E8884}"/>
                </a:ext>
              </a:extLst>
            </p:cNvPr>
            <p:cNvSpPr/>
            <p:nvPr/>
          </p:nvSpPr>
          <p:spPr>
            <a:xfrm rot="0">
              <a:off x="2080942" y="1910424"/>
              <a:ext cx="14" cy="394"/>
            </a:xfrm>
            <a:custGeom>
              <a:avLst/>
              <a:gdLst/>
              <a:ahLst/>
              <a:cxnLst/>
              <a:rect b="b" l="0" r="r" t="0"/>
              <a:pathLst>
                <a:path h="29" w="1">
                  <a:moveTo>
                    <a:pt x="1" y="0"/>
                  </a:moveTo>
                  <a:lnTo>
                    <a:pt x="1" y="2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74" name="Google Shape;4188;p79">
              <a:extLst>
                <a:ext uri="{8AB8109E-A6F9-474B-BB5A-D0B02739D39E}">
                  <a16:creationId xmlns:a16="http://schemas.microsoft.com/office/drawing/2010/main" id="{1CD2C3B3-A062-478D-BE03-3D69826885FA}"/>
                </a:ext>
              </a:extLst>
            </p:cNvPr>
            <p:cNvSpPr/>
            <p:nvPr/>
          </p:nvSpPr>
          <p:spPr>
            <a:xfrm rot="0">
              <a:off x="2080942" y="1911470"/>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75" name="Google Shape;4189;p79">
              <a:extLst>
                <a:ext uri="{CF4BA62F-B559-45B3-A16D-D164161A97E2}">
                  <a16:creationId xmlns:a16="http://schemas.microsoft.com/office/drawing/2010/main" id="{ABD518F8-5EE0-41BE-A2C4-2F24353D34D4}"/>
                </a:ext>
              </a:extLst>
            </p:cNvPr>
            <p:cNvSpPr/>
            <p:nvPr/>
          </p:nvSpPr>
          <p:spPr>
            <a:xfrm rot="0">
              <a:off x="2080901" y="1912419"/>
              <a:ext cx="54" cy="339"/>
            </a:xfrm>
            <a:custGeom>
              <a:avLst/>
              <a:gdLst/>
              <a:ahLst/>
              <a:cxnLst/>
              <a:rect b="b" l="0" r="r" t="0"/>
              <a:pathLst>
                <a:path h="25" w="4">
                  <a:moveTo>
                    <a:pt x="4" y="0"/>
                  </a:moveTo>
                  <a:cubicBezTo>
                    <a:pt x="4" y="7"/>
                    <a:pt x="0" y="14"/>
                    <a:pt x="4" y="25"/>
                  </a:cubicBez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76" name="Google Shape;4190;p79">
              <a:extLst>
                <a:ext uri="{7AF70D0F-0952-42CA-BC3B-1E802873563E}">
                  <a16:creationId xmlns:a16="http://schemas.microsoft.com/office/drawing/2010/main" id="{06647D42-4111-4FDB-8E7C-9BA553E6BCB8}"/>
                </a:ext>
              </a:extLst>
            </p:cNvPr>
            <p:cNvSpPr/>
            <p:nvPr/>
          </p:nvSpPr>
          <p:spPr>
            <a:xfrm rot="0">
              <a:off x="2080848" y="1914795"/>
              <a:ext cx="14" cy="244"/>
            </a:xfrm>
            <a:custGeom>
              <a:avLst/>
              <a:gdLst/>
              <a:ahLst/>
              <a:cxnLst/>
              <a:rect b="b" l="0" r="r" t="0"/>
              <a:pathLst>
                <a:path h="18" w="1">
                  <a:moveTo>
                    <a:pt x="1" y="0"/>
                  </a:moveTo>
                  <a:lnTo>
                    <a:pt x="1" y="18"/>
                  </a:lnTo>
                  <a:cubicBezTo>
                    <a:pt x="1" y="14"/>
                    <a:pt x="1"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77" name="Google Shape;4191;p79">
              <a:extLst>
                <a:ext uri="{674852BD-5393-4028-84DB-4EF365895071}">
                  <a16:creationId xmlns:a16="http://schemas.microsoft.com/office/drawing/2010/main" id="{6E2D4B57-65FA-4F1B-AD1A-D34F05AFB8BE}"/>
                </a:ext>
              </a:extLst>
            </p:cNvPr>
            <p:cNvSpPr/>
            <p:nvPr/>
          </p:nvSpPr>
          <p:spPr>
            <a:xfrm rot="0">
              <a:off x="2080753" y="1916547"/>
              <a:ext cx="14" cy="258"/>
            </a:xfrm>
            <a:custGeom>
              <a:avLst/>
              <a:gdLst/>
              <a:ahLst/>
              <a:cxnLst/>
              <a:rect b="b" l="0" r="r" t="0"/>
              <a:pathLst>
                <a:path h="19" w="1">
                  <a:moveTo>
                    <a:pt x="1" y="1"/>
                  </a:moveTo>
                  <a:lnTo>
                    <a:pt x="1"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78" name="Google Shape;4192;p79">
              <a:extLst>
                <a:ext uri="{553AA37E-9FC9-4FE3-9F04-298680EC2C04}">
                  <a16:creationId xmlns:a16="http://schemas.microsoft.com/office/drawing/2010/main" id="{F9FDCE69-0619-4D70-B150-19BBA45788AB}"/>
                </a:ext>
              </a:extLst>
            </p:cNvPr>
            <p:cNvSpPr/>
            <p:nvPr/>
          </p:nvSpPr>
          <p:spPr>
            <a:xfrm rot="0">
              <a:off x="2080712" y="1917077"/>
              <a:ext cx="14" cy="149"/>
            </a:xfrm>
            <a:custGeom>
              <a:avLst/>
              <a:gdLst/>
              <a:ahLst/>
              <a:cxnLst/>
              <a:rect b="b" l="0" r="r" t="0"/>
              <a:pathLst>
                <a:path h="11" w="1">
                  <a:moveTo>
                    <a:pt x="0" y="0"/>
                  </a:moveTo>
                  <a:lnTo>
                    <a:pt x="0" y="11"/>
                  </a:lnTo>
                  <a:cubicBezTo>
                    <a:pt x="0" y="7"/>
                    <a:pt x="0" y="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79" name="Google Shape;4193;p79">
              <a:extLst>
                <a:ext uri="{6D6A55B2-9465-4F8C-9A14-6AF04430A620}">
                  <a16:creationId xmlns:a16="http://schemas.microsoft.com/office/drawing/2010/main" id="{7A1B37B9-716E-46BC-A7FB-173097574D09}"/>
                </a:ext>
              </a:extLst>
            </p:cNvPr>
            <p:cNvSpPr/>
            <p:nvPr/>
          </p:nvSpPr>
          <p:spPr>
            <a:xfrm rot="0">
              <a:off x="2080807" y="1915462"/>
              <a:ext cx="14" cy="244"/>
            </a:xfrm>
            <a:custGeom>
              <a:avLst/>
              <a:gdLst/>
              <a:ahLst/>
              <a:cxnLst/>
              <a:rect b="b" l="0" r="r" t="0"/>
              <a:pathLst>
                <a:path h="18" w="1">
                  <a:moveTo>
                    <a:pt x="0" y="0"/>
                  </a:moveTo>
                  <a:lnTo>
                    <a:pt x="0" y="18"/>
                  </a:lnTo>
                  <a:cubicBezTo>
                    <a:pt x="0" y="11"/>
                    <a:pt x="0" y="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80" name="Google Shape;4194;p79">
              <a:extLst>
                <a:ext uri="{2E0B67BB-9D76-4025-8F25-5D9BB084BB5A}">
                  <a16:creationId xmlns:a16="http://schemas.microsoft.com/office/drawing/2010/main" id="{52728C60-8E58-4475-B403-4A21282697AF}"/>
                </a:ext>
              </a:extLst>
            </p:cNvPr>
            <p:cNvSpPr/>
            <p:nvPr/>
          </p:nvSpPr>
          <p:spPr>
            <a:xfrm rot="0">
              <a:off x="2080657" y="1917457"/>
              <a:ext cx="14" cy="204"/>
            </a:xfrm>
            <a:custGeom>
              <a:avLst/>
              <a:gdLst/>
              <a:ahLst/>
              <a:cxnLst/>
              <a:rect b="b" l="0" r="r" t="0"/>
              <a:pathLst>
                <a:path h="15" w="1">
                  <a:moveTo>
                    <a:pt x="1" y="0"/>
                  </a:moveTo>
                  <a:lnTo>
                    <a:pt x="1"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81" name="Google Shape;4195;p79">
              <a:extLst>
                <a:ext uri="{A546EFFB-D888-46BC-A2B2-9C9BDEE4A48C}">
                  <a16:creationId xmlns:a16="http://schemas.microsoft.com/office/drawing/2010/main" id="{CBFBEB4D-514D-4D06-B671-295D4BB2F501}"/>
                </a:ext>
              </a:extLst>
            </p:cNvPr>
            <p:cNvSpPr/>
            <p:nvPr/>
          </p:nvSpPr>
          <p:spPr>
            <a:xfrm rot="0">
              <a:off x="2050854" y="1932094"/>
              <a:ext cx="1629" cy="68"/>
            </a:xfrm>
            <a:custGeom>
              <a:avLst/>
              <a:gdLst/>
              <a:ahLst/>
              <a:cxnLst/>
              <a:rect b="b" l="0" r="r" t="0"/>
              <a:pathLst>
                <a:path h="5" w="120">
                  <a:moveTo>
                    <a:pt x="120" y="1"/>
                  </a:moveTo>
                  <a:cubicBezTo>
                    <a:pt x="78" y="1"/>
                    <a:pt x="39" y="4"/>
                    <a:pt x="1" y="4"/>
                  </a:cubicBezTo>
                  <a:cubicBezTo>
                    <a:pt x="39" y="4"/>
                    <a:pt x="81" y="4"/>
                    <a:pt x="12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82" name="Google Shape;4196;p79">
              <a:extLst>
                <a:ext uri="{A97D8D06-E003-48AE-9D3D-2BDA2A406FB9}">
                  <a16:creationId xmlns:a16="http://schemas.microsoft.com/office/drawing/2010/main" id="{D7B5E39E-C6F1-4B52-8C13-780FA6936B1B}"/>
                </a:ext>
              </a:extLst>
            </p:cNvPr>
            <p:cNvSpPr/>
            <p:nvPr/>
          </p:nvSpPr>
          <p:spPr>
            <a:xfrm rot="0">
              <a:off x="2080942" y="1905482"/>
              <a:ext cx="14" cy="434"/>
            </a:xfrm>
            <a:custGeom>
              <a:avLst/>
              <a:gdLst/>
              <a:ahLst/>
              <a:cxnLst/>
              <a:rect b="b" l="0" r="r" t="0"/>
              <a:pathLst>
                <a:path h="32" w="1">
                  <a:moveTo>
                    <a:pt x="1" y="0"/>
                  </a:moveTo>
                  <a:lnTo>
                    <a:pt x="1"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83" name="Google Shape;4197;p79">
              <a:extLst>
                <a:ext uri="{45956980-5A76-4012-B9E4-9F422776AA6E}">
                  <a16:creationId xmlns:a16="http://schemas.microsoft.com/office/drawing/2010/main" id="{BC1CE46C-23EE-4C88-8F2F-9EF0E73E2C12}"/>
                </a:ext>
              </a:extLst>
            </p:cNvPr>
            <p:cNvSpPr/>
            <p:nvPr/>
          </p:nvSpPr>
          <p:spPr>
            <a:xfrm rot="0">
              <a:off x="2080942" y="1906813"/>
              <a:ext cx="14" cy="489"/>
            </a:xfrm>
            <a:custGeom>
              <a:avLst/>
              <a:gdLst/>
              <a:ahLst/>
              <a:cxnLst/>
              <a:rect b="b" l="0" r="r" t="0"/>
              <a:pathLst>
                <a:path h="36" w="1">
                  <a:moveTo>
                    <a:pt x="1" y="0"/>
                  </a:moveTo>
                  <a:lnTo>
                    <a:pt x="1" y="3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84" name="Google Shape;4198;p79">
              <a:extLst>
                <a:ext uri="{5767CE93-68F0-4E8B-9F61-33BC37B2A43C}">
                  <a16:creationId xmlns:a16="http://schemas.microsoft.com/office/drawing/2010/main" id="{0837EA8A-A34B-465E-9B57-4498EFFFDFFB}"/>
                </a:ext>
              </a:extLst>
            </p:cNvPr>
            <p:cNvSpPr/>
            <p:nvPr/>
          </p:nvSpPr>
          <p:spPr>
            <a:xfrm rot="0">
              <a:off x="2054996" y="1931714"/>
              <a:ext cx="244" cy="109"/>
            </a:xfrm>
            <a:custGeom>
              <a:avLst/>
              <a:gdLst/>
              <a:ahLst/>
              <a:cxnLst/>
              <a:rect b="b" l="0" r="r" t="0"/>
              <a:pathLst>
                <a:path h="8" w="18">
                  <a:moveTo>
                    <a:pt x="18"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85" name="Google Shape;4199;p79">
              <a:extLst>
                <a:ext uri="{72F1F818-DA83-4DE3-9D1C-2585DC7D2668}">
                  <a16:creationId xmlns:a16="http://schemas.microsoft.com/office/drawing/2010/main" id="{7F6FC6AC-CFAA-4450-BB9B-2913F619C666}"/>
                </a:ext>
              </a:extLst>
            </p:cNvPr>
            <p:cNvSpPr/>
            <p:nvPr/>
          </p:nvSpPr>
          <p:spPr>
            <a:xfrm rot="0">
              <a:off x="2080942" y="1909325"/>
              <a:ext cx="14" cy="394"/>
            </a:xfrm>
            <a:custGeom>
              <a:avLst/>
              <a:gdLst/>
              <a:ahLst/>
              <a:cxnLst/>
              <a:rect b="b" l="0" r="r" t="0"/>
              <a:pathLst>
                <a:path h="29" w="1">
                  <a:moveTo>
                    <a:pt x="1" y="1"/>
                  </a:moveTo>
                  <a:lnTo>
                    <a:pt x="1" y="2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86" name="Google Shape;4200;p79">
              <a:extLst>
                <a:ext uri="{9E0DD26C-1006-4F2A-BCF7-C1EE60A941EC}">
                  <a16:creationId xmlns:a16="http://schemas.microsoft.com/office/drawing/2010/main" id="{2D5E88E4-E254-47A3-949B-482A4B1642FE}"/>
                </a:ext>
              </a:extLst>
            </p:cNvPr>
            <p:cNvSpPr/>
            <p:nvPr/>
          </p:nvSpPr>
          <p:spPr>
            <a:xfrm rot="0">
              <a:off x="2080942" y="1908088"/>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87" name="Google Shape;4201;p79">
              <a:extLst>
                <a:ext uri="{7D55B471-F28A-414F-90BF-C8BA59503369}">
                  <a16:creationId xmlns:a16="http://schemas.microsoft.com/office/drawing/2010/main" id="{B489CD83-D27F-4ADD-B702-C3042A531F2D}"/>
                </a:ext>
              </a:extLst>
            </p:cNvPr>
            <p:cNvSpPr/>
            <p:nvPr/>
          </p:nvSpPr>
          <p:spPr>
            <a:xfrm rot="0">
              <a:off x="2062124" y="1929243"/>
              <a:ext cx="5905" cy="638"/>
            </a:xfrm>
            <a:custGeom>
              <a:avLst/>
              <a:gdLst/>
              <a:ahLst/>
              <a:cxnLst/>
              <a:rect b="b" l="0" r="r" t="0"/>
              <a:pathLst>
                <a:path h="47" w="435">
                  <a:moveTo>
                    <a:pt x="435" y="1"/>
                  </a:moveTo>
                  <a:cubicBezTo>
                    <a:pt x="291" y="25"/>
                    <a:pt x="148" y="39"/>
                    <a:pt x="1" y="46"/>
                  </a:cubicBezTo>
                  <a:cubicBezTo>
                    <a:pt x="148" y="39"/>
                    <a:pt x="291" y="25"/>
                    <a:pt x="43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88" name="Google Shape;4202;p79">
              <a:extLst>
                <a:ext uri="{C2CB12B5-FD46-435A-B301-D4A1ABEEC3D0}">
                  <a16:creationId xmlns:a16="http://schemas.microsoft.com/office/drawing/2010/main" id="{00FCD321-7D01-4DFD-B5BA-0CAB6F923061}"/>
                </a:ext>
              </a:extLst>
            </p:cNvPr>
            <p:cNvSpPr/>
            <p:nvPr/>
          </p:nvSpPr>
          <p:spPr>
            <a:xfrm rot="0">
              <a:off x="2080237" y="1919548"/>
              <a:ext cx="14" cy="54"/>
            </a:xfrm>
            <a:custGeom>
              <a:avLst/>
              <a:gdLst/>
              <a:ahLst/>
              <a:cxnLst/>
              <a:rect b="b" l="0" r="r" t="0"/>
              <a:pathLst>
                <a:path h="4" w="1">
                  <a:moveTo>
                    <a:pt x="0"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89" name="Google Shape;4203;p79">
              <a:extLst>
                <a:ext uri="{1CD3E7A2-64E7-4299-9D9A-71750EF4298F}">
                  <a16:creationId xmlns:a16="http://schemas.microsoft.com/office/drawing/2010/main" id="{3079FC39-F8E4-4FD8-B3C0-3FB9271511F4}"/>
                </a:ext>
              </a:extLst>
            </p:cNvPr>
            <p:cNvSpPr/>
            <p:nvPr/>
          </p:nvSpPr>
          <p:spPr>
            <a:xfrm rot="0">
              <a:off x="2080332" y="1919358"/>
              <a:ext cx="14" cy="54"/>
            </a:xfrm>
            <a:custGeom>
              <a:avLst/>
              <a:gdLst/>
              <a:ahLst/>
              <a:cxnLst/>
              <a:rect b="b" l="0" r="r" t="0"/>
              <a:pathLst>
                <a:path h="4" w="1">
                  <a:moveTo>
                    <a:pt x="0"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90" name="Google Shape;4204;p79">
              <a:extLst>
                <a:ext uri="{07253283-C38C-4BC8-A766-A73CE571D549}">
                  <a16:creationId xmlns:a16="http://schemas.microsoft.com/office/drawing/2010/main" id="{7C38EB75-FEC7-4A08-92D8-DC30F9AC5A03}"/>
                </a:ext>
              </a:extLst>
            </p:cNvPr>
            <p:cNvSpPr/>
            <p:nvPr/>
          </p:nvSpPr>
          <p:spPr>
            <a:xfrm rot="0">
              <a:off x="2080278" y="1919452"/>
              <a:ext cx="14" cy="54"/>
            </a:xfrm>
            <a:custGeom>
              <a:avLst/>
              <a:gdLst/>
              <a:ahLst/>
              <a:cxnLst/>
              <a:rect b="b" l="0" r="r" t="0"/>
              <a:pathLst>
                <a:path h="4" w="1">
                  <a:moveTo>
                    <a:pt x="1"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91" name="Google Shape;4205;p79">
              <a:extLst>
                <a:ext uri="{24C1DFC5-4F57-4CE1-8B08-E555A21139F8}">
                  <a16:creationId xmlns:a16="http://schemas.microsoft.com/office/drawing/2010/main" id="{0E5647BD-D505-44AA-BC1A-A9FC07FFC18F}"/>
                </a:ext>
              </a:extLst>
            </p:cNvPr>
            <p:cNvSpPr/>
            <p:nvPr/>
          </p:nvSpPr>
          <p:spPr>
            <a:xfrm rot="0">
              <a:off x="2080182" y="1919603"/>
              <a:ext cx="14" cy="54"/>
            </a:xfrm>
            <a:custGeom>
              <a:avLst/>
              <a:gdLst/>
              <a:ahLst/>
              <a:cxnLst/>
              <a:rect b="b" l="0" r="r" t="0"/>
              <a:pathLst>
                <a:path h="4" w="1">
                  <a:moveTo>
                    <a:pt x="1"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92" name="Google Shape;4206;p79">
              <a:extLst>
                <a:ext uri="{A9266ACF-739A-4414-A6AA-D09FF072B978}">
                  <a16:creationId xmlns:a16="http://schemas.microsoft.com/office/drawing/2010/main" id="{677EC0BD-CDB2-430A-8FA5-D71D0D7D98B6}"/>
                </a:ext>
              </a:extLst>
            </p:cNvPr>
            <p:cNvSpPr/>
            <p:nvPr/>
          </p:nvSpPr>
          <p:spPr>
            <a:xfrm rot="0">
              <a:off x="2080142" y="1919643"/>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93" name="Google Shape;4207;p79">
              <a:extLst>
                <a:ext uri="{28454576-EE96-44B8-8699-D718D6DF6B91}">
                  <a16:creationId xmlns:a16="http://schemas.microsoft.com/office/drawing/2010/main" id="{6F99E4B6-42CB-465B-886B-F10ABF227DA9}"/>
                </a:ext>
              </a:extLst>
            </p:cNvPr>
            <p:cNvSpPr/>
            <p:nvPr/>
          </p:nvSpPr>
          <p:spPr>
            <a:xfrm rot="0">
              <a:off x="2079992" y="1919739"/>
              <a:ext cx="109" cy="54"/>
            </a:xfrm>
            <a:custGeom>
              <a:avLst/>
              <a:gdLst/>
              <a:ahLst/>
              <a:cxnLst/>
              <a:rect b="b" l="0" r="r" t="0"/>
              <a:pathLst>
                <a:path h="4" w="8">
                  <a:moveTo>
                    <a:pt x="8"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94" name="Google Shape;4208;p79">
              <a:extLst>
                <a:ext uri="{0D854096-146C-4A66-80C1-877BAF51A754}">
                  <a16:creationId xmlns:a16="http://schemas.microsoft.com/office/drawing/2010/main" id="{065C611E-C267-4867-8C0A-B815FC6418CB}"/>
                </a:ext>
              </a:extLst>
            </p:cNvPr>
            <p:cNvSpPr/>
            <p:nvPr/>
          </p:nvSpPr>
          <p:spPr>
            <a:xfrm rot="0">
              <a:off x="2060658" y="1947734"/>
              <a:ext cx="1914" cy="407"/>
            </a:xfrm>
            <a:custGeom>
              <a:avLst/>
              <a:gdLst/>
              <a:ahLst/>
              <a:cxnLst/>
              <a:rect b="b" l="0" r="r" t="0"/>
              <a:pathLst>
                <a:path h="30" w="141">
                  <a:moveTo>
                    <a:pt x="140" y="1"/>
                  </a:moveTo>
                  <a:cubicBezTo>
                    <a:pt x="130" y="4"/>
                    <a:pt x="118" y="8"/>
                    <a:pt x="106" y="11"/>
                  </a:cubicBezTo>
                  <a:lnTo>
                    <a:pt x="106" y="11"/>
                  </a:lnTo>
                  <a:cubicBezTo>
                    <a:pt x="118" y="8"/>
                    <a:pt x="130" y="4"/>
                    <a:pt x="140" y="1"/>
                  </a:cubicBezTo>
                  <a:close/>
                  <a:moveTo>
                    <a:pt x="106" y="11"/>
                  </a:moveTo>
                  <a:cubicBezTo>
                    <a:pt x="77" y="20"/>
                    <a:pt x="45" y="28"/>
                    <a:pt x="21" y="28"/>
                  </a:cubicBezTo>
                  <a:cubicBezTo>
                    <a:pt x="13" y="28"/>
                    <a:pt x="6" y="27"/>
                    <a:pt x="0" y="25"/>
                  </a:cubicBezTo>
                  <a:lnTo>
                    <a:pt x="0" y="25"/>
                  </a:lnTo>
                  <a:cubicBezTo>
                    <a:pt x="7" y="28"/>
                    <a:pt x="15" y="29"/>
                    <a:pt x="24" y="29"/>
                  </a:cubicBezTo>
                  <a:cubicBezTo>
                    <a:pt x="47" y="29"/>
                    <a:pt x="78" y="20"/>
                    <a:pt x="106"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95" name="Google Shape;4209;p79">
              <a:extLst>
                <a:ext uri="{FBCEFD6D-A5E5-4183-A16F-BD3DD381010B}">
                  <a16:creationId xmlns:a16="http://schemas.microsoft.com/office/drawing/2010/main" id="{7302CD99-12A6-4E35-A554-E3F6311BE1FE}"/>
                </a:ext>
              </a:extLst>
            </p:cNvPr>
            <p:cNvSpPr/>
            <p:nvPr/>
          </p:nvSpPr>
          <p:spPr>
            <a:xfrm rot="0">
              <a:off x="2050854" y="1932148"/>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96" name="Google Shape;4210;p79">
              <a:extLst>
                <a:ext uri="{F4A65937-F872-4CFF-B75E-7BBC9ABF4C61}">
                  <a16:creationId xmlns:a16="http://schemas.microsoft.com/office/drawing/2010/main" id="{2F445035-AC25-4AE5-8630-1887FFCB1D31}"/>
                </a:ext>
              </a:extLst>
            </p:cNvPr>
            <p:cNvSpPr/>
            <p:nvPr/>
          </p:nvSpPr>
          <p:spPr>
            <a:xfrm rot="0">
              <a:off x="2050719" y="1933900"/>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97" name="Google Shape;4211;p79">
              <a:extLst>
                <a:ext uri="{444FEF0C-E147-458A-9EC4-481502ADEDE7}">
                  <a16:creationId xmlns:a16="http://schemas.microsoft.com/office/drawing/2010/main" id="{1D38CF6B-6156-4486-9118-6C03AF99363A}"/>
                </a:ext>
              </a:extLst>
            </p:cNvPr>
            <p:cNvSpPr/>
            <p:nvPr/>
          </p:nvSpPr>
          <p:spPr>
            <a:xfrm rot="0">
              <a:off x="2066400" y="1952066"/>
              <a:ext cx="299" cy="149"/>
            </a:xfrm>
            <a:custGeom>
              <a:avLst/>
              <a:gdLst/>
              <a:ahLst/>
              <a:cxnLst/>
              <a:rect b="b" l="0" r="r" t="0"/>
              <a:pathLst>
                <a:path h="11" w="22">
                  <a:moveTo>
                    <a:pt x="22" y="1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98" name="Google Shape;4212;p79">
              <a:extLst>
                <a:ext uri="{74BAD82C-EAE0-4960-9448-B643A4554509}">
                  <a16:creationId xmlns:a16="http://schemas.microsoft.com/office/drawing/2010/main" id="{AB2162FB-B3D2-432D-8FA1-913134E02C10}"/>
                </a:ext>
              </a:extLst>
            </p:cNvPr>
            <p:cNvSpPr/>
            <p:nvPr/>
          </p:nvSpPr>
          <p:spPr>
            <a:xfrm rot="0">
              <a:off x="2050760" y="1932758"/>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99" name="Google Shape;4213;p79">
              <a:extLst>
                <a:ext uri="{5757055C-DF50-4BBB-B0F4-67B36F43CB68}">
                  <a16:creationId xmlns:a16="http://schemas.microsoft.com/office/drawing/2010/main" id="{18069BFB-5DF1-4762-99F0-141E6AE5CAEE}"/>
                </a:ext>
              </a:extLst>
            </p:cNvPr>
            <p:cNvSpPr/>
            <p:nvPr/>
          </p:nvSpPr>
          <p:spPr>
            <a:xfrm rot="0">
              <a:off x="2065981" y="1951916"/>
              <a:ext cx="299" cy="109"/>
            </a:xfrm>
            <a:custGeom>
              <a:avLst/>
              <a:gdLst/>
              <a:ahLst/>
              <a:cxnLst/>
              <a:rect b="b" l="0" r="r" t="0"/>
              <a:pathLst>
                <a:path h="8" w="22">
                  <a:moveTo>
                    <a:pt x="21"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00" name="Google Shape;4214;p79">
              <a:extLst>
                <a:ext uri="{35CBBC18-622D-4FFB-848A-E960277E0699}">
                  <a16:creationId xmlns:a16="http://schemas.microsoft.com/office/drawing/2010/main" id="{548175F5-9207-4F02-B3B8-8864593403B6}"/>
                </a:ext>
              </a:extLst>
            </p:cNvPr>
            <p:cNvSpPr/>
            <p:nvPr/>
          </p:nvSpPr>
          <p:spPr>
            <a:xfrm rot="0">
              <a:off x="2050719" y="1934184"/>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01" name="Google Shape;4215;p79">
              <a:extLst>
                <a:ext uri="{0DF6D1C0-1622-43E5-9202-B69EE794308C}">
                  <a16:creationId xmlns:a16="http://schemas.microsoft.com/office/drawing/2010/main" id="{FE0350EA-27F9-41B8-BE10-D7A78D24BBC3}"/>
                </a:ext>
              </a:extLst>
            </p:cNvPr>
            <p:cNvSpPr/>
            <p:nvPr/>
          </p:nvSpPr>
          <p:spPr>
            <a:xfrm rot="0">
              <a:off x="2050719" y="1934375"/>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02" name="Google Shape;4216;p79">
              <a:extLst>
                <a:ext uri="{F5DBD065-5B0F-4585-98F0-FF88F5BFDCF7}">
                  <a16:creationId xmlns:a16="http://schemas.microsoft.com/office/drawing/2010/main" id="{B0420E9E-A5A5-47ED-B012-A8156D10ECEB}"/>
                </a:ext>
              </a:extLst>
            </p:cNvPr>
            <p:cNvSpPr/>
            <p:nvPr/>
          </p:nvSpPr>
          <p:spPr>
            <a:xfrm rot="0">
              <a:off x="2050719" y="1934524"/>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03" name="Google Shape;4217;p79">
              <a:extLst>
                <a:ext uri="{A651BDC1-4ADF-47BD-99A2-3BCEFE2A724F}">
                  <a16:creationId xmlns:a16="http://schemas.microsoft.com/office/drawing/2010/main" id="{25BDA4ED-4383-4411-A138-4CADC6EFD9D2}"/>
                </a:ext>
              </a:extLst>
            </p:cNvPr>
            <p:cNvSpPr/>
            <p:nvPr/>
          </p:nvSpPr>
          <p:spPr>
            <a:xfrm rot="0">
              <a:off x="2065166" y="1951686"/>
              <a:ext cx="352" cy="109"/>
            </a:xfrm>
            <a:custGeom>
              <a:avLst/>
              <a:gdLst/>
              <a:ahLst/>
              <a:cxnLst/>
              <a:rect b="b" l="0" r="r" t="0"/>
              <a:pathLst>
                <a:path h="8" w="26">
                  <a:moveTo>
                    <a:pt x="25"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04" name="Google Shape;4218;p79">
              <a:extLst>
                <a:ext uri="{526CCE6C-E3D3-4350-88B8-ED0A5BCF3961}">
                  <a16:creationId xmlns:a16="http://schemas.microsoft.com/office/drawing/2010/main" id="{399E1507-105A-44E4-91C0-FB1D9497AFD3}"/>
                </a:ext>
              </a:extLst>
            </p:cNvPr>
            <p:cNvSpPr/>
            <p:nvPr/>
          </p:nvSpPr>
          <p:spPr>
            <a:xfrm rot="0">
              <a:off x="2050719" y="1933615"/>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05" name="Google Shape;4219;p79">
              <a:extLst>
                <a:ext uri="{4009A238-7F5A-43CB-BE35-7C37287AA26B}">
                  <a16:creationId xmlns:a16="http://schemas.microsoft.com/office/drawing/2010/main" id="{0FB310CF-0998-4CF7-9374-B7E41747C904}"/>
                </a:ext>
              </a:extLst>
            </p:cNvPr>
            <p:cNvSpPr/>
            <p:nvPr/>
          </p:nvSpPr>
          <p:spPr>
            <a:xfrm rot="0">
              <a:off x="2065600" y="1951821"/>
              <a:ext cx="299" cy="68"/>
            </a:xfrm>
            <a:custGeom>
              <a:avLst/>
              <a:gdLst/>
              <a:ahLst/>
              <a:cxnLst/>
              <a:rect b="b" l="0" r="r" t="0"/>
              <a:pathLst>
                <a:path h="5" w="22">
                  <a:moveTo>
                    <a:pt x="21"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06" name="Google Shape;4220;p79">
              <a:extLst>
                <a:ext uri="{DDE8E601-D764-4516-ACBC-475695F93877}">
                  <a16:creationId xmlns:a16="http://schemas.microsoft.com/office/drawing/2010/main" id="{A1CC044F-2A18-4662-9407-C297BD512EDD}"/>
                </a:ext>
              </a:extLst>
            </p:cNvPr>
            <p:cNvSpPr/>
            <p:nvPr/>
          </p:nvSpPr>
          <p:spPr>
            <a:xfrm rot="0">
              <a:off x="2050719" y="1933235"/>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07" name="Google Shape;4221;p79">
              <a:extLst>
                <a:ext uri="{7199FD3D-B0DE-4282-A544-5092DD303ECA}">
                  <a16:creationId xmlns:a16="http://schemas.microsoft.com/office/drawing/2010/main" id="{5C7CCCB2-DB48-4B6C-89A2-8AD66B164917}"/>
                </a:ext>
              </a:extLst>
            </p:cNvPr>
            <p:cNvSpPr/>
            <p:nvPr/>
          </p:nvSpPr>
          <p:spPr>
            <a:xfrm rot="0">
              <a:off x="2149345" y="1865605"/>
              <a:ext cx="72640" cy="121356"/>
            </a:xfrm>
            <a:custGeom>
              <a:avLst/>
              <a:gdLst/>
              <a:ahLst/>
              <a:cxnLst/>
              <a:rect b="b" l="0" r="r" t="0"/>
              <a:pathLst>
                <a:path h="8938" w="5350">
                  <a:moveTo>
                    <a:pt x="1229" y="0"/>
                  </a:moveTo>
                  <a:lnTo>
                    <a:pt x="806" y="228"/>
                  </a:lnTo>
                  <a:cubicBezTo>
                    <a:pt x="816" y="382"/>
                    <a:pt x="823" y="529"/>
                    <a:pt x="827" y="648"/>
                  </a:cubicBezTo>
                  <a:lnTo>
                    <a:pt x="827" y="690"/>
                  </a:lnTo>
                  <a:lnTo>
                    <a:pt x="827" y="697"/>
                  </a:lnTo>
                  <a:lnTo>
                    <a:pt x="827" y="728"/>
                  </a:lnTo>
                  <a:lnTo>
                    <a:pt x="827" y="739"/>
                  </a:lnTo>
                  <a:lnTo>
                    <a:pt x="827" y="767"/>
                  </a:lnTo>
                  <a:lnTo>
                    <a:pt x="827" y="777"/>
                  </a:lnTo>
                  <a:lnTo>
                    <a:pt x="827" y="798"/>
                  </a:lnTo>
                  <a:lnTo>
                    <a:pt x="827" y="812"/>
                  </a:lnTo>
                  <a:lnTo>
                    <a:pt x="827" y="830"/>
                  </a:lnTo>
                  <a:lnTo>
                    <a:pt x="827" y="844"/>
                  </a:lnTo>
                  <a:lnTo>
                    <a:pt x="827" y="854"/>
                  </a:lnTo>
                  <a:lnTo>
                    <a:pt x="827" y="868"/>
                  </a:lnTo>
                  <a:lnTo>
                    <a:pt x="827" y="875"/>
                  </a:lnTo>
                  <a:lnTo>
                    <a:pt x="827" y="893"/>
                  </a:lnTo>
                  <a:cubicBezTo>
                    <a:pt x="827" y="928"/>
                    <a:pt x="869" y="984"/>
                    <a:pt x="911" y="1040"/>
                  </a:cubicBezTo>
                  <a:cubicBezTo>
                    <a:pt x="977" y="1134"/>
                    <a:pt x="1065" y="1257"/>
                    <a:pt x="1054" y="1400"/>
                  </a:cubicBezTo>
                  <a:cubicBezTo>
                    <a:pt x="1047" y="1453"/>
                    <a:pt x="1065" y="1509"/>
                    <a:pt x="1100" y="1547"/>
                  </a:cubicBezTo>
                  <a:cubicBezTo>
                    <a:pt x="1166" y="1628"/>
                    <a:pt x="1184" y="1736"/>
                    <a:pt x="1149" y="1831"/>
                  </a:cubicBezTo>
                  <a:cubicBezTo>
                    <a:pt x="1093" y="2017"/>
                    <a:pt x="1061" y="2206"/>
                    <a:pt x="1054" y="2398"/>
                  </a:cubicBezTo>
                  <a:cubicBezTo>
                    <a:pt x="1054" y="3739"/>
                    <a:pt x="998" y="3781"/>
                    <a:pt x="963" y="3809"/>
                  </a:cubicBezTo>
                  <a:cubicBezTo>
                    <a:pt x="883" y="3868"/>
                    <a:pt x="158" y="4611"/>
                    <a:pt x="116" y="4866"/>
                  </a:cubicBezTo>
                  <a:cubicBezTo>
                    <a:pt x="113" y="4884"/>
                    <a:pt x="109" y="4901"/>
                    <a:pt x="106" y="4915"/>
                  </a:cubicBezTo>
                  <a:cubicBezTo>
                    <a:pt x="95" y="4982"/>
                    <a:pt x="74" y="5045"/>
                    <a:pt x="43" y="5104"/>
                  </a:cubicBezTo>
                  <a:cubicBezTo>
                    <a:pt x="25" y="5136"/>
                    <a:pt x="15" y="5167"/>
                    <a:pt x="8" y="5202"/>
                  </a:cubicBezTo>
                  <a:cubicBezTo>
                    <a:pt x="4" y="5244"/>
                    <a:pt x="1" y="5283"/>
                    <a:pt x="4" y="5321"/>
                  </a:cubicBezTo>
                  <a:lnTo>
                    <a:pt x="4" y="5384"/>
                  </a:lnTo>
                  <a:lnTo>
                    <a:pt x="4" y="5395"/>
                  </a:lnTo>
                  <a:lnTo>
                    <a:pt x="4" y="5458"/>
                  </a:lnTo>
                  <a:cubicBezTo>
                    <a:pt x="22" y="5475"/>
                    <a:pt x="39" y="5493"/>
                    <a:pt x="53" y="5514"/>
                  </a:cubicBezTo>
                  <a:cubicBezTo>
                    <a:pt x="67" y="5531"/>
                    <a:pt x="81" y="5552"/>
                    <a:pt x="99" y="5566"/>
                  </a:cubicBezTo>
                  <a:cubicBezTo>
                    <a:pt x="127" y="5598"/>
                    <a:pt x="151" y="5636"/>
                    <a:pt x="172" y="5675"/>
                  </a:cubicBezTo>
                  <a:cubicBezTo>
                    <a:pt x="204" y="5734"/>
                    <a:pt x="221" y="5766"/>
                    <a:pt x="274" y="5773"/>
                  </a:cubicBezTo>
                  <a:lnTo>
                    <a:pt x="295" y="5773"/>
                  </a:lnTo>
                  <a:cubicBezTo>
                    <a:pt x="309" y="5776"/>
                    <a:pt x="326" y="5776"/>
                    <a:pt x="344" y="5780"/>
                  </a:cubicBezTo>
                  <a:cubicBezTo>
                    <a:pt x="403" y="5801"/>
                    <a:pt x="456" y="5839"/>
                    <a:pt x="498" y="5888"/>
                  </a:cubicBezTo>
                  <a:cubicBezTo>
                    <a:pt x="617" y="6025"/>
                    <a:pt x="711" y="6246"/>
                    <a:pt x="697" y="6365"/>
                  </a:cubicBezTo>
                  <a:cubicBezTo>
                    <a:pt x="694" y="6417"/>
                    <a:pt x="704" y="6466"/>
                    <a:pt x="722" y="6515"/>
                  </a:cubicBezTo>
                  <a:cubicBezTo>
                    <a:pt x="757" y="6624"/>
                    <a:pt x="771" y="6736"/>
                    <a:pt x="764" y="6848"/>
                  </a:cubicBezTo>
                  <a:cubicBezTo>
                    <a:pt x="750" y="7096"/>
                    <a:pt x="907" y="7432"/>
                    <a:pt x="960" y="7467"/>
                  </a:cubicBezTo>
                  <a:cubicBezTo>
                    <a:pt x="1005" y="7485"/>
                    <a:pt x="1026" y="7534"/>
                    <a:pt x="1012" y="7579"/>
                  </a:cubicBezTo>
                  <a:cubicBezTo>
                    <a:pt x="1012" y="7586"/>
                    <a:pt x="1009" y="7593"/>
                    <a:pt x="1005" y="7597"/>
                  </a:cubicBezTo>
                  <a:cubicBezTo>
                    <a:pt x="970" y="7660"/>
                    <a:pt x="862" y="7670"/>
                    <a:pt x="774" y="7670"/>
                  </a:cubicBezTo>
                  <a:cubicBezTo>
                    <a:pt x="743" y="7670"/>
                    <a:pt x="715" y="7670"/>
                    <a:pt x="694" y="7667"/>
                  </a:cubicBezTo>
                  <a:cubicBezTo>
                    <a:pt x="624" y="7661"/>
                    <a:pt x="562" y="7659"/>
                    <a:pt x="509" y="7659"/>
                  </a:cubicBezTo>
                  <a:cubicBezTo>
                    <a:pt x="395" y="7659"/>
                    <a:pt x="321" y="7670"/>
                    <a:pt x="295" y="7684"/>
                  </a:cubicBezTo>
                  <a:cubicBezTo>
                    <a:pt x="295" y="7698"/>
                    <a:pt x="291" y="7716"/>
                    <a:pt x="288" y="7730"/>
                  </a:cubicBezTo>
                  <a:cubicBezTo>
                    <a:pt x="277" y="7800"/>
                    <a:pt x="263" y="7877"/>
                    <a:pt x="403" y="8006"/>
                  </a:cubicBezTo>
                  <a:cubicBezTo>
                    <a:pt x="466" y="8066"/>
                    <a:pt x="526" y="8112"/>
                    <a:pt x="582" y="8154"/>
                  </a:cubicBezTo>
                  <a:cubicBezTo>
                    <a:pt x="715" y="8255"/>
                    <a:pt x="823" y="8339"/>
                    <a:pt x="876" y="8504"/>
                  </a:cubicBezTo>
                  <a:cubicBezTo>
                    <a:pt x="911" y="8637"/>
                    <a:pt x="963" y="8763"/>
                    <a:pt x="1030" y="8885"/>
                  </a:cubicBezTo>
                  <a:lnTo>
                    <a:pt x="1040" y="8889"/>
                  </a:lnTo>
                  <a:cubicBezTo>
                    <a:pt x="1047" y="8899"/>
                    <a:pt x="1054" y="8913"/>
                    <a:pt x="1065" y="8924"/>
                  </a:cubicBezTo>
                  <a:lnTo>
                    <a:pt x="1072" y="8927"/>
                  </a:lnTo>
                  <a:cubicBezTo>
                    <a:pt x="1079" y="8934"/>
                    <a:pt x="1089" y="8938"/>
                    <a:pt x="1100" y="8938"/>
                  </a:cubicBezTo>
                  <a:lnTo>
                    <a:pt x="1124" y="8938"/>
                  </a:lnTo>
                  <a:cubicBezTo>
                    <a:pt x="1194" y="8917"/>
                    <a:pt x="1250" y="8875"/>
                    <a:pt x="1285" y="8812"/>
                  </a:cubicBezTo>
                  <a:cubicBezTo>
                    <a:pt x="1326" y="8755"/>
                    <a:pt x="1370" y="8737"/>
                    <a:pt x="1413" y="8737"/>
                  </a:cubicBezTo>
                  <a:cubicBezTo>
                    <a:pt x="1470" y="8737"/>
                    <a:pt x="1523" y="8771"/>
                    <a:pt x="1555" y="8791"/>
                  </a:cubicBezTo>
                  <a:cubicBezTo>
                    <a:pt x="1594" y="8816"/>
                    <a:pt x="1612" y="8825"/>
                    <a:pt x="1623" y="8825"/>
                  </a:cubicBezTo>
                  <a:cubicBezTo>
                    <a:pt x="1632" y="8825"/>
                    <a:pt x="1636" y="8819"/>
                    <a:pt x="1642" y="8812"/>
                  </a:cubicBezTo>
                  <a:cubicBezTo>
                    <a:pt x="1734" y="8693"/>
                    <a:pt x="1940" y="8665"/>
                    <a:pt x="2105" y="8644"/>
                  </a:cubicBezTo>
                  <a:cubicBezTo>
                    <a:pt x="2161" y="8640"/>
                    <a:pt x="2213" y="8630"/>
                    <a:pt x="2266" y="8616"/>
                  </a:cubicBezTo>
                  <a:lnTo>
                    <a:pt x="2350" y="8574"/>
                  </a:lnTo>
                  <a:cubicBezTo>
                    <a:pt x="2469" y="8518"/>
                    <a:pt x="2668" y="8423"/>
                    <a:pt x="2738" y="8364"/>
                  </a:cubicBezTo>
                  <a:cubicBezTo>
                    <a:pt x="2738" y="8364"/>
                    <a:pt x="2738" y="8360"/>
                    <a:pt x="2742" y="8360"/>
                  </a:cubicBezTo>
                  <a:cubicBezTo>
                    <a:pt x="2735" y="8343"/>
                    <a:pt x="2731" y="8322"/>
                    <a:pt x="2721" y="8308"/>
                  </a:cubicBezTo>
                  <a:cubicBezTo>
                    <a:pt x="2700" y="8252"/>
                    <a:pt x="2647" y="8136"/>
                    <a:pt x="2780" y="8066"/>
                  </a:cubicBezTo>
                  <a:cubicBezTo>
                    <a:pt x="2834" y="8036"/>
                    <a:pt x="2909" y="8030"/>
                    <a:pt x="2994" y="8030"/>
                  </a:cubicBezTo>
                  <a:cubicBezTo>
                    <a:pt x="3020" y="8030"/>
                    <a:pt x="3047" y="8030"/>
                    <a:pt x="3074" y="8031"/>
                  </a:cubicBezTo>
                  <a:cubicBezTo>
                    <a:pt x="3100" y="8032"/>
                    <a:pt x="3127" y="8032"/>
                    <a:pt x="3153" y="8032"/>
                  </a:cubicBezTo>
                  <a:cubicBezTo>
                    <a:pt x="3305" y="8032"/>
                    <a:pt x="3459" y="8017"/>
                    <a:pt x="3536" y="7919"/>
                  </a:cubicBezTo>
                  <a:cubicBezTo>
                    <a:pt x="3680" y="7747"/>
                    <a:pt x="3834" y="7586"/>
                    <a:pt x="3999" y="7436"/>
                  </a:cubicBezTo>
                  <a:cubicBezTo>
                    <a:pt x="4030" y="7408"/>
                    <a:pt x="4058" y="7383"/>
                    <a:pt x="4076" y="7366"/>
                  </a:cubicBezTo>
                  <a:cubicBezTo>
                    <a:pt x="4093" y="7348"/>
                    <a:pt x="4100" y="7324"/>
                    <a:pt x="4100" y="7299"/>
                  </a:cubicBezTo>
                  <a:cubicBezTo>
                    <a:pt x="4100" y="7226"/>
                    <a:pt x="4132" y="7156"/>
                    <a:pt x="4188" y="7107"/>
                  </a:cubicBezTo>
                  <a:cubicBezTo>
                    <a:pt x="4261" y="7030"/>
                    <a:pt x="4426" y="6911"/>
                    <a:pt x="4573" y="6893"/>
                  </a:cubicBezTo>
                  <a:lnTo>
                    <a:pt x="4646" y="6893"/>
                  </a:lnTo>
                  <a:cubicBezTo>
                    <a:pt x="4653" y="6893"/>
                    <a:pt x="4660" y="6897"/>
                    <a:pt x="4667" y="6900"/>
                  </a:cubicBezTo>
                  <a:lnTo>
                    <a:pt x="4681" y="6904"/>
                  </a:lnTo>
                  <a:cubicBezTo>
                    <a:pt x="4688" y="6904"/>
                    <a:pt x="4692" y="6907"/>
                    <a:pt x="4699" y="6911"/>
                  </a:cubicBezTo>
                  <a:cubicBezTo>
                    <a:pt x="4706" y="6911"/>
                    <a:pt x="4706" y="6911"/>
                    <a:pt x="4713" y="6914"/>
                  </a:cubicBezTo>
                  <a:lnTo>
                    <a:pt x="4751" y="6771"/>
                  </a:lnTo>
                  <a:cubicBezTo>
                    <a:pt x="4664" y="6715"/>
                    <a:pt x="4496" y="6585"/>
                    <a:pt x="4496" y="6403"/>
                  </a:cubicBezTo>
                  <a:cubicBezTo>
                    <a:pt x="4496" y="6351"/>
                    <a:pt x="4499" y="6305"/>
                    <a:pt x="4503" y="6256"/>
                  </a:cubicBezTo>
                  <a:cubicBezTo>
                    <a:pt x="4506" y="6186"/>
                    <a:pt x="4513" y="6095"/>
                    <a:pt x="4492" y="6071"/>
                  </a:cubicBezTo>
                  <a:cubicBezTo>
                    <a:pt x="4482" y="6064"/>
                    <a:pt x="4471" y="6064"/>
                    <a:pt x="4457" y="6064"/>
                  </a:cubicBezTo>
                  <a:cubicBezTo>
                    <a:pt x="4452" y="6064"/>
                    <a:pt x="4447" y="6064"/>
                    <a:pt x="4441" y="6064"/>
                  </a:cubicBezTo>
                  <a:cubicBezTo>
                    <a:pt x="4363" y="6064"/>
                    <a:pt x="4290" y="6017"/>
                    <a:pt x="4258" y="5944"/>
                  </a:cubicBezTo>
                  <a:cubicBezTo>
                    <a:pt x="4219" y="5853"/>
                    <a:pt x="4254" y="5738"/>
                    <a:pt x="4345" y="5647"/>
                  </a:cubicBezTo>
                  <a:cubicBezTo>
                    <a:pt x="4373" y="5619"/>
                    <a:pt x="4352" y="5559"/>
                    <a:pt x="4314" y="5479"/>
                  </a:cubicBezTo>
                  <a:cubicBezTo>
                    <a:pt x="4286" y="5409"/>
                    <a:pt x="4251" y="5339"/>
                    <a:pt x="4289" y="5279"/>
                  </a:cubicBezTo>
                  <a:cubicBezTo>
                    <a:pt x="4322" y="5244"/>
                    <a:pt x="4366" y="5223"/>
                    <a:pt x="4414" y="5223"/>
                  </a:cubicBezTo>
                  <a:cubicBezTo>
                    <a:pt x="4418" y="5223"/>
                    <a:pt x="4422" y="5223"/>
                    <a:pt x="4426" y="5223"/>
                  </a:cubicBezTo>
                  <a:cubicBezTo>
                    <a:pt x="4478" y="5223"/>
                    <a:pt x="4492" y="5206"/>
                    <a:pt x="4506" y="5069"/>
                  </a:cubicBezTo>
                  <a:cubicBezTo>
                    <a:pt x="4513" y="4975"/>
                    <a:pt x="4524" y="4845"/>
                    <a:pt x="4646" y="4821"/>
                  </a:cubicBezTo>
                  <a:cubicBezTo>
                    <a:pt x="4758" y="4796"/>
                    <a:pt x="4797" y="4723"/>
                    <a:pt x="4797" y="4548"/>
                  </a:cubicBezTo>
                  <a:cubicBezTo>
                    <a:pt x="4797" y="4345"/>
                    <a:pt x="5126" y="4240"/>
                    <a:pt x="5283" y="4191"/>
                  </a:cubicBezTo>
                  <a:lnTo>
                    <a:pt x="5308" y="4184"/>
                  </a:lnTo>
                  <a:cubicBezTo>
                    <a:pt x="5336" y="4135"/>
                    <a:pt x="5350" y="3903"/>
                    <a:pt x="5336" y="3672"/>
                  </a:cubicBezTo>
                  <a:lnTo>
                    <a:pt x="5336" y="2209"/>
                  </a:lnTo>
                  <a:lnTo>
                    <a:pt x="1229"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08" name="Google Shape;4222;p79">
              <a:extLst>
                <a:ext uri="{BC9FF3D5-CCB3-4FF7-A07E-5E5DE72F27A2}">
                  <a16:creationId xmlns:a16="http://schemas.microsoft.com/office/drawing/2010/main" id="{C5CE5907-50AE-4BD6-9F67-654C74048110}"/>
                </a:ext>
              </a:extLst>
            </p:cNvPr>
            <p:cNvSpPr/>
            <p:nvPr/>
          </p:nvSpPr>
          <p:spPr>
            <a:xfrm rot="0">
              <a:off x="2163888" y="1986811"/>
              <a:ext cx="394" cy="149"/>
            </a:xfrm>
            <a:custGeom>
              <a:avLst/>
              <a:gdLst/>
              <a:ahLst/>
              <a:cxnLst/>
              <a:rect b="b" l="0" r="r" t="0"/>
              <a:pathLst>
                <a:path h="11" w="29">
                  <a:moveTo>
                    <a:pt x="29" y="11"/>
                  </a:moveTo>
                  <a:cubicBezTo>
                    <a:pt x="18" y="11"/>
                    <a:pt x="8" y="7"/>
                    <a:pt x="1" y="0"/>
                  </a:cubicBezTo>
                  <a:lnTo>
                    <a:pt x="1" y="0"/>
                  </a:lnTo>
                  <a:cubicBezTo>
                    <a:pt x="8" y="7"/>
                    <a:pt x="18" y="11"/>
                    <a:pt x="29"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09" name="Google Shape;4223;p79">
              <a:extLst>
                <a:ext uri="{EA683771-5BC3-450C-8965-F1C7AD3BE2A3}">
                  <a16:creationId xmlns:a16="http://schemas.microsoft.com/office/drawing/2010/main" id="{596DD137-26C1-4D83-A541-809F7EA98BA2}"/>
                </a:ext>
              </a:extLst>
            </p:cNvPr>
            <p:cNvSpPr/>
            <p:nvPr/>
          </p:nvSpPr>
          <p:spPr>
            <a:xfrm rot="0">
              <a:off x="2163467" y="1986282"/>
              <a:ext cx="339" cy="489"/>
            </a:xfrm>
            <a:custGeom>
              <a:avLst/>
              <a:gdLst/>
              <a:ahLst/>
              <a:cxnLst/>
              <a:rect b="b" l="0" r="r" t="0"/>
              <a:pathLst>
                <a:path h="36" w="25">
                  <a:moveTo>
                    <a:pt x="0" y="1"/>
                  </a:moveTo>
                  <a:cubicBezTo>
                    <a:pt x="4" y="9"/>
                    <a:pt x="8" y="16"/>
                    <a:pt x="13" y="22"/>
                  </a:cubicBezTo>
                  <a:lnTo>
                    <a:pt x="13" y="22"/>
                  </a:lnTo>
                  <a:cubicBezTo>
                    <a:pt x="12" y="21"/>
                    <a:pt x="11" y="20"/>
                    <a:pt x="11" y="18"/>
                  </a:cubicBezTo>
                  <a:lnTo>
                    <a:pt x="0" y="1"/>
                  </a:lnTo>
                  <a:close/>
                  <a:moveTo>
                    <a:pt x="13" y="22"/>
                  </a:moveTo>
                  <a:lnTo>
                    <a:pt x="13" y="22"/>
                  </a:lnTo>
                  <a:cubicBezTo>
                    <a:pt x="17" y="28"/>
                    <a:pt x="22" y="33"/>
                    <a:pt x="25" y="36"/>
                  </a:cubicBezTo>
                  <a:cubicBezTo>
                    <a:pt x="20" y="31"/>
                    <a:pt x="17" y="27"/>
                    <a:pt x="13"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10" name="Google Shape;4224;p79">
              <a:extLst>
                <a:ext uri="{4B8947DA-6BA8-4852-892D-7550A27E09B7}">
                  <a16:creationId xmlns:a16="http://schemas.microsoft.com/office/drawing/2010/main" id="{28BAF98B-9947-445C-ACC0-DB9FD20B191F}"/>
                </a:ext>
              </a:extLst>
            </p:cNvPr>
            <p:cNvSpPr/>
            <p:nvPr/>
          </p:nvSpPr>
          <p:spPr>
            <a:xfrm rot="0">
              <a:off x="2212942" y="1959331"/>
              <a:ext cx="258" cy="109"/>
            </a:xfrm>
            <a:custGeom>
              <a:avLst/>
              <a:gdLst/>
              <a:ahLst/>
              <a:cxnLst/>
              <a:rect b="b" l="0" r="r" t="0"/>
              <a:pathLst>
                <a:path h="8" w="19">
                  <a:moveTo>
                    <a:pt x="1" y="1"/>
                  </a:moveTo>
                  <a:cubicBezTo>
                    <a:pt x="4" y="4"/>
                    <a:pt x="11" y="4"/>
                    <a:pt x="18" y="8"/>
                  </a:cubicBezTo>
                  <a:cubicBezTo>
                    <a:pt x="11" y="4"/>
                    <a:pt x="4"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11" name="Google Shape;4225;p79">
              <a:extLst>
                <a:ext uri="{D75DB77C-2705-4490-BD39-3B64A18CACC5}">
                  <a16:creationId xmlns:a16="http://schemas.microsoft.com/office/drawing/2010/main" id="{FE56C0D3-59DE-47B1-B6C3-FAB8EBE46C12}"/>
                </a:ext>
              </a:extLst>
            </p:cNvPr>
            <p:cNvSpPr/>
            <p:nvPr/>
          </p:nvSpPr>
          <p:spPr>
            <a:xfrm rot="0">
              <a:off x="2212468" y="1959234"/>
              <a:ext cx="299" cy="68"/>
            </a:xfrm>
            <a:custGeom>
              <a:avLst/>
              <a:gdLst/>
              <a:ahLst/>
              <a:cxnLst/>
              <a:rect b="b" l="0" r="r" t="0"/>
              <a:pathLst>
                <a:path h="5" w="22">
                  <a:moveTo>
                    <a:pt x="1" y="1"/>
                  </a:moveTo>
                  <a:cubicBezTo>
                    <a:pt x="8" y="1"/>
                    <a:pt x="15" y="4"/>
                    <a:pt x="22" y="4"/>
                  </a:cubicBezTo>
                  <a:cubicBezTo>
                    <a:pt x="15" y="1"/>
                    <a:pt x="8"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12" name="Google Shape;4226;p79">
              <a:extLst>
                <a:ext uri="{7A0143F6-C36F-4882-B1EF-A4BF061C8DEE}">
                  <a16:creationId xmlns:a16="http://schemas.microsoft.com/office/drawing/2010/main" id="{A9A2102A-A52B-4391-99B7-0520CC03488B}"/>
                </a:ext>
              </a:extLst>
            </p:cNvPr>
            <p:cNvSpPr/>
            <p:nvPr/>
          </p:nvSpPr>
          <p:spPr>
            <a:xfrm rot="0">
              <a:off x="2206195" y="1959234"/>
              <a:ext cx="5295" cy="2865"/>
            </a:xfrm>
            <a:custGeom>
              <a:avLst/>
              <a:gdLst/>
              <a:ahLst/>
              <a:cxnLst/>
              <a:rect b="b" l="0" r="r" t="0"/>
              <a:pathLst>
                <a:path h="211" w="390">
                  <a:moveTo>
                    <a:pt x="1" y="211"/>
                  </a:moveTo>
                  <a:cubicBezTo>
                    <a:pt x="78" y="137"/>
                    <a:pt x="242" y="18"/>
                    <a:pt x="389" y="1"/>
                  </a:cubicBezTo>
                  <a:cubicBezTo>
                    <a:pt x="242" y="18"/>
                    <a:pt x="78" y="137"/>
                    <a:pt x="1" y="2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13" name="Google Shape;4227;p79">
              <a:extLst>
                <a:ext uri="{3B22C115-85DC-4BE2-AB1C-980B1D808EF0}">
                  <a16:creationId xmlns:a16="http://schemas.microsoft.com/office/drawing/2010/main" id="{4B9ABF49-6E67-4800-9EC2-54AED97FF4DC}"/>
                </a:ext>
              </a:extLst>
            </p:cNvPr>
            <p:cNvSpPr/>
            <p:nvPr/>
          </p:nvSpPr>
          <p:spPr>
            <a:xfrm rot="0">
              <a:off x="2211993" y="1959195"/>
              <a:ext cx="352" cy="14"/>
            </a:xfrm>
            <a:custGeom>
              <a:avLst/>
              <a:gdLst/>
              <a:ahLst/>
              <a:cxnLst/>
              <a:rect b="b" l="0" r="r" t="0"/>
              <a:pathLst>
                <a:path h="1" w="26">
                  <a:moveTo>
                    <a:pt x="1" y="0"/>
                  </a:moveTo>
                  <a:cubicBezTo>
                    <a:pt x="8" y="0"/>
                    <a:pt x="15" y="0"/>
                    <a:pt x="25" y="0"/>
                  </a:cubicBezTo>
                  <a:cubicBezTo>
                    <a:pt x="15" y="0"/>
                    <a:pt x="8" y="0"/>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14" name="Google Shape;4228;p79">
              <a:extLst>
                <a:ext uri="{D3754ABD-C4EC-42D7-A020-409DD69266E9}">
                  <a16:creationId xmlns:a16="http://schemas.microsoft.com/office/drawing/2010/main" id="{A466B4C7-D334-4D1E-965C-291EDCD97739}"/>
                </a:ext>
              </a:extLst>
            </p:cNvPr>
            <p:cNvSpPr/>
            <p:nvPr/>
          </p:nvSpPr>
          <p:spPr>
            <a:xfrm rot="0">
              <a:off x="2211477" y="1959195"/>
              <a:ext cx="434" cy="54"/>
            </a:xfrm>
            <a:custGeom>
              <a:avLst/>
              <a:gdLst/>
              <a:ahLst/>
              <a:cxnLst/>
              <a:rect b="b" l="0" r="r" t="0"/>
              <a:pathLst>
                <a:path h="4" w="32">
                  <a:moveTo>
                    <a:pt x="0" y="4"/>
                  </a:moveTo>
                  <a:cubicBezTo>
                    <a:pt x="11" y="0"/>
                    <a:pt x="21" y="0"/>
                    <a:pt x="32" y="4"/>
                  </a:cubicBezTo>
                  <a:cubicBezTo>
                    <a:pt x="21" y="0"/>
                    <a:pt x="11" y="0"/>
                    <a:pt x="0" y="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15" name="Google Shape;4229;p79">
              <a:extLst>
                <a:ext uri="{D5C01885-AA6E-48B1-AE84-DD3AD581D111}">
                  <a16:creationId xmlns:a16="http://schemas.microsoft.com/office/drawing/2010/main" id="{8C0D3E0B-03DD-4F03-923D-8FF6D7378762}"/>
                </a:ext>
              </a:extLst>
            </p:cNvPr>
            <p:cNvSpPr/>
            <p:nvPr/>
          </p:nvSpPr>
          <p:spPr>
            <a:xfrm rot="0">
              <a:off x="2154153" y="1944164"/>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16" name="Google Shape;4230;p79">
              <a:extLst>
                <a:ext uri="{2F38FB31-F14C-4632-A729-AFA05D020DBE}">
                  <a16:creationId xmlns:a16="http://schemas.microsoft.com/office/drawing/2010/main" id="{1054B099-6FAA-4A24-8526-AE35613D56C8}"/>
                </a:ext>
              </a:extLst>
            </p:cNvPr>
            <p:cNvSpPr/>
            <p:nvPr/>
          </p:nvSpPr>
          <p:spPr>
            <a:xfrm rot="0">
              <a:off x="2149536" y="1939752"/>
              <a:ext cx="1303" cy="1480"/>
            </a:xfrm>
            <a:custGeom>
              <a:avLst/>
              <a:gdLst/>
              <a:ahLst/>
              <a:cxnLst/>
              <a:rect b="b" l="0" r="r" t="0"/>
              <a:pathLst>
                <a:path h="109" w="96">
                  <a:moveTo>
                    <a:pt x="1" y="0"/>
                  </a:moveTo>
                  <a:lnTo>
                    <a:pt x="1" y="4"/>
                  </a:lnTo>
                  <a:cubicBezTo>
                    <a:pt x="18" y="21"/>
                    <a:pt x="36" y="39"/>
                    <a:pt x="50" y="60"/>
                  </a:cubicBezTo>
                  <a:cubicBezTo>
                    <a:pt x="64" y="77"/>
                    <a:pt x="78" y="95"/>
                    <a:pt x="95" y="109"/>
                  </a:cubicBezTo>
                  <a:cubicBezTo>
                    <a:pt x="78" y="95"/>
                    <a:pt x="64" y="74"/>
                    <a:pt x="50" y="56"/>
                  </a:cubicBezTo>
                  <a:cubicBezTo>
                    <a:pt x="36" y="35"/>
                    <a:pt x="18" y="18"/>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17" name="Google Shape;4231;p79">
              <a:extLst>
                <a:ext uri="{E5460ADD-799C-4C77-BA6D-2B4792EA7CC4}">
                  <a16:creationId xmlns:a16="http://schemas.microsoft.com/office/drawing/2010/main" id="{2F53277C-5684-426E-AB21-F75EC9E3D6BF}"/>
                </a:ext>
              </a:extLst>
            </p:cNvPr>
            <p:cNvSpPr/>
            <p:nvPr/>
          </p:nvSpPr>
          <p:spPr>
            <a:xfrm rot="0">
              <a:off x="2150826" y="1941217"/>
              <a:ext cx="2675" cy="2823"/>
            </a:xfrm>
            <a:custGeom>
              <a:avLst/>
              <a:gdLst/>
              <a:ahLst/>
              <a:cxnLst/>
              <a:rect b="b" l="0" r="r" t="0"/>
              <a:pathLst>
                <a:path h="208" w="197">
                  <a:moveTo>
                    <a:pt x="0" y="1"/>
                  </a:moveTo>
                  <a:cubicBezTo>
                    <a:pt x="28" y="36"/>
                    <a:pt x="53" y="71"/>
                    <a:pt x="74" y="109"/>
                  </a:cubicBezTo>
                  <a:cubicBezTo>
                    <a:pt x="53" y="71"/>
                    <a:pt x="28" y="32"/>
                    <a:pt x="0" y="1"/>
                  </a:cubicBezTo>
                  <a:close/>
                  <a:moveTo>
                    <a:pt x="74" y="109"/>
                  </a:moveTo>
                  <a:cubicBezTo>
                    <a:pt x="76" y="114"/>
                    <a:pt x="78" y="118"/>
                    <a:pt x="80" y="121"/>
                  </a:cubicBezTo>
                  <a:lnTo>
                    <a:pt x="80" y="121"/>
                  </a:lnTo>
                  <a:cubicBezTo>
                    <a:pt x="78" y="118"/>
                    <a:pt x="76" y="114"/>
                    <a:pt x="74" y="109"/>
                  </a:cubicBezTo>
                  <a:close/>
                  <a:moveTo>
                    <a:pt x="80" y="121"/>
                  </a:moveTo>
                  <a:lnTo>
                    <a:pt x="80" y="121"/>
                  </a:lnTo>
                  <a:cubicBezTo>
                    <a:pt x="105" y="167"/>
                    <a:pt x="122" y="194"/>
                    <a:pt x="158" y="204"/>
                  </a:cubicBezTo>
                  <a:lnTo>
                    <a:pt x="186" y="207"/>
                  </a:lnTo>
                  <a:lnTo>
                    <a:pt x="196" y="207"/>
                  </a:lnTo>
                  <a:lnTo>
                    <a:pt x="175" y="204"/>
                  </a:lnTo>
                  <a:cubicBezTo>
                    <a:pt x="130" y="201"/>
                    <a:pt x="108" y="173"/>
                    <a:pt x="80" y="1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18" name="Google Shape;4232;p79">
              <a:extLst>
                <a:ext uri="{81B77B20-53CB-4945-BA91-66E324D440A8}">
                  <a16:creationId xmlns:a16="http://schemas.microsoft.com/office/drawing/2010/main" id="{EA611B9E-CBE1-4A27-8869-1E6C76430CF1}"/>
                </a:ext>
              </a:extLst>
            </p:cNvPr>
            <p:cNvSpPr/>
            <p:nvPr/>
          </p:nvSpPr>
          <p:spPr>
            <a:xfrm rot="0">
              <a:off x="2158905" y="1969785"/>
              <a:ext cx="1100" cy="68"/>
            </a:xfrm>
            <a:custGeom>
              <a:avLst/>
              <a:gdLst/>
              <a:ahLst/>
              <a:cxnLst/>
              <a:rect b="b" l="0" r="r" t="0"/>
              <a:pathLst>
                <a:path h="5" w="81">
                  <a:moveTo>
                    <a:pt x="0" y="1"/>
                  </a:moveTo>
                  <a:cubicBezTo>
                    <a:pt x="21" y="4"/>
                    <a:pt x="49" y="4"/>
                    <a:pt x="81" y="4"/>
                  </a:cubicBezTo>
                  <a:cubicBezTo>
                    <a:pt x="49" y="4"/>
                    <a:pt x="21" y="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19" name="Google Shape;4233;p79">
              <a:extLst>
                <a:ext uri="{187B465C-1F8D-4EF3-87C9-E54417A70E6A}">
                  <a16:creationId xmlns:a16="http://schemas.microsoft.com/office/drawing/2010/main" id="{775037FE-0D98-4B7F-A0D5-435A8289A902}"/>
                </a:ext>
              </a:extLst>
            </p:cNvPr>
            <p:cNvSpPr/>
            <p:nvPr/>
          </p:nvSpPr>
          <p:spPr>
            <a:xfrm rot="0">
              <a:off x="2161376" y="1981150"/>
              <a:ext cx="2104" cy="5146"/>
            </a:xfrm>
            <a:custGeom>
              <a:avLst/>
              <a:gdLst/>
              <a:ahLst/>
              <a:cxnLst/>
              <a:rect b="b" l="0" r="r" t="0"/>
              <a:pathLst>
                <a:path h="379" w="155">
                  <a:moveTo>
                    <a:pt x="0" y="1"/>
                  </a:moveTo>
                  <a:cubicBezTo>
                    <a:pt x="15" y="54"/>
                    <a:pt x="32" y="108"/>
                    <a:pt x="53" y="161"/>
                  </a:cubicBezTo>
                  <a:lnTo>
                    <a:pt x="53" y="161"/>
                  </a:lnTo>
                  <a:cubicBezTo>
                    <a:pt x="33" y="108"/>
                    <a:pt x="16" y="54"/>
                    <a:pt x="0" y="1"/>
                  </a:cubicBezTo>
                  <a:close/>
                  <a:moveTo>
                    <a:pt x="53" y="161"/>
                  </a:moveTo>
                  <a:lnTo>
                    <a:pt x="53" y="161"/>
                  </a:lnTo>
                  <a:cubicBezTo>
                    <a:pt x="78" y="229"/>
                    <a:pt x="107" y="296"/>
                    <a:pt x="140" y="361"/>
                  </a:cubicBezTo>
                  <a:lnTo>
                    <a:pt x="154" y="379"/>
                  </a:lnTo>
                  <a:cubicBezTo>
                    <a:pt x="115" y="309"/>
                    <a:pt x="81" y="236"/>
                    <a:pt x="53" y="16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20" name="Google Shape;4234;p79">
              <a:extLst>
                <a:ext uri="{0AE14F09-467B-4845-BABA-4CD39E135406}">
                  <a16:creationId xmlns:a16="http://schemas.microsoft.com/office/drawing/2010/main" id="{D7292D7C-2C69-4336-B6AF-08D368E4A767}"/>
                </a:ext>
              </a:extLst>
            </p:cNvPr>
            <p:cNvSpPr/>
            <p:nvPr/>
          </p:nvSpPr>
          <p:spPr>
            <a:xfrm rot="0">
              <a:off x="2163277" y="1985997"/>
              <a:ext cx="339" cy="542"/>
            </a:xfrm>
            <a:custGeom>
              <a:avLst/>
              <a:gdLst/>
              <a:ahLst/>
              <a:cxnLst/>
              <a:rect b="b" l="0" r="r" t="0"/>
              <a:pathLst>
                <a:path h="40" w="25">
                  <a:moveTo>
                    <a:pt x="0" y="1"/>
                  </a:moveTo>
                  <a:cubicBezTo>
                    <a:pt x="5" y="10"/>
                    <a:pt x="12" y="18"/>
                    <a:pt x="17" y="27"/>
                  </a:cubicBezTo>
                  <a:lnTo>
                    <a:pt x="17" y="27"/>
                  </a:lnTo>
                  <a:lnTo>
                    <a:pt x="14" y="22"/>
                  </a:lnTo>
                  <a:lnTo>
                    <a:pt x="0" y="1"/>
                  </a:lnTo>
                  <a:close/>
                  <a:moveTo>
                    <a:pt x="17" y="27"/>
                  </a:moveTo>
                  <a:lnTo>
                    <a:pt x="25" y="39"/>
                  </a:lnTo>
                  <a:cubicBezTo>
                    <a:pt x="23" y="35"/>
                    <a:pt x="20" y="31"/>
                    <a:pt x="17" y="2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21" name="Google Shape;4235;p79">
              <a:extLst>
                <a:ext uri="{BD967A28-5E04-4919-8D0C-98AF3E008E3E}">
                  <a16:creationId xmlns:a16="http://schemas.microsoft.com/office/drawing/2010/main" id="{647B8ED8-F022-4B16-B7B9-116E45A7F42F}"/>
                </a:ext>
              </a:extLst>
            </p:cNvPr>
            <p:cNvSpPr/>
            <p:nvPr/>
          </p:nvSpPr>
          <p:spPr>
            <a:xfrm rot="0">
              <a:off x="2152916" y="1943974"/>
              <a:ext cx="584" cy="109"/>
            </a:xfrm>
            <a:custGeom>
              <a:avLst/>
              <a:gdLst/>
              <a:ahLst/>
              <a:cxnLst/>
              <a:rect b="b" l="0" r="r" t="0"/>
              <a:pathLst>
                <a:path h="8" w="43">
                  <a:moveTo>
                    <a:pt x="0" y="1"/>
                  </a:moveTo>
                  <a:lnTo>
                    <a:pt x="0" y="1"/>
                  </a:lnTo>
                  <a:cubicBezTo>
                    <a:pt x="8" y="3"/>
                    <a:pt x="16" y="5"/>
                    <a:pt x="24" y="6"/>
                  </a:cubicBezTo>
                  <a:lnTo>
                    <a:pt x="24" y="6"/>
                  </a:lnTo>
                  <a:lnTo>
                    <a:pt x="0" y="1"/>
                  </a:lnTo>
                  <a:close/>
                  <a:moveTo>
                    <a:pt x="24" y="6"/>
                  </a:moveTo>
                  <a:lnTo>
                    <a:pt x="32" y="8"/>
                  </a:lnTo>
                  <a:lnTo>
                    <a:pt x="42" y="8"/>
                  </a:lnTo>
                  <a:cubicBezTo>
                    <a:pt x="36" y="8"/>
                    <a:pt x="30" y="7"/>
                    <a:pt x="24" y="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22" name="Google Shape;4236;p79">
              <a:extLst>
                <a:ext uri="{F79A628F-245A-4704-A8CD-692704822E5F}">
                  <a16:creationId xmlns:a16="http://schemas.microsoft.com/office/drawing/2010/main" id="{F84673CF-C239-4470-A642-F11C9EEBDB57}"/>
                </a:ext>
              </a:extLst>
            </p:cNvPr>
            <p:cNvSpPr/>
            <p:nvPr/>
          </p:nvSpPr>
          <p:spPr>
            <a:xfrm rot="0">
              <a:off x="2160711" y="1877104"/>
              <a:ext cx="14" cy="149"/>
            </a:xfrm>
            <a:custGeom>
              <a:avLst/>
              <a:gdLst/>
              <a:ahLst/>
              <a:cxnLst/>
              <a:rect b="b" l="0" r="r" t="0"/>
              <a:pathLst>
                <a:path h="11" w="1">
                  <a:moveTo>
                    <a:pt x="0" y="0"/>
                  </a:moveTo>
                  <a:lnTo>
                    <a:pt x="0" y="11"/>
                  </a:lnTo>
                  <a:cubicBezTo>
                    <a:pt x="0" y="7"/>
                    <a:pt x="0" y="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23" name="Google Shape;4237;p79">
              <a:extLst>
                <a:ext uri="{E4F9C864-14EC-48D2-8A21-FC6011F0925E}">
                  <a16:creationId xmlns:a16="http://schemas.microsoft.com/office/drawing/2010/main" id="{F3675AEB-1C23-475E-A1A6-D2BF5DE6EA43}"/>
                </a:ext>
              </a:extLst>
            </p:cNvPr>
            <p:cNvSpPr/>
            <p:nvPr/>
          </p:nvSpPr>
          <p:spPr>
            <a:xfrm rot="0">
              <a:off x="2160656" y="1875680"/>
              <a:ext cx="14" cy="394"/>
            </a:xfrm>
            <a:custGeom>
              <a:avLst/>
              <a:gdLst/>
              <a:ahLst/>
              <a:cxnLst/>
              <a:rect b="b" l="0" r="r" t="0"/>
              <a:pathLst>
                <a:path h="29" w="1">
                  <a:moveTo>
                    <a:pt x="1" y="0"/>
                  </a:moveTo>
                  <a:lnTo>
                    <a:pt x="1" y="28"/>
                  </a:lnTo>
                  <a:cubicBezTo>
                    <a:pt x="1" y="18"/>
                    <a:pt x="1"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24" name="Google Shape;4238;p79">
              <a:extLst>
                <a:ext uri="{D57E49D5-58F1-4F10-914A-32F550874D61}">
                  <a16:creationId xmlns:a16="http://schemas.microsoft.com/office/drawing/2010/main" id="{36363DCA-4AF1-4465-84F5-3EDC37F1CDEF}"/>
                </a:ext>
              </a:extLst>
            </p:cNvPr>
            <p:cNvSpPr/>
            <p:nvPr/>
          </p:nvSpPr>
          <p:spPr>
            <a:xfrm rot="0">
              <a:off x="2160751" y="1877431"/>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25" name="Google Shape;4239;p79">
              <a:extLst>
                <a:ext uri="{0FDE437F-A943-478B-8BA5-21D0C89D4CC7}">
                  <a16:creationId xmlns:a16="http://schemas.microsoft.com/office/drawing/2010/main" id="{0CFE2AB2-E441-4FAE-9FC1-7DA55361C633}"/>
                </a:ext>
              </a:extLst>
            </p:cNvPr>
            <p:cNvSpPr/>
            <p:nvPr/>
          </p:nvSpPr>
          <p:spPr>
            <a:xfrm rot="0">
              <a:off x="2160656" y="1875055"/>
              <a:ext cx="14" cy="489"/>
            </a:xfrm>
            <a:custGeom>
              <a:avLst/>
              <a:gdLst/>
              <a:ahLst/>
              <a:cxnLst/>
              <a:rect b="b" l="0" r="r" t="0"/>
              <a:pathLst>
                <a:path h="36" w="1">
                  <a:moveTo>
                    <a:pt x="1" y="1"/>
                  </a:moveTo>
                  <a:lnTo>
                    <a:pt x="1" y="36"/>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26" name="Google Shape;4240;p79">
              <a:extLst>
                <a:ext uri="{ED79AA40-5B36-4CD1-87F2-923ECCF089FC}">
                  <a16:creationId xmlns:a16="http://schemas.microsoft.com/office/drawing/2010/main" id="{436910F2-310B-40F0-A2AD-4CAB48AAF376}"/>
                </a:ext>
              </a:extLst>
            </p:cNvPr>
            <p:cNvSpPr/>
            <p:nvPr/>
          </p:nvSpPr>
          <p:spPr>
            <a:xfrm rot="0">
              <a:off x="2160711" y="1876671"/>
              <a:ext cx="14" cy="258"/>
            </a:xfrm>
            <a:custGeom>
              <a:avLst/>
              <a:gdLst/>
              <a:ahLst/>
              <a:cxnLst/>
              <a:rect b="b" l="0" r="r" t="0"/>
              <a:pathLst>
                <a:path h="19" w="1">
                  <a:moveTo>
                    <a:pt x="0" y="1"/>
                  </a:moveTo>
                  <a:lnTo>
                    <a:pt x="0" y="18"/>
                  </a:lnTo>
                  <a:cubicBezTo>
                    <a:pt x="0" y="11"/>
                    <a:pt x="0"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27" name="Google Shape;4241;p79">
              <a:extLst>
                <a:ext uri="{6C73130D-390C-4D0E-9F4D-3A5284DF4F5A}">
                  <a16:creationId xmlns:a16="http://schemas.microsoft.com/office/drawing/2010/main" id="{B36765CC-3EE2-4A15-AA64-67DFD593D98A}"/>
                </a:ext>
              </a:extLst>
            </p:cNvPr>
            <p:cNvSpPr/>
            <p:nvPr/>
          </p:nvSpPr>
          <p:spPr>
            <a:xfrm rot="0">
              <a:off x="2149536" y="1937946"/>
              <a:ext cx="14" cy="815"/>
            </a:xfrm>
            <a:custGeom>
              <a:avLst/>
              <a:gdLst/>
              <a:ahLst/>
              <a:cxnLst/>
              <a:rect b="b" l="0" r="r" t="0"/>
              <a:pathLst>
                <a:path h="60" w="1">
                  <a:moveTo>
                    <a:pt x="1" y="0"/>
                  </a:moveTo>
                  <a:lnTo>
                    <a:pt x="1" y="60"/>
                  </a:lnTo>
                  <a:cubicBezTo>
                    <a:pt x="1" y="39"/>
                    <a:pt x="1" y="18"/>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28" name="Google Shape;4242;p79">
              <a:extLst>
                <a:ext uri="{77BE0CBF-1266-464F-91F9-4C2861771716}">
                  <a16:creationId xmlns:a16="http://schemas.microsoft.com/office/drawing/2010/main" id="{147FBE5D-4CA0-42B5-AD26-C0D1D2F24051}"/>
                </a:ext>
              </a:extLst>
            </p:cNvPr>
            <p:cNvSpPr/>
            <p:nvPr/>
          </p:nvSpPr>
          <p:spPr>
            <a:xfrm rot="0">
              <a:off x="2149536" y="1938895"/>
              <a:ext cx="14" cy="869"/>
            </a:xfrm>
            <a:custGeom>
              <a:avLst/>
              <a:gdLst/>
              <a:ahLst/>
              <a:cxnLst/>
              <a:rect b="b" l="0" r="r" t="0"/>
              <a:pathLst>
                <a:path h="64" w="1">
                  <a:moveTo>
                    <a:pt x="1" y="63"/>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29" name="Google Shape;4243;p79">
              <a:extLst>
                <a:ext uri="{663995AB-C83C-46B8-B23F-93E3D9550AFB}">
                  <a16:creationId xmlns:a16="http://schemas.microsoft.com/office/drawing/2010/main" id="{F9165CDC-0472-4D0F-BF1F-43F6DD75065F}"/>
                </a:ext>
              </a:extLst>
            </p:cNvPr>
            <p:cNvSpPr/>
            <p:nvPr/>
          </p:nvSpPr>
          <p:spPr>
            <a:xfrm rot="0">
              <a:off x="2160616" y="1874444"/>
              <a:ext cx="14" cy="584"/>
            </a:xfrm>
            <a:custGeom>
              <a:avLst/>
              <a:gdLst/>
              <a:ahLst/>
              <a:cxnLst/>
              <a:rect b="b" l="0" r="r" t="0"/>
              <a:pathLst>
                <a:path h="43" w="1">
                  <a:moveTo>
                    <a:pt x="0" y="0"/>
                  </a:moveTo>
                  <a:lnTo>
                    <a:pt x="0" y="4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30" name="Google Shape;4244;p79">
              <a:extLst>
                <a:ext uri="{9174E04E-1F34-4D4F-84E8-03E29F8BB7AE}">
                  <a16:creationId xmlns:a16="http://schemas.microsoft.com/office/drawing/2010/main" id="{FB7A4633-860C-4D19-B586-31DA90576495}"/>
                </a:ext>
              </a:extLst>
            </p:cNvPr>
            <p:cNvSpPr/>
            <p:nvPr/>
          </p:nvSpPr>
          <p:spPr>
            <a:xfrm rot="0">
              <a:off x="2160711" y="1876195"/>
              <a:ext cx="14" cy="299"/>
            </a:xfrm>
            <a:custGeom>
              <a:avLst/>
              <a:gdLst/>
              <a:ahLst/>
              <a:cxnLst/>
              <a:rect b="b" l="0" r="r" t="0"/>
              <a:pathLst>
                <a:path h="22" w="1">
                  <a:moveTo>
                    <a:pt x="0" y="1"/>
                  </a:moveTo>
                  <a:lnTo>
                    <a:pt x="0"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31" name="Google Shape;4245;p79">
              <a:extLst>
                <a:ext uri="{89D16F46-A332-48D1-AF47-A910D6121B11}">
                  <a16:creationId xmlns:a16="http://schemas.microsoft.com/office/drawing/2010/main" id="{7C502DF2-AB03-4112-AA8E-B1F62AB798C8}"/>
                </a:ext>
              </a:extLst>
            </p:cNvPr>
            <p:cNvSpPr/>
            <p:nvPr/>
          </p:nvSpPr>
          <p:spPr>
            <a:xfrm rot="0">
              <a:off x="2160331" y="1868740"/>
              <a:ext cx="299" cy="5716"/>
            </a:xfrm>
            <a:custGeom>
              <a:avLst/>
              <a:gdLst/>
              <a:ahLst/>
              <a:cxnLst/>
              <a:rect b="b" l="0" r="r" t="0"/>
              <a:pathLst>
                <a:path h="421" w="22">
                  <a:moveTo>
                    <a:pt x="0" y="1"/>
                  </a:moveTo>
                  <a:cubicBezTo>
                    <a:pt x="7" y="154"/>
                    <a:pt x="14" y="301"/>
                    <a:pt x="21" y="420"/>
                  </a:cubicBezTo>
                  <a:cubicBezTo>
                    <a:pt x="18" y="301"/>
                    <a:pt x="7" y="15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32" name="Google Shape;4246;p79">
              <a:extLst>
                <a:ext uri="{1BC70C34-3353-479A-A7C3-02AB309FC2A6}">
                  <a16:creationId xmlns:a16="http://schemas.microsoft.com/office/drawing/2010/main" id="{42707634-75D5-4533-A3C2-98AF2B0D0F5E}"/>
                </a:ext>
              </a:extLst>
            </p:cNvPr>
            <p:cNvSpPr/>
            <p:nvPr/>
          </p:nvSpPr>
          <p:spPr>
            <a:xfrm rot="0">
              <a:off x="2149631" y="1932378"/>
              <a:ext cx="1344" cy="3910"/>
            </a:xfrm>
            <a:custGeom>
              <a:avLst/>
              <a:gdLst/>
              <a:ahLst/>
              <a:cxnLst/>
              <a:rect b="b" l="0" r="r" t="0"/>
              <a:pathLst>
                <a:path h="288" w="99">
                  <a:moveTo>
                    <a:pt x="1" y="288"/>
                  </a:moveTo>
                  <a:cubicBezTo>
                    <a:pt x="4" y="253"/>
                    <a:pt x="15" y="221"/>
                    <a:pt x="32" y="190"/>
                  </a:cubicBezTo>
                  <a:cubicBezTo>
                    <a:pt x="64" y="130"/>
                    <a:pt x="85" y="67"/>
                    <a:pt x="99" y="1"/>
                  </a:cubicBezTo>
                  <a:cubicBezTo>
                    <a:pt x="85" y="67"/>
                    <a:pt x="64" y="130"/>
                    <a:pt x="32" y="190"/>
                  </a:cubicBezTo>
                  <a:cubicBezTo>
                    <a:pt x="15" y="221"/>
                    <a:pt x="4" y="253"/>
                    <a:pt x="1" y="28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33" name="Google Shape;4247;p79">
              <a:extLst>
                <a:ext uri="{49326F8E-5300-4A88-BF52-4C41C47089A8}">
                  <a16:creationId xmlns:a16="http://schemas.microsoft.com/office/drawing/2010/main" id="{39122E3F-C6FC-47C6-9CA1-46E4D45A659C}"/>
                </a:ext>
              </a:extLst>
            </p:cNvPr>
            <p:cNvSpPr/>
            <p:nvPr/>
          </p:nvSpPr>
          <p:spPr>
            <a:xfrm rot="0">
              <a:off x="2149536" y="1939752"/>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34" name="Google Shape;4248;p79">
              <a:extLst>
                <a:ext uri="{F735B15F-5AD3-4BD2-B26E-AE660E69F006}">
                  <a16:creationId xmlns:a16="http://schemas.microsoft.com/office/drawing/2010/main" id="{169FEF92-DD2E-48FC-9BE3-52CD2C79D5EA}"/>
                </a:ext>
              </a:extLst>
            </p:cNvPr>
            <p:cNvSpPr/>
            <p:nvPr/>
          </p:nvSpPr>
          <p:spPr>
            <a:xfrm rot="0">
              <a:off x="2229209" y="1797813"/>
              <a:ext cx="78193" cy="78641"/>
            </a:xfrm>
            <a:custGeom>
              <a:avLst/>
              <a:gdLst/>
              <a:ahLst/>
              <a:cxnLst/>
              <a:rect b="b" l="0" r="r" t="0"/>
              <a:pathLst>
                <a:path h="5792" w="5759">
                  <a:moveTo>
                    <a:pt x="179" y="1"/>
                  </a:moveTo>
                  <a:lnTo>
                    <a:pt x="172" y="18"/>
                  </a:lnTo>
                  <a:lnTo>
                    <a:pt x="161" y="50"/>
                  </a:lnTo>
                  <a:cubicBezTo>
                    <a:pt x="112" y="169"/>
                    <a:pt x="109" y="295"/>
                    <a:pt x="140" y="417"/>
                  </a:cubicBezTo>
                  <a:cubicBezTo>
                    <a:pt x="165" y="515"/>
                    <a:pt x="186" y="620"/>
                    <a:pt x="81" y="747"/>
                  </a:cubicBezTo>
                  <a:cubicBezTo>
                    <a:pt x="0" y="845"/>
                    <a:pt x="14" y="946"/>
                    <a:pt x="53" y="1139"/>
                  </a:cubicBezTo>
                  <a:cubicBezTo>
                    <a:pt x="77" y="1261"/>
                    <a:pt x="91" y="1387"/>
                    <a:pt x="95" y="1513"/>
                  </a:cubicBezTo>
                  <a:lnTo>
                    <a:pt x="95" y="5662"/>
                  </a:lnTo>
                  <a:lnTo>
                    <a:pt x="3347" y="5662"/>
                  </a:lnTo>
                  <a:lnTo>
                    <a:pt x="3522" y="5543"/>
                  </a:lnTo>
                  <a:cubicBezTo>
                    <a:pt x="3551" y="5524"/>
                    <a:pt x="3581" y="5516"/>
                    <a:pt x="3612" y="5516"/>
                  </a:cubicBezTo>
                  <a:cubicBezTo>
                    <a:pt x="3707" y="5516"/>
                    <a:pt x="3801" y="5590"/>
                    <a:pt x="3844" y="5630"/>
                  </a:cubicBezTo>
                  <a:lnTo>
                    <a:pt x="4562" y="5630"/>
                  </a:lnTo>
                  <a:lnTo>
                    <a:pt x="4579" y="5655"/>
                  </a:lnTo>
                  <a:cubicBezTo>
                    <a:pt x="4579" y="5655"/>
                    <a:pt x="4695" y="5791"/>
                    <a:pt x="4821" y="5791"/>
                  </a:cubicBezTo>
                  <a:cubicBezTo>
                    <a:pt x="4842" y="5791"/>
                    <a:pt x="4849" y="5788"/>
                    <a:pt x="4877" y="5725"/>
                  </a:cubicBezTo>
                  <a:cubicBezTo>
                    <a:pt x="4901" y="5662"/>
                    <a:pt x="4943" y="5564"/>
                    <a:pt x="5080" y="5539"/>
                  </a:cubicBezTo>
                  <a:cubicBezTo>
                    <a:pt x="5101" y="5536"/>
                    <a:pt x="5122" y="5532"/>
                    <a:pt x="5143" y="5532"/>
                  </a:cubicBezTo>
                  <a:cubicBezTo>
                    <a:pt x="5230" y="5532"/>
                    <a:pt x="5265" y="5473"/>
                    <a:pt x="5307" y="5347"/>
                  </a:cubicBezTo>
                  <a:cubicBezTo>
                    <a:pt x="5342" y="5259"/>
                    <a:pt x="5381" y="5144"/>
                    <a:pt x="5500" y="5144"/>
                  </a:cubicBezTo>
                  <a:lnTo>
                    <a:pt x="5556" y="5144"/>
                  </a:lnTo>
                  <a:cubicBezTo>
                    <a:pt x="5563" y="5144"/>
                    <a:pt x="5569" y="5144"/>
                    <a:pt x="5575" y="5144"/>
                  </a:cubicBezTo>
                  <a:cubicBezTo>
                    <a:pt x="5617" y="5144"/>
                    <a:pt x="5627" y="5127"/>
                    <a:pt x="5713" y="5011"/>
                  </a:cubicBezTo>
                  <a:lnTo>
                    <a:pt x="5738" y="4976"/>
                  </a:lnTo>
                  <a:cubicBezTo>
                    <a:pt x="5731" y="4902"/>
                    <a:pt x="5731" y="4832"/>
                    <a:pt x="5741" y="4762"/>
                  </a:cubicBezTo>
                  <a:cubicBezTo>
                    <a:pt x="5759" y="4646"/>
                    <a:pt x="5731" y="4608"/>
                    <a:pt x="5668" y="4524"/>
                  </a:cubicBezTo>
                  <a:cubicBezTo>
                    <a:pt x="5591" y="4422"/>
                    <a:pt x="5531" y="4310"/>
                    <a:pt x="5493" y="4184"/>
                  </a:cubicBezTo>
                  <a:cubicBezTo>
                    <a:pt x="5440" y="4009"/>
                    <a:pt x="5300" y="3785"/>
                    <a:pt x="5174" y="3589"/>
                  </a:cubicBezTo>
                  <a:cubicBezTo>
                    <a:pt x="5038" y="3369"/>
                    <a:pt x="4919" y="3176"/>
                    <a:pt x="4908" y="3054"/>
                  </a:cubicBezTo>
                  <a:cubicBezTo>
                    <a:pt x="4905" y="2977"/>
                    <a:pt x="4852" y="2907"/>
                    <a:pt x="4796" y="2833"/>
                  </a:cubicBezTo>
                  <a:cubicBezTo>
                    <a:pt x="4726" y="2739"/>
                    <a:pt x="4646" y="2633"/>
                    <a:pt x="4649" y="2490"/>
                  </a:cubicBezTo>
                  <a:cubicBezTo>
                    <a:pt x="4656" y="2367"/>
                    <a:pt x="4614" y="2322"/>
                    <a:pt x="4513" y="2203"/>
                  </a:cubicBezTo>
                  <a:cubicBezTo>
                    <a:pt x="4432" y="2112"/>
                    <a:pt x="4359" y="2021"/>
                    <a:pt x="4292" y="1923"/>
                  </a:cubicBezTo>
                  <a:cubicBezTo>
                    <a:pt x="4061" y="1597"/>
                    <a:pt x="3966" y="1034"/>
                    <a:pt x="4015" y="887"/>
                  </a:cubicBezTo>
                  <a:cubicBezTo>
                    <a:pt x="4022" y="855"/>
                    <a:pt x="4043" y="831"/>
                    <a:pt x="4075" y="820"/>
                  </a:cubicBezTo>
                  <a:cubicBezTo>
                    <a:pt x="4084" y="817"/>
                    <a:pt x="4093" y="816"/>
                    <a:pt x="4102" y="816"/>
                  </a:cubicBezTo>
                  <a:cubicBezTo>
                    <a:pt x="4191" y="816"/>
                    <a:pt x="4266" y="964"/>
                    <a:pt x="4453" y="1412"/>
                  </a:cubicBezTo>
                  <a:cubicBezTo>
                    <a:pt x="4481" y="1471"/>
                    <a:pt x="4502" y="1524"/>
                    <a:pt x="4520" y="1559"/>
                  </a:cubicBezTo>
                  <a:cubicBezTo>
                    <a:pt x="4670" y="1895"/>
                    <a:pt x="4898" y="2241"/>
                    <a:pt x="5010" y="2241"/>
                  </a:cubicBezTo>
                  <a:cubicBezTo>
                    <a:pt x="5052" y="2241"/>
                    <a:pt x="5118" y="2077"/>
                    <a:pt x="5192" y="1751"/>
                  </a:cubicBezTo>
                  <a:cubicBezTo>
                    <a:pt x="5237" y="1559"/>
                    <a:pt x="5255" y="1496"/>
                    <a:pt x="5300" y="1471"/>
                  </a:cubicBezTo>
                  <a:lnTo>
                    <a:pt x="5314" y="1387"/>
                  </a:lnTo>
                  <a:lnTo>
                    <a:pt x="5314" y="1384"/>
                  </a:lnTo>
                  <a:lnTo>
                    <a:pt x="5349" y="1279"/>
                  </a:lnTo>
                  <a:lnTo>
                    <a:pt x="5367" y="1230"/>
                  </a:lnTo>
                  <a:lnTo>
                    <a:pt x="5384" y="1188"/>
                  </a:lnTo>
                  <a:lnTo>
                    <a:pt x="5045" y="354"/>
                  </a:lnTo>
                  <a:cubicBezTo>
                    <a:pt x="5018" y="381"/>
                    <a:pt x="4986" y="390"/>
                    <a:pt x="4948" y="390"/>
                  </a:cubicBezTo>
                  <a:cubicBezTo>
                    <a:pt x="4905" y="390"/>
                    <a:pt x="4854" y="378"/>
                    <a:pt x="4796" y="365"/>
                  </a:cubicBezTo>
                  <a:cubicBezTo>
                    <a:pt x="4722" y="346"/>
                    <a:pt x="4636" y="327"/>
                    <a:pt x="4550" y="327"/>
                  </a:cubicBezTo>
                  <a:cubicBezTo>
                    <a:pt x="4510" y="327"/>
                    <a:pt x="4471" y="331"/>
                    <a:pt x="4432" y="340"/>
                  </a:cubicBezTo>
                  <a:cubicBezTo>
                    <a:pt x="4370" y="357"/>
                    <a:pt x="4310" y="364"/>
                    <a:pt x="4253" y="364"/>
                  </a:cubicBezTo>
                  <a:cubicBezTo>
                    <a:pt x="4049" y="364"/>
                    <a:pt x="3873" y="275"/>
                    <a:pt x="3700" y="190"/>
                  </a:cubicBezTo>
                  <a:cubicBezTo>
                    <a:pt x="3648" y="164"/>
                    <a:pt x="3567" y="152"/>
                    <a:pt x="3471" y="152"/>
                  </a:cubicBezTo>
                  <a:cubicBezTo>
                    <a:pt x="3160" y="152"/>
                    <a:pt x="2702" y="269"/>
                    <a:pt x="2643" y="354"/>
                  </a:cubicBezTo>
                  <a:cubicBezTo>
                    <a:pt x="2571" y="462"/>
                    <a:pt x="2440" y="505"/>
                    <a:pt x="2296" y="505"/>
                  </a:cubicBezTo>
                  <a:cubicBezTo>
                    <a:pt x="2182" y="505"/>
                    <a:pt x="2060" y="478"/>
                    <a:pt x="1950" y="435"/>
                  </a:cubicBezTo>
                  <a:lnTo>
                    <a:pt x="1873" y="403"/>
                  </a:lnTo>
                  <a:cubicBezTo>
                    <a:pt x="1642" y="309"/>
                    <a:pt x="1355" y="190"/>
                    <a:pt x="966" y="155"/>
                  </a:cubicBezTo>
                  <a:cubicBezTo>
                    <a:pt x="494" y="113"/>
                    <a:pt x="280" y="53"/>
                    <a:pt x="17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35" name="Google Shape;4249;p79">
              <a:extLst>
                <a:ext uri="{9FAE2979-2B78-44C2-ABF3-230FE893A32A}">
                  <a16:creationId xmlns:a16="http://schemas.microsoft.com/office/drawing/2010/main" id="{91B60B4B-8832-4F43-A60B-E64D9C2FE43A}"/>
                </a:ext>
              </a:extLst>
            </p:cNvPr>
            <p:cNvSpPr/>
            <p:nvPr/>
          </p:nvSpPr>
          <p:spPr>
            <a:xfrm rot="0">
              <a:off x="2231531" y="1797813"/>
              <a:ext cx="109" cy="258"/>
            </a:xfrm>
            <a:custGeom>
              <a:avLst/>
              <a:gdLst/>
              <a:ahLst/>
              <a:cxnLst/>
              <a:rect b="b" l="0" r="r" t="0"/>
              <a:pathLst>
                <a:path h="19" w="8">
                  <a:moveTo>
                    <a:pt x="8" y="1"/>
                  </a:moveTo>
                  <a:lnTo>
                    <a:pt x="1"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36" name="Google Shape;4250;p79">
              <a:extLst>
                <a:ext uri="{6FDA75D2-C097-4E2A-A44B-C93976174505}">
                  <a16:creationId xmlns:a16="http://schemas.microsoft.com/office/drawing/2010/main" id="{007978FC-B70A-44E8-81C3-E827FAB7CAE2}"/>
                </a:ext>
              </a:extLst>
            </p:cNvPr>
            <p:cNvSpPr/>
            <p:nvPr/>
          </p:nvSpPr>
          <p:spPr>
            <a:xfrm rot="0">
              <a:off x="2115742" y="2027164"/>
              <a:ext cx="39035" cy="44263"/>
            </a:xfrm>
            <a:custGeom>
              <a:avLst/>
              <a:gdLst/>
              <a:ahLst/>
              <a:cxnLst/>
              <a:rect b="b" l="0" r="r" t="0"/>
              <a:pathLst>
                <a:path h="3260" w="2875">
                  <a:moveTo>
                    <a:pt x="1446" y="0"/>
                  </a:moveTo>
                  <a:lnTo>
                    <a:pt x="1404" y="11"/>
                  </a:lnTo>
                  <a:lnTo>
                    <a:pt x="1404" y="25"/>
                  </a:lnTo>
                  <a:lnTo>
                    <a:pt x="1404" y="56"/>
                  </a:lnTo>
                  <a:lnTo>
                    <a:pt x="1404" y="95"/>
                  </a:lnTo>
                  <a:lnTo>
                    <a:pt x="1404" y="123"/>
                  </a:lnTo>
                  <a:lnTo>
                    <a:pt x="1404" y="161"/>
                  </a:lnTo>
                  <a:lnTo>
                    <a:pt x="1404" y="189"/>
                  </a:lnTo>
                  <a:lnTo>
                    <a:pt x="1404" y="228"/>
                  </a:lnTo>
                  <a:lnTo>
                    <a:pt x="1404" y="252"/>
                  </a:lnTo>
                  <a:lnTo>
                    <a:pt x="1404" y="287"/>
                  </a:lnTo>
                  <a:lnTo>
                    <a:pt x="1404" y="312"/>
                  </a:lnTo>
                  <a:lnTo>
                    <a:pt x="1404" y="347"/>
                  </a:lnTo>
                  <a:lnTo>
                    <a:pt x="1404" y="368"/>
                  </a:lnTo>
                  <a:lnTo>
                    <a:pt x="1404" y="403"/>
                  </a:lnTo>
                  <a:lnTo>
                    <a:pt x="1404" y="424"/>
                  </a:lnTo>
                  <a:lnTo>
                    <a:pt x="1404" y="452"/>
                  </a:lnTo>
                  <a:lnTo>
                    <a:pt x="1404" y="470"/>
                  </a:lnTo>
                  <a:lnTo>
                    <a:pt x="1404" y="498"/>
                  </a:lnTo>
                  <a:lnTo>
                    <a:pt x="1404" y="515"/>
                  </a:lnTo>
                  <a:lnTo>
                    <a:pt x="1404" y="540"/>
                  </a:lnTo>
                  <a:lnTo>
                    <a:pt x="1404" y="554"/>
                  </a:lnTo>
                  <a:lnTo>
                    <a:pt x="1404" y="578"/>
                  </a:lnTo>
                  <a:lnTo>
                    <a:pt x="1404" y="589"/>
                  </a:lnTo>
                  <a:lnTo>
                    <a:pt x="1404" y="610"/>
                  </a:lnTo>
                  <a:lnTo>
                    <a:pt x="1404" y="620"/>
                  </a:lnTo>
                  <a:lnTo>
                    <a:pt x="1404" y="638"/>
                  </a:lnTo>
                  <a:lnTo>
                    <a:pt x="1404" y="645"/>
                  </a:lnTo>
                  <a:lnTo>
                    <a:pt x="1404" y="655"/>
                  </a:lnTo>
                  <a:lnTo>
                    <a:pt x="1404" y="662"/>
                  </a:lnTo>
                  <a:lnTo>
                    <a:pt x="1404" y="669"/>
                  </a:lnTo>
                  <a:lnTo>
                    <a:pt x="1404" y="673"/>
                  </a:lnTo>
                  <a:lnTo>
                    <a:pt x="1404" y="680"/>
                  </a:lnTo>
                  <a:lnTo>
                    <a:pt x="1397" y="732"/>
                  </a:lnTo>
                  <a:lnTo>
                    <a:pt x="1345" y="736"/>
                  </a:lnTo>
                  <a:cubicBezTo>
                    <a:pt x="1320" y="736"/>
                    <a:pt x="732" y="771"/>
                    <a:pt x="596" y="771"/>
                  </a:cubicBezTo>
                  <a:lnTo>
                    <a:pt x="561" y="771"/>
                  </a:lnTo>
                  <a:cubicBezTo>
                    <a:pt x="543" y="771"/>
                    <a:pt x="512" y="774"/>
                    <a:pt x="470" y="781"/>
                  </a:cubicBezTo>
                  <a:lnTo>
                    <a:pt x="445" y="785"/>
                  </a:lnTo>
                  <a:lnTo>
                    <a:pt x="424" y="788"/>
                  </a:lnTo>
                  <a:lnTo>
                    <a:pt x="421" y="788"/>
                  </a:lnTo>
                  <a:lnTo>
                    <a:pt x="400" y="792"/>
                  </a:lnTo>
                  <a:lnTo>
                    <a:pt x="389" y="792"/>
                  </a:lnTo>
                  <a:cubicBezTo>
                    <a:pt x="365" y="823"/>
                    <a:pt x="340" y="851"/>
                    <a:pt x="316" y="879"/>
                  </a:cubicBezTo>
                  <a:cubicBezTo>
                    <a:pt x="337" y="900"/>
                    <a:pt x="361" y="921"/>
                    <a:pt x="386" y="939"/>
                  </a:cubicBezTo>
                  <a:cubicBezTo>
                    <a:pt x="445" y="988"/>
                    <a:pt x="505" y="1033"/>
                    <a:pt x="529" y="1096"/>
                  </a:cubicBezTo>
                  <a:cubicBezTo>
                    <a:pt x="540" y="1124"/>
                    <a:pt x="540" y="1152"/>
                    <a:pt x="526" y="1180"/>
                  </a:cubicBezTo>
                  <a:cubicBezTo>
                    <a:pt x="498" y="1233"/>
                    <a:pt x="435" y="1254"/>
                    <a:pt x="365" y="1271"/>
                  </a:cubicBezTo>
                  <a:cubicBezTo>
                    <a:pt x="309" y="1289"/>
                    <a:pt x="232" y="1313"/>
                    <a:pt x="235" y="1345"/>
                  </a:cubicBezTo>
                  <a:cubicBezTo>
                    <a:pt x="242" y="1481"/>
                    <a:pt x="162" y="1614"/>
                    <a:pt x="0" y="1737"/>
                  </a:cubicBezTo>
                  <a:cubicBezTo>
                    <a:pt x="11" y="1782"/>
                    <a:pt x="92" y="1880"/>
                    <a:pt x="137" y="1936"/>
                  </a:cubicBezTo>
                  <a:cubicBezTo>
                    <a:pt x="225" y="2041"/>
                    <a:pt x="277" y="2111"/>
                    <a:pt x="281" y="2174"/>
                  </a:cubicBezTo>
                  <a:cubicBezTo>
                    <a:pt x="288" y="2255"/>
                    <a:pt x="361" y="2342"/>
                    <a:pt x="659" y="2633"/>
                  </a:cubicBezTo>
                  <a:cubicBezTo>
                    <a:pt x="753" y="2721"/>
                    <a:pt x="834" y="2826"/>
                    <a:pt x="890" y="2945"/>
                  </a:cubicBezTo>
                  <a:cubicBezTo>
                    <a:pt x="949" y="3067"/>
                    <a:pt x="1037" y="3172"/>
                    <a:pt x="1142" y="3260"/>
                  </a:cubicBezTo>
                  <a:lnTo>
                    <a:pt x="1156" y="3246"/>
                  </a:lnTo>
                  <a:lnTo>
                    <a:pt x="1166" y="3235"/>
                  </a:lnTo>
                  <a:cubicBezTo>
                    <a:pt x="1177" y="3225"/>
                    <a:pt x="1184" y="3218"/>
                    <a:pt x="1194" y="3211"/>
                  </a:cubicBezTo>
                  <a:lnTo>
                    <a:pt x="1201" y="3204"/>
                  </a:lnTo>
                  <a:cubicBezTo>
                    <a:pt x="1212" y="3197"/>
                    <a:pt x="1222" y="3186"/>
                    <a:pt x="1236" y="3179"/>
                  </a:cubicBezTo>
                  <a:lnTo>
                    <a:pt x="1247" y="3176"/>
                  </a:lnTo>
                  <a:cubicBezTo>
                    <a:pt x="1254" y="3169"/>
                    <a:pt x="1264" y="3165"/>
                    <a:pt x="1275" y="3162"/>
                  </a:cubicBezTo>
                  <a:lnTo>
                    <a:pt x="1289" y="3155"/>
                  </a:lnTo>
                  <a:lnTo>
                    <a:pt x="1313" y="3144"/>
                  </a:lnTo>
                  <a:lnTo>
                    <a:pt x="1327" y="3141"/>
                  </a:lnTo>
                  <a:cubicBezTo>
                    <a:pt x="1338" y="3141"/>
                    <a:pt x="1348" y="3137"/>
                    <a:pt x="1359" y="3137"/>
                  </a:cubicBezTo>
                  <a:lnTo>
                    <a:pt x="1373" y="3137"/>
                  </a:lnTo>
                  <a:cubicBezTo>
                    <a:pt x="1387" y="3134"/>
                    <a:pt x="1401" y="3134"/>
                    <a:pt x="1415" y="3134"/>
                  </a:cubicBezTo>
                  <a:cubicBezTo>
                    <a:pt x="1502" y="3134"/>
                    <a:pt x="1516" y="3113"/>
                    <a:pt x="1520" y="3113"/>
                  </a:cubicBezTo>
                  <a:cubicBezTo>
                    <a:pt x="1537" y="3081"/>
                    <a:pt x="1492" y="2966"/>
                    <a:pt x="1457" y="2871"/>
                  </a:cubicBezTo>
                  <a:cubicBezTo>
                    <a:pt x="1443" y="2843"/>
                    <a:pt x="1432" y="2812"/>
                    <a:pt x="1422" y="2784"/>
                  </a:cubicBezTo>
                  <a:cubicBezTo>
                    <a:pt x="1383" y="2686"/>
                    <a:pt x="1387" y="2609"/>
                    <a:pt x="1425" y="2549"/>
                  </a:cubicBezTo>
                  <a:cubicBezTo>
                    <a:pt x="1484" y="2470"/>
                    <a:pt x="1602" y="2457"/>
                    <a:pt x="1711" y="2457"/>
                  </a:cubicBezTo>
                  <a:cubicBezTo>
                    <a:pt x="1732" y="2457"/>
                    <a:pt x="1752" y="2457"/>
                    <a:pt x="1772" y="2458"/>
                  </a:cubicBezTo>
                  <a:lnTo>
                    <a:pt x="1821" y="2458"/>
                  </a:lnTo>
                  <a:cubicBezTo>
                    <a:pt x="1852" y="2458"/>
                    <a:pt x="1863" y="2434"/>
                    <a:pt x="1891" y="2342"/>
                  </a:cubicBezTo>
                  <a:cubicBezTo>
                    <a:pt x="1912" y="2265"/>
                    <a:pt x="1943" y="2153"/>
                    <a:pt x="2059" y="2153"/>
                  </a:cubicBezTo>
                  <a:cubicBezTo>
                    <a:pt x="2164" y="2153"/>
                    <a:pt x="2217" y="2265"/>
                    <a:pt x="2266" y="2363"/>
                  </a:cubicBezTo>
                  <a:cubicBezTo>
                    <a:pt x="2283" y="2405"/>
                    <a:pt x="2325" y="2490"/>
                    <a:pt x="2346" y="2493"/>
                  </a:cubicBezTo>
                  <a:cubicBezTo>
                    <a:pt x="2365" y="2489"/>
                    <a:pt x="2385" y="2488"/>
                    <a:pt x="2404" y="2488"/>
                  </a:cubicBezTo>
                  <a:cubicBezTo>
                    <a:pt x="2460" y="2488"/>
                    <a:pt x="2518" y="2502"/>
                    <a:pt x="2570" y="2528"/>
                  </a:cubicBezTo>
                  <a:cubicBezTo>
                    <a:pt x="2614" y="2550"/>
                    <a:pt x="2661" y="2563"/>
                    <a:pt x="2711" y="2563"/>
                  </a:cubicBezTo>
                  <a:cubicBezTo>
                    <a:pt x="2726" y="2563"/>
                    <a:pt x="2741" y="2562"/>
                    <a:pt x="2756" y="2560"/>
                  </a:cubicBezTo>
                  <a:cubicBezTo>
                    <a:pt x="2871" y="2539"/>
                    <a:pt x="2871" y="2188"/>
                    <a:pt x="2871" y="1982"/>
                  </a:cubicBezTo>
                  <a:lnTo>
                    <a:pt x="2871" y="1866"/>
                  </a:lnTo>
                  <a:cubicBezTo>
                    <a:pt x="2875" y="1646"/>
                    <a:pt x="2871" y="1527"/>
                    <a:pt x="2766" y="1464"/>
                  </a:cubicBezTo>
                  <a:cubicBezTo>
                    <a:pt x="2647" y="1394"/>
                    <a:pt x="2525" y="1250"/>
                    <a:pt x="2532" y="1107"/>
                  </a:cubicBezTo>
                  <a:cubicBezTo>
                    <a:pt x="2535" y="1019"/>
                    <a:pt x="2588" y="942"/>
                    <a:pt x="2668" y="911"/>
                  </a:cubicBezTo>
                  <a:cubicBezTo>
                    <a:pt x="2749" y="869"/>
                    <a:pt x="2801" y="809"/>
                    <a:pt x="2808" y="743"/>
                  </a:cubicBezTo>
                  <a:cubicBezTo>
                    <a:pt x="2812" y="680"/>
                    <a:pt x="2780" y="617"/>
                    <a:pt x="2724" y="582"/>
                  </a:cubicBezTo>
                  <a:cubicBezTo>
                    <a:pt x="2702" y="563"/>
                    <a:pt x="2672" y="556"/>
                    <a:pt x="2637" y="556"/>
                  </a:cubicBezTo>
                  <a:cubicBezTo>
                    <a:pt x="2571" y="556"/>
                    <a:pt x="2489" y="581"/>
                    <a:pt x="2423" y="599"/>
                  </a:cubicBezTo>
                  <a:cubicBezTo>
                    <a:pt x="2363" y="618"/>
                    <a:pt x="2312" y="634"/>
                    <a:pt x="2269" y="634"/>
                  </a:cubicBezTo>
                  <a:cubicBezTo>
                    <a:pt x="2242" y="634"/>
                    <a:pt x="2219" y="628"/>
                    <a:pt x="2199" y="613"/>
                  </a:cubicBezTo>
                  <a:cubicBezTo>
                    <a:pt x="2171" y="592"/>
                    <a:pt x="2157" y="561"/>
                    <a:pt x="2161" y="529"/>
                  </a:cubicBezTo>
                  <a:lnTo>
                    <a:pt x="2161" y="512"/>
                  </a:lnTo>
                  <a:lnTo>
                    <a:pt x="2161" y="505"/>
                  </a:lnTo>
                  <a:lnTo>
                    <a:pt x="2161" y="491"/>
                  </a:lnTo>
                  <a:lnTo>
                    <a:pt x="2161" y="484"/>
                  </a:lnTo>
                  <a:lnTo>
                    <a:pt x="2161" y="470"/>
                  </a:lnTo>
                  <a:lnTo>
                    <a:pt x="2161" y="459"/>
                  </a:lnTo>
                  <a:lnTo>
                    <a:pt x="2161" y="442"/>
                  </a:lnTo>
                  <a:lnTo>
                    <a:pt x="2161" y="431"/>
                  </a:lnTo>
                  <a:lnTo>
                    <a:pt x="2161" y="410"/>
                  </a:lnTo>
                  <a:lnTo>
                    <a:pt x="2161" y="400"/>
                  </a:lnTo>
                  <a:lnTo>
                    <a:pt x="2161" y="375"/>
                  </a:lnTo>
                  <a:lnTo>
                    <a:pt x="2161" y="365"/>
                  </a:lnTo>
                  <a:lnTo>
                    <a:pt x="2161" y="340"/>
                  </a:lnTo>
                  <a:lnTo>
                    <a:pt x="2161" y="333"/>
                  </a:lnTo>
                  <a:cubicBezTo>
                    <a:pt x="2168" y="280"/>
                    <a:pt x="2171" y="228"/>
                    <a:pt x="2178" y="172"/>
                  </a:cubicBezTo>
                  <a:lnTo>
                    <a:pt x="2178" y="165"/>
                  </a:lnTo>
                  <a:lnTo>
                    <a:pt x="2185" y="130"/>
                  </a:lnTo>
                  <a:lnTo>
                    <a:pt x="2185" y="123"/>
                  </a:lnTo>
                  <a:lnTo>
                    <a:pt x="2189" y="88"/>
                  </a:lnTo>
                  <a:lnTo>
                    <a:pt x="2189" y="77"/>
                  </a:lnTo>
                  <a:lnTo>
                    <a:pt x="2192" y="46"/>
                  </a:lnTo>
                  <a:lnTo>
                    <a:pt x="2192" y="35"/>
                  </a:lnTo>
                  <a:lnTo>
                    <a:pt x="2192" y="28"/>
                  </a:lnTo>
                  <a:cubicBezTo>
                    <a:pt x="1856" y="21"/>
                    <a:pt x="1534" y="4"/>
                    <a:pt x="144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37" name="Google Shape;4251;p79">
              <a:extLst>
                <a:ext uri="{D9A1008D-46F5-4C8E-BE81-B77BC0F3A909}">
                  <a16:creationId xmlns:a16="http://schemas.microsoft.com/office/drawing/2010/main" id="{605C6FE4-E32A-47B0-B45F-5F744271CC0F}"/>
                </a:ext>
              </a:extLst>
            </p:cNvPr>
            <p:cNvSpPr/>
            <p:nvPr/>
          </p:nvSpPr>
          <p:spPr>
            <a:xfrm rot="0">
              <a:off x="2135374" y="2027164"/>
              <a:ext cx="9952" cy="434"/>
            </a:xfrm>
            <a:custGeom>
              <a:avLst/>
              <a:gdLst/>
              <a:ahLst/>
              <a:cxnLst/>
              <a:rect b="b" l="0" r="r" t="0"/>
              <a:pathLst>
                <a:path h="32" w="733">
                  <a:moveTo>
                    <a:pt x="0" y="0"/>
                  </a:moveTo>
                  <a:cubicBezTo>
                    <a:pt x="63" y="4"/>
                    <a:pt x="399" y="21"/>
                    <a:pt x="732" y="32"/>
                  </a:cubicBezTo>
                  <a:cubicBezTo>
                    <a:pt x="410" y="21"/>
                    <a:pt x="88" y="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38" name="Google Shape;4252;p79">
              <a:extLst>
                <a:ext uri="{7FFECFDA-615B-4383-9B6A-11D11A7EB44A}">
                  <a16:creationId xmlns:a16="http://schemas.microsoft.com/office/drawing/2010/main" id="{745233B8-3168-4073-B454-5DFE9190F70C}"/>
                </a:ext>
              </a:extLst>
            </p:cNvPr>
            <p:cNvSpPr/>
            <p:nvPr/>
          </p:nvSpPr>
          <p:spPr>
            <a:xfrm rot="0">
              <a:off x="2119218" y="2027923"/>
              <a:ext cx="13605" cy="8147"/>
            </a:xfrm>
            <a:custGeom>
              <a:avLst/>
              <a:gdLst/>
              <a:ahLst/>
              <a:cxnLst/>
              <a:rect b="b" l="0" r="r" t="0"/>
              <a:pathLst>
                <a:path h="600" w="1002">
                  <a:moveTo>
                    <a:pt x="1001" y="0"/>
                  </a:moveTo>
                  <a:lnTo>
                    <a:pt x="945" y="18"/>
                  </a:lnTo>
                  <a:lnTo>
                    <a:pt x="945" y="18"/>
                  </a:lnTo>
                  <a:lnTo>
                    <a:pt x="956" y="11"/>
                  </a:lnTo>
                  <a:lnTo>
                    <a:pt x="287" y="11"/>
                  </a:lnTo>
                  <a:cubicBezTo>
                    <a:pt x="305" y="70"/>
                    <a:pt x="301" y="133"/>
                    <a:pt x="284" y="189"/>
                  </a:cubicBezTo>
                  <a:cubicBezTo>
                    <a:pt x="252" y="280"/>
                    <a:pt x="175" y="351"/>
                    <a:pt x="84" y="379"/>
                  </a:cubicBezTo>
                  <a:cubicBezTo>
                    <a:pt x="18" y="403"/>
                    <a:pt x="0" y="438"/>
                    <a:pt x="4" y="452"/>
                  </a:cubicBezTo>
                  <a:cubicBezTo>
                    <a:pt x="4" y="466"/>
                    <a:pt x="21" y="470"/>
                    <a:pt x="42" y="470"/>
                  </a:cubicBezTo>
                  <a:cubicBezTo>
                    <a:pt x="88" y="470"/>
                    <a:pt x="130" y="494"/>
                    <a:pt x="151" y="533"/>
                  </a:cubicBezTo>
                  <a:cubicBezTo>
                    <a:pt x="161" y="554"/>
                    <a:pt x="165" y="575"/>
                    <a:pt x="161" y="599"/>
                  </a:cubicBezTo>
                  <a:lnTo>
                    <a:pt x="168" y="599"/>
                  </a:lnTo>
                  <a:lnTo>
                    <a:pt x="196" y="592"/>
                  </a:lnTo>
                  <a:lnTo>
                    <a:pt x="200" y="592"/>
                  </a:lnTo>
                  <a:lnTo>
                    <a:pt x="224" y="589"/>
                  </a:lnTo>
                  <a:lnTo>
                    <a:pt x="312" y="589"/>
                  </a:lnTo>
                  <a:cubicBezTo>
                    <a:pt x="417" y="589"/>
                    <a:pt x="844" y="564"/>
                    <a:pt x="994" y="557"/>
                  </a:cubicBezTo>
                  <a:lnTo>
                    <a:pt x="998" y="536"/>
                  </a:lnTo>
                  <a:lnTo>
                    <a:pt x="1001" y="515"/>
                  </a:lnTo>
                  <a:lnTo>
                    <a:pt x="1001" y="512"/>
                  </a:lnTo>
                  <a:lnTo>
                    <a:pt x="1001" y="487"/>
                  </a:lnTo>
                  <a:lnTo>
                    <a:pt x="1001" y="480"/>
                  </a:lnTo>
                  <a:lnTo>
                    <a:pt x="1001" y="459"/>
                  </a:lnTo>
                  <a:lnTo>
                    <a:pt x="1001" y="452"/>
                  </a:lnTo>
                  <a:lnTo>
                    <a:pt x="1001" y="428"/>
                  </a:lnTo>
                  <a:lnTo>
                    <a:pt x="1001" y="417"/>
                  </a:lnTo>
                  <a:lnTo>
                    <a:pt x="1001" y="396"/>
                  </a:lnTo>
                  <a:lnTo>
                    <a:pt x="1001" y="382"/>
                  </a:lnTo>
                  <a:lnTo>
                    <a:pt x="1001" y="358"/>
                  </a:lnTo>
                  <a:lnTo>
                    <a:pt x="1001" y="344"/>
                  </a:lnTo>
                  <a:lnTo>
                    <a:pt x="1001" y="319"/>
                  </a:lnTo>
                  <a:lnTo>
                    <a:pt x="1001" y="305"/>
                  </a:lnTo>
                  <a:lnTo>
                    <a:pt x="1001" y="280"/>
                  </a:lnTo>
                  <a:lnTo>
                    <a:pt x="1001" y="263"/>
                  </a:lnTo>
                  <a:lnTo>
                    <a:pt x="1001" y="224"/>
                  </a:lnTo>
                  <a:lnTo>
                    <a:pt x="1001" y="203"/>
                  </a:lnTo>
                  <a:lnTo>
                    <a:pt x="1001" y="179"/>
                  </a:lnTo>
                  <a:lnTo>
                    <a:pt x="1001" y="154"/>
                  </a:lnTo>
                  <a:lnTo>
                    <a:pt x="1001" y="133"/>
                  </a:lnTo>
                  <a:lnTo>
                    <a:pt x="1001" y="109"/>
                  </a:lnTo>
                  <a:lnTo>
                    <a:pt x="1001" y="88"/>
                  </a:lnTo>
                  <a:lnTo>
                    <a:pt x="1001" y="60"/>
                  </a:lnTo>
                  <a:lnTo>
                    <a:pt x="1001" y="39"/>
                  </a:lnTo>
                  <a:lnTo>
                    <a:pt x="1001" y="11"/>
                  </a:lnTo>
                  <a:lnTo>
                    <a:pt x="100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39" name="Google Shape;4253;p79">
              <a:extLst>
                <a:ext uri="{7DEAEB9E-AEF0-4B89-98B9-401DD7E0A7FC}">
                  <a16:creationId xmlns:a16="http://schemas.microsoft.com/office/drawing/2010/main" id="{8DB2E933-40A3-440A-8EBC-FEEE63AD8D6B}"/>
                </a:ext>
              </a:extLst>
            </p:cNvPr>
            <p:cNvSpPr/>
            <p:nvPr/>
          </p:nvSpPr>
          <p:spPr>
            <a:xfrm rot="0">
              <a:off x="2132184" y="2028019"/>
              <a:ext cx="163" cy="54"/>
            </a:xfrm>
            <a:custGeom>
              <a:avLst/>
              <a:gdLst/>
              <a:ahLst/>
              <a:cxnLst/>
              <a:rect b="b" l="0" r="r" t="0"/>
              <a:pathLst>
                <a:path h="4" w="12">
                  <a:moveTo>
                    <a:pt x="11" y="0"/>
                  </a:moveTo>
                  <a:lnTo>
                    <a:pt x="1" y="4"/>
                  </a:ln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40" name="Google Shape;4254;p79">
              <a:extLst>
                <a:ext uri="{BC890A8E-10D3-421D-8389-0E0224398D4B}">
                  <a16:creationId xmlns:a16="http://schemas.microsoft.com/office/drawing/2010/main" id="{23024AB4-8BA4-47C1-9A25-BFEB36933F04}"/>
                </a:ext>
              </a:extLst>
            </p:cNvPr>
            <p:cNvSpPr/>
            <p:nvPr/>
          </p:nvSpPr>
          <p:spPr>
            <a:xfrm rot="0">
              <a:off x="2133040" y="2031576"/>
              <a:ext cx="14" cy="394"/>
            </a:xfrm>
            <a:custGeom>
              <a:avLst/>
              <a:gdLst/>
              <a:ahLst/>
              <a:cxnLst/>
              <a:rect b="b" l="0" r="r" t="0"/>
              <a:pathLst>
                <a:path h="29" w="1">
                  <a:moveTo>
                    <a:pt x="1" y="1"/>
                  </a:moveTo>
                  <a:lnTo>
                    <a:pt x="1" y="29"/>
                  </a:lnTo>
                  <a:cubicBezTo>
                    <a:pt x="1" y="18"/>
                    <a:pt x="1" y="1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41" name="Google Shape;4255;p79">
              <a:extLst>
                <a:ext uri="{27382322-45CC-426E-A665-67B6417A73D2}">
                  <a16:creationId xmlns:a16="http://schemas.microsoft.com/office/drawing/2010/main" id="{0C603559-361D-4C13-A9AE-B30122835A03}"/>
                </a:ext>
              </a:extLst>
            </p:cNvPr>
            <p:cNvSpPr/>
            <p:nvPr/>
          </p:nvSpPr>
          <p:spPr>
            <a:xfrm rot="0">
              <a:off x="2133040" y="2027869"/>
              <a:ext cx="14" cy="163"/>
            </a:xfrm>
            <a:custGeom>
              <a:avLst/>
              <a:gdLst/>
              <a:ahLst/>
              <a:cxnLst/>
              <a:rect b="b" l="0" r="r" t="0"/>
              <a:pathLst>
                <a:path h="12" w="1">
                  <a:moveTo>
                    <a:pt x="1" y="1"/>
                  </a:moveTo>
                  <a:lnTo>
                    <a:pt x="1" y="1"/>
                  </a:ln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42" name="Google Shape;4256;p79">
              <a:extLst>
                <a:ext uri="{93EBAC3D-4EEF-419D-A820-7035A526E33D}">
                  <a16:creationId xmlns:a16="http://schemas.microsoft.com/office/drawing/2010/main" id="{645B85D6-45D3-4A70-89CF-665C22EC480D}"/>
                </a:ext>
              </a:extLst>
            </p:cNvPr>
            <p:cNvSpPr/>
            <p:nvPr/>
          </p:nvSpPr>
          <p:spPr>
            <a:xfrm rot="0">
              <a:off x="2133094" y="2030246"/>
              <a:ext cx="14" cy="299"/>
            </a:xfrm>
            <a:custGeom>
              <a:avLst/>
              <a:gdLst/>
              <a:ahLst/>
              <a:cxnLst/>
              <a:rect b="b" l="0" r="r" t="0"/>
              <a:pathLst>
                <a:path h="22" w="1">
                  <a:moveTo>
                    <a:pt x="0" y="1"/>
                  </a:moveTo>
                  <a:lnTo>
                    <a:pt x="0"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43" name="Google Shape;4257;p79">
              <a:extLst>
                <a:ext uri="{B1E51752-B847-4A5F-A964-DCD22938E3C1}">
                  <a16:creationId xmlns:a16="http://schemas.microsoft.com/office/drawing/2010/main" id="{44E529EC-6F28-4B84-BEC7-75BB5365CC99}"/>
                </a:ext>
              </a:extLst>
            </p:cNvPr>
            <p:cNvSpPr/>
            <p:nvPr/>
          </p:nvSpPr>
          <p:spPr>
            <a:xfrm rot="0">
              <a:off x="2133094" y="2028345"/>
              <a:ext cx="14" cy="299"/>
            </a:xfrm>
            <a:custGeom>
              <a:avLst/>
              <a:gdLst/>
              <a:ahLst/>
              <a:cxnLst/>
              <a:rect b="b" l="0" r="r" t="0"/>
              <a:pathLst>
                <a:path h="22" w="1">
                  <a:moveTo>
                    <a:pt x="0" y="1"/>
                  </a:moveTo>
                  <a:lnTo>
                    <a:pt x="0" y="22"/>
                  </a:lnTo>
                  <a:cubicBezTo>
                    <a:pt x="0" y="15"/>
                    <a:pt x="0"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44" name="Google Shape;4258;p79">
              <a:extLst>
                <a:ext uri="{715A603B-FB73-464A-B855-6FBE0A5929E1}">
                  <a16:creationId xmlns:a16="http://schemas.microsoft.com/office/drawing/2010/main" id="{AD5152EF-F05A-4209-B3DF-4F9F91C344F2}"/>
                </a:ext>
              </a:extLst>
            </p:cNvPr>
            <p:cNvSpPr/>
            <p:nvPr/>
          </p:nvSpPr>
          <p:spPr>
            <a:xfrm rot="0">
              <a:off x="2133094" y="2029010"/>
              <a:ext cx="14" cy="258"/>
            </a:xfrm>
            <a:custGeom>
              <a:avLst/>
              <a:gdLst/>
              <a:ahLst/>
              <a:cxnLst/>
              <a:rect b="b" l="0" r="r" t="0"/>
              <a:pathLst>
                <a:path h="19" w="1">
                  <a:moveTo>
                    <a:pt x="0" y="1"/>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45" name="Google Shape;4259;p79">
              <a:extLst>
                <a:ext uri="{70EA4B7D-0C0A-4994-8ECD-843C681393A3}">
                  <a16:creationId xmlns:a16="http://schemas.microsoft.com/office/drawing/2010/main" id="{0DEFC559-6003-47EA-969A-5548D89CB0A2}"/>
                </a:ext>
              </a:extLst>
            </p:cNvPr>
            <p:cNvSpPr/>
            <p:nvPr/>
          </p:nvSpPr>
          <p:spPr>
            <a:xfrm rot="0">
              <a:off x="2133094" y="2030816"/>
              <a:ext cx="14" cy="584"/>
            </a:xfrm>
            <a:custGeom>
              <a:avLst/>
              <a:gdLst/>
              <a:ahLst/>
              <a:cxnLst/>
              <a:rect b="b" l="0" r="r" t="0"/>
              <a:pathLst>
                <a:path h="43" w="1">
                  <a:moveTo>
                    <a:pt x="0" y="1"/>
                  </a:moveTo>
                  <a:lnTo>
                    <a:pt x="0" y="43"/>
                  </a:lnTo>
                  <a:cubicBezTo>
                    <a:pt x="0" y="29"/>
                    <a:pt x="0" y="15"/>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46" name="Google Shape;4260;p79">
              <a:extLst>
                <a:ext uri="{AAC39F53-0071-40F5-B5CB-207EB0049945}">
                  <a16:creationId xmlns:a16="http://schemas.microsoft.com/office/drawing/2010/main" id="{87B65A80-785E-43BE-93DB-869F47E71705}"/>
                </a:ext>
              </a:extLst>
            </p:cNvPr>
            <p:cNvSpPr/>
            <p:nvPr/>
          </p:nvSpPr>
          <p:spPr>
            <a:xfrm rot="0">
              <a:off x="2133094" y="2029634"/>
              <a:ext cx="14" cy="299"/>
            </a:xfrm>
            <a:custGeom>
              <a:avLst/>
              <a:gdLst/>
              <a:ahLst/>
              <a:cxnLst/>
              <a:rect b="b" l="0" r="r" t="0"/>
              <a:pathLst>
                <a:path h="22" w="1">
                  <a:moveTo>
                    <a:pt x="0" y="0"/>
                  </a:moveTo>
                  <a:lnTo>
                    <a:pt x="0" y="21"/>
                  </a:lnTo>
                  <a:cubicBezTo>
                    <a:pt x="0" y="14"/>
                    <a:pt x="0"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47" name="Google Shape;4261;p79">
              <a:extLst>
                <a:ext uri="{53075D55-255A-4574-9E20-6ACA3F04181E}">
                  <a16:creationId xmlns:a16="http://schemas.microsoft.com/office/drawing/2010/main" id="{7C7DF0FA-AF91-49FE-B6F6-66235E28ED2C}"/>
                </a:ext>
              </a:extLst>
            </p:cNvPr>
            <p:cNvSpPr/>
            <p:nvPr/>
          </p:nvSpPr>
          <p:spPr>
            <a:xfrm rot="0">
              <a:off x="2133040" y="2032160"/>
              <a:ext cx="14" cy="339"/>
            </a:xfrm>
            <a:custGeom>
              <a:avLst/>
              <a:gdLst/>
              <a:ahLst/>
              <a:cxnLst/>
              <a:rect b="b" l="0" r="r" t="0"/>
              <a:pathLst>
                <a:path h="25" w="1">
                  <a:moveTo>
                    <a:pt x="1" y="0"/>
                  </a:moveTo>
                  <a:lnTo>
                    <a:pt x="1" y="25"/>
                  </a:lnTo>
                  <a:cubicBezTo>
                    <a:pt x="1" y="18"/>
                    <a:pt x="1"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48" name="Google Shape;4262;p79">
              <a:extLst>
                <a:ext uri="{C243478B-8BFA-492A-85F2-4C5A994178B2}">
                  <a16:creationId xmlns:a16="http://schemas.microsoft.com/office/drawing/2010/main" id="{6EB7CAE8-7D8B-4622-B021-36E59E5EC013}"/>
                </a:ext>
              </a:extLst>
            </p:cNvPr>
            <p:cNvSpPr/>
            <p:nvPr/>
          </p:nvSpPr>
          <p:spPr>
            <a:xfrm rot="0">
              <a:off x="2132809" y="2034767"/>
              <a:ext cx="54" cy="352"/>
            </a:xfrm>
            <a:custGeom>
              <a:avLst/>
              <a:gdLst/>
              <a:ahLst/>
              <a:cxnLst/>
              <a:rect b="b" l="0" r="r" t="0"/>
              <a:pathLst>
                <a:path h="26" w="4">
                  <a:moveTo>
                    <a:pt x="4" y="1"/>
                  </a:moveTo>
                  <a:lnTo>
                    <a:pt x="0"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49" name="Google Shape;4263;p79">
              <a:extLst>
                <a:ext uri="{6DB3D498-8FF0-4A5E-AAEC-337F20448A5E}">
                  <a16:creationId xmlns:a16="http://schemas.microsoft.com/office/drawing/2010/main" id="{E3C2C420-38E2-4585-9D21-7923997C4942}"/>
                </a:ext>
              </a:extLst>
            </p:cNvPr>
            <p:cNvSpPr/>
            <p:nvPr/>
          </p:nvSpPr>
          <p:spPr>
            <a:xfrm rot="0">
              <a:off x="2132809" y="2035106"/>
              <a:ext cx="14" cy="299"/>
            </a:xfrm>
            <a:custGeom>
              <a:avLst/>
              <a:gdLst/>
              <a:ahLst/>
              <a:cxnLst/>
              <a:rect b="b" l="0" r="r" t="0"/>
              <a:pathLst>
                <a:path h="22" w="1">
                  <a:moveTo>
                    <a:pt x="0" y="0"/>
                  </a:moveTo>
                  <a:lnTo>
                    <a:pt x="0"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50" name="Google Shape;4264;p79">
              <a:extLst>
                <a:ext uri="{5BB09078-5593-4F85-B0D1-577D3D6060D5}">
                  <a16:creationId xmlns:a16="http://schemas.microsoft.com/office/drawing/2010/main" id="{B82CEA7C-7650-4FED-8968-B7729A64FBF2}"/>
                </a:ext>
              </a:extLst>
            </p:cNvPr>
            <p:cNvSpPr/>
            <p:nvPr/>
          </p:nvSpPr>
          <p:spPr>
            <a:xfrm rot="0">
              <a:off x="2122680" y="2035867"/>
              <a:ext cx="204" cy="14"/>
            </a:xfrm>
            <a:custGeom>
              <a:avLst/>
              <a:gdLst/>
              <a:ahLst/>
              <a:cxnLst/>
              <a:rect b="b" l="0" r="r" t="0"/>
              <a:pathLst>
                <a:path h="1" w="15">
                  <a:moveTo>
                    <a:pt x="15"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51" name="Google Shape;4265;p79">
              <a:extLst>
                <a:ext uri="{8FB0AE49-E2AD-429A-80F9-612D8B10CCBE}">
                  <a16:creationId xmlns:a16="http://schemas.microsoft.com/office/drawing/2010/main" id="{CEE58EB2-8523-4D93-AA23-B4076B01DE91}"/>
                </a:ext>
              </a:extLst>
            </p:cNvPr>
            <p:cNvSpPr/>
            <p:nvPr/>
          </p:nvSpPr>
          <p:spPr>
            <a:xfrm rot="0">
              <a:off x="2132904" y="2034441"/>
              <a:ext cx="14" cy="299"/>
            </a:xfrm>
            <a:custGeom>
              <a:avLst/>
              <a:gdLst/>
              <a:ahLst/>
              <a:cxnLst/>
              <a:rect b="b" l="0" r="r" t="0"/>
              <a:pathLst>
                <a:path h="22" w="1">
                  <a:moveTo>
                    <a:pt x="0" y="0"/>
                  </a:moveTo>
                  <a:lnTo>
                    <a:pt x="0"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52" name="Google Shape;4266;p79">
              <a:extLst>
                <a:ext uri="{A6D9C78F-6A40-4771-9E77-A816A94F70B8}">
                  <a16:creationId xmlns:a16="http://schemas.microsoft.com/office/drawing/2010/main" id="{F2C7F477-9448-4251-B311-9DF3B05CE8C1}"/>
                </a:ext>
              </a:extLst>
            </p:cNvPr>
            <p:cNvSpPr/>
            <p:nvPr/>
          </p:nvSpPr>
          <p:spPr>
            <a:xfrm rot="0">
              <a:off x="2132904" y="2034061"/>
              <a:ext cx="14" cy="299"/>
            </a:xfrm>
            <a:custGeom>
              <a:avLst/>
              <a:gdLst/>
              <a:ahLst/>
              <a:cxnLst/>
              <a:rect b="b" l="0" r="r" t="0"/>
              <a:pathLst>
                <a:path h="22" w="1">
                  <a:moveTo>
                    <a:pt x="0" y="0"/>
                  </a:moveTo>
                  <a:lnTo>
                    <a:pt x="0"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53" name="Google Shape;4267;p79">
              <a:extLst>
                <a:ext uri="{BBBE1C4B-5E46-4457-9ED7-AB8AD7AAC4ED}">
                  <a16:creationId xmlns:a16="http://schemas.microsoft.com/office/drawing/2010/main" id="{2855FA20-F835-4DE9-A4A5-B518940BAC53}"/>
                </a:ext>
              </a:extLst>
            </p:cNvPr>
            <p:cNvSpPr/>
            <p:nvPr/>
          </p:nvSpPr>
          <p:spPr>
            <a:xfrm rot="0">
              <a:off x="2123399" y="2035813"/>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54" name="Google Shape;4268;p79">
              <a:extLst>
                <a:ext uri="{90EA0DC8-DD69-4E93-B2DB-87AF8F44B38B}">
                  <a16:creationId xmlns:a16="http://schemas.microsoft.com/office/drawing/2010/main" id="{E4013D83-C29D-4003-A840-EA4EA490F4E5}"/>
                </a:ext>
              </a:extLst>
            </p:cNvPr>
            <p:cNvSpPr/>
            <p:nvPr/>
          </p:nvSpPr>
          <p:spPr>
            <a:xfrm rot="0">
              <a:off x="2123495" y="2035813"/>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55" name="Google Shape;4269;p79">
              <a:extLst>
                <a:ext uri="{310EDF55-624F-4444-8669-8CD735B17ADC}">
                  <a16:creationId xmlns:a16="http://schemas.microsoft.com/office/drawing/2010/main" id="{4A820BE4-245B-40E3-AF89-51BF63890F0E}"/>
                </a:ext>
              </a:extLst>
            </p:cNvPr>
            <p:cNvSpPr/>
            <p:nvPr/>
          </p:nvSpPr>
          <p:spPr>
            <a:xfrm rot="0">
              <a:off x="2122925" y="2035813"/>
              <a:ext cx="204" cy="14"/>
            </a:xfrm>
            <a:custGeom>
              <a:avLst/>
              <a:gdLst/>
              <a:ahLst/>
              <a:cxnLst/>
              <a:rect b="b" l="0" r="r" t="0"/>
              <a:pathLst>
                <a:path h="1" w="15">
                  <a:moveTo>
                    <a:pt x="14"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56" name="Google Shape;4270;p79">
              <a:extLst>
                <a:ext uri="{B45B8E5C-6F7D-4CBC-A7F3-F1533DAF6907}">
                  <a16:creationId xmlns:a16="http://schemas.microsoft.com/office/drawing/2010/main" id="{8B1EB19E-E5A5-4E47-B70C-088F0A9AC1AC}"/>
                </a:ext>
              </a:extLst>
            </p:cNvPr>
            <p:cNvSpPr/>
            <p:nvPr/>
          </p:nvSpPr>
          <p:spPr>
            <a:xfrm rot="0">
              <a:off x="2123114" y="2035813"/>
              <a:ext cx="149" cy="14"/>
            </a:xfrm>
            <a:custGeom>
              <a:avLst/>
              <a:gdLst/>
              <a:ahLst/>
              <a:cxnLst/>
              <a:rect b="b" l="0" r="r" t="0"/>
              <a:pathLst>
                <a:path h="1" w="11">
                  <a:moveTo>
                    <a:pt x="11"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57" name="Google Shape;4271;p79">
              <a:extLst>
                <a:ext uri="{64476646-499B-4E6C-8E00-02168FD7BD60}">
                  <a16:creationId xmlns:a16="http://schemas.microsoft.com/office/drawing/2010/main" id="{61733671-E3A2-48A8-9B7E-5950AA9F67E3}"/>
                </a:ext>
              </a:extLst>
            </p:cNvPr>
            <p:cNvSpPr/>
            <p:nvPr/>
          </p:nvSpPr>
          <p:spPr>
            <a:xfrm rot="0">
              <a:off x="2132999" y="2032676"/>
              <a:ext cx="14" cy="352"/>
            </a:xfrm>
            <a:custGeom>
              <a:avLst/>
              <a:gdLst/>
              <a:ahLst/>
              <a:cxnLst/>
              <a:rect b="b" l="0" r="r" t="0"/>
              <a:pathLst>
                <a:path h="26" w="1">
                  <a:moveTo>
                    <a:pt x="0" y="1"/>
                  </a:moveTo>
                  <a:lnTo>
                    <a:pt x="0" y="25"/>
                  </a:lnTo>
                  <a:cubicBezTo>
                    <a:pt x="0" y="18"/>
                    <a:pt x="0"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58" name="Google Shape;4272;p79">
              <a:extLst>
                <a:ext uri="{E95AD3A0-EB86-41A2-B3CC-7E029C532421}">
                  <a16:creationId xmlns:a16="http://schemas.microsoft.com/office/drawing/2010/main" id="{8DDC1DEC-929E-44CC-8E70-FCCB502F9FDA}"/>
                </a:ext>
              </a:extLst>
            </p:cNvPr>
            <p:cNvSpPr/>
            <p:nvPr/>
          </p:nvSpPr>
          <p:spPr>
            <a:xfrm rot="0">
              <a:off x="2121974" y="2035908"/>
              <a:ext cx="299" cy="68"/>
            </a:xfrm>
            <a:custGeom>
              <a:avLst/>
              <a:gdLst/>
              <a:ahLst/>
              <a:cxnLst/>
              <a:rect b="b" l="0" r="r" t="0"/>
              <a:pathLst>
                <a:path h="5" w="22">
                  <a:moveTo>
                    <a:pt x="21"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59" name="Google Shape;4273;p79">
              <a:extLst>
                <a:ext uri="{C8641D63-CDE8-4C1E-B9EA-76FFFE8FDA9D}">
                  <a16:creationId xmlns:a16="http://schemas.microsoft.com/office/drawing/2010/main" id="{D0EA3FC7-B96F-43F1-9C4A-60D7DD2F0518}"/>
                </a:ext>
              </a:extLst>
            </p:cNvPr>
            <p:cNvSpPr/>
            <p:nvPr/>
          </p:nvSpPr>
          <p:spPr>
            <a:xfrm rot="0">
              <a:off x="2132945" y="2033627"/>
              <a:ext cx="14" cy="299"/>
            </a:xfrm>
            <a:custGeom>
              <a:avLst/>
              <a:gdLst/>
              <a:ahLst/>
              <a:cxnLst/>
              <a:rect b="b" l="0" r="r" t="0"/>
              <a:pathLst>
                <a:path h="22" w="1">
                  <a:moveTo>
                    <a:pt x="1" y="1"/>
                  </a:moveTo>
                  <a:lnTo>
                    <a:pt x="1"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60" name="Google Shape;4274;p79">
              <a:extLst>
                <a:ext uri="{8C3F809C-7314-45B3-9F2E-6A460684F0DD}">
                  <a16:creationId xmlns:a16="http://schemas.microsoft.com/office/drawing/2010/main" id="{8DFBF990-929D-420E-8E6C-A44C25547610}"/>
                </a:ext>
              </a:extLst>
            </p:cNvPr>
            <p:cNvSpPr/>
            <p:nvPr/>
          </p:nvSpPr>
          <p:spPr>
            <a:xfrm rot="0">
              <a:off x="2121499" y="2035962"/>
              <a:ext cx="394" cy="54"/>
            </a:xfrm>
            <a:custGeom>
              <a:avLst/>
              <a:gdLst/>
              <a:ahLst/>
              <a:cxnLst/>
              <a:rect b="b" l="0" r="r" t="0"/>
              <a:pathLst>
                <a:path h="4" w="29">
                  <a:moveTo>
                    <a:pt x="28"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61" name="Google Shape;4275;p79">
              <a:extLst>
                <a:ext uri="{E5410D92-B33B-4A6F-93D4-FEEEF6AAB5FB}">
                  <a16:creationId xmlns:a16="http://schemas.microsoft.com/office/drawing/2010/main" id="{D42BCF1F-FF63-4F4B-A6FE-FD2574673DF4}"/>
                </a:ext>
              </a:extLst>
            </p:cNvPr>
            <p:cNvSpPr/>
            <p:nvPr/>
          </p:nvSpPr>
          <p:spPr>
            <a:xfrm rot="0">
              <a:off x="2132945" y="2033150"/>
              <a:ext cx="68" cy="352"/>
            </a:xfrm>
            <a:custGeom>
              <a:avLst/>
              <a:gdLst/>
              <a:ahLst/>
              <a:cxnLst/>
              <a:rect b="b" l="0" r="r" t="0"/>
              <a:pathLst>
                <a:path h="26" w="5">
                  <a:moveTo>
                    <a:pt x="4" y="1"/>
                  </a:moveTo>
                  <a:cubicBezTo>
                    <a:pt x="4" y="8"/>
                    <a:pt x="1" y="18"/>
                    <a:pt x="4" y="25"/>
                  </a:cubicBez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62" name="Google Shape;4276;p79">
              <a:extLst>
                <a:ext uri="{FE156EB5-0859-48D2-9F9D-5624CA960E0F}">
                  <a16:creationId xmlns:a16="http://schemas.microsoft.com/office/drawing/2010/main" id="{B4D153E8-F88E-4E0D-8769-9376E0C2D613}"/>
                </a:ext>
              </a:extLst>
            </p:cNvPr>
            <p:cNvSpPr/>
            <p:nvPr/>
          </p:nvSpPr>
          <p:spPr>
            <a:xfrm rot="0">
              <a:off x="2122354" y="2035867"/>
              <a:ext cx="299" cy="54"/>
            </a:xfrm>
            <a:custGeom>
              <a:avLst/>
              <a:gdLst/>
              <a:ahLst/>
              <a:cxnLst/>
              <a:rect b="b" l="0" r="r" t="0"/>
              <a:pathLst>
                <a:path h="4" w="22">
                  <a:moveTo>
                    <a:pt x="21"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63" name="Google Shape;4277;p79">
              <a:extLst>
                <a:ext uri="{FC321BE5-FFD5-42F9-8B99-9B58B1BB376A}">
                  <a16:creationId xmlns:a16="http://schemas.microsoft.com/office/drawing/2010/main" id="{CB2F8CC4-14A9-4732-92DE-C0F8CC5295EA}"/>
                </a:ext>
              </a:extLst>
            </p:cNvPr>
            <p:cNvSpPr/>
            <p:nvPr/>
          </p:nvSpPr>
          <p:spPr>
            <a:xfrm rot="0">
              <a:off x="2132279" y="2016560"/>
              <a:ext cx="49884" cy="63380"/>
            </a:xfrm>
            <a:custGeom>
              <a:avLst/>
              <a:gdLst/>
              <a:ahLst/>
              <a:cxnLst/>
              <a:rect b="b" l="0" r="r" t="0"/>
              <a:pathLst>
                <a:path h="4668" w="3674">
                  <a:moveTo>
                    <a:pt x="3260" y="1"/>
                  </a:moveTo>
                  <a:lnTo>
                    <a:pt x="3036" y="71"/>
                  </a:lnTo>
                  <a:lnTo>
                    <a:pt x="2784" y="127"/>
                  </a:lnTo>
                  <a:cubicBezTo>
                    <a:pt x="2791" y="267"/>
                    <a:pt x="2749" y="407"/>
                    <a:pt x="2665" y="519"/>
                  </a:cubicBezTo>
                  <a:cubicBezTo>
                    <a:pt x="2658" y="533"/>
                    <a:pt x="2651" y="543"/>
                    <a:pt x="2644" y="554"/>
                  </a:cubicBezTo>
                  <a:lnTo>
                    <a:pt x="2637" y="564"/>
                  </a:lnTo>
                  <a:cubicBezTo>
                    <a:pt x="2546" y="722"/>
                    <a:pt x="2514" y="981"/>
                    <a:pt x="2511" y="1019"/>
                  </a:cubicBezTo>
                  <a:lnTo>
                    <a:pt x="2511" y="1026"/>
                  </a:lnTo>
                  <a:lnTo>
                    <a:pt x="2504" y="1121"/>
                  </a:lnTo>
                  <a:lnTo>
                    <a:pt x="2416" y="1075"/>
                  </a:lnTo>
                  <a:cubicBezTo>
                    <a:pt x="2186" y="963"/>
                    <a:pt x="1828" y="811"/>
                    <a:pt x="1702" y="811"/>
                  </a:cubicBezTo>
                  <a:cubicBezTo>
                    <a:pt x="1694" y="811"/>
                    <a:pt x="1687" y="812"/>
                    <a:pt x="1681" y="813"/>
                  </a:cubicBezTo>
                  <a:cubicBezTo>
                    <a:pt x="1665" y="818"/>
                    <a:pt x="1628" y="826"/>
                    <a:pt x="1454" y="826"/>
                  </a:cubicBezTo>
                  <a:cubicBezTo>
                    <a:pt x="1401" y="826"/>
                    <a:pt x="1335" y="825"/>
                    <a:pt x="1254" y="823"/>
                  </a:cubicBezTo>
                  <a:lnTo>
                    <a:pt x="1219" y="823"/>
                  </a:lnTo>
                  <a:lnTo>
                    <a:pt x="1090" y="820"/>
                  </a:lnTo>
                  <a:cubicBezTo>
                    <a:pt x="1086" y="858"/>
                    <a:pt x="1079" y="897"/>
                    <a:pt x="1076" y="935"/>
                  </a:cubicBezTo>
                  <a:lnTo>
                    <a:pt x="1076" y="946"/>
                  </a:lnTo>
                  <a:lnTo>
                    <a:pt x="1069" y="1012"/>
                  </a:lnTo>
                  <a:lnTo>
                    <a:pt x="1069" y="1023"/>
                  </a:lnTo>
                  <a:lnTo>
                    <a:pt x="1062" y="1079"/>
                  </a:lnTo>
                  <a:lnTo>
                    <a:pt x="1062" y="1093"/>
                  </a:lnTo>
                  <a:lnTo>
                    <a:pt x="1058" y="1142"/>
                  </a:lnTo>
                  <a:lnTo>
                    <a:pt x="1058" y="1156"/>
                  </a:lnTo>
                  <a:cubicBezTo>
                    <a:pt x="1058" y="1170"/>
                    <a:pt x="1055" y="1184"/>
                    <a:pt x="1055" y="1195"/>
                  </a:cubicBezTo>
                  <a:lnTo>
                    <a:pt x="1055" y="1209"/>
                  </a:lnTo>
                  <a:cubicBezTo>
                    <a:pt x="1055" y="1219"/>
                    <a:pt x="1055" y="1233"/>
                    <a:pt x="1051" y="1244"/>
                  </a:cubicBezTo>
                  <a:lnTo>
                    <a:pt x="1051" y="1251"/>
                  </a:lnTo>
                  <a:cubicBezTo>
                    <a:pt x="1051" y="1265"/>
                    <a:pt x="1051" y="1275"/>
                    <a:pt x="1048" y="1286"/>
                  </a:cubicBezTo>
                  <a:cubicBezTo>
                    <a:pt x="1076" y="1282"/>
                    <a:pt x="1114" y="1268"/>
                    <a:pt x="1142" y="1261"/>
                  </a:cubicBezTo>
                  <a:cubicBezTo>
                    <a:pt x="1218" y="1239"/>
                    <a:pt x="1309" y="1211"/>
                    <a:pt x="1395" y="1211"/>
                  </a:cubicBezTo>
                  <a:cubicBezTo>
                    <a:pt x="1457" y="1211"/>
                    <a:pt x="1516" y="1225"/>
                    <a:pt x="1566" y="1265"/>
                  </a:cubicBezTo>
                  <a:cubicBezTo>
                    <a:pt x="1653" y="1328"/>
                    <a:pt x="1702" y="1433"/>
                    <a:pt x="1695" y="1545"/>
                  </a:cubicBezTo>
                  <a:cubicBezTo>
                    <a:pt x="1685" y="1653"/>
                    <a:pt x="1608" y="1751"/>
                    <a:pt x="1485" y="1814"/>
                  </a:cubicBezTo>
                  <a:cubicBezTo>
                    <a:pt x="1429" y="1842"/>
                    <a:pt x="1419" y="1877"/>
                    <a:pt x="1419" y="1902"/>
                  </a:cubicBezTo>
                  <a:cubicBezTo>
                    <a:pt x="1415" y="1975"/>
                    <a:pt x="1492" y="2080"/>
                    <a:pt x="1590" y="2140"/>
                  </a:cubicBezTo>
                  <a:cubicBezTo>
                    <a:pt x="1765" y="2245"/>
                    <a:pt x="1762" y="2437"/>
                    <a:pt x="1758" y="2658"/>
                  </a:cubicBezTo>
                  <a:lnTo>
                    <a:pt x="1758" y="2770"/>
                  </a:lnTo>
                  <a:cubicBezTo>
                    <a:pt x="1758" y="3081"/>
                    <a:pt x="1758" y="3432"/>
                    <a:pt x="1538" y="3477"/>
                  </a:cubicBezTo>
                  <a:cubicBezTo>
                    <a:pt x="1515" y="3481"/>
                    <a:pt x="1493" y="3482"/>
                    <a:pt x="1471" y="3482"/>
                  </a:cubicBezTo>
                  <a:cubicBezTo>
                    <a:pt x="1405" y="3482"/>
                    <a:pt x="1339" y="3467"/>
                    <a:pt x="1279" y="3439"/>
                  </a:cubicBezTo>
                  <a:cubicBezTo>
                    <a:pt x="1242" y="3419"/>
                    <a:pt x="1204" y="3408"/>
                    <a:pt x="1165" y="3408"/>
                  </a:cubicBezTo>
                  <a:cubicBezTo>
                    <a:pt x="1155" y="3408"/>
                    <a:pt x="1145" y="3409"/>
                    <a:pt x="1135" y="3411"/>
                  </a:cubicBezTo>
                  <a:cubicBezTo>
                    <a:pt x="1123" y="3413"/>
                    <a:pt x="1112" y="3415"/>
                    <a:pt x="1101" y="3415"/>
                  </a:cubicBezTo>
                  <a:cubicBezTo>
                    <a:pt x="1001" y="3415"/>
                    <a:pt x="948" y="3303"/>
                    <a:pt x="904" y="3211"/>
                  </a:cubicBezTo>
                  <a:cubicBezTo>
                    <a:pt x="883" y="3162"/>
                    <a:pt x="858" y="3116"/>
                    <a:pt x="823" y="3078"/>
                  </a:cubicBezTo>
                  <a:cubicBezTo>
                    <a:pt x="820" y="3074"/>
                    <a:pt x="816" y="3074"/>
                    <a:pt x="813" y="3074"/>
                  </a:cubicBezTo>
                  <a:cubicBezTo>
                    <a:pt x="799" y="3081"/>
                    <a:pt x="781" y="3137"/>
                    <a:pt x="774" y="3165"/>
                  </a:cubicBezTo>
                  <a:cubicBezTo>
                    <a:pt x="753" y="3250"/>
                    <a:pt x="718" y="3379"/>
                    <a:pt x="578" y="3379"/>
                  </a:cubicBezTo>
                  <a:lnTo>
                    <a:pt x="526" y="3379"/>
                  </a:lnTo>
                  <a:cubicBezTo>
                    <a:pt x="514" y="3379"/>
                    <a:pt x="501" y="3379"/>
                    <a:pt x="488" y="3379"/>
                  </a:cubicBezTo>
                  <a:cubicBezTo>
                    <a:pt x="409" y="3379"/>
                    <a:pt x="315" y="3382"/>
                    <a:pt x="291" y="3418"/>
                  </a:cubicBezTo>
                  <a:cubicBezTo>
                    <a:pt x="277" y="3435"/>
                    <a:pt x="281" y="3474"/>
                    <a:pt x="302" y="3526"/>
                  </a:cubicBezTo>
                  <a:cubicBezTo>
                    <a:pt x="312" y="3558"/>
                    <a:pt x="323" y="3586"/>
                    <a:pt x="333" y="3614"/>
                  </a:cubicBezTo>
                  <a:cubicBezTo>
                    <a:pt x="396" y="3775"/>
                    <a:pt x="442" y="3890"/>
                    <a:pt x="382" y="3978"/>
                  </a:cubicBezTo>
                  <a:cubicBezTo>
                    <a:pt x="337" y="4048"/>
                    <a:pt x="239" y="4055"/>
                    <a:pt x="172" y="4055"/>
                  </a:cubicBezTo>
                  <a:lnTo>
                    <a:pt x="134" y="4055"/>
                  </a:lnTo>
                  <a:lnTo>
                    <a:pt x="116" y="4058"/>
                  </a:lnTo>
                  <a:lnTo>
                    <a:pt x="109" y="4062"/>
                  </a:lnTo>
                  <a:lnTo>
                    <a:pt x="88" y="4069"/>
                  </a:lnTo>
                  <a:lnTo>
                    <a:pt x="81" y="4072"/>
                  </a:lnTo>
                  <a:cubicBezTo>
                    <a:pt x="74" y="4076"/>
                    <a:pt x="67" y="4079"/>
                    <a:pt x="57" y="4083"/>
                  </a:cubicBezTo>
                  <a:cubicBezTo>
                    <a:pt x="50" y="4086"/>
                    <a:pt x="43" y="4093"/>
                    <a:pt x="36" y="4097"/>
                  </a:cubicBezTo>
                  <a:lnTo>
                    <a:pt x="29" y="4104"/>
                  </a:lnTo>
                  <a:lnTo>
                    <a:pt x="15" y="4118"/>
                  </a:lnTo>
                  <a:lnTo>
                    <a:pt x="8" y="4125"/>
                  </a:lnTo>
                  <a:lnTo>
                    <a:pt x="1" y="4128"/>
                  </a:lnTo>
                  <a:lnTo>
                    <a:pt x="8" y="4135"/>
                  </a:lnTo>
                  <a:cubicBezTo>
                    <a:pt x="197" y="4279"/>
                    <a:pt x="351" y="4461"/>
                    <a:pt x="463" y="4667"/>
                  </a:cubicBezTo>
                  <a:lnTo>
                    <a:pt x="473" y="4660"/>
                  </a:lnTo>
                  <a:lnTo>
                    <a:pt x="505" y="4639"/>
                  </a:lnTo>
                  <a:lnTo>
                    <a:pt x="543" y="4615"/>
                  </a:lnTo>
                  <a:lnTo>
                    <a:pt x="575" y="4594"/>
                  </a:lnTo>
                  <a:lnTo>
                    <a:pt x="610" y="4573"/>
                  </a:lnTo>
                  <a:lnTo>
                    <a:pt x="638" y="4555"/>
                  </a:lnTo>
                  <a:lnTo>
                    <a:pt x="666" y="4538"/>
                  </a:lnTo>
                  <a:lnTo>
                    <a:pt x="694" y="4524"/>
                  </a:lnTo>
                  <a:lnTo>
                    <a:pt x="718" y="4510"/>
                  </a:lnTo>
                  <a:lnTo>
                    <a:pt x="743" y="4496"/>
                  </a:lnTo>
                  <a:lnTo>
                    <a:pt x="764" y="4485"/>
                  </a:lnTo>
                  <a:lnTo>
                    <a:pt x="785" y="4475"/>
                  </a:lnTo>
                  <a:lnTo>
                    <a:pt x="802" y="4464"/>
                  </a:lnTo>
                  <a:lnTo>
                    <a:pt x="820" y="4457"/>
                  </a:lnTo>
                  <a:lnTo>
                    <a:pt x="837" y="4450"/>
                  </a:lnTo>
                  <a:lnTo>
                    <a:pt x="851" y="4443"/>
                  </a:lnTo>
                  <a:lnTo>
                    <a:pt x="865" y="4440"/>
                  </a:lnTo>
                  <a:lnTo>
                    <a:pt x="880" y="4436"/>
                  </a:lnTo>
                  <a:lnTo>
                    <a:pt x="890" y="4433"/>
                  </a:lnTo>
                  <a:lnTo>
                    <a:pt x="901" y="4429"/>
                  </a:lnTo>
                  <a:lnTo>
                    <a:pt x="911" y="4426"/>
                  </a:lnTo>
                  <a:lnTo>
                    <a:pt x="971" y="4426"/>
                  </a:lnTo>
                  <a:cubicBezTo>
                    <a:pt x="1006" y="4440"/>
                    <a:pt x="1037" y="4461"/>
                    <a:pt x="1065" y="4485"/>
                  </a:cubicBezTo>
                  <a:cubicBezTo>
                    <a:pt x="1100" y="4511"/>
                    <a:pt x="1127" y="4531"/>
                    <a:pt x="1161" y="4531"/>
                  </a:cubicBezTo>
                  <a:cubicBezTo>
                    <a:pt x="1191" y="4531"/>
                    <a:pt x="1227" y="4515"/>
                    <a:pt x="1279" y="4471"/>
                  </a:cubicBezTo>
                  <a:cubicBezTo>
                    <a:pt x="1377" y="4390"/>
                    <a:pt x="1491" y="4345"/>
                    <a:pt x="1592" y="4345"/>
                  </a:cubicBezTo>
                  <a:cubicBezTo>
                    <a:pt x="1634" y="4345"/>
                    <a:pt x="1674" y="4353"/>
                    <a:pt x="1709" y="4370"/>
                  </a:cubicBezTo>
                  <a:cubicBezTo>
                    <a:pt x="1779" y="4405"/>
                    <a:pt x="1828" y="4478"/>
                    <a:pt x="1825" y="4555"/>
                  </a:cubicBezTo>
                  <a:lnTo>
                    <a:pt x="1825" y="4587"/>
                  </a:lnTo>
                  <a:cubicBezTo>
                    <a:pt x="1870" y="4555"/>
                    <a:pt x="1909" y="4517"/>
                    <a:pt x="1947" y="4475"/>
                  </a:cubicBezTo>
                  <a:cubicBezTo>
                    <a:pt x="2010" y="4415"/>
                    <a:pt x="2091" y="4380"/>
                    <a:pt x="2178" y="4373"/>
                  </a:cubicBezTo>
                  <a:cubicBezTo>
                    <a:pt x="2248" y="4366"/>
                    <a:pt x="2266" y="4363"/>
                    <a:pt x="2266" y="4219"/>
                  </a:cubicBezTo>
                  <a:cubicBezTo>
                    <a:pt x="2266" y="4037"/>
                    <a:pt x="2322" y="3988"/>
                    <a:pt x="2413" y="3964"/>
                  </a:cubicBezTo>
                  <a:cubicBezTo>
                    <a:pt x="2444" y="3957"/>
                    <a:pt x="2469" y="3953"/>
                    <a:pt x="2469" y="3813"/>
                  </a:cubicBezTo>
                  <a:cubicBezTo>
                    <a:pt x="2469" y="3589"/>
                    <a:pt x="2479" y="3365"/>
                    <a:pt x="2490" y="3186"/>
                  </a:cubicBezTo>
                  <a:lnTo>
                    <a:pt x="2493" y="3141"/>
                  </a:lnTo>
                  <a:cubicBezTo>
                    <a:pt x="2497" y="3043"/>
                    <a:pt x="2500" y="2955"/>
                    <a:pt x="2500" y="2899"/>
                  </a:cubicBezTo>
                  <a:cubicBezTo>
                    <a:pt x="2500" y="2794"/>
                    <a:pt x="2605" y="2710"/>
                    <a:pt x="2721" y="2616"/>
                  </a:cubicBezTo>
                  <a:cubicBezTo>
                    <a:pt x="2836" y="2521"/>
                    <a:pt x="2973" y="2409"/>
                    <a:pt x="2973" y="2290"/>
                  </a:cubicBezTo>
                  <a:cubicBezTo>
                    <a:pt x="2973" y="2147"/>
                    <a:pt x="3068" y="1954"/>
                    <a:pt x="3166" y="1748"/>
                  </a:cubicBezTo>
                  <a:cubicBezTo>
                    <a:pt x="3271" y="1531"/>
                    <a:pt x="3379" y="1303"/>
                    <a:pt x="3379" y="1142"/>
                  </a:cubicBezTo>
                  <a:cubicBezTo>
                    <a:pt x="3379" y="848"/>
                    <a:pt x="3456" y="736"/>
                    <a:pt x="3537" y="620"/>
                  </a:cubicBezTo>
                  <a:cubicBezTo>
                    <a:pt x="3554" y="592"/>
                    <a:pt x="3575" y="564"/>
                    <a:pt x="3593" y="533"/>
                  </a:cubicBezTo>
                  <a:cubicBezTo>
                    <a:pt x="3600" y="519"/>
                    <a:pt x="3607" y="505"/>
                    <a:pt x="3614" y="494"/>
                  </a:cubicBezTo>
                  <a:lnTo>
                    <a:pt x="3614" y="491"/>
                  </a:lnTo>
                  <a:cubicBezTo>
                    <a:pt x="3617" y="477"/>
                    <a:pt x="3624" y="463"/>
                    <a:pt x="3631" y="445"/>
                  </a:cubicBezTo>
                  <a:lnTo>
                    <a:pt x="3631" y="438"/>
                  </a:lnTo>
                  <a:cubicBezTo>
                    <a:pt x="3638" y="424"/>
                    <a:pt x="3642" y="407"/>
                    <a:pt x="3645" y="393"/>
                  </a:cubicBezTo>
                  <a:lnTo>
                    <a:pt x="3649" y="382"/>
                  </a:lnTo>
                  <a:cubicBezTo>
                    <a:pt x="3652" y="365"/>
                    <a:pt x="3659" y="347"/>
                    <a:pt x="3659" y="330"/>
                  </a:cubicBezTo>
                  <a:lnTo>
                    <a:pt x="3659" y="323"/>
                  </a:lnTo>
                  <a:cubicBezTo>
                    <a:pt x="3663" y="302"/>
                    <a:pt x="3666" y="284"/>
                    <a:pt x="3670" y="267"/>
                  </a:cubicBezTo>
                  <a:lnTo>
                    <a:pt x="3670" y="260"/>
                  </a:lnTo>
                  <a:cubicBezTo>
                    <a:pt x="3670" y="239"/>
                    <a:pt x="3673" y="218"/>
                    <a:pt x="3673" y="197"/>
                  </a:cubicBezTo>
                  <a:lnTo>
                    <a:pt x="3673" y="134"/>
                  </a:lnTo>
                  <a:lnTo>
                    <a:pt x="3673" y="127"/>
                  </a:lnTo>
                  <a:cubicBezTo>
                    <a:pt x="3673" y="106"/>
                    <a:pt x="3673" y="88"/>
                    <a:pt x="3670" y="67"/>
                  </a:cubicBezTo>
                  <a:lnTo>
                    <a:pt x="3670" y="60"/>
                  </a:lnTo>
                  <a:lnTo>
                    <a:pt x="326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64" name="Google Shape;4278;p79">
              <a:extLst>
                <a:ext uri="{8793E4D4-8DB9-4822-8947-B4F341394E6F}">
                  <a16:creationId xmlns:a16="http://schemas.microsoft.com/office/drawing/2010/main" id="{143AE45C-6409-40B6-BB49-68AF4246C3A7}"/>
                </a:ext>
              </a:extLst>
            </p:cNvPr>
            <p:cNvSpPr/>
            <p:nvPr/>
          </p:nvSpPr>
          <p:spPr>
            <a:xfrm rot="0">
              <a:off x="2168070" y="2023593"/>
              <a:ext cx="394" cy="638"/>
            </a:xfrm>
            <a:custGeom>
              <a:avLst/>
              <a:gdLst/>
              <a:ahLst/>
              <a:cxnLst/>
              <a:rect b="b" l="0" r="r" t="0"/>
              <a:pathLst>
                <a:path h="47" w="29">
                  <a:moveTo>
                    <a:pt x="29" y="1"/>
                  </a:moveTo>
                  <a:lnTo>
                    <a:pt x="29" y="1"/>
                  </a:lnTo>
                  <a:cubicBezTo>
                    <a:pt x="27" y="6"/>
                    <a:pt x="24" y="10"/>
                    <a:pt x="22" y="14"/>
                  </a:cubicBezTo>
                  <a:lnTo>
                    <a:pt x="22" y="14"/>
                  </a:lnTo>
                  <a:cubicBezTo>
                    <a:pt x="24" y="10"/>
                    <a:pt x="27" y="6"/>
                    <a:pt x="29" y="1"/>
                  </a:cubicBezTo>
                  <a:close/>
                  <a:moveTo>
                    <a:pt x="22" y="14"/>
                  </a:moveTo>
                  <a:lnTo>
                    <a:pt x="22" y="14"/>
                  </a:lnTo>
                  <a:cubicBezTo>
                    <a:pt x="21" y="16"/>
                    <a:pt x="20" y="17"/>
                    <a:pt x="18" y="18"/>
                  </a:cubicBezTo>
                  <a:lnTo>
                    <a:pt x="1" y="46"/>
                  </a:lnTo>
                  <a:lnTo>
                    <a:pt x="8" y="36"/>
                  </a:lnTo>
                  <a:cubicBezTo>
                    <a:pt x="13" y="29"/>
                    <a:pt x="17" y="22"/>
                    <a:pt x="22"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65" name="Google Shape;4279;p79">
              <a:extLst>
                <a:ext uri="{D396BAEF-F3C7-4CED-BC7A-FD7ABE5A2A79}">
                  <a16:creationId xmlns:a16="http://schemas.microsoft.com/office/drawing/2010/main" id="{47C35A7B-5A63-4899-81DD-5F571591BCCF}"/>
                </a:ext>
              </a:extLst>
            </p:cNvPr>
            <p:cNvSpPr/>
            <p:nvPr/>
          </p:nvSpPr>
          <p:spPr>
            <a:xfrm rot="0">
              <a:off x="2166359" y="2024216"/>
              <a:ext cx="1724" cy="6191"/>
            </a:xfrm>
            <a:custGeom>
              <a:avLst/>
              <a:gdLst/>
              <a:ahLst/>
              <a:cxnLst/>
              <a:rect b="b" l="0" r="r" t="0"/>
              <a:pathLst>
                <a:path h="456" w="127">
                  <a:moveTo>
                    <a:pt x="127" y="0"/>
                  </a:moveTo>
                  <a:cubicBezTo>
                    <a:pt x="92" y="59"/>
                    <a:pt x="67" y="133"/>
                    <a:pt x="48" y="205"/>
                  </a:cubicBezTo>
                  <a:lnTo>
                    <a:pt x="48" y="205"/>
                  </a:lnTo>
                  <a:cubicBezTo>
                    <a:pt x="66" y="142"/>
                    <a:pt x="89" y="81"/>
                    <a:pt x="116" y="21"/>
                  </a:cubicBezTo>
                  <a:lnTo>
                    <a:pt x="127" y="0"/>
                  </a:lnTo>
                  <a:close/>
                  <a:moveTo>
                    <a:pt x="48" y="205"/>
                  </a:moveTo>
                  <a:cubicBezTo>
                    <a:pt x="25" y="286"/>
                    <a:pt x="9" y="370"/>
                    <a:pt x="1" y="455"/>
                  </a:cubicBezTo>
                  <a:cubicBezTo>
                    <a:pt x="5" y="432"/>
                    <a:pt x="18" y="322"/>
                    <a:pt x="48" y="20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66" name="Google Shape;4280;p79">
              <a:extLst>
                <a:ext uri="{BE5B36DE-E6BA-4396-ADF1-407D86FA5543}">
                  <a16:creationId xmlns:a16="http://schemas.microsoft.com/office/drawing/2010/main" id="{5234EF3D-D32F-4497-8DC5-8317B4BC1287}"/>
                </a:ext>
              </a:extLst>
            </p:cNvPr>
            <p:cNvSpPr/>
            <p:nvPr/>
          </p:nvSpPr>
          <p:spPr>
            <a:xfrm rot="0">
              <a:off x="2147065" y="2027639"/>
              <a:ext cx="1779" cy="54"/>
            </a:xfrm>
            <a:custGeom>
              <a:avLst/>
              <a:gdLst/>
              <a:ahLst/>
              <a:cxnLst/>
              <a:rect b="b" l="0" r="r" t="0"/>
              <a:pathLst>
                <a:path h="4" w="131">
                  <a:moveTo>
                    <a:pt x="1" y="0"/>
                  </a:moveTo>
                  <a:lnTo>
                    <a:pt x="13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67" name="Google Shape;4281;p79">
              <a:extLst>
                <a:ext uri="{A9F7726B-2F90-4173-A903-F9E6806005F2}">
                  <a16:creationId xmlns:a16="http://schemas.microsoft.com/office/drawing/2010/main" id="{053BB5F1-6F0F-4ABC-939D-D468C8C5346D}"/>
                </a:ext>
              </a:extLst>
            </p:cNvPr>
            <p:cNvSpPr/>
            <p:nvPr/>
          </p:nvSpPr>
          <p:spPr>
            <a:xfrm rot="0">
              <a:off x="2149306" y="2027734"/>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68" name="Google Shape;4282;p79">
              <a:extLst>
                <a:ext uri="{35DAC607-6CBF-4752-B6D7-088E9D4D35DA}">
                  <a16:creationId xmlns:a16="http://schemas.microsoft.com/office/drawing/2010/main" id="{B5AE1AAA-BFA5-4CF1-AAE3-AD566A1BDB5B}"/>
                </a:ext>
              </a:extLst>
            </p:cNvPr>
            <p:cNvSpPr/>
            <p:nvPr/>
          </p:nvSpPr>
          <p:spPr>
            <a:xfrm rot="0">
              <a:off x="2167934" y="2023837"/>
              <a:ext cx="394" cy="679"/>
            </a:xfrm>
            <a:custGeom>
              <a:avLst/>
              <a:gdLst/>
              <a:ahLst/>
              <a:cxnLst/>
              <a:rect b="b" l="0" r="r" t="0"/>
              <a:pathLst>
                <a:path h="50" w="29">
                  <a:moveTo>
                    <a:pt x="28" y="0"/>
                  </a:moveTo>
                  <a:lnTo>
                    <a:pt x="18" y="17"/>
                  </a:lnTo>
                  <a:lnTo>
                    <a:pt x="18" y="17"/>
                  </a:lnTo>
                  <a:cubicBezTo>
                    <a:pt x="21" y="12"/>
                    <a:pt x="25" y="6"/>
                    <a:pt x="28" y="0"/>
                  </a:cubicBezTo>
                  <a:close/>
                  <a:moveTo>
                    <a:pt x="18" y="17"/>
                  </a:moveTo>
                  <a:cubicBezTo>
                    <a:pt x="16" y="20"/>
                    <a:pt x="15" y="22"/>
                    <a:pt x="13" y="25"/>
                  </a:cubicBezTo>
                  <a:lnTo>
                    <a:pt x="13" y="25"/>
                  </a:lnTo>
                  <a:lnTo>
                    <a:pt x="18" y="17"/>
                  </a:lnTo>
                  <a:close/>
                  <a:moveTo>
                    <a:pt x="13" y="25"/>
                  </a:moveTo>
                  <a:lnTo>
                    <a:pt x="11" y="28"/>
                  </a:lnTo>
                  <a:lnTo>
                    <a:pt x="10" y="29"/>
                  </a:lnTo>
                  <a:lnTo>
                    <a:pt x="10" y="29"/>
                  </a:lnTo>
                  <a:cubicBezTo>
                    <a:pt x="11" y="28"/>
                    <a:pt x="12" y="26"/>
                    <a:pt x="13" y="25"/>
                  </a:cubicBezTo>
                  <a:close/>
                  <a:moveTo>
                    <a:pt x="10" y="29"/>
                  </a:moveTo>
                  <a:cubicBezTo>
                    <a:pt x="7" y="36"/>
                    <a:pt x="3" y="42"/>
                    <a:pt x="0" y="49"/>
                  </a:cubicBezTo>
                  <a:lnTo>
                    <a:pt x="10" y="2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69" name="Google Shape;4283;p79">
              <a:extLst>
                <a:ext uri="{9D001EB9-6197-45A7-BDC4-DABEDEAAD590}">
                  <a16:creationId xmlns:a16="http://schemas.microsoft.com/office/drawing/2010/main" id="{09790BA3-E9D1-46B5-AC68-BDB887024042}"/>
                </a:ext>
              </a:extLst>
            </p:cNvPr>
            <p:cNvSpPr/>
            <p:nvPr/>
          </p:nvSpPr>
          <p:spPr>
            <a:xfrm rot="0">
              <a:off x="2132184" y="2072553"/>
              <a:ext cx="68" cy="68"/>
            </a:xfrm>
            <a:custGeom>
              <a:avLst/>
              <a:gdLst/>
              <a:ahLst/>
              <a:cxnLst/>
              <a:rect b="b" l="0" r="r" t="0"/>
              <a:pathLst>
                <a:path h="5" w="5">
                  <a:moveTo>
                    <a:pt x="1" y="4"/>
                  </a:moveTo>
                  <a:lnTo>
                    <a:pt x="1" y="4"/>
                  </a:ln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70" name="Google Shape;4284;p79">
              <a:extLst>
                <a:ext uri="{3D2700E1-4940-451D-8FE2-04DB61B71083}">
                  <a16:creationId xmlns:a16="http://schemas.microsoft.com/office/drawing/2010/main" id="{2677C4F9-15B1-4617-A785-F494424A1C06}"/>
                </a:ext>
              </a:extLst>
            </p:cNvPr>
            <p:cNvSpPr/>
            <p:nvPr/>
          </p:nvSpPr>
          <p:spPr>
            <a:xfrm rot="0">
              <a:off x="2146400" y="2033532"/>
              <a:ext cx="68" cy="489"/>
            </a:xfrm>
            <a:custGeom>
              <a:avLst/>
              <a:gdLst/>
              <a:ahLst/>
              <a:cxnLst/>
              <a:rect b="b" l="0" r="r" t="0"/>
              <a:pathLst>
                <a:path h="36" w="5">
                  <a:moveTo>
                    <a:pt x="4" y="1"/>
                  </a:moveTo>
                  <a:lnTo>
                    <a:pt x="4" y="1"/>
                  </a:lnTo>
                  <a:cubicBezTo>
                    <a:pt x="1" y="15"/>
                    <a:pt x="1" y="25"/>
                    <a:pt x="1" y="36"/>
                  </a:cubicBezTo>
                  <a:cubicBezTo>
                    <a:pt x="4" y="25"/>
                    <a:pt x="4" y="15"/>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71" name="Google Shape;4285;p79">
              <a:extLst>
                <a:ext uri="{ABA18E47-7500-49A2-8CD6-A70B6B9E13FE}">
                  <a16:creationId xmlns:a16="http://schemas.microsoft.com/office/drawing/2010/main" id="{22EDFFB4-0854-4940-9602-971A8853E0F3}"/>
                </a:ext>
              </a:extLst>
            </p:cNvPr>
            <p:cNvSpPr/>
            <p:nvPr/>
          </p:nvSpPr>
          <p:spPr>
            <a:xfrm rot="0">
              <a:off x="2132660" y="2071982"/>
              <a:ext cx="299" cy="204"/>
            </a:xfrm>
            <a:custGeom>
              <a:avLst/>
              <a:gdLst/>
              <a:ahLst/>
              <a:cxnLst/>
              <a:rect b="b" l="0" r="r" t="0"/>
              <a:pathLst>
                <a:path h="15" w="22">
                  <a:moveTo>
                    <a:pt x="1" y="15"/>
                  </a:moveTo>
                  <a:cubicBezTo>
                    <a:pt x="8" y="11"/>
                    <a:pt x="15" y="4"/>
                    <a:pt x="22" y="1"/>
                  </a:cubicBezTo>
                  <a:cubicBezTo>
                    <a:pt x="15" y="4"/>
                    <a:pt x="8" y="11"/>
                    <a:pt x="1"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72" name="Google Shape;4286;p79">
              <a:extLst>
                <a:ext uri="{103BCFB7-6B5D-4ECE-9475-C43C4A8F2F5C}">
                  <a16:creationId xmlns:a16="http://schemas.microsoft.com/office/drawing/2010/main" id="{F0583A5A-FCDB-4F05-94F0-7418805EBA06}"/>
                </a:ext>
              </a:extLst>
            </p:cNvPr>
            <p:cNvSpPr/>
            <p:nvPr/>
          </p:nvSpPr>
          <p:spPr>
            <a:xfrm rot="0">
              <a:off x="2133759" y="2071602"/>
              <a:ext cx="244" cy="68"/>
            </a:xfrm>
            <a:custGeom>
              <a:avLst/>
              <a:gdLst/>
              <a:ahLst/>
              <a:cxnLst/>
              <a:rect b="b" l="0" r="r" t="0"/>
              <a:pathLst>
                <a:path h="5" w="18">
                  <a:moveTo>
                    <a:pt x="0" y="4"/>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73" name="Google Shape;4287;p79">
              <a:extLst>
                <a:ext uri="{4785373A-BF15-4EEF-AFF2-E05C4295879D}">
                  <a16:creationId xmlns:a16="http://schemas.microsoft.com/office/drawing/2010/main" id="{868650F7-24D6-4E1E-8148-8E126462CE19}"/>
                </a:ext>
              </a:extLst>
            </p:cNvPr>
            <p:cNvSpPr/>
            <p:nvPr/>
          </p:nvSpPr>
          <p:spPr>
            <a:xfrm rot="0">
              <a:off x="2132334" y="2072268"/>
              <a:ext cx="244" cy="204"/>
            </a:xfrm>
            <a:custGeom>
              <a:avLst/>
              <a:gdLst/>
              <a:ahLst/>
              <a:cxnLst/>
              <a:rect b="b" l="0" r="r" t="0"/>
              <a:pathLst>
                <a:path h="15" w="18">
                  <a:moveTo>
                    <a:pt x="0" y="15"/>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74" name="Google Shape;4288;p79">
              <a:extLst>
                <a:ext uri="{7F7B3CA3-D355-4DE1-8E9D-AC7DA4F356DD}">
                  <a16:creationId xmlns:a16="http://schemas.microsoft.com/office/drawing/2010/main" id="{618340F4-9376-4CD9-BC11-6F68A5C28502}"/>
                </a:ext>
              </a:extLst>
            </p:cNvPr>
            <p:cNvSpPr/>
            <p:nvPr/>
          </p:nvSpPr>
          <p:spPr>
            <a:xfrm rot="0">
              <a:off x="2133379" y="2071657"/>
              <a:ext cx="244" cy="109"/>
            </a:xfrm>
            <a:custGeom>
              <a:avLst/>
              <a:gdLst/>
              <a:ahLst/>
              <a:cxnLst/>
              <a:rect b="b" l="0" r="r" t="0"/>
              <a:pathLst>
                <a:path h="8" w="18">
                  <a:moveTo>
                    <a:pt x="0" y="7"/>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75" name="Google Shape;4289;p79">
              <a:extLst>
                <a:ext uri="{8CD4C355-F456-456C-BC0D-2CEFE6C2DFC8}">
                  <a16:creationId xmlns:a16="http://schemas.microsoft.com/office/drawing/2010/main" id="{5835B294-9300-4849-A910-978D09B7084E}"/>
                </a:ext>
              </a:extLst>
            </p:cNvPr>
            <p:cNvSpPr/>
            <p:nvPr/>
          </p:nvSpPr>
          <p:spPr>
            <a:xfrm rot="0">
              <a:off x="2134140" y="2071562"/>
              <a:ext cx="394" cy="14"/>
            </a:xfrm>
            <a:custGeom>
              <a:avLst/>
              <a:gdLst/>
              <a:ahLst/>
              <a:cxnLst/>
              <a:rect b="b" l="0" r="r" t="0"/>
              <a:pathLst>
                <a:path h="1" w="29">
                  <a:moveTo>
                    <a:pt x="0" y="0"/>
                  </a:moveTo>
                  <a:cubicBezTo>
                    <a:pt x="7" y="0"/>
                    <a:pt x="18" y="0"/>
                    <a:pt x="28" y="0"/>
                  </a:cubicBezTo>
                  <a:cubicBezTo>
                    <a:pt x="18" y="0"/>
                    <a:pt x="7" y="0"/>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76" name="Google Shape;4290;p79">
              <a:extLst>
                <a:ext uri="{83996113-2CC0-4D71-BAE2-633264C79CA9}">
                  <a16:creationId xmlns:a16="http://schemas.microsoft.com/office/drawing/2010/main" id="{66C92ED1-AC6C-4E12-B760-47C4AF23C486}"/>
                </a:ext>
              </a:extLst>
            </p:cNvPr>
            <p:cNvSpPr/>
            <p:nvPr/>
          </p:nvSpPr>
          <p:spPr>
            <a:xfrm rot="0">
              <a:off x="2143359" y="2058296"/>
              <a:ext cx="1100" cy="1819"/>
            </a:xfrm>
            <a:custGeom>
              <a:avLst/>
              <a:gdLst/>
              <a:ahLst/>
              <a:cxnLst/>
              <a:rect b="b" l="0" r="r" t="0"/>
              <a:pathLst>
                <a:path h="134" w="81">
                  <a:moveTo>
                    <a:pt x="81" y="134"/>
                  </a:moveTo>
                  <a:cubicBezTo>
                    <a:pt x="60" y="84"/>
                    <a:pt x="32" y="39"/>
                    <a:pt x="0" y="0"/>
                  </a:cubicBezTo>
                  <a:cubicBezTo>
                    <a:pt x="32" y="39"/>
                    <a:pt x="60" y="84"/>
                    <a:pt x="81" y="13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77" name="Google Shape;4291;p79">
              <a:extLst>
                <a:ext uri="{BA8CCD01-6F08-4C6E-8F92-EA09E6F4E59A}">
                  <a16:creationId xmlns:a16="http://schemas.microsoft.com/office/drawing/2010/main" id="{C6EC49C8-5EEB-4C68-B216-EA60A78A227F}"/>
                </a:ext>
              </a:extLst>
            </p:cNvPr>
            <p:cNvSpPr/>
            <p:nvPr/>
          </p:nvSpPr>
          <p:spPr>
            <a:xfrm rot="0">
              <a:off x="2146685" y="2030436"/>
              <a:ext cx="109" cy="774"/>
            </a:xfrm>
            <a:custGeom>
              <a:avLst/>
              <a:gdLst/>
              <a:ahLst/>
              <a:cxnLst/>
              <a:rect b="b" l="0" r="r" t="0"/>
              <a:pathLst>
                <a:path h="57" w="8">
                  <a:moveTo>
                    <a:pt x="8" y="1"/>
                  </a:moveTo>
                  <a:cubicBezTo>
                    <a:pt x="4" y="18"/>
                    <a:pt x="1" y="39"/>
                    <a:pt x="1" y="57"/>
                  </a:cubicBez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78" name="Google Shape;4292;p79">
              <a:extLst>
                <a:ext uri="{751F412C-33D5-45BF-A332-579017087349}">
                  <a16:creationId xmlns:a16="http://schemas.microsoft.com/office/drawing/2010/main" id="{B5E6FE09-1108-464F-8EE6-975D91A349D6}"/>
                </a:ext>
              </a:extLst>
            </p:cNvPr>
            <p:cNvSpPr/>
            <p:nvPr/>
          </p:nvSpPr>
          <p:spPr>
            <a:xfrm rot="0">
              <a:off x="2146780" y="2029350"/>
              <a:ext cx="109" cy="910"/>
            </a:xfrm>
            <a:custGeom>
              <a:avLst/>
              <a:gdLst/>
              <a:ahLst/>
              <a:cxnLst/>
              <a:rect b="b" l="0" r="r" t="0"/>
              <a:pathLst>
                <a:path h="67" w="8">
                  <a:moveTo>
                    <a:pt x="1" y="67"/>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79" name="Google Shape;4293;p79">
              <a:extLst>
                <a:ext uri="{77C3100B-A92C-4C68-86EA-8186CCFF48CF}">
                  <a16:creationId xmlns:a16="http://schemas.microsoft.com/office/drawing/2010/main" id="{20F906FC-A324-4BF2-BF1F-3CD45D43021C}"/>
                </a:ext>
              </a:extLst>
            </p:cNvPr>
            <p:cNvSpPr/>
            <p:nvPr/>
          </p:nvSpPr>
          <p:spPr>
            <a:xfrm rot="0">
              <a:off x="2132945" y="2071793"/>
              <a:ext cx="352" cy="204"/>
            </a:xfrm>
            <a:custGeom>
              <a:avLst/>
              <a:gdLst/>
              <a:ahLst/>
              <a:cxnLst/>
              <a:rect b="b" l="0" r="r" t="0"/>
              <a:pathLst>
                <a:path h="15" w="26">
                  <a:moveTo>
                    <a:pt x="1" y="15"/>
                  </a:moveTo>
                  <a:cubicBezTo>
                    <a:pt x="8" y="8"/>
                    <a:pt x="18" y="4"/>
                    <a:pt x="25" y="1"/>
                  </a:cubicBezTo>
                  <a:cubicBezTo>
                    <a:pt x="18" y="4"/>
                    <a:pt x="8" y="8"/>
                    <a:pt x="1"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80" name="Google Shape;4294;p79">
              <a:extLst>
                <a:ext uri="{4E8B80A8-8F38-4F80-9F1A-BCBB697C4C43}">
                  <a16:creationId xmlns:a16="http://schemas.microsoft.com/office/drawing/2010/main" id="{3AD0C7AC-1865-492A-93A8-C982A9CA65AD}"/>
                </a:ext>
              </a:extLst>
            </p:cNvPr>
            <p:cNvSpPr/>
            <p:nvPr/>
          </p:nvSpPr>
          <p:spPr>
            <a:xfrm rot="0">
              <a:off x="2146590" y="2031385"/>
              <a:ext cx="68" cy="638"/>
            </a:xfrm>
            <a:custGeom>
              <a:avLst/>
              <a:gdLst/>
              <a:ahLst/>
              <a:cxnLst/>
              <a:rect b="b" l="0" r="r" t="0"/>
              <a:pathLst>
                <a:path h="47" w="5">
                  <a:moveTo>
                    <a:pt x="1" y="47"/>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81" name="Google Shape;4295;p79">
              <a:extLst>
                <a:ext uri="{09CE6C28-C745-4007-8A46-71020B8921BC}">
                  <a16:creationId xmlns:a16="http://schemas.microsoft.com/office/drawing/2010/main" id="{5D9A8DBA-E41C-4525-BF8A-444A6736A6C4}"/>
                </a:ext>
              </a:extLst>
            </p:cNvPr>
            <p:cNvSpPr/>
            <p:nvPr/>
          </p:nvSpPr>
          <p:spPr>
            <a:xfrm rot="0">
              <a:off x="2146930" y="2027639"/>
              <a:ext cx="149" cy="1575"/>
            </a:xfrm>
            <a:custGeom>
              <a:avLst/>
              <a:gdLst/>
              <a:ahLst/>
              <a:cxnLst/>
              <a:rect b="b" l="0" r="r" t="0"/>
              <a:pathLst>
                <a:path h="116" w="11">
                  <a:moveTo>
                    <a:pt x="11" y="0"/>
                  </a:moveTo>
                  <a:cubicBezTo>
                    <a:pt x="7" y="42"/>
                    <a:pt x="4" y="81"/>
                    <a:pt x="0" y="116"/>
                  </a:cubicBezTo>
                  <a:cubicBezTo>
                    <a:pt x="4" y="81"/>
                    <a:pt x="7" y="42"/>
                    <a:pt x="1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82" name="Google Shape;4296;p79">
              <a:extLst>
                <a:ext uri="{CAD00FEE-73A1-437F-A1CE-0D118465270E}">
                  <a16:creationId xmlns:a16="http://schemas.microsoft.com/office/drawing/2010/main" id="{81A82F42-14E5-4541-AB86-A1274FB0F771}"/>
                </a:ext>
              </a:extLst>
            </p:cNvPr>
            <p:cNvSpPr/>
            <p:nvPr/>
          </p:nvSpPr>
          <p:spPr>
            <a:xfrm rot="0">
              <a:off x="2146549" y="2032201"/>
              <a:ext cx="54" cy="584"/>
            </a:xfrm>
            <a:custGeom>
              <a:avLst/>
              <a:gdLst/>
              <a:ahLst/>
              <a:cxnLst/>
              <a:rect b="b" l="0" r="r" t="0"/>
              <a:pathLst>
                <a:path h="43" w="4">
                  <a:moveTo>
                    <a:pt x="4" y="1"/>
                  </a:moveTo>
                  <a:cubicBezTo>
                    <a:pt x="0" y="18"/>
                    <a:pt x="0" y="29"/>
                    <a:pt x="0" y="43"/>
                  </a:cubicBezTo>
                  <a:cubicBezTo>
                    <a:pt x="0" y="32"/>
                    <a:pt x="0" y="18"/>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83" name="Google Shape;4297;p79">
              <a:extLst>
                <a:ext uri="{0037E4E8-8504-4784-8477-26B5779E92E5}">
                  <a16:creationId xmlns:a16="http://schemas.microsoft.com/office/drawing/2010/main" id="{9BAB828E-6DFC-4F54-AF10-14BE39B04C19}"/>
                </a:ext>
              </a:extLst>
            </p:cNvPr>
            <p:cNvSpPr/>
            <p:nvPr/>
          </p:nvSpPr>
          <p:spPr>
            <a:xfrm rot="0">
              <a:off x="2136135" y="2062329"/>
              <a:ext cx="3150" cy="542"/>
            </a:xfrm>
            <a:custGeom>
              <a:avLst/>
              <a:gdLst/>
              <a:ahLst/>
              <a:cxnLst/>
              <a:rect b="b" l="0" r="r" t="0"/>
              <a:pathLst>
                <a:path h="40" w="232">
                  <a:moveTo>
                    <a:pt x="195" y="1"/>
                  </a:moveTo>
                  <a:cubicBezTo>
                    <a:pt x="118" y="1"/>
                    <a:pt x="24" y="4"/>
                    <a:pt x="0" y="40"/>
                  </a:cubicBezTo>
                  <a:cubicBezTo>
                    <a:pt x="28" y="1"/>
                    <a:pt x="151" y="1"/>
                    <a:pt x="231" y="1"/>
                  </a:cubicBezTo>
                  <a:cubicBezTo>
                    <a:pt x="220" y="1"/>
                    <a:pt x="208" y="1"/>
                    <a:pt x="19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84" name="Google Shape;4298;p79">
              <a:extLst>
                <a:ext uri="{52E8E52A-B71D-41EC-9758-730117BE6A46}">
                  <a16:creationId xmlns:a16="http://schemas.microsoft.com/office/drawing/2010/main" id="{29F02657-4AE7-49AB-AA2C-8D7D2ABF2829}"/>
                </a:ext>
              </a:extLst>
            </p:cNvPr>
            <p:cNvSpPr/>
            <p:nvPr/>
          </p:nvSpPr>
          <p:spPr>
            <a:xfrm rot="0">
              <a:off x="2146454" y="2032921"/>
              <a:ext cx="54" cy="489"/>
            </a:xfrm>
            <a:custGeom>
              <a:avLst/>
              <a:gdLst/>
              <a:ahLst/>
              <a:cxnLst/>
              <a:rect b="b" l="0" r="r" t="0"/>
              <a:pathLst>
                <a:path h="36" w="4">
                  <a:moveTo>
                    <a:pt x="4" y="0"/>
                  </a:moveTo>
                  <a:lnTo>
                    <a:pt x="4" y="0"/>
                  </a:lnTo>
                  <a:cubicBezTo>
                    <a:pt x="0" y="14"/>
                    <a:pt x="0" y="25"/>
                    <a:pt x="0" y="35"/>
                  </a:cubicBezTo>
                  <a:cubicBezTo>
                    <a:pt x="4" y="25"/>
                    <a:pt x="4" y="14"/>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85" name="Google Shape;4299;p79">
              <a:extLst>
                <a:ext uri="{9D379698-C41F-4537-B11D-F9322E2B771A}">
                  <a16:creationId xmlns:a16="http://schemas.microsoft.com/office/drawing/2010/main" id="{0AF9E441-12E3-42AD-AAA1-B996C3EEBD2C}"/>
                </a:ext>
              </a:extLst>
            </p:cNvPr>
            <p:cNvSpPr/>
            <p:nvPr/>
          </p:nvSpPr>
          <p:spPr>
            <a:xfrm rot="0">
              <a:off x="2208721" y="1867452"/>
              <a:ext cx="119645" cy="148131"/>
            </a:xfrm>
            <a:custGeom>
              <a:avLst/>
              <a:gdLst/>
              <a:ahLst/>
              <a:cxnLst/>
              <a:rect b="b" l="0" r="r" t="0"/>
              <a:pathLst>
                <a:path h="10910" w="8812">
                  <a:moveTo>
                    <a:pt x="7299" y="1"/>
                  </a:moveTo>
                  <a:lnTo>
                    <a:pt x="7271" y="36"/>
                  </a:lnTo>
                  <a:lnTo>
                    <a:pt x="7268" y="43"/>
                  </a:lnTo>
                  <a:cubicBezTo>
                    <a:pt x="7261" y="53"/>
                    <a:pt x="7254" y="60"/>
                    <a:pt x="7247" y="71"/>
                  </a:cubicBezTo>
                  <a:lnTo>
                    <a:pt x="7240" y="74"/>
                  </a:lnTo>
                  <a:cubicBezTo>
                    <a:pt x="7233" y="81"/>
                    <a:pt x="7226" y="88"/>
                    <a:pt x="7219" y="95"/>
                  </a:cubicBezTo>
                  <a:cubicBezTo>
                    <a:pt x="7212" y="102"/>
                    <a:pt x="7205" y="106"/>
                    <a:pt x="7198" y="113"/>
                  </a:cubicBezTo>
                  <a:cubicBezTo>
                    <a:pt x="7187" y="116"/>
                    <a:pt x="7180" y="120"/>
                    <a:pt x="7173" y="123"/>
                  </a:cubicBezTo>
                  <a:lnTo>
                    <a:pt x="7170" y="123"/>
                  </a:lnTo>
                  <a:cubicBezTo>
                    <a:pt x="7163" y="123"/>
                    <a:pt x="7152" y="127"/>
                    <a:pt x="7145" y="127"/>
                  </a:cubicBezTo>
                  <a:lnTo>
                    <a:pt x="7138" y="127"/>
                  </a:lnTo>
                  <a:cubicBezTo>
                    <a:pt x="7131" y="130"/>
                    <a:pt x="7121" y="130"/>
                    <a:pt x="7110" y="130"/>
                  </a:cubicBezTo>
                  <a:lnTo>
                    <a:pt x="7019" y="130"/>
                  </a:lnTo>
                  <a:cubicBezTo>
                    <a:pt x="6995" y="130"/>
                    <a:pt x="6974" y="179"/>
                    <a:pt x="6949" y="246"/>
                  </a:cubicBezTo>
                  <a:cubicBezTo>
                    <a:pt x="6911" y="354"/>
                    <a:pt x="6855" y="519"/>
                    <a:pt x="6662" y="519"/>
                  </a:cubicBezTo>
                  <a:cubicBezTo>
                    <a:pt x="6561" y="519"/>
                    <a:pt x="6543" y="561"/>
                    <a:pt x="6515" y="631"/>
                  </a:cubicBezTo>
                  <a:cubicBezTo>
                    <a:pt x="6491" y="690"/>
                    <a:pt x="6456" y="778"/>
                    <a:pt x="6340" y="778"/>
                  </a:cubicBezTo>
                  <a:cubicBezTo>
                    <a:pt x="6190" y="778"/>
                    <a:pt x="6067" y="666"/>
                    <a:pt x="6018" y="617"/>
                  </a:cubicBezTo>
                  <a:lnTo>
                    <a:pt x="5311" y="617"/>
                  </a:lnTo>
                  <a:lnTo>
                    <a:pt x="5290" y="596"/>
                  </a:lnTo>
                  <a:cubicBezTo>
                    <a:pt x="5248" y="554"/>
                    <a:pt x="5172" y="504"/>
                    <a:pt x="5132" y="504"/>
                  </a:cubicBezTo>
                  <a:cubicBezTo>
                    <a:pt x="5125" y="504"/>
                    <a:pt x="5119" y="505"/>
                    <a:pt x="5115" y="508"/>
                  </a:cubicBezTo>
                  <a:lnTo>
                    <a:pt x="4905" y="648"/>
                  </a:lnTo>
                  <a:lnTo>
                    <a:pt x="1614" y="648"/>
                  </a:lnTo>
                  <a:lnTo>
                    <a:pt x="1614" y="1800"/>
                  </a:lnTo>
                  <a:lnTo>
                    <a:pt x="1099" y="1814"/>
                  </a:lnTo>
                  <a:lnTo>
                    <a:pt x="1099" y="3536"/>
                  </a:lnTo>
                  <a:cubicBezTo>
                    <a:pt x="1120" y="3922"/>
                    <a:pt x="1085" y="4139"/>
                    <a:pt x="984" y="4170"/>
                  </a:cubicBezTo>
                  <a:lnTo>
                    <a:pt x="952" y="4181"/>
                  </a:lnTo>
                  <a:cubicBezTo>
                    <a:pt x="627" y="4286"/>
                    <a:pt x="557" y="4366"/>
                    <a:pt x="557" y="4412"/>
                  </a:cubicBezTo>
                  <a:cubicBezTo>
                    <a:pt x="557" y="4576"/>
                    <a:pt x="529" y="4769"/>
                    <a:pt x="301" y="4814"/>
                  </a:cubicBezTo>
                  <a:cubicBezTo>
                    <a:pt x="277" y="4818"/>
                    <a:pt x="270" y="4856"/>
                    <a:pt x="266" y="4944"/>
                  </a:cubicBezTo>
                  <a:cubicBezTo>
                    <a:pt x="256" y="5049"/>
                    <a:pt x="242" y="5220"/>
                    <a:pt x="53" y="5220"/>
                  </a:cubicBezTo>
                  <a:lnTo>
                    <a:pt x="35" y="5220"/>
                  </a:lnTo>
                  <a:cubicBezTo>
                    <a:pt x="42" y="5245"/>
                    <a:pt x="53" y="5269"/>
                    <a:pt x="63" y="5290"/>
                  </a:cubicBezTo>
                  <a:cubicBezTo>
                    <a:pt x="102" y="5378"/>
                    <a:pt x="161" y="5511"/>
                    <a:pt x="63" y="5605"/>
                  </a:cubicBezTo>
                  <a:cubicBezTo>
                    <a:pt x="28" y="5637"/>
                    <a:pt x="4" y="5682"/>
                    <a:pt x="0" y="5728"/>
                  </a:cubicBezTo>
                  <a:cubicBezTo>
                    <a:pt x="0" y="5735"/>
                    <a:pt x="0" y="5742"/>
                    <a:pt x="0" y="5745"/>
                  </a:cubicBezTo>
                  <a:cubicBezTo>
                    <a:pt x="0" y="5749"/>
                    <a:pt x="0" y="5756"/>
                    <a:pt x="4" y="5759"/>
                  </a:cubicBezTo>
                  <a:cubicBezTo>
                    <a:pt x="19" y="5785"/>
                    <a:pt x="46" y="5799"/>
                    <a:pt x="75" y="5799"/>
                  </a:cubicBezTo>
                  <a:cubicBezTo>
                    <a:pt x="78" y="5799"/>
                    <a:pt x="81" y="5798"/>
                    <a:pt x="84" y="5798"/>
                  </a:cubicBezTo>
                  <a:cubicBezTo>
                    <a:pt x="88" y="5798"/>
                    <a:pt x="92" y="5798"/>
                    <a:pt x="96" y="5798"/>
                  </a:cubicBezTo>
                  <a:cubicBezTo>
                    <a:pt x="141" y="5798"/>
                    <a:pt x="185" y="5815"/>
                    <a:pt x="214" y="5847"/>
                  </a:cubicBezTo>
                  <a:cubicBezTo>
                    <a:pt x="277" y="5914"/>
                    <a:pt x="266" y="6015"/>
                    <a:pt x="259" y="6134"/>
                  </a:cubicBezTo>
                  <a:cubicBezTo>
                    <a:pt x="256" y="6176"/>
                    <a:pt x="252" y="6222"/>
                    <a:pt x="252" y="6267"/>
                  </a:cubicBezTo>
                  <a:cubicBezTo>
                    <a:pt x="252" y="6278"/>
                    <a:pt x="252" y="6285"/>
                    <a:pt x="256" y="6295"/>
                  </a:cubicBezTo>
                  <a:cubicBezTo>
                    <a:pt x="256" y="6299"/>
                    <a:pt x="256" y="6302"/>
                    <a:pt x="256" y="6309"/>
                  </a:cubicBezTo>
                  <a:cubicBezTo>
                    <a:pt x="259" y="6313"/>
                    <a:pt x="256" y="6316"/>
                    <a:pt x="259" y="6320"/>
                  </a:cubicBezTo>
                  <a:cubicBezTo>
                    <a:pt x="263" y="6323"/>
                    <a:pt x="263" y="6330"/>
                    <a:pt x="266" y="6337"/>
                  </a:cubicBezTo>
                  <a:lnTo>
                    <a:pt x="270" y="6344"/>
                  </a:lnTo>
                  <a:cubicBezTo>
                    <a:pt x="273" y="6348"/>
                    <a:pt x="277" y="6355"/>
                    <a:pt x="280" y="6362"/>
                  </a:cubicBezTo>
                  <a:cubicBezTo>
                    <a:pt x="298" y="6393"/>
                    <a:pt x="322" y="6425"/>
                    <a:pt x="350" y="6449"/>
                  </a:cubicBezTo>
                  <a:cubicBezTo>
                    <a:pt x="392" y="6484"/>
                    <a:pt x="434" y="6516"/>
                    <a:pt x="483" y="6544"/>
                  </a:cubicBezTo>
                  <a:lnTo>
                    <a:pt x="487" y="6544"/>
                  </a:lnTo>
                  <a:lnTo>
                    <a:pt x="536" y="6568"/>
                  </a:lnTo>
                  <a:lnTo>
                    <a:pt x="476" y="6768"/>
                  </a:lnTo>
                  <a:lnTo>
                    <a:pt x="462" y="6820"/>
                  </a:lnTo>
                  <a:lnTo>
                    <a:pt x="469" y="6827"/>
                  </a:lnTo>
                  <a:cubicBezTo>
                    <a:pt x="581" y="6964"/>
                    <a:pt x="826" y="7261"/>
                    <a:pt x="858" y="7356"/>
                  </a:cubicBezTo>
                  <a:cubicBezTo>
                    <a:pt x="861" y="7366"/>
                    <a:pt x="865" y="7380"/>
                    <a:pt x="872" y="7391"/>
                  </a:cubicBezTo>
                  <a:lnTo>
                    <a:pt x="889" y="7429"/>
                  </a:lnTo>
                  <a:cubicBezTo>
                    <a:pt x="942" y="7527"/>
                    <a:pt x="1008" y="7667"/>
                    <a:pt x="970" y="7783"/>
                  </a:cubicBezTo>
                  <a:cubicBezTo>
                    <a:pt x="952" y="7839"/>
                    <a:pt x="910" y="7884"/>
                    <a:pt x="858" y="7909"/>
                  </a:cubicBezTo>
                  <a:cubicBezTo>
                    <a:pt x="798" y="7937"/>
                    <a:pt x="784" y="7961"/>
                    <a:pt x="781" y="7972"/>
                  </a:cubicBezTo>
                  <a:cubicBezTo>
                    <a:pt x="781" y="7979"/>
                    <a:pt x="784" y="7983"/>
                    <a:pt x="791" y="7990"/>
                  </a:cubicBezTo>
                  <a:lnTo>
                    <a:pt x="1043" y="8025"/>
                  </a:lnTo>
                  <a:lnTo>
                    <a:pt x="1110" y="8193"/>
                  </a:lnTo>
                  <a:cubicBezTo>
                    <a:pt x="1253" y="8203"/>
                    <a:pt x="1386" y="8263"/>
                    <a:pt x="1495" y="8354"/>
                  </a:cubicBezTo>
                  <a:cubicBezTo>
                    <a:pt x="1516" y="8375"/>
                    <a:pt x="1534" y="8392"/>
                    <a:pt x="1555" y="8413"/>
                  </a:cubicBezTo>
                  <a:cubicBezTo>
                    <a:pt x="1600" y="8473"/>
                    <a:pt x="1642" y="8515"/>
                    <a:pt x="1670" y="8550"/>
                  </a:cubicBezTo>
                  <a:cubicBezTo>
                    <a:pt x="1758" y="8644"/>
                    <a:pt x="1803" y="8697"/>
                    <a:pt x="1803" y="8795"/>
                  </a:cubicBezTo>
                  <a:cubicBezTo>
                    <a:pt x="1803" y="8823"/>
                    <a:pt x="1842" y="8847"/>
                    <a:pt x="1922" y="8903"/>
                  </a:cubicBezTo>
                  <a:cubicBezTo>
                    <a:pt x="1989" y="8949"/>
                    <a:pt x="2055" y="8994"/>
                    <a:pt x="2118" y="9047"/>
                  </a:cubicBezTo>
                  <a:cubicBezTo>
                    <a:pt x="2342" y="9232"/>
                    <a:pt x="2342" y="9355"/>
                    <a:pt x="2342" y="9463"/>
                  </a:cubicBezTo>
                  <a:cubicBezTo>
                    <a:pt x="2360" y="9505"/>
                    <a:pt x="2514" y="9603"/>
                    <a:pt x="2675" y="9677"/>
                  </a:cubicBezTo>
                  <a:lnTo>
                    <a:pt x="2685" y="9684"/>
                  </a:lnTo>
                  <a:lnTo>
                    <a:pt x="2699" y="9687"/>
                  </a:lnTo>
                  <a:lnTo>
                    <a:pt x="2713" y="9729"/>
                  </a:lnTo>
                  <a:lnTo>
                    <a:pt x="2825" y="10006"/>
                  </a:lnTo>
                  <a:lnTo>
                    <a:pt x="2829" y="10009"/>
                  </a:lnTo>
                  <a:lnTo>
                    <a:pt x="2846" y="10020"/>
                  </a:lnTo>
                  <a:lnTo>
                    <a:pt x="2853" y="10023"/>
                  </a:lnTo>
                  <a:lnTo>
                    <a:pt x="2871" y="10037"/>
                  </a:lnTo>
                  <a:lnTo>
                    <a:pt x="2878" y="10041"/>
                  </a:lnTo>
                  <a:lnTo>
                    <a:pt x="2892" y="10055"/>
                  </a:lnTo>
                  <a:lnTo>
                    <a:pt x="2902" y="10062"/>
                  </a:lnTo>
                  <a:lnTo>
                    <a:pt x="2916" y="10076"/>
                  </a:lnTo>
                  <a:lnTo>
                    <a:pt x="2923" y="10083"/>
                  </a:lnTo>
                  <a:lnTo>
                    <a:pt x="2934" y="10101"/>
                  </a:lnTo>
                  <a:lnTo>
                    <a:pt x="2944" y="10111"/>
                  </a:lnTo>
                  <a:cubicBezTo>
                    <a:pt x="2948" y="10115"/>
                    <a:pt x="2951" y="10122"/>
                    <a:pt x="2955" y="10129"/>
                  </a:cubicBezTo>
                  <a:lnTo>
                    <a:pt x="2962" y="10139"/>
                  </a:lnTo>
                  <a:cubicBezTo>
                    <a:pt x="2965" y="10150"/>
                    <a:pt x="2972" y="10160"/>
                    <a:pt x="2976" y="10171"/>
                  </a:cubicBezTo>
                  <a:cubicBezTo>
                    <a:pt x="2979" y="10178"/>
                    <a:pt x="2983" y="10188"/>
                    <a:pt x="2986" y="10199"/>
                  </a:cubicBezTo>
                  <a:cubicBezTo>
                    <a:pt x="3035" y="10286"/>
                    <a:pt x="3105" y="10360"/>
                    <a:pt x="3193" y="10416"/>
                  </a:cubicBezTo>
                  <a:cubicBezTo>
                    <a:pt x="3198" y="10418"/>
                    <a:pt x="3270" y="10465"/>
                    <a:pt x="3345" y="10465"/>
                  </a:cubicBezTo>
                  <a:cubicBezTo>
                    <a:pt x="3381" y="10465"/>
                    <a:pt x="3418" y="10454"/>
                    <a:pt x="3448" y="10423"/>
                  </a:cubicBezTo>
                  <a:cubicBezTo>
                    <a:pt x="3490" y="10377"/>
                    <a:pt x="3553" y="10353"/>
                    <a:pt x="3613" y="10353"/>
                  </a:cubicBezTo>
                  <a:cubicBezTo>
                    <a:pt x="3669" y="10353"/>
                    <a:pt x="3722" y="10367"/>
                    <a:pt x="3767" y="10395"/>
                  </a:cubicBezTo>
                  <a:cubicBezTo>
                    <a:pt x="3778" y="10402"/>
                    <a:pt x="3792" y="10412"/>
                    <a:pt x="3802" y="10419"/>
                  </a:cubicBezTo>
                  <a:cubicBezTo>
                    <a:pt x="3850" y="10390"/>
                    <a:pt x="3928" y="10350"/>
                    <a:pt x="4004" y="10350"/>
                  </a:cubicBezTo>
                  <a:cubicBezTo>
                    <a:pt x="4040" y="10350"/>
                    <a:pt x="4075" y="10359"/>
                    <a:pt x="4107" y="10381"/>
                  </a:cubicBezTo>
                  <a:lnTo>
                    <a:pt x="4124" y="10391"/>
                  </a:lnTo>
                  <a:lnTo>
                    <a:pt x="4131" y="10398"/>
                  </a:lnTo>
                  <a:lnTo>
                    <a:pt x="4142" y="10405"/>
                  </a:lnTo>
                  <a:lnTo>
                    <a:pt x="4156" y="10416"/>
                  </a:lnTo>
                  <a:lnTo>
                    <a:pt x="4170" y="10426"/>
                  </a:lnTo>
                  <a:lnTo>
                    <a:pt x="4184" y="10440"/>
                  </a:lnTo>
                  <a:lnTo>
                    <a:pt x="4198" y="10447"/>
                  </a:lnTo>
                  <a:lnTo>
                    <a:pt x="4219" y="10465"/>
                  </a:lnTo>
                  <a:lnTo>
                    <a:pt x="4229" y="10475"/>
                  </a:lnTo>
                  <a:lnTo>
                    <a:pt x="4254" y="10493"/>
                  </a:lnTo>
                  <a:lnTo>
                    <a:pt x="4268" y="10503"/>
                  </a:lnTo>
                  <a:lnTo>
                    <a:pt x="4289" y="10524"/>
                  </a:lnTo>
                  <a:lnTo>
                    <a:pt x="4306" y="10535"/>
                  </a:lnTo>
                  <a:lnTo>
                    <a:pt x="4327" y="10556"/>
                  </a:lnTo>
                  <a:lnTo>
                    <a:pt x="4348" y="10570"/>
                  </a:lnTo>
                  <a:lnTo>
                    <a:pt x="4369" y="10591"/>
                  </a:lnTo>
                  <a:lnTo>
                    <a:pt x="4394" y="10608"/>
                  </a:lnTo>
                  <a:lnTo>
                    <a:pt x="4415" y="10626"/>
                  </a:lnTo>
                  <a:lnTo>
                    <a:pt x="4439" y="10647"/>
                  </a:lnTo>
                  <a:lnTo>
                    <a:pt x="4460" y="10664"/>
                  </a:lnTo>
                  <a:lnTo>
                    <a:pt x="4488" y="10689"/>
                  </a:lnTo>
                  <a:lnTo>
                    <a:pt x="4506" y="10706"/>
                  </a:lnTo>
                  <a:lnTo>
                    <a:pt x="4537" y="10731"/>
                  </a:lnTo>
                  <a:lnTo>
                    <a:pt x="4555" y="10748"/>
                  </a:lnTo>
                  <a:lnTo>
                    <a:pt x="4586" y="10776"/>
                  </a:lnTo>
                  <a:lnTo>
                    <a:pt x="4604" y="10790"/>
                  </a:lnTo>
                  <a:lnTo>
                    <a:pt x="4635" y="10818"/>
                  </a:lnTo>
                  <a:lnTo>
                    <a:pt x="4653" y="10836"/>
                  </a:lnTo>
                  <a:lnTo>
                    <a:pt x="4688" y="10864"/>
                  </a:lnTo>
                  <a:lnTo>
                    <a:pt x="4702" y="10878"/>
                  </a:lnTo>
                  <a:lnTo>
                    <a:pt x="4716" y="10892"/>
                  </a:lnTo>
                  <a:cubicBezTo>
                    <a:pt x="4761" y="10874"/>
                    <a:pt x="4831" y="10850"/>
                    <a:pt x="4905" y="10829"/>
                  </a:cubicBezTo>
                  <a:lnTo>
                    <a:pt x="4954" y="10815"/>
                  </a:lnTo>
                  <a:lnTo>
                    <a:pt x="4964" y="10811"/>
                  </a:lnTo>
                  <a:lnTo>
                    <a:pt x="5010" y="10801"/>
                  </a:lnTo>
                  <a:lnTo>
                    <a:pt x="5013" y="10801"/>
                  </a:lnTo>
                  <a:lnTo>
                    <a:pt x="5059" y="10790"/>
                  </a:lnTo>
                  <a:lnTo>
                    <a:pt x="5066" y="10790"/>
                  </a:lnTo>
                  <a:cubicBezTo>
                    <a:pt x="5080" y="10787"/>
                    <a:pt x="5090" y="10787"/>
                    <a:pt x="5104" y="10787"/>
                  </a:cubicBezTo>
                  <a:lnTo>
                    <a:pt x="5167" y="10787"/>
                  </a:lnTo>
                  <a:lnTo>
                    <a:pt x="5188" y="10794"/>
                  </a:lnTo>
                  <a:lnTo>
                    <a:pt x="5195" y="10794"/>
                  </a:lnTo>
                  <a:lnTo>
                    <a:pt x="5220" y="10804"/>
                  </a:lnTo>
                  <a:lnTo>
                    <a:pt x="5223" y="10804"/>
                  </a:lnTo>
                  <a:lnTo>
                    <a:pt x="5251" y="10815"/>
                  </a:lnTo>
                  <a:lnTo>
                    <a:pt x="5279" y="10832"/>
                  </a:lnTo>
                  <a:lnTo>
                    <a:pt x="5304" y="10846"/>
                  </a:lnTo>
                  <a:lnTo>
                    <a:pt x="5311" y="10846"/>
                  </a:lnTo>
                  <a:lnTo>
                    <a:pt x="5318" y="10853"/>
                  </a:lnTo>
                  <a:lnTo>
                    <a:pt x="5335" y="10864"/>
                  </a:lnTo>
                  <a:cubicBezTo>
                    <a:pt x="5360" y="10881"/>
                    <a:pt x="5384" y="10895"/>
                    <a:pt x="5409" y="10909"/>
                  </a:cubicBezTo>
                  <a:cubicBezTo>
                    <a:pt x="5479" y="10834"/>
                    <a:pt x="5660" y="10752"/>
                    <a:pt x="5791" y="10752"/>
                  </a:cubicBezTo>
                  <a:cubicBezTo>
                    <a:pt x="5824" y="10752"/>
                    <a:pt x="5854" y="10757"/>
                    <a:pt x="5878" y="10769"/>
                  </a:cubicBezTo>
                  <a:cubicBezTo>
                    <a:pt x="5920" y="10791"/>
                    <a:pt x="5985" y="10801"/>
                    <a:pt x="6038" y="10801"/>
                  </a:cubicBezTo>
                  <a:cubicBezTo>
                    <a:pt x="6078" y="10801"/>
                    <a:pt x="6112" y="10796"/>
                    <a:pt x="6127" y="10787"/>
                  </a:cubicBezTo>
                  <a:cubicBezTo>
                    <a:pt x="6137" y="10724"/>
                    <a:pt x="6204" y="10675"/>
                    <a:pt x="6270" y="10622"/>
                  </a:cubicBezTo>
                  <a:cubicBezTo>
                    <a:pt x="6291" y="10608"/>
                    <a:pt x="6312" y="10594"/>
                    <a:pt x="6333" y="10577"/>
                  </a:cubicBezTo>
                  <a:cubicBezTo>
                    <a:pt x="6351" y="10563"/>
                    <a:pt x="6365" y="10549"/>
                    <a:pt x="6379" y="10528"/>
                  </a:cubicBezTo>
                  <a:cubicBezTo>
                    <a:pt x="6379" y="10528"/>
                    <a:pt x="6379" y="10524"/>
                    <a:pt x="6379" y="10524"/>
                  </a:cubicBezTo>
                  <a:cubicBezTo>
                    <a:pt x="6414" y="10381"/>
                    <a:pt x="6746" y="10206"/>
                    <a:pt x="6869" y="10181"/>
                  </a:cubicBezTo>
                  <a:cubicBezTo>
                    <a:pt x="6933" y="10168"/>
                    <a:pt x="6989" y="10162"/>
                    <a:pt x="7039" y="10162"/>
                  </a:cubicBezTo>
                  <a:cubicBezTo>
                    <a:pt x="7141" y="10162"/>
                    <a:pt x="7213" y="10189"/>
                    <a:pt x="7257" y="10241"/>
                  </a:cubicBezTo>
                  <a:cubicBezTo>
                    <a:pt x="7261" y="10248"/>
                    <a:pt x="7268" y="10251"/>
                    <a:pt x="7271" y="10255"/>
                  </a:cubicBezTo>
                  <a:cubicBezTo>
                    <a:pt x="7278" y="10258"/>
                    <a:pt x="7285" y="10262"/>
                    <a:pt x="7292" y="10265"/>
                  </a:cubicBezTo>
                  <a:lnTo>
                    <a:pt x="7292" y="10251"/>
                  </a:lnTo>
                  <a:lnTo>
                    <a:pt x="7299" y="10209"/>
                  </a:lnTo>
                  <a:lnTo>
                    <a:pt x="7306" y="10185"/>
                  </a:lnTo>
                  <a:lnTo>
                    <a:pt x="7313" y="10129"/>
                  </a:lnTo>
                  <a:cubicBezTo>
                    <a:pt x="7327" y="10073"/>
                    <a:pt x="7334" y="10009"/>
                    <a:pt x="7338" y="9950"/>
                  </a:cubicBezTo>
                  <a:cubicBezTo>
                    <a:pt x="7166" y="9939"/>
                    <a:pt x="6890" y="9785"/>
                    <a:pt x="6785" y="9502"/>
                  </a:cubicBezTo>
                  <a:cubicBezTo>
                    <a:pt x="6732" y="9362"/>
                    <a:pt x="6613" y="9246"/>
                    <a:pt x="6512" y="9148"/>
                  </a:cubicBezTo>
                  <a:lnTo>
                    <a:pt x="6480" y="9113"/>
                  </a:lnTo>
                  <a:cubicBezTo>
                    <a:pt x="6449" y="9082"/>
                    <a:pt x="6417" y="9050"/>
                    <a:pt x="6393" y="9022"/>
                  </a:cubicBezTo>
                  <a:lnTo>
                    <a:pt x="6393" y="9019"/>
                  </a:lnTo>
                  <a:lnTo>
                    <a:pt x="6372" y="8994"/>
                  </a:lnTo>
                  <a:lnTo>
                    <a:pt x="6368" y="8987"/>
                  </a:lnTo>
                  <a:cubicBezTo>
                    <a:pt x="6361" y="8980"/>
                    <a:pt x="6354" y="8970"/>
                    <a:pt x="6347" y="8963"/>
                  </a:cubicBezTo>
                  <a:lnTo>
                    <a:pt x="6347" y="8956"/>
                  </a:lnTo>
                  <a:cubicBezTo>
                    <a:pt x="6333" y="8938"/>
                    <a:pt x="6319" y="8917"/>
                    <a:pt x="6312" y="8893"/>
                  </a:cubicBezTo>
                  <a:cubicBezTo>
                    <a:pt x="6295" y="8847"/>
                    <a:pt x="6225" y="8819"/>
                    <a:pt x="6148" y="8798"/>
                  </a:cubicBezTo>
                  <a:lnTo>
                    <a:pt x="6081" y="8781"/>
                  </a:lnTo>
                  <a:cubicBezTo>
                    <a:pt x="5969" y="8749"/>
                    <a:pt x="5850" y="8718"/>
                    <a:pt x="5808" y="8627"/>
                  </a:cubicBezTo>
                  <a:cubicBezTo>
                    <a:pt x="5752" y="8518"/>
                    <a:pt x="5808" y="8452"/>
                    <a:pt x="5847" y="8410"/>
                  </a:cubicBezTo>
                  <a:cubicBezTo>
                    <a:pt x="5882" y="8382"/>
                    <a:pt x="5899" y="8340"/>
                    <a:pt x="5903" y="8294"/>
                  </a:cubicBezTo>
                  <a:cubicBezTo>
                    <a:pt x="5899" y="8256"/>
                    <a:pt x="5917" y="8217"/>
                    <a:pt x="5945" y="8189"/>
                  </a:cubicBezTo>
                  <a:cubicBezTo>
                    <a:pt x="5966" y="8172"/>
                    <a:pt x="5990" y="8158"/>
                    <a:pt x="6015" y="8147"/>
                  </a:cubicBezTo>
                  <a:cubicBezTo>
                    <a:pt x="6064" y="8132"/>
                    <a:pt x="6114" y="8125"/>
                    <a:pt x="6165" y="8125"/>
                  </a:cubicBezTo>
                  <a:cubicBezTo>
                    <a:pt x="6176" y="8125"/>
                    <a:pt x="6186" y="8125"/>
                    <a:pt x="6197" y="8126"/>
                  </a:cubicBezTo>
                  <a:cubicBezTo>
                    <a:pt x="6228" y="8126"/>
                    <a:pt x="6260" y="8130"/>
                    <a:pt x="6291" y="8133"/>
                  </a:cubicBezTo>
                  <a:lnTo>
                    <a:pt x="6358" y="8133"/>
                  </a:lnTo>
                  <a:cubicBezTo>
                    <a:pt x="6389" y="7954"/>
                    <a:pt x="6407" y="7769"/>
                    <a:pt x="6407" y="7583"/>
                  </a:cubicBezTo>
                  <a:cubicBezTo>
                    <a:pt x="6407" y="7471"/>
                    <a:pt x="6473" y="7366"/>
                    <a:pt x="6529" y="7279"/>
                  </a:cubicBezTo>
                  <a:cubicBezTo>
                    <a:pt x="6564" y="7223"/>
                    <a:pt x="6613" y="7142"/>
                    <a:pt x="6596" y="7125"/>
                  </a:cubicBezTo>
                  <a:cubicBezTo>
                    <a:pt x="6564" y="7097"/>
                    <a:pt x="6547" y="7055"/>
                    <a:pt x="6554" y="7013"/>
                  </a:cubicBezTo>
                  <a:cubicBezTo>
                    <a:pt x="6564" y="6943"/>
                    <a:pt x="6634" y="6904"/>
                    <a:pt x="6715" y="6866"/>
                  </a:cubicBezTo>
                  <a:cubicBezTo>
                    <a:pt x="6760" y="6841"/>
                    <a:pt x="6802" y="6817"/>
                    <a:pt x="6841" y="6789"/>
                  </a:cubicBezTo>
                  <a:cubicBezTo>
                    <a:pt x="6886" y="6757"/>
                    <a:pt x="6893" y="6670"/>
                    <a:pt x="6900" y="6579"/>
                  </a:cubicBezTo>
                  <a:cubicBezTo>
                    <a:pt x="6907" y="6467"/>
                    <a:pt x="6918" y="6341"/>
                    <a:pt x="7002" y="6257"/>
                  </a:cubicBezTo>
                  <a:cubicBezTo>
                    <a:pt x="7058" y="6194"/>
                    <a:pt x="7103" y="6131"/>
                    <a:pt x="7145" y="6061"/>
                  </a:cubicBezTo>
                  <a:cubicBezTo>
                    <a:pt x="7226" y="5938"/>
                    <a:pt x="7292" y="5829"/>
                    <a:pt x="7387" y="5829"/>
                  </a:cubicBezTo>
                  <a:cubicBezTo>
                    <a:pt x="7450" y="5829"/>
                    <a:pt x="7558" y="5728"/>
                    <a:pt x="7558" y="5626"/>
                  </a:cubicBezTo>
                  <a:cubicBezTo>
                    <a:pt x="7558" y="5556"/>
                    <a:pt x="7597" y="5476"/>
                    <a:pt x="7646" y="5381"/>
                  </a:cubicBezTo>
                  <a:lnTo>
                    <a:pt x="7670" y="5332"/>
                  </a:lnTo>
                  <a:lnTo>
                    <a:pt x="7677" y="5318"/>
                  </a:lnTo>
                  <a:lnTo>
                    <a:pt x="7691" y="5287"/>
                  </a:lnTo>
                  <a:lnTo>
                    <a:pt x="7702" y="5266"/>
                  </a:lnTo>
                  <a:cubicBezTo>
                    <a:pt x="7705" y="5255"/>
                    <a:pt x="7709" y="5245"/>
                    <a:pt x="7713" y="5238"/>
                  </a:cubicBezTo>
                  <a:cubicBezTo>
                    <a:pt x="7720" y="5227"/>
                    <a:pt x="7720" y="5220"/>
                    <a:pt x="7723" y="5217"/>
                  </a:cubicBezTo>
                  <a:cubicBezTo>
                    <a:pt x="7727" y="5210"/>
                    <a:pt x="7730" y="5196"/>
                    <a:pt x="7734" y="5189"/>
                  </a:cubicBezTo>
                  <a:cubicBezTo>
                    <a:pt x="7737" y="5178"/>
                    <a:pt x="7737" y="5171"/>
                    <a:pt x="7741" y="5164"/>
                  </a:cubicBezTo>
                  <a:cubicBezTo>
                    <a:pt x="7741" y="5157"/>
                    <a:pt x="7748" y="5147"/>
                    <a:pt x="7748" y="5140"/>
                  </a:cubicBezTo>
                  <a:cubicBezTo>
                    <a:pt x="7751" y="5129"/>
                    <a:pt x="7751" y="5122"/>
                    <a:pt x="7755" y="5115"/>
                  </a:cubicBezTo>
                  <a:cubicBezTo>
                    <a:pt x="7755" y="5108"/>
                    <a:pt x="7758" y="5098"/>
                    <a:pt x="7758" y="5091"/>
                  </a:cubicBezTo>
                  <a:cubicBezTo>
                    <a:pt x="7762" y="5080"/>
                    <a:pt x="7758" y="5077"/>
                    <a:pt x="7762" y="5070"/>
                  </a:cubicBezTo>
                  <a:cubicBezTo>
                    <a:pt x="7765" y="5059"/>
                    <a:pt x="7762" y="5052"/>
                    <a:pt x="7765" y="5042"/>
                  </a:cubicBezTo>
                  <a:cubicBezTo>
                    <a:pt x="7765" y="5035"/>
                    <a:pt x="7765" y="5028"/>
                    <a:pt x="7765" y="5021"/>
                  </a:cubicBezTo>
                  <a:lnTo>
                    <a:pt x="7765" y="4996"/>
                  </a:lnTo>
                  <a:lnTo>
                    <a:pt x="7765" y="4986"/>
                  </a:lnTo>
                  <a:cubicBezTo>
                    <a:pt x="7762" y="4958"/>
                    <a:pt x="7755" y="4930"/>
                    <a:pt x="7751" y="4898"/>
                  </a:cubicBezTo>
                  <a:lnTo>
                    <a:pt x="7744" y="4863"/>
                  </a:lnTo>
                  <a:cubicBezTo>
                    <a:pt x="7716" y="4748"/>
                    <a:pt x="7705" y="4632"/>
                    <a:pt x="7702" y="4517"/>
                  </a:cubicBezTo>
                  <a:lnTo>
                    <a:pt x="7702" y="4499"/>
                  </a:lnTo>
                  <a:lnTo>
                    <a:pt x="7702" y="4475"/>
                  </a:lnTo>
                  <a:cubicBezTo>
                    <a:pt x="7702" y="4468"/>
                    <a:pt x="7705" y="4447"/>
                    <a:pt x="7709" y="4433"/>
                  </a:cubicBezTo>
                  <a:cubicBezTo>
                    <a:pt x="7720" y="4349"/>
                    <a:pt x="7755" y="4268"/>
                    <a:pt x="7807" y="4202"/>
                  </a:cubicBezTo>
                  <a:lnTo>
                    <a:pt x="7811" y="4195"/>
                  </a:lnTo>
                  <a:cubicBezTo>
                    <a:pt x="7891" y="4107"/>
                    <a:pt x="7954" y="4002"/>
                    <a:pt x="7993" y="3890"/>
                  </a:cubicBezTo>
                  <a:cubicBezTo>
                    <a:pt x="8003" y="3848"/>
                    <a:pt x="8007" y="3806"/>
                    <a:pt x="8007" y="3767"/>
                  </a:cubicBezTo>
                  <a:cubicBezTo>
                    <a:pt x="8007" y="3746"/>
                    <a:pt x="8003" y="3729"/>
                    <a:pt x="8000" y="3711"/>
                  </a:cubicBezTo>
                  <a:cubicBezTo>
                    <a:pt x="7968" y="3550"/>
                    <a:pt x="8105" y="3477"/>
                    <a:pt x="8206" y="3421"/>
                  </a:cubicBezTo>
                  <a:cubicBezTo>
                    <a:pt x="8248" y="3403"/>
                    <a:pt x="8287" y="3379"/>
                    <a:pt x="8322" y="3347"/>
                  </a:cubicBezTo>
                  <a:cubicBezTo>
                    <a:pt x="8329" y="3344"/>
                    <a:pt x="8332" y="3337"/>
                    <a:pt x="8339" y="3333"/>
                  </a:cubicBezTo>
                  <a:lnTo>
                    <a:pt x="8343" y="3330"/>
                  </a:lnTo>
                  <a:lnTo>
                    <a:pt x="8350" y="3326"/>
                  </a:lnTo>
                  <a:lnTo>
                    <a:pt x="8367" y="3312"/>
                  </a:lnTo>
                  <a:lnTo>
                    <a:pt x="8395" y="3291"/>
                  </a:lnTo>
                  <a:lnTo>
                    <a:pt x="8427" y="3270"/>
                  </a:lnTo>
                  <a:lnTo>
                    <a:pt x="8469" y="3242"/>
                  </a:lnTo>
                  <a:lnTo>
                    <a:pt x="8483" y="3232"/>
                  </a:lnTo>
                  <a:lnTo>
                    <a:pt x="8514" y="3211"/>
                  </a:lnTo>
                  <a:lnTo>
                    <a:pt x="8532" y="3197"/>
                  </a:lnTo>
                  <a:lnTo>
                    <a:pt x="8567" y="3172"/>
                  </a:lnTo>
                  <a:lnTo>
                    <a:pt x="8584" y="3155"/>
                  </a:lnTo>
                  <a:lnTo>
                    <a:pt x="8616" y="3130"/>
                  </a:lnTo>
                  <a:lnTo>
                    <a:pt x="8637" y="3109"/>
                  </a:lnTo>
                  <a:lnTo>
                    <a:pt x="8668" y="3081"/>
                  </a:lnTo>
                  <a:lnTo>
                    <a:pt x="8693" y="3057"/>
                  </a:lnTo>
                  <a:cubicBezTo>
                    <a:pt x="8703" y="3046"/>
                    <a:pt x="8710" y="3036"/>
                    <a:pt x="8721" y="3025"/>
                  </a:cubicBezTo>
                  <a:lnTo>
                    <a:pt x="8745" y="2997"/>
                  </a:lnTo>
                  <a:cubicBezTo>
                    <a:pt x="8756" y="2987"/>
                    <a:pt x="8763" y="2973"/>
                    <a:pt x="8773" y="2962"/>
                  </a:cubicBezTo>
                  <a:lnTo>
                    <a:pt x="8798" y="2931"/>
                  </a:lnTo>
                  <a:lnTo>
                    <a:pt x="8812" y="2910"/>
                  </a:lnTo>
                  <a:cubicBezTo>
                    <a:pt x="8703" y="2784"/>
                    <a:pt x="8591" y="2682"/>
                    <a:pt x="8525" y="2654"/>
                  </a:cubicBezTo>
                  <a:cubicBezTo>
                    <a:pt x="8308" y="2553"/>
                    <a:pt x="8164" y="2192"/>
                    <a:pt x="8164" y="1737"/>
                  </a:cubicBezTo>
                  <a:cubicBezTo>
                    <a:pt x="8161" y="1488"/>
                    <a:pt x="8129" y="1240"/>
                    <a:pt x="8073" y="998"/>
                  </a:cubicBezTo>
                  <a:cubicBezTo>
                    <a:pt x="8059" y="932"/>
                    <a:pt x="8049" y="879"/>
                    <a:pt x="8042" y="837"/>
                  </a:cubicBezTo>
                  <a:cubicBezTo>
                    <a:pt x="8028" y="725"/>
                    <a:pt x="7832" y="449"/>
                    <a:pt x="7600" y="323"/>
                  </a:cubicBezTo>
                  <a:cubicBezTo>
                    <a:pt x="7464" y="253"/>
                    <a:pt x="7359" y="137"/>
                    <a:pt x="729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86" name="Google Shape;4300;p79">
              <a:extLst>
                <a:ext uri="{4DF2024C-D681-4511-AA61-94058FAB8D2A}">
                  <a16:creationId xmlns:a16="http://schemas.microsoft.com/office/drawing/2010/main" id="{2C73E1C4-801D-49F4-98B2-D6EBC037D966}"/>
                </a:ext>
              </a:extLst>
            </p:cNvPr>
            <p:cNvSpPr/>
            <p:nvPr/>
          </p:nvSpPr>
          <p:spPr>
            <a:xfrm rot="0">
              <a:off x="2215129" y="1960186"/>
              <a:ext cx="5295" cy="7196"/>
            </a:xfrm>
            <a:custGeom>
              <a:avLst/>
              <a:gdLst/>
              <a:ahLst/>
              <a:cxnLst/>
              <a:rect b="b" l="0" r="r" t="0"/>
              <a:pathLst>
                <a:path h="530" w="390">
                  <a:moveTo>
                    <a:pt x="1" y="1"/>
                  </a:moveTo>
                  <a:lnTo>
                    <a:pt x="1" y="1"/>
                  </a:lnTo>
                  <a:cubicBezTo>
                    <a:pt x="22" y="27"/>
                    <a:pt x="49" y="59"/>
                    <a:pt x="77" y="94"/>
                  </a:cubicBezTo>
                  <a:lnTo>
                    <a:pt x="77" y="94"/>
                  </a:lnTo>
                  <a:lnTo>
                    <a:pt x="74" y="88"/>
                  </a:lnTo>
                  <a:lnTo>
                    <a:pt x="1" y="1"/>
                  </a:lnTo>
                  <a:close/>
                  <a:moveTo>
                    <a:pt x="77" y="94"/>
                  </a:moveTo>
                  <a:lnTo>
                    <a:pt x="81" y="102"/>
                  </a:lnTo>
                  <a:cubicBezTo>
                    <a:pt x="200" y="246"/>
                    <a:pt x="361" y="452"/>
                    <a:pt x="389" y="529"/>
                  </a:cubicBezTo>
                  <a:cubicBezTo>
                    <a:pt x="364" y="453"/>
                    <a:pt x="199" y="244"/>
                    <a:pt x="77" y="9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87" name="Google Shape;4301;p79">
              <a:extLst>
                <a:ext uri="{A55FE79E-ED5F-47FB-B083-AF3E45578AB6}">
                  <a16:creationId xmlns:a16="http://schemas.microsoft.com/office/drawing/2010/main" id="{95C9A318-9281-42A7-9105-FED514F6E9A6}"/>
                </a:ext>
              </a:extLst>
            </p:cNvPr>
            <p:cNvSpPr/>
            <p:nvPr/>
          </p:nvSpPr>
          <p:spPr>
            <a:xfrm rot="0">
              <a:off x="2245217" y="1998977"/>
              <a:ext cx="394" cy="624"/>
            </a:xfrm>
            <a:custGeom>
              <a:avLst/>
              <a:gdLst/>
              <a:ahLst/>
              <a:cxnLst/>
              <a:rect b="b" l="0" r="r" t="0"/>
              <a:pathLst>
                <a:path h="46" w="29">
                  <a:moveTo>
                    <a:pt x="29" y="46"/>
                  </a:moveTo>
                  <a:lnTo>
                    <a:pt x="15" y="4"/>
                  </a:lnTo>
                  <a:lnTo>
                    <a:pt x="1" y="0"/>
                  </a:lnTo>
                  <a:lnTo>
                    <a:pt x="1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88" name="Google Shape;4302;p79">
              <a:extLst>
                <a:ext uri="{2EDB1D75-F5C8-4D23-9EC9-C6E02F505261}">
                  <a16:creationId xmlns:a16="http://schemas.microsoft.com/office/drawing/2010/main" id="{7122CEC3-1BE3-4D35-9BA2-B9D2131274F1}"/>
                </a:ext>
              </a:extLst>
            </p:cNvPr>
            <p:cNvSpPr/>
            <p:nvPr/>
          </p:nvSpPr>
          <p:spPr>
            <a:xfrm rot="0">
              <a:off x="2212183" y="1952922"/>
              <a:ext cx="68" cy="149"/>
            </a:xfrm>
            <a:custGeom>
              <a:avLst/>
              <a:gdLst/>
              <a:ahLst/>
              <a:cxnLst/>
              <a:rect b="b" l="0" r="r" t="0"/>
              <a:pathLst>
                <a:path h="11" w="5">
                  <a:moveTo>
                    <a:pt x="1" y="0"/>
                  </a:moveTo>
                  <a:cubicBezTo>
                    <a:pt x="1" y="4"/>
                    <a:pt x="1" y="7"/>
                    <a:pt x="4" y="11"/>
                  </a:cubicBezTo>
                  <a:cubicBezTo>
                    <a:pt x="4" y="7"/>
                    <a:pt x="4" y="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89" name="Google Shape;4303;p79">
              <a:extLst>
                <a:ext uri="{40135D66-A0D4-4AC3-BDDB-4B05E63FBCC5}">
                  <a16:creationId xmlns:a16="http://schemas.microsoft.com/office/drawing/2010/main" id="{E16F57D2-733B-4782-BD96-AE9A9B60B34E}"/>
                </a:ext>
              </a:extLst>
            </p:cNvPr>
            <p:cNvSpPr/>
            <p:nvPr/>
          </p:nvSpPr>
          <p:spPr>
            <a:xfrm rot="0">
              <a:off x="2214993" y="1959384"/>
              <a:ext cx="244" cy="720"/>
            </a:xfrm>
            <a:custGeom>
              <a:avLst/>
              <a:gdLst/>
              <a:ahLst/>
              <a:cxnLst/>
              <a:rect b="b" l="0" r="r" t="0"/>
              <a:pathLst>
                <a:path h="53" w="18">
                  <a:moveTo>
                    <a:pt x="0" y="53"/>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90" name="Google Shape;4304;p79">
              <a:extLst>
                <a:ext uri="{8D005D93-ED1A-476D-B964-E6550790F3A8}">
                  <a16:creationId xmlns:a16="http://schemas.microsoft.com/office/drawing/2010/main" id="{9A381C19-CF28-4360-AB94-CD6D66F8345A}"/>
                </a:ext>
              </a:extLst>
            </p:cNvPr>
            <p:cNvSpPr/>
            <p:nvPr/>
          </p:nvSpPr>
          <p:spPr>
            <a:xfrm rot="0">
              <a:off x="2208761" y="1945209"/>
              <a:ext cx="14" cy="258"/>
            </a:xfrm>
            <a:custGeom>
              <a:avLst/>
              <a:gdLst/>
              <a:ahLst/>
              <a:cxnLst/>
              <a:rect b="b" l="0" r="r" t="0"/>
              <a:pathLst>
                <a:path h="19" w="1">
                  <a:moveTo>
                    <a:pt x="1" y="18"/>
                  </a:moveTo>
                  <a:cubicBezTo>
                    <a:pt x="1" y="11"/>
                    <a:pt x="1" y="8"/>
                    <a:pt x="1" y="1"/>
                  </a:cubicBezTo>
                  <a:cubicBezTo>
                    <a:pt x="1" y="8"/>
                    <a:pt x="1" y="11"/>
                    <a:pt x="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91" name="Google Shape;4305;p79">
              <a:extLst>
                <a:ext uri="{75905EB1-11C6-4C0A-BA4A-5EBA8EBBAA70}">
                  <a16:creationId xmlns:a16="http://schemas.microsoft.com/office/drawing/2010/main" id="{938ABA45-5AE3-4B60-AFDD-AB0F2966E1F9}"/>
                </a:ext>
              </a:extLst>
            </p:cNvPr>
            <p:cNvSpPr/>
            <p:nvPr/>
          </p:nvSpPr>
          <p:spPr>
            <a:xfrm rot="0">
              <a:off x="2212562" y="1953872"/>
              <a:ext cx="964" cy="1195"/>
            </a:xfrm>
            <a:custGeom>
              <a:avLst/>
              <a:gdLst/>
              <a:ahLst/>
              <a:cxnLst/>
              <a:rect b="b" l="0" r="r" t="0"/>
              <a:pathLst>
                <a:path h="88" w="71">
                  <a:moveTo>
                    <a:pt x="71" y="88"/>
                  </a:moveTo>
                  <a:cubicBezTo>
                    <a:pt x="43" y="60"/>
                    <a:pt x="18" y="32"/>
                    <a:pt x="1" y="0"/>
                  </a:cubicBezTo>
                  <a:cubicBezTo>
                    <a:pt x="18" y="32"/>
                    <a:pt x="43" y="60"/>
                    <a:pt x="71" y="8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92" name="Google Shape;4306;p79">
              <a:extLst>
                <a:ext uri="{A5B34FCE-B378-410B-B277-1913185A39B5}">
                  <a16:creationId xmlns:a16="http://schemas.microsoft.com/office/drawing/2010/main" id="{8E8BBDFB-38A7-4612-89FE-722761D271FF}"/>
                </a:ext>
              </a:extLst>
            </p:cNvPr>
            <p:cNvSpPr/>
            <p:nvPr/>
          </p:nvSpPr>
          <p:spPr>
            <a:xfrm rot="0">
              <a:off x="2215279" y="1956343"/>
              <a:ext cx="54" cy="14"/>
            </a:xfrm>
            <a:custGeom>
              <a:avLst/>
              <a:gdLst/>
              <a:ahLst/>
              <a:cxnLst/>
              <a:rect b="b" l="0" r="r" t="0"/>
              <a:pathLst>
                <a:path h="1" w="4">
                  <a:moveTo>
                    <a:pt x="4" y="0"/>
                  </a:moveTo>
                  <a:lnTo>
                    <a:pt x="4" y="0"/>
                  </a:ln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93" name="Google Shape;4307;p79">
              <a:extLst>
                <a:ext uri="{5CB8232E-D08F-4394-A810-569A694AE258}">
                  <a16:creationId xmlns:a16="http://schemas.microsoft.com/office/drawing/2010/main" id="{8483115E-9171-4563-844E-1CCCEAD6F77E}"/>
                </a:ext>
              </a:extLst>
            </p:cNvPr>
            <p:cNvSpPr/>
            <p:nvPr/>
          </p:nvSpPr>
          <p:spPr>
            <a:xfrm rot="0">
              <a:off x="2212427" y="1953533"/>
              <a:ext cx="109" cy="299"/>
            </a:xfrm>
            <a:custGeom>
              <a:avLst/>
              <a:gdLst/>
              <a:ahLst/>
              <a:cxnLst/>
              <a:rect b="b" l="0" r="r" t="0"/>
              <a:pathLst>
                <a:path h="22" w="8">
                  <a:moveTo>
                    <a:pt x="0" y="1"/>
                  </a:moveTo>
                  <a:cubicBezTo>
                    <a:pt x="4" y="8"/>
                    <a:pt x="4" y="15"/>
                    <a:pt x="7" y="22"/>
                  </a:cubicBezTo>
                  <a:cubicBezTo>
                    <a:pt x="4" y="15"/>
                    <a:pt x="4"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94" name="Google Shape;4308;p79">
              <a:extLst>
                <a:ext uri="{F0B07E71-62A8-47E5-BE4F-09B15B174054}">
                  <a16:creationId xmlns:a16="http://schemas.microsoft.com/office/drawing/2010/main" id="{DE568D28-B7F6-456D-916D-4838FD6F882E}"/>
                </a:ext>
              </a:extLst>
            </p:cNvPr>
            <p:cNvSpPr/>
            <p:nvPr/>
          </p:nvSpPr>
          <p:spPr>
            <a:xfrm rot="0">
              <a:off x="2212278" y="1953248"/>
              <a:ext cx="109" cy="258"/>
            </a:xfrm>
            <a:custGeom>
              <a:avLst/>
              <a:gdLst/>
              <a:ahLst/>
              <a:cxnLst/>
              <a:rect b="b" l="0" r="r" t="0"/>
              <a:pathLst>
                <a:path h="19" w="8">
                  <a:moveTo>
                    <a:pt x="1" y="1"/>
                  </a:moveTo>
                  <a:cubicBezTo>
                    <a:pt x="1" y="4"/>
                    <a:pt x="4" y="11"/>
                    <a:pt x="8" y="18"/>
                  </a:cubicBezTo>
                  <a:cubicBezTo>
                    <a:pt x="4" y="11"/>
                    <a:pt x="4"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95" name="Google Shape;4309;p79">
              <a:extLst>
                <a:ext uri="{F86D6B9E-5E98-4F87-87A5-058FD3B494AC}">
                  <a16:creationId xmlns:a16="http://schemas.microsoft.com/office/drawing/2010/main" id="{39A82154-AA44-4C9D-97D5-01C90E62B2C4}"/>
                </a:ext>
              </a:extLst>
            </p:cNvPr>
            <p:cNvSpPr/>
            <p:nvPr/>
          </p:nvSpPr>
          <p:spPr>
            <a:xfrm rot="0">
              <a:off x="2216080" y="1961421"/>
              <a:ext cx="163" cy="163"/>
            </a:xfrm>
            <a:custGeom>
              <a:avLst/>
              <a:gdLst/>
              <a:ahLst/>
              <a:cxnLst/>
              <a:rect b="b" l="0" r="r" t="0"/>
              <a:pathLst>
                <a:path h="12" w="12">
                  <a:moveTo>
                    <a:pt x="11"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96" name="Google Shape;4310;p79">
              <a:extLst>
                <a:ext uri="{AB02F5B5-FCB5-46C8-AD29-D611514ADB1C}">
                  <a16:creationId xmlns:a16="http://schemas.microsoft.com/office/drawing/2010/main" id="{7162E415-9585-4790-8712-BE8E9215E778}"/>
                </a:ext>
              </a:extLst>
            </p:cNvPr>
            <p:cNvSpPr/>
            <p:nvPr/>
          </p:nvSpPr>
          <p:spPr>
            <a:xfrm rot="0">
              <a:off x="2307348" y="1867601"/>
              <a:ext cx="394" cy="489"/>
            </a:xfrm>
            <a:custGeom>
              <a:avLst/>
              <a:gdLst/>
              <a:ahLst/>
              <a:cxnLst/>
              <a:rect b="b" l="0" r="r" t="0"/>
              <a:pathLst>
                <a:path h="36" w="29">
                  <a:moveTo>
                    <a:pt x="0" y="35"/>
                  </a:moveTo>
                  <a:lnTo>
                    <a:pt x="2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97" name="Google Shape;4311;p79">
              <a:extLst>
                <a:ext uri="{5EF06C6A-4A76-498C-87A1-7AC11AE382D5}">
                  <a16:creationId xmlns:a16="http://schemas.microsoft.com/office/drawing/2010/main" id="{A2792CE4-DFB6-47AF-9E9C-3C79B3336C42}"/>
                </a:ext>
              </a:extLst>
            </p:cNvPr>
            <p:cNvSpPr/>
            <p:nvPr/>
          </p:nvSpPr>
          <p:spPr>
            <a:xfrm rot="0">
              <a:off x="2305583" y="1869312"/>
              <a:ext cx="352" cy="109"/>
            </a:xfrm>
            <a:custGeom>
              <a:avLst/>
              <a:gdLst/>
              <a:ahLst/>
              <a:cxnLst/>
              <a:rect b="b" l="0" r="r" t="0"/>
              <a:pathLst>
                <a:path h="8" w="26">
                  <a:moveTo>
                    <a:pt x="1" y="7"/>
                  </a:moveTo>
                  <a:cubicBezTo>
                    <a:pt x="11" y="4"/>
                    <a:pt x="18" y="4"/>
                    <a:pt x="25" y="0"/>
                  </a:cubicBezTo>
                  <a:cubicBezTo>
                    <a:pt x="18" y="4"/>
                    <a:pt x="11" y="4"/>
                    <a:pt x="1"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98" name="Google Shape;4312;p79">
              <a:extLst>
                <a:ext uri="{64D6663F-65BA-4DC9-83A3-1E40E77AD55C}">
                  <a16:creationId xmlns:a16="http://schemas.microsoft.com/office/drawing/2010/main" id="{5A637E8A-E4F4-49E4-A31B-F9926021D325}"/>
                </a:ext>
              </a:extLst>
            </p:cNvPr>
            <p:cNvSpPr/>
            <p:nvPr/>
          </p:nvSpPr>
          <p:spPr>
            <a:xfrm rot="0">
              <a:off x="2306302" y="1868931"/>
              <a:ext cx="299" cy="204"/>
            </a:xfrm>
            <a:custGeom>
              <a:avLst/>
              <a:gdLst/>
              <a:ahLst/>
              <a:cxnLst/>
              <a:rect b="b" l="0" r="r" t="0"/>
              <a:pathLst>
                <a:path h="15" w="22">
                  <a:moveTo>
                    <a:pt x="0" y="14"/>
                  </a:moveTo>
                  <a:cubicBezTo>
                    <a:pt x="7" y="11"/>
                    <a:pt x="14" y="4"/>
                    <a:pt x="21" y="0"/>
                  </a:cubicBezTo>
                  <a:cubicBezTo>
                    <a:pt x="14" y="4"/>
                    <a:pt x="7" y="11"/>
                    <a:pt x="0"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99" name="Google Shape;4313;p79">
              <a:extLst>
                <a:ext uri="{1E65CBAA-F35E-4128-BC0E-580DC362DE99}">
                  <a16:creationId xmlns:a16="http://schemas.microsoft.com/office/drawing/2010/main" id="{F4FE5621-DB59-4E5C-9FC2-0DE49B1643E4}"/>
                </a:ext>
              </a:extLst>
            </p:cNvPr>
            <p:cNvSpPr/>
            <p:nvPr/>
          </p:nvSpPr>
          <p:spPr>
            <a:xfrm rot="0">
              <a:off x="2305963" y="1869162"/>
              <a:ext cx="352" cy="163"/>
            </a:xfrm>
            <a:custGeom>
              <a:avLst/>
              <a:gdLst/>
              <a:ahLst/>
              <a:cxnLst/>
              <a:rect b="b" l="0" r="r" t="0"/>
              <a:pathLst>
                <a:path h="12" w="26">
                  <a:moveTo>
                    <a:pt x="1" y="11"/>
                  </a:moveTo>
                  <a:cubicBezTo>
                    <a:pt x="11" y="8"/>
                    <a:pt x="18" y="4"/>
                    <a:pt x="25" y="1"/>
                  </a:cubicBezTo>
                  <a:cubicBezTo>
                    <a:pt x="18" y="4"/>
                    <a:pt x="11" y="8"/>
                    <a:pt x="1"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00" name="Google Shape;4314;p79">
              <a:extLst>
                <a:ext uri="{67F4532B-AD13-4EAA-8D76-34A346B11947}">
                  <a16:creationId xmlns:a16="http://schemas.microsoft.com/office/drawing/2010/main" id="{42138D6F-D579-4834-A711-D3F94B67DF2F}"/>
                </a:ext>
              </a:extLst>
            </p:cNvPr>
            <p:cNvSpPr/>
            <p:nvPr/>
          </p:nvSpPr>
          <p:spPr>
            <a:xfrm rot="0">
              <a:off x="2306628" y="1868645"/>
              <a:ext cx="299" cy="299"/>
            </a:xfrm>
            <a:custGeom>
              <a:avLst/>
              <a:gdLst/>
              <a:ahLst/>
              <a:cxnLst/>
              <a:rect b="b" l="0" r="r" t="0"/>
              <a:pathLst>
                <a:path h="22" w="22">
                  <a:moveTo>
                    <a:pt x="22" y="0"/>
                  </a:moveTo>
                  <a:cubicBezTo>
                    <a:pt x="15" y="7"/>
                    <a:pt x="8" y="14"/>
                    <a:pt x="1" y="21"/>
                  </a:cubicBezTo>
                  <a:cubicBezTo>
                    <a:pt x="8" y="14"/>
                    <a:pt x="15" y="7"/>
                    <a:pt x="2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01" name="Google Shape;4315;p79">
              <a:extLst>
                <a:ext uri="{37A9EEE4-ABE5-4ED1-84D0-904FCBAB0AF3}">
                  <a16:creationId xmlns:a16="http://schemas.microsoft.com/office/drawing/2010/main" id="{8658F289-5AF9-456E-A1F2-C7D7452A64DE}"/>
                </a:ext>
              </a:extLst>
            </p:cNvPr>
            <p:cNvSpPr/>
            <p:nvPr/>
          </p:nvSpPr>
          <p:spPr>
            <a:xfrm rot="0">
              <a:off x="2306967" y="1868171"/>
              <a:ext cx="339" cy="394"/>
            </a:xfrm>
            <a:custGeom>
              <a:avLst/>
              <a:gdLst/>
              <a:ahLst/>
              <a:cxnLst/>
              <a:rect b="b" l="0" r="r" t="0"/>
              <a:pathLst>
                <a:path h="29" w="25">
                  <a:moveTo>
                    <a:pt x="25" y="0"/>
                  </a:moveTo>
                  <a:lnTo>
                    <a:pt x="25" y="0"/>
                  </a:lnTo>
                  <a:cubicBezTo>
                    <a:pt x="18" y="11"/>
                    <a:pt x="7" y="18"/>
                    <a:pt x="0" y="28"/>
                  </a:cubicBezTo>
                  <a:cubicBezTo>
                    <a:pt x="11" y="21"/>
                    <a:pt x="18" y="11"/>
                    <a:pt x="2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02" name="Google Shape;4316;p79">
              <a:extLst>
                <a:ext uri="{1F411A3A-D8BF-43FE-BBBD-D68B22563837}">
                  <a16:creationId xmlns:a16="http://schemas.microsoft.com/office/drawing/2010/main" id="{9DCD9E3F-2608-445C-A777-77D72C7837D1}"/>
                </a:ext>
              </a:extLst>
            </p:cNvPr>
            <p:cNvSpPr/>
            <p:nvPr/>
          </p:nvSpPr>
          <p:spPr>
            <a:xfrm rot="0">
              <a:off x="2305161" y="1869407"/>
              <a:ext cx="394" cy="54"/>
            </a:xfrm>
            <a:custGeom>
              <a:avLst/>
              <a:gdLst/>
              <a:ahLst/>
              <a:cxnLst/>
              <a:rect b="b" l="0" r="r" t="0"/>
              <a:pathLst>
                <a:path h="4" w="29">
                  <a:moveTo>
                    <a:pt x="0" y="4"/>
                  </a:moveTo>
                  <a:cubicBezTo>
                    <a:pt x="7" y="4"/>
                    <a:pt x="18" y="0"/>
                    <a:pt x="28" y="0"/>
                  </a:cubicBezTo>
                  <a:cubicBezTo>
                    <a:pt x="18" y="0"/>
                    <a:pt x="7" y="4"/>
                    <a:pt x="0" y="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03" name="Google Shape;4317;p79">
              <a:extLst>
                <a:ext uri="{E5E0168B-6514-4F44-91BC-5321EB92BE3E}">
                  <a16:creationId xmlns:a16="http://schemas.microsoft.com/office/drawing/2010/main" id="{FF49A74F-827E-4C8E-96DF-FC9CBD041BFD}"/>
                </a:ext>
              </a:extLst>
            </p:cNvPr>
            <p:cNvSpPr/>
            <p:nvPr/>
          </p:nvSpPr>
          <p:spPr>
            <a:xfrm rot="0">
              <a:off x="2305066" y="1869447"/>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04" name="Google Shape;4318;p79">
              <a:extLst>
                <a:ext uri="{57FC6640-E899-4087-A1BC-C522EA859B81}">
                  <a16:creationId xmlns:a16="http://schemas.microsoft.com/office/drawing/2010/main" id="{8D2E87ED-B721-4E00-9334-192F516923C0}"/>
                </a:ext>
              </a:extLst>
            </p:cNvPr>
            <p:cNvSpPr/>
            <p:nvPr/>
          </p:nvSpPr>
          <p:spPr>
            <a:xfrm rot="0">
              <a:off x="2353593" y="1948930"/>
              <a:ext cx="11799" cy="11704"/>
            </a:xfrm>
            <a:custGeom>
              <a:avLst/>
              <a:gdLst/>
              <a:ahLst/>
              <a:cxnLst/>
              <a:rect b="b" l="0" r="r" t="0"/>
              <a:pathLst>
                <a:path h="862" w="869">
                  <a:moveTo>
                    <a:pt x="711" y="0"/>
                  </a:moveTo>
                  <a:lnTo>
                    <a:pt x="669" y="25"/>
                  </a:lnTo>
                  <a:lnTo>
                    <a:pt x="662" y="28"/>
                  </a:lnTo>
                  <a:lnTo>
                    <a:pt x="652" y="35"/>
                  </a:lnTo>
                  <a:lnTo>
                    <a:pt x="648" y="39"/>
                  </a:lnTo>
                  <a:lnTo>
                    <a:pt x="641" y="46"/>
                  </a:lnTo>
                  <a:lnTo>
                    <a:pt x="638" y="49"/>
                  </a:lnTo>
                  <a:lnTo>
                    <a:pt x="631" y="53"/>
                  </a:lnTo>
                  <a:lnTo>
                    <a:pt x="627" y="53"/>
                  </a:lnTo>
                  <a:lnTo>
                    <a:pt x="624" y="56"/>
                  </a:lnTo>
                  <a:cubicBezTo>
                    <a:pt x="617" y="63"/>
                    <a:pt x="610" y="70"/>
                    <a:pt x="603" y="77"/>
                  </a:cubicBezTo>
                  <a:lnTo>
                    <a:pt x="599" y="81"/>
                  </a:lnTo>
                  <a:cubicBezTo>
                    <a:pt x="592" y="88"/>
                    <a:pt x="585" y="95"/>
                    <a:pt x="575" y="98"/>
                  </a:cubicBezTo>
                  <a:lnTo>
                    <a:pt x="571" y="98"/>
                  </a:lnTo>
                  <a:cubicBezTo>
                    <a:pt x="561" y="102"/>
                    <a:pt x="554" y="105"/>
                    <a:pt x="547" y="105"/>
                  </a:cubicBezTo>
                  <a:lnTo>
                    <a:pt x="543" y="105"/>
                  </a:lnTo>
                  <a:cubicBezTo>
                    <a:pt x="533" y="109"/>
                    <a:pt x="522" y="112"/>
                    <a:pt x="512" y="112"/>
                  </a:cubicBezTo>
                  <a:lnTo>
                    <a:pt x="477" y="112"/>
                  </a:lnTo>
                  <a:cubicBezTo>
                    <a:pt x="459" y="112"/>
                    <a:pt x="442" y="112"/>
                    <a:pt x="421" y="109"/>
                  </a:cubicBezTo>
                  <a:lnTo>
                    <a:pt x="407" y="109"/>
                  </a:lnTo>
                  <a:lnTo>
                    <a:pt x="354" y="102"/>
                  </a:lnTo>
                  <a:lnTo>
                    <a:pt x="347" y="102"/>
                  </a:lnTo>
                  <a:cubicBezTo>
                    <a:pt x="326" y="147"/>
                    <a:pt x="302" y="189"/>
                    <a:pt x="270" y="235"/>
                  </a:cubicBezTo>
                  <a:cubicBezTo>
                    <a:pt x="249" y="266"/>
                    <a:pt x="225" y="298"/>
                    <a:pt x="207" y="329"/>
                  </a:cubicBezTo>
                  <a:lnTo>
                    <a:pt x="200" y="333"/>
                  </a:lnTo>
                  <a:cubicBezTo>
                    <a:pt x="179" y="364"/>
                    <a:pt x="158" y="392"/>
                    <a:pt x="137" y="420"/>
                  </a:cubicBezTo>
                  <a:lnTo>
                    <a:pt x="130" y="431"/>
                  </a:lnTo>
                  <a:cubicBezTo>
                    <a:pt x="120" y="445"/>
                    <a:pt x="109" y="455"/>
                    <a:pt x="99" y="469"/>
                  </a:cubicBezTo>
                  <a:cubicBezTo>
                    <a:pt x="1" y="578"/>
                    <a:pt x="64" y="805"/>
                    <a:pt x="88" y="854"/>
                  </a:cubicBezTo>
                  <a:cubicBezTo>
                    <a:pt x="94" y="859"/>
                    <a:pt x="110" y="862"/>
                    <a:pt x="133" y="862"/>
                  </a:cubicBezTo>
                  <a:cubicBezTo>
                    <a:pt x="177" y="862"/>
                    <a:pt x="246" y="850"/>
                    <a:pt x="302" y="812"/>
                  </a:cubicBezTo>
                  <a:cubicBezTo>
                    <a:pt x="309" y="805"/>
                    <a:pt x="316" y="802"/>
                    <a:pt x="323" y="798"/>
                  </a:cubicBezTo>
                  <a:lnTo>
                    <a:pt x="330" y="795"/>
                  </a:lnTo>
                  <a:lnTo>
                    <a:pt x="344" y="788"/>
                  </a:lnTo>
                  <a:lnTo>
                    <a:pt x="354" y="784"/>
                  </a:lnTo>
                  <a:lnTo>
                    <a:pt x="365" y="781"/>
                  </a:lnTo>
                  <a:lnTo>
                    <a:pt x="375" y="781"/>
                  </a:lnTo>
                  <a:lnTo>
                    <a:pt x="389" y="777"/>
                  </a:lnTo>
                  <a:lnTo>
                    <a:pt x="438" y="777"/>
                  </a:lnTo>
                  <a:lnTo>
                    <a:pt x="452" y="781"/>
                  </a:lnTo>
                  <a:lnTo>
                    <a:pt x="459" y="781"/>
                  </a:lnTo>
                  <a:lnTo>
                    <a:pt x="473" y="788"/>
                  </a:lnTo>
                  <a:lnTo>
                    <a:pt x="480" y="788"/>
                  </a:lnTo>
                  <a:lnTo>
                    <a:pt x="494" y="795"/>
                  </a:lnTo>
                  <a:lnTo>
                    <a:pt x="498" y="798"/>
                  </a:lnTo>
                  <a:cubicBezTo>
                    <a:pt x="512" y="805"/>
                    <a:pt x="522" y="812"/>
                    <a:pt x="536" y="819"/>
                  </a:cubicBezTo>
                  <a:lnTo>
                    <a:pt x="540" y="823"/>
                  </a:lnTo>
                  <a:lnTo>
                    <a:pt x="554" y="833"/>
                  </a:lnTo>
                  <a:lnTo>
                    <a:pt x="561" y="837"/>
                  </a:lnTo>
                  <a:lnTo>
                    <a:pt x="575" y="851"/>
                  </a:lnTo>
                  <a:lnTo>
                    <a:pt x="582" y="854"/>
                  </a:lnTo>
                  <a:cubicBezTo>
                    <a:pt x="627" y="802"/>
                    <a:pt x="669" y="749"/>
                    <a:pt x="711" y="704"/>
                  </a:cubicBezTo>
                  <a:cubicBezTo>
                    <a:pt x="669" y="686"/>
                    <a:pt x="631" y="676"/>
                    <a:pt x="596" y="662"/>
                  </a:cubicBezTo>
                  <a:cubicBezTo>
                    <a:pt x="554" y="651"/>
                    <a:pt x="515" y="634"/>
                    <a:pt x="480" y="606"/>
                  </a:cubicBezTo>
                  <a:cubicBezTo>
                    <a:pt x="452" y="578"/>
                    <a:pt x="445" y="539"/>
                    <a:pt x="456" y="504"/>
                  </a:cubicBezTo>
                  <a:cubicBezTo>
                    <a:pt x="487" y="399"/>
                    <a:pt x="687" y="273"/>
                    <a:pt x="827" y="242"/>
                  </a:cubicBezTo>
                  <a:cubicBezTo>
                    <a:pt x="858" y="235"/>
                    <a:pt x="858" y="224"/>
                    <a:pt x="862" y="221"/>
                  </a:cubicBezTo>
                  <a:cubicBezTo>
                    <a:pt x="869" y="193"/>
                    <a:pt x="834" y="109"/>
                    <a:pt x="750" y="32"/>
                  </a:cubicBezTo>
                  <a:lnTo>
                    <a:pt x="7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05" name="Google Shape;4319;p79">
              <a:extLst>
                <a:ext uri="{17F7DFD6-FF8C-46C3-96F4-021D238225D9}">
                  <a16:creationId xmlns:a16="http://schemas.microsoft.com/office/drawing/2010/main" id="{9C48F3F4-B9DF-4509-96DD-2B464FF159E5}"/>
                </a:ext>
              </a:extLst>
            </p:cNvPr>
            <p:cNvSpPr/>
            <p:nvPr/>
          </p:nvSpPr>
          <p:spPr>
            <a:xfrm rot="0">
              <a:off x="2361480" y="1958570"/>
              <a:ext cx="1779" cy="2064"/>
            </a:xfrm>
            <a:custGeom>
              <a:avLst/>
              <a:gdLst/>
              <a:ahLst/>
              <a:cxnLst/>
              <a:rect b="b" l="0" r="r" t="0"/>
              <a:pathLst>
                <a:path h="152" w="131">
                  <a:moveTo>
                    <a:pt x="130" y="1"/>
                  </a:moveTo>
                  <a:lnTo>
                    <a:pt x="130" y="1"/>
                  </a:lnTo>
                  <a:cubicBezTo>
                    <a:pt x="88" y="43"/>
                    <a:pt x="43" y="95"/>
                    <a:pt x="1" y="151"/>
                  </a:cubicBezTo>
                  <a:lnTo>
                    <a:pt x="4" y="151"/>
                  </a:lnTo>
                  <a:cubicBezTo>
                    <a:pt x="39" y="102"/>
                    <a:pt x="85" y="50"/>
                    <a:pt x="13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06" name="Google Shape;4320;p79">
              <a:extLst>
                <a:ext uri="{EF3806AC-A137-4B4A-AABB-E83A12065915}">
                  <a16:creationId xmlns:a16="http://schemas.microsoft.com/office/drawing/2010/main" id="{7C7A42E1-21AE-4464-97F1-CD6FBA4FF7DD}"/>
                </a:ext>
              </a:extLst>
            </p:cNvPr>
            <p:cNvSpPr/>
            <p:nvPr/>
          </p:nvSpPr>
          <p:spPr>
            <a:xfrm rot="0">
              <a:off x="2314910" y="1908374"/>
              <a:ext cx="47019" cy="40325"/>
            </a:xfrm>
            <a:custGeom>
              <a:avLst/>
              <a:gdLst/>
              <a:ahLst/>
              <a:cxnLst/>
              <a:rect b="b" l="0" r="r" t="0"/>
              <a:pathLst>
                <a:path h="2970" w="3463">
                  <a:moveTo>
                    <a:pt x="1068" y="1"/>
                  </a:moveTo>
                  <a:lnTo>
                    <a:pt x="1068" y="4"/>
                  </a:lnTo>
                  <a:cubicBezTo>
                    <a:pt x="1054" y="25"/>
                    <a:pt x="1036" y="43"/>
                    <a:pt x="1022" y="64"/>
                  </a:cubicBezTo>
                  <a:lnTo>
                    <a:pt x="1012" y="71"/>
                  </a:lnTo>
                  <a:cubicBezTo>
                    <a:pt x="998" y="92"/>
                    <a:pt x="984" y="106"/>
                    <a:pt x="966" y="123"/>
                  </a:cubicBezTo>
                  <a:lnTo>
                    <a:pt x="959" y="130"/>
                  </a:lnTo>
                  <a:cubicBezTo>
                    <a:pt x="942" y="148"/>
                    <a:pt x="928" y="165"/>
                    <a:pt x="910" y="179"/>
                  </a:cubicBezTo>
                  <a:lnTo>
                    <a:pt x="907" y="183"/>
                  </a:lnTo>
                  <a:cubicBezTo>
                    <a:pt x="889" y="197"/>
                    <a:pt x="875" y="214"/>
                    <a:pt x="858" y="228"/>
                  </a:cubicBezTo>
                  <a:cubicBezTo>
                    <a:pt x="840" y="239"/>
                    <a:pt x="826" y="253"/>
                    <a:pt x="809" y="263"/>
                  </a:cubicBezTo>
                  <a:lnTo>
                    <a:pt x="802" y="270"/>
                  </a:lnTo>
                  <a:lnTo>
                    <a:pt x="760" y="302"/>
                  </a:lnTo>
                  <a:lnTo>
                    <a:pt x="753" y="305"/>
                  </a:lnTo>
                  <a:lnTo>
                    <a:pt x="714" y="333"/>
                  </a:lnTo>
                  <a:lnTo>
                    <a:pt x="707" y="337"/>
                  </a:lnTo>
                  <a:lnTo>
                    <a:pt x="672" y="361"/>
                  </a:lnTo>
                  <a:cubicBezTo>
                    <a:pt x="644" y="379"/>
                    <a:pt x="616" y="400"/>
                    <a:pt x="588" y="421"/>
                  </a:cubicBezTo>
                  <a:cubicBezTo>
                    <a:pt x="546" y="463"/>
                    <a:pt x="494" y="494"/>
                    <a:pt x="441" y="519"/>
                  </a:cubicBezTo>
                  <a:cubicBezTo>
                    <a:pt x="329" y="582"/>
                    <a:pt x="291" y="610"/>
                    <a:pt x="301" y="666"/>
                  </a:cubicBezTo>
                  <a:cubicBezTo>
                    <a:pt x="340" y="855"/>
                    <a:pt x="273" y="1037"/>
                    <a:pt x="84" y="1261"/>
                  </a:cubicBezTo>
                  <a:cubicBezTo>
                    <a:pt x="56" y="1296"/>
                    <a:pt x="32" y="1338"/>
                    <a:pt x="21" y="1380"/>
                  </a:cubicBezTo>
                  <a:lnTo>
                    <a:pt x="21" y="1387"/>
                  </a:lnTo>
                  <a:cubicBezTo>
                    <a:pt x="18" y="1394"/>
                    <a:pt x="18" y="1405"/>
                    <a:pt x="14" y="1415"/>
                  </a:cubicBezTo>
                  <a:cubicBezTo>
                    <a:pt x="11" y="1426"/>
                    <a:pt x="14" y="1429"/>
                    <a:pt x="11" y="1433"/>
                  </a:cubicBezTo>
                  <a:cubicBezTo>
                    <a:pt x="7" y="1440"/>
                    <a:pt x="11" y="1443"/>
                    <a:pt x="11" y="1447"/>
                  </a:cubicBezTo>
                  <a:cubicBezTo>
                    <a:pt x="0" y="1573"/>
                    <a:pt x="14" y="1699"/>
                    <a:pt x="42" y="1818"/>
                  </a:cubicBezTo>
                  <a:lnTo>
                    <a:pt x="42" y="1828"/>
                  </a:lnTo>
                  <a:cubicBezTo>
                    <a:pt x="46" y="1849"/>
                    <a:pt x="49" y="1870"/>
                    <a:pt x="53" y="1891"/>
                  </a:cubicBezTo>
                  <a:lnTo>
                    <a:pt x="60" y="1891"/>
                  </a:lnTo>
                  <a:lnTo>
                    <a:pt x="88" y="1905"/>
                  </a:lnTo>
                  <a:lnTo>
                    <a:pt x="431" y="1905"/>
                  </a:lnTo>
                  <a:lnTo>
                    <a:pt x="441" y="1909"/>
                  </a:lnTo>
                  <a:lnTo>
                    <a:pt x="448" y="1912"/>
                  </a:lnTo>
                  <a:lnTo>
                    <a:pt x="455" y="1912"/>
                  </a:lnTo>
                  <a:lnTo>
                    <a:pt x="462" y="1916"/>
                  </a:lnTo>
                  <a:lnTo>
                    <a:pt x="469" y="1919"/>
                  </a:lnTo>
                  <a:lnTo>
                    <a:pt x="476" y="1923"/>
                  </a:lnTo>
                  <a:lnTo>
                    <a:pt x="483" y="1926"/>
                  </a:lnTo>
                  <a:lnTo>
                    <a:pt x="487" y="1926"/>
                  </a:lnTo>
                  <a:lnTo>
                    <a:pt x="494" y="1930"/>
                  </a:lnTo>
                  <a:lnTo>
                    <a:pt x="497" y="1930"/>
                  </a:lnTo>
                  <a:lnTo>
                    <a:pt x="504" y="1937"/>
                  </a:lnTo>
                  <a:lnTo>
                    <a:pt x="511" y="1944"/>
                  </a:lnTo>
                  <a:cubicBezTo>
                    <a:pt x="532" y="1895"/>
                    <a:pt x="550" y="1846"/>
                    <a:pt x="564" y="1797"/>
                  </a:cubicBezTo>
                  <a:cubicBezTo>
                    <a:pt x="595" y="1702"/>
                    <a:pt x="641" y="1643"/>
                    <a:pt x="704" y="1625"/>
                  </a:cubicBezTo>
                  <a:cubicBezTo>
                    <a:pt x="718" y="1620"/>
                    <a:pt x="734" y="1618"/>
                    <a:pt x="750" y="1618"/>
                  </a:cubicBezTo>
                  <a:cubicBezTo>
                    <a:pt x="803" y="1618"/>
                    <a:pt x="862" y="1644"/>
                    <a:pt x="924" y="1695"/>
                  </a:cubicBezTo>
                  <a:cubicBezTo>
                    <a:pt x="949" y="1716"/>
                    <a:pt x="970" y="1737"/>
                    <a:pt x="991" y="1758"/>
                  </a:cubicBezTo>
                  <a:cubicBezTo>
                    <a:pt x="1044" y="1812"/>
                    <a:pt x="1079" y="1843"/>
                    <a:pt x="1125" y="1843"/>
                  </a:cubicBezTo>
                  <a:cubicBezTo>
                    <a:pt x="1145" y="1843"/>
                    <a:pt x="1167" y="1837"/>
                    <a:pt x="1194" y="1825"/>
                  </a:cubicBezTo>
                  <a:cubicBezTo>
                    <a:pt x="1270" y="1786"/>
                    <a:pt x="1320" y="1770"/>
                    <a:pt x="1360" y="1770"/>
                  </a:cubicBezTo>
                  <a:cubicBezTo>
                    <a:pt x="1393" y="1770"/>
                    <a:pt x="1419" y="1781"/>
                    <a:pt x="1449" y="1800"/>
                  </a:cubicBezTo>
                  <a:cubicBezTo>
                    <a:pt x="1463" y="1811"/>
                    <a:pt x="1474" y="1818"/>
                    <a:pt x="1488" y="1821"/>
                  </a:cubicBezTo>
                  <a:cubicBezTo>
                    <a:pt x="1516" y="1826"/>
                    <a:pt x="1544" y="1830"/>
                    <a:pt x="1572" y="1830"/>
                  </a:cubicBezTo>
                  <a:cubicBezTo>
                    <a:pt x="1583" y="1830"/>
                    <a:pt x="1593" y="1829"/>
                    <a:pt x="1603" y="1828"/>
                  </a:cubicBezTo>
                  <a:cubicBezTo>
                    <a:pt x="1656" y="1828"/>
                    <a:pt x="1712" y="1825"/>
                    <a:pt x="1757" y="1821"/>
                  </a:cubicBezTo>
                  <a:cubicBezTo>
                    <a:pt x="1812" y="1817"/>
                    <a:pt x="1866" y="1814"/>
                    <a:pt x="1919" y="1814"/>
                  </a:cubicBezTo>
                  <a:cubicBezTo>
                    <a:pt x="1952" y="1814"/>
                    <a:pt x="1984" y="1815"/>
                    <a:pt x="2017" y="1818"/>
                  </a:cubicBezTo>
                  <a:cubicBezTo>
                    <a:pt x="2024" y="1818"/>
                    <a:pt x="2027" y="1821"/>
                    <a:pt x="2031" y="1821"/>
                  </a:cubicBezTo>
                  <a:lnTo>
                    <a:pt x="2038" y="1825"/>
                  </a:lnTo>
                  <a:lnTo>
                    <a:pt x="2048" y="1828"/>
                  </a:lnTo>
                  <a:lnTo>
                    <a:pt x="2059" y="1835"/>
                  </a:lnTo>
                  <a:lnTo>
                    <a:pt x="2066" y="1839"/>
                  </a:lnTo>
                  <a:lnTo>
                    <a:pt x="2080" y="1849"/>
                  </a:lnTo>
                  <a:lnTo>
                    <a:pt x="2087" y="1856"/>
                  </a:lnTo>
                  <a:lnTo>
                    <a:pt x="2104" y="1867"/>
                  </a:lnTo>
                  <a:lnTo>
                    <a:pt x="2111" y="1874"/>
                  </a:lnTo>
                  <a:lnTo>
                    <a:pt x="2132" y="1888"/>
                  </a:lnTo>
                  <a:lnTo>
                    <a:pt x="2139" y="1895"/>
                  </a:lnTo>
                  <a:lnTo>
                    <a:pt x="2160" y="1909"/>
                  </a:lnTo>
                  <a:lnTo>
                    <a:pt x="2171" y="1919"/>
                  </a:lnTo>
                  <a:lnTo>
                    <a:pt x="2192" y="1937"/>
                  </a:lnTo>
                  <a:lnTo>
                    <a:pt x="2202" y="1944"/>
                  </a:lnTo>
                  <a:lnTo>
                    <a:pt x="2223" y="1965"/>
                  </a:lnTo>
                  <a:lnTo>
                    <a:pt x="2234" y="1975"/>
                  </a:lnTo>
                  <a:lnTo>
                    <a:pt x="2255" y="1993"/>
                  </a:lnTo>
                  <a:lnTo>
                    <a:pt x="2269" y="2007"/>
                  </a:lnTo>
                  <a:lnTo>
                    <a:pt x="2293" y="2028"/>
                  </a:lnTo>
                  <a:lnTo>
                    <a:pt x="2307" y="2042"/>
                  </a:lnTo>
                  <a:lnTo>
                    <a:pt x="2332" y="2059"/>
                  </a:lnTo>
                  <a:lnTo>
                    <a:pt x="2346" y="2077"/>
                  </a:lnTo>
                  <a:lnTo>
                    <a:pt x="2367" y="2094"/>
                  </a:lnTo>
                  <a:lnTo>
                    <a:pt x="2388" y="2115"/>
                  </a:lnTo>
                  <a:lnTo>
                    <a:pt x="2405" y="2133"/>
                  </a:lnTo>
                  <a:lnTo>
                    <a:pt x="2430" y="2154"/>
                  </a:lnTo>
                  <a:lnTo>
                    <a:pt x="2440" y="2168"/>
                  </a:lnTo>
                  <a:lnTo>
                    <a:pt x="2472" y="2196"/>
                  </a:lnTo>
                  <a:lnTo>
                    <a:pt x="2479" y="2206"/>
                  </a:lnTo>
                  <a:lnTo>
                    <a:pt x="2514" y="2238"/>
                  </a:lnTo>
                  <a:lnTo>
                    <a:pt x="2524" y="2248"/>
                  </a:lnTo>
                  <a:cubicBezTo>
                    <a:pt x="2755" y="2476"/>
                    <a:pt x="3018" y="2752"/>
                    <a:pt x="3214" y="2959"/>
                  </a:cubicBezTo>
                  <a:lnTo>
                    <a:pt x="3217" y="2959"/>
                  </a:lnTo>
                  <a:cubicBezTo>
                    <a:pt x="3253" y="2965"/>
                    <a:pt x="3292" y="2970"/>
                    <a:pt x="3322" y="2970"/>
                  </a:cubicBezTo>
                  <a:cubicBezTo>
                    <a:pt x="3346" y="2970"/>
                    <a:pt x="3363" y="2967"/>
                    <a:pt x="3368" y="2959"/>
                  </a:cubicBezTo>
                  <a:lnTo>
                    <a:pt x="3375" y="2952"/>
                  </a:lnTo>
                  <a:lnTo>
                    <a:pt x="3378" y="2949"/>
                  </a:lnTo>
                  <a:lnTo>
                    <a:pt x="3382" y="2945"/>
                  </a:lnTo>
                  <a:lnTo>
                    <a:pt x="3385" y="2942"/>
                  </a:lnTo>
                  <a:lnTo>
                    <a:pt x="3396" y="2931"/>
                  </a:lnTo>
                  <a:lnTo>
                    <a:pt x="3410" y="2921"/>
                  </a:lnTo>
                  <a:lnTo>
                    <a:pt x="3417" y="2917"/>
                  </a:lnTo>
                  <a:lnTo>
                    <a:pt x="3427" y="2907"/>
                  </a:lnTo>
                  <a:lnTo>
                    <a:pt x="3438" y="2903"/>
                  </a:lnTo>
                  <a:lnTo>
                    <a:pt x="3452" y="2893"/>
                  </a:lnTo>
                  <a:lnTo>
                    <a:pt x="3462" y="2886"/>
                  </a:lnTo>
                  <a:cubicBezTo>
                    <a:pt x="3273" y="2696"/>
                    <a:pt x="3098" y="2493"/>
                    <a:pt x="2937" y="2283"/>
                  </a:cubicBezTo>
                  <a:cubicBezTo>
                    <a:pt x="2643" y="1912"/>
                    <a:pt x="2297" y="1713"/>
                    <a:pt x="2122" y="1713"/>
                  </a:cubicBezTo>
                  <a:cubicBezTo>
                    <a:pt x="1975" y="1713"/>
                    <a:pt x="1897" y="1573"/>
                    <a:pt x="1845" y="1475"/>
                  </a:cubicBezTo>
                  <a:cubicBezTo>
                    <a:pt x="1824" y="1436"/>
                    <a:pt x="1785" y="1366"/>
                    <a:pt x="1768" y="1363"/>
                  </a:cubicBezTo>
                  <a:cubicBezTo>
                    <a:pt x="1593" y="1342"/>
                    <a:pt x="1313" y="817"/>
                    <a:pt x="1306" y="498"/>
                  </a:cubicBezTo>
                  <a:cubicBezTo>
                    <a:pt x="1302" y="379"/>
                    <a:pt x="1211" y="193"/>
                    <a:pt x="106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07" name="Google Shape;4321;p79">
              <a:extLst>
                <a:ext uri="{08070435-CE55-4AFE-A70E-D1CB2432A44F}">
                  <a16:creationId xmlns:a16="http://schemas.microsoft.com/office/drawing/2010/main" id="{792CABC5-6503-4315-8F5E-004626FBCB73}"/>
                </a:ext>
              </a:extLst>
            </p:cNvPr>
            <p:cNvSpPr/>
            <p:nvPr/>
          </p:nvSpPr>
          <p:spPr>
            <a:xfrm rot="0">
              <a:off x="2327266" y="1910329"/>
              <a:ext cx="624" cy="679"/>
            </a:xfrm>
            <a:custGeom>
              <a:avLst/>
              <a:gdLst/>
              <a:ahLst/>
              <a:cxnLst/>
              <a:rect b="b" l="0" r="r" t="0"/>
              <a:pathLst>
                <a:path h="50" w="46">
                  <a:moveTo>
                    <a:pt x="46" y="0"/>
                  </a:moveTo>
                  <a:cubicBezTo>
                    <a:pt x="32" y="18"/>
                    <a:pt x="14" y="32"/>
                    <a:pt x="0" y="49"/>
                  </a:cubicBezTo>
                  <a:cubicBezTo>
                    <a:pt x="14" y="35"/>
                    <a:pt x="32" y="18"/>
                    <a:pt x="4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08" name="Google Shape;4322;p79">
              <a:extLst>
                <a:ext uri="{499B5910-7D1D-4ECD-AF9F-B36115335FE6}">
                  <a16:creationId xmlns:a16="http://schemas.microsoft.com/office/drawing/2010/main" id="{36DE6F33-62C5-409B-91A1-3F4B41C932AD}"/>
                </a:ext>
              </a:extLst>
            </p:cNvPr>
            <p:cNvSpPr/>
            <p:nvPr/>
          </p:nvSpPr>
          <p:spPr>
            <a:xfrm rot="0">
              <a:off x="2324034" y="1913126"/>
              <a:ext cx="489" cy="352"/>
            </a:xfrm>
            <a:custGeom>
              <a:avLst/>
              <a:gdLst/>
              <a:ahLst/>
              <a:cxnLst/>
              <a:rect b="b" l="0" r="r" t="0"/>
              <a:pathLst>
                <a:path h="26" w="36">
                  <a:moveTo>
                    <a:pt x="0" y="25"/>
                  </a:moveTo>
                  <a:lnTo>
                    <a:pt x="3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09" name="Google Shape;4323;p79">
              <a:extLst>
                <a:ext uri="{1B189609-E227-48AF-9944-A65D892BEB43}">
                  <a16:creationId xmlns:a16="http://schemas.microsoft.com/office/drawing/2010/main" id="{F74CF498-2CE1-416E-9EA4-F5B486C9D8EF}"/>
                </a:ext>
              </a:extLst>
            </p:cNvPr>
            <p:cNvSpPr/>
            <p:nvPr/>
          </p:nvSpPr>
          <p:spPr>
            <a:xfrm rot="0">
              <a:off x="2325881" y="1911659"/>
              <a:ext cx="638" cy="489"/>
            </a:xfrm>
            <a:custGeom>
              <a:avLst/>
              <a:gdLst/>
              <a:ahLst/>
              <a:cxnLst/>
              <a:rect b="b" l="0" r="r" t="0"/>
              <a:pathLst>
                <a:path h="36" w="47">
                  <a:moveTo>
                    <a:pt x="1" y="35"/>
                  </a:moveTo>
                  <a:cubicBezTo>
                    <a:pt x="15" y="25"/>
                    <a:pt x="32" y="11"/>
                    <a:pt x="46" y="0"/>
                  </a:cubicBezTo>
                  <a:cubicBezTo>
                    <a:pt x="32" y="11"/>
                    <a:pt x="15" y="25"/>
                    <a:pt x="1" y="3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10" name="Google Shape;4324;p79">
              <a:extLst>
                <a:ext uri="{770F8343-7B88-4846-BC1A-1A72C0DE5A7E}">
                  <a16:creationId xmlns:a16="http://schemas.microsoft.com/office/drawing/2010/main" id="{88E66BF6-D48B-44E0-9DAF-3C26FDB8E355}"/>
                </a:ext>
              </a:extLst>
            </p:cNvPr>
            <p:cNvSpPr/>
            <p:nvPr/>
          </p:nvSpPr>
          <p:spPr>
            <a:xfrm rot="0">
              <a:off x="2324604" y="1912705"/>
              <a:ext cx="530" cy="394"/>
            </a:xfrm>
            <a:custGeom>
              <a:avLst/>
              <a:gdLst/>
              <a:ahLst/>
              <a:cxnLst/>
              <a:rect b="b" l="0" r="r" t="0"/>
              <a:pathLst>
                <a:path h="29" w="39">
                  <a:moveTo>
                    <a:pt x="0" y="28"/>
                  </a:moveTo>
                  <a:lnTo>
                    <a:pt x="39"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11" name="Google Shape;4325;p79">
              <a:extLst>
                <a:ext uri="{492B6E1D-5926-44D9-A5E8-682DCAD864E8}">
                  <a16:creationId xmlns:a16="http://schemas.microsoft.com/office/drawing/2010/main" id="{949A51A7-F0AF-463E-8BAA-AB45361AA4BF}"/>
                </a:ext>
              </a:extLst>
            </p:cNvPr>
            <p:cNvSpPr/>
            <p:nvPr/>
          </p:nvSpPr>
          <p:spPr>
            <a:xfrm rot="0">
              <a:off x="2325216" y="1912230"/>
              <a:ext cx="584" cy="434"/>
            </a:xfrm>
            <a:custGeom>
              <a:avLst/>
              <a:gdLst/>
              <a:ahLst/>
              <a:cxnLst/>
              <a:rect b="b" l="0" r="r" t="0"/>
              <a:pathLst>
                <a:path h="32" w="43">
                  <a:moveTo>
                    <a:pt x="1" y="32"/>
                  </a:moveTo>
                  <a:lnTo>
                    <a:pt x="43"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12" name="Google Shape;4326;p79">
              <a:extLst>
                <a:ext uri="{C616B75C-1F99-4717-B913-FB66DBE4F152}">
                  <a16:creationId xmlns:a16="http://schemas.microsoft.com/office/drawing/2010/main" id="{F228D21F-6AE8-49DD-9795-508107FBD613}"/>
                </a:ext>
              </a:extLst>
            </p:cNvPr>
            <p:cNvSpPr/>
            <p:nvPr/>
          </p:nvSpPr>
          <p:spPr>
            <a:xfrm rot="0">
              <a:off x="2328026" y="1909514"/>
              <a:ext cx="624" cy="733"/>
            </a:xfrm>
            <a:custGeom>
              <a:avLst/>
              <a:gdLst/>
              <a:ahLst/>
              <a:cxnLst/>
              <a:rect b="b" l="0" r="r" t="0"/>
              <a:pathLst>
                <a:path h="54" w="46">
                  <a:moveTo>
                    <a:pt x="0" y="53"/>
                  </a:moveTo>
                  <a:cubicBezTo>
                    <a:pt x="14" y="36"/>
                    <a:pt x="32" y="18"/>
                    <a:pt x="46" y="1"/>
                  </a:cubicBezTo>
                  <a:cubicBezTo>
                    <a:pt x="32" y="18"/>
                    <a:pt x="14" y="36"/>
                    <a:pt x="0" y="5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13" name="Google Shape;4327;p79">
              <a:extLst>
                <a:ext uri="{41FE8D84-720F-4687-8657-6538D7227A67}">
                  <a16:creationId xmlns:a16="http://schemas.microsoft.com/office/drawing/2010/main" id="{E623F0F3-04FC-41B6-865A-80D11E8BABB5}"/>
                </a:ext>
              </a:extLst>
            </p:cNvPr>
            <p:cNvSpPr/>
            <p:nvPr/>
          </p:nvSpPr>
          <p:spPr>
            <a:xfrm rot="0">
              <a:off x="2326546" y="1911035"/>
              <a:ext cx="679" cy="584"/>
            </a:xfrm>
            <a:custGeom>
              <a:avLst/>
              <a:gdLst/>
              <a:ahLst/>
              <a:cxnLst/>
              <a:rect b="b" l="0" r="r" t="0"/>
              <a:pathLst>
                <a:path h="43" w="50">
                  <a:moveTo>
                    <a:pt x="1" y="43"/>
                  </a:moveTo>
                  <a:cubicBezTo>
                    <a:pt x="15" y="29"/>
                    <a:pt x="32" y="15"/>
                    <a:pt x="50" y="1"/>
                  </a:cubicBezTo>
                  <a:cubicBezTo>
                    <a:pt x="32" y="15"/>
                    <a:pt x="15" y="29"/>
                    <a:pt x="1" y="4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14" name="Google Shape;4328;p79">
              <a:extLst>
                <a:ext uri="{56B391C9-97AF-472D-9E1B-2662FC158C92}">
                  <a16:creationId xmlns:a16="http://schemas.microsoft.com/office/drawing/2010/main" id="{3E9596B2-706D-47E6-83F4-EDAC2AA9FF17}"/>
                </a:ext>
              </a:extLst>
            </p:cNvPr>
            <p:cNvSpPr/>
            <p:nvPr/>
          </p:nvSpPr>
          <p:spPr>
            <a:xfrm rot="0">
              <a:off x="2328732" y="1908619"/>
              <a:ext cx="679" cy="774"/>
            </a:xfrm>
            <a:custGeom>
              <a:avLst/>
              <a:gdLst/>
              <a:ahLst/>
              <a:cxnLst/>
              <a:rect b="b" l="0" r="r" t="0"/>
              <a:pathLst>
                <a:path h="57" w="50">
                  <a:moveTo>
                    <a:pt x="50" y="0"/>
                  </a:moveTo>
                  <a:cubicBezTo>
                    <a:pt x="32" y="18"/>
                    <a:pt x="18" y="39"/>
                    <a:pt x="1" y="56"/>
                  </a:cubicBezTo>
                  <a:cubicBezTo>
                    <a:pt x="18" y="39"/>
                    <a:pt x="32" y="21"/>
                    <a:pt x="5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15" name="Google Shape;4329;p79">
              <a:extLst>
                <a:ext uri="{B783602B-7D88-4D1E-AF45-31C314A10EEF}">
                  <a16:creationId xmlns:a16="http://schemas.microsoft.com/office/drawing/2010/main" id="{A6A0E66D-9F37-4B0B-881E-D808046900FF}"/>
                </a:ext>
              </a:extLst>
            </p:cNvPr>
            <p:cNvSpPr/>
            <p:nvPr/>
          </p:nvSpPr>
          <p:spPr>
            <a:xfrm rot="0">
              <a:off x="2315195" y="1925725"/>
              <a:ext cx="869" cy="1629"/>
            </a:xfrm>
            <a:custGeom>
              <a:avLst/>
              <a:gdLst/>
              <a:ahLst/>
              <a:cxnLst/>
              <a:rect b="b" l="0" r="r" t="0"/>
              <a:pathLst>
                <a:path h="120" w="64">
                  <a:moveTo>
                    <a:pt x="0" y="120"/>
                  </a:moveTo>
                  <a:cubicBezTo>
                    <a:pt x="14" y="74"/>
                    <a:pt x="35" y="32"/>
                    <a:pt x="63" y="1"/>
                  </a:cubicBezTo>
                  <a:cubicBezTo>
                    <a:pt x="35" y="32"/>
                    <a:pt x="14" y="74"/>
                    <a:pt x="0" y="12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16" name="Google Shape;4330;p79">
              <a:extLst>
                <a:ext uri="{1C12E315-C4DF-48D6-A12E-088417287217}">
                  <a16:creationId xmlns:a16="http://schemas.microsoft.com/office/drawing/2010/main" id="{72584DB3-DE7B-48C2-8695-064AD86ACE85}"/>
                </a:ext>
              </a:extLst>
            </p:cNvPr>
            <p:cNvSpPr/>
            <p:nvPr/>
          </p:nvSpPr>
          <p:spPr>
            <a:xfrm rot="0">
              <a:off x="2315481" y="1933384"/>
              <a:ext cx="204" cy="869"/>
            </a:xfrm>
            <a:custGeom>
              <a:avLst/>
              <a:gdLst/>
              <a:ahLst/>
              <a:cxnLst/>
              <a:rect b="b" l="0" r="r" t="0"/>
              <a:pathLst>
                <a:path h="64" w="15">
                  <a:moveTo>
                    <a:pt x="0" y="0"/>
                  </a:moveTo>
                  <a:cubicBezTo>
                    <a:pt x="7" y="21"/>
                    <a:pt x="11" y="46"/>
                    <a:pt x="14" y="63"/>
                  </a:cubicBezTo>
                  <a:cubicBezTo>
                    <a:pt x="11" y="42"/>
                    <a:pt x="7" y="18"/>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17" name="Google Shape;4331;p79">
              <a:extLst>
                <a:ext uri="{64E98869-1B2A-4F12-9FDF-4195A26B1703}">
                  <a16:creationId xmlns:a16="http://schemas.microsoft.com/office/drawing/2010/main" id="{E8FB21C5-19D9-455D-B91E-42252FC23D0A}"/>
                </a:ext>
              </a:extLst>
            </p:cNvPr>
            <p:cNvSpPr/>
            <p:nvPr/>
          </p:nvSpPr>
          <p:spPr>
            <a:xfrm rot="0">
              <a:off x="2315045" y="1928062"/>
              <a:ext cx="14" cy="204"/>
            </a:xfrm>
            <a:custGeom>
              <a:avLst/>
              <a:gdLst/>
              <a:ahLst/>
              <a:cxnLst/>
              <a:rect b="b" l="0" r="r" t="0"/>
              <a:pathLst>
                <a:path h="15" w="1">
                  <a:moveTo>
                    <a:pt x="1" y="14"/>
                  </a:moveTo>
                  <a:cubicBezTo>
                    <a:pt x="1" y="7"/>
                    <a:pt x="1" y="4"/>
                    <a:pt x="1" y="0"/>
                  </a:cubicBezTo>
                  <a:cubicBezTo>
                    <a:pt x="1" y="4"/>
                    <a:pt x="1" y="7"/>
                    <a:pt x="1"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18" name="Google Shape;4332;p79">
              <a:extLst>
                <a:ext uri="{285EB4C1-2503-4351-981C-5391FFA6C0FF}">
                  <a16:creationId xmlns:a16="http://schemas.microsoft.com/office/drawing/2010/main" id="{C2C2866B-A92E-421E-9A73-0848ABFA0FAA}"/>
                </a:ext>
              </a:extLst>
            </p:cNvPr>
            <p:cNvSpPr/>
            <p:nvPr/>
          </p:nvSpPr>
          <p:spPr>
            <a:xfrm rot="0">
              <a:off x="2315100" y="1927396"/>
              <a:ext cx="109" cy="394"/>
            </a:xfrm>
            <a:custGeom>
              <a:avLst/>
              <a:gdLst/>
              <a:ahLst/>
              <a:cxnLst/>
              <a:rect b="b" l="0" r="r" t="0"/>
              <a:pathLst>
                <a:path h="29" w="8">
                  <a:moveTo>
                    <a:pt x="7" y="0"/>
                  </a:moveTo>
                  <a:lnTo>
                    <a:pt x="7" y="0"/>
                  </a:lnTo>
                  <a:cubicBezTo>
                    <a:pt x="4" y="7"/>
                    <a:pt x="0" y="18"/>
                    <a:pt x="0" y="28"/>
                  </a:cubicBezTo>
                  <a:cubicBezTo>
                    <a:pt x="4" y="18"/>
                    <a:pt x="4" y="7"/>
                    <a:pt x="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19" name="Google Shape;4333;p79">
              <a:extLst>
                <a:ext uri="{AD251F5B-FD8B-4114-BE40-374EFBC54E07}">
                  <a16:creationId xmlns:a16="http://schemas.microsoft.com/office/drawing/2010/main" id="{488130A5-9372-404E-B5D0-7DD9D2BCA029}"/>
                </a:ext>
              </a:extLst>
            </p:cNvPr>
            <p:cNvSpPr/>
            <p:nvPr/>
          </p:nvSpPr>
          <p:spPr>
            <a:xfrm rot="0">
              <a:off x="2361250" y="1948170"/>
              <a:ext cx="54" cy="54"/>
            </a:xfrm>
            <a:custGeom>
              <a:avLst/>
              <a:gdLst/>
              <a:ahLst/>
              <a:cxnLst/>
              <a:rect b="b" l="0" r="r" t="0"/>
              <a:pathLst>
                <a:path h="4" w="4">
                  <a:moveTo>
                    <a:pt x="4"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20" name="Google Shape;4334;p79">
              <a:extLst>
                <a:ext uri="{2A76E274-5C28-4D6A-8518-5A46A8761873}">
                  <a16:creationId xmlns:a16="http://schemas.microsoft.com/office/drawing/2010/main" id="{ACB40E82-0812-499F-BFB3-8D3AAB24EC91}"/>
                </a:ext>
              </a:extLst>
            </p:cNvPr>
            <p:cNvSpPr/>
            <p:nvPr/>
          </p:nvSpPr>
          <p:spPr>
            <a:xfrm rot="0">
              <a:off x="2361861" y="1947734"/>
              <a:ext cx="109" cy="109"/>
            </a:xfrm>
            <a:custGeom>
              <a:avLst/>
              <a:gdLst/>
              <a:ahLst/>
              <a:cxnLst/>
              <a:rect b="b" l="0" r="r" t="0"/>
              <a:pathLst>
                <a:path h="8" w="8">
                  <a:moveTo>
                    <a:pt x="8" y="1"/>
                  </a:moveTo>
                  <a:lnTo>
                    <a:pt x="8" y="1"/>
                  </a:ln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21" name="Google Shape;4335;p79">
              <a:extLst>
                <a:ext uri="{E0425D9C-BF63-4272-B124-495E9478E77D}">
                  <a16:creationId xmlns:a16="http://schemas.microsoft.com/office/drawing/2010/main" id="{E27A222A-A8BE-4594-B953-1EF609B667E9}"/>
                </a:ext>
              </a:extLst>
            </p:cNvPr>
            <p:cNvSpPr/>
            <p:nvPr/>
          </p:nvSpPr>
          <p:spPr>
            <a:xfrm rot="0">
              <a:off x="2360870" y="1948495"/>
              <a:ext cx="14" cy="68"/>
            </a:xfrm>
            <a:custGeom>
              <a:avLst/>
              <a:gdLst/>
              <a:ahLst/>
              <a:cxnLst/>
              <a:rect b="b" l="0" r="r" t="0"/>
              <a:pathLst>
                <a:path h="5" w="1">
                  <a:moveTo>
                    <a:pt x="0"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22" name="Google Shape;4336;p79">
              <a:extLst>
                <a:ext uri="{E0721C44-D268-4690-8A07-0F1D1B265E6E}">
                  <a16:creationId xmlns:a16="http://schemas.microsoft.com/office/drawing/2010/main" id="{7B5EEC53-1FAE-4005-9713-86214B5EE0D5}"/>
                </a:ext>
              </a:extLst>
            </p:cNvPr>
            <p:cNvSpPr/>
            <p:nvPr/>
          </p:nvSpPr>
          <p:spPr>
            <a:xfrm rot="0">
              <a:off x="2361480" y="1947980"/>
              <a:ext cx="109" cy="54"/>
            </a:xfrm>
            <a:custGeom>
              <a:avLst/>
              <a:gdLst/>
              <a:ahLst/>
              <a:cxnLst/>
              <a:rect b="b" l="0" r="r" t="0"/>
              <a:pathLst>
                <a:path h="4" w="8">
                  <a:moveTo>
                    <a:pt x="8"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23" name="Google Shape;4337;p79">
              <a:extLst>
                <a:ext uri="{AB57E09B-C330-4EAF-A7FD-ACA7A9F45323}">
                  <a16:creationId xmlns:a16="http://schemas.microsoft.com/office/drawing/2010/main" id="{AD308975-2EDD-43A4-A920-47CBDA025DDA}"/>
                </a:ext>
              </a:extLst>
            </p:cNvPr>
            <p:cNvSpPr/>
            <p:nvPr/>
          </p:nvSpPr>
          <p:spPr>
            <a:xfrm rot="0">
              <a:off x="2361060" y="1948359"/>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24" name="Google Shape;4338;p79">
              <a:extLst>
                <a:ext uri="{BF8FC623-F2CD-4AFF-BF7F-C6389EDB4BF2}">
                  <a16:creationId xmlns:a16="http://schemas.microsoft.com/office/drawing/2010/main" id="{0B09AA0C-BEDC-4D92-9D03-95DDD1CB80A6}"/>
                </a:ext>
              </a:extLst>
            </p:cNvPr>
            <p:cNvSpPr/>
            <p:nvPr/>
          </p:nvSpPr>
          <p:spPr>
            <a:xfrm rot="0">
              <a:off x="2360721" y="1948645"/>
              <a:ext cx="68" cy="14"/>
            </a:xfrm>
            <a:custGeom>
              <a:avLst/>
              <a:gdLst/>
              <a:ahLst/>
              <a:cxnLst/>
              <a:rect b="b" l="0" r="r" t="0"/>
              <a:pathLst>
                <a:path h="1" w="5">
                  <a:moveTo>
                    <a:pt x="4"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25" name="Google Shape;4339;p79">
              <a:extLst>
                <a:ext uri="{B6D1BF04-4A5C-4CEA-A6FC-89A0F1F152D1}">
                  <a16:creationId xmlns:a16="http://schemas.microsoft.com/office/drawing/2010/main" id="{8842D832-C8EE-4A84-BF6B-C4B52FAF19C5}"/>
                </a:ext>
              </a:extLst>
            </p:cNvPr>
            <p:cNvSpPr/>
            <p:nvPr/>
          </p:nvSpPr>
          <p:spPr>
            <a:xfrm rot="0">
              <a:off x="2289044" y="1932473"/>
              <a:ext cx="108104" cy="83908"/>
            </a:xfrm>
            <a:custGeom>
              <a:avLst/>
              <a:gdLst/>
              <a:ahLst/>
              <a:cxnLst/>
              <a:rect b="b" l="0" r="r" t="0"/>
              <a:pathLst>
                <a:path h="6180" w="7962">
                  <a:moveTo>
                    <a:pt x="2651" y="1"/>
                  </a:moveTo>
                  <a:cubicBezTo>
                    <a:pt x="2637" y="4"/>
                    <a:pt x="2623" y="22"/>
                    <a:pt x="2612" y="50"/>
                  </a:cubicBezTo>
                  <a:cubicBezTo>
                    <a:pt x="2609" y="60"/>
                    <a:pt x="2605" y="71"/>
                    <a:pt x="2602" y="81"/>
                  </a:cubicBezTo>
                  <a:cubicBezTo>
                    <a:pt x="2556" y="225"/>
                    <a:pt x="2528" y="312"/>
                    <a:pt x="2451" y="330"/>
                  </a:cubicBezTo>
                  <a:cubicBezTo>
                    <a:pt x="2443" y="332"/>
                    <a:pt x="2434" y="333"/>
                    <a:pt x="2425" y="333"/>
                  </a:cubicBezTo>
                  <a:cubicBezTo>
                    <a:pt x="2386" y="333"/>
                    <a:pt x="2348" y="313"/>
                    <a:pt x="2322" y="284"/>
                  </a:cubicBezTo>
                  <a:lnTo>
                    <a:pt x="2119" y="284"/>
                  </a:lnTo>
                  <a:cubicBezTo>
                    <a:pt x="2080" y="284"/>
                    <a:pt x="2035" y="284"/>
                    <a:pt x="1982" y="288"/>
                  </a:cubicBezTo>
                  <a:lnTo>
                    <a:pt x="1982" y="291"/>
                  </a:lnTo>
                  <a:cubicBezTo>
                    <a:pt x="1982" y="309"/>
                    <a:pt x="1982" y="323"/>
                    <a:pt x="1979" y="337"/>
                  </a:cubicBezTo>
                  <a:lnTo>
                    <a:pt x="1979" y="340"/>
                  </a:lnTo>
                  <a:cubicBezTo>
                    <a:pt x="1979" y="358"/>
                    <a:pt x="1975" y="372"/>
                    <a:pt x="1972" y="389"/>
                  </a:cubicBezTo>
                  <a:lnTo>
                    <a:pt x="1972" y="396"/>
                  </a:lnTo>
                  <a:cubicBezTo>
                    <a:pt x="1968" y="410"/>
                    <a:pt x="1965" y="428"/>
                    <a:pt x="1958" y="442"/>
                  </a:cubicBezTo>
                  <a:lnTo>
                    <a:pt x="1954" y="449"/>
                  </a:lnTo>
                  <a:cubicBezTo>
                    <a:pt x="1951" y="466"/>
                    <a:pt x="1947" y="480"/>
                    <a:pt x="1940" y="494"/>
                  </a:cubicBezTo>
                  <a:lnTo>
                    <a:pt x="1940" y="498"/>
                  </a:lnTo>
                  <a:cubicBezTo>
                    <a:pt x="1937" y="512"/>
                    <a:pt x="1930" y="526"/>
                    <a:pt x="1923" y="540"/>
                  </a:cubicBezTo>
                  <a:lnTo>
                    <a:pt x="1919" y="547"/>
                  </a:lnTo>
                  <a:cubicBezTo>
                    <a:pt x="1916" y="561"/>
                    <a:pt x="1909" y="575"/>
                    <a:pt x="1902" y="589"/>
                  </a:cubicBezTo>
                  <a:lnTo>
                    <a:pt x="1898" y="599"/>
                  </a:lnTo>
                  <a:lnTo>
                    <a:pt x="1881" y="638"/>
                  </a:lnTo>
                  <a:lnTo>
                    <a:pt x="1874" y="648"/>
                  </a:lnTo>
                  <a:lnTo>
                    <a:pt x="1856" y="683"/>
                  </a:lnTo>
                  <a:cubicBezTo>
                    <a:pt x="1818" y="757"/>
                    <a:pt x="1782" y="834"/>
                    <a:pt x="1782" y="872"/>
                  </a:cubicBezTo>
                  <a:cubicBezTo>
                    <a:pt x="1782" y="1033"/>
                    <a:pt x="1625" y="1209"/>
                    <a:pt x="1478" y="1209"/>
                  </a:cubicBezTo>
                  <a:cubicBezTo>
                    <a:pt x="1450" y="1216"/>
                    <a:pt x="1387" y="1317"/>
                    <a:pt x="1348" y="1377"/>
                  </a:cubicBezTo>
                  <a:lnTo>
                    <a:pt x="1310" y="1433"/>
                  </a:lnTo>
                  <a:cubicBezTo>
                    <a:pt x="1275" y="1492"/>
                    <a:pt x="1233" y="1545"/>
                    <a:pt x="1187" y="1594"/>
                  </a:cubicBezTo>
                  <a:cubicBezTo>
                    <a:pt x="1142" y="1639"/>
                    <a:pt x="1131" y="1716"/>
                    <a:pt x="1124" y="1800"/>
                  </a:cubicBezTo>
                  <a:cubicBezTo>
                    <a:pt x="1124" y="1811"/>
                    <a:pt x="1124" y="1825"/>
                    <a:pt x="1121" y="1835"/>
                  </a:cubicBezTo>
                  <a:cubicBezTo>
                    <a:pt x="1110" y="1951"/>
                    <a:pt x="1103" y="2073"/>
                    <a:pt x="1012" y="2140"/>
                  </a:cubicBezTo>
                  <a:cubicBezTo>
                    <a:pt x="963" y="2175"/>
                    <a:pt x="918" y="2203"/>
                    <a:pt x="865" y="2227"/>
                  </a:cubicBezTo>
                  <a:cubicBezTo>
                    <a:pt x="834" y="2241"/>
                    <a:pt x="806" y="2259"/>
                    <a:pt x="778" y="2276"/>
                  </a:cubicBezTo>
                  <a:lnTo>
                    <a:pt x="781" y="2280"/>
                  </a:lnTo>
                  <a:cubicBezTo>
                    <a:pt x="806" y="2304"/>
                    <a:pt x="823" y="2336"/>
                    <a:pt x="823" y="2371"/>
                  </a:cubicBezTo>
                  <a:cubicBezTo>
                    <a:pt x="827" y="2444"/>
                    <a:pt x="781" y="2521"/>
                    <a:pt x="732" y="2595"/>
                  </a:cubicBezTo>
                  <a:cubicBezTo>
                    <a:pt x="694" y="2651"/>
                    <a:pt x="662" y="2710"/>
                    <a:pt x="641" y="2773"/>
                  </a:cubicBezTo>
                  <a:cubicBezTo>
                    <a:pt x="634" y="2794"/>
                    <a:pt x="631" y="2812"/>
                    <a:pt x="631" y="2833"/>
                  </a:cubicBezTo>
                  <a:cubicBezTo>
                    <a:pt x="631" y="2840"/>
                    <a:pt x="620" y="3411"/>
                    <a:pt x="543" y="3491"/>
                  </a:cubicBezTo>
                  <a:cubicBezTo>
                    <a:pt x="523" y="3511"/>
                    <a:pt x="498" y="3517"/>
                    <a:pt x="460" y="3517"/>
                  </a:cubicBezTo>
                  <a:cubicBezTo>
                    <a:pt x="437" y="3517"/>
                    <a:pt x="409" y="3515"/>
                    <a:pt x="375" y="3512"/>
                  </a:cubicBezTo>
                  <a:cubicBezTo>
                    <a:pt x="348" y="3511"/>
                    <a:pt x="311" y="3509"/>
                    <a:pt x="272" y="3509"/>
                  </a:cubicBezTo>
                  <a:cubicBezTo>
                    <a:pt x="211" y="3509"/>
                    <a:pt x="148" y="3514"/>
                    <a:pt x="127" y="3533"/>
                  </a:cubicBezTo>
                  <a:cubicBezTo>
                    <a:pt x="127" y="3533"/>
                    <a:pt x="123" y="3537"/>
                    <a:pt x="123" y="3544"/>
                  </a:cubicBezTo>
                  <a:cubicBezTo>
                    <a:pt x="123" y="3621"/>
                    <a:pt x="92" y="3694"/>
                    <a:pt x="36" y="3747"/>
                  </a:cubicBezTo>
                  <a:cubicBezTo>
                    <a:pt x="1" y="3785"/>
                    <a:pt x="1" y="3789"/>
                    <a:pt x="15" y="3820"/>
                  </a:cubicBezTo>
                  <a:cubicBezTo>
                    <a:pt x="32" y="3852"/>
                    <a:pt x="130" y="3883"/>
                    <a:pt x="207" y="3904"/>
                  </a:cubicBezTo>
                  <a:cubicBezTo>
                    <a:pt x="333" y="3936"/>
                    <a:pt x="477" y="3974"/>
                    <a:pt x="526" y="4097"/>
                  </a:cubicBezTo>
                  <a:cubicBezTo>
                    <a:pt x="561" y="4163"/>
                    <a:pt x="610" y="4223"/>
                    <a:pt x="669" y="4275"/>
                  </a:cubicBezTo>
                  <a:lnTo>
                    <a:pt x="697" y="4303"/>
                  </a:lnTo>
                  <a:cubicBezTo>
                    <a:pt x="809" y="4415"/>
                    <a:pt x="935" y="4541"/>
                    <a:pt x="998" y="4706"/>
                  </a:cubicBezTo>
                  <a:cubicBezTo>
                    <a:pt x="1089" y="4947"/>
                    <a:pt x="1331" y="5070"/>
                    <a:pt x="1443" y="5070"/>
                  </a:cubicBezTo>
                  <a:cubicBezTo>
                    <a:pt x="1446" y="5069"/>
                    <a:pt x="1449" y="5069"/>
                    <a:pt x="1452" y="5069"/>
                  </a:cubicBezTo>
                  <a:cubicBezTo>
                    <a:pt x="1460" y="5069"/>
                    <a:pt x="1467" y="5071"/>
                    <a:pt x="1474" y="5073"/>
                  </a:cubicBezTo>
                  <a:cubicBezTo>
                    <a:pt x="1499" y="5077"/>
                    <a:pt x="1516" y="5087"/>
                    <a:pt x="1534" y="5108"/>
                  </a:cubicBezTo>
                  <a:cubicBezTo>
                    <a:pt x="1572" y="5154"/>
                    <a:pt x="1565" y="5227"/>
                    <a:pt x="1544" y="5347"/>
                  </a:cubicBezTo>
                  <a:cubicBezTo>
                    <a:pt x="1544" y="5364"/>
                    <a:pt x="1541" y="5385"/>
                    <a:pt x="1537" y="5403"/>
                  </a:cubicBezTo>
                  <a:cubicBezTo>
                    <a:pt x="1530" y="5424"/>
                    <a:pt x="1527" y="5448"/>
                    <a:pt x="1523" y="5473"/>
                  </a:cubicBezTo>
                  <a:lnTo>
                    <a:pt x="1520" y="5490"/>
                  </a:lnTo>
                  <a:cubicBezTo>
                    <a:pt x="1516" y="5515"/>
                    <a:pt x="1513" y="5543"/>
                    <a:pt x="1509" y="5571"/>
                  </a:cubicBezTo>
                  <a:lnTo>
                    <a:pt x="1516" y="5574"/>
                  </a:lnTo>
                  <a:cubicBezTo>
                    <a:pt x="1521" y="5567"/>
                    <a:pt x="1527" y="5565"/>
                    <a:pt x="1534" y="5565"/>
                  </a:cubicBezTo>
                  <a:cubicBezTo>
                    <a:pt x="1546" y="5565"/>
                    <a:pt x="1561" y="5571"/>
                    <a:pt x="1576" y="5578"/>
                  </a:cubicBezTo>
                  <a:lnTo>
                    <a:pt x="1590" y="5581"/>
                  </a:lnTo>
                  <a:lnTo>
                    <a:pt x="1604" y="5588"/>
                  </a:lnTo>
                  <a:cubicBezTo>
                    <a:pt x="1614" y="5595"/>
                    <a:pt x="1625" y="5599"/>
                    <a:pt x="1635" y="5606"/>
                  </a:cubicBezTo>
                  <a:cubicBezTo>
                    <a:pt x="1639" y="5606"/>
                    <a:pt x="1642" y="5606"/>
                    <a:pt x="1646" y="5609"/>
                  </a:cubicBezTo>
                  <a:cubicBezTo>
                    <a:pt x="1688" y="5616"/>
                    <a:pt x="1730" y="5620"/>
                    <a:pt x="1775" y="5623"/>
                  </a:cubicBezTo>
                  <a:lnTo>
                    <a:pt x="1800" y="5623"/>
                  </a:lnTo>
                  <a:cubicBezTo>
                    <a:pt x="1947" y="5630"/>
                    <a:pt x="2112" y="5637"/>
                    <a:pt x="2203" y="5721"/>
                  </a:cubicBezTo>
                  <a:cubicBezTo>
                    <a:pt x="2332" y="5833"/>
                    <a:pt x="2700" y="6068"/>
                    <a:pt x="2791" y="6068"/>
                  </a:cubicBezTo>
                  <a:cubicBezTo>
                    <a:pt x="2896" y="6068"/>
                    <a:pt x="3323" y="6120"/>
                    <a:pt x="3442" y="6180"/>
                  </a:cubicBezTo>
                  <a:cubicBezTo>
                    <a:pt x="3470" y="6155"/>
                    <a:pt x="3494" y="6131"/>
                    <a:pt x="3515" y="6103"/>
                  </a:cubicBezTo>
                  <a:cubicBezTo>
                    <a:pt x="3582" y="6022"/>
                    <a:pt x="3662" y="5949"/>
                    <a:pt x="3753" y="5893"/>
                  </a:cubicBezTo>
                  <a:cubicBezTo>
                    <a:pt x="3876" y="5821"/>
                    <a:pt x="4046" y="5752"/>
                    <a:pt x="4169" y="5752"/>
                  </a:cubicBezTo>
                  <a:cubicBezTo>
                    <a:pt x="4197" y="5752"/>
                    <a:pt x="4222" y="5755"/>
                    <a:pt x="4244" y="5763"/>
                  </a:cubicBezTo>
                  <a:cubicBezTo>
                    <a:pt x="4275" y="5774"/>
                    <a:pt x="4303" y="5798"/>
                    <a:pt x="4317" y="5830"/>
                  </a:cubicBezTo>
                  <a:cubicBezTo>
                    <a:pt x="4338" y="5865"/>
                    <a:pt x="4370" y="5893"/>
                    <a:pt x="4405" y="5907"/>
                  </a:cubicBezTo>
                  <a:cubicBezTo>
                    <a:pt x="4419" y="5912"/>
                    <a:pt x="4434" y="5915"/>
                    <a:pt x="4448" y="5915"/>
                  </a:cubicBezTo>
                  <a:cubicBezTo>
                    <a:pt x="4463" y="5915"/>
                    <a:pt x="4478" y="5912"/>
                    <a:pt x="4492" y="5907"/>
                  </a:cubicBezTo>
                  <a:cubicBezTo>
                    <a:pt x="4580" y="5872"/>
                    <a:pt x="4667" y="5847"/>
                    <a:pt x="4755" y="5830"/>
                  </a:cubicBezTo>
                  <a:lnTo>
                    <a:pt x="4776" y="5823"/>
                  </a:lnTo>
                  <a:lnTo>
                    <a:pt x="4793" y="5823"/>
                  </a:lnTo>
                  <a:lnTo>
                    <a:pt x="4944" y="5791"/>
                  </a:lnTo>
                  <a:lnTo>
                    <a:pt x="4944" y="5795"/>
                  </a:lnTo>
                  <a:cubicBezTo>
                    <a:pt x="5035" y="5774"/>
                    <a:pt x="5129" y="5760"/>
                    <a:pt x="5224" y="5756"/>
                  </a:cubicBezTo>
                  <a:lnTo>
                    <a:pt x="5245" y="5756"/>
                  </a:lnTo>
                  <a:cubicBezTo>
                    <a:pt x="5287" y="5732"/>
                    <a:pt x="5329" y="5700"/>
                    <a:pt x="5367" y="5665"/>
                  </a:cubicBezTo>
                  <a:cubicBezTo>
                    <a:pt x="5500" y="5553"/>
                    <a:pt x="5707" y="5378"/>
                    <a:pt x="5956" y="5378"/>
                  </a:cubicBezTo>
                  <a:cubicBezTo>
                    <a:pt x="6043" y="5378"/>
                    <a:pt x="6113" y="5382"/>
                    <a:pt x="6173" y="5385"/>
                  </a:cubicBezTo>
                  <a:cubicBezTo>
                    <a:pt x="6220" y="5388"/>
                    <a:pt x="6259" y="5390"/>
                    <a:pt x="6293" y="5390"/>
                  </a:cubicBezTo>
                  <a:cubicBezTo>
                    <a:pt x="6391" y="5390"/>
                    <a:pt x="6443" y="5371"/>
                    <a:pt x="6516" y="5291"/>
                  </a:cubicBezTo>
                  <a:cubicBezTo>
                    <a:pt x="6645" y="5147"/>
                    <a:pt x="7779" y="4002"/>
                    <a:pt x="7961" y="3841"/>
                  </a:cubicBezTo>
                  <a:cubicBezTo>
                    <a:pt x="7916" y="3831"/>
                    <a:pt x="7870" y="3824"/>
                    <a:pt x="7825" y="3824"/>
                  </a:cubicBezTo>
                  <a:cubicBezTo>
                    <a:pt x="7737" y="3824"/>
                    <a:pt x="7478" y="3824"/>
                    <a:pt x="7048" y="3649"/>
                  </a:cubicBezTo>
                  <a:cubicBezTo>
                    <a:pt x="6649" y="3488"/>
                    <a:pt x="6054" y="3288"/>
                    <a:pt x="5956" y="3267"/>
                  </a:cubicBezTo>
                  <a:cubicBezTo>
                    <a:pt x="5871" y="3246"/>
                    <a:pt x="5794" y="3158"/>
                    <a:pt x="5710" y="3064"/>
                  </a:cubicBezTo>
                  <a:cubicBezTo>
                    <a:pt x="5668" y="3015"/>
                    <a:pt x="5623" y="2969"/>
                    <a:pt x="5574" y="2931"/>
                  </a:cubicBezTo>
                  <a:cubicBezTo>
                    <a:pt x="5490" y="2889"/>
                    <a:pt x="5374" y="2714"/>
                    <a:pt x="5297" y="2577"/>
                  </a:cubicBezTo>
                  <a:cubicBezTo>
                    <a:pt x="5248" y="2493"/>
                    <a:pt x="5213" y="2423"/>
                    <a:pt x="5203" y="2402"/>
                  </a:cubicBezTo>
                  <a:cubicBezTo>
                    <a:pt x="5199" y="2395"/>
                    <a:pt x="5199" y="2385"/>
                    <a:pt x="5196" y="2378"/>
                  </a:cubicBezTo>
                  <a:cubicBezTo>
                    <a:pt x="5192" y="2332"/>
                    <a:pt x="5206" y="2287"/>
                    <a:pt x="5227" y="2245"/>
                  </a:cubicBezTo>
                  <a:lnTo>
                    <a:pt x="5238" y="2231"/>
                  </a:lnTo>
                  <a:lnTo>
                    <a:pt x="5241" y="2220"/>
                  </a:lnTo>
                  <a:cubicBezTo>
                    <a:pt x="5248" y="2210"/>
                    <a:pt x="5255" y="2199"/>
                    <a:pt x="5262" y="2185"/>
                  </a:cubicBezTo>
                  <a:lnTo>
                    <a:pt x="5234" y="2164"/>
                  </a:lnTo>
                  <a:lnTo>
                    <a:pt x="5231" y="2161"/>
                  </a:lnTo>
                  <a:cubicBezTo>
                    <a:pt x="5224" y="2154"/>
                    <a:pt x="5213" y="2150"/>
                    <a:pt x="5210" y="2147"/>
                  </a:cubicBezTo>
                  <a:lnTo>
                    <a:pt x="5206" y="2147"/>
                  </a:lnTo>
                  <a:cubicBezTo>
                    <a:pt x="5199" y="2143"/>
                    <a:pt x="5192" y="2140"/>
                    <a:pt x="5189" y="2136"/>
                  </a:cubicBezTo>
                  <a:cubicBezTo>
                    <a:pt x="5178" y="2133"/>
                    <a:pt x="5171" y="2129"/>
                    <a:pt x="5161" y="2129"/>
                  </a:cubicBezTo>
                  <a:cubicBezTo>
                    <a:pt x="5157" y="2129"/>
                    <a:pt x="5154" y="2129"/>
                    <a:pt x="5150" y="2133"/>
                  </a:cubicBezTo>
                  <a:lnTo>
                    <a:pt x="5140" y="2136"/>
                  </a:lnTo>
                  <a:lnTo>
                    <a:pt x="5133" y="2143"/>
                  </a:lnTo>
                  <a:cubicBezTo>
                    <a:pt x="5062" y="2189"/>
                    <a:pt x="4982" y="2212"/>
                    <a:pt x="4899" y="2212"/>
                  </a:cubicBezTo>
                  <a:cubicBezTo>
                    <a:pt x="4874" y="2212"/>
                    <a:pt x="4849" y="2210"/>
                    <a:pt x="4825" y="2206"/>
                  </a:cubicBezTo>
                  <a:cubicBezTo>
                    <a:pt x="4783" y="2196"/>
                    <a:pt x="4751" y="2171"/>
                    <a:pt x="4730" y="2136"/>
                  </a:cubicBezTo>
                  <a:cubicBezTo>
                    <a:pt x="4685" y="2049"/>
                    <a:pt x="4615" y="1765"/>
                    <a:pt x="4758" y="1601"/>
                  </a:cubicBezTo>
                  <a:cubicBezTo>
                    <a:pt x="4765" y="1590"/>
                    <a:pt x="4776" y="1580"/>
                    <a:pt x="4786" y="1566"/>
                  </a:cubicBezTo>
                  <a:lnTo>
                    <a:pt x="4793" y="1559"/>
                  </a:lnTo>
                  <a:lnTo>
                    <a:pt x="4821" y="1520"/>
                  </a:lnTo>
                  <a:lnTo>
                    <a:pt x="4828" y="1510"/>
                  </a:lnTo>
                  <a:lnTo>
                    <a:pt x="4853" y="1478"/>
                  </a:lnTo>
                  <a:lnTo>
                    <a:pt x="4860" y="1468"/>
                  </a:lnTo>
                  <a:lnTo>
                    <a:pt x="4884" y="1429"/>
                  </a:lnTo>
                  <a:lnTo>
                    <a:pt x="4895" y="1415"/>
                  </a:lnTo>
                  <a:lnTo>
                    <a:pt x="4919" y="1380"/>
                  </a:lnTo>
                  <a:lnTo>
                    <a:pt x="4926" y="1370"/>
                  </a:lnTo>
                  <a:lnTo>
                    <a:pt x="4947" y="1338"/>
                  </a:lnTo>
                  <a:lnTo>
                    <a:pt x="4951" y="1331"/>
                  </a:lnTo>
                  <a:lnTo>
                    <a:pt x="4975" y="1296"/>
                  </a:lnTo>
                  <a:lnTo>
                    <a:pt x="4996" y="1261"/>
                  </a:lnTo>
                  <a:lnTo>
                    <a:pt x="4870" y="1132"/>
                  </a:lnTo>
                  <a:lnTo>
                    <a:pt x="4863" y="1121"/>
                  </a:lnTo>
                  <a:cubicBezTo>
                    <a:pt x="4429" y="666"/>
                    <a:pt x="3988" y="232"/>
                    <a:pt x="3904" y="193"/>
                  </a:cubicBezTo>
                  <a:lnTo>
                    <a:pt x="3862" y="193"/>
                  </a:lnTo>
                  <a:cubicBezTo>
                    <a:pt x="3813" y="193"/>
                    <a:pt x="3743" y="197"/>
                    <a:pt x="3676" y="204"/>
                  </a:cubicBezTo>
                  <a:cubicBezTo>
                    <a:pt x="3603" y="208"/>
                    <a:pt x="3541" y="212"/>
                    <a:pt x="3490" y="212"/>
                  </a:cubicBezTo>
                  <a:cubicBezTo>
                    <a:pt x="3427" y="212"/>
                    <a:pt x="3380" y="207"/>
                    <a:pt x="3347" y="193"/>
                  </a:cubicBezTo>
                  <a:cubicBezTo>
                    <a:pt x="3330" y="186"/>
                    <a:pt x="3309" y="176"/>
                    <a:pt x="3291" y="162"/>
                  </a:cubicBezTo>
                  <a:cubicBezTo>
                    <a:pt x="3282" y="156"/>
                    <a:pt x="3275" y="152"/>
                    <a:pt x="3265" y="152"/>
                  </a:cubicBezTo>
                  <a:cubicBezTo>
                    <a:pt x="3248" y="152"/>
                    <a:pt x="3223" y="162"/>
                    <a:pt x="3165" y="190"/>
                  </a:cubicBezTo>
                  <a:cubicBezTo>
                    <a:pt x="3116" y="214"/>
                    <a:pt x="3073" y="224"/>
                    <a:pt x="3034" y="224"/>
                  </a:cubicBezTo>
                  <a:cubicBezTo>
                    <a:pt x="2932" y="224"/>
                    <a:pt x="2862" y="155"/>
                    <a:pt x="2808" y="99"/>
                  </a:cubicBezTo>
                  <a:cubicBezTo>
                    <a:pt x="2787" y="81"/>
                    <a:pt x="2770" y="64"/>
                    <a:pt x="2752" y="46"/>
                  </a:cubicBezTo>
                  <a:lnTo>
                    <a:pt x="2731" y="29"/>
                  </a:lnTo>
                  <a:cubicBezTo>
                    <a:pt x="2710" y="15"/>
                    <a:pt x="2686" y="4"/>
                    <a:pt x="266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26" name="Google Shape;4340;p79">
              <a:extLst>
                <a:ext uri="{43B175D3-43E0-4D3E-8D59-9D64F153D204}">
                  <a16:creationId xmlns:a16="http://schemas.microsoft.com/office/drawing/2010/main" id="{9527C97B-D078-45E9-BD4A-38C77FD06E41}"/>
                </a:ext>
              </a:extLst>
            </p:cNvPr>
            <p:cNvSpPr/>
            <p:nvPr/>
          </p:nvSpPr>
          <p:spPr>
            <a:xfrm rot="0">
              <a:off x="2360015" y="1962711"/>
              <a:ext cx="149" cy="204"/>
            </a:xfrm>
            <a:custGeom>
              <a:avLst/>
              <a:gdLst/>
              <a:ahLst/>
              <a:cxnLst/>
              <a:rect b="b" l="0" r="r" t="0"/>
              <a:pathLst>
                <a:path h="15" w="11">
                  <a:moveTo>
                    <a:pt x="11" y="0"/>
                  </a:moveTo>
                  <a:lnTo>
                    <a:pt x="0"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27" name="Google Shape;4341;p79">
              <a:extLst>
                <a:ext uri="{693824A0-B812-453E-B7D2-82ED6CACBDA2}">
                  <a16:creationId xmlns:a16="http://schemas.microsoft.com/office/drawing/2010/main" id="{A9365454-556C-453B-B07F-DE2363B9FB6C}"/>
                </a:ext>
              </a:extLst>
            </p:cNvPr>
            <p:cNvSpPr/>
            <p:nvPr/>
          </p:nvSpPr>
          <p:spPr>
            <a:xfrm rot="0">
              <a:off x="2360964" y="1967409"/>
              <a:ext cx="3760" cy="4861"/>
            </a:xfrm>
            <a:custGeom>
              <a:avLst/>
              <a:gdLst/>
              <a:ahLst/>
              <a:cxnLst/>
              <a:rect b="b" l="0" r="r" t="0"/>
              <a:pathLst>
                <a:path h="358" w="277">
                  <a:moveTo>
                    <a:pt x="0" y="1"/>
                  </a:moveTo>
                  <a:cubicBezTo>
                    <a:pt x="81" y="141"/>
                    <a:pt x="193" y="316"/>
                    <a:pt x="277" y="358"/>
                  </a:cubicBezTo>
                  <a:cubicBezTo>
                    <a:pt x="193" y="312"/>
                    <a:pt x="81" y="137"/>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28" name="Google Shape;4342;p79">
              <a:extLst>
                <a:ext uri="{61AD7A31-21A9-4136-AD49-4E6158B516AE}">
                  <a16:creationId xmlns:a16="http://schemas.microsoft.com/office/drawing/2010/main" id="{7BB60E8A-BEC3-4311-81FB-BF9461420358}"/>
                </a:ext>
              </a:extLst>
            </p:cNvPr>
            <p:cNvSpPr/>
            <p:nvPr/>
          </p:nvSpPr>
          <p:spPr>
            <a:xfrm rot="0">
              <a:off x="2359580" y="1964707"/>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29" name="Google Shape;4343;p79">
              <a:extLst>
                <a:ext uri="{B32A0898-A701-438B-A44A-27147647A368}">
                  <a16:creationId xmlns:a16="http://schemas.microsoft.com/office/drawing/2010/main" id="{5A414BC0-1396-41F3-9164-F6D76C90751D}"/>
                </a:ext>
              </a:extLst>
            </p:cNvPr>
            <p:cNvSpPr/>
            <p:nvPr/>
          </p:nvSpPr>
          <p:spPr>
            <a:xfrm rot="0">
              <a:off x="2360205" y="1962087"/>
              <a:ext cx="299" cy="489"/>
            </a:xfrm>
            <a:custGeom>
              <a:avLst/>
              <a:gdLst/>
              <a:ahLst/>
              <a:cxnLst/>
              <a:rect b="b" l="0" r="r" t="0"/>
              <a:pathLst>
                <a:path h="36" w="22">
                  <a:moveTo>
                    <a:pt x="0" y="36"/>
                  </a:moveTo>
                  <a:cubicBezTo>
                    <a:pt x="7" y="25"/>
                    <a:pt x="14" y="11"/>
                    <a:pt x="21" y="1"/>
                  </a:cubicBezTo>
                  <a:lnTo>
                    <a:pt x="21" y="1"/>
                  </a:lnTo>
                  <a:cubicBezTo>
                    <a:pt x="14" y="11"/>
                    <a:pt x="7" y="25"/>
                    <a:pt x="0" y="3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30" name="Google Shape;4344;p79">
              <a:extLst>
                <a:ext uri="{D9597FDB-92A2-4F9A-8B32-6CCEA8E9867D}">
                  <a16:creationId xmlns:a16="http://schemas.microsoft.com/office/drawing/2010/main" id="{EC373B8F-03DD-4608-8094-9416493005E8}"/>
                </a:ext>
              </a:extLst>
            </p:cNvPr>
            <p:cNvSpPr/>
            <p:nvPr/>
          </p:nvSpPr>
          <p:spPr>
            <a:xfrm rot="0">
              <a:off x="2354027" y="2011522"/>
              <a:ext cx="149" cy="14"/>
            </a:xfrm>
            <a:custGeom>
              <a:avLst/>
              <a:gdLst/>
              <a:ahLst/>
              <a:cxnLst/>
              <a:rect b="b" l="0" r="r" t="0"/>
              <a:pathLst>
                <a:path h="1" w="11">
                  <a:moveTo>
                    <a:pt x="0" y="1"/>
                  </a:moveTo>
                  <a:lnTo>
                    <a:pt x="7" y="1"/>
                  </a:ln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31" name="Google Shape;4345;p79">
              <a:extLst>
                <a:ext uri="{09213C27-5581-41C0-BABD-B2D138D01609}">
                  <a16:creationId xmlns:a16="http://schemas.microsoft.com/office/drawing/2010/main" id="{0ABCDDB9-F76A-4225-B786-1F62C4C8F42A}"/>
                </a:ext>
              </a:extLst>
            </p:cNvPr>
            <p:cNvSpPr/>
            <p:nvPr/>
          </p:nvSpPr>
          <p:spPr>
            <a:xfrm rot="0">
              <a:off x="2353647" y="2011577"/>
              <a:ext cx="299" cy="54"/>
            </a:xfrm>
            <a:custGeom>
              <a:avLst/>
              <a:gdLst/>
              <a:ahLst/>
              <a:cxnLst/>
              <a:rect b="b" l="0" r="r" t="0"/>
              <a:pathLst>
                <a:path h="4" w="22">
                  <a:moveTo>
                    <a:pt x="0" y="4"/>
                  </a:moveTo>
                  <a:lnTo>
                    <a:pt x="2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32" name="Google Shape;4346;p79">
              <a:extLst>
                <a:ext uri="{F5DA36E9-DA0A-49C8-BEEB-B236B6CEA146}">
                  <a16:creationId xmlns:a16="http://schemas.microsoft.com/office/drawing/2010/main" id="{F5470127-6A1F-4D98-B6D2-55B95A363C69}"/>
                </a:ext>
              </a:extLst>
            </p:cNvPr>
            <p:cNvSpPr/>
            <p:nvPr/>
          </p:nvSpPr>
          <p:spPr>
            <a:xfrm rot="0">
              <a:off x="2356159" y="2010571"/>
              <a:ext cx="3814" cy="542"/>
            </a:xfrm>
            <a:custGeom>
              <a:avLst/>
              <a:gdLst/>
              <a:ahLst/>
              <a:cxnLst/>
              <a:rect b="b" l="0" r="r" t="0"/>
              <a:pathLst>
                <a:path h="40" w="281">
                  <a:moveTo>
                    <a:pt x="1" y="39"/>
                  </a:moveTo>
                  <a:lnTo>
                    <a:pt x="1" y="39"/>
                  </a:lnTo>
                  <a:cubicBezTo>
                    <a:pt x="92" y="18"/>
                    <a:pt x="186" y="8"/>
                    <a:pt x="281" y="1"/>
                  </a:cubicBezTo>
                  <a:cubicBezTo>
                    <a:pt x="186" y="8"/>
                    <a:pt x="92" y="18"/>
                    <a:pt x="1" y="3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33" name="Google Shape;4347;p79">
              <a:extLst>
                <a:ext uri="{9BB0DD66-D253-414D-8E9B-11EF3C8D5EF1}">
                  <a16:creationId xmlns:a16="http://schemas.microsoft.com/office/drawing/2010/main" id="{EF8EB082-52C3-4F93-8838-B5B89999CA5E}"/>
                </a:ext>
              </a:extLst>
            </p:cNvPr>
            <p:cNvSpPr/>
            <p:nvPr/>
          </p:nvSpPr>
          <p:spPr>
            <a:xfrm rot="0">
              <a:off x="2314720" y="1939561"/>
              <a:ext cx="244" cy="584"/>
            </a:xfrm>
            <a:custGeom>
              <a:avLst/>
              <a:gdLst/>
              <a:ahLst/>
              <a:cxnLst/>
              <a:rect b="b" l="0" r="r" t="0"/>
              <a:pathLst>
                <a:path h="43" w="18">
                  <a:moveTo>
                    <a:pt x="0" y="42"/>
                  </a:moveTo>
                  <a:cubicBezTo>
                    <a:pt x="4" y="28"/>
                    <a:pt x="11" y="14"/>
                    <a:pt x="18" y="0"/>
                  </a:cubicBezTo>
                  <a:cubicBezTo>
                    <a:pt x="11" y="14"/>
                    <a:pt x="4" y="28"/>
                    <a:pt x="0" y="4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34" name="Google Shape;4348;p79">
              <a:extLst>
                <a:ext uri="{D38EB983-EFE2-46D8-8520-C873BA02BC5A}">
                  <a16:creationId xmlns:a16="http://schemas.microsoft.com/office/drawing/2010/main" id="{95C859EE-A085-4E37-BEF2-AA9E90C9747E}"/>
                </a:ext>
              </a:extLst>
            </p:cNvPr>
            <p:cNvSpPr/>
            <p:nvPr/>
          </p:nvSpPr>
          <p:spPr>
            <a:xfrm rot="0">
              <a:off x="2314381" y="1940268"/>
              <a:ext cx="258" cy="542"/>
            </a:xfrm>
            <a:custGeom>
              <a:avLst/>
              <a:gdLst/>
              <a:ahLst/>
              <a:cxnLst/>
              <a:rect b="b" l="0" r="r" t="0"/>
              <a:pathLst>
                <a:path h="40" w="19">
                  <a:moveTo>
                    <a:pt x="1" y="39"/>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35" name="Google Shape;4349;p79">
              <a:extLst>
                <a:ext uri="{E1FE4B19-BA43-47AB-823E-B7B8BC82E281}">
                  <a16:creationId xmlns:a16="http://schemas.microsoft.com/office/drawing/2010/main" id="{0FFA8FD4-4BB4-48D3-A898-9914ADE8A34D}"/>
                </a:ext>
              </a:extLst>
            </p:cNvPr>
            <p:cNvSpPr/>
            <p:nvPr/>
          </p:nvSpPr>
          <p:spPr>
            <a:xfrm rot="0">
              <a:off x="2315004" y="1938895"/>
              <a:ext cx="244" cy="584"/>
            </a:xfrm>
            <a:custGeom>
              <a:avLst/>
              <a:gdLst/>
              <a:ahLst/>
              <a:cxnLst/>
              <a:rect b="b" l="0" r="r" t="0"/>
              <a:pathLst>
                <a:path h="43" w="18">
                  <a:moveTo>
                    <a:pt x="0" y="42"/>
                  </a:moveTo>
                  <a:cubicBezTo>
                    <a:pt x="4" y="28"/>
                    <a:pt x="11" y="14"/>
                    <a:pt x="18" y="0"/>
                  </a:cubicBezTo>
                  <a:cubicBezTo>
                    <a:pt x="11" y="14"/>
                    <a:pt x="4" y="28"/>
                    <a:pt x="0" y="4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36" name="Google Shape;4350;p79">
              <a:extLst>
                <a:ext uri="{151ADC4E-00AC-4F6C-972D-35B9725FE937}">
                  <a16:creationId xmlns:a16="http://schemas.microsoft.com/office/drawing/2010/main" id="{B102E5A5-81FB-4AD7-9FC1-261BD367F5F4}"/>
                </a:ext>
              </a:extLst>
            </p:cNvPr>
            <p:cNvSpPr/>
            <p:nvPr/>
          </p:nvSpPr>
          <p:spPr>
            <a:xfrm rot="0">
              <a:off x="2315236" y="1938231"/>
              <a:ext cx="204" cy="624"/>
            </a:xfrm>
            <a:custGeom>
              <a:avLst/>
              <a:gdLst/>
              <a:ahLst/>
              <a:cxnLst/>
              <a:rect b="b" l="0" r="r" t="0"/>
              <a:pathLst>
                <a:path h="46" w="15">
                  <a:moveTo>
                    <a:pt x="1" y="46"/>
                  </a:moveTo>
                  <a:cubicBezTo>
                    <a:pt x="8" y="28"/>
                    <a:pt x="11" y="14"/>
                    <a:pt x="15" y="0"/>
                  </a:cubicBezTo>
                  <a:cubicBezTo>
                    <a:pt x="11" y="14"/>
                    <a:pt x="8" y="28"/>
                    <a:pt x="1" y="4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37" name="Google Shape;4351;p79">
              <a:extLst>
                <a:ext uri="{8B3F413A-778A-4AE5-BB89-ECC292C6AF28}">
                  <a16:creationId xmlns:a16="http://schemas.microsoft.com/office/drawing/2010/main" id="{B0836DB6-C648-405F-A63B-B68CA22AF6C8}"/>
                </a:ext>
              </a:extLst>
            </p:cNvPr>
            <p:cNvSpPr/>
            <p:nvPr/>
          </p:nvSpPr>
          <p:spPr>
            <a:xfrm rot="0">
              <a:off x="2314055" y="1940933"/>
              <a:ext cx="244" cy="489"/>
            </a:xfrm>
            <a:custGeom>
              <a:avLst/>
              <a:gdLst/>
              <a:ahLst/>
              <a:cxnLst/>
              <a:rect b="b" l="0" r="r" t="0"/>
              <a:pathLst>
                <a:path h="36" w="18">
                  <a:moveTo>
                    <a:pt x="0" y="36"/>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38" name="Google Shape;4352;p79">
              <a:extLst>
                <a:ext uri="{F2330657-81D9-4CB4-8902-9C7BB61CECA1}">
                  <a16:creationId xmlns:a16="http://schemas.microsoft.com/office/drawing/2010/main" id="{6115F2B1-9C70-474E-9650-682DA70B3C45}"/>
                </a:ext>
              </a:extLst>
            </p:cNvPr>
            <p:cNvSpPr/>
            <p:nvPr/>
          </p:nvSpPr>
          <p:spPr>
            <a:xfrm rot="0">
              <a:off x="2315481" y="1937511"/>
              <a:ext cx="204" cy="584"/>
            </a:xfrm>
            <a:custGeom>
              <a:avLst/>
              <a:gdLst/>
              <a:ahLst/>
              <a:cxnLst/>
              <a:rect b="b" l="0" r="r" t="0"/>
              <a:pathLst>
                <a:path h="43" w="15">
                  <a:moveTo>
                    <a:pt x="0" y="43"/>
                  </a:moveTo>
                  <a:cubicBezTo>
                    <a:pt x="4" y="29"/>
                    <a:pt x="11" y="15"/>
                    <a:pt x="14" y="1"/>
                  </a:cubicBezTo>
                  <a:cubicBezTo>
                    <a:pt x="11" y="15"/>
                    <a:pt x="4" y="29"/>
                    <a:pt x="0" y="4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39" name="Google Shape;4353;p79">
              <a:extLst>
                <a:ext uri="{BDF51F65-CCFA-48A8-9280-710A269EE2A1}">
                  <a16:creationId xmlns:a16="http://schemas.microsoft.com/office/drawing/2010/main" id="{25B2C558-68C4-4639-84CA-76FD1F0ACBDD}"/>
                </a:ext>
              </a:extLst>
            </p:cNvPr>
            <p:cNvSpPr/>
            <p:nvPr/>
          </p:nvSpPr>
          <p:spPr>
            <a:xfrm rot="0">
              <a:off x="2296038" y="1987707"/>
              <a:ext cx="1955" cy="2444"/>
            </a:xfrm>
            <a:custGeom>
              <a:avLst/>
              <a:gdLst/>
              <a:ahLst/>
              <a:cxnLst/>
              <a:rect b="b" l="0" r="r" t="0"/>
              <a:pathLst>
                <a:path h="180" w="144">
                  <a:moveTo>
                    <a:pt x="0" y="1"/>
                  </a:moveTo>
                  <a:cubicBezTo>
                    <a:pt x="35" y="67"/>
                    <a:pt x="84" y="130"/>
                    <a:pt x="144" y="179"/>
                  </a:cubicBezTo>
                  <a:cubicBezTo>
                    <a:pt x="84" y="130"/>
                    <a:pt x="35" y="67"/>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40" name="Google Shape;4354;p79">
              <a:extLst>
                <a:ext uri="{BBEC7274-6CA2-4243-A9E3-4910B16F0B07}">
                  <a16:creationId xmlns:a16="http://schemas.microsoft.com/office/drawing/2010/main" id="{EFD0C6F8-BBEF-4E4B-B98C-979A69BC1BD8}"/>
                </a:ext>
              </a:extLst>
            </p:cNvPr>
            <p:cNvSpPr/>
            <p:nvPr/>
          </p:nvSpPr>
          <p:spPr>
            <a:xfrm rot="0">
              <a:off x="2315806" y="1936085"/>
              <a:ext cx="68" cy="584"/>
            </a:xfrm>
            <a:custGeom>
              <a:avLst/>
              <a:gdLst/>
              <a:ahLst/>
              <a:cxnLst/>
              <a:rect b="b" l="0" r="r" t="0"/>
              <a:pathLst>
                <a:path h="43" w="5">
                  <a:moveTo>
                    <a:pt x="1" y="43"/>
                  </a:moveTo>
                  <a:cubicBezTo>
                    <a:pt x="1" y="29"/>
                    <a:pt x="4" y="15"/>
                    <a:pt x="4" y="1"/>
                  </a:cubicBezTo>
                  <a:cubicBezTo>
                    <a:pt x="4" y="15"/>
                    <a:pt x="1" y="29"/>
                    <a:pt x="1" y="4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41" name="Google Shape;4355;p79">
              <a:extLst>
                <a:ext uri="{2665C8D0-F33D-4CB8-BC32-F78AA55DD435}">
                  <a16:creationId xmlns:a16="http://schemas.microsoft.com/office/drawing/2010/main" id="{5D3E4C3C-EC0C-47DB-9F90-0D367BEE31D6}"/>
                </a:ext>
              </a:extLst>
            </p:cNvPr>
            <p:cNvSpPr/>
            <p:nvPr/>
          </p:nvSpPr>
          <p:spPr>
            <a:xfrm rot="0">
              <a:off x="2315670" y="1936751"/>
              <a:ext cx="149" cy="638"/>
            </a:xfrm>
            <a:custGeom>
              <a:avLst/>
              <a:gdLst/>
              <a:ahLst/>
              <a:cxnLst/>
              <a:rect b="b" l="0" r="r" t="0"/>
              <a:pathLst>
                <a:path h="47" w="11">
                  <a:moveTo>
                    <a:pt x="0" y="46"/>
                  </a:moveTo>
                  <a:cubicBezTo>
                    <a:pt x="4" y="32"/>
                    <a:pt x="7" y="15"/>
                    <a:pt x="11" y="1"/>
                  </a:cubicBezTo>
                  <a:cubicBezTo>
                    <a:pt x="7" y="15"/>
                    <a:pt x="4" y="32"/>
                    <a:pt x="0" y="4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42" name="Google Shape;4356;p79">
              <a:extLst>
                <a:ext uri="{F1AEA4DC-2C19-4958-925D-40BE8DF47B32}">
                  <a16:creationId xmlns:a16="http://schemas.microsoft.com/office/drawing/2010/main" id="{E874B2CA-1102-4B19-BA7D-2D8785D1C550}"/>
                </a:ext>
              </a:extLst>
            </p:cNvPr>
            <p:cNvSpPr/>
            <p:nvPr/>
          </p:nvSpPr>
          <p:spPr>
            <a:xfrm rot="0">
              <a:off x="2309534" y="2006390"/>
              <a:ext cx="54" cy="258"/>
            </a:xfrm>
            <a:custGeom>
              <a:avLst/>
              <a:gdLst/>
              <a:ahLst/>
              <a:cxnLst/>
              <a:rect b="b" l="0" r="r" t="0"/>
              <a:pathLst>
                <a:path h="19" w="4">
                  <a:moveTo>
                    <a:pt x="0" y="1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43" name="Google Shape;4357;p79">
              <a:extLst>
                <a:ext uri="{44D0BEF5-9F3F-47E0-8BB6-EAC84F75BC26}">
                  <a16:creationId xmlns:a16="http://schemas.microsoft.com/office/drawing/2010/main" id="{6A6D1086-E26D-4DA4-95A0-388BB6A3CCC8}"/>
                </a:ext>
              </a:extLst>
            </p:cNvPr>
            <p:cNvSpPr/>
            <p:nvPr/>
          </p:nvSpPr>
          <p:spPr>
            <a:xfrm rot="0">
              <a:off x="2308909" y="2000973"/>
              <a:ext cx="1344" cy="3774"/>
            </a:xfrm>
            <a:custGeom>
              <a:avLst/>
              <a:gdLst/>
              <a:ahLst/>
              <a:cxnLst/>
              <a:rect b="b" l="0" r="r" t="0"/>
              <a:pathLst>
                <a:path h="278" w="99">
                  <a:moveTo>
                    <a:pt x="57" y="35"/>
                  </a:moveTo>
                  <a:cubicBezTo>
                    <a:pt x="43" y="18"/>
                    <a:pt x="22" y="4"/>
                    <a:pt x="1" y="0"/>
                  </a:cubicBezTo>
                  <a:cubicBezTo>
                    <a:pt x="22" y="4"/>
                    <a:pt x="43" y="18"/>
                    <a:pt x="57" y="35"/>
                  </a:cubicBezTo>
                  <a:cubicBezTo>
                    <a:pt x="99" y="84"/>
                    <a:pt x="92" y="154"/>
                    <a:pt x="71" y="277"/>
                  </a:cubicBezTo>
                  <a:cubicBezTo>
                    <a:pt x="92" y="154"/>
                    <a:pt x="99" y="84"/>
                    <a:pt x="57" y="3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44" name="Google Shape;4358;p79">
              <a:extLst>
                <a:ext uri="{7CDFF986-6D5D-4563-8C4B-477454B0DD13}">
                  <a16:creationId xmlns:a16="http://schemas.microsoft.com/office/drawing/2010/main" id="{070042CD-DB0A-46B0-B518-5C1741719BB0}"/>
                </a:ext>
              </a:extLst>
            </p:cNvPr>
            <p:cNvSpPr/>
            <p:nvPr/>
          </p:nvSpPr>
          <p:spPr>
            <a:xfrm rot="0">
              <a:off x="2309344" y="2007775"/>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45" name="Google Shape;4359;p79">
              <a:extLst>
                <a:ext uri="{5A684B7A-ECDE-4BB3-A77D-F1409DD69FA0}">
                  <a16:creationId xmlns:a16="http://schemas.microsoft.com/office/drawing/2010/main" id="{2925DE1D-CE89-4909-9360-19C988EB1407}"/>
                </a:ext>
              </a:extLst>
            </p:cNvPr>
            <p:cNvSpPr/>
            <p:nvPr/>
          </p:nvSpPr>
          <p:spPr>
            <a:xfrm rot="0">
              <a:off x="2300029" y="1964042"/>
              <a:ext cx="14" cy="299"/>
            </a:xfrm>
            <a:custGeom>
              <a:avLst/>
              <a:gdLst/>
              <a:ahLst/>
              <a:cxnLst/>
              <a:rect b="b" l="0" r="r" t="0"/>
              <a:pathLst>
                <a:path h="22" w="1">
                  <a:moveTo>
                    <a:pt x="0" y="0"/>
                  </a:moveTo>
                  <a:cubicBezTo>
                    <a:pt x="0" y="7"/>
                    <a:pt x="0" y="14"/>
                    <a:pt x="0" y="21"/>
                  </a:cubicBezTo>
                  <a:cubicBezTo>
                    <a:pt x="0" y="14"/>
                    <a:pt x="0"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46" name="Google Shape;4360;p79">
              <a:extLst>
                <a:ext uri="{3CA202E4-89D1-4458-BB6D-A1834020EB53}">
                  <a16:creationId xmlns:a16="http://schemas.microsoft.com/office/drawing/2010/main" id="{8403E53D-9E89-4EB3-865D-C90ED86DE837}"/>
                </a:ext>
              </a:extLst>
            </p:cNvPr>
            <p:cNvSpPr/>
            <p:nvPr/>
          </p:nvSpPr>
          <p:spPr>
            <a:xfrm rot="0">
              <a:off x="2359064" y="1961326"/>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47" name="Google Shape;4361;p79">
              <a:extLst>
                <a:ext uri="{60B90AF8-D7A9-4FEE-90B0-971C25F48FAB}">
                  <a16:creationId xmlns:a16="http://schemas.microsoft.com/office/drawing/2010/main" id="{A9FA7F22-821F-4D1C-B94C-2816361E39BA}"/>
                </a:ext>
              </a:extLst>
            </p:cNvPr>
            <p:cNvSpPr/>
            <p:nvPr/>
          </p:nvSpPr>
          <p:spPr>
            <a:xfrm rot="0">
              <a:off x="2354406" y="1952868"/>
              <a:ext cx="149" cy="204"/>
            </a:xfrm>
            <a:custGeom>
              <a:avLst/>
              <a:gdLst/>
              <a:ahLst/>
              <a:cxnLst/>
              <a:rect b="b" l="0" r="r" t="0"/>
              <a:pathLst>
                <a:path h="15" w="11">
                  <a:moveTo>
                    <a:pt x="11" y="1"/>
                  </a:moveTo>
                  <a:lnTo>
                    <a:pt x="0"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48" name="Google Shape;4362;p79">
              <a:extLst>
                <a:ext uri="{EBD63317-B64D-4473-ADA4-48E67D540EEF}">
                  <a16:creationId xmlns:a16="http://schemas.microsoft.com/office/drawing/2010/main" id="{3F13C5A9-0A71-4289-A6B7-2758A1238C82}"/>
                </a:ext>
              </a:extLst>
            </p:cNvPr>
            <p:cNvSpPr/>
            <p:nvPr/>
          </p:nvSpPr>
          <p:spPr>
            <a:xfrm rot="0">
              <a:off x="2355779" y="1950967"/>
              <a:ext cx="109" cy="163"/>
            </a:xfrm>
            <a:custGeom>
              <a:avLst/>
              <a:gdLst/>
              <a:ahLst/>
              <a:cxnLst/>
              <a:rect b="b" l="0" r="r" t="0"/>
              <a:pathLst>
                <a:path h="12" w="8">
                  <a:moveTo>
                    <a:pt x="8"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49" name="Google Shape;4363;p79">
              <a:extLst>
                <a:ext uri="{3AFEB5BF-F0D5-4632-ADF4-44445E1C325B}">
                  <a16:creationId xmlns:a16="http://schemas.microsoft.com/office/drawing/2010/main" id="{06C9D15F-F6A0-4E4F-98C5-9A4D3D079AD0}"/>
                </a:ext>
              </a:extLst>
            </p:cNvPr>
            <p:cNvSpPr/>
            <p:nvPr/>
          </p:nvSpPr>
          <p:spPr>
            <a:xfrm rot="0">
              <a:off x="2353931" y="1953533"/>
              <a:ext cx="109" cy="163"/>
            </a:xfrm>
            <a:custGeom>
              <a:avLst/>
              <a:gdLst/>
              <a:ahLst/>
              <a:cxnLst/>
              <a:rect b="b" l="0" r="r" t="0"/>
              <a:pathLst>
                <a:path h="12" w="8">
                  <a:moveTo>
                    <a:pt x="7"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50" name="Google Shape;4364;p79">
              <a:extLst>
                <a:ext uri="{08E40F44-DDAF-4D77-8E88-760A67A2C155}">
                  <a16:creationId xmlns:a16="http://schemas.microsoft.com/office/drawing/2010/main" id="{E494F42A-23A1-4F33-A737-956062365E46}"/>
                </a:ext>
              </a:extLst>
            </p:cNvPr>
            <p:cNvSpPr/>
            <p:nvPr/>
          </p:nvSpPr>
          <p:spPr>
            <a:xfrm rot="0">
              <a:off x="2358915" y="1961326"/>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51" name="Google Shape;4365;p79">
              <a:extLst>
                <a:ext uri="{D3ED0E1E-59B7-4028-AD4E-11AA8CB61EDC}">
                  <a16:creationId xmlns:a16="http://schemas.microsoft.com/office/drawing/2010/main" id="{315A23D6-56D0-49CC-B149-F269C4EBC285}"/>
                </a:ext>
              </a:extLst>
            </p:cNvPr>
            <p:cNvSpPr/>
            <p:nvPr/>
          </p:nvSpPr>
          <p:spPr>
            <a:xfrm rot="0">
              <a:off x="2354828" y="1952297"/>
              <a:ext cx="163" cy="204"/>
            </a:xfrm>
            <a:custGeom>
              <a:avLst/>
              <a:gdLst/>
              <a:ahLst/>
              <a:cxnLst/>
              <a:rect b="b" l="0" r="r" t="0"/>
              <a:pathLst>
                <a:path h="15" w="12">
                  <a:moveTo>
                    <a:pt x="11" y="1"/>
                  </a:moveTo>
                  <a:lnTo>
                    <a:pt x="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52" name="Google Shape;4366;p79">
              <a:extLst>
                <a:ext uri="{91F22B45-68D0-439B-8DFA-2E30B39C55FD}">
                  <a16:creationId xmlns:a16="http://schemas.microsoft.com/office/drawing/2010/main" id="{3809A75C-DCA0-4849-A5F7-95244319F2EE}"/>
                </a:ext>
              </a:extLst>
            </p:cNvPr>
            <p:cNvSpPr/>
            <p:nvPr/>
          </p:nvSpPr>
          <p:spPr>
            <a:xfrm rot="0">
              <a:off x="2358779" y="1961381"/>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53" name="Google Shape;4367;p79">
              <a:extLst>
                <a:ext uri="{3330BE60-D45A-42CC-8723-0EC4BB061446}">
                  <a16:creationId xmlns:a16="http://schemas.microsoft.com/office/drawing/2010/main" id="{4286711C-3071-4BA1-AC0A-565C3AA44469}"/>
                </a:ext>
              </a:extLst>
            </p:cNvPr>
            <p:cNvSpPr/>
            <p:nvPr/>
          </p:nvSpPr>
          <p:spPr>
            <a:xfrm rot="0">
              <a:off x="2359445" y="1961381"/>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54" name="Google Shape;4368;p79">
              <a:extLst>
                <a:ext uri="{34A20137-F533-4084-865F-D5973DC95DA8}">
                  <a16:creationId xmlns:a16="http://schemas.microsoft.com/office/drawing/2010/main" id="{3591D6ED-89D6-43BF-8DF2-85EBEA4CE648}"/>
                </a:ext>
              </a:extLst>
            </p:cNvPr>
            <p:cNvSpPr/>
            <p:nvPr/>
          </p:nvSpPr>
          <p:spPr>
            <a:xfrm rot="0">
              <a:off x="2356118" y="1950451"/>
              <a:ext cx="109" cy="109"/>
            </a:xfrm>
            <a:custGeom>
              <a:avLst/>
              <a:gdLst/>
              <a:ahLst/>
              <a:cxnLst/>
              <a:rect b="b" l="0" r="r" t="0"/>
              <a:pathLst>
                <a:path h="8" w="8">
                  <a:moveTo>
                    <a:pt x="7"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55" name="Google Shape;4369;p79">
              <a:extLst>
                <a:ext uri="{99A54F28-2D00-4BA5-9483-BAC771410159}">
                  <a16:creationId xmlns:a16="http://schemas.microsoft.com/office/drawing/2010/main" id="{1CFDE251-7DB6-4344-9FCB-B4FA28997C36}"/>
                </a:ext>
              </a:extLst>
            </p:cNvPr>
            <p:cNvSpPr/>
            <p:nvPr/>
          </p:nvSpPr>
          <p:spPr>
            <a:xfrm rot="0">
              <a:off x="2360056" y="1961761"/>
              <a:ext cx="68" cy="14"/>
            </a:xfrm>
            <a:custGeom>
              <a:avLst/>
              <a:gdLst/>
              <a:ahLst/>
              <a:cxnLst/>
              <a:rect b="b" l="0" r="r" t="0"/>
              <a:pathLst>
                <a:path h="1" w="5">
                  <a:moveTo>
                    <a:pt x="1"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56" name="Google Shape;4370;p79">
              <a:extLst>
                <a:ext uri="{E2A37655-4985-41DE-9B1C-8E182F1DBE31}">
                  <a16:creationId xmlns:a16="http://schemas.microsoft.com/office/drawing/2010/main" id="{6B366C35-25CC-40D4-9371-A2EBA4A329A3}"/>
                </a:ext>
              </a:extLst>
            </p:cNvPr>
            <p:cNvSpPr/>
            <p:nvPr/>
          </p:nvSpPr>
          <p:spPr>
            <a:xfrm rot="0">
              <a:off x="2359730" y="1961516"/>
              <a:ext cx="54" cy="14"/>
            </a:xfrm>
            <a:custGeom>
              <a:avLst/>
              <a:gdLst/>
              <a:ahLst/>
              <a:cxnLst/>
              <a:rect b="b" l="0" r="r" t="0"/>
              <a:pathLst>
                <a:path h="1" w="4">
                  <a:moveTo>
                    <a:pt x="0"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57" name="Google Shape;4371;p79">
              <a:extLst>
                <a:ext uri="{1F4CCFBB-4BC1-46C7-A1D2-A41760E288FB}">
                  <a16:creationId xmlns:a16="http://schemas.microsoft.com/office/drawing/2010/main" id="{48D97094-B666-4BF7-AA28-10B4C5F9F7FE}"/>
                </a:ext>
              </a:extLst>
            </p:cNvPr>
            <p:cNvSpPr/>
            <p:nvPr/>
          </p:nvSpPr>
          <p:spPr>
            <a:xfrm rot="0">
              <a:off x="2355263" y="1951591"/>
              <a:ext cx="204" cy="244"/>
            </a:xfrm>
            <a:custGeom>
              <a:avLst/>
              <a:gdLst/>
              <a:ahLst/>
              <a:cxnLst/>
              <a:rect b="b" l="0" r="r" t="0"/>
              <a:pathLst>
                <a:path h="18" w="15">
                  <a:moveTo>
                    <a:pt x="14" y="0"/>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58" name="Google Shape;4372;p79">
              <a:extLst>
                <a:ext uri="{49F3BCE2-10F1-4091-BB2E-3161B6B61177}">
                  <a16:creationId xmlns:a16="http://schemas.microsoft.com/office/drawing/2010/main" id="{5946F97A-0F86-4DD1-833D-83DBD31FF9D6}"/>
                </a:ext>
              </a:extLst>
            </p:cNvPr>
            <p:cNvSpPr/>
            <p:nvPr/>
          </p:nvSpPr>
          <p:spPr>
            <a:xfrm rot="0">
              <a:off x="2356539" y="1949921"/>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59" name="Google Shape;4373;p79">
              <a:extLst>
                <a:ext uri="{B66653DD-2EF4-4DDF-925B-15642F005984}">
                  <a16:creationId xmlns:a16="http://schemas.microsoft.com/office/drawing/2010/main" id="{4CB140CF-7397-4E68-B3B7-2D224BC56F37}"/>
                </a:ext>
              </a:extLst>
            </p:cNvPr>
            <p:cNvSpPr/>
            <p:nvPr/>
          </p:nvSpPr>
          <p:spPr>
            <a:xfrm rot="0">
              <a:off x="2360490" y="1962087"/>
              <a:ext cx="14" cy="14"/>
            </a:xfrm>
            <a:custGeom>
              <a:avLst/>
              <a:gdLst/>
              <a:ahLst/>
              <a:cxnLst/>
              <a:rect b="b" l="0" r="r" t="0"/>
              <a:pathLst>
                <a:path h="1" w="1">
                  <a:moveTo>
                    <a:pt x="0"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60" name="Google Shape;4374;p79">
              <a:extLst>
                <a:ext uri="{D16831FA-7FE4-4ED9-85C3-C2F36BEDAC09}">
                  <a16:creationId xmlns:a16="http://schemas.microsoft.com/office/drawing/2010/main" id="{ACC6C661-67A2-406C-825F-A531C6977FC1}"/>
                </a:ext>
              </a:extLst>
            </p:cNvPr>
            <p:cNvSpPr/>
            <p:nvPr/>
          </p:nvSpPr>
          <p:spPr>
            <a:xfrm rot="0">
              <a:off x="2319703" y="1935990"/>
              <a:ext cx="163" cy="14"/>
            </a:xfrm>
            <a:custGeom>
              <a:avLst/>
              <a:gdLst/>
              <a:ahLst/>
              <a:cxnLst/>
              <a:rect b="b" l="0" r="r" t="0"/>
              <a:pathLst>
                <a:path h="1" w="12">
                  <a:moveTo>
                    <a:pt x="1" y="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61" name="Google Shape;4375;p79">
              <a:extLst>
                <a:ext uri="{6F4B8C99-2115-4E36-BCF8-C8DCB7CA7057}">
                  <a16:creationId xmlns:a16="http://schemas.microsoft.com/office/drawing/2010/main" id="{FEBF8B90-D6AC-49A8-BAFB-867EA1292AB9}"/>
                </a:ext>
              </a:extLst>
            </p:cNvPr>
            <p:cNvSpPr/>
            <p:nvPr/>
          </p:nvSpPr>
          <p:spPr>
            <a:xfrm rot="0">
              <a:off x="2355113" y="1947734"/>
              <a:ext cx="1724" cy="1779"/>
            </a:xfrm>
            <a:custGeom>
              <a:avLst/>
              <a:gdLst/>
              <a:ahLst/>
              <a:cxnLst/>
              <a:rect b="b" l="0" r="r" t="0"/>
              <a:pathLst>
                <a:path h="131" w="127">
                  <a:moveTo>
                    <a:pt x="127" y="130"/>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62" name="Google Shape;4376;p79">
              <a:extLst>
                <a:ext uri="{C69B4BD7-E3DB-42E7-8342-144609EA5925}">
                  <a16:creationId xmlns:a16="http://schemas.microsoft.com/office/drawing/2010/main" id="{249A3700-E221-4ECE-B0B9-7151ABA33DC9}"/>
                </a:ext>
              </a:extLst>
            </p:cNvPr>
            <p:cNvSpPr/>
            <p:nvPr/>
          </p:nvSpPr>
          <p:spPr>
            <a:xfrm rot="0">
              <a:off x="2320464" y="1936140"/>
              <a:ext cx="68" cy="14"/>
            </a:xfrm>
            <a:custGeom>
              <a:avLst/>
              <a:gdLst/>
              <a:ahLst/>
              <a:cxnLst/>
              <a:rect b="b" l="0" r="r" t="0"/>
              <a:pathLst>
                <a:path h="1" w="5">
                  <a:moveTo>
                    <a:pt x="1"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63" name="Google Shape;4377;p79">
              <a:extLst>
                <a:ext uri="{037DFBD8-C76A-403C-B04B-68D5B963010D}">
                  <a16:creationId xmlns:a16="http://schemas.microsoft.com/office/drawing/2010/main" id="{9A841303-E099-4FFB-AAA3-C337F231A884}"/>
                </a:ext>
              </a:extLst>
            </p:cNvPr>
            <p:cNvSpPr/>
            <p:nvPr/>
          </p:nvSpPr>
          <p:spPr>
            <a:xfrm rot="0">
              <a:off x="2320422" y="1936140"/>
              <a:ext cx="54" cy="14"/>
            </a:xfrm>
            <a:custGeom>
              <a:avLst/>
              <a:gdLst/>
              <a:ahLst/>
              <a:cxnLst/>
              <a:rect b="b" l="0" r="r" t="0"/>
              <a:pathLst>
                <a:path h="1" w="4">
                  <a:moveTo>
                    <a:pt x="0"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64" name="Google Shape;4378;p79">
              <a:extLst>
                <a:ext uri="{3E2FCA52-C521-4905-8A86-3C24147F53C5}">
                  <a16:creationId xmlns:a16="http://schemas.microsoft.com/office/drawing/2010/main" id="{1F0515C8-A3F2-421D-851D-C29588F0F1B4}"/>
                </a:ext>
              </a:extLst>
            </p:cNvPr>
            <p:cNvSpPr/>
            <p:nvPr/>
          </p:nvSpPr>
          <p:spPr>
            <a:xfrm rot="0">
              <a:off x="2320233" y="1936085"/>
              <a:ext cx="109" cy="14"/>
            </a:xfrm>
            <a:custGeom>
              <a:avLst/>
              <a:gdLst/>
              <a:ahLst/>
              <a:cxnLst/>
              <a:rect b="b" l="0" r="r" t="0"/>
              <a:pathLst>
                <a:path h="1" w="8">
                  <a:moveTo>
                    <a:pt x="0" y="1"/>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65" name="Google Shape;4379;p79">
              <a:extLst>
                <a:ext uri="{E3B025FA-E474-4FAC-98F2-3C8EECE21C9C}">
                  <a16:creationId xmlns:a16="http://schemas.microsoft.com/office/drawing/2010/main" id="{61AF81BD-F107-49CF-AF01-4FBA73AF4DDB}"/>
                </a:ext>
              </a:extLst>
            </p:cNvPr>
            <p:cNvSpPr/>
            <p:nvPr/>
          </p:nvSpPr>
          <p:spPr>
            <a:xfrm rot="0">
              <a:off x="2315861" y="1935949"/>
              <a:ext cx="1860" cy="54"/>
            </a:xfrm>
            <a:custGeom>
              <a:avLst/>
              <a:gdLst/>
              <a:ahLst/>
              <a:cxnLst/>
              <a:rect b="b" l="0" r="r" t="0"/>
              <a:pathLst>
                <a:path h="4" w="137">
                  <a:moveTo>
                    <a:pt x="0" y="4"/>
                  </a:moveTo>
                  <a:lnTo>
                    <a:pt x="0" y="4"/>
                  </a:lnTo>
                  <a:cubicBezTo>
                    <a:pt x="53" y="0"/>
                    <a:pt x="98" y="0"/>
                    <a:pt x="137" y="0"/>
                  </a:cubicBezTo>
                  <a:cubicBezTo>
                    <a:pt x="98" y="0"/>
                    <a:pt x="53" y="0"/>
                    <a:pt x="0" y="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66" name="Google Shape;4380;p79">
              <a:extLst>
                <a:ext uri="{FEED1501-6E3D-498D-BC0A-7D453900049E}">
                  <a16:creationId xmlns:a16="http://schemas.microsoft.com/office/drawing/2010/main" id="{E87D20B7-DE63-46AD-8FB6-F611B1837795}"/>
                </a:ext>
              </a:extLst>
            </p:cNvPr>
            <p:cNvSpPr/>
            <p:nvPr/>
          </p:nvSpPr>
          <p:spPr>
            <a:xfrm rot="0">
              <a:off x="2319893" y="1936044"/>
              <a:ext cx="163" cy="14"/>
            </a:xfrm>
            <a:custGeom>
              <a:avLst/>
              <a:gdLst/>
              <a:ahLst/>
              <a:cxnLst/>
              <a:rect b="b" l="0" r="r" t="0"/>
              <a:pathLst>
                <a:path h="1" w="12">
                  <a:moveTo>
                    <a:pt x="1" y="0"/>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67" name="Google Shape;4381;p79">
              <a:extLst>
                <a:ext uri="{4259DF37-E0B8-4A33-8A0C-601CECE0C572}">
                  <a16:creationId xmlns:a16="http://schemas.microsoft.com/office/drawing/2010/main" id="{BC88ECF7-DD50-4F90-A1DF-96F0DF40CB9B}"/>
                </a:ext>
              </a:extLst>
            </p:cNvPr>
            <p:cNvSpPr/>
            <p:nvPr/>
          </p:nvSpPr>
          <p:spPr>
            <a:xfrm rot="0">
              <a:off x="2320369" y="1936085"/>
              <a:ext cx="68" cy="14"/>
            </a:xfrm>
            <a:custGeom>
              <a:avLst/>
              <a:gdLst/>
              <a:ahLst/>
              <a:cxnLst/>
              <a:rect b="b" l="0" r="r" t="0"/>
              <a:pathLst>
                <a:path h="1" w="5">
                  <a:moveTo>
                    <a:pt x="1"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68" name="Google Shape;4382;p79">
              <a:extLst>
                <a:ext uri="{6DA918C5-600B-4702-93EC-46AD7F270658}">
                  <a16:creationId xmlns:a16="http://schemas.microsoft.com/office/drawing/2010/main" id="{36411569-00C0-4FB5-AE77-418070566140}"/>
                </a:ext>
              </a:extLst>
            </p:cNvPr>
            <p:cNvSpPr/>
            <p:nvPr/>
          </p:nvSpPr>
          <p:spPr>
            <a:xfrm rot="0">
              <a:off x="2320083" y="1936044"/>
              <a:ext cx="109" cy="14"/>
            </a:xfrm>
            <a:custGeom>
              <a:avLst/>
              <a:gdLst/>
              <a:ahLst/>
              <a:cxnLst/>
              <a:rect b="b" l="0" r="r" t="0"/>
              <a:pathLst>
                <a:path h="1" w="8">
                  <a:moveTo>
                    <a:pt x="1" y="0"/>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69" name="Google Shape;4383;p79">
              <a:extLst>
                <a:ext uri="{06614D9D-C6AF-4D18-9492-AF295F49FB77}">
                  <a16:creationId xmlns:a16="http://schemas.microsoft.com/office/drawing/2010/main" id="{DA823194-1A0A-4E2E-A36B-ACAD447D5567}"/>
                </a:ext>
              </a:extLst>
            </p:cNvPr>
            <p:cNvSpPr/>
            <p:nvPr/>
          </p:nvSpPr>
          <p:spPr>
            <a:xfrm rot="0">
              <a:off x="2341998" y="1935000"/>
              <a:ext cx="12994" cy="12600"/>
            </a:xfrm>
            <a:custGeom>
              <a:avLst/>
              <a:gdLst/>
              <a:ahLst/>
              <a:cxnLst/>
              <a:rect b="b" l="0" r="r" t="0"/>
              <a:pathLst>
                <a:path h="928" w="957">
                  <a:moveTo>
                    <a:pt x="1" y="0"/>
                  </a:moveTo>
                  <a:lnTo>
                    <a:pt x="1" y="0"/>
                  </a:lnTo>
                  <a:cubicBezTo>
                    <a:pt x="41" y="20"/>
                    <a:pt x="172" y="138"/>
                    <a:pt x="347" y="308"/>
                  </a:cubicBezTo>
                  <a:lnTo>
                    <a:pt x="347" y="308"/>
                  </a:lnTo>
                  <a:cubicBezTo>
                    <a:pt x="173" y="138"/>
                    <a:pt x="43" y="20"/>
                    <a:pt x="1" y="0"/>
                  </a:cubicBezTo>
                  <a:close/>
                  <a:moveTo>
                    <a:pt x="347" y="308"/>
                  </a:moveTo>
                  <a:lnTo>
                    <a:pt x="347" y="308"/>
                  </a:lnTo>
                  <a:cubicBezTo>
                    <a:pt x="521" y="478"/>
                    <a:pt x="739" y="700"/>
                    <a:pt x="956" y="928"/>
                  </a:cubicBezTo>
                  <a:cubicBezTo>
                    <a:pt x="741" y="700"/>
                    <a:pt x="522" y="478"/>
                    <a:pt x="347" y="30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70" name="Google Shape;4384;p79">
              <a:extLst>
                <a:ext uri="{C2CE3E8A-A5B2-4CF2-B224-6113F5328D51}">
                  <a16:creationId xmlns:a16="http://schemas.microsoft.com/office/drawing/2010/main" id="{2F52D224-2C31-4A1C-9E37-379DD4025EAE}"/>
                </a:ext>
              </a:extLst>
            </p:cNvPr>
            <p:cNvSpPr/>
            <p:nvPr/>
          </p:nvSpPr>
          <p:spPr>
            <a:xfrm rot="0">
              <a:off x="2325121" y="1932284"/>
              <a:ext cx="923" cy="448"/>
            </a:xfrm>
            <a:custGeom>
              <a:avLst/>
              <a:gdLst/>
              <a:ahLst/>
              <a:cxnLst/>
              <a:rect b="b" l="0" r="r" t="0"/>
              <a:pathLst>
                <a:path h="33" w="68">
                  <a:moveTo>
                    <a:pt x="1" y="1"/>
                  </a:moveTo>
                  <a:cubicBezTo>
                    <a:pt x="25" y="4"/>
                    <a:pt x="50" y="15"/>
                    <a:pt x="67" y="32"/>
                  </a:cubicBezTo>
                  <a:cubicBezTo>
                    <a:pt x="50" y="15"/>
                    <a:pt x="25"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71" name="Google Shape;4385;p79">
              <a:extLst>
                <a:ext uri="{26CA8BD2-4657-45C7-85C1-00CA87243EEC}">
                  <a16:creationId xmlns:a16="http://schemas.microsoft.com/office/drawing/2010/main" id="{914A3E4A-08B6-433A-9F62-EC8D75361BB5}"/>
                </a:ext>
              </a:extLst>
            </p:cNvPr>
            <p:cNvSpPr/>
            <p:nvPr/>
          </p:nvSpPr>
          <p:spPr>
            <a:xfrm rot="0">
              <a:off x="2318753" y="1935949"/>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72" name="Google Shape;4386;p79">
              <a:extLst>
                <a:ext uri="{B5D88CD8-53BA-4FF5-ADC8-62CC206F63B6}">
                  <a16:creationId xmlns:a16="http://schemas.microsoft.com/office/drawing/2010/main" id="{21BB7518-C3FC-4696-AF0B-94969156F9B4}"/>
                </a:ext>
              </a:extLst>
            </p:cNvPr>
            <p:cNvSpPr/>
            <p:nvPr/>
          </p:nvSpPr>
          <p:spPr>
            <a:xfrm rot="0">
              <a:off x="2319132" y="1935949"/>
              <a:ext cx="204" cy="14"/>
            </a:xfrm>
            <a:custGeom>
              <a:avLst/>
              <a:gdLst/>
              <a:ahLst/>
              <a:cxnLst/>
              <a:rect b="b" l="0" r="r" t="0"/>
              <a:pathLst>
                <a:path h="1" w="15">
                  <a:moveTo>
                    <a:pt x="1" y="0"/>
                  </a:moveTo>
                  <a:lnTo>
                    <a:pt x="1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73" name="Google Shape;4387;p79">
              <a:extLst>
                <a:ext uri="{1A74475E-951B-4E46-9515-A7BB3A34B668}">
                  <a16:creationId xmlns:a16="http://schemas.microsoft.com/office/drawing/2010/main" id="{D6775EC4-81E7-4CDC-85D4-CA2B769C6657}"/>
                </a:ext>
              </a:extLst>
            </p:cNvPr>
            <p:cNvSpPr/>
            <p:nvPr/>
          </p:nvSpPr>
          <p:spPr>
            <a:xfrm rot="0">
              <a:off x="2318332" y="1935949"/>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74" name="Google Shape;4388;p79">
              <a:extLst>
                <a:ext uri="{2339E843-A359-4677-9471-52F906B14F04}">
                  <a16:creationId xmlns:a16="http://schemas.microsoft.com/office/drawing/2010/main" id="{E8696473-7E62-4976-91B3-336BB6318A7B}"/>
                </a:ext>
              </a:extLst>
            </p:cNvPr>
            <p:cNvSpPr/>
            <p:nvPr/>
          </p:nvSpPr>
          <p:spPr>
            <a:xfrm rot="0">
              <a:off x="2317762" y="1935949"/>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75" name="Google Shape;4389;p79">
              <a:extLst>
                <a:ext uri="{3FB8775B-DBCA-4247-889B-167C91D41657}">
                  <a16:creationId xmlns:a16="http://schemas.microsoft.com/office/drawing/2010/main" id="{7D474A50-004D-4F19-9154-E7F0921DB9D7}"/>
                </a:ext>
              </a:extLst>
            </p:cNvPr>
            <p:cNvSpPr/>
            <p:nvPr/>
          </p:nvSpPr>
          <p:spPr>
            <a:xfrm rot="0">
              <a:off x="2338902" y="1934945"/>
              <a:ext cx="2539" cy="109"/>
            </a:xfrm>
            <a:custGeom>
              <a:avLst/>
              <a:gdLst/>
              <a:ahLst/>
              <a:cxnLst/>
              <a:rect b="b" l="0" r="r" t="0"/>
              <a:pathLst>
                <a:path h="8" w="187">
                  <a:moveTo>
                    <a:pt x="1" y="8"/>
                  </a:moveTo>
                  <a:cubicBezTo>
                    <a:pt x="67" y="4"/>
                    <a:pt x="134" y="1"/>
                    <a:pt x="186" y="1"/>
                  </a:cubicBezTo>
                  <a:cubicBezTo>
                    <a:pt x="134" y="1"/>
                    <a:pt x="67" y="4"/>
                    <a:pt x="1" y="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76" name="Google Shape;4390;p79">
              <a:extLst>
                <a:ext uri="{A637BE33-B7A2-4158-A780-05F2B5A07C55}">
                  <a16:creationId xmlns:a16="http://schemas.microsoft.com/office/drawing/2010/main" id="{62EB94B0-E4FD-4582-885C-3177B580726E}"/>
                </a:ext>
              </a:extLst>
            </p:cNvPr>
            <p:cNvSpPr/>
            <p:nvPr/>
          </p:nvSpPr>
          <p:spPr>
            <a:xfrm rot="0">
              <a:off x="2319418" y="1935990"/>
              <a:ext cx="204" cy="14"/>
            </a:xfrm>
            <a:custGeom>
              <a:avLst/>
              <a:gdLst/>
              <a:ahLst/>
              <a:cxnLst/>
              <a:rect b="b" l="0" r="r" t="0"/>
              <a:pathLst>
                <a:path h="1" w="15">
                  <a:moveTo>
                    <a:pt x="1" y="1"/>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77" name="Google Shape;4391;p79">
              <a:extLst>
                <a:ext uri="{FB4E0146-6746-4BCE-B60B-8BBE29A4AB31}">
                  <a16:creationId xmlns:a16="http://schemas.microsoft.com/office/drawing/2010/main" id="{F2EEA097-068B-465A-AB43-2970F0A34BC1}"/>
                </a:ext>
              </a:extLst>
            </p:cNvPr>
            <p:cNvSpPr/>
            <p:nvPr/>
          </p:nvSpPr>
          <p:spPr>
            <a:xfrm rot="0">
              <a:off x="2306153" y="1772952"/>
              <a:ext cx="8295" cy="11568"/>
            </a:xfrm>
            <a:custGeom>
              <a:avLst/>
              <a:gdLst/>
              <a:ahLst/>
              <a:cxnLst/>
              <a:rect b="b" l="0" r="r" t="0"/>
              <a:pathLst>
                <a:path h="852" w="611">
                  <a:moveTo>
                    <a:pt x="386" y="1"/>
                  </a:moveTo>
                  <a:lnTo>
                    <a:pt x="386" y="8"/>
                  </a:lnTo>
                  <a:cubicBezTo>
                    <a:pt x="386" y="123"/>
                    <a:pt x="284" y="295"/>
                    <a:pt x="169" y="495"/>
                  </a:cubicBezTo>
                  <a:cubicBezTo>
                    <a:pt x="109" y="593"/>
                    <a:pt x="50" y="694"/>
                    <a:pt x="1" y="792"/>
                  </a:cubicBezTo>
                  <a:lnTo>
                    <a:pt x="144" y="852"/>
                  </a:lnTo>
                  <a:lnTo>
                    <a:pt x="155" y="834"/>
                  </a:lnTo>
                  <a:lnTo>
                    <a:pt x="169" y="813"/>
                  </a:lnTo>
                  <a:lnTo>
                    <a:pt x="186" y="782"/>
                  </a:lnTo>
                  <a:lnTo>
                    <a:pt x="204" y="754"/>
                  </a:lnTo>
                  <a:lnTo>
                    <a:pt x="221" y="722"/>
                  </a:lnTo>
                  <a:lnTo>
                    <a:pt x="235" y="705"/>
                  </a:lnTo>
                  <a:lnTo>
                    <a:pt x="253" y="680"/>
                  </a:lnTo>
                  <a:lnTo>
                    <a:pt x="263" y="663"/>
                  </a:lnTo>
                  <a:lnTo>
                    <a:pt x="281" y="638"/>
                  </a:lnTo>
                  <a:lnTo>
                    <a:pt x="295" y="617"/>
                  </a:lnTo>
                  <a:lnTo>
                    <a:pt x="309" y="596"/>
                  </a:lnTo>
                  <a:lnTo>
                    <a:pt x="323" y="579"/>
                  </a:lnTo>
                  <a:lnTo>
                    <a:pt x="340" y="554"/>
                  </a:lnTo>
                  <a:lnTo>
                    <a:pt x="351" y="537"/>
                  </a:lnTo>
                  <a:lnTo>
                    <a:pt x="368" y="516"/>
                  </a:lnTo>
                  <a:lnTo>
                    <a:pt x="382" y="498"/>
                  </a:lnTo>
                  <a:lnTo>
                    <a:pt x="396" y="477"/>
                  </a:lnTo>
                  <a:lnTo>
                    <a:pt x="410" y="463"/>
                  </a:lnTo>
                  <a:lnTo>
                    <a:pt x="424" y="446"/>
                  </a:lnTo>
                  <a:lnTo>
                    <a:pt x="435" y="432"/>
                  </a:lnTo>
                  <a:lnTo>
                    <a:pt x="449" y="414"/>
                  </a:lnTo>
                  <a:lnTo>
                    <a:pt x="463" y="400"/>
                  </a:lnTo>
                  <a:lnTo>
                    <a:pt x="477" y="382"/>
                  </a:lnTo>
                  <a:lnTo>
                    <a:pt x="484" y="372"/>
                  </a:lnTo>
                  <a:lnTo>
                    <a:pt x="498" y="358"/>
                  </a:lnTo>
                  <a:lnTo>
                    <a:pt x="508" y="347"/>
                  </a:lnTo>
                  <a:lnTo>
                    <a:pt x="522" y="333"/>
                  </a:lnTo>
                  <a:lnTo>
                    <a:pt x="526" y="326"/>
                  </a:lnTo>
                  <a:lnTo>
                    <a:pt x="547" y="309"/>
                  </a:lnTo>
                  <a:cubicBezTo>
                    <a:pt x="596" y="253"/>
                    <a:pt x="610" y="176"/>
                    <a:pt x="586" y="106"/>
                  </a:cubicBezTo>
                  <a:cubicBezTo>
                    <a:pt x="582" y="95"/>
                    <a:pt x="575" y="85"/>
                    <a:pt x="568" y="74"/>
                  </a:cubicBezTo>
                  <a:lnTo>
                    <a:pt x="561" y="67"/>
                  </a:lnTo>
                  <a:cubicBezTo>
                    <a:pt x="558" y="60"/>
                    <a:pt x="551" y="57"/>
                    <a:pt x="547" y="50"/>
                  </a:cubicBezTo>
                  <a:lnTo>
                    <a:pt x="537" y="43"/>
                  </a:lnTo>
                  <a:cubicBezTo>
                    <a:pt x="533" y="39"/>
                    <a:pt x="526" y="36"/>
                    <a:pt x="519" y="32"/>
                  </a:cubicBezTo>
                  <a:lnTo>
                    <a:pt x="508" y="25"/>
                  </a:lnTo>
                  <a:cubicBezTo>
                    <a:pt x="501" y="22"/>
                    <a:pt x="494" y="22"/>
                    <a:pt x="484" y="18"/>
                  </a:cubicBezTo>
                  <a:lnTo>
                    <a:pt x="477" y="15"/>
                  </a:lnTo>
                  <a:cubicBezTo>
                    <a:pt x="466" y="11"/>
                    <a:pt x="456" y="8"/>
                    <a:pt x="445" y="8"/>
                  </a:cubicBezTo>
                  <a:lnTo>
                    <a:pt x="428" y="4"/>
                  </a:lnTo>
                  <a:lnTo>
                    <a:pt x="41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78" name="Google Shape;4392;p79">
              <a:extLst>
                <a:ext uri="{21E97864-4C32-4D19-8EBA-32E517C44A1C}">
                  <a16:creationId xmlns:a16="http://schemas.microsoft.com/office/drawing/2010/main" id="{BC31A6F3-8DE1-487A-A0AB-C3ED04AB2B6C}"/>
                </a:ext>
              </a:extLst>
            </p:cNvPr>
            <p:cNvSpPr/>
            <p:nvPr/>
          </p:nvSpPr>
          <p:spPr>
            <a:xfrm rot="0">
              <a:off x="2309668" y="1752191"/>
              <a:ext cx="47929" cy="38750"/>
            </a:xfrm>
            <a:custGeom>
              <a:avLst/>
              <a:gdLst/>
              <a:ahLst/>
              <a:cxnLst/>
              <a:rect b="b" l="0" r="r" t="0"/>
              <a:pathLst>
                <a:path h="2854" w="3530">
                  <a:moveTo>
                    <a:pt x="3460" y="0"/>
                  </a:moveTo>
                  <a:cubicBezTo>
                    <a:pt x="3297" y="55"/>
                    <a:pt x="3126" y="84"/>
                    <a:pt x="2953" y="84"/>
                  </a:cubicBezTo>
                  <a:cubicBezTo>
                    <a:pt x="2918" y="84"/>
                    <a:pt x="2882" y="83"/>
                    <a:pt x="2847" y="81"/>
                  </a:cubicBezTo>
                  <a:cubicBezTo>
                    <a:pt x="2837" y="80"/>
                    <a:pt x="2828" y="80"/>
                    <a:pt x="2818" y="80"/>
                  </a:cubicBezTo>
                  <a:cubicBezTo>
                    <a:pt x="2692" y="80"/>
                    <a:pt x="2613" y="123"/>
                    <a:pt x="2522" y="175"/>
                  </a:cubicBezTo>
                  <a:cubicBezTo>
                    <a:pt x="2403" y="256"/>
                    <a:pt x="2262" y="298"/>
                    <a:pt x="2119" y="298"/>
                  </a:cubicBezTo>
                  <a:cubicBezTo>
                    <a:pt x="2014" y="298"/>
                    <a:pt x="1912" y="305"/>
                    <a:pt x="1811" y="319"/>
                  </a:cubicBezTo>
                  <a:cubicBezTo>
                    <a:pt x="1747" y="325"/>
                    <a:pt x="1691" y="331"/>
                    <a:pt x="1641" y="331"/>
                  </a:cubicBezTo>
                  <a:cubicBezTo>
                    <a:pt x="1556" y="331"/>
                    <a:pt x="1490" y="314"/>
                    <a:pt x="1440" y="252"/>
                  </a:cubicBezTo>
                  <a:cubicBezTo>
                    <a:pt x="1419" y="224"/>
                    <a:pt x="1412" y="221"/>
                    <a:pt x="1408" y="221"/>
                  </a:cubicBezTo>
                  <a:cubicBezTo>
                    <a:pt x="1380" y="231"/>
                    <a:pt x="1349" y="245"/>
                    <a:pt x="1321" y="263"/>
                  </a:cubicBezTo>
                  <a:cubicBezTo>
                    <a:pt x="1286" y="280"/>
                    <a:pt x="1233" y="305"/>
                    <a:pt x="1174" y="336"/>
                  </a:cubicBezTo>
                  <a:cubicBezTo>
                    <a:pt x="1146" y="350"/>
                    <a:pt x="1114" y="361"/>
                    <a:pt x="1086" y="371"/>
                  </a:cubicBezTo>
                  <a:cubicBezTo>
                    <a:pt x="1013" y="399"/>
                    <a:pt x="932" y="413"/>
                    <a:pt x="855" y="413"/>
                  </a:cubicBezTo>
                  <a:cubicBezTo>
                    <a:pt x="810" y="413"/>
                    <a:pt x="764" y="406"/>
                    <a:pt x="722" y="392"/>
                  </a:cubicBezTo>
                  <a:cubicBezTo>
                    <a:pt x="680" y="378"/>
                    <a:pt x="642" y="354"/>
                    <a:pt x="610" y="326"/>
                  </a:cubicBezTo>
                  <a:lnTo>
                    <a:pt x="600" y="319"/>
                  </a:lnTo>
                  <a:cubicBezTo>
                    <a:pt x="589" y="315"/>
                    <a:pt x="582" y="312"/>
                    <a:pt x="572" y="312"/>
                  </a:cubicBezTo>
                  <a:cubicBezTo>
                    <a:pt x="570" y="310"/>
                    <a:pt x="568" y="309"/>
                    <a:pt x="567" y="309"/>
                  </a:cubicBezTo>
                  <a:cubicBezTo>
                    <a:pt x="565" y="309"/>
                    <a:pt x="565" y="310"/>
                    <a:pt x="565" y="312"/>
                  </a:cubicBezTo>
                  <a:cubicBezTo>
                    <a:pt x="526" y="336"/>
                    <a:pt x="505" y="375"/>
                    <a:pt x="498" y="417"/>
                  </a:cubicBezTo>
                  <a:cubicBezTo>
                    <a:pt x="495" y="431"/>
                    <a:pt x="495" y="445"/>
                    <a:pt x="491" y="462"/>
                  </a:cubicBezTo>
                  <a:cubicBezTo>
                    <a:pt x="491" y="469"/>
                    <a:pt x="491" y="476"/>
                    <a:pt x="491" y="483"/>
                  </a:cubicBezTo>
                  <a:lnTo>
                    <a:pt x="491" y="494"/>
                  </a:lnTo>
                  <a:lnTo>
                    <a:pt x="491" y="508"/>
                  </a:lnTo>
                  <a:lnTo>
                    <a:pt x="491" y="518"/>
                  </a:lnTo>
                  <a:cubicBezTo>
                    <a:pt x="491" y="525"/>
                    <a:pt x="491" y="529"/>
                    <a:pt x="488" y="536"/>
                  </a:cubicBezTo>
                  <a:cubicBezTo>
                    <a:pt x="484" y="539"/>
                    <a:pt x="488" y="543"/>
                    <a:pt x="484" y="546"/>
                  </a:cubicBezTo>
                  <a:cubicBezTo>
                    <a:pt x="484" y="550"/>
                    <a:pt x="484" y="557"/>
                    <a:pt x="481" y="560"/>
                  </a:cubicBezTo>
                  <a:lnTo>
                    <a:pt x="477" y="574"/>
                  </a:lnTo>
                  <a:cubicBezTo>
                    <a:pt x="477" y="578"/>
                    <a:pt x="477" y="585"/>
                    <a:pt x="474" y="588"/>
                  </a:cubicBezTo>
                  <a:lnTo>
                    <a:pt x="470" y="602"/>
                  </a:lnTo>
                  <a:cubicBezTo>
                    <a:pt x="470" y="609"/>
                    <a:pt x="467" y="613"/>
                    <a:pt x="463" y="620"/>
                  </a:cubicBezTo>
                  <a:lnTo>
                    <a:pt x="460" y="630"/>
                  </a:lnTo>
                  <a:lnTo>
                    <a:pt x="453" y="648"/>
                  </a:lnTo>
                  <a:lnTo>
                    <a:pt x="446" y="662"/>
                  </a:lnTo>
                  <a:lnTo>
                    <a:pt x="435" y="676"/>
                  </a:lnTo>
                  <a:lnTo>
                    <a:pt x="428" y="690"/>
                  </a:lnTo>
                  <a:lnTo>
                    <a:pt x="418" y="704"/>
                  </a:lnTo>
                  <a:lnTo>
                    <a:pt x="407" y="714"/>
                  </a:lnTo>
                  <a:lnTo>
                    <a:pt x="393" y="732"/>
                  </a:lnTo>
                  <a:lnTo>
                    <a:pt x="379" y="742"/>
                  </a:lnTo>
                  <a:lnTo>
                    <a:pt x="365" y="756"/>
                  </a:lnTo>
                  <a:lnTo>
                    <a:pt x="351" y="767"/>
                  </a:lnTo>
                  <a:lnTo>
                    <a:pt x="334" y="777"/>
                  </a:lnTo>
                  <a:lnTo>
                    <a:pt x="316" y="788"/>
                  </a:lnTo>
                  <a:lnTo>
                    <a:pt x="295" y="798"/>
                  </a:lnTo>
                  <a:lnTo>
                    <a:pt x="274" y="809"/>
                  </a:lnTo>
                  <a:lnTo>
                    <a:pt x="249" y="816"/>
                  </a:lnTo>
                  <a:lnTo>
                    <a:pt x="228" y="826"/>
                  </a:lnTo>
                  <a:lnTo>
                    <a:pt x="200" y="833"/>
                  </a:lnTo>
                  <a:lnTo>
                    <a:pt x="176" y="837"/>
                  </a:lnTo>
                  <a:lnTo>
                    <a:pt x="169" y="837"/>
                  </a:lnTo>
                  <a:lnTo>
                    <a:pt x="169" y="840"/>
                  </a:lnTo>
                  <a:cubicBezTo>
                    <a:pt x="151" y="914"/>
                    <a:pt x="134" y="980"/>
                    <a:pt x="162" y="1015"/>
                  </a:cubicBezTo>
                  <a:cubicBezTo>
                    <a:pt x="242" y="1113"/>
                    <a:pt x="204" y="1222"/>
                    <a:pt x="172" y="1323"/>
                  </a:cubicBezTo>
                  <a:cubicBezTo>
                    <a:pt x="165" y="1348"/>
                    <a:pt x="155" y="1372"/>
                    <a:pt x="148" y="1397"/>
                  </a:cubicBezTo>
                  <a:lnTo>
                    <a:pt x="176" y="1400"/>
                  </a:lnTo>
                  <a:lnTo>
                    <a:pt x="186" y="1400"/>
                  </a:lnTo>
                  <a:lnTo>
                    <a:pt x="211" y="1404"/>
                  </a:lnTo>
                  <a:lnTo>
                    <a:pt x="221" y="1404"/>
                  </a:lnTo>
                  <a:lnTo>
                    <a:pt x="242" y="1411"/>
                  </a:lnTo>
                  <a:lnTo>
                    <a:pt x="253" y="1411"/>
                  </a:lnTo>
                  <a:lnTo>
                    <a:pt x="274" y="1418"/>
                  </a:lnTo>
                  <a:lnTo>
                    <a:pt x="281" y="1421"/>
                  </a:lnTo>
                  <a:lnTo>
                    <a:pt x="299" y="1428"/>
                  </a:lnTo>
                  <a:lnTo>
                    <a:pt x="306" y="1432"/>
                  </a:lnTo>
                  <a:lnTo>
                    <a:pt x="323" y="1439"/>
                  </a:lnTo>
                  <a:lnTo>
                    <a:pt x="327" y="1439"/>
                  </a:lnTo>
                  <a:cubicBezTo>
                    <a:pt x="341" y="1446"/>
                    <a:pt x="351" y="1453"/>
                    <a:pt x="362" y="1460"/>
                  </a:cubicBezTo>
                  <a:lnTo>
                    <a:pt x="365" y="1463"/>
                  </a:lnTo>
                  <a:lnTo>
                    <a:pt x="372" y="1474"/>
                  </a:lnTo>
                  <a:lnTo>
                    <a:pt x="383" y="1481"/>
                  </a:lnTo>
                  <a:lnTo>
                    <a:pt x="390" y="1488"/>
                  </a:lnTo>
                  <a:lnTo>
                    <a:pt x="397" y="1495"/>
                  </a:lnTo>
                  <a:lnTo>
                    <a:pt x="404" y="1502"/>
                  </a:lnTo>
                  <a:lnTo>
                    <a:pt x="411" y="1512"/>
                  </a:lnTo>
                  <a:lnTo>
                    <a:pt x="418" y="1519"/>
                  </a:lnTo>
                  <a:lnTo>
                    <a:pt x="425" y="1526"/>
                  </a:lnTo>
                  <a:lnTo>
                    <a:pt x="428" y="1533"/>
                  </a:lnTo>
                  <a:lnTo>
                    <a:pt x="432" y="1544"/>
                  </a:lnTo>
                  <a:lnTo>
                    <a:pt x="435" y="1547"/>
                  </a:lnTo>
                  <a:lnTo>
                    <a:pt x="442" y="1558"/>
                  </a:lnTo>
                  <a:lnTo>
                    <a:pt x="446" y="1565"/>
                  </a:lnTo>
                  <a:lnTo>
                    <a:pt x="449" y="1575"/>
                  </a:lnTo>
                  <a:cubicBezTo>
                    <a:pt x="495" y="1698"/>
                    <a:pt x="467" y="1838"/>
                    <a:pt x="376" y="1929"/>
                  </a:cubicBezTo>
                  <a:lnTo>
                    <a:pt x="358" y="1943"/>
                  </a:lnTo>
                  <a:lnTo>
                    <a:pt x="355" y="1950"/>
                  </a:lnTo>
                  <a:lnTo>
                    <a:pt x="344" y="1961"/>
                  </a:lnTo>
                  <a:lnTo>
                    <a:pt x="337" y="1968"/>
                  </a:lnTo>
                  <a:lnTo>
                    <a:pt x="323" y="1982"/>
                  </a:lnTo>
                  <a:lnTo>
                    <a:pt x="316" y="1992"/>
                  </a:lnTo>
                  <a:lnTo>
                    <a:pt x="302" y="2006"/>
                  </a:lnTo>
                  <a:lnTo>
                    <a:pt x="295" y="2017"/>
                  </a:lnTo>
                  <a:lnTo>
                    <a:pt x="278" y="2034"/>
                  </a:lnTo>
                  <a:lnTo>
                    <a:pt x="270" y="2045"/>
                  </a:lnTo>
                  <a:lnTo>
                    <a:pt x="253" y="2066"/>
                  </a:lnTo>
                  <a:lnTo>
                    <a:pt x="246" y="2076"/>
                  </a:lnTo>
                  <a:lnTo>
                    <a:pt x="228" y="2097"/>
                  </a:lnTo>
                  <a:lnTo>
                    <a:pt x="218" y="2111"/>
                  </a:lnTo>
                  <a:lnTo>
                    <a:pt x="200" y="2132"/>
                  </a:lnTo>
                  <a:lnTo>
                    <a:pt x="190" y="2146"/>
                  </a:lnTo>
                  <a:lnTo>
                    <a:pt x="172" y="2171"/>
                  </a:lnTo>
                  <a:lnTo>
                    <a:pt x="162" y="2185"/>
                  </a:lnTo>
                  <a:lnTo>
                    <a:pt x="144" y="2213"/>
                  </a:lnTo>
                  <a:lnTo>
                    <a:pt x="134" y="2227"/>
                  </a:lnTo>
                  <a:lnTo>
                    <a:pt x="116" y="2255"/>
                  </a:lnTo>
                  <a:lnTo>
                    <a:pt x="106" y="2265"/>
                  </a:lnTo>
                  <a:lnTo>
                    <a:pt x="81" y="2304"/>
                  </a:lnTo>
                  <a:lnTo>
                    <a:pt x="78" y="2307"/>
                  </a:lnTo>
                  <a:lnTo>
                    <a:pt x="50" y="2353"/>
                  </a:lnTo>
                  <a:lnTo>
                    <a:pt x="25" y="2395"/>
                  </a:lnTo>
                  <a:lnTo>
                    <a:pt x="18" y="2409"/>
                  </a:lnTo>
                  <a:lnTo>
                    <a:pt x="1" y="2437"/>
                  </a:lnTo>
                  <a:lnTo>
                    <a:pt x="43" y="2619"/>
                  </a:lnTo>
                  <a:lnTo>
                    <a:pt x="474" y="2853"/>
                  </a:lnTo>
                  <a:cubicBezTo>
                    <a:pt x="572" y="2787"/>
                    <a:pt x="848" y="2605"/>
                    <a:pt x="988" y="2584"/>
                  </a:cubicBezTo>
                  <a:lnTo>
                    <a:pt x="995" y="2584"/>
                  </a:lnTo>
                  <a:cubicBezTo>
                    <a:pt x="1030" y="2573"/>
                    <a:pt x="1163" y="2521"/>
                    <a:pt x="1667" y="2262"/>
                  </a:cubicBezTo>
                  <a:lnTo>
                    <a:pt x="1727" y="2234"/>
                  </a:lnTo>
                  <a:cubicBezTo>
                    <a:pt x="2196" y="1989"/>
                    <a:pt x="2732" y="1701"/>
                    <a:pt x="2830" y="1652"/>
                  </a:cubicBezTo>
                  <a:cubicBezTo>
                    <a:pt x="2896" y="1544"/>
                    <a:pt x="2949" y="1425"/>
                    <a:pt x="2942" y="1393"/>
                  </a:cubicBezTo>
                  <a:cubicBezTo>
                    <a:pt x="2924" y="1327"/>
                    <a:pt x="2886" y="1043"/>
                    <a:pt x="2998" y="903"/>
                  </a:cubicBezTo>
                  <a:cubicBezTo>
                    <a:pt x="3015" y="882"/>
                    <a:pt x="3001" y="837"/>
                    <a:pt x="2973" y="767"/>
                  </a:cubicBezTo>
                  <a:cubicBezTo>
                    <a:pt x="2942" y="683"/>
                    <a:pt x="2903" y="578"/>
                    <a:pt x="2945" y="469"/>
                  </a:cubicBezTo>
                  <a:cubicBezTo>
                    <a:pt x="3012" y="287"/>
                    <a:pt x="3264" y="193"/>
                    <a:pt x="3320" y="172"/>
                  </a:cubicBezTo>
                  <a:lnTo>
                    <a:pt x="3530" y="21"/>
                  </a:lnTo>
                  <a:lnTo>
                    <a:pt x="346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79" name="Google Shape;4393;p79">
              <a:extLst>
                <a:ext uri="{31EA702B-25F4-49DF-A951-04A7ECC7BC18}">
                  <a16:creationId xmlns:a16="http://schemas.microsoft.com/office/drawing/2010/main" id="{A446F069-C504-4A7E-BCA7-8668C6D82F1E}"/>
                </a:ext>
              </a:extLst>
            </p:cNvPr>
            <p:cNvSpPr/>
            <p:nvPr/>
          </p:nvSpPr>
          <p:spPr>
            <a:xfrm rot="0">
              <a:off x="2314625" y="1772192"/>
              <a:ext cx="109" cy="109"/>
            </a:xfrm>
            <a:custGeom>
              <a:avLst/>
              <a:gdLst/>
              <a:ahLst/>
              <a:cxnLst/>
              <a:rect b="b" l="0" r="r" t="0"/>
              <a:pathLst>
                <a:path h="8" w="8">
                  <a:moveTo>
                    <a:pt x="7"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80" name="Google Shape;4394;p79">
              <a:extLst>
                <a:ext uri="{9D840769-9A64-4710-9FB5-9F49C510B96E}">
                  <a16:creationId xmlns:a16="http://schemas.microsoft.com/office/drawing/2010/main" id="{618B376A-A1E0-4B16-8D30-F3B093748F41}"/>
                </a:ext>
              </a:extLst>
            </p:cNvPr>
            <p:cNvSpPr/>
            <p:nvPr/>
          </p:nvSpPr>
          <p:spPr>
            <a:xfrm rot="0">
              <a:off x="2313770" y="1779334"/>
              <a:ext cx="190" cy="204"/>
            </a:xfrm>
            <a:custGeom>
              <a:avLst/>
              <a:gdLst/>
              <a:ahLst/>
              <a:cxnLst/>
              <a:rect b="b" l="0" r="r" t="0"/>
              <a:pathLst>
                <a:path h="15" w="14">
                  <a:moveTo>
                    <a:pt x="0" y="14"/>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81" name="Google Shape;4395;p79">
              <a:extLst>
                <a:ext uri="{C16556CE-951D-4391-A0A9-1E1F3A3536A7}">
                  <a16:creationId xmlns:a16="http://schemas.microsoft.com/office/drawing/2010/main" id="{D5004A53-7663-49BE-A492-AEB1521DA8E3}"/>
                </a:ext>
              </a:extLst>
            </p:cNvPr>
            <p:cNvSpPr/>
            <p:nvPr/>
          </p:nvSpPr>
          <p:spPr>
            <a:xfrm rot="0">
              <a:off x="2315670" y="1773427"/>
              <a:ext cx="14" cy="109"/>
            </a:xfrm>
            <a:custGeom>
              <a:avLst/>
              <a:gdLst/>
              <a:ahLst/>
              <a:cxnLst/>
              <a:rect b="b" l="0" r="r" t="0"/>
              <a:pathLst>
                <a:path h="8" w="1">
                  <a:moveTo>
                    <a:pt x="0"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82" name="Google Shape;4396;p79">
              <a:extLst>
                <a:ext uri="{A314FEA5-E022-43D8-8D6D-2DE7EBBFCBFF}">
                  <a16:creationId xmlns:a16="http://schemas.microsoft.com/office/drawing/2010/main" id="{08554AAD-A77C-45B3-85D3-7CE6D91527B5}"/>
                </a:ext>
              </a:extLst>
            </p:cNvPr>
            <p:cNvSpPr/>
            <p:nvPr/>
          </p:nvSpPr>
          <p:spPr>
            <a:xfrm rot="0">
              <a:off x="2315520" y="1773237"/>
              <a:ext cx="68" cy="68"/>
            </a:xfrm>
            <a:custGeom>
              <a:avLst/>
              <a:gdLst/>
              <a:ahLst/>
              <a:cxnLst/>
              <a:rect b="b" l="0" r="r" t="0"/>
              <a:pathLst>
                <a:path h="5" w="5">
                  <a:moveTo>
                    <a:pt x="4"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83" name="Google Shape;4397;p79">
              <a:extLst>
                <a:ext uri="{8720E186-0B35-46B8-83CC-40B0B3FC778F}">
                  <a16:creationId xmlns:a16="http://schemas.microsoft.com/office/drawing/2010/main" id="{0C4CD8F4-F2B2-4B80-9C37-EB8A752041D5}"/>
                </a:ext>
              </a:extLst>
            </p:cNvPr>
            <p:cNvSpPr/>
            <p:nvPr/>
          </p:nvSpPr>
          <p:spPr>
            <a:xfrm rot="0">
              <a:off x="2313485" y="1771527"/>
              <a:ext cx="244" cy="163"/>
            </a:xfrm>
            <a:custGeom>
              <a:avLst/>
              <a:gdLst/>
              <a:ahLst/>
              <a:cxnLst/>
              <a:rect b="b" l="0" r="r" t="0"/>
              <a:pathLst>
                <a:path h="12" w="18">
                  <a:moveTo>
                    <a:pt x="18" y="1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84" name="Google Shape;4398;p79">
              <a:extLst>
                <a:ext uri="{F3AA0D89-5C7B-4AFE-84C5-3757C9519C2F}">
                  <a16:creationId xmlns:a16="http://schemas.microsoft.com/office/drawing/2010/main" id="{417F2F46-7F3A-4ADC-A0E7-3EE3EFB33BEF}"/>
                </a:ext>
              </a:extLst>
            </p:cNvPr>
            <p:cNvSpPr/>
            <p:nvPr/>
          </p:nvSpPr>
          <p:spPr>
            <a:xfrm rot="0">
              <a:off x="2314055" y="1779048"/>
              <a:ext cx="149" cy="149"/>
            </a:xfrm>
            <a:custGeom>
              <a:avLst/>
              <a:gdLst/>
              <a:ahLst/>
              <a:cxnLst/>
              <a:rect b="b" l="0" r="r" t="0"/>
              <a:pathLst>
                <a:path h="11" w="11">
                  <a:moveTo>
                    <a:pt x="0" y="11"/>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85" name="Google Shape;4399;p79">
              <a:extLst>
                <a:ext uri="{9569A383-2E90-4BF2-B0CD-B904B4BDB5F1}">
                  <a16:creationId xmlns:a16="http://schemas.microsoft.com/office/drawing/2010/main" id="{73B884D2-58EE-4BE1-81BC-F4C592891703}"/>
                </a:ext>
              </a:extLst>
            </p:cNvPr>
            <p:cNvSpPr/>
            <p:nvPr/>
          </p:nvSpPr>
          <p:spPr>
            <a:xfrm rot="0">
              <a:off x="2314530" y="1778518"/>
              <a:ext cx="204" cy="149"/>
            </a:xfrm>
            <a:custGeom>
              <a:avLst/>
              <a:gdLst/>
              <a:ahLst/>
              <a:cxnLst/>
              <a:rect b="b" l="0" r="r" t="0"/>
              <a:pathLst>
                <a:path h="11" w="15">
                  <a:moveTo>
                    <a:pt x="0" y="11"/>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86" name="Google Shape;4400;p79">
              <a:extLst>
                <a:ext uri="{C409E512-DDB6-48C6-9DE4-20FCC471B354}">
                  <a16:creationId xmlns:a16="http://schemas.microsoft.com/office/drawing/2010/main" id="{618A6F0E-17F2-4E12-84FA-D59702D0D310}"/>
                </a:ext>
              </a:extLst>
            </p:cNvPr>
            <p:cNvSpPr/>
            <p:nvPr/>
          </p:nvSpPr>
          <p:spPr>
            <a:xfrm rot="0">
              <a:off x="2313811" y="1771676"/>
              <a:ext cx="244" cy="149"/>
            </a:xfrm>
            <a:custGeom>
              <a:avLst/>
              <a:gdLst/>
              <a:ahLst/>
              <a:cxnLst/>
              <a:rect b="b" l="0" r="r" t="0"/>
              <a:pathLst>
                <a:path h="11" w="18">
                  <a:moveTo>
                    <a:pt x="18" y="1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87" name="Google Shape;4401;p79">
              <a:extLst>
                <a:ext uri="{C4EFB280-0597-4CD8-A848-6EBB68CBDD83}">
                  <a16:creationId xmlns:a16="http://schemas.microsoft.com/office/drawing/2010/main" id="{12770C43-B57A-47FF-8933-96F7335270FB}"/>
                </a:ext>
              </a:extLst>
            </p:cNvPr>
            <p:cNvSpPr/>
            <p:nvPr/>
          </p:nvSpPr>
          <p:spPr>
            <a:xfrm rot="0">
              <a:off x="2314096" y="1771866"/>
              <a:ext cx="448" cy="299"/>
            </a:xfrm>
            <a:custGeom>
              <a:avLst/>
              <a:gdLst/>
              <a:ahLst/>
              <a:cxnLst/>
              <a:rect b="b" l="0" r="r" t="0"/>
              <a:pathLst>
                <a:path h="22" w="33">
                  <a:moveTo>
                    <a:pt x="32" y="21"/>
                  </a:moveTo>
                  <a:cubicBezTo>
                    <a:pt x="22" y="11"/>
                    <a:pt x="11" y="4"/>
                    <a:pt x="1" y="0"/>
                  </a:cubicBezTo>
                  <a:cubicBezTo>
                    <a:pt x="11" y="4"/>
                    <a:pt x="22" y="11"/>
                    <a:pt x="32"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88" name="Google Shape;4402;p79">
              <a:extLst>
                <a:ext uri="{C2B7B432-4EA2-4078-8149-303D25948BEB}">
                  <a16:creationId xmlns:a16="http://schemas.microsoft.com/office/drawing/2010/main" id="{C6FB56A9-F815-4785-92F3-66C768D9FC53}"/>
                </a:ext>
              </a:extLst>
            </p:cNvPr>
            <p:cNvSpPr/>
            <p:nvPr/>
          </p:nvSpPr>
          <p:spPr>
            <a:xfrm rot="0">
              <a:off x="2315386" y="1773006"/>
              <a:ext cx="54" cy="109"/>
            </a:xfrm>
            <a:custGeom>
              <a:avLst/>
              <a:gdLst/>
              <a:ahLst/>
              <a:cxnLst/>
              <a:rect b="b" l="0" r="r" t="0"/>
              <a:pathLst>
                <a:path h="8" w="4">
                  <a:moveTo>
                    <a:pt x="4"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89" name="Google Shape;4403;p79">
              <a:extLst>
                <a:ext uri="{9A7BF7E4-41B4-4747-B0BF-B13FD2A14865}">
                  <a16:creationId xmlns:a16="http://schemas.microsoft.com/office/drawing/2010/main" id="{88222C68-169B-422F-B6E6-41CDF9273381}"/>
                </a:ext>
              </a:extLst>
            </p:cNvPr>
            <p:cNvSpPr/>
            <p:nvPr/>
          </p:nvSpPr>
          <p:spPr>
            <a:xfrm rot="0">
              <a:off x="2315236" y="1772816"/>
              <a:ext cx="109" cy="109"/>
            </a:xfrm>
            <a:custGeom>
              <a:avLst/>
              <a:gdLst/>
              <a:ahLst/>
              <a:cxnLst/>
              <a:rect b="b" l="0" r="r" t="0"/>
              <a:pathLst>
                <a:path h="8" w="8">
                  <a:moveTo>
                    <a:pt x="8"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90" name="Google Shape;4404;p79">
              <a:extLst>
                <a:ext uri="{87BB0A85-8EEA-47D8-846A-ADFEADEC9695}">
                  <a16:creationId xmlns:a16="http://schemas.microsoft.com/office/drawing/2010/main" id="{29FFCD3A-558C-4144-B117-D8101D3B53CA}"/>
                </a:ext>
              </a:extLst>
            </p:cNvPr>
            <p:cNvSpPr/>
            <p:nvPr/>
          </p:nvSpPr>
          <p:spPr>
            <a:xfrm rot="0">
              <a:off x="2315045" y="1772572"/>
              <a:ext cx="109" cy="109"/>
            </a:xfrm>
            <a:custGeom>
              <a:avLst/>
              <a:gdLst/>
              <a:ahLst/>
              <a:cxnLst/>
              <a:rect b="b" l="0" r="r" t="0"/>
              <a:pathLst>
                <a:path h="8" w="8">
                  <a:moveTo>
                    <a:pt x="8" y="8"/>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91" name="Google Shape;4405;p79">
              <a:extLst>
                <a:ext uri="{D997EB90-4056-4EE1-A5D3-95216B7E100E}">
                  <a16:creationId xmlns:a16="http://schemas.microsoft.com/office/drawing/2010/main" id="{EED67B32-68BB-4C31-AD24-A0206F331CE1}"/>
                </a:ext>
              </a:extLst>
            </p:cNvPr>
            <p:cNvSpPr/>
            <p:nvPr/>
          </p:nvSpPr>
          <p:spPr>
            <a:xfrm rot="0">
              <a:off x="2314286" y="1778709"/>
              <a:ext cx="204" cy="204"/>
            </a:xfrm>
            <a:custGeom>
              <a:avLst/>
              <a:gdLst/>
              <a:ahLst/>
              <a:cxnLst/>
              <a:rect b="b" l="0" r="r" t="0"/>
              <a:pathLst>
                <a:path h="15" w="15">
                  <a:moveTo>
                    <a:pt x="1" y="15"/>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92" name="Google Shape;4406;p79">
              <a:extLst>
                <a:ext uri="{1190ABEA-4596-42EF-896D-E401C39521B3}">
                  <a16:creationId xmlns:a16="http://schemas.microsoft.com/office/drawing/2010/main" id="{B369AFC1-E495-4056-80DD-54AFEDA90C32}"/>
                </a:ext>
              </a:extLst>
            </p:cNvPr>
            <p:cNvSpPr/>
            <p:nvPr/>
          </p:nvSpPr>
          <p:spPr>
            <a:xfrm rot="0">
              <a:off x="2310769" y="1783081"/>
              <a:ext cx="339" cy="542"/>
            </a:xfrm>
            <a:custGeom>
              <a:avLst/>
              <a:gdLst/>
              <a:ahLst/>
              <a:cxnLst/>
              <a:rect b="b" l="0" r="r" t="0"/>
              <a:pathLst>
                <a:path h="40" w="25">
                  <a:moveTo>
                    <a:pt x="0" y="39"/>
                  </a:moveTo>
                  <a:lnTo>
                    <a:pt x="2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93" name="Google Shape;4407;p79">
              <a:extLst>
                <a:ext uri="{97AC29A9-489D-408F-87FD-A0FE0AA6975C}">
                  <a16:creationId xmlns:a16="http://schemas.microsoft.com/office/drawing/2010/main" id="{5912FBBA-54C8-492F-8B6E-FBE90FF19E7C}"/>
                </a:ext>
              </a:extLst>
            </p:cNvPr>
            <p:cNvSpPr/>
            <p:nvPr/>
          </p:nvSpPr>
          <p:spPr>
            <a:xfrm rot="0">
              <a:off x="2310334" y="1783651"/>
              <a:ext cx="394" cy="638"/>
            </a:xfrm>
            <a:custGeom>
              <a:avLst/>
              <a:gdLst/>
              <a:ahLst/>
              <a:cxnLst/>
              <a:rect b="b" l="0" r="r" t="0"/>
              <a:pathLst>
                <a:path h="47" w="29">
                  <a:moveTo>
                    <a:pt x="1" y="46"/>
                  </a:moveTo>
                  <a:lnTo>
                    <a:pt x="2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94" name="Google Shape;4408;p79">
              <a:extLst>
                <a:ext uri="{944F12A1-B647-41FD-BBCD-274CD4B7F5DD}">
                  <a16:creationId xmlns:a16="http://schemas.microsoft.com/office/drawing/2010/main" id="{BC40A5AE-D57A-46B1-987F-1569E4EDC97F}"/>
                </a:ext>
              </a:extLst>
            </p:cNvPr>
            <p:cNvSpPr/>
            <p:nvPr/>
          </p:nvSpPr>
          <p:spPr>
            <a:xfrm rot="0">
              <a:off x="2309668" y="1784982"/>
              <a:ext cx="258" cy="394"/>
            </a:xfrm>
            <a:custGeom>
              <a:avLst/>
              <a:gdLst/>
              <a:ahLst/>
              <a:cxnLst/>
              <a:rect b="b" l="0" r="r" t="0"/>
              <a:pathLst>
                <a:path h="29" w="19">
                  <a:moveTo>
                    <a:pt x="1" y="29"/>
                  </a:moveTo>
                  <a:lnTo>
                    <a:pt x="1" y="29"/>
                  </a:ln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95" name="Google Shape;4409;p79">
              <a:extLst>
                <a:ext uri="{AB5682B1-55EB-4BC5-9A33-28B905E4F9FD}">
                  <a16:creationId xmlns:a16="http://schemas.microsoft.com/office/drawing/2010/main" id="{27F1EFAA-A87E-4B9D-AE4C-CE8A8CDB9D24}"/>
                </a:ext>
              </a:extLst>
            </p:cNvPr>
            <p:cNvSpPr/>
            <p:nvPr/>
          </p:nvSpPr>
          <p:spPr>
            <a:xfrm rot="0">
              <a:off x="2313430" y="1779659"/>
              <a:ext cx="204" cy="258"/>
            </a:xfrm>
            <a:custGeom>
              <a:avLst/>
              <a:gdLst/>
              <a:ahLst/>
              <a:cxnLst/>
              <a:rect b="b" l="0" r="r" t="0"/>
              <a:pathLst>
                <a:path h="19" w="15">
                  <a:moveTo>
                    <a:pt x="1" y="18"/>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96" name="Google Shape;4410;p79">
              <a:extLst>
                <a:ext uri="{7B833F9A-012B-40E4-B047-DFE949EB5B89}">
                  <a16:creationId xmlns:a16="http://schemas.microsoft.com/office/drawing/2010/main" id="{D910D529-865E-4D2C-8A29-D9DCA858F919}"/>
                </a:ext>
              </a:extLst>
            </p:cNvPr>
            <p:cNvSpPr/>
            <p:nvPr/>
          </p:nvSpPr>
          <p:spPr>
            <a:xfrm rot="0">
              <a:off x="2311190" y="1782511"/>
              <a:ext cx="299" cy="394"/>
            </a:xfrm>
            <a:custGeom>
              <a:avLst/>
              <a:gdLst/>
              <a:ahLst/>
              <a:cxnLst/>
              <a:rect b="b" l="0" r="r" t="0"/>
              <a:pathLst>
                <a:path h="29" w="22">
                  <a:moveTo>
                    <a:pt x="1" y="29"/>
                  </a:moveTo>
                  <a:lnTo>
                    <a:pt x="22"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97" name="Google Shape;4411;p79">
              <a:extLst>
                <a:ext uri="{580CC2B4-14C2-43D3-A8DE-D39E36B46B06}">
                  <a16:creationId xmlns:a16="http://schemas.microsoft.com/office/drawing/2010/main" id="{33A1050F-EFD4-4068-899C-2046C878D640}"/>
                </a:ext>
              </a:extLst>
            </p:cNvPr>
            <p:cNvSpPr/>
            <p:nvPr/>
          </p:nvSpPr>
          <p:spPr>
            <a:xfrm rot="0">
              <a:off x="2314856" y="1772382"/>
              <a:ext cx="109" cy="109"/>
            </a:xfrm>
            <a:custGeom>
              <a:avLst/>
              <a:gdLst/>
              <a:ahLst/>
              <a:cxnLst/>
              <a:rect b="b" l="0" r="r" t="0"/>
              <a:pathLst>
                <a:path h="8" w="8">
                  <a:moveTo>
                    <a:pt x="1" y="1"/>
                  </a:moveTo>
                  <a:lnTo>
                    <a:pt x="8"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98" name="Google Shape;4412;p79">
              <a:extLst>
                <a:ext uri="{47FCFE90-4D6F-41DC-886E-FD445A78479C}">
                  <a16:creationId xmlns:a16="http://schemas.microsoft.com/office/drawing/2010/main" id="{BD4AF19C-063F-465C-91BA-8EE71B39394F}"/>
                </a:ext>
              </a:extLst>
            </p:cNvPr>
            <p:cNvSpPr/>
            <p:nvPr/>
          </p:nvSpPr>
          <p:spPr>
            <a:xfrm rot="0">
              <a:off x="2313091" y="1780094"/>
              <a:ext cx="258" cy="244"/>
            </a:xfrm>
            <a:custGeom>
              <a:avLst/>
              <a:gdLst/>
              <a:ahLst/>
              <a:cxnLst/>
              <a:rect b="b" l="0" r="r" t="0"/>
              <a:pathLst>
                <a:path h="18" w="19">
                  <a:moveTo>
                    <a:pt x="1" y="18"/>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99" name="Google Shape;4413;p79">
              <a:extLst>
                <a:ext uri="{641CD754-00BF-46A2-A1AD-31EAADB7FBC9}">
                  <a16:creationId xmlns:a16="http://schemas.microsoft.com/office/drawing/2010/main" id="{FC929246-BDF1-46C4-8158-F0229E3E70D0}"/>
                </a:ext>
              </a:extLst>
            </p:cNvPr>
            <p:cNvSpPr/>
            <p:nvPr/>
          </p:nvSpPr>
          <p:spPr>
            <a:xfrm rot="0">
              <a:off x="2312765" y="1780515"/>
              <a:ext cx="244" cy="299"/>
            </a:xfrm>
            <a:custGeom>
              <a:avLst/>
              <a:gdLst/>
              <a:ahLst/>
              <a:cxnLst/>
              <a:rect b="b" l="0" r="r" t="0"/>
              <a:pathLst>
                <a:path h="22" w="18">
                  <a:moveTo>
                    <a:pt x="0" y="22"/>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00" name="Google Shape;4414;p79">
              <a:extLst>
                <a:ext uri="{EDD61FCD-0722-47F0-B1C2-2090EF965D80}">
                  <a16:creationId xmlns:a16="http://schemas.microsoft.com/office/drawing/2010/main" id="{E61D4423-1C8F-43C1-A44E-AA2DC7802A1D}"/>
                </a:ext>
              </a:extLst>
            </p:cNvPr>
            <p:cNvSpPr/>
            <p:nvPr/>
          </p:nvSpPr>
          <p:spPr>
            <a:xfrm rot="0">
              <a:off x="2312385" y="1780990"/>
              <a:ext cx="244" cy="299"/>
            </a:xfrm>
            <a:custGeom>
              <a:avLst/>
              <a:gdLst/>
              <a:ahLst/>
              <a:cxnLst/>
              <a:rect b="b" l="0" r="r" t="0"/>
              <a:pathLst>
                <a:path h="22" w="18">
                  <a:moveTo>
                    <a:pt x="0" y="22"/>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01" name="Google Shape;4415;p79">
              <a:extLst>
                <a:ext uri="{A2622861-A3E7-4709-9490-B51C30EE7415}">
                  <a16:creationId xmlns:a16="http://schemas.microsoft.com/office/drawing/2010/main" id="{FDE5C88E-2C55-4205-B22A-70519B97850A}"/>
                </a:ext>
              </a:extLst>
            </p:cNvPr>
            <p:cNvSpPr/>
            <p:nvPr/>
          </p:nvSpPr>
          <p:spPr>
            <a:xfrm rot="0">
              <a:off x="2312005" y="1781465"/>
              <a:ext cx="244" cy="352"/>
            </a:xfrm>
            <a:custGeom>
              <a:avLst/>
              <a:gdLst/>
              <a:ahLst/>
              <a:cxnLst/>
              <a:rect b="b" l="0" r="r" t="0"/>
              <a:pathLst>
                <a:path h="26" w="18">
                  <a:moveTo>
                    <a:pt x="0" y="25"/>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02" name="Google Shape;4416;p79">
              <a:extLst>
                <a:ext uri="{C30D3FEF-F3F2-4404-A5BE-AB1B0D4F1D99}">
                  <a16:creationId xmlns:a16="http://schemas.microsoft.com/office/drawing/2010/main" id="{8EAF5962-9945-46E1-A806-3A3103DE7201}"/>
                </a:ext>
              </a:extLst>
            </p:cNvPr>
            <p:cNvSpPr/>
            <p:nvPr/>
          </p:nvSpPr>
          <p:spPr>
            <a:xfrm rot="0">
              <a:off x="2311625" y="1781995"/>
              <a:ext cx="244" cy="339"/>
            </a:xfrm>
            <a:custGeom>
              <a:avLst/>
              <a:gdLst/>
              <a:ahLst/>
              <a:cxnLst/>
              <a:rect b="b" l="0" r="r" t="0"/>
              <a:pathLst>
                <a:path h="25" w="18">
                  <a:moveTo>
                    <a:pt x="0" y="25"/>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03" name="Google Shape;4417;p79">
              <a:extLst>
                <a:ext uri="{448E2E28-F010-4D5D-8CA0-63A5939F850B}">
                  <a16:creationId xmlns:a16="http://schemas.microsoft.com/office/drawing/2010/main" id="{678D0C6F-8378-4F17-9919-1F46CA97B1E4}"/>
                </a:ext>
              </a:extLst>
            </p:cNvPr>
            <p:cNvSpPr/>
            <p:nvPr/>
          </p:nvSpPr>
          <p:spPr>
            <a:xfrm rot="0">
              <a:off x="2309955" y="1784276"/>
              <a:ext cx="394" cy="584"/>
            </a:xfrm>
            <a:custGeom>
              <a:avLst/>
              <a:gdLst/>
              <a:ahLst/>
              <a:cxnLst/>
              <a:rect b="b" l="0" r="r" t="0"/>
              <a:pathLst>
                <a:path h="43" w="29">
                  <a:moveTo>
                    <a:pt x="1" y="42"/>
                  </a:moveTo>
                  <a:lnTo>
                    <a:pt x="29"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04" name="Google Shape;4418;p79">
              <a:extLst>
                <a:ext uri="{734BDAD4-713D-4401-B4EF-BA5A5BF96E59}">
                  <a16:creationId xmlns:a16="http://schemas.microsoft.com/office/drawing/2010/main" id="{A77D107E-D736-4FEA-9960-7F6FC0BAF5FE}"/>
                </a:ext>
              </a:extLst>
            </p:cNvPr>
            <p:cNvSpPr/>
            <p:nvPr/>
          </p:nvSpPr>
          <p:spPr>
            <a:xfrm rot="0">
              <a:off x="2312140" y="1771241"/>
              <a:ext cx="394" cy="68"/>
            </a:xfrm>
            <a:custGeom>
              <a:avLst/>
              <a:gdLst/>
              <a:ahLst/>
              <a:cxnLst/>
              <a:rect b="b" l="0" r="r" t="0"/>
              <a:pathLst>
                <a:path h="5" w="29">
                  <a:moveTo>
                    <a:pt x="29"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05" name="Google Shape;4419;p79">
              <a:extLst>
                <a:ext uri="{9971B5C8-5E7B-454B-8332-45814276C69E}">
                  <a16:creationId xmlns:a16="http://schemas.microsoft.com/office/drawing/2010/main" id="{CC5627A1-347F-4523-8215-B8C093C9C36E}"/>
                </a:ext>
              </a:extLst>
            </p:cNvPr>
            <p:cNvSpPr/>
            <p:nvPr/>
          </p:nvSpPr>
          <p:spPr>
            <a:xfrm rot="0">
              <a:off x="2312616" y="1771296"/>
              <a:ext cx="352" cy="109"/>
            </a:xfrm>
            <a:custGeom>
              <a:avLst/>
              <a:gdLst/>
              <a:ahLst/>
              <a:cxnLst/>
              <a:rect b="b" l="0" r="r" t="0"/>
              <a:pathLst>
                <a:path h="8" w="26">
                  <a:moveTo>
                    <a:pt x="25"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06" name="Google Shape;4420;p79">
              <a:extLst>
                <a:ext uri="{7822359C-2C68-409B-A5D8-0466E973CA4C}">
                  <a16:creationId xmlns:a16="http://schemas.microsoft.com/office/drawing/2010/main" id="{C558B356-26A5-407D-93EF-CA016ACE5CCD}"/>
                </a:ext>
              </a:extLst>
            </p:cNvPr>
            <p:cNvSpPr/>
            <p:nvPr/>
          </p:nvSpPr>
          <p:spPr>
            <a:xfrm rot="0">
              <a:off x="2311665" y="1771146"/>
              <a:ext cx="394" cy="68"/>
            </a:xfrm>
            <a:custGeom>
              <a:avLst/>
              <a:gdLst/>
              <a:ahLst/>
              <a:cxnLst/>
              <a:rect b="b" l="0" r="r" t="0"/>
              <a:pathLst>
                <a:path h="5" w="29">
                  <a:moveTo>
                    <a:pt x="29"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07" name="Google Shape;4421;p79">
              <a:extLst>
                <a:ext uri="{C0DB02CA-A80E-4295-AC7E-0462DA4DA37F}">
                  <a16:creationId xmlns:a16="http://schemas.microsoft.com/office/drawing/2010/main" id="{5C5B06E3-D127-4857-B43D-9141D5EE962E}"/>
                </a:ext>
              </a:extLst>
            </p:cNvPr>
            <p:cNvSpPr/>
            <p:nvPr/>
          </p:nvSpPr>
          <p:spPr>
            <a:xfrm rot="0">
              <a:off x="2313050" y="1771431"/>
              <a:ext cx="299" cy="109"/>
            </a:xfrm>
            <a:custGeom>
              <a:avLst/>
              <a:gdLst/>
              <a:ahLst/>
              <a:cxnLst/>
              <a:rect b="b" l="0" r="r" t="0"/>
              <a:pathLst>
                <a:path h="8" w="22">
                  <a:moveTo>
                    <a:pt x="21"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08" name="Google Shape;4422;p79">
              <a:extLst>
                <a:ext uri="{734E3178-EC06-42B0-8A17-867121249C2E}">
                  <a16:creationId xmlns:a16="http://schemas.microsoft.com/office/drawing/2010/main" id="{AC652C10-EED4-4CDB-BD94-A01DEE6DF0E5}"/>
                </a:ext>
              </a:extLst>
            </p:cNvPr>
            <p:cNvSpPr/>
            <p:nvPr/>
          </p:nvSpPr>
          <p:spPr>
            <a:xfrm rot="0">
              <a:off x="2978891" y="1743340"/>
              <a:ext cx="24684" cy="32355"/>
            </a:xfrm>
            <a:custGeom>
              <a:avLst/>
              <a:gdLst/>
              <a:ahLst/>
              <a:cxnLst/>
              <a:rect b="b" l="0" r="r" t="0"/>
              <a:pathLst>
                <a:path h="2383" w="1818">
                  <a:moveTo>
                    <a:pt x="1135" y="1"/>
                  </a:moveTo>
                  <a:lnTo>
                    <a:pt x="1114" y="15"/>
                  </a:lnTo>
                  <a:lnTo>
                    <a:pt x="1103" y="22"/>
                  </a:lnTo>
                  <a:cubicBezTo>
                    <a:pt x="1089" y="29"/>
                    <a:pt x="1079" y="32"/>
                    <a:pt x="1065" y="39"/>
                  </a:cubicBezTo>
                  <a:lnTo>
                    <a:pt x="1058" y="43"/>
                  </a:lnTo>
                  <a:lnTo>
                    <a:pt x="1030" y="57"/>
                  </a:lnTo>
                  <a:lnTo>
                    <a:pt x="1016" y="60"/>
                  </a:lnTo>
                  <a:lnTo>
                    <a:pt x="991" y="67"/>
                  </a:lnTo>
                  <a:lnTo>
                    <a:pt x="977" y="71"/>
                  </a:lnTo>
                  <a:lnTo>
                    <a:pt x="953" y="78"/>
                  </a:lnTo>
                  <a:lnTo>
                    <a:pt x="935" y="81"/>
                  </a:lnTo>
                  <a:lnTo>
                    <a:pt x="911" y="85"/>
                  </a:lnTo>
                  <a:lnTo>
                    <a:pt x="851" y="85"/>
                  </a:lnTo>
                  <a:cubicBezTo>
                    <a:pt x="536" y="85"/>
                    <a:pt x="434" y="141"/>
                    <a:pt x="403" y="172"/>
                  </a:cubicBezTo>
                  <a:cubicBezTo>
                    <a:pt x="354" y="211"/>
                    <a:pt x="305" y="249"/>
                    <a:pt x="256" y="284"/>
                  </a:cubicBezTo>
                  <a:lnTo>
                    <a:pt x="196" y="330"/>
                  </a:lnTo>
                  <a:lnTo>
                    <a:pt x="182" y="340"/>
                  </a:lnTo>
                  <a:cubicBezTo>
                    <a:pt x="161" y="354"/>
                    <a:pt x="137" y="372"/>
                    <a:pt x="116" y="386"/>
                  </a:cubicBezTo>
                  <a:cubicBezTo>
                    <a:pt x="130" y="414"/>
                    <a:pt x="137" y="445"/>
                    <a:pt x="144" y="473"/>
                  </a:cubicBezTo>
                  <a:cubicBezTo>
                    <a:pt x="168" y="561"/>
                    <a:pt x="182" y="593"/>
                    <a:pt x="210" y="593"/>
                  </a:cubicBezTo>
                  <a:cubicBezTo>
                    <a:pt x="364" y="603"/>
                    <a:pt x="445" y="782"/>
                    <a:pt x="347" y="904"/>
                  </a:cubicBezTo>
                  <a:cubicBezTo>
                    <a:pt x="313" y="943"/>
                    <a:pt x="264" y="965"/>
                    <a:pt x="212" y="965"/>
                  </a:cubicBezTo>
                  <a:cubicBezTo>
                    <a:pt x="194" y="965"/>
                    <a:pt x="176" y="962"/>
                    <a:pt x="158" y="957"/>
                  </a:cubicBezTo>
                  <a:cubicBezTo>
                    <a:pt x="152" y="955"/>
                    <a:pt x="146" y="955"/>
                    <a:pt x="142" y="955"/>
                  </a:cubicBezTo>
                  <a:cubicBezTo>
                    <a:pt x="122" y="955"/>
                    <a:pt x="115" y="964"/>
                    <a:pt x="112" y="967"/>
                  </a:cubicBezTo>
                  <a:cubicBezTo>
                    <a:pt x="77" y="1020"/>
                    <a:pt x="91" y="1188"/>
                    <a:pt x="203" y="1359"/>
                  </a:cubicBezTo>
                  <a:cubicBezTo>
                    <a:pt x="315" y="1531"/>
                    <a:pt x="193" y="1716"/>
                    <a:pt x="102" y="1846"/>
                  </a:cubicBezTo>
                  <a:cubicBezTo>
                    <a:pt x="60" y="1905"/>
                    <a:pt x="0" y="1993"/>
                    <a:pt x="18" y="2010"/>
                  </a:cubicBezTo>
                  <a:cubicBezTo>
                    <a:pt x="116" y="2108"/>
                    <a:pt x="109" y="2220"/>
                    <a:pt x="102" y="2301"/>
                  </a:cubicBezTo>
                  <a:cubicBezTo>
                    <a:pt x="98" y="2325"/>
                    <a:pt x="98" y="2350"/>
                    <a:pt x="102" y="2378"/>
                  </a:cubicBezTo>
                  <a:cubicBezTo>
                    <a:pt x="113" y="2381"/>
                    <a:pt x="130" y="2383"/>
                    <a:pt x="151" y="2383"/>
                  </a:cubicBezTo>
                  <a:cubicBezTo>
                    <a:pt x="325" y="2383"/>
                    <a:pt x="810" y="2278"/>
                    <a:pt x="1047" y="2035"/>
                  </a:cubicBezTo>
                  <a:cubicBezTo>
                    <a:pt x="1256" y="1821"/>
                    <a:pt x="1372" y="1762"/>
                    <a:pt x="1482" y="1762"/>
                  </a:cubicBezTo>
                  <a:cubicBezTo>
                    <a:pt x="1528" y="1762"/>
                    <a:pt x="1574" y="1773"/>
                    <a:pt x="1625" y="1786"/>
                  </a:cubicBezTo>
                  <a:lnTo>
                    <a:pt x="1646" y="1793"/>
                  </a:lnTo>
                  <a:cubicBezTo>
                    <a:pt x="1657" y="1796"/>
                    <a:pt x="1669" y="1798"/>
                    <a:pt x="1680" y="1798"/>
                  </a:cubicBezTo>
                  <a:cubicBezTo>
                    <a:pt x="1724" y="1798"/>
                    <a:pt x="1765" y="1776"/>
                    <a:pt x="1793" y="1737"/>
                  </a:cubicBezTo>
                  <a:cubicBezTo>
                    <a:pt x="1814" y="1716"/>
                    <a:pt x="1817" y="1681"/>
                    <a:pt x="1800" y="1657"/>
                  </a:cubicBezTo>
                  <a:cubicBezTo>
                    <a:pt x="1709" y="1520"/>
                    <a:pt x="1618" y="1198"/>
                    <a:pt x="1642" y="827"/>
                  </a:cubicBezTo>
                  <a:cubicBezTo>
                    <a:pt x="1653" y="673"/>
                    <a:pt x="1464" y="368"/>
                    <a:pt x="113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09" name="Google Shape;4423;p79">
              <a:extLst>
                <a:ext uri="{734563C9-9C00-44EA-9F68-2B0216242F42}">
                  <a16:creationId xmlns:a16="http://schemas.microsoft.com/office/drawing/2010/main" id="{E47B6EC8-0E8F-4D6A-8238-3EB998E40B78}"/>
                </a:ext>
              </a:extLst>
            </p:cNvPr>
            <p:cNvSpPr/>
            <p:nvPr/>
          </p:nvSpPr>
          <p:spPr>
            <a:xfrm rot="0">
              <a:off x="2700252" y="1844234"/>
              <a:ext cx="29287" cy="39198"/>
            </a:xfrm>
            <a:custGeom>
              <a:avLst/>
              <a:gdLst/>
              <a:ahLst/>
              <a:cxnLst/>
              <a:rect b="b" l="0" r="r" t="0"/>
              <a:pathLst>
                <a:path h="2887" w="2157">
                  <a:moveTo>
                    <a:pt x="121" y="0"/>
                  </a:moveTo>
                  <a:cubicBezTo>
                    <a:pt x="98" y="0"/>
                    <a:pt x="76" y="25"/>
                    <a:pt x="28" y="90"/>
                  </a:cubicBezTo>
                  <a:cubicBezTo>
                    <a:pt x="18" y="104"/>
                    <a:pt x="0" y="132"/>
                    <a:pt x="4" y="149"/>
                  </a:cubicBezTo>
                  <a:cubicBezTo>
                    <a:pt x="14" y="188"/>
                    <a:pt x="105" y="233"/>
                    <a:pt x="175" y="261"/>
                  </a:cubicBezTo>
                  <a:cubicBezTo>
                    <a:pt x="291" y="314"/>
                    <a:pt x="445" y="387"/>
                    <a:pt x="399" y="531"/>
                  </a:cubicBezTo>
                  <a:cubicBezTo>
                    <a:pt x="350" y="674"/>
                    <a:pt x="249" y="688"/>
                    <a:pt x="182" y="702"/>
                  </a:cubicBezTo>
                  <a:cubicBezTo>
                    <a:pt x="116" y="713"/>
                    <a:pt x="112" y="720"/>
                    <a:pt x="105" y="751"/>
                  </a:cubicBezTo>
                  <a:cubicBezTo>
                    <a:pt x="81" y="881"/>
                    <a:pt x="130" y="1252"/>
                    <a:pt x="214" y="1487"/>
                  </a:cubicBezTo>
                  <a:cubicBezTo>
                    <a:pt x="221" y="1501"/>
                    <a:pt x="228" y="1518"/>
                    <a:pt x="235" y="1529"/>
                  </a:cubicBezTo>
                  <a:lnTo>
                    <a:pt x="242" y="1550"/>
                  </a:lnTo>
                  <a:lnTo>
                    <a:pt x="249" y="1564"/>
                  </a:lnTo>
                  <a:lnTo>
                    <a:pt x="256" y="1585"/>
                  </a:lnTo>
                  <a:lnTo>
                    <a:pt x="263" y="1606"/>
                  </a:lnTo>
                  <a:lnTo>
                    <a:pt x="270" y="1630"/>
                  </a:lnTo>
                  <a:lnTo>
                    <a:pt x="277" y="1651"/>
                  </a:lnTo>
                  <a:lnTo>
                    <a:pt x="287" y="1676"/>
                  </a:lnTo>
                  <a:lnTo>
                    <a:pt x="294" y="1704"/>
                  </a:lnTo>
                  <a:lnTo>
                    <a:pt x="301" y="1728"/>
                  </a:lnTo>
                  <a:lnTo>
                    <a:pt x="308" y="1760"/>
                  </a:lnTo>
                  <a:lnTo>
                    <a:pt x="319" y="1788"/>
                  </a:lnTo>
                  <a:lnTo>
                    <a:pt x="326" y="1816"/>
                  </a:lnTo>
                  <a:lnTo>
                    <a:pt x="333" y="1847"/>
                  </a:lnTo>
                  <a:lnTo>
                    <a:pt x="340" y="1879"/>
                  </a:lnTo>
                  <a:lnTo>
                    <a:pt x="347" y="1910"/>
                  </a:lnTo>
                  <a:lnTo>
                    <a:pt x="354" y="1945"/>
                  </a:lnTo>
                  <a:lnTo>
                    <a:pt x="361" y="1977"/>
                  </a:lnTo>
                  <a:lnTo>
                    <a:pt x="368" y="2012"/>
                  </a:lnTo>
                  <a:lnTo>
                    <a:pt x="375" y="2043"/>
                  </a:lnTo>
                  <a:lnTo>
                    <a:pt x="382" y="2082"/>
                  </a:lnTo>
                  <a:cubicBezTo>
                    <a:pt x="385" y="2092"/>
                    <a:pt x="385" y="2103"/>
                    <a:pt x="389" y="2113"/>
                  </a:cubicBezTo>
                  <a:cubicBezTo>
                    <a:pt x="389" y="2127"/>
                    <a:pt x="392" y="2141"/>
                    <a:pt x="392" y="2152"/>
                  </a:cubicBezTo>
                  <a:cubicBezTo>
                    <a:pt x="396" y="2166"/>
                    <a:pt x="396" y="2176"/>
                    <a:pt x="399" y="2187"/>
                  </a:cubicBezTo>
                  <a:cubicBezTo>
                    <a:pt x="399" y="2197"/>
                    <a:pt x="403" y="2215"/>
                    <a:pt x="406" y="2225"/>
                  </a:cubicBezTo>
                  <a:cubicBezTo>
                    <a:pt x="406" y="2239"/>
                    <a:pt x="410" y="2250"/>
                    <a:pt x="410" y="2260"/>
                  </a:cubicBezTo>
                  <a:cubicBezTo>
                    <a:pt x="410" y="2271"/>
                    <a:pt x="413" y="2288"/>
                    <a:pt x="413" y="2306"/>
                  </a:cubicBezTo>
                  <a:lnTo>
                    <a:pt x="417" y="2341"/>
                  </a:lnTo>
                  <a:cubicBezTo>
                    <a:pt x="417" y="2362"/>
                    <a:pt x="424" y="2383"/>
                    <a:pt x="424" y="2404"/>
                  </a:cubicBezTo>
                  <a:lnTo>
                    <a:pt x="424" y="2435"/>
                  </a:lnTo>
                  <a:cubicBezTo>
                    <a:pt x="424" y="2446"/>
                    <a:pt x="424" y="2460"/>
                    <a:pt x="427" y="2470"/>
                  </a:cubicBezTo>
                  <a:cubicBezTo>
                    <a:pt x="452" y="2463"/>
                    <a:pt x="480" y="2453"/>
                    <a:pt x="501" y="2442"/>
                  </a:cubicBezTo>
                  <a:cubicBezTo>
                    <a:pt x="574" y="2411"/>
                    <a:pt x="652" y="2393"/>
                    <a:pt x="729" y="2390"/>
                  </a:cubicBezTo>
                  <a:cubicBezTo>
                    <a:pt x="1086" y="2390"/>
                    <a:pt x="1096" y="2278"/>
                    <a:pt x="1100" y="2239"/>
                  </a:cubicBezTo>
                  <a:cubicBezTo>
                    <a:pt x="1114" y="2113"/>
                    <a:pt x="1187" y="2001"/>
                    <a:pt x="1299" y="1938"/>
                  </a:cubicBezTo>
                  <a:cubicBezTo>
                    <a:pt x="1341" y="1914"/>
                    <a:pt x="1390" y="1900"/>
                    <a:pt x="1439" y="1900"/>
                  </a:cubicBezTo>
                  <a:cubicBezTo>
                    <a:pt x="1471" y="1900"/>
                    <a:pt x="1499" y="1907"/>
                    <a:pt x="1527" y="1921"/>
                  </a:cubicBezTo>
                  <a:cubicBezTo>
                    <a:pt x="1677" y="1994"/>
                    <a:pt x="1845" y="2488"/>
                    <a:pt x="1856" y="2719"/>
                  </a:cubicBezTo>
                  <a:cubicBezTo>
                    <a:pt x="1859" y="2778"/>
                    <a:pt x="1873" y="2834"/>
                    <a:pt x="1898" y="2887"/>
                  </a:cubicBezTo>
                  <a:lnTo>
                    <a:pt x="1901" y="2883"/>
                  </a:lnTo>
                  <a:lnTo>
                    <a:pt x="1929" y="2862"/>
                  </a:lnTo>
                  <a:lnTo>
                    <a:pt x="1933" y="2859"/>
                  </a:lnTo>
                  <a:lnTo>
                    <a:pt x="1961" y="2838"/>
                  </a:lnTo>
                  <a:lnTo>
                    <a:pt x="1971" y="2827"/>
                  </a:lnTo>
                  <a:lnTo>
                    <a:pt x="1985" y="2817"/>
                  </a:lnTo>
                  <a:lnTo>
                    <a:pt x="1996" y="2810"/>
                  </a:lnTo>
                  <a:lnTo>
                    <a:pt x="2003" y="2806"/>
                  </a:lnTo>
                  <a:lnTo>
                    <a:pt x="2013" y="2799"/>
                  </a:lnTo>
                  <a:cubicBezTo>
                    <a:pt x="2041" y="2677"/>
                    <a:pt x="2090" y="2565"/>
                    <a:pt x="2157" y="2460"/>
                  </a:cubicBezTo>
                  <a:lnTo>
                    <a:pt x="2150" y="2425"/>
                  </a:lnTo>
                  <a:cubicBezTo>
                    <a:pt x="2150" y="2411"/>
                    <a:pt x="2146" y="2390"/>
                    <a:pt x="2143" y="2365"/>
                  </a:cubicBezTo>
                  <a:lnTo>
                    <a:pt x="2132" y="2313"/>
                  </a:lnTo>
                  <a:lnTo>
                    <a:pt x="2125" y="2257"/>
                  </a:lnTo>
                  <a:lnTo>
                    <a:pt x="2115" y="2194"/>
                  </a:lnTo>
                  <a:lnTo>
                    <a:pt x="2108" y="2148"/>
                  </a:lnTo>
                  <a:lnTo>
                    <a:pt x="2090" y="2047"/>
                  </a:lnTo>
                  <a:cubicBezTo>
                    <a:pt x="2059" y="1844"/>
                    <a:pt x="2024" y="1620"/>
                    <a:pt x="1992" y="1522"/>
                  </a:cubicBezTo>
                  <a:cubicBezTo>
                    <a:pt x="1971" y="1553"/>
                    <a:pt x="1943" y="1602"/>
                    <a:pt x="1922" y="1637"/>
                  </a:cubicBezTo>
                  <a:cubicBezTo>
                    <a:pt x="1845" y="1770"/>
                    <a:pt x="1758" y="1924"/>
                    <a:pt x="1634" y="1924"/>
                  </a:cubicBezTo>
                  <a:cubicBezTo>
                    <a:pt x="1624" y="1924"/>
                    <a:pt x="1614" y="1923"/>
                    <a:pt x="1604" y="1921"/>
                  </a:cubicBezTo>
                  <a:cubicBezTo>
                    <a:pt x="1453" y="1889"/>
                    <a:pt x="1418" y="1651"/>
                    <a:pt x="1436" y="1497"/>
                  </a:cubicBezTo>
                  <a:cubicBezTo>
                    <a:pt x="1453" y="1311"/>
                    <a:pt x="1534" y="1199"/>
                    <a:pt x="1649" y="1199"/>
                  </a:cubicBezTo>
                  <a:cubicBezTo>
                    <a:pt x="1789" y="1199"/>
                    <a:pt x="2010" y="821"/>
                    <a:pt x="2010" y="709"/>
                  </a:cubicBezTo>
                  <a:cubicBezTo>
                    <a:pt x="2010" y="643"/>
                    <a:pt x="1821" y="643"/>
                    <a:pt x="1681" y="643"/>
                  </a:cubicBezTo>
                  <a:cubicBezTo>
                    <a:pt x="1488" y="643"/>
                    <a:pt x="1068" y="674"/>
                    <a:pt x="1065" y="674"/>
                  </a:cubicBezTo>
                  <a:lnTo>
                    <a:pt x="1051" y="674"/>
                  </a:lnTo>
                  <a:lnTo>
                    <a:pt x="1037" y="671"/>
                  </a:lnTo>
                  <a:cubicBezTo>
                    <a:pt x="1005" y="657"/>
                    <a:pt x="729" y="548"/>
                    <a:pt x="729" y="345"/>
                  </a:cubicBezTo>
                  <a:cubicBezTo>
                    <a:pt x="729" y="195"/>
                    <a:pt x="631" y="118"/>
                    <a:pt x="434" y="118"/>
                  </a:cubicBezTo>
                  <a:cubicBezTo>
                    <a:pt x="343" y="114"/>
                    <a:pt x="252" y="86"/>
                    <a:pt x="179" y="30"/>
                  </a:cubicBezTo>
                  <a:cubicBezTo>
                    <a:pt x="153" y="12"/>
                    <a:pt x="137" y="0"/>
                    <a:pt x="12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10" name="Google Shape;4424;p79">
              <a:extLst>
                <a:ext uri="{4208F3AE-D35C-44AE-A19C-B56BFEA8D273}">
                  <a16:creationId xmlns:a16="http://schemas.microsoft.com/office/drawing/2010/main" id="{E11F4671-F1F7-42BC-8021-4C28B493124C}"/>
                </a:ext>
              </a:extLst>
            </p:cNvPr>
            <p:cNvSpPr/>
            <p:nvPr/>
          </p:nvSpPr>
          <p:spPr>
            <a:xfrm rot="0">
              <a:off x="2556128" y="1768063"/>
              <a:ext cx="203975" cy="215624"/>
            </a:xfrm>
            <a:custGeom>
              <a:avLst/>
              <a:gdLst/>
              <a:ahLst/>
              <a:cxnLst/>
              <a:rect b="b" l="0" r="r" t="0"/>
              <a:pathLst>
                <a:path h="15881" w="15023">
                  <a:moveTo>
                    <a:pt x="5109" y="0"/>
                  </a:moveTo>
                  <a:lnTo>
                    <a:pt x="4958" y="14"/>
                  </a:lnTo>
                  <a:cubicBezTo>
                    <a:pt x="4951" y="35"/>
                    <a:pt x="4940" y="60"/>
                    <a:pt x="4933" y="81"/>
                  </a:cubicBezTo>
                  <a:lnTo>
                    <a:pt x="4923" y="105"/>
                  </a:lnTo>
                  <a:cubicBezTo>
                    <a:pt x="4891" y="175"/>
                    <a:pt x="4860" y="238"/>
                    <a:pt x="4818" y="301"/>
                  </a:cubicBezTo>
                  <a:cubicBezTo>
                    <a:pt x="4769" y="378"/>
                    <a:pt x="4741" y="396"/>
                    <a:pt x="4727" y="403"/>
                  </a:cubicBezTo>
                  <a:cubicBezTo>
                    <a:pt x="4674" y="424"/>
                    <a:pt x="4622" y="441"/>
                    <a:pt x="4569" y="459"/>
                  </a:cubicBezTo>
                  <a:cubicBezTo>
                    <a:pt x="4450" y="497"/>
                    <a:pt x="4286" y="546"/>
                    <a:pt x="4195" y="613"/>
                  </a:cubicBezTo>
                  <a:cubicBezTo>
                    <a:pt x="4163" y="634"/>
                    <a:pt x="4128" y="644"/>
                    <a:pt x="4093" y="648"/>
                  </a:cubicBezTo>
                  <a:lnTo>
                    <a:pt x="4065" y="648"/>
                  </a:lnTo>
                  <a:cubicBezTo>
                    <a:pt x="4061" y="648"/>
                    <a:pt x="4057" y="648"/>
                    <a:pt x="4053" y="648"/>
                  </a:cubicBezTo>
                  <a:cubicBezTo>
                    <a:pt x="3947" y="648"/>
                    <a:pt x="3815" y="604"/>
                    <a:pt x="3677" y="557"/>
                  </a:cubicBezTo>
                  <a:cubicBezTo>
                    <a:pt x="3600" y="532"/>
                    <a:pt x="3519" y="504"/>
                    <a:pt x="3449" y="487"/>
                  </a:cubicBezTo>
                  <a:cubicBezTo>
                    <a:pt x="3411" y="480"/>
                    <a:pt x="3376" y="473"/>
                    <a:pt x="3337" y="473"/>
                  </a:cubicBezTo>
                  <a:cubicBezTo>
                    <a:pt x="3204" y="473"/>
                    <a:pt x="3106" y="564"/>
                    <a:pt x="3089" y="627"/>
                  </a:cubicBezTo>
                  <a:cubicBezTo>
                    <a:pt x="3089" y="634"/>
                    <a:pt x="3082" y="648"/>
                    <a:pt x="3089" y="651"/>
                  </a:cubicBezTo>
                  <a:cubicBezTo>
                    <a:pt x="3215" y="728"/>
                    <a:pt x="3215" y="1068"/>
                    <a:pt x="3208" y="1222"/>
                  </a:cubicBezTo>
                  <a:cubicBezTo>
                    <a:pt x="3258" y="1445"/>
                    <a:pt x="3368" y="1682"/>
                    <a:pt x="3442" y="1682"/>
                  </a:cubicBezTo>
                  <a:cubicBezTo>
                    <a:pt x="3444" y="1682"/>
                    <a:pt x="3447" y="1681"/>
                    <a:pt x="3449" y="1681"/>
                  </a:cubicBezTo>
                  <a:cubicBezTo>
                    <a:pt x="3468" y="1677"/>
                    <a:pt x="3488" y="1675"/>
                    <a:pt x="3507" y="1675"/>
                  </a:cubicBezTo>
                  <a:cubicBezTo>
                    <a:pt x="3658" y="1675"/>
                    <a:pt x="3820" y="1786"/>
                    <a:pt x="3845" y="1891"/>
                  </a:cubicBezTo>
                  <a:cubicBezTo>
                    <a:pt x="3862" y="1964"/>
                    <a:pt x="3813" y="2038"/>
                    <a:pt x="3736" y="2045"/>
                  </a:cubicBezTo>
                  <a:cubicBezTo>
                    <a:pt x="3596" y="2083"/>
                    <a:pt x="3526" y="2255"/>
                    <a:pt x="3505" y="2402"/>
                  </a:cubicBezTo>
                  <a:cubicBezTo>
                    <a:pt x="3502" y="2447"/>
                    <a:pt x="3498" y="2493"/>
                    <a:pt x="3498" y="2538"/>
                  </a:cubicBezTo>
                  <a:cubicBezTo>
                    <a:pt x="3495" y="2682"/>
                    <a:pt x="3491" y="2843"/>
                    <a:pt x="3344" y="2868"/>
                  </a:cubicBezTo>
                  <a:cubicBezTo>
                    <a:pt x="3225" y="2889"/>
                    <a:pt x="3141" y="2917"/>
                    <a:pt x="3141" y="3106"/>
                  </a:cubicBezTo>
                  <a:cubicBezTo>
                    <a:pt x="3141" y="3309"/>
                    <a:pt x="2977" y="3347"/>
                    <a:pt x="2882" y="3372"/>
                  </a:cubicBezTo>
                  <a:cubicBezTo>
                    <a:pt x="2854" y="3379"/>
                    <a:pt x="2829" y="3386"/>
                    <a:pt x="2808" y="3396"/>
                  </a:cubicBezTo>
                  <a:cubicBezTo>
                    <a:pt x="2794" y="3421"/>
                    <a:pt x="2770" y="3508"/>
                    <a:pt x="2742" y="3592"/>
                  </a:cubicBezTo>
                  <a:cubicBezTo>
                    <a:pt x="2675" y="3802"/>
                    <a:pt x="2630" y="3946"/>
                    <a:pt x="2581" y="3995"/>
                  </a:cubicBezTo>
                  <a:cubicBezTo>
                    <a:pt x="2549" y="4026"/>
                    <a:pt x="2493" y="4044"/>
                    <a:pt x="2416" y="4068"/>
                  </a:cubicBezTo>
                  <a:cubicBezTo>
                    <a:pt x="2308" y="4103"/>
                    <a:pt x="2157" y="4149"/>
                    <a:pt x="2147" y="4236"/>
                  </a:cubicBezTo>
                  <a:cubicBezTo>
                    <a:pt x="2122" y="4401"/>
                    <a:pt x="2038" y="4551"/>
                    <a:pt x="1912" y="4660"/>
                  </a:cubicBezTo>
                  <a:cubicBezTo>
                    <a:pt x="1877" y="4689"/>
                    <a:pt x="1835" y="4704"/>
                    <a:pt x="1791" y="4704"/>
                  </a:cubicBezTo>
                  <a:cubicBezTo>
                    <a:pt x="1783" y="4704"/>
                    <a:pt x="1774" y="4703"/>
                    <a:pt x="1765" y="4702"/>
                  </a:cubicBezTo>
                  <a:cubicBezTo>
                    <a:pt x="1744" y="4698"/>
                    <a:pt x="1720" y="4691"/>
                    <a:pt x="1695" y="4684"/>
                  </a:cubicBezTo>
                  <a:cubicBezTo>
                    <a:pt x="1630" y="4667"/>
                    <a:pt x="1581" y="4656"/>
                    <a:pt x="1544" y="4656"/>
                  </a:cubicBezTo>
                  <a:cubicBezTo>
                    <a:pt x="1507" y="4656"/>
                    <a:pt x="1483" y="4667"/>
                    <a:pt x="1471" y="4691"/>
                  </a:cubicBezTo>
                  <a:cubicBezTo>
                    <a:pt x="1442" y="4747"/>
                    <a:pt x="1396" y="4766"/>
                    <a:pt x="1345" y="4766"/>
                  </a:cubicBezTo>
                  <a:cubicBezTo>
                    <a:pt x="1279" y="4766"/>
                    <a:pt x="1205" y="4735"/>
                    <a:pt x="1146" y="4709"/>
                  </a:cubicBezTo>
                  <a:cubicBezTo>
                    <a:pt x="1114" y="4695"/>
                    <a:pt x="1076" y="4681"/>
                    <a:pt x="1041" y="4670"/>
                  </a:cubicBezTo>
                  <a:lnTo>
                    <a:pt x="995" y="4712"/>
                  </a:lnTo>
                  <a:cubicBezTo>
                    <a:pt x="911" y="4786"/>
                    <a:pt x="655" y="5017"/>
                    <a:pt x="655" y="5136"/>
                  </a:cubicBezTo>
                  <a:cubicBezTo>
                    <a:pt x="655" y="5175"/>
                    <a:pt x="708" y="5203"/>
                    <a:pt x="785" y="5245"/>
                  </a:cubicBezTo>
                  <a:cubicBezTo>
                    <a:pt x="883" y="5297"/>
                    <a:pt x="1020" y="5371"/>
                    <a:pt x="1002" y="5532"/>
                  </a:cubicBezTo>
                  <a:cubicBezTo>
                    <a:pt x="985" y="5721"/>
                    <a:pt x="1128" y="5945"/>
                    <a:pt x="1223" y="6039"/>
                  </a:cubicBezTo>
                  <a:cubicBezTo>
                    <a:pt x="1317" y="6134"/>
                    <a:pt x="1548" y="6431"/>
                    <a:pt x="1426" y="6617"/>
                  </a:cubicBezTo>
                  <a:cubicBezTo>
                    <a:pt x="1343" y="6740"/>
                    <a:pt x="1231" y="6776"/>
                    <a:pt x="1120" y="6776"/>
                  </a:cubicBezTo>
                  <a:cubicBezTo>
                    <a:pt x="1060" y="6776"/>
                    <a:pt x="1001" y="6766"/>
                    <a:pt x="946" y="6753"/>
                  </a:cubicBezTo>
                  <a:cubicBezTo>
                    <a:pt x="926" y="6748"/>
                    <a:pt x="906" y="6745"/>
                    <a:pt x="886" y="6745"/>
                  </a:cubicBezTo>
                  <a:cubicBezTo>
                    <a:pt x="856" y="6745"/>
                    <a:pt x="826" y="6751"/>
                    <a:pt x="799" y="6764"/>
                  </a:cubicBezTo>
                  <a:cubicBezTo>
                    <a:pt x="755" y="6779"/>
                    <a:pt x="704" y="6796"/>
                    <a:pt x="620" y="6796"/>
                  </a:cubicBezTo>
                  <a:cubicBezTo>
                    <a:pt x="570" y="6796"/>
                    <a:pt x="508" y="6790"/>
                    <a:pt x="428" y="6774"/>
                  </a:cubicBezTo>
                  <a:cubicBezTo>
                    <a:pt x="396" y="6769"/>
                    <a:pt x="367" y="6766"/>
                    <a:pt x="342" y="6766"/>
                  </a:cubicBezTo>
                  <a:cubicBezTo>
                    <a:pt x="200" y="6766"/>
                    <a:pt x="150" y="6851"/>
                    <a:pt x="85" y="6963"/>
                  </a:cubicBezTo>
                  <a:lnTo>
                    <a:pt x="67" y="6995"/>
                  </a:lnTo>
                  <a:lnTo>
                    <a:pt x="60" y="7006"/>
                  </a:lnTo>
                  <a:lnTo>
                    <a:pt x="46" y="7030"/>
                  </a:lnTo>
                  <a:lnTo>
                    <a:pt x="36" y="7041"/>
                  </a:lnTo>
                  <a:lnTo>
                    <a:pt x="22" y="7062"/>
                  </a:lnTo>
                  <a:lnTo>
                    <a:pt x="11" y="7076"/>
                  </a:lnTo>
                  <a:lnTo>
                    <a:pt x="1" y="7090"/>
                  </a:lnTo>
                  <a:cubicBezTo>
                    <a:pt x="43" y="7135"/>
                    <a:pt x="81" y="7181"/>
                    <a:pt x="116" y="7226"/>
                  </a:cubicBezTo>
                  <a:cubicBezTo>
                    <a:pt x="197" y="7331"/>
                    <a:pt x="281" y="7440"/>
                    <a:pt x="435" y="7499"/>
                  </a:cubicBezTo>
                  <a:cubicBezTo>
                    <a:pt x="480" y="7516"/>
                    <a:pt x="523" y="7523"/>
                    <a:pt x="566" y="7523"/>
                  </a:cubicBezTo>
                  <a:cubicBezTo>
                    <a:pt x="654" y="7523"/>
                    <a:pt x="735" y="7495"/>
                    <a:pt x="806" y="7471"/>
                  </a:cubicBezTo>
                  <a:cubicBezTo>
                    <a:pt x="860" y="7454"/>
                    <a:pt x="908" y="7438"/>
                    <a:pt x="951" y="7438"/>
                  </a:cubicBezTo>
                  <a:cubicBezTo>
                    <a:pt x="978" y="7438"/>
                    <a:pt x="1004" y="7444"/>
                    <a:pt x="1027" y="7461"/>
                  </a:cubicBezTo>
                  <a:cubicBezTo>
                    <a:pt x="1062" y="7496"/>
                    <a:pt x="1083" y="7541"/>
                    <a:pt x="1079" y="7594"/>
                  </a:cubicBezTo>
                  <a:cubicBezTo>
                    <a:pt x="1079" y="7804"/>
                    <a:pt x="750" y="7839"/>
                    <a:pt x="487" y="7867"/>
                  </a:cubicBezTo>
                  <a:cubicBezTo>
                    <a:pt x="435" y="7874"/>
                    <a:pt x="379" y="7877"/>
                    <a:pt x="337" y="7884"/>
                  </a:cubicBezTo>
                  <a:cubicBezTo>
                    <a:pt x="461" y="8082"/>
                    <a:pt x="1046" y="8735"/>
                    <a:pt x="1366" y="8735"/>
                  </a:cubicBezTo>
                  <a:cubicBezTo>
                    <a:pt x="1379" y="8735"/>
                    <a:pt x="1392" y="8734"/>
                    <a:pt x="1405" y="8731"/>
                  </a:cubicBezTo>
                  <a:cubicBezTo>
                    <a:pt x="1608" y="8686"/>
                    <a:pt x="1786" y="8567"/>
                    <a:pt x="1902" y="8395"/>
                  </a:cubicBezTo>
                  <a:cubicBezTo>
                    <a:pt x="1926" y="8360"/>
                    <a:pt x="1944" y="8322"/>
                    <a:pt x="1951" y="8283"/>
                  </a:cubicBezTo>
                  <a:cubicBezTo>
                    <a:pt x="1881" y="8238"/>
                    <a:pt x="1870" y="8143"/>
                    <a:pt x="1923" y="8042"/>
                  </a:cubicBezTo>
                  <a:cubicBezTo>
                    <a:pt x="1965" y="7954"/>
                    <a:pt x="2052" y="7877"/>
                    <a:pt x="2133" y="7877"/>
                  </a:cubicBezTo>
                  <a:cubicBezTo>
                    <a:pt x="2154" y="7877"/>
                    <a:pt x="2171" y="7881"/>
                    <a:pt x="2189" y="7888"/>
                  </a:cubicBezTo>
                  <a:cubicBezTo>
                    <a:pt x="2276" y="7930"/>
                    <a:pt x="2280" y="8052"/>
                    <a:pt x="2287" y="8199"/>
                  </a:cubicBezTo>
                  <a:cubicBezTo>
                    <a:pt x="2294" y="8290"/>
                    <a:pt x="2301" y="8430"/>
                    <a:pt x="2339" y="8462"/>
                  </a:cubicBezTo>
                  <a:cubicBezTo>
                    <a:pt x="2500" y="8595"/>
                    <a:pt x="2437" y="8819"/>
                    <a:pt x="2360" y="9036"/>
                  </a:cubicBezTo>
                  <a:cubicBezTo>
                    <a:pt x="2311" y="9173"/>
                    <a:pt x="2364" y="9414"/>
                    <a:pt x="2413" y="9628"/>
                  </a:cubicBezTo>
                  <a:cubicBezTo>
                    <a:pt x="2437" y="9726"/>
                    <a:pt x="2455" y="9827"/>
                    <a:pt x="2469" y="9932"/>
                  </a:cubicBezTo>
                  <a:cubicBezTo>
                    <a:pt x="2490" y="10076"/>
                    <a:pt x="2525" y="10216"/>
                    <a:pt x="2574" y="10352"/>
                  </a:cubicBezTo>
                  <a:cubicBezTo>
                    <a:pt x="2637" y="10534"/>
                    <a:pt x="2686" y="10723"/>
                    <a:pt x="2717" y="10912"/>
                  </a:cubicBezTo>
                  <a:cubicBezTo>
                    <a:pt x="2773" y="11284"/>
                    <a:pt x="3008" y="11956"/>
                    <a:pt x="3222" y="12358"/>
                  </a:cubicBezTo>
                  <a:cubicBezTo>
                    <a:pt x="3334" y="12572"/>
                    <a:pt x="3435" y="12887"/>
                    <a:pt x="3523" y="13167"/>
                  </a:cubicBezTo>
                  <a:cubicBezTo>
                    <a:pt x="3607" y="13430"/>
                    <a:pt x="3684" y="13678"/>
                    <a:pt x="3750" y="13762"/>
                  </a:cubicBezTo>
                  <a:cubicBezTo>
                    <a:pt x="3887" y="13948"/>
                    <a:pt x="4279" y="14560"/>
                    <a:pt x="4279" y="14952"/>
                  </a:cubicBezTo>
                  <a:cubicBezTo>
                    <a:pt x="4279" y="15285"/>
                    <a:pt x="4660" y="15779"/>
                    <a:pt x="4786" y="15870"/>
                  </a:cubicBezTo>
                  <a:cubicBezTo>
                    <a:pt x="4802" y="15877"/>
                    <a:pt x="4821" y="15880"/>
                    <a:pt x="4839" y="15880"/>
                  </a:cubicBezTo>
                  <a:cubicBezTo>
                    <a:pt x="4857" y="15880"/>
                    <a:pt x="4876" y="15877"/>
                    <a:pt x="4891" y="15870"/>
                  </a:cubicBezTo>
                  <a:cubicBezTo>
                    <a:pt x="5032" y="15814"/>
                    <a:pt x="5140" y="15702"/>
                    <a:pt x="5196" y="15565"/>
                  </a:cubicBezTo>
                  <a:cubicBezTo>
                    <a:pt x="5238" y="15429"/>
                    <a:pt x="5375" y="15341"/>
                    <a:pt x="5494" y="15260"/>
                  </a:cubicBezTo>
                  <a:cubicBezTo>
                    <a:pt x="5592" y="15197"/>
                    <a:pt x="5693" y="15134"/>
                    <a:pt x="5700" y="15068"/>
                  </a:cubicBezTo>
                  <a:cubicBezTo>
                    <a:pt x="5725" y="14875"/>
                    <a:pt x="5767" y="14672"/>
                    <a:pt x="5963" y="14637"/>
                  </a:cubicBezTo>
                  <a:cubicBezTo>
                    <a:pt x="6047" y="14623"/>
                    <a:pt x="6054" y="14539"/>
                    <a:pt x="6054" y="14315"/>
                  </a:cubicBezTo>
                  <a:cubicBezTo>
                    <a:pt x="6054" y="14091"/>
                    <a:pt x="6075" y="13780"/>
                    <a:pt x="6229" y="13580"/>
                  </a:cubicBezTo>
                  <a:cubicBezTo>
                    <a:pt x="6358" y="13416"/>
                    <a:pt x="6383" y="12939"/>
                    <a:pt x="6302" y="12757"/>
                  </a:cubicBezTo>
                  <a:cubicBezTo>
                    <a:pt x="6204" y="12533"/>
                    <a:pt x="6260" y="12229"/>
                    <a:pt x="6341" y="12019"/>
                  </a:cubicBezTo>
                  <a:cubicBezTo>
                    <a:pt x="6365" y="11952"/>
                    <a:pt x="6383" y="11889"/>
                    <a:pt x="6393" y="11819"/>
                  </a:cubicBezTo>
                  <a:cubicBezTo>
                    <a:pt x="6418" y="11690"/>
                    <a:pt x="6449" y="11539"/>
                    <a:pt x="6596" y="11525"/>
                  </a:cubicBezTo>
                  <a:cubicBezTo>
                    <a:pt x="6726" y="11511"/>
                    <a:pt x="6939" y="11389"/>
                    <a:pt x="7094" y="11179"/>
                  </a:cubicBezTo>
                  <a:cubicBezTo>
                    <a:pt x="7213" y="11017"/>
                    <a:pt x="7486" y="10828"/>
                    <a:pt x="7706" y="10671"/>
                  </a:cubicBezTo>
                  <a:cubicBezTo>
                    <a:pt x="7801" y="10604"/>
                    <a:pt x="7885" y="10548"/>
                    <a:pt x="7937" y="10503"/>
                  </a:cubicBezTo>
                  <a:cubicBezTo>
                    <a:pt x="8158" y="10324"/>
                    <a:pt x="8658" y="9876"/>
                    <a:pt x="8805" y="9631"/>
                  </a:cubicBezTo>
                  <a:cubicBezTo>
                    <a:pt x="8907" y="9463"/>
                    <a:pt x="9103" y="9365"/>
                    <a:pt x="9292" y="9271"/>
                  </a:cubicBezTo>
                  <a:cubicBezTo>
                    <a:pt x="9432" y="9201"/>
                    <a:pt x="9562" y="9134"/>
                    <a:pt x="9646" y="9046"/>
                  </a:cubicBezTo>
                  <a:cubicBezTo>
                    <a:pt x="9779" y="8910"/>
                    <a:pt x="9782" y="8826"/>
                    <a:pt x="9782" y="8703"/>
                  </a:cubicBezTo>
                  <a:cubicBezTo>
                    <a:pt x="9782" y="8640"/>
                    <a:pt x="9789" y="8577"/>
                    <a:pt x="9800" y="8514"/>
                  </a:cubicBezTo>
                  <a:cubicBezTo>
                    <a:pt x="9856" y="8196"/>
                    <a:pt x="10682" y="8129"/>
                    <a:pt x="10843" y="8129"/>
                  </a:cubicBezTo>
                  <a:cubicBezTo>
                    <a:pt x="10864" y="8129"/>
                    <a:pt x="10888" y="8126"/>
                    <a:pt x="10909" y="8126"/>
                  </a:cubicBezTo>
                  <a:lnTo>
                    <a:pt x="10909" y="8119"/>
                  </a:lnTo>
                  <a:lnTo>
                    <a:pt x="10909" y="8091"/>
                  </a:lnTo>
                  <a:cubicBezTo>
                    <a:pt x="10909" y="8080"/>
                    <a:pt x="10909" y="8063"/>
                    <a:pt x="10909" y="8052"/>
                  </a:cubicBezTo>
                  <a:cubicBezTo>
                    <a:pt x="10906" y="8038"/>
                    <a:pt x="10909" y="8031"/>
                    <a:pt x="10906" y="8021"/>
                  </a:cubicBezTo>
                  <a:cubicBezTo>
                    <a:pt x="10902" y="8010"/>
                    <a:pt x="10906" y="7996"/>
                    <a:pt x="10902" y="7982"/>
                  </a:cubicBezTo>
                  <a:cubicBezTo>
                    <a:pt x="10899" y="7972"/>
                    <a:pt x="10899" y="7961"/>
                    <a:pt x="10899" y="7951"/>
                  </a:cubicBezTo>
                  <a:cubicBezTo>
                    <a:pt x="10899" y="7940"/>
                    <a:pt x="10895" y="7926"/>
                    <a:pt x="10895" y="7916"/>
                  </a:cubicBezTo>
                  <a:cubicBezTo>
                    <a:pt x="10895" y="7902"/>
                    <a:pt x="10892" y="7891"/>
                    <a:pt x="10892" y="7881"/>
                  </a:cubicBezTo>
                  <a:cubicBezTo>
                    <a:pt x="10888" y="7870"/>
                    <a:pt x="10888" y="7856"/>
                    <a:pt x="10885" y="7846"/>
                  </a:cubicBezTo>
                  <a:lnTo>
                    <a:pt x="10881" y="7811"/>
                  </a:lnTo>
                  <a:cubicBezTo>
                    <a:pt x="10878" y="7800"/>
                    <a:pt x="10878" y="7790"/>
                    <a:pt x="10874" y="7779"/>
                  </a:cubicBezTo>
                  <a:lnTo>
                    <a:pt x="10871" y="7744"/>
                  </a:lnTo>
                  <a:lnTo>
                    <a:pt x="10864" y="7709"/>
                  </a:lnTo>
                  <a:lnTo>
                    <a:pt x="10857" y="7678"/>
                  </a:lnTo>
                  <a:lnTo>
                    <a:pt x="10850" y="7646"/>
                  </a:lnTo>
                  <a:lnTo>
                    <a:pt x="10843" y="7611"/>
                  </a:lnTo>
                  <a:lnTo>
                    <a:pt x="10839" y="7580"/>
                  </a:lnTo>
                  <a:lnTo>
                    <a:pt x="10829" y="7548"/>
                  </a:lnTo>
                  <a:lnTo>
                    <a:pt x="10822" y="7520"/>
                  </a:lnTo>
                  <a:lnTo>
                    <a:pt x="10815" y="7489"/>
                  </a:lnTo>
                  <a:lnTo>
                    <a:pt x="10808" y="7461"/>
                  </a:lnTo>
                  <a:lnTo>
                    <a:pt x="10801" y="7429"/>
                  </a:lnTo>
                  <a:lnTo>
                    <a:pt x="10794" y="7405"/>
                  </a:lnTo>
                  <a:lnTo>
                    <a:pt x="10787" y="7377"/>
                  </a:lnTo>
                  <a:lnTo>
                    <a:pt x="10776" y="7352"/>
                  </a:lnTo>
                  <a:lnTo>
                    <a:pt x="10769" y="7328"/>
                  </a:lnTo>
                  <a:lnTo>
                    <a:pt x="10762" y="7303"/>
                  </a:lnTo>
                  <a:lnTo>
                    <a:pt x="10755" y="7282"/>
                  </a:lnTo>
                  <a:lnTo>
                    <a:pt x="10745" y="7258"/>
                  </a:lnTo>
                  <a:lnTo>
                    <a:pt x="10741" y="7240"/>
                  </a:lnTo>
                  <a:cubicBezTo>
                    <a:pt x="10734" y="7230"/>
                    <a:pt x="10731" y="7216"/>
                    <a:pt x="10727" y="7205"/>
                  </a:cubicBezTo>
                  <a:cubicBezTo>
                    <a:pt x="10636" y="6970"/>
                    <a:pt x="10587" y="6722"/>
                    <a:pt x="10580" y="6473"/>
                  </a:cubicBezTo>
                  <a:cubicBezTo>
                    <a:pt x="10580" y="6431"/>
                    <a:pt x="10584" y="6389"/>
                    <a:pt x="10591" y="6347"/>
                  </a:cubicBezTo>
                  <a:cubicBezTo>
                    <a:pt x="10615" y="6225"/>
                    <a:pt x="10710" y="6207"/>
                    <a:pt x="10769" y="6197"/>
                  </a:cubicBezTo>
                  <a:cubicBezTo>
                    <a:pt x="10832" y="6183"/>
                    <a:pt x="10867" y="6176"/>
                    <a:pt x="10888" y="6109"/>
                  </a:cubicBezTo>
                  <a:cubicBezTo>
                    <a:pt x="10899" y="6078"/>
                    <a:pt x="10804" y="6036"/>
                    <a:pt x="10734" y="6004"/>
                  </a:cubicBezTo>
                  <a:cubicBezTo>
                    <a:pt x="10706" y="5994"/>
                    <a:pt x="10682" y="5980"/>
                    <a:pt x="10654" y="5966"/>
                  </a:cubicBezTo>
                  <a:cubicBezTo>
                    <a:pt x="10577" y="5927"/>
                    <a:pt x="10510" y="5878"/>
                    <a:pt x="10489" y="5805"/>
                  </a:cubicBezTo>
                  <a:cubicBezTo>
                    <a:pt x="10486" y="5791"/>
                    <a:pt x="10486" y="5777"/>
                    <a:pt x="10486" y="5763"/>
                  </a:cubicBezTo>
                  <a:cubicBezTo>
                    <a:pt x="10486" y="5731"/>
                    <a:pt x="10493" y="5700"/>
                    <a:pt x="10510" y="5675"/>
                  </a:cubicBezTo>
                  <a:cubicBezTo>
                    <a:pt x="10517" y="5658"/>
                    <a:pt x="10528" y="5644"/>
                    <a:pt x="10538" y="5630"/>
                  </a:cubicBezTo>
                  <a:cubicBezTo>
                    <a:pt x="10614" y="5527"/>
                    <a:pt x="10675" y="5487"/>
                    <a:pt x="10735" y="5487"/>
                  </a:cubicBezTo>
                  <a:cubicBezTo>
                    <a:pt x="10777" y="5487"/>
                    <a:pt x="10820" y="5507"/>
                    <a:pt x="10867" y="5539"/>
                  </a:cubicBezTo>
                  <a:cubicBezTo>
                    <a:pt x="10920" y="5581"/>
                    <a:pt x="10983" y="5605"/>
                    <a:pt x="11049" y="5605"/>
                  </a:cubicBezTo>
                  <a:cubicBezTo>
                    <a:pt x="11316" y="5605"/>
                    <a:pt x="11473" y="5738"/>
                    <a:pt x="11473" y="5966"/>
                  </a:cubicBezTo>
                  <a:cubicBezTo>
                    <a:pt x="11473" y="6057"/>
                    <a:pt x="11617" y="6134"/>
                    <a:pt x="11683" y="6162"/>
                  </a:cubicBezTo>
                  <a:cubicBezTo>
                    <a:pt x="11760" y="6155"/>
                    <a:pt x="12117" y="6130"/>
                    <a:pt x="12296" y="6130"/>
                  </a:cubicBezTo>
                  <a:cubicBezTo>
                    <a:pt x="12509" y="6130"/>
                    <a:pt x="12754" y="6130"/>
                    <a:pt x="12754" y="6326"/>
                  </a:cubicBezTo>
                  <a:cubicBezTo>
                    <a:pt x="12754" y="6484"/>
                    <a:pt x="12502" y="6949"/>
                    <a:pt x="12261" y="6949"/>
                  </a:cubicBezTo>
                  <a:cubicBezTo>
                    <a:pt x="12222" y="6949"/>
                    <a:pt x="12187" y="7023"/>
                    <a:pt x="12177" y="7125"/>
                  </a:cubicBezTo>
                  <a:cubicBezTo>
                    <a:pt x="12163" y="7282"/>
                    <a:pt x="12212" y="7401"/>
                    <a:pt x="12243" y="7408"/>
                  </a:cubicBezTo>
                  <a:cubicBezTo>
                    <a:pt x="12244" y="7408"/>
                    <a:pt x="12245" y="7408"/>
                    <a:pt x="12246" y="7408"/>
                  </a:cubicBezTo>
                  <a:cubicBezTo>
                    <a:pt x="12293" y="7408"/>
                    <a:pt x="12377" y="7266"/>
                    <a:pt x="12422" y="7188"/>
                  </a:cubicBezTo>
                  <a:cubicBezTo>
                    <a:pt x="12492" y="7069"/>
                    <a:pt x="12541" y="6981"/>
                    <a:pt x="12621" y="6981"/>
                  </a:cubicBezTo>
                  <a:cubicBezTo>
                    <a:pt x="12709" y="6981"/>
                    <a:pt x="12740" y="7079"/>
                    <a:pt x="12803" y="7464"/>
                  </a:cubicBezTo>
                  <a:cubicBezTo>
                    <a:pt x="12814" y="7517"/>
                    <a:pt x="12824" y="7580"/>
                    <a:pt x="12835" y="7646"/>
                  </a:cubicBezTo>
                  <a:lnTo>
                    <a:pt x="12849" y="7737"/>
                  </a:lnTo>
                  <a:lnTo>
                    <a:pt x="12852" y="7769"/>
                  </a:lnTo>
                  <a:lnTo>
                    <a:pt x="12863" y="7839"/>
                  </a:lnTo>
                  <a:lnTo>
                    <a:pt x="12870" y="7877"/>
                  </a:lnTo>
                  <a:lnTo>
                    <a:pt x="12884" y="7947"/>
                  </a:lnTo>
                  <a:lnTo>
                    <a:pt x="12887" y="7982"/>
                  </a:lnTo>
                  <a:lnTo>
                    <a:pt x="12887" y="7989"/>
                  </a:lnTo>
                  <a:cubicBezTo>
                    <a:pt x="12898" y="7986"/>
                    <a:pt x="12905" y="7986"/>
                    <a:pt x="12915" y="7986"/>
                  </a:cubicBezTo>
                  <a:cubicBezTo>
                    <a:pt x="12940" y="7947"/>
                    <a:pt x="12950" y="7821"/>
                    <a:pt x="12954" y="7744"/>
                  </a:cubicBezTo>
                  <a:cubicBezTo>
                    <a:pt x="12964" y="7618"/>
                    <a:pt x="12975" y="7496"/>
                    <a:pt x="13020" y="7426"/>
                  </a:cubicBezTo>
                  <a:cubicBezTo>
                    <a:pt x="13055" y="7373"/>
                    <a:pt x="13066" y="7230"/>
                    <a:pt x="13073" y="7121"/>
                  </a:cubicBezTo>
                  <a:cubicBezTo>
                    <a:pt x="13083" y="6963"/>
                    <a:pt x="13090" y="6855"/>
                    <a:pt x="13185" y="6855"/>
                  </a:cubicBezTo>
                  <a:cubicBezTo>
                    <a:pt x="13227" y="6858"/>
                    <a:pt x="13269" y="6869"/>
                    <a:pt x="13311" y="6879"/>
                  </a:cubicBezTo>
                  <a:cubicBezTo>
                    <a:pt x="13388" y="6900"/>
                    <a:pt x="13469" y="6914"/>
                    <a:pt x="13549" y="6921"/>
                  </a:cubicBezTo>
                  <a:cubicBezTo>
                    <a:pt x="13549" y="6862"/>
                    <a:pt x="13584" y="6788"/>
                    <a:pt x="13637" y="6673"/>
                  </a:cubicBezTo>
                  <a:cubicBezTo>
                    <a:pt x="13693" y="6540"/>
                    <a:pt x="13766" y="6379"/>
                    <a:pt x="13745" y="6288"/>
                  </a:cubicBezTo>
                  <a:cubicBezTo>
                    <a:pt x="13721" y="6165"/>
                    <a:pt x="13770" y="6036"/>
                    <a:pt x="13815" y="5910"/>
                  </a:cubicBezTo>
                  <a:cubicBezTo>
                    <a:pt x="13861" y="5812"/>
                    <a:pt x="13889" y="5710"/>
                    <a:pt x="13896" y="5605"/>
                  </a:cubicBezTo>
                  <a:cubicBezTo>
                    <a:pt x="13896" y="5392"/>
                    <a:pt x="14039" y="5294"/>
                    <a:pt x="14169" y="5206"/>
                  </a:cubicBezTo>
                  <a:cubicBezTo>
                    <a:pt x="14211" y="5182"/>
                    <a:pt x="14249" y="5150"/>
                    <a:pt x="14284" y="5119"/>
                  </a:cubicBezTo>
                  <a:cubicBezTo>
                    <a:pt x="14355" y="5060"/>
                    <a:pt x="14582" y="4877"/>
                    <a:pt x="14726" y="4877"/>
                  </a:cubicBezTo>
                  <a:cubicBezTo>
                    <a:pt x="14738" y="4877"/>
                    <a:pt x="14750" y="4878"/>
                    <a:pt x="14760" y="4880"/>
                  </a:cubicBezTo>
                  <a:cubicBezTo>
                    <a:pt x="14799" y="4887"/>
                    <a:pt x="14830" y="4916"/>
                    <a:pt x="14844" y="4951"/>
                  </a:cubicBezTo>
                  <a:cubicBezTo>
                    <a:pt x="14855" y="4982"/>
                    <a:pt x="14928" y="5017"/>
                    <a:pt x="14974" y="5024"/>
                  </a:cubicBezTo>
                  <a:lnTo>
                    <a:pt x="14967" y="5010"/>
                  </a:lnTo>
                  <a:cubicBezTo>
                    <a:pt x="14872" y="4870"/>
                    <a:pt x="14834" y="4747"/>
                    <a:pt x="14858" y="4660"/>
                  </a:cubicBezTo>
                  <a:cubicBezTo>
                    <a:pt x="14869" y="4614"/>
                    <a:pt x="14900" y="4572"/>
                    <a:pt x="14946" y="4551"/>
                  </a:cubicBezTo>
                  <a:cubicBezTo>
                    <a:pt x="14949" y="4548"/>
                    <a:pt x="14953" y="4544"/>
                    <a:pt x="14956" y="4544"/>
                  </a:cubicBezTo>
                  <a:lnTo>
                    <a:pt x="14960" y="4537"/>
                  </a:lnTo>
                  <a:lnTo>
                    <a:pt x="14967" y="4530"/>
                  </a:lnTo>
                  <a:lnTo>
                    <a:pt x="14974" y="4523"/>
                  </a:lnTo>
                  <a:lnTo>
                    <a:pt x="14977" y="4516"/>
                  </a:lnTo>
                  <a:lnTo>
                    <a:pt x="14984" y="4506"/>
                  </a:lnTo>
                  <a:lnTo>
                    <a:pt x="14988" y="4495"/>
                  </a:lnTo>
                  <a:lnTo>
                    <a:pt x="14991" y="4485"/>
                  </a:lnTo>
                  <a:lnTo>
                    <a:pt x="14998" y="4474"/>
                  </a:lnTo>
                  <a:lnTo>
                    <a:pt x="15002" y="4460"/>
                  </a:lnTo>
                  <a:lnTo>
                    <a:pt x="15005" y="4450"/>
                  </a:lnTo>
                  <a:lnTo>
                    <a:pt x="15012" y="4439"/>
                  </a:lnTo>
                  <a:lnTo>
                    <a:pt x="15016" y="4425"/>
                  </a:lnTo>
                  <a:lnTo>
                    <a:pt x="15019" y="4415"/>
                  </a:lnTo>
                  <a:lnTo>
                    <a:pt x="15023" y="4401"/>
                  </a:lnTo>
                  <a:lnTo>
                    <a:pt x="14981" y="4390"/>
                  </a:lnTo>
                  <a:lnTo>
                    <a:pt x="14967" y="4383"/>
                  </a:lnTo>
                  <a:lnTo>
                    <a:pt x="14960" y="4383"/>
                  </a:lnTo>
                  <a:lnTo>
                    <a:pt x="14949" y="4380"/>
                  </a:lnTo>
                  <a:lnTo>
                    <a:pt x="14911" y="4369"/>
                  </a:lnTo>
                  <a:lnTo>
                    <a:pt x="14918" y="4366"/>
                  </a:lnTo>
                  <a:cubicBezTo>
                    <a:pt x="14862" y="4348"/>
                    <a:pt x="14813" y="4320"/>
                    <a:pt x="14771" y="4278"/>
                  </a:cubicBezTo>
                  <a:lnTo>
                    <a:pt x="14760" y="4268"/>
                  </a:lnTo>
                  <a:lnTo>
                    <a:pt x="14753" y="4257"/>
                  </a:lnTo>
                  <a:lnTo>
                    <a:pt x="14743" y="4247"/>
                  </a:lnTo>
                  <a:lnTo>
                    <a:pt x="14736" y="4236"/>
                  </a:lnTo>
                  <a:lnTo>
                    <a:pt x="14732" y="4226"/>
                  </a:lnTo>
                  <a:cubicBezTo>
                    <a:pt x="14725" y="4219"/>
                    <a:pt x="14722" y="4208"/>
                    <a:pt x="14722" y="4201"/>
                  </a:cubicBezTo>
                  <a:cubicBezTo>
                    <a:pt x="14704" y="4159"/>
                    <a:pt x="14680" y="4121"/>
                    <a:pt x="14652" y="4086"/>
                  </a:cubicBezTo>
                  <a:lnTo>
                    <a:pt x="14620" y="4047"/>
                  </a:lnTo>
                  <a:cubicBezTo>
                    <a:pt x="14561" y="3970"/>
                    <a:pt x="14501" y="3897"/>
                    <a:pt x="14501" y="3816"/>
                  </a:cubicBezTo>
                  <a:cubicBezTo>
                    <a:pt x="14435" y="3830"/>
                    <a:pt x="14375" y="3862"/>
                    <a:pt x="14330" y="3907"/>
                  </a:cubicBezTo>
                  <a:cubicBezTo>
                    <a:pt x="14290" y="3940"/>
                    <a:pt x="14246" y="3952"/>
                    <a:pt x="14199" y="3952"/>
                  </a:cubicBezTo>
                  <a:cubicBezTo>
                    <a:pt x="14147" y="3952"/>
                    <a:pt x="14093" y="3938"/>
                    <a:pt x="14039" y="3925"/>
                  </a:cubicBezTo>
                  <a:cubicBezTo>
                    <a:pt x="13977" y="3908"/>
                    <a:pt x="13913" y="3892"/>
                    <a:pt x="13846" y="3892"/>
                  </a:cubicBezTo>
                  <a:cubicBezTo>
                    <a:pt x="13790" y="3892"/>
                    <a:pt x="13731" y="3903"/>
                    <a:pt x="13668" y="3935"/>
                  </a:cubicBezTo>
                  <a:cubicBezTo>
                    <a:pt x="13574" y="3988"/>
                    <a:pt x="13486" y="4054"/>
                    <a:pt x="13406" y="4128"/>
                  </a:cubicBezTo>
                  <a:cubicBezTo>
                    <a:pt x="13334" y="4190"/>
                    <a:pt x="13271" y="4246"/>
                    <a:pt x="13187" y="4246"/>
                  </a:cubicBezTo>
                  <a:cubicBezTo>
                    <a:pt x="13176" y="4246"/>
                    <a:pt x="13165" y="4245"/>
                    <a:pt x="13153" y="4243"/>
                  </a:cubicBezTo>
                  <a:cubicBezTo>
                    <a:pt x="13147" y="4243"/>
                    <a:pt x="13143" y="4242"/>
                    <a:pt x="13138" y="4242"/>
                  </a:cubicBezTo>
                  <a:cubicBezTo>
                    <a:pt x="13121" y="4242"/>
                    <a:pt x="13116" y="4252"/>
                    <a:pt x="13090" y="4303"/>
                  </a:cubicBezTo>
                  <a:cubicBezTo>
                    <a:pt x="13066" y="4355"/>
                    <a:pt x="13034" y="4401"/>
                    <a:pt x="12996" y="4443"/>
                  </a:cubicBezTo>
                  <a:cubicBezTo>
                    <a:pt x="12964" y="4474"/>
                    <a:pt x="12933" y="4506"/>
                    <a:pt x="12908" y="4541"/>
                  </a:cubicBezTo>
                  <a:cubicBezTo>
                    <a:pt x="12828" y="4628"/>
                    <a:pt x="12765" y="4698"/>
                    <a:pt x="12691" y="4698"/>
                  </a:cubicBezTo>
                  <a:lnTo>
                    <a:pt x="12681" y="4698"/>
                  </a:lnTo>
                  <a:cubicBezTo>
                    <a:pt x="12656" y="4705"/>
                    <a:pt x="12632" y="4716"/>
                    <a:pt x="12607" y="4723"/>
                  </a:cubicBezTo>
                  <a:lnTo>
                    <a:pt x="12600" y="4723"/>
                  </a:lnTo>
                  <a:lnTo>
                    <a:pt x="12572" y="4737"/>
                  </a:lnTo>
                  <a:lnTo>
                    <a:pt x="12569" y="4737"/>
                  </a:lnTo>
                  <a:lnTo>
                    <a:pt x="12527" y="4754"/>
                  </a:lnTo>
                  <a:lnTo>
                    <a:pt x="12495" y="4768"/>
                  </a:lnTo>
                  <a:cubicBezTo>
                    <a:pt x="12516" y="4824"/>
                    <a:pt x="12534" y="4880"/>
                    <a:pt x="12548" y="4940"/>
                  </a:cubicBezTo>
                  <a:cubicBezTo>
                    <a:pt x="12572" y="5042"/>
                    <a:pt x="12579" y="5161"/>
                    <a:pt x="12534" y="5245"/>
                  </a:cubicBezTo>
                  <a:cubicBezTo>
                    <a:pt x="12527" y="5252"/>
                    <a:pt x="12523" y="5259"/>
                    <a:pt x="12520" y="5266"/>
                  </a:cubicBezTo>
                  <a:cubicBezTo>
                    <a:pt x="12473" y="5330"/>
                    <a:pt x="12407" y="5346"/>
                    <a:pt x="12338" y="5346"/>
                  </a:cubicBezTo>
                  <a:cubicBezTo>
                    <a:pt x="12297" y="5346"/>
                    <a:pt x="12255" y="5341"/>
                    <a:pt x="12215" y="5336"/>
                  </a:cubicBezTo>
                  <a:cubicBezTo>
                    <a:pt x="12174" y="5329"/>
                    <a:pt x="12133" y="5326"/>
                    <a:pt x="12091" y="5326"/>
                  </a:cubicBezTo>
                  <a:cubicBezTo>
                    <a:pt x="12045" y="5326"/>
                    <a:pt x="11999" y="5330"/>
                    <a:pt x="11953" y="5339"/>
                  </a:cubicBezTo>
                  <a:cubicBezTo>
                    <a:pt x="11935" y="5346"/>
                    <a:pt x="11921" y="5350"/>
                    <a:pt x="11904" y="5350"/>
                  </a:cubicBezTo>
                  <a:lnTo>
                    <a:pt x="11893" y="5350"/>
                  </a:lnTo>
                  <a:cubicBezTo>
                    <a:pt x="11879" y="5353"/>
                    <a:pt x="11865" y="5353"/>
                    <a:pt x="11851" y="5357"/>
                  </a:cubicBezTo>
                  <a:lnTo>
                    <a:pt x="11813" y="5357"/>
                  </a:lnTo>
                  <a:cubicBezTo>
                    <a:pt x="11778" y="5357"/>
                    <a:pt x="11743" y="5353"/>
                    <a:pt x="11711" y="5343"/>
                  </a:cubicBezTo>
                  <a:lnTo>
                    <a:pt x="11697" y="5343"/>
                  </a:lnTo>
                  <a:lnTo>
                    <a:pt x="11662" y="5332"/>
                  </a:lnTo>
                  <a:lnTo>
                    <a:pt x="11652" y="5329"/>
                  </a:lnTo>
                  <a:lnTo>
                    <a:pt x="11613" y="5318"/>
                  </a:lnTo>
                  <a:cubicBezTo>
                    <a:pt x="11568" y="5300"/>
                    <a:pt x="11523" y="5291"/>
                    <a:pt x="11478" y="5291"/>
                  </a:cubicBezTo>
                  <a:cubicBezTo>
                    <a:pt x="11463" y="5291"/>
                    <a:pt x="11449" y="5292"/>
                    <a:pt x="11435" y="5294"/>
                  </a:cubicBezTo>
                  <a:cubicBezTo>
                    <a:pt x="11406" y="5301"/>
                    <a:pt x="11379" y="5304"/>
                    <a:pt x="11354" y="5304"/>
                  </a:cubicBezTo>
                  <a:cubicBezTo>
                    <a:pt x="11266" y="5304"/>
                    <a:pt x="11195" y="5267"/>
                    <a:pt x="11140" y="5238"/>
                  </a:cubicBezTo>
                  <a:cubicBezTo>
                    <a:pt x="11119" y="5224"/>
                    <a:pt x="11091" y="5213"/>
                    <a:pt x="11067" y="5210"/>
                  </a:cubicBezTo>
                  <a:cubicBezTo>
                    <a:pt x="11056" y="5210"/>
                    <a:pt x="11049" y="5213"/>
                    <a:pt x="11039" y="5213"/>
                  </a:cubicBezTo>
                  <a:lnTo>
                    <a:pt x="11014" y="5213"/>
                  </a:lnTo>
                  <a:cubicBezTo>
                    <a:pt x="11007" y="5210"/>
                    <a:pt x="11004" y="5210"/>
                    <a:pt x="10997" y="5206"/>
                  </a:cubicBezTo>
                  <a:lnTo>
                    <a:pt x="10983" y="5203"/>
                  </a:lnTo>
                  <a:lnTo>
                    <a:pt x="10972" y="5196"/>
                  </a:lnTo>
                  <a:lnTo>
                    <a:pt x="10958" y="5189"/>
                  </a:lnTo>
                  <a:lnTo>
                    <a:pt x="10944" y="5178"/>
                  </a:lnTo>
                  <a:cubicBezTo>
                    <a:pt x="10937" y="5175"/>
                    <a:pt x="10930" y="5168"/>
                    <a:pt x="10923" y="5161"/>
                  </a:cubicBezTo>
                  <a:cubicBezTo>
                    <a:pt x="10916" y="5154"/>
                    <a:pt x="10909" y="5147"/>
                    <a:pt x="10906" y="5140"/>
                  </a:cubicBezTo>
                  <a:lnTo>
                    <a:pt x="10895" y="5154"/>
                  </a:lnTo>
                  <a:lnTo>
                    <a:pt x="10857" y="5066"/>
                  </a:lnTo>
                  <a:cubicBezTo>
                    <a:pt x="10850" y="5052"/>
                    <a:pt x="10843" y="5042"/>
                    <a:pt x="10839" y="5028"/>
                  </a:cubicBezTo>
                  <a:lnTo>
                    <a:pt x="10832" y="5014"/>
                  </a:lnTo>
                  <a:cubicBezTo>
                    <a:pt x="10818" y="4982"/>
                    <a:pt x="10811" y="4947"/>
                    <a:pt x="10808" y="4908"/>
                  </a:cubicBezTo>
                  <a:lnTo>
                    <a:pt x="10808" y="4901"/>
                  </a:lnTo>
                  <a:cubicBezTo>
                    <a:pt x="10808" y="4891"/>
                    <a:pt x="10808" y="4880"/>
                    <a:pt x="10804" y="4870"/>
                  </a:cubicBezTo>
                  <a:cubicBezTo>
                    <a:pt x="10804" y="4856"/>
                    <a:pt x="10804" y="4842"/>
                    <a:pt x="10804" y="4828"/>
                  </a:cubicBezTo>
                  <a:lnTo>
                    <a:pt x="10804" y="4814"/>
                  </a:lnTo>
                  <a:cubicBezTo>
                    <a:pt x="10804" y="4800"/>
                    <a:pt x="10808" y="4782"/>
                    <a:pt x="10811" y="4768"/>
                  </a:cubicBezTo>
                  <a:cubicBezTo>
                    <a:pt x="10829" y="4691"/>
                    <a:pt x="10811" y="4614"/>
                    <a:pt x="10773" y="4548"/>
                  </a:cubicBezTo>
                  <a:cubicBezTo>
                    <a:pt x="10769" y="4544"/>
                    <a:pt x="10766" y="4541"/>
                    <a:pt x="10759" y="4534"/>
                  </a:cubicBezTo>
                  <a:lnTo>
                    <a:pt x="10759" y="4541"/>
                  </a:lnTo>
                  <a:cubicBezTo>
                    <a:pt x="10724" y="4590"/>
                    <a:pt x="10675" y="4628"/>
                    <a:pt x="10619" y="4653"/>
                  </a:cubicBezTo>
                  <a:cubicBezTo>
                    <a:pt x="10601" y="4660"/>
                    <a:pt x="10587" y="4670"/>
                    <a:pt x="10573" y="4684"/>
                  </a:cubicBezTo>
                  <a:cubicBezTo>
                    <a:pt x="10566" y="4691"/>
                    <a:pt x="10552" y="4705"/>
                    <a:pt x="10552" y="4761"/>
                  </a:cubicBezTo>
                  <a:cubicBezTo>
                    <a:pt x="10556" y="4824"/>
                    <a:pt x="10563" y="4884"/>
                    <a:pt x="10573" y="4944"/>
                  </a:cubicBezTo>
                  <a:cubicBezTo>
                    <a:pt x="10598" y="5091"/>
                    <a:pt x="10626" y="5259"/>
                    <a:pt x="10510" y="5371"/>
                  </a:cubicBezTo>
                  <a:cubicBezTo>
                    <a:pt x="10507" y="5378"/>
                    <a:pt x="10500" y="5381"/>
                    <a:pt x="10493" y="5388"/>
                  </a:cubicBezTo>
                  <a:lnTo>
                    <a:pt x="10486" y="5392"/>
                  </a:lnTo>
                  <a:lnTo>
                    <a:pt x="10468" y="5402"/>
                  </a:lnTo>
                  <a:lnTo>
                    <a:pt x="10461" y="5409"/>
                  </a:lnTo>
                  <a:lnTo>
                    <a:pt x="10440" y="5420"/>
                  </a:lnTo>
                  <a:lnTo>
                    <a:pt x="10433" y="5423"/>
                  </a:lnTo>
                  <a:lnTo>
                    <a:pt x="10402" y="5437"/>
                  </a:lnTo>
                  <a:lnTo>
                    <a:pt x="10398" y="5437"/>
                  </a:lnTo>
                  <a:lnTo>
                    <a:pt x="10367" y="5448"/>
                  </a:lnTo>
                  <a:lnTo>
                    <a:pt x="10353" y="5451"/>
                  </a:lnTo>
                  <a:lnTo>
                    <a:pt x="10328" y="5462"/>
                  </a:lnTo>
                  <a:lnTo>
                    <a:pt x="10314" y="5465"/>
                  </a:lnTo>
                  <a:lnTo>
                    <a:pt x="10286" y="5472"/>
                  </a:lnTo>
                  <a:lnTo>
                    <a:pt x="10276" y="5476"/>
                  </a:lnTo>
                  <a:lnTo>
                    <a:pt x="10230" y="5486"/>
                  </a:lnTo>
                  <a:lnTo>
                    <a:pt x="10223" y="5486"/>
                  </a:lnTo>
                  <a:lnTo>
                    <a:pt x="10185" y="5493"/>
                  </a:lnTo>
                  <a:lnTo>
                    <a:pt x="10171" y="5497"/>
                  </a:lnTo>
                  <a:lnTo>
                    <a:pt x="10139" y="5500"/>
                  </a:lnTo>
                  <a:lnTo>
                    <a:pt x="10125" y="5504"/>
                  </a:lnTo>
                  <a:lnTo>
                    <a:pt x="10090" y="5511"/>
                  </a:lnTo>
                  <a:lnTo>
                    <a:pt x="10076" y="5511"/>
                  </a:lnTo>
                  <a:lnTo>
                    <a:pt x="10031" y="5514"/>
                  </a:lnTo>
                  <a:lnTo>
                    <a:pt x="10020" y="5514"/>
                  </a:lnTo>
                  <a:lnTo>
                    <a:pt x="9982" y="5518"/>
                  </a:lnTo>
                  <a:lnTo>
                    <a:pt x="9705" y="5518"/>
                  </a:lnTo>
                  <a:lnTo>
                    <a:pt x="9663" y="5511"/>
                  </a:lnTo>
                  <a:lnTo>
                    <a:pt x="9653" y="5511"/>
                  </a:lnTo>
                  <a:lnTo>
                    <a:pt x="9611" y="5507"/>
                  </a:lnTo>
                  <a:lnTo>
                    <a:pt x="9607" y="5507"/>
                  </a:lnTo>
                  <a:lnTo>
                    <a:pt x="9569" y="5497"/>
                  </a:lnTo>
                  <a:lnTo>
                    <a:pt x="9562" y="5497"/>
                  </a:lnTo>
                  <a:cubicBezTo>
                    <a:pt x="9548" y="5493"/>
                    <a:pt x="9537" y="5490"/>
                    <a:pt x="9527" y="5486"/>
                  </a:cubicBezTo>
                  <a:cubicBezTo>
                    <a:pt x="9516" y="5483"/>
                    <a:pt x="9509" y="5479"/>
                    <a:pt x="9499" y="5472"/>
                  </a:cubicBezTo>
                  <a:lnTo>
                    <a:pt x="9495" y="5469"/>
                  </a:lnTo>
                  <a:cubicBezTo>
                    <a:pt x="9485" y="5465"/>
                    <a:pt x="9478" y="5462"/>
                    <a:pt x="9471" y="5455"/>
                  </a:cubicBezTo>
                  <a:cubicBezTo>
                    <a:pt x="9422" y="5413"/>
                    <a:pt x="9268" y="5371"/>
                    <a:pt x="9138" y="5339"/>
                  </a:cubicBezTo>
                  <a:cubicBezTo>
                    <a:pt x="8886" y="5269"/>
                    <a:pt x="8756" y="5231"/>
                    <a:pt x="8735" y="5136"/>
                  </a:cubicBezTo>
                  <a:cubicBezTo>
                    <a:pt x="8718" y="5042"/>
                    <a:pt x="8564" y="4887"/>
                    <a:pt x="8497" y="4887"/>
                  </a:cubicBezTo>
                  <a:cubicBezTo>
                    <a:pt x="8441" y="4894"/>
                    <a:pt x="8385" y="4908"/>
                    <a:pt x="8329" y="4926"/>
                  </a:cubicBezTo>
                  <a:cubicBezTo>
                    <a:pt x="8212" y="4961"/>
                    <a:pt x="8117" y="4987"/>
                    <a:pt x="8045" y="4987"/>
                  </a:cubicBezTo>
                  <a:cubicBezTo>
                    <a:pt x="8003" y="4987"/>
                    <a:pt x="7968" y="4978"/>
                    <a:pt x="7941" y="4958"/>
                  </a:cubicBezTo>
                  <a:lnTo>
                    <a:pt x="7913" y="4940"/>
                  </a:lnTo>
                  <a:cubicBezTo>
                    <a:pt x="7825" y="4870"/>
                    <a:pt x="7636" y="4730"/>
                    <a:pt x="7517" y="4712"/>
                  </a:cubicBezTo>
                  <a:cubicBezTo>
                    <a:pt x="7475" y="4705"/>
                    <a:pt x="7433" y="4695"/>
                    <a:pt x="7391" y="4681"/>
                  </a:cubicBezTo>
                  <a:cubicBezTo>
                    <a:pt x="7251" y="4639"/>
                    <a:pt x="7083" y="4551"/>
                    <a:pt x="7055" y="4453"/>
                  </a:cubicBezTo>
                  <a:cubicBezTo>
                    <a:pt x="7034" y="4439"/>
                    <a:pt x="7013" y="4425"/>
                    <a:pt x="6988" y="4418"/>
                  </a:cubicBezTo>
                  <a:cubicBezTo>
                    <a:pt x="6960" y="4408"/>
                    <a:pt x="6932" y="4397"/>
                    <a:pt x="6904" y="4387"/>
                  </a:cubicBezTo>
                  <a:lnTo>
                    <a:pt x="6880" y="4380"/>
                  </a:lnTo>
                  <a:cubicBezTo>
                    <a:pt x="6771" y="4345"/>
                    <a:pt x="6673" y="4313"/>
                    <a:pt x="6631" y="4254"/>
                  </a:cubicBezTo>
                  <a:cubicBezTo>
                    <a:pt x="6600" y="4226"/>
                    <a:pt x="6561" y="4205"/>
                    <a:pt x="6523" y="4187"/>
                  </a:cubicBezTo>
                  <a:cubicBezTo>
                    <a:pt x="6439" y="4152"/>
                    <a:pt x="6337" y="4103"/>
                    <a:pt x="6337" y="3998"/>
                  </a:cubicBezTo>
                  <a:cubicBezTo>
                    <a:pt x="6344" y="3928"/>
                    <a:pt x="6358" y="3862"/>
                    <a:pt x="6383" y="3795"/>
                  </a:cubicBezTo>
                  <a:cubicBezTo>
                    <a:pt x="6404" y="3729"/>
                    <a:pt x="6421" y="3659"/>
                    <a:pt x="6425" y="3589"/>
                  </a:cubicBezTo>
                  <a:cubicBezTo>
                    <a:pt x="6425" y="3578"/>
                    <a:pt x="6425" y="3564"/>
                    <a:pt x="6428" y="3554"/>
                  </a:cubicBezTo>
                  <a:lnTo>
                    <a:pt x="6428" y="3547"/>
                  </a:lnTo>
                  <a:cubicBezTo>
                    <a:pt x="6449" y="3466"/>
                    <a:pt x="6526" y="3396"/>
                    <a:pt x="6593" y="3333"/>
                  </a:cubicBezTo>
                  <a:cubicBezTo>
                    <a:pt x="6628" y="3309"/>
                    <a:pt x="6656" y="3277"/>
                    <a:pt x="6680" y="3246"/>
                  </a:cubicBezTo>
                  <a:cubicBezTo>
                    <a:pt x="6670" y="3218"/>
                    <a:pt x="6596" y="3148"/>
                    <a:pt x="6512" y="3088"/>
                  </a:cubicBezTo>
                  <a:lnTo>
                    <a:pt x="6477" y="3064"/>
                  </a:lnTo>
                  <a:lnTo>
                    <a:pt x="6460" y="3057"/>
                  </a:lnTo>
                  <a:lnTo>
                    <a:pt x="6453" y="3043"/>
                  </a:lnTo>
                  <a:cubicBezTo>
                    <a:pt x="6411" y="2966"/>
                    <a:pt x="6355" y="2896"/>
                    <a:pt x="6288" y="2840"/>
                  </a:cubicBezTo>
                  <a:cubicBezTo>
                    <a:pt x="6260" y="2811"/>
                    <a:pt x="6225" y="2797"/>
                    <a:pt x="6187" y="2794"/>
                  </a:cubicBezTo>
                  <a:cubicBezTo>
                    <a:pt x="6064" y="2794"/>
                    <a:pt x="5970" y="2692"/>
                    <a:pt x="5889" y="2605"/>
                  </a:cubicBezTo>
                  <a:cubicBezTo>
                    <a:pt x="5830" y="2542"/>
                    <a:pt x="5770" y="2479"/>
                    <a:pt x="5725" y="2472"/>
                  </a:cubicBezTo>
                  <a:cubicBezTo>
                    <a:pt x="5588" y="2454"/>
                    <a:pt x="5560" y="2304"/>
                    <a:pt x="5536" y="2181"/>
                  </a:cubicBezTo>
                  <a:cubicBezTo>
                    <a:pt x="5529" y="2122"/>
                    <a:pt x="5515" y="2066"/>
                    <a:pt x="5487" y="2017"/>
                  </a:cubicBezTo>
                  <a:cubicBezTo>
                    <a:pt x="5413" y="1922"/>
                    <a:pt x="5417" y="1754"/>
                    <a:pt x="5497" y="1674"/>
                  </a:cubicBezTo>
                  <a:cubicBezTo>
                    <a:pt x="5519" y="1652"/>
                    <a:pt x="5551" y="1636"/>
                    <a:pt x="5590" y="1636"/>
                  </a:cubicBezTo>
                  <a:cubicBezTo>
                    <a:pt x="5627" y="1636"/>
                    <a:pt x="5668" y="1650"/>
                    <a:pt x="5711" y="1688"/>
                  </a:cubicBezTo>
                  <a:cubicBezTo>
                    <a:pt x="5725" y="1702"/>
                    <a:pt x="5742" y="1709"/>
                    <a:pt x="5760" y="1716"/>
                  </a:cubicBezTo>
                  <a:cubicBezTo>
                    <a:pt x="5777" y="1721"/>
                    <a:pt x="5795" y="1724"/>
                    <a:pt x="5813" y="1724"/>
                  </a:cubicBezTo>
                  <a:cubicBezTo>
                    <a:pt x="5849" y="1724"/>
                    <a:pt x="5887" y="1712"/>
                    <a:pt x="5917" y="1691"/>
                  </a:cubicBezTo>
                  <a:cubicBezTo>
                    <a:pt x="5945" y="1670"/>
                    <a:pt x="5956" y="1639"/>
                    <a:pt x="5949" y="1607"/>
                  </a:cubicBezTo>
                  <a:cubicBezTo>
                    <a:pt x="5945" y="1597"/>
                    <a:pt x="5942" y="1586"/>
                    <a:pt x="5935" y="1576"/>
                  </a:cubicBezTo>
                  <a:cubicBezTo>
                    <a:pt x="5889" y="1499"/>
                    <a:pt x="5837" y="1425"/>
                    <a:pt x="5781" y="1355"/>
                  </a:cubicBezTo>
                  <a:cubicBezTo>
                    <a:pt x="5693" y="1243"/>
                    <a:pt x="5623" y="1156"/>
                    <a:pt x="5623" y="1072"/>
                  </a:cubicBezTo>
                  <a:cubicBezTo>
                    <a:pt x="5623" y="1061"/>
                    <a:pt x="5623" y="1051"/>
                    <a:pt x="5623" y="1040"/>
                  </a:cubicBezTo>
                  <a:cubicBezTo>
                    <a:pt x="5627" y="1012"/>
                    <a:pt x="5634" y="977"/>
                    <a:pt x="5644" y="935"/>
                  </a:cubicBezTo>
                  <a:cubicBezTo>
                    <a:pt x="5648" y="914"/>
                    <a:pt x="5651" y="890"/>
                    <a:pt x="5658" y="865"/>
                  </a:cubicBezTo>
                  <a:cubicBezTo>
                    <a:pt x="5669" y="809"/>
                    <a:pt x="5672" y="753"/>
                    <a:pt x="5672" y="697"/>
                  </a:cubicBezTo>
                  <a:lnTo>
                    <a:pt x="5672" y="690"/>
                  </a:lnTo>
                  <a:cubicBezTo>
                    <a:pt x="5672" y="683"/>
                    <a:pt x="5669" y="676"/>
                    <a:pt x="5669" y="665"/>
                  </a:cubicBezTo>
                  <a:cubicBezTo>
                    <a:pt x="5665" y="658"/>
                    <a:pt x="5665" y="651"/>
                    <a:pt x="5662" y="644"/>
                  </a:cubicBezTo>
                  <a:lnTo>
                    <a:pt x="5658" y="641"/>
                  </a:lnTo>
                  <a:cubicBezTo>
                    <a:pt x="5655" y="637"/>
                    <a:pt x="5655" y="634"/>
                    <a:pt x="5651" y="627"/>
                  </a:cubicBezTo>
                  <a:lnTo>
                    <a:pt x="5648" y="623"/>
                  </a:lnTo>
                  <a:cubicBezTo>
                    <a:pt x="5644" y="620"/>
                    <a:pt x="5637" y="616"/>
                    <a:pt x="5634" y="613"/>
                  </a:cubicBezTo>
                  <a:cubicBezTo>
                    <a:pt x="5567" y="578"/>
                    <a:pt x="5508" y="532"/>
                    <a:pt x="5455" y="483"/>
                  </a:cubicBezTo>
                  <a:cubicBezTo>
                    <a:pt x="5403" y="434"/>
                    <a:pt x="5361" y="382"/>
                    <a:pt x="5329" y="322"/>
                  </a:cubicBezTo>
                  <a:cubicBezTo>
                    <a:pt x="5308" y="287"/>
                    <a:pt x="5291" y="249"/>
                    <a:pt x="5280" y="210"/>
                  </a:cubicBezTo>
                  <a:cubicBezTo>
                    <a:pt x="5277" y="200"/>
                    <a:pt x="5273" y="186"/>
                    <a:pt x="5266" y="179"/>
                  </a:cubicBezTo>
                  <a:cubicBezTo>
                    <a:pt x="5266" y="172"/>
                    <a:pt x="5259" y="165"/>
                    <a:pt x="5259" y="158"/>
                  </a:cubicBezTo>
                  <a:cubicBezTo>
                    <a:pt x="5256" y="154"/>
                    <a:pt x="5252" y="151"/>
                    <a:pt x="5249" y="144"/>
                  </a:cubicBezTo>
                  <a:cubicBezTo>
                    <a:pt x="5249" y="140"/>
                    <a:pt x="5238" y="130"/>
                    <a:pt x="5231" y="119"/>
                  </a:cubicBezTo>
                  <a:lnTo>
                    <a:pt x="5228" y="112"/>
                  </a:lnTo>
                  <a:cubicBezTo>
                    <a:pt x="5221" y="102"/>
                    <a:pt x="5210" y="91"/>
                    <a:pt x="5203" y="81"/>
                  </a:cubicBezTo>
                  <a:cubicBezTo>
                    <a:pt x="5175" y="53"/>
                    <a:pt x="5144" y="25"/>
                    <a:pt x="510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11" name="Google Shape;4425;p79">
              <a:extLst>
                <a:ext uri="{4EAB4772-C748-458C-8053-161BFADFA905}">
                  <a16:creationId xmlns:a16="http://schemas.microsoft.com/office/drawing/2010/main" id="{586842A2-916F-4F19-A84B-3011E64FE4B9}"/>
                </a:ext>
              </a:extLst>
            </p:cNvPr>
            <p:cNvSpPr/>
            <p:nvPr/>
          </p:nvSpPr>
          <p:spPr>
            <a:xfrm rot="0">
              <a:off x="2702915" y="1869217"/>
              <a:ext cx="109" cy="394"/>
            </a:xfrm>
            <a:custGeom>
              <a:avLst/>
              <a:gdLst/>
              <a:ahLst/>
              <a:cxnLst/>
              <a:rect b="b" l="0" r="r" t="0"/>
              <a:pathLst>
                <a:path h="29" w="8">
                  <a:moveTo>
                    <a:pt x="0" y="0"/>
                  </a:moveTo>
                  <a:lnTo>
                    <a:pt x="7" y="2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12" name="Google Shape;4426;p79">
              <a:extLst>
                <a:ext uri="{03A5C138-95D6-4892-8CD7-58C119DEA66F}">
                  <a16:creationId xmlns:a16="http://schemas.microsoft.com/office/drawing/2010/main" id="{CADEEA1E-B07A-42B0-9BC3-4D327B2ECF4F}"/>
                </a:ext>
              </a:extLst>
            </p:cNvPr>
            <p:cNvSpPr/>
            <p:nvPr/>
          </p:nvSpPr>
          <p:spPr>
            <a:xfrm rot="0">
              <a:off x="2730382" y="1871783"/>
              <a:ext cx="204" cy="1290"/>
            </a:xfrm>
            <a:custGeom>
              <a:avLst/>
              <a:gdLst/>
              <a:ahLst/>
              <a:cxnLst/>
              <a:rect b="b" l="0" r="r" t="0"/>
              <a:pathLst>
                <a:path h="95" w="15">
                  <a:moveTo>
                    <a:pt x="15" y="95"/>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13" name="Google Shape;4427;p79">
              <a:extLst>
                <a:ext uri="{885DA915-3422-4CC7-AD1D-7400B939B2E2}">
                  <a16:creationId xmlns:a16="http://schemas.microsoft.com/office/drawing/2010/main" id="{88339BB0-6C4F-43A4-8AD2-6092AF348F0B}"/>
                </a:ext>
              </a:extLst>
            </p:cNvPr>
            <p:cNvSpPr/>
            <p:nvPr/>
          </p:nvSpPr>
          <p:spPr>
            <a:xfrm rot="0">
              <a:off x="2703104" y="1870018"/>
              <a:ext cx="109" cy="448"/>
            </a:xfrm>
            <a:custGeom>
              <a:avLst/>
              <a:gdLst/>
              <a:ahLst/>
              <a:cxnLst/>
              <a:rect b="b" l="0" r="r" t="0"/>
              <a:pathLst>
                <a:path h="33" w="8">
                  <a:moveTo>
                    <a:pt x="0" y="1"/>
                  </a:moveTo>
                  <a:lnTo>
                    <a:pt x="7"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14" name="Google Shape;4428;p79">
              <a:extLst>
                <a:ext uri="{DC93045E-3416-421C-9336-F015463FBF4D}">
                  <a16:creationId xmlns:a16="http://schemas.microsoft.com/office/drawing/2010/main" id="{00C6CBC4-F0C1-4A3C-8BA1-169640F9A0D3}"/>
                </a:ext>
              </a:extLst>
            </p:cNvPr>
            <p:cNvSpPr/>
            <p:nvPr/>
          </p:nvSpPr>
          <p:spPr>
            <a:xfrm rot="0">
              <a:off x="2702480" y="1867737"/>
              <a:ext cx="109" cy="394"/>
            </a:xfrm>
            <a:custGeom>
              <a:avLst/>
              <a:gdLst/>
              <a:ahLst/>
              <a:cxnLst/>
              <a:rect b="b" l="0" r="r" t="0"/>
              <a:pathLst>
                <a:path h="29" w="8">
                  <a:moveTo>
                    <a:pt x="1" y="1"/>
                  </a:moveTo>
                  <a:lnTo>
                    <a:pt x="8" y="2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15" name="Google Shape;4429;p79">
              <a:extLst>
                <a:ext uri="{E72706C6-33C2-4323-B957-CA9241CD361B}">
                  <a16:creationId xmlns:a16="http://schemas.microsoft.com/office/drawing/2010/main" id="{F347F4EB-B7B3-4528-BBED-8ABD60B1E781}"/>
                </a:ext>
              </a:extLst>
            </p:cNvPr>
            <p:cNvSpPr/>
            <p:nvPr/>
          </p:nvSpPr>
          <p:spPr>
            <a:xfrm rot="0">
              <a:off x="2701774" y="1865795"/>
              <a:ext cx="204" cy="489"/>
            </a:xfrm>
            <a:custGeom>
              <a:avLst/>
              <a:gdLst/>
              <a:ahLst/>
              <a:cxnLst/>
              <a:rect b="b" l="0" r="r" t="0"/>
              <a:pathLst>
                <a:path h="36" w="15">
                  <a:moveTo>
                    <a:pt x="0" y="0"/>
                  </a:moveTo>
                  <a:cubicBezTo>
                    <a:pt x="4" y="11"/>
                    <a:pt x="11" y="21"/>
                    <a:pt x="14" y="35"/>
                  </a:cubicBezTo>
                  <a:cubicBezTo>
                    <a:pt x="11" y="21"/>
                    <a:pt x="7"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16" name="Google Shape;4430;p79">
              <a:extLst>
                <a:ext uri="{3603173D-B1A6-4DFC-836B-21AC16AFDDB1}">
                  <a16:creationId xmlns:a16="http://schemas.microsoft.com/office/drawing/2010/main" id="{FFADAC06-B7D6-496D-BFF8-B562580B5133}"/>
                </a:ext>
              </a:extLst>
            </p:cNvPr>
            <p:cNvSpPr/>
            <p:nvPr/>
          </p:nvSpPr>
          <p:spPr>
            <a:xfrm rot="0">
              <a:off x="2730667" y="1873439"/>
              <a:ext cx="163" cy="964"/>
            </a:xfrm>
            <a:custGeom>
              <a:avLst/>
              <a:gdLst/>
              <a:ahLst/>
              <a:cxnLst/>
              <a:rect b="b" l="0" r="r" t="0"/>
              <a:pathLst>
                <a:path h="71" w="12">
                  <a:moveTo>
                    <a:pt x="11" y="7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17" name="Google Shape;4431;p79">
              <a:extLst>
                <a:ext uri="{13413DD3-EDE9-4EEA-BD13-57D8C48144AB}">
                  <a16:creationId xmlns:a16="http://schemas.microsoft.com/office/drawing/2010/main" id="{BCC6B148-BA4A-4E4A-9268-C8FE53D2814D}"/>
                </a:ext>
              </a:extLst>
            </p:cNvPr>
            <p:cNvSpPr/>
            <p:nvPr/>
          </p:nvSpPr>
          <p:spPr>
            <a:xfrm rot="0">
              <a:off x="2730911" y="1874919"/>
              <a:ext cx="149" cy="1005"/>
            </a:xfrm>
            <a:custGeom>
              <a:avLst/>
              <a:gdLst/>
              <a:ahLst/>
              <a:cxnLst/>
              <a:rect b="b" l="0" r="r" t="0"/>
              <a:pathLst>
                <a:path h="74" w="11">
                  <a:moveTo>
                    <a:pt x="11" y="7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18" name="Google Shape;4432;p79">
              <a:extLst>
                <a:ext uri="{4F27AE09-AEAA-40AF-8E6B-9354E22029CB}">
                  <a16:creationId xmlns:a16="http://schemas.microsoft.com/office/drawing/2010/main" id="{FCDE03AD-AA66-4BB5-833F-EF1D928CE61A}"/>
                </a:ext>
              </a:extLst>
            </p:cNvPr>
            <p:cNvSpPr/>
            <p:nvPr/>
          </p:nvSpPr>
          <p:spPr>
            <a:xfrm rot="0">
              <a:off x="2702290" y="1867071"/>
              <a:ext cx="109" cy="352"/>
            </a:xfrm>
            <a:custGeom>
              <a:avLst/>
              <a:gdLst/>
              <a:ahLst/>
              <a:cxnLst/>
              <a:rect b="b" l="0" r="r" t="0"/>
              <a:pathLst>
                <a:path h="26" w="8">
                  <a:moveTo>
                    <a:pt x="1" y="1"/>
                  </a:moveTo>
                  <a:lnTo>
                    <a:pt x="8"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19" name="Google Shape;4433;p79">
              <a:extLst>
                <a:ext uri="{2836D063-B4C9-4ABF-810C-4FF6F19BF51B}">
                  <a16:creationId xmlns:a16="http://schemas.microsoft.com/office/drawing/2010/main" id="{00CB71B2-38E2-4A35-82EE-4A593460C2EC}"/>
                </a:ext>
              </a:extLst>
            </p:cNvPr>
            <p:cNvSpPr/>
            <p:nvPr/>
          </p:nvSpPr>
          <p:spPr>
            <a:xfrm rot="0">
              <a:off x="2703675" y="1872638"/>
              <a:ext cx="54" cy="434"/>
            </a:xfrm>
            <a:custGeom>
              <a:avLst/>
              <a:gdLst/>
              <a:ahLst/>
              <a:cxnLst/>
              <a:rect b="b" l="0" r="r" t="0"/>
              <a:pathLst>
                <a:path h="32" w="4">
                  <a:moveTo>
                    <a:pt x="0" y="0"/>
                  </a:moveTo>
                  <a:lnTo>
                    <a:pt x="4"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20" name="Google Shape;4434;p79">
              <a:extLst>
                <a:ext uri="{A7E2ECD9-A3FB-4671-8A7A-02669DE05FC6}">
                  <a16:creationId xmlns:a16="http://schemas.microsoft.com/office/drawing/2010/main" id="{9E0A9D36-0FCF-42FB-84AF-08AB85DE26C2}"/>
                </a:ext>
              </a:extLst>
            </p:cNvPr>
            <p:cNvSpPr/>
            <p:nvPr/>
          </p:nvSpPr>
          <p:spPr>
            <a:xfrm rot="0">
              <a:off x="2703485" y="1871727"/>
              <a:ext cx="109" cy="448"/>
            </a:xfrm>
            <a:custGeom>
              <a:avLst/>
              <a:gdLst/>
              <a:ahLst/>
              <a:cxnLst/>
              <a:rect b="b" l="0" r="r" t="0"/>
              <a:pathLst>
                <a:path h="33" w="8">
                  <a:moveTo>
                    <a:pt x="0" y="1"/>
                  </a:moveTo>
                  <a:lnTo>
                    <a:pt x="7"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21" name="Google Shape;4435;p79">
              <a:extLst>
                <a:ext uri="{B46F2676-E2C4-41A6-B4E7-E8D48B49000A}">
                  <a16:creationId xmlns:a16="http://schemas.microsoft.com/office/drawing/2010/main" id="{301513C4-5BDE-407E-A2ED-B50198989D56}"/>
                </a:ext>
              </a:extLst>
            </p:cNvPr>
            <p:cNvSpPr/>
            <p:nvPr/>
          </p:nvSpPr>
          <p:spPr>
            <a:xfrm rot="0">
              <a:off x="2702669" y="1868497"/>
              <a:ext cx="163" cy="352"/>
            </a:xfrm>
            <a:custGeom>
              <a:avLst/>
              <a:gdLst/>
              <a:ahLst/>
              <a:cxnLst/>
              <a:rect b="b" l="0" r="r" t="0"/>
              <a:pathLst>
                <a:path h="26" w="12">
                  <a:moveTo>
                    <a:pt x="1" y="1"/>
                  </a:moveTo>
                  <a:lnTo>
                    <a:pt x="11"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22" name="Google Shape;4436;p79">
              <a:extLst>
                <a:ext uri="{2FDFD2FC-35AD-41C5-B1D7-426CAE1A399D}">
                  <a16:creationId xmlns:a16="http://schemas.microsoft.com/office/drawing/2010/main" id="{FBE3BA79-E57B-4431-B4A9-C82A784EC3A9}"/>
                </a:ext>
              </a:extLst>
            </p:cNvPr>
            <p:cNvSpPr/>
            <p:nvPr/>
          </p:nvSpPr>
          <p:spPr>
            <a:xfrm rot="0">
              <a:off x="2731142" y="1876345"/>
              <a:ext cx="14" cy="109"/>
            </a:xfrm>
            <a:custGeom>
              <a:avLst/>
              <a:gdLst/>
              <a:ahLst/>
              <a:cxnLst/>
              <a:rect b="b" l="0" r="r" t="0"/>
              <a:pathLst>
                <a:path h="8" w="1">
                  <a:moveTo>
                    <a:pt x="1" y="7"/>
                  </a:moveTo>
                  <a:lnTo>
                    <a:pt x="1" y="7"/>
                  </a:ln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23" name="Google Shape;4437;p79">
              <a:extLst>
                <a:ext uri="{EBA40E3D-D9BC-4E82-A559-56D164A49254}">
                  <a16:creationId xmlns:a16="http://schemas.microsoft.com/office/drawing/2010/main" id="{784E1368-079D-419E-BF85-0CBB6DDA7A61}"/>
                </a:ext>
              </a:extLst>
            </p:cNvPr>
            <p:cNvSpPr/>
            <p:nvPr/>
          </p:nvSpPr>
          <p:spPr>
            <a:xfrm rot="0">
              <a:off x="2699819" y="1855802"/>
              <a:ext cx="1969" cy="10006"/>
            </a:xfrm>
            <a:custGeom>
              <a:avLst/>
              <a:gdLst/>
              <a:ahLst/>
              <a:cxnLst/>
              <a:rect b="b" l="0" r="r" t="0"/>
              <a:pathLst>
                <a:path h="737" w="145">
                  <a:moveTo>
                    <a:pt x="144" y="736"/>
                  </a:moveTo>
                  <a:cubicBezTo>
                    <a:pt x="57" y="501"/>
                    <a:pt x="8" y="253"/>
                    <a:pt x="1" y="1"/>
                  </a:cubicBezTo>
                  <a:cubicBezTo>
                    <a:pt x="8" y="253"/>
                    <a:pt x="57" y="501"/>
                    <a:pt x="144" y="73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24" name="Google Shape;4438;p79">
              <a:extLst>
                <a:ext uri="{2A5957E9-3793-4FE1-94BA-15AE0F34481A}">
                  <a16:creationId xmlns:a16="http://schemas.microsoft.com/office/drawing/2010/main" id="{D25E05A9-8BF7-4964-90CA-66E7DDC0558A}"/>
                </a:ext>
              </a:extLst>
            </p:cNvPr>
            <p:cNvSpPr/>
            <p:nvPr/>
          </p:nvSpPr>
          <p:spPr>
            <a:xfrm rot="0">
              <a:off x="2704191" y="1876345"/>
              <a:ext cx="68" cy="530"/>
            </a:xfrm>
            <a:custGeom>
              <a:avLst/>
              <a:gdLst/>
              <a:ahLst/>
              <a:cxnLst/>
              <a:rect b="b" l="0" r="r" t="0"/>
              <a:pathLst>
                <a:path h="39" w="5">
                  <a:moveTo>
                    <a:pt x="1" y="0"/>
                  </a:moveTo>
                  <a:cubicBezTo>
                    <a:pt x="1" y="11"/>
                    <a:pt x="1" y="25"/>
                    <a:pt x="4" y="39"/>
                  </a:cubicBezTo>
                  <a:cubicBezTo>
                    <a:pt x="4" y="25"/>
                    <a:pt x="1" y="1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25" name="Google Shape;4439;p79">
              <a:extLst>
                <a:ext uri="{77E536CA-31B8-4746-A235-87F50211F615}">
                  <a16:creationId xmlns:a16="http://schemas.microsoft.com/office/drawing/2010/main" id="{BC0A40BD-6634-4ED9-A9B4-E672CDB3A8C7}"/>
                </a:ext>
              </a:extLst>
            </p:cNvPr>
            <p:cNvSpPr/>
            <p:nvPr/>
          </p:nvSpPr>
          <p:spPr>
            <a:xfrm rot="0">
              <a:off x="2698543" y="1845022"/>
              <a:ext cx="299" cy="1195"/>
            </a:xfrm>
            <a:custGeom>
              <a:avLst/>
              <a:gdLst/>
              <a:ahLst/>
              <a:cxnLst/>
              <a:rect b="b" l="0" r="r" t="0"/>
              <a:pathLst>
                <a:path h="88" w="22">
                  <a:moveTo>
                    <a:pt x="0" y="88"/>
                  </a:moveTo>
                  <a:cubicBezTo>
                    <a:pt x="0" y="56"/>
                    <a:pt x="7" y="28"/>
                    <a:pt x="21" y="0"/>
                  </a:cubicBezTo>
                  <a:cubicBezTo>
                    <a:pt x="7" y="28"/>
                    <a:pt x="0" y="56"/>
                    <a:pt x="0" y="8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26" name="Google Shape;4440;p79">
              <a:extLst>
                <a:ext uri="{4C09E90F-DA21-4164-9B02-7ADCA6A1C350}">
                  <a16:creationId xmlns:a16="http://schemas.microsoft.com/office/drawing/2010/main" id="{2B89333A-F099-45D3-A7F6-7BF4F6378C87}"/>
                </a:ext>
              </a:extLst>
            </p:cNvPr>
            <p:cNvSpPr/>
            <p:nvPr/>
          </p:nvSpPr>
          <p:spPr>
            <a:xfrm rot="0">
              <a:off x="2703294" y="1870873"/>
              <a:ext cx="109" cy="448"/>
            </a:xfrm>
            <a:custGeom>
              <a:avLst/>
              <a:gdLst/>
              <a:ahLst/>
              <a:cxnLst/>
              <a:rect b="b" l="0" r="r" t="0"/>
              <a:pathLst>
                <a:path h="33" w="8">
                  <a:moveTo>
                    <a:pt x="0" y="1"/>
                  </a:moveTo>
                  <a:lnTo>
                    <a:pt x="7"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27" name="Google Shape;4441;p79">
              <a:extLst>
                <a:ext uri="{7B614ED8-87E9-45F6-8E88-DDE4D1CB61D8}">
                  <a16:creationId xmlns:a16="http://schemas.microsoft.com/office/drawing/2010/main" id="{3E9F7EBE-809D-4540-872F-B93394BDD170}"/>
                </a:ext>
              </a:extLst>
            </p:cNvPr>
            <p:cNvSpPr/>
            <p:nvPr/>
          </p:nvSpPr>
          <p:spPr>
            <a:xfrm rot="0">
              <a:off x="2703960" y="1874485"/>
              <a:ext cx="54" cy="489"/>
            </a:xfrm>
            <a:custGeom>
              <a:avLst/>
              <a:gdLst/>
              <a:ahLst/>
              <a:cxnLst/>
              <a:rect b="b" l="0" r="r" t="0"/>
              <a:pathLst>
                <a:path h="36" w="4">
                  <a:moveTo>
                    <a:pt x="0" y="1"/>
                  </a:moveTo>
                  <a:cubicBezTo>
                    <a:pt x="0" y="11"/>
                    <a:pt x="4" y="22"/>
                    <a:pt x="4" y="36"/>
                  </a:cubicBezTo>
                  <a:cubicBezTo>
                    <a:pt x="4" y="22"/>
                    <a:pt x="0" y="1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28" name="Google Shape;4442;p79">
              <a:extLst>
                <a:ext uri="{57FC2B17-AD74-41A4-8033-56FECBDE3622}">
                  <a16:creationId xmlns:a16="http://schemas.microsoft.com/office/drawing/2010/main" id="{A6C3CE42-0076-4407-BBC4-E3B76B62A65D}"/>
                </a:ext>
              </a:extLst>
            </p:cNvPr>
            <p:cNvSpPr/>
            <p:nvPr/>
          </p:nvSpPr>
          <p:spPr>
            <a:xfrm rot="0">
              <a:off x="2704244" y="1877241"/>
              <a:ext cx="54" cy="542"/>
            </a:xfrm>
            <a:custGeom>
              <a:avLst/>
              <a:gdLst/>
              <a:ahLst/>
              <a:cxnLst/>
              <a:rect b="b" l="0" r="r" t="0"/>
              <a:pathLst>
                <a:path h="40" w="4">
                  <a:moveTo>
                    <a:pt x="0" y="1"/>
                  </a:moveTo>
                  <a:cubicBezTo>
                    <a:pt x="0" y="15"/>
                    <a:pt x="0" y="29"/>
                    <a:pt x="4" y="39"/>
                  </a:cubicBezTo>
                  <a:cubicBezTo>
                    <a:pt x="4" y="29"/>
                    <a:pt x="4" y="15"/>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29" name="Google Shape;4443;p79">
              <a:extLst>
                <a:ext uri="{5EC8075D-E36D-41CA-ACF4-2AEC4BAEDE86}">
                  <a16:creationId xmlns:a16="http://schemas.microsoft.com/office/drawing/2010/main" id="{534E05C4-F8D7-402C-AE0B-EB234AEB5841}"/>
                </a:ext>
              </a:extLst>
            </p:cNvPr>
            <p:cNvSpPr/>
            <p:nvPr/>
          </p:nvSpPr>
          <p:spPr>
            <a:xfrm rot="0">
              <a:off x="2704055" y="1875394"/>
              <a:ext cx="109" cy="489"/>
            </a:xfrm>
            <a:custGeom>
              <a:avLst/>
              <a:gdLst/>
              <a:ahLst/>
              <a:cxnLst/>
              <a:rect b="b" l="0" r="r" t="0"/>
              <a:pathLst>
                <a:path h="36" w="8">
                  <a:moveTo>
                    <a:pt x="0" y="0"/>
                  </a:moveTo>
                  <a:cubicBezTo>
                    <a:pt x="0" y="12"/>
                    <a:pt x="3" y="21"/>
                    <a:pt x="5" y="29"/>
                  </a:cubicBezTo>
                  <a:lnTo>
                    <a:pt x="5" y="29"/>
                  </a:lnTo>
                  <a:cubicBezTo>
                    <a:pt x="4" y="22"/>
                    <a:pt x="3" y="11"/>
                    <a:pt x="0" y="0"/>
                  </a:cubicBezTo>
                  <a:close/>
                  <a:moveTo>
                    <a:pt x="5" y="29"/>
                  </a:moveTo>
                  <a:lnTo>
                    <a:pt x="5" y="29"/>
                  </a:lnTo>
                  <a:cubicBezTo>
                    <a:pt x="6" y="31"/>
                    <a:pt x="7" y="34"/>
                    <a:pt x="7" y="35"/>
                  </a:cubicBezTo>
                  <a:cubicBezTo>
                    <a:pt x="7" y="33"/>
                    <a:pt x="6" y="31"/>
                    <a:pt x="5" y="2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30" name="Google Shape;4444;p79">
              <a:extLst>
                <a:ext uri="{906A5A7E-8DA5-4BE0-9307-C1D3B328A674}">
                  <a16:creationId xmlns:a16="http://schemas.microsoft.com/office/drawing/2010/main" id="{BD686433-44C8-4520-89C0-5F8351F258E7}"/>
                </a:ext>
              </a:extLst>
            </p:cNvPr>
            <p:cNvSpPr/>
            <p:nvPr/>
          </p:nvSpPr>
          <p:spPr>
            <a:xfrm rot="0">
              <a:off x="2704286" y="1878150"/>
              <a:ext cx="14" cy="109"/>
            </a:xfrm>
            <a:custGeom>
              <a:avLst/>
              <a:gdLst/>
              <a:ahLst/>
              <a:cxnLst/>
              <a:rect b="b" l="0" r="r" t="0"/>
              <a:pathLst>
                <a:path h="8" w="1">
                  <a:moveTo>
                    <a:pt x="1"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31" name="Google Shape;4445;p79">
              <a:extLst>
                <a:ext uri="{CBB10193-A23B-4E09-865B-001DA71D190D}">
                  <a16:creationId xmlns:a16="http://schemas.microsoft.com/office/drawing/2010/main" id="{06876724-6A39-4D2B-99C9-3D8FF7254E62}"/>
                </a:ext>
              </a:extLst>
            </p:cNvPr>
            <p:cNvSpPr/>
            <p:nvPr/>
          </p:nvSpPr>
          <p:spPr>
            <a:xfrm rot="0">
              <a:off x="2703811" y="1873533"/>
              <a:ext cx="68" cy="489"/>
            </a:xfrm>
            <a:custGeom>
              <a:avLst/>
              <a:gdLst/>
              <a:ahLst/>
              <a:cxnLst/>
              <a:rect b="b" l="0" r="r" t="0"/>
              <a:pathLst>
                <a:path h="36" w="5">
                  <a:moveTo>
                    <a:pt x="1" y="1"/>
                  </a:moveTo>
                  <a:cubicBezTo>
                    <a:pt x="1" y="11"/>
                    <a:pt x="4" y="25"/>
                    <a:pt x="4" y="36"/>
                  </a:cubicBezTo>
                  <a:cubicBezTo>
                    <a:pt x="4" y="25"/>
                    <a:pt x="1" y="1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32" name="Google Shape;4446;p79">
              <a:extLst>
                <a:ext uri="{6D686D96-D7B4-4D43-8E34-8A63FD95B8AC}">
                  <a16:creationId xmlns:a16="http://schemas.microsoft.com/office/drawing/2010/main" id="{8761B550-8561-4298-A77C-1D2CB6384E95}"/>
                </a:ext>
              </a:extLst>
            </p:cNvPr>
            <p:cNvSpPr/>
            <p:nvPr/>
          </p:nvSpPr>
          <p:spPr>
            <a:xfrm rot="0">
              <a:off x="2702058" y="1866459"/>
              <a:ext cx="149" cy="339"/>
            </a:xfrm>
            <a:custGeom>
              <a:avLst/>
              <a:gdLst/>
              <a:ahLst/>
              <a:cxnLst/>
              <a:rect b="b" l="0" r="r" t="0"/>
              <a:pathLst>
                <a:path h="25" w="11">
                  <a:moveTo>
                    <a:pt x="0" y="0"/>
                  </a:moveTo>
                  <a:lnTo>
                    <a:pt x="11"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33" name="Google Shape;4447;p79">
              <a:extLst>
                <a:ext uri="{3F35FDAF-37D3-4545-8492-0768FE2D7128}">
                  <a16:creationId xmlns:a16="http://schemas.microsoft.com/office/drawing/2010/main" id="{C68C2597-BFAB-4082-9C92-F8071E71D0A7}"/>
                </a:ext>
              </a:extLst>
            </p:cNvPr>
            <p:cNvSpPr/>
            <p:nvPr/>
          </p:nvSpPr>
          <p:spPr>
            <a:xfrm rot="0">
              <a:off x="2698923" y="1616037"/>
              <a:ext cx="231211" cy="97731"/>
            </a:xfrm>
            <a:custGeom>
              <a:avLst/>
              <a:gdLst/>
              <a:ahLst/>
              <a:cxnLst/>
              <a:rect b="b" l="0" r="r" t="0"/>
              <a:pathLst>
                <a:path h="7198" w="17029">
                  <a:moveTo>
                    <a:pt x="5595" y="0"/>
                  </a:moveTo>
                  <a:cubicBezTo>
                    <a:pt x="5581" y="0"/>
                    <a:pt x="5570" y="11"/>
                    <a:pt x="5539" y="72"/>
                  </a:cubicBezTo>
                  <a:cubicBezTo>
                    <a:pt x="5521" y="103"/>
                    <a:pt x="5500" y="135"/>
                    <a:pt x="5476" y="166"/>
                  </a:cubicBezTo>
                  <a:cubicBezTo>
                    <a:pt x="5434" y="198"/>
                    <a:pt x="5388" y="226"/>
                    <a:pt x="5339" y="240"/>
                  </a:cubicBezTo>
                  <a:cubicBezTo>
                    <a:pt x="5280" y="264"/>
                    <a:pt x="5210" y="292"/>
                    <a:pt x="5199" y="331"/>
                  </a:cubicBezTo>
                  <a:cubicBezTo>
                    <a:pt x="5178" y="404"/>
                    <a:pt x="5112" y="446"/>
                    <a:pt x="5056" y="485"/>
                  </a:cubicBezTo>
                  <a:cubicBezTo>
                    <a:pt x="4989" y="527"/>
                    <a:pt x="4968" y="548"/>
                    <a:pt x="4975" y="572"/>
                  </a:cubicBezTo>
                  <a:cubicBezTo>
                    <a:pt x="5024" y="768"/>
                    <a:pt x="5101" y="950"/>
                    <a:pt x="5147" y="989"/>
                  </a:cubicBezTo>
                  <a:cubicBezTo>
                    <a:pt x="5269" y="1087"/>
                    <a:pt x="5199" y="1325"/>
                    <a:pt x="5143" y="1402"/>
                  </a:cubicBezTo>
                  <a:cubicBezTo>
                    <a:pt x="5112" y="1444"/>
                    <a:pt x="5045" y="1465"/>
                    <a:pt x="4937" y="1503"/>
                  </a:cubicBezTo>
                  <a:cubicBezTo>
                    <a:pt x="4849" y="1531"/>
                    <a:pt x="4719" y="1577"/>
                    <a:pt x="4691" y="1623"/>
                  </a:cubicBezTo>
                  <a:cubicBezTo>
                    <a:pt x="4674" y="1658"/>
                    <a:pt x="4639" y="1686"/>
                    <a:pt x="4600" y="1696"/>
                  </a:cubicBezTo>
                  <a:cubicBezTo>
                    <a:pt x="4589" y="1699"/>
                    <a:pt x="4577" y="1700"/>
                    <a:pt x="4565" y="1700"/>
                  </a:cubicBezTo>
                  <a:cubicBezTo>
                    <a:pt x="4482" y="1700"/>
                    <a:pt x="4389" y="1641"/>
                    <a:pt x="4285" y="1577"/>
                  </a:cubicBezTo>
                  <a:cubicBezTo>
                    <a:pt x="4261" y="1563"/>
                    <a:pt x="4240" y="1545"/>
                    <a:pt x="4215" y="1531"/>
                  </a:cubicBezTo>
                  <a:cubicBezTo>
                    <a:pt x="4205" y="1528"/>
                    <a:pt x="4194" y="1524"/>
                    <a:pt x="4187" y="1517"/>
                  </a:cubicBezTo>
                  <a:cubicBezTo>
                    <a:pt x="4151" y="1502"/>
                    <a:pt x="4112" y="1492"/>
                    <a:pt x="4070" y="1492"/>
                  </a:cubicBezTo>
                  <a:cubicBezTo>
                    <a:pt x="4063" y="1492"/>
                    <a:pt x="4057" y="1493"/>
                    <a:pt x="4051" y="1493"/>
                  </a:cubicBezTo>
                  <a:cubicBezTo>
                    <a:pt x="3991" y="1496"/>
                    <a:pt x="3935" y="1510"/>
                    <a:pt x="3883" y="1542"/>
                  </a:cubicBezTo>
                  <a:cubicBezTo>
                    <a:pt x="3872" y="1545"/>
                    <a:pt x="3862" y="1552"/>
                    <a:pt x="3851" y="1559"/>
                  </a:cubicBezTo>
                  <a:lnTo>
                    <a:pt x="3844" y="1566"/>
                  </a:lnTo>
                  <a:cubicBezTo>
                    <a:pt x="3824" y="1580"/>
                    <a:pt x="3800" y="1587"/>
                    <a:pt x="3774" y="1587"/>
                  </a:cubicBezTo>
                  <a:cubicBezTo>
                    <a:pt x="3688" y="1587"/>
                    <a:pt x="3576" y="1522"/>
                    <a:pt x="3466" y="1458"/>
                  </a:cubicBezTo>
                  <a:cubicBezTo>
                    <a:pt x="3428" y="1433"/>
                    <a:pt x="3386" y="1412"/>
                    <a:pt x="3344" y="1395"/>
                  </a:cubicBezTo>
                  <a:cubicBezTo>
                    <a:pt x="3267" y="1381"/>
                    <a:pt x="3239" y="1290"/>
                    <a:pt x="3211" y="1192"/>
                  </a:cubicBezTo>
                  <a:cubicBezTo>
                    <a:pt x="3200" y="1157"/>
                    <a:pt x="3186" y="1125"/>
                    <a:pt x="3172" y="1090"/>
                  </a:cubicBezTo>
                  <a:lnTo>
                    <a:pt x="3162" y="1090"/>
                  </a:lnTo>
                  <a:cubicBezTo>
                    <a:pt x="3001" y="1090"/>
                    <a:pt x="2479" y="978"/>
                    <a:pt x="2402" y="961"/>
                  </a:cubicBezTo>
                  <a:cubicBezTo>
                    <a:pt x="2369" y="951"/>
                    <a:pt x="2329" y="947"/>
                    <a:pt x="2289" y="947"/>
                  </a:cubicBezTo>
                  <a:cubicBezTo>
                    <a:pt x="2200" y="947"/>
                    <a:pt x="2108" y="967"/>
                    <a:pt x="2094" y="989"/>
                  </a:cubicBezTo>
                  <a:cubicBezTo>
                    <a:pt x="2066" y="1055"/>
                    <a:pt x="1975" y="1076"/>
                    <a:pt x="1873" y="1097"/>
                  </a:cubicBezTo>
                  <a:cubicBezTo>
                    <a:pt x="1828" y="1108"/>
                    <a:pt x="1730" y="1129"/>
                    <a:pt x="1716" y="1153"/>
                  </a:cubicBezTo>
                  <a:cubicBezTo>
                    <a:pt x="1681" y="1223"/>
                    <a:pt x="1597" y="1265"/>
                    <a:pt x="1509" y="1311"/>
                  </a:cubicBezTo>
                  <a:cubicBezTo>
                    <a:pt x="1450" y="1332"/>
                    <a:pt x="1401" y="1367"/>
                    <a:pt x="1355" y="1409"/>
                  </a:cubicBezTo>
                  <a:cubicBezTo>
                    <a:pt x="1306" y="1465"/>
                    <a:pt x="1229" y="1489"/>
                    <a:pt x="1145" y="1517"/>
                  </a:cubicBezTo>
                  <a:cubicBezTo>
                    <a:pt x="1061" y="1545"/>
                    <a:pt x="970" y="1577"/>
                    <a:pt x="942" y="1633"/>
                  </a:cubicBezTo>
                  <a:cubicBezTo>
                    <a:pt x="876" y="1787"/>
                    <a:pt x="606" y="1864"/>
                    <a:pt x="392" y="1896"/>
                  </a:cubicBezTo>
                  <a:cubicBezTo>
                    <a:pt x="294" y="1910"/>
                    <a:pt x="200" y="1934"/>
                    <a:pt x="109" y="1973"/>
                  </a:cubicBezTo>
                  <a:lnTo>
                    <a:pt x="105" y="1976"/>
                  </a:lnTo>
                  <a:lnTo>
                    <a:pt x="98" y="1976"/>
                  </a:lnTo>
                  <a:lnTo>
                    <a:pt x="95" y="1980"/>
                  </a:lnTo>
                  <a:lnTo>
                    <a:pt x="91" y="1980"/>
                  </a:lnTo>
                  <a:lnTo>
                    <a:pt x="84" y="1983"/>
                  </a:lnTo>
                  <a:lnTo>
                    <a:pt x="77" y="1987"/>
                  </a:lnTo>
                  <a:lnTo>
                    <a:pt x="74" y="1990"/>
                  </a:lnTo>
                  <a:cubicBezTo>
                    <a:pt x="74" y="1997"/>
                    <a:pt x="70" y="2004"/>
                    <a:pt x="70" y="2008"/>
                  </a:cubicBezTo>
                  <a:cubicBezTo>
                    <a:pt x="67" y="2015"/>
                    <a:pt x="63" y="2022"/>
                    <a:pt x="60" y="2025"/>
                  </a:cubicBezTo>
                  <a:cubicBezTo>
                    <a:pt x="56" y="2029"/>
                    <a:pt x="53" y="2032"/>
                    <a:pt x="49" y="2036"/>
                  </a:cubicBezTo>
                  <a:lnTo>
                    <a:pt x="46" y="2039"/>
                  </a:lnTo>
                  <a:lnTo>
                    <a:pt x="39" y="2046"/>
                  </a:lnTo>
                  <a:lnTo>
                    <a:pt x="32" y="2050"/>
                  </a:lnTo>
                  <a:cubicBezTo>
                    <a:pt x="21" y="2060"/>
                    <a:pt x="11" y="2064"/>
                    <a:pt x="0" y="2067"/>
                  </a:cubicBezTo>
                  <a:lnTo>
                    <a:pt x="4" y="2085"/>
                  </a:lnTo>
                  <a:cubicBezTo>
                    <a:pt x="4" y="2092"/>
                    <a:pt x="7" y="2102"/>
                    <a:pt x="7" y="2109"/>
                  </a:cubicBezTo>
                  <a:cubicBezTo>
                    <a:pt x="11" y="2116"/>
                    <a:pt x="11" y="2120"/>
                    <a:pt x="11" y="2127"/>
                  </a:cubicBezTo>
                  <a:cubicBezTo>
                    <a:pt x="14" y="2134"/>
                    <a:pt x="14" y="2141"/>
                    <a:pt x="18" y="2148"/>
                  </a:cubicBezTo>
                  <a:lnTo>
                    <a:pt x="21" y="2165"/>
                  </a:lnTo>
                  <a:cubicBezTo>
                    <a:pt x="21" y="2172"/>
                    <a:pt x="25" y="2176"/>
                    <a:pt x="28" y="2183"/>
                  </a:cubicBezTo>
                  <a:lnTo>
                    <a:pt x="32" y="2197"/>
                  </a:lnTo>
                  <a:lnTo>
                    <a:pt x="39" y="2214"/>
                  </a:lnTo>
                  <a:lnTo>
                    <a:pt x="46" y="2228"/>
                  </a:lnTo>
                  <a:lnTo>
                    <a:pt x="49" y="2242"/>
                  </a:lnTo>
                  <a:lnTo>
                    <a:pt x="56" y="2256"/>
                  </a:lnTo>
                  <a:lnTo>
                    <a:pt x="63" y="2270"/>
                  </a:lnTo>
                  <a:lnTo>
                    <a:pt x="70" y="2281"/>
                  </a:lnTo>
                  <a:lnTo>
                    <a:pt x="77" y="2291"/>
                  </a:lnTo>
                  <a:lnTo>
                    <a:pt x="84" y="2302"/>
                  </a:lnTo>
                  <a:lnTo>
                    <a:pt x="91" y="2312"/>
                  </a:lnTo>
                  <a:lnTo>
                    <a:pt x="98" y="2323"/>
                  </a:lnTo>
                  <a:lnTo>
                    <a:pt x="109" y="2330"/>
                  </a:lnTo>
                  <a:lnTo>
                    <a:pt x="116" y="2340"/>
                  </a:lnTo>
                  <a:lnTo>
                    <a:pt x="123" y="2347"/>
                  </a:lnTo>
                  <a:lnTo>
                    <a:pt x="133" y="2358"/>
                  </a:lnTo>
                  <a:lnTo>
                    <a:pt x="140" y="2365"/>
                  </a:lnTo>
                  <a:lnTo>
                    <a:pt x="151" y="2372"/>
                  </a:lnTo>
                  <a:lnTo>
                    <a:pt x="158" y="2379"/>
                  </a:lnTo>
                  <a:lnTo>
                    <a:pt x="168" y="2386"/>
                  </a:lnTo>
                  <a:lnTo>
                    <a:pt x="175" y="2393"/>
                  </a:lnTo>
                  <a:lnTo>
                    <a:pt x="193" y="2403"/>
                  </a:lnTo>
                  <a:lnTo>
                    <a:pt x="196" y="2407"/>
                  </a:lnTo>
                  <a:lnTo>
                    <a:pt x="214" y="2417"/>
                  </a:lnTo>
                  <a:lnTo>
                    <a:pt x="235" y="2431"/>
                  </a:lnTo>
                  <a:cubicBezTo>
                    <a:pt x="256" y="2445"/>
                    <a:pt x="284" y="2463"/>
                    <a:pt x="308" y="2480"/>
                  </a:cubicBezTo>
                  <a:cubicBezTo>
                    <a:pt x="326" y="2494"/>
                    <a:pt x="347" y="2508"/>
                    <a:pt x="364" y="2526"/>
                  </a:cubicBezTo>
                  <a:cubicBezTo>
                    <a:pt x="504" y="2645"/>
                    <a:pt x="623" y="2739"/>
                    <a:pt x="760" y="2771"/>
                  </a:cubicBezTo>
                  <a:cubicBezTo>
                    <a:pt x="778" y="2774"/>
                    <a:pt x="799" y="2774"/>
                    <a:pt x="820" y="2778"/>
                  </a:cubicBezTo>
                  <a:cubicBezTo>
                    <a:pt x="1016" y="2792"/>
                    <a:pt x="1320" y="3012"/>
                    <a:pt x="1348" y="3215"/>
                  </a:cubicBezTo>
                  <a:cubicBezTo>
                    <a:pt x="1352" y="3222"/>
                    <a:pt x="1352" y="3233"/>
                    <a:pt x="1355" y="3240"/>
                  </a:cubicBezTo>
                  <a:cubicBezTo>
                    <a:pt x="1387" y="3362"/>
                    <a:pt x="1523" y="3513"/>
                    <a:pt x="1618" y="3586"/>
                  </a:cubicBezTo>
                  <a:cubicBezTo>
                    <a:pt x="1628" y="3597"/>
                    <a:pt x="1639" y="3607"/>
                    <a:pt x="1646" y="3618"/>
                  </a:cubicBezTo>
                  <a:cubicBezTo>
                    <a:pt x="1670" y="3653"/>
                    <a:pt x="1681" y="3699"/>
                    <a:pt x="1681" y="3741"/>
                  </a:cubicBezTo>
                  <a:cubicBezTo>
                    <a:pt x="1674" y="3814"/>
                    <a:pt x="1663" y="3884"/>
                    <a:pt x="1646" y="3954"/>
                  </a:cubicBezTo>
                  <a:cubicBezTo>
                    <a:pt x="1625" y="4031"/>
                    <a:pt x="1614" y="4108"/>
                    <a:pt x="1607" y="4189"/>
                  </a:cubicBezTo>
                  <a:cubicBezTo>
                    <a:pt x="1604" y="4276"/>
                    <a:pt x="1569" y="4360"/>
                    <a:pt x="1506" y="4427"/>
                  </a:cubicBezTo>
                  <a:cubicBezTo>
                    <a:pt x="1453" y="4493"/>
                    <a:pt x="1429" y="4525"/>
                    <a:pt x="1474" y="4602"/>
                  </a:cubicBezTo>
                  <a:cubicBezTo>
                    <a:pt x="1572" y="4756"/>
                    <a:pt x="2349" y="4871"/>
                    <a:pt x="2650" y="4871"/>
                  </a:cubicBezTo>
                  <a:cubicBezTo>
                    <a:pt x="2843" y="4871"/>
                    <a:pt x="2952" y="4990"/>
                    <a:pt x="3025" y="5067"/>
                  </a:cubicBezTo>
                  <a:cubicBezTo>
                    <a:pt x="3039" y="5088"/>
                    <a:pt x="3057" y="5102"/>
                    <a:pt x="3074" y="5120"/>
                  </a:cubicBezTo>
                  <a:cubicBezTo>
                    <a:pt x="3148" y="5134"/>
                    <a:pt x="3214" y="5176"/>
                    <a:pt x="3256" y="5235"/>
                  </a:cubicBezTo>
                  <a:lnTo>
                    <a:pt x="3277" y="5256"/>
                  </a:lnTo>
                  <a:cubicBezTo>
                    <a:pt x="3319" y="5309"/>
                    <a:pt x="3358" y="5351"/>
                    <a:pt x="3428" y="5365"/>
                  </a:cubicBezTo>
                  <a:cubicBezTo>
                    <a:pt x="3501" y="5379"/>
                    <a:pt x="3571" y="5407"/>
                    <a:pt x="3638" y="5449"/>
                  </a:cubicBezTo>
                  <a:cubicBezTo>
                    <a:pt x="3767" y="5533"/>
                    <a:pt x="3855" y="5673"/>
                    <a:pt x="3900" y="5876"/>
                  </a:cubicBezTo>
                  <a:cubicBezTo>
                    <a:pt x="3925" y="5985"/>
                    <a:pt x="3970" y="6086"/>
                    <a:pt x="4040" y="6174"/>
                  </a:cubicBezTo>
                  <a:cubicBezTo>
                    <a:pt x="4061" y="6198"/>
                    <a:pt x="4079" y="6223"/>
                    <a:pt x="4096" y="6244"/>
                  </a:cubicBezTo>
                  <a:cubicBezTo>
                    <a:pt x="4152" y="6300"/>
                    <a:pt x="4191" y="6366"/>
                    <a:pt x="4215" y="6436"/>
                  </a:cubicBezTo>
                  <a:cubicBezTo>
                    <a:pt x="4221" y="6456"/>
                    <a:pt x="4289" y="6461"/>
                    <a:pt x="4363" y="6461"/>
                  </a:cubicBezTo>
                  <a:cubicBezTo>
                    <a:pt x="4418" y="6461"/>
                    <a:pt x="4476" y="6459"/>
                    <a:pt x="4516" y="6457"/>
                  </a:cubicBezTo>
                  <a:cubicBezTo>
                    <a:pt x="4574" y="6452"/>
                    <a:pt x="4633" y="6449"/>
                    <a:pt x="4691" y="6449"/>
                  </a:cubicBezTo>
                  <a:cubicBezTo>
                    <a:pt x="4750" y="6449"/>
                    <a:pt x="4809" y="6452"/>
                    <a:pt x="4867" y="6457"/>
                  </a:cubicBezTo>
                  <a:cubicBezTo>
                    <a:pt x="5003" y="6475"/>
                    <a:pt x="5273" y="6475"/>
                    <a:pt x="5535" y="6475"/>
                  </a:cubicBezTo>
                  <a:cubicBezTo>
                    <a:pt x="5805" y="6475"/>
                    <a:pt x="6060" y="6475"/>
                    <a:pt x="6172" y="6492"/>
                  </a:cubicBezTo>
                  <a:cubicBezTo>
                    <a:pt x="6221" y="6499"/>
                    <a:pt x="6291" y="6506"/>
                    <a:pt x="6372" y="6510"/>
                  </a:cubicBezTo>
                  <a:lnTo>
                    <a:pt x="6466" y="6517"/>
                  </a:lnTo>
                  <a:cubicBezTo>
                    <a:pt x="6701" y="6534"/>
                    <a:pt x="6988" y="6566"/>
                    <a:pt x="7188" y="6716"/>
                  </a:cubicBezTo>
                  <a:cubicBezTo>
                    <a:pt x="7266" y="6780"/>
                    <a:pt x="7364" y="6815"/>
                    <a:pt x="7465" y="6815"/>
                  </a:cubicBezTo>
                  <a:cubicBezTo>
                    <a:pt x="7486" y="6815"/>
                    <a:pt x="7506" y="6814"/>
                    <a:pt x="7527" y="6811"/>
                  </a:cubicBezTo>
                  <a:cubicBezTo>
                    <a:pt x="7549" y="6807"/>
                    <a:pt x="7571" y="6806"/>
                    <a:pt x="7593" y="6806"/>
                  </a:cubicBezTo>
                  <a:cubicBezTo>
                    <a:pt x="7658" y="6806"/>
                    <a:pt x="7721" y="6821"/>
                    <a:pt x="7779" y="6853"/>
                  </a:cubicBezTo>
                  <a:cubicBezTo>
                    <a:pt x="7923" y="6939"/>
                    <a:pt x="8028" y="6994"/>
                    <a:pt x="8187" y="6994"/>
                  </a:cubicBezTo>
                  <a:cubicBezTo>
                    <a:pt x="8222" y="6994"/>
                    <a:pt x="8260" y="6992"/>
                    <a:pt x="8301" y="6986"/>
                  </a:cubicBezTo>
                  <a:cubicBezTo>
                    <a:pt x="8322" y="6982"/>
                    <a:pt x="8343" y="6979"/>
                    <a:pt x="8360" y="6979"/>
                  </a:cubicBezTo>
                  <a:cubicBezTo>
                    <a:pt x="8374" y="6979"/>
                    <a:pt x="8388" y="6982"/>
                    <a:pt x="8402" y="6982"/>
                  </a:cubicBezTo>
                  <a:lnTo>
                    <a:pt x="8413" y="6982"/>
                  </a:lnTo>
                  <a:cubicBezTo>
                    <a:pt x="8423" y="6986"/>
                    <a:pt x="8434" y="6986"/>
                    <a:pt x="8444" y="6989"/>
                  </a:cubicBezTo>
                  <a:lnTo>
                    <a:pt x="8455" y="6993"/>
                  </a:lnTo>
                  <a:cubicBezTo>
                    <a:pt x="8465" y="6996"/>
                    <a:pt x="8476" y="7000"/>
                    <a:pt x="8483" y="7003"/>
                  </a:cubicBezTo>
                  <a:lnTo>
                    <a:pt x="8493" y="7007"/>
                  </a:lnTo>
                  <a:cubicBezTo>
                    <a:pt x="8500" y="7010"/>
                    <a:pt x="8507" y="7017"/>
                    <a:pt x="8518" y="7021"/>
                  </a:cubicBezTo>
                  <a:lnTo>
                    <a:pt x="8525" y="7024"/>
                  </a:lnTo>
                  <a:lnTo>
                    <a:pt x="8546" y="7038"/>
                  </a:lnTo>
                  <a:lnTo>
                    <a:pt x="8549" y="7045"/>
                  </a:lnTo>
                  <a:lnTo>
                    <a:pt x="8570" y="7063"/>
                  </a:lnTo>
                  <a:lnTo>
                    <a:pt x="8577" y="7066"/>
                  </a:lnTo>
                  <a:lnTo>
                    <a:pt x="8598" y="7087"/>
                  </a:lnTo>
                  <a:lnTo>
                    <a:pt x="8602" y="7091"/>
                  </a:lnTo>
                  <a:lnTo>
                    <a:pt x="8619" y="7108"/>
                  </a:lnTo>
                  <a:cubicBezTo>
                    <a:pt x="8651" y="7150"/>
                    <a:pt x="8693" y="7182"/>
                    <a:pt x="8742" y="7196"/>
                  </a:cubicBezTo>
                  <a:cubicBezTo>
                    <a:pt x="8748" y="7197"/>
                    <a:pt x="8754" y="7198"/>
                    <a:pt x="8761" y="7198"/>
                  </a:cubicBezTo>
                  <a:cubicBezTo>
                    <a:pt x="8843" y="7198"/>
                    <a:pt x="8985" y="7104"/>
                    <a:pt x="9134" y="7007"/>
                  </a:cubicBezTo>
                  <a:cubicBezTo>
                    <a:pt x="9299" y="6895"/>
                    <a:pt x="9474" y="6797"/>
                    <a:pt x="9656" y="6709"/>
                  </a:cubicBezTo>
                  <a:cubicBezTo>
                    <a:pt x="9705" y="6685"/>
                    <a:pt x="9757" y="6664"/>
                    <a:pt x="9810" y="6650"/>
                  </a:cubicBezTo>
                  <a:cubicBezTo>
                    <a:pt x="9944" y="6610"/>
                    <a:pt x="10082" y="6589"/>
                    <a:pt x="10222" y="6589"/>
                  </a:cubicBezTo>
                  <a:cubicBezTo>
                    <a:pt x="10242" y="6589"/>
                    <a:pt x="10262" y="6589"/>
                    <a:pt x="10282" y="6590"/>
                  </a:cubicBezTo>
                  <a:cubicBezTo>
                    <a:pt x="10377" y="6590"/>
                    <a:pt x="10471" y="6597"/>
                    <a:pt x="10566" y="6611"/>
                  </a:cubicBezTo>
                  <a:cubicBezTo>
                    <a:pt x="10653" y="6622"/>
                    <a:pt x="10737" y="6636"/>
                    <a:pt x="10804" y="6646"/>
                  </a:cubicBezTo>
                  <a:lnTo>
                    <a:pt x="10856" y="6657"/>
                  </a:lnTo>
                  <a:lnTo>
                    <a:pt x="10923" y="6667"/>
                  </a:lnTo>
                  <a:cubicBezTo>
                    <a:pt x="10945" y="6670"/>
                    <a:pt x="10968" y="6672"/>
                    <a:pt x="10994" y="6672"/>
                  </a:cubicBezTo>
                  <a:cubicBezTo>
                    <a:pt x="11224" y="6672"/>
                    <a:pt x="11605" y="6545"/>
                    <a:pt x="11851" y="6265"/>
                  </a:cubicBezTo>
                  <a:cubicBezTo>
                    <a:pt x="11970" y="6142"/>
                    <a:pt x="12113" y="6048"/>
                    <a:pt x="12271" y="5985"/>
                  </a:cubicBezTo>
                  <a:cubicBezTo>
                    <a:pt x="12418" y="5922"/>
                    <a:pt x="12491" y="5883"/>
                    <a:pt x="12505" y="5771"/>
                  </a:cubicBezTo>
                  <a:cubicBezTo>
                    <a:pt x="12519" y="5662"/>
                    <a:pt x="12470" y="5589"/>
                    <a:pt x="12418" y="5508"/>
                  </a:cubicBezTo>
                  <a:cubicBezTo>
                    <a:pt x="12351" y="5403"/>
                    <a:pt x="12278" y="5284"/>
                    <a:pt x="12372" y="5116"/>
                  </a:cubicBezTo>
                  <a:cubicBezTo>
                    <a:pt x="12463" y="4954"/>
                    <a:pt x="12605" y="4889"/>
                    <a:pt x="12747" y="4889"/>
                  </a:cubicBezTo>
                  <a:cubicBezTo>
                    <a:pt x="12829" y="4889"/>
                    <a:pt x="12912" y="4911"/>
                    <a:pt x="12985" y="4948"/>
                  </a:cubicBezTo>
                  <a:cubicBezTo>
                    <a:pt x="13098" y="5000"/>
                    <a:pt x="13218" y="5026"/>
                    <a:pt x="13337" y="5026"/>
                  </a:cubicBezTo>
                  <a:cubicBezTo>
                    <a:pt x="13500" y="5026"/>
                    <a:pt x="13661" y="4978"/>
                    <a:pt x="13801" y="4885"/>
                  </a:cubicBezTo>
                  <a:cubicBezTo>
                    <a:pt x="14105" y="4672"/>
                    <a:pt x="14266" y="4658"/>
                    <a:pt x="14490" y="4640"/>
                  </a:cubicBezTo>
                  <a:cubicBezTo>
                    <a:pt x="14536" y="4637"/>
                    <a:pt x="14585" y="4633"/>
                    <a:pt x="14641" y="4626"/>
                  </a:cubicBezTo>
                  <a:cubicBezTo>
                    <a:pt x="14816" y="4605"/>
                    <a:pt x="14858" y="4535"/>
                    <a:pt x="14928" y="4413"/>
                  </a:cubicBezTo>
                  <a:cubicBezTo>
                    <a:pt x="14973" y="4332"/>
                    <a:pt x="15029" y="4255"/>
                    <a:pt x="15096" y="4185"/>
                  </a:cubicBezTo>
                  <a:cubicBezTo>
                    <a:pt x="15282" y="3993"/>
                    <a:pt x="15541" y="3884"/>
                    <a:pt x="15810" y="3884"/>
                  </a:cubicBezTo>
                  <a:cubicBezTo>
                    <a:pt x="15905" y="3877"/>
                    <a:pt x="15996" y="3853"/>
                    <a:pt x="16080" y="3814"/>
                  </a:cubicBezTo>
                  <a:cubicBezTo>
                    <a:pt x="16194" y="3773"/>
                    <a:pt x="16309" y="3729"/>
                    <a:pt x="16420" y="3729"/>
                  </a:cubicBezTo>
                  <a:cubicBezTo>
                    <a:pt x="16459" y="3729"/>
                    <a:pt x="16497" y="3735"/>
                    <a:pt x="16535" y="3748"/>
                  </a:cubicBezTo>
                  <a:cubicBezTo>
                    <a:pt x="16633" y="3780"/>
                    <a:pt x="16747" y="3802"/>
                    <a:pt x="16841" y="3802"/>
                  </a:cubicBezTo>
                  <a:cubicBezTo>
                    <a:pt x="16897" y="3802"/>
                    <a:pt x="16946" y="3794"/>
                    <a:pt x="16979" y="3776"/>
                  </a:cubicBezTo>
                  <a:cubicBezTo>
                    <a:pt x="16997" y="3765"/>
                    <a:pt x="17011" y="3748"/>
                    <a:pt x="17014" y="3727"/>
                  </a:cubicBezTo>
                  <a:cubicBezTo>
                    <a:pt x="17028" y="3653"/>
                    <a:pt x="16769" y="3436"/>
                    <a:pt x="16629" y="3317"/>
                  </a:cubicBezTo>
                  <a:cubicBezTo>
                    <a:pt x="16517" y="3233"/>
                    <a:pt x="16416" y="3142"/>
                    <a:pt x="16325" y="3040"/>
                  </a:cubicBezTo>
                  <a:cubicBezTo>
                    <a:pt x="16304" y="3019"/>
                    <a:pt x="16283" y="2998"/>
                    <a:pt x="16258" y="2984"/>
                  </a:cubicBezTo>
                  <a:lnTo>
                    <a:pt x="16248" y="2977"/>
                  </a:lnTo>
                  <a:lnTo>
                    <a:pt x="16241" y="2974"/>
                  </a:lnTo>
                  <a:cubicBezTo>
                    <a:pt x="16234" y="2970"/>
                    <a:pt x="16227" y="2967"/>
                    <a:pt x="16220" y="2963"/>
                  </a:cubicBezTo>
                  <a:cubicBezTo>
                    <a:pt x="16213" y="2960"/>
                    <a:pt x="16202" y="2956"/>
                    <a:pt x="16192" y="2956"/>
                  </a:cubicBezTo>
                  <a:cubicBezTo>
                    <a:pt x="16185" y="2953"/>
                    <a:pt x="16174" y="2949"/>
                    <a:pt x="16164" y="2949"/>
                  </a:cubicBezTo>
                  <a:cubicBezTo>
                    <a:pt x="16153" y="2948"/>
                    <a:pt x="16143" y="2947"/>
                    <a:pt x="16132" y="2947"/>
                  </a:cubicBezTo>
                  <a:cubicBezTo>
                    <a:pt x="16122" y="2947"/>
                    <a:pt x="16111" y="2948"/>
                    <a:pt x="16101" y="2949"/>
                  </a:cubicBezTo>
                  <a:cubicBezTo>
                    <a:pt x="16017" y="2963"/>
                    <a:pt x="15947" y="3016"/>
                    <a:pt x="15908" y="3093"/>
                  </a:cubicBezTo>
                  <a:cubicBezTo>
                    <a:pt x="15894" y="3135"/>
                    <a:pt x="15863" y="3170"/>
                    <a:pt x="15821" y="3187"/>
                  </a:cubicBezTo>
                  <a:cubicBezTo>
                    <a:pt x="15805" y="3194"/>
                    <a:pt x="15789" y="3197"/>
                    <a:pt x="15773" y="3197"/>
                  </a:cubicBezTo>
                  <a:cubicBezTo>
                    <a:pt x="15727" y="3197"/>
                    <a:pt x="15679" y="3175"/>
                    <a:pt x="15625" y="3149"/>
                  </a:cubicBezTo>
                  <a:cubicBezTo>
                    <a:pt x="15534" y="3096"/>
                    <a:pt x="15429" y="3068"/>
                    <a:pt x="15320" y="3065"/>
                  </a:cubicBezTo>
                  <a:cubicBezTo>
                    <a:pt x="15236" y="3065"/>
                    <a:pt x="15155" y="3079"/>
                    <a:pt x="15078" y="3103"/>
                  </a:cubicBezTo>
                  <a:cubicBezTo>
                    <a:pt x="15027" y="3120"/>
                    <a:pt x="14982" y="3132"/>
                    <a:pt x="14939" y="3132"/>
                  </a:cubicBezTo>
                  <a:cubicBezTo>
                    <a:pt x="14869" y="3132"/>
                    <a:pt x="14801" y="3101"/>
                    <a:pt x="14711" y="3009"/>
                  </a:cubicBezTo>
                  <a:cubicBezTo>
                    <a:pt x="14627" y="2928"/>
                    <a:pt x="14599" y="2848"/>
                    <a:pt x="14616" y="2774"/>
                  </a:cubicBezTo>
                  <a:cubicBezTo>
                    <a:pt x="14641" y="2708"/>
                    <a:pt x="14697" y="2655"/>
                    <a:pt x="14767" y="2631"/>
                  </a:cubicBezTo>
                  <a:lnTo>
                    <a:pt x="14798" y="2379"/>
                  </a:lnTo>
                  <a:lnTo>
                    <a:pt x="15204" y="1563"/>
                  </a:lnTo>
                  <a:cubicBezTo>
                    <a:pt x="15138" y="1544"/>
                    <a:pt x="15068" y="1535"/>
                    <a:pt x="15012" y="1535"/>
                  </a:cubicBezTo>
                  <a:cubicBezTo>
                    <a:pt x="14976" y="1535"/>
                    <a:pt x="14945" y="1539"/>
                    <a:pt x="14924" y="1545"/>
                  </a:cubicBezTo>
                  <a:cubicBezTo>
                    <a:pt x="14914" y="1552"/>
                    <a:pt x="14903" y="1552"/>
                    <a:pt x="14893" y="1556"/>
                  </a:cubicBezTo>
                  <a:cubicBezTo>
                    <a:pt x="14845" y="1568"/>
                    <a:pt x="14797" y="1573"/>
                    <a:pt x="14750" y="1573"/>
                  </a:cubicBezTo>
                  <a:cubicBezTo>
                    <a:pt x="14729" y="1573"/>
                    <a:pt x="14707" y="1572"/>
                    <a:pt x="14686" y="1570"/>
                  </a:cubicBezTo>
                  <a:cubicBezTo>
                    <a:pt x="14613" y="1566"/>
                    <a:pt x="14539" y="1549"/>
                    <a:pt x="14473" y="1517"/>
                  </a:cubicBezTo>
                  <a:cubicBezTo>
                    <a:pt x="14438" y="1500"/>
                    <a:pt x="14406" y="1475"/>
                    <a:pt x="14385" y="1440"/>
                  </a:cubicBezTo>
                  <a:cubicBezTo>
                    <a:pt x="14382" y="1433"/>
                    <a:pt x="14375" y="1423"/>
                    <a:pt x="14371" y="1409"/>
                  </a:cubicBezTo>
                  <a:cubicBezTo>
                    <a:pt x="14342" y="1376"/>
                    <a:pt x="14212" y="1356"/>
                    <a:pt x="14081" y="1356"/>
                  </a:cubicBezTo>
                  <a:cubicBezTo>
                    <a:pt x="13962" y="1356"/>
                    <a:pt x="13842" y="1372"/>
                    <a:pt x="13794" y="1409"/>
                  </a:cubicBezTo>
                  <a:cubicBezTo>
                    <a:pt x="13734" y="1451"/>
                    <a:pt x="13668" y="1489"/>
                    <a:pt x="13598" y="1517"/>
                  </a:cubicBezTo>
                  <a:cubicBezTo>
                    <a:pt x="13524" y="1556"/>
                    <a:pt x="13388" y="1623"/>
                    <a:pt x="13384" y="1658"/>
                  </a:cubicBezTo>
                  <a:cubicBezTo>
                    <a:pt x="13374" y="1710"/>
                    <a:pt x="13339" y="1756"/>
                    <a:pt x="13286" y="1770"/>
                  </a:cubicBezTo>
                  <a:cubicBezTo>
                    <a:pt x="13227" y="1794"/>
                    <a:pt x="13167" y="1808"/>
                    <a:pt x="13107" y="1815"/>
                  </a:cubicBezTo>
                  <a:cubicBezTo>
                    <a:pt x="13041" y="1819"/>
                    <a:pt x="12978" y="1836"/>
                    <a:pt x="12918" y="1864"/>
                  </a:cubicBezTo>
                  <a:cubicBezTo>
                    <a:pt x="12855" y="1910"/>
                    <a:pt x="12712" y="1938"/>
                    <a:pt x="12498" y="1973"/>
                  </a:cubicBezTo>
                  <a:cubicBezTo>
                    <a:pt x="12407" y="1983"/>
                    <a:pt x="12313" y="2001"/>
                    <a:pt x="12225" y="2029"/>
                  </a:cubicBezTo>
                  <a:cubicBezTo>
                    <a:pt x="12208" y="2050"/>
                    <a:pt x="12183" y="2067"/>
                    <a:pt x="12155" y="2074"/>
                  </a:cubicBezTo>
                  <a:cubicBezTo>
                    <a:pt x="12095" y="2095"/>
                    <a:pt x="11951" y="2111"/>
                    <a:pt x="11803" y="2111"/>
                  </a:cubicBezTo>
                  <a:cubicBezTo>
                    <a:pt x="11635" y="2111"/>
                    <a:pt x="11462" y="2091"/>
                    <a:pt x="11399" y="2039"/>
                  </a:cubicBezTo>
                  <a:cubicBezTo>
                    <a:pt x="11371" y="2018"/>
                    <a:pt x="11231" y="2015"/>
                    <a:pt x="11137" y="2011"/>
                  </a:cubicBezTo>
                  <a:cubicBezTo>
                    <a:pt x="10933" y="2004"/>
                    <a:pt x="10744" y="1997"/>
                    <a:pt x="10688" y="1889"/>
                  </a:cubicBezTo>
                  <a:cubicBezTo>
                    <a:pt x="10653" y="1840"/>
                    <a:pt x="10608" y="1798"/>
                    <a:pt x="10555" y="1766"/>
                  </a:cubicBezTo>
                  <a:cubicBezTo>
                    <a:pt x="10475" y="1710"/>
                    <a:pt x="10394" y="1651"/>
                    <a:pt x="10391" y="1559"/>
                  </a:cubicBezTo>
                  <a:cubicBezTo>
                    <a:pt x="10338" y="1535"/>
                    <a:pt x="10282" y="1514"/>
                    <a:pt x="10226" y="1503"/>
                  </a:cubicBezTo>
                  <a:lnTo>
                    <a:pt x="10209" y="1500"/>
                  </a:lnTo>
                  <a:cubicBezTo>
                    <a:pt x="10086" y="1468"/>
                    <a:pt x="9981" y="1444"/>
                    <a:pt x="9946" y="1370"/>
                  </a:cubicBezTo>
                  <a:cubicBezTo>
                    <a:pt x="9928" y="1334"/>
                    <a:pt x="9737" y="1283"/>
                    <a:pt x="9648" y="1283"/>
                  </a:cubicBezTo>
                  <a:cubicBezTo>
                    <a:pt x="9635" y="1283"/>
                    <a:pt x="9625" y="1284"/>
                    <a:pt x="9617" y="1286"/>
                  </a:cubicBezTo>
                  <a:lnTo>
                    <a:pt x="9610" y="1290"/>
                  </a:lnTo>
                  <a:cubicBezTo>
                    <a:pt x="9597" y="1296"/>
                    <a:pt x="9581" y="1299"/>
                    <a:pt x="9561" y="1299"/>
                  </a:cubicBezTo>
                  <a:cubicBezTo>
                    <a:pt x="9507" y="1299"/>
                    <a:pt x="9423" y="1278"/>
                    <a:pt x="9278" y="1237"/>
                  </a:cubicBezTo>
                  <a:lnTo>
                    <a:pt x="9236" y="1223"/>
                  </a:lnTo>
                  <a:cubicBezTo>
                    <a:pt x="9190" y="1209"/>
                    <a:pt x="9148" y="1199"/>
                    <a:pt x="9117" y="1188"/>
                  </a:cubicBezTo>
                  <a:cubicBezTo>
                    <a:pt x="9099" y="1185"/>
                    <a:pt x="9085" y="1181"/>
                    <a:pt x="9075" y="1181"/>
                  </a:cubicBezTo>
                  <a:lnTo>
                    <a:pt x="9068" y="1181"/>
                  </a:lnTo>
                  <a:cubicBezTo>
                    <a:pt x="8976" y="1185"/>
                    <a:pt x="8885" y="1195"/>
                    <a:pt x="8798" y="1216"/>
                  </a:cubicBezTo>
                  <a:cubicBezTo>
                    <a:pt x="8731" y="1227"/>
                    <a:pt x="8668" y="1237"/>
                    <a:pt x="8623" y="1244"/>
                  </a:cubicBezTo>
                  <a:lnTo>
                    <a:pt x="8581" y="1244"/>
                  </a:lnTo>
                  <a:cubicBezTo>
                    <a:pt x="8553" y="1244"/>
                    <a:pt x="8479" y="1293"/>
                    <a:pt x="8423" y="1328"/>
                  </a:cubicBezTo>
                  <a:cubicBezTo>
                    <a:pt x="8350" y="1377"/>
                    <a:pt x="8273" y="1430"/>
                    <a:pt x="8203" y="1440"/>
                  </a:cubicBezTo>
                  <a:cubicBezTo>
                    <a:pt x="8198" y="1441"/>
                    <a:pt x="8193" y="1441"/>
                    <a:pt x="8188" y="1441"/>
                  </a:cubicBezTo>
                  <a:cubicBezTo>
                    <a:pt x="8118" y="1441"/>
                    <a:pt x="8020" y="1399"/>
                    <a:pt x="7916" y="1353"/>
                  </a:cubicBezTo>
                  <a:lnTo>
                    <a:pt x="7870" y="1332"/>
                  </a:lnTo>
                  <a:lnTo>
                    <a:pt x="7853" y="1325"/>
                  </a:lnTo>
                  <a:lnTo>
                    <a:pt x="7842" y="1321"/>
                  </a:lnTo>
                  <a:lnTo>
                    <a:pt x="7821" y="1311"/>
                  </a:lnTo>
                  <a:lnTo>
                    <a:pt x="7818" y="1311"/>
                  </a:lnTo>
                  <a:lnTo>
                    <a:pt x="7800" y="1307"/>
                  </a:lnTo>
                  <a:lnTo>
                    <a:pt x="7793" y="1304"/>
                  </a:lnTo>
                  <a:lnTo>
                    <a:pt x="7783" y="1300"/>
                  </a:lnTo>
                  <a:lnTo>
                    <a:pt x="7772" y="1297"/>
                  </a:lnTo>
                  <a:lnTo>
                    <a:pt x="7765" y="1297"/>
                  </a:lnTo>
                  <a:lnTo>
                    <a:pt x="7755" y="1293"/>
                  </a:lnTo>
                  <a:lnTo>
                    <a:pt x="7741" y="1293"/>
                  </a:lnTo>
                  <a:cubicBezTo>
                    <a:pt x="7729" y="1300"/>
                    <a:pt x="7713" y="1308"/>
                    <a:pt x="7689" y="1308"/>
                  </a:cubicBezTo>
                  <a:cubicBezTo>
                    <a:pt x="7663" y="1308"/>
                    <a:pt x="7628" y="1298"/>
                    <a:pt x="7580" y="1269"/>
                  </a:cubicBezTo>
                  <a:cubicBezTo>
                    <a:pt x="7475" y="1206"/>
                    <a:pt x="7366" y="1073"/>
                    <a:pt x="7317" y="1017"/>
                  </a:cubicBezTo>
                  <a:cubicBezTo>
                    <a:pt x="7258" y="947"/>
                    <a:pt x="7261" y="835"/>
                    <a:pt x="7265" y="723"/>
                  </a:cubicBezTo>
                  <a:cubicBezTo>
                    <a:pt x="7265" y="656"/>
                    <a:pt x="7268" y="572"/>
                    <a:pt x="7251" y="544"/>
                  </a:cubicBezTo>
                  <a:cubicBezTo>
                    <a:pt x="7230" y="513"/>
                    <a:pt x="7076" y="481"/>
                    <a:pt x="6992" y="467"/>
                  </a:cubicBezTo>
                  <a:lnTo>
                    <a:pt x="6953" y="460"/>
                  </a:lnTo>
                  <a:cubicBezTo>
                    <a:pt x="6879" y="453"/>
                    <a:pt x="6806" y="432"/>
                    <a:pt x="6736" y="401"/>
                  </a:cubicBezTo>
                  <a:cubicBezTo>
                    <a:pt x="6673" y="362"/>
                    <a:pt x="6470" y="250"/>
                    <a:pt x="6365" y="250"/>
                  </a:cubicBezTo>
                  <a:cubicBezTo>
                    <a:pt x="6277" y="250"/>
                    <a:pt x="6053" y="222"/>
                    <a:pt x="5980" y="149"/>
                  </a:cubicBezTo>
                  <a:cubicBezTo>
                    <a:pt x="5952" y="121"/>
                    <a:pt x="5770" y="51"/>
                    <a:pt x="5605" y="2"/>
                  </a:cubicBezTo>
                  <a:cubicBezTo>
                    <a:pt x="5601" y="1"/>
                    <a:pt x="5598" y="0"/>
                    <a:pt x="559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34" name="Google Shape;4448;p79">
              <a:extLst>
                <a:ext uri="{899E3F21-1BD3-4ABA-8DB3-42ECCE717388}">
                  <a16:creationId xmlns:a16="http://schemas.microsoft.com/office/drawing/2010/main" id="{CEE1285D-CA32-48DF-85E0-6052DFB69956}"/>
                </a:ext>
              </a:extLst>
            </p:cNvPr>
            <p:cNvSpPr/>
            <p:nvPr/>
          </p:nvSpPr>
          <p:spPr>
            <a:xfrm rot="0">
              <a:off x="2305161" y="1791540"/>
              <a:ext cx="1914" cy="7047"/>
            </a:xfrm>
            <a:custGeom>
              <a:avLst/>
              <a:gdLst/>
              <a:ahLst/>
              <a:cxnLst/>
              <a:rect b="b" l="0" r="r" t="0"/>
              <a:pathLst>
                <a:path h="519" w="141">
                  <a:moveTo>
                    <a:pt x="77" y="1"/>
                  </a:moveTo>
                  <a:cubicBezTo>
                    <a:pt x="39" y="39"/>
                    <a:pt x="0" y="263"/>
                    <a:pt x="0" y="333"/>
                  </a:cubicBezTo>
                  <a:cubicBezTo>
                    <a:pt x="0" y="337"/>
                    <a:pt x="0" y="340"/>
                    <a:pt x="0" y="340"/>
                  </a:cubicBezTo>
                  <a:lnTo>
                    <a:pt x="0" y="344"/>
                  </a:lnTo>
                  <a:lnTo>
                    <a:pt x="4" y="354"/>
                  </a:lnTo>
                  <a:lnTo>
                    <a:pt x="7" y="372"/>
                  </a:lnTo>
                  <a:lnTo>
                    <a:pt x="7" y="375"/>
                  </a:lnTo>
                  <a:lnTo>
                    <a:pt x="14" y="393"/>
                  </a:lnTo>
                  <a:lnTo>
                    <a:pt x="14" y="396"/>
                  </a:lnTo>
                  <a:cubicBezTo>
                    <a:pt x="18" y="403"/>
                    <a:pt x="21" y="410"/>
                    <a:pt x="25" y="421"/>
                  </a:cubicBezTo>
                  <a:lnTo>
                    <a:pt x="28" y="424"/>
                  </a:lnTo>
                  <a:lnTo>
                    <a:pt x="39" y="445"/>
                  </a:lnTo>
                  <a:lnTo>
                    <a:pt x="42" y="452"/>
                  </a:lnTo>
                  <a:cubicBezTo>
                    <a:pt x="49" y="463"/>
                    <a:pt x="53" y="473"/>
                    <a:pt x="60" y="484"/>
                  </a:cubicBezTo>
                  <a:lnTo>
                    <a:pt x="63" y="487"/>
                  </a:lnTo>
                  <a:lnTo>
                    <a:pt x="81" y="512"/>
                  </a:lnTo>
                  <a:lnTo>
                    <a:pt x="84" y="519"/>
                  </a:lnTo>
                  <a:lnTo>
                    <a:pt x="84" y="515"/>
                  </a:lnTo>
                  <a:cubicBezTo>
                    <a:pt x="88" y="480"/>
                    <a:pt x="88" y="445"/>
                    <a:pt x="91" y="410"/>
                  </a:cubicBezTo>
                  <a:cubicBezTo>
                    <a:pt x="95" y="375"/>
                    <a:pt x="95" y="344"/>
                    <a:pt x="98" y="312"/>
                  </a:cubicBezTo>
                  <a:lnTo>
                    <a:pt x="98" y="309"/>
                  </a:lnTo>
                  <a:cubicBezTo>
                    <a:pt x="102" y="214"/>
                    <a:pt x="112" y="120"/>
                    <a:pt x="126" y="29"/>
                  </a:cubicBezTo>
                  <a:lnTo>
                    <a:pt x="126" y="25"/>
                  </a:lnTo>
                  <a:cubicBezTo>
                    <a:pt x="133" y="22"/>
                    <a:pt x="137" y="11"/>
                    <a:pt x="14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35" name="Google Shape;4449;p79">
              <a:extLst>
                <a:ext uri="{CDBABCC8-E520-468E-9EF3-5324E4750994}">
                  <a16:creationId xmlns:a16="http://schemas.microsoft.com/office/drawing/2010/main" id="{90A0D681-43D2-4E8A-BF7E-B8835084198F}"/>
                </a:ext>
              </a:extLst>
            </p:cNvPr>
            <p:cNvSpPr/>
            <p:nvPr/>
          </p:nvSpPr>
          <p:spPr>
            <a:xfrm rot="0">
              <a:off x="2298930" y="1785457"/>
              <a:ext cx="8853" cy="26449"/>
            </a:xfrm>
            <a:custGeom>
              <a:avLst/>
              <a:gdLst/>
              <a:ahLst/>
              <a:cxnLst/>
              <a:rect b="b" l="0" r="r" t="0"/>
              <a:pathLst>
                <a:path h="1948" w="652">
                  <a:moveTo>
                    <a:pt x="480" y="1"/>
                  </a:moveTo>
                  <a:cubicBezTo>
                    <a:pt x="456" y="60"/>
                    <a:pt x="435" y="120"/>
                    <a:pt x="424" y="183"/>
                  </a:cubicBezTo>
                  <a:cubicBezTo>
                    <a:pt x="379" y="473"/>
                    <a:pt x="130" y="942"/>
                    <a:pt x="1" y="1152"/>
                  </a:cubicBezTo>
                  <a:lnTo>
                    <a:pt x="326" y="1947"/>
                  </a:lnTo>
                  <a:cubicBezTo>
                    <a:pt x="330" y="1916"/>
                    <a:pt x="337" y="1881"/>
                    <a:pt x="344" y="1846"/>
                  </a:cubicBezTo>
                  <a:lnTo>
                    <a:pt x="340" y="1828"/>
                  </a:lnTo>
                  <a:cubicBezTo>
                    <a:pt x="344" y="1811"/>
                    <a:pt x="347" y="1793"/>
                    <a:pt x="351" y="1779"/>
                  </a:cubicBezTo>
                  <a:lnTo>
                    <a:pt x="351" y="1769"/>
                  </a:lnTo>
                  <a:cubicBezTo>
                    <a:pt x="358" y="1730"/>
                    <a:pt x="365" y="1692"/>
                    <a:pt x="375" y="1657"/>
                  </a:cubicBezTo>
                  <a:lnTo>
                    <a:pt x="379" y="1643"/>
                  </a:lnTo>
                  <a:cubicBezTo>
                    <a:pt x="379" y="1629"/>
                    <a:pt x="382" y="1615"/>
                    <a:pt x="386" y="1604"/>
                  </a:cubicBezTo>
                  <a:lnTo>
                    <a:pt x="389" y="1590"/>
                  </a:lnTo>
                  <a:cubicBezTo>
                    <a:pt x="393" y="1576"/>
                    <a:pt x="396" y="1559"/>
                    <a:pt x="400" y="1544"/>
                  </a:cubicBezTo>
                  <a:lnTo>
                    <a:pt x="403" y="1534"/>
                  </a:lnTo>
                  <a:cubicBezTo>
                    <a:pt x="407" y="1523"/>
                    <a:pt x="410" y="1509"/>
                    <a:pt x="414" y="1499"/>
                  </a:cubicBezTo>
                  <a:lnTo>
                    <a:pt x="417" y="1488"/>
                  </a:lnTo>
                  <a:cubicBezTo>
                    <a:pt x="421" y="1478"/>
                    <a:pt x="424" y="1467"/>
                    <a:pt x="428" y="1457"/>
                  </a:cubicBezTo>
                  <a:lnTo>
                    <a:pt x="428" y="1450"/>
                  </a:lnTo>
                  <a:cubicBezTo>
                    <a:pt x="435" y="1436"/>
                    <a:pt x="438" y="1425"/>
                    <a:pt x="442" y="1415"/>
                  </a:cubicBezTo>
                  <a:lnTo>
                    <a:pt x="445" y="1408"/>
                  </a:lnTo>
                  <a:cubicBezTo>
                    <a:pt x="449" y="1401"/>
                    <a:pt x="452" y="1394"/>
                    <a:pt x="456" y="1387"/>
                  </a:cubicBezTo>
                  <a:lnTo>
                    <a:pt x="459" y="1380"/>
                  </a:lnTo>
                  <a:cubicBezTo>
                    <a:pt x="463" y="1373"/>
                    <a:pt x="466" y="1366"/>
                    <a:pt x="473" y="1359"/>
                  </a:cubicBezTo>
                  <a:cubicBezTo>
                    <a:pt x="473" y="1355"/>
                    <a:pt x="477" y="1352"/>
                    <a:pt x="480" y="1348"/>
                  </a:cubicBezTo>
                  <a:cubicBezTo>
                    <a:pt x="505" y="1285"/>
                    <a:pt x="519" y="1219"/>
                    <a:pt x="526" y="1152"/>
                  </a:cubicBezTo>
                  <a:cubicBezTo>
                    <a:pt x="512" y="1135"/>
                    <a:pt x="494" y="1117"/>
                    <a:pt x="480" y="1100"/>
                  </a:cubicBezTo>
                  <a:lnTo>
                    <a:pt x="477" y="1093"/>
                  </a:lnTo>
                  <a:cubicBezTo>
                    <a:pt x="463" y="1075"/>
                    <a:pt x="452" y="1061"/>
                    <a:pt x="442" y="1044"/>
                  </a:cubicBezTo>
                  <a:lnTo>
                    <a:pt x="435" y="1037"/>
                  </a:lnTo>
                  <a:cubicBezTo>
                    <a:pt x="424" y="1019"/>
                    <a:pt x="414" y="1005"/>
                    <a:pt x="407" y="988"/>
                  </a:cubicBezTo>
                  <a:lnTo>
                    <a:pt x="400" y="981"/>
                  </a:lnTo>
                  <a:cubicBezTo>
                    <a:pt x="393" y="967"/>
                    <a:pt x="382" y="949"/>
                    <a:pt x="375" y="939"/>
                  </a:cubicBezTo>
                  <a:lnTo>
                    <a:pt x="375" y="932"/>
                  </a:lnTo>
                  <a:cubicBezTo>
                    <a:pt x="368" y="918"/>
                    <a:pt x="361" y="904"/>
                    <a:pt x="354" y="886"/>
                  </a:cubicBezTo>
                  <a:lnTo>
                    <a:pt x="354" y="883"/>
                  </a:lnTo>
                  <a:cubicBezTo>
                    <a:pt x="351" y="869"/>
                    <a:pt x="347" y="858"/>
                    <a:pt x="344" y="844"/>
                  </a:cubicBezTo>
                  <a:lnTo>
                    <a:pt x="344" y="841"/>
                  </a:lnTo>
                  <a:cubicBezTo>
                    <a:pt x="340" y="830"/>
                    <a:pt x="337" y="820"/>
                    <a:pt x="333" y="809"/>
                  </a:cubicBezTo>
                  <a:cubicBezTo>
                    <a:pt x="333" y="802"/>
                    <a:pt x="333" y="795"/>
                    <a:pt x="333" y="785"/>
                  </a:cubicBezTo>
                  <a:cubicBezTo>
                    <a:pt x="333" y="781"/>
                    <a:pt x="347" y="386"/>
                    <a:pt x="487" y="330"/>
                  </a:cubicBezTo>
                  <a:lnTo>
                    <a:pt x="529" y="330"/>
                  </a:lnTo>
                  <a:cubicBezTo>
                    <a:pt x="554" y="326"/>
                    <a:pt x="578" y="326"/>
                    <a:pt x="599" y="326"/>
                  </a:cubicBezTo>
                  <a:lnTo>
                    <a:pt x="620" y="326"/>
                  </a:lnTo>
                  <a:cubicBezTo>
                    <a:pt x="624" y="309"/>
                    <a:pt x="627" y="291"/>
                    <a:pt x="627" y="270"/>
                  </a:cubicBezTo>
                  <a:cubicBezTo>
                    <a:pt x="634" y="214"/>
                    <a:pt x="645" y="148"/>
                    <a:pt x="652" y="74"/>
                  </a:cubicBezTo>
                  <a:lnTo>
                    <a:pt x="48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36" name="Google Shape;4450;p79">
              <a:extLst>
                <a:ext uri="{614C5833-AACB-4311-B875-D855168E808D}">
                  <a16:creationId xmlns:a16="http://schemas.microsoft.com/office/drawing/2010/main" id="{02459AAF-C418-433B-9540-A37E386FA130}"/>
                </a:ext>
              </a:extLst>
            </p:cNvPr>
            <p:cNvSpPr/>
            <p:nvPr/>
          </p:nvSpPr>
          <p:spPr>
            <a:xfrm rot="0">
              <a:off x="2298889" y="1800908"/>
              <a:ext cx="4426" cy="10848"/>
            </a:xfrm>
            <a:custGeom>
              <a:avLst/>
              <a:gdLst/>
              <a:ahLst/>
              <a:cxnLst/>
              <a:rect b="b" l="0" r="r" t="0"/>
              <a:pathLst>
                <a:path h="799" w="326">
                  <a:moveTo>
                    <a:pt x="0" y="0"/>
                  </a:moveTo>
                  <a:lnTo>
                    <a:pt x="326" y="799"/>
                  </a:lnTo>
                  <a:lnTo>
                    <a:pt x="326" y="79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37" name="Google Shape;4451;p79">
              <a:extLst>
                <a:ext uri="{9EC13BEA-6CC2-4BF3-A00C-FEEBC05E633E}">
                  <a16:creationId xmlns:a16="http://schemas.microsoft.com/office/drawing/2010/main" id="{D7AC714A-3807-4C13-87BD-9327E4D1FCF0}"/>
                </a:ext>
              </a:extLst>
            </p:cNvPr>
            <p:cNvSpPr/>
            <p:nvPr/>
          </p:nvSpPr>
          <p:spPr>
            <a:xfrm rot="0">
              <a:off x="2303396" y="1796441"/>
              <a:ext cx="163" cy="434"/>
            </a:xfrm>
            <a:custGeom>
              <a:avLst/>
              <a:gdLst/>
              <a:ahLst/>
              <a:cxnLst/>
              <a:rect b="b" l="0" r="r" t="0"/>
              <a:pathLst>
                <a:path h="32" w="12">
                  <a:moveTo>
                    <a:pt x="11" y="32"/>
                  </a:moveTo>
                  <a:cubicBezTo>
                    <a:pt x="8" y="21"/>
                    <a:pt x="4" y="11"/>
                    <a:pt x="1" y="0"/>
                  </a:cubicBezTo>
                  <a:cubicBezTo>
                    <a:pt x="4" y="11"/>
                    <a:pt x="8" y="21"/>
                    <a:pt x="11"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38" name="Google Shape;4452;p79">
              <a:extLst>
                <a:ext uri="{74319C17-8DC2-4B7E-B91F-A16A8C7809F8}">
                  <a16:creationId xmlns:a16="http://schemas.microsoft.com/office/drawing/2010/main" id="{31D2B8FD-6F5C-4634-90DF-3F6F6FF80DEA}"/>
                </a:ext>
              </a:extLst>
            </p:cNvPr>
            <p:cNvSpPr/>
            <p:nvPr/>
          </p:nvSpPr>
          <p:spPr>
            <a:xfrm rot="0">
              <a:off x="2307063" y="1789734"/>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39" name="Google Shape;4453;p79">
              <a:extLst>
                <a:ext uri="{601C1F47-B522-4CE7-B0F2-431B7B8C7DEA}">
                  <a16:creationId xmlns:a16="http://schemas.microsoft.com/office/drawing/2010/main" id="{D9B0CD68-091E-4DDF-93FA-5514408D01B2}"/>
                </a:ext>
              </a:extLst>
            </p:cNvPr>
            <p:cNvSpPr/>
            <p:nvPr/>
          </p:nvSpPr>
          <p:spPr>
            <a:xfrm rot="0">
              <a:off x="2305542" y="1789924"/>
              <a:ext cx="54" cy="14"/>
            </a:xfrm>
            <a:custGeom>
              <a:avLst/>
              <a:gdLst/>
              <a:ahLst/>
              <a:cxnLst/>
              <a:rect b="b" l="0" r="r" t="0"/>
              <a:pathLst>
                <a:path h="1" w="4">
                  <a:moveTo>
                    <a:pt x="0" y="1"/>
                  </a:moveTo>
                  <a:lnTo>
                    <a:pt x="0" y="1"/>
                  </a:ln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40" name="Google Shape;4454;p79">
              <a:extLst>
                <a:ext uri="{02B2242D-F06D-40CF-A83E-383646677468}">
                  <a16:creationId xmlns:a16="http://schemas.microsoft.com/office/drawing/2010/main" id="{9A0567B5-43D2-406D-8FB7-2CAFDCA774D9}"/>
                </a:ext>
              </a:extLst>
            </p:cNvPr>
            <p:cNvSpPr/>
            <p:nvPr/>
          </p:nvSpPr>
          <p:spPr>
            <a:xfrm rot="0">
              <a:off x="2305827" y="1789829"/>
              <a:ext cx="54" cy="14"/>
            </a:xfrm>
            <a:custGeom>
              <a:avLst/>
              <a:gdLst/>
              <a:ahLst/>
              <a:cxnLst/>
              <a:rect b="b" l="0" r="r" t="0"/>
              <a:pathLst>
                <a:path h="1" w="4">
                  <a:moveTo>
                    <a:pt x="0"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41" name="Google Shape;4455;p79">
              <a:extLst>
                <a:ext uri="{C3E18C57-0B4A-478F-A231-B765D6CA566F}">
                  <a16:creationId xmlns:a16="http://schemas.microsoft.com/office/drawing/2010/main" id="{F5005504-FB9C-47C3-AA2D-72A21CDCC797}"/>
                </a:ext>
              </a:extLst>
            </p:cNvPr>
            <p:cNvSpPr/>
            <p:nvPr/>
          </p:nvSpPr>
          <p:spPr>
            <a:xfrm rot="0">
              <a:off x="2304021" y="1798193"/>
              <a:ext cx="339" cy="584"/>
            </a:xfrm>
            <a:custGeom>
              <a:avLst/>
              <a:gdLst/>
              <a:ahLst/>
              <a:cxnLst/>
              <a:rect b="b" l="0" r="r" t="0"/>
              <a:pathLst>
                <a:path h="43" w="25">
                  <a:moveTo>
                    <a:pt x="25" y="43"/>
                  </a:moveTo>
                  <a:cubicBezTo>
                    <a:pt x="18" y="29"/>
                    <a:pt x="7" y="11"/>
                    <a:pt x="0" y="1"/>
                  </a:cubicBezTo>
                  <a:cubicBezTo>
                    <a:pt x="7" y="11"/>
                    <a:pt x="18" y="29"/>
                    <a:pt x="25" y="4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42" name="Google Shape;4456;p79">
              <a:extLst>
                <a:ext uri="{480D8FB0-31F8-40E9-83B6-F56DF635BD89}">
                  <a16:creationId xmlns:a16="http://schemas.microsoft.com/office/drawing/2010/main" id="{E5D33EAC-0729-44E3-B553-A47E5BB9594D}"/>
                </a:ext>
              </a:extLst>
            </p:cNvPr>
            <p:cNvSpPr/>
            <p:nvPr/>
          </p:nvSpPr>
          <p:spPr>
            <a:xfrm rot="0">
              <a:off x="2303546" y="1796916"/>
              <a:ext cx="204" cy="530"/>
            </a:xfrm>
            <a:custGeom>
              <a:avLst/>
              <a:gdLst/>
              <a:ahLst/>
              <a:cxnLst/>
              <a:rect b="b" l="0" r="r" t="0"/>
              <a:pathLst>
                <a:path h="39" w="15">
                  <a:moveTo>
                    <a:pt x="0" y="0"/>
                  </a:moveTo>
                  <a:cubicBezTo>
                    <a:pt x="4" y="14"/>
                    <a:pt x="7" y="25"/>
                    <a:pt x="14" y="39"/>
                  </a:cubicBezTo>
                  <a:cubicBezTo>
                    <a:pt x="11" y="25"/>
                    <a:pt x="4" y="1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43" name="Google Shape;4457;p79">
              <a:extLst>
                <a:ext uri="{459F92CF-10B6-4E22-8327-86A6270ACCD1}">
                  <a16:creationId xmlns:a16="http://schemas.microsoft.com/office/drawing/2010/main" id="{4E3E6D12-2D45-458D-BD0C-FA6B538714ED}"/>
                </a:ext>
              </a:extLst>
            </p:cNvPr>
            <p:cNvSpPr/>
            <p:nvPr/>
          </p:nvSpPr>
          <p:spPr>
            <a:xfrm rot="0">
              <a:off x="2304877" y="1799617"/>
              <a:ext cx="530" cy="679"/>
            </a:xfrm>
            <a:custGeom>
              <a:avLst/>
              <a:gdLst/>
              <a:ahLst/>
              <a:cxnLst/>
              <a:rect b="b" l="0" r="r" t="0"/>
              <a:pathLst>
                <a:path h="50" w="39">
                  <a:moveTo>
                    <a:pt x="0" y="1"/>
                  </a:moveTo>
                  <a:lnTo>
                    <a:pt x="0" y="1"/>
                  </a:lnTo>
                  <a:cubicBezTo>
                    <a:pt x="11" y="18"/>
                    <a:pt x="25" y="36"/>
                    <a:pt x="39" y="50"/>
                  </a:cubicBezTo>
                  <a:cubicBezTo>
                    <a:pt x="25" y="32"/>
                    <a:pt x="14" y="15"/>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44" name="Google Shape;4458;p79">
              <a:extLst>
                <a:ext uri="{2A716300-DCC6-4812-8D40-860FB76AF408}">
                  <a16:creationId xmlns:a16="http://schemas.microsoft.com/office/drawing/2010/main" id="{4F78ADC6-305D-4441-BC89-A5B1B15BD64A}"/>
                </a:ext>
              </a:extLst>
            </p:cNvPr>
            <p:cNvSpPr/>
            <p:nvPr/>
          </p:nvSpPr>
          <p:spPr>
            <a:xfrm rot="0">
              <a:off x="2305447" y="1800379"/>
              <a:ext cx="624" cy="733"/>
            </a:xfrm>
            <a:custGeom>
              <a:avLst/>
              <a:gdLst/>
              <a:ahLst/>
              <a:cxnLst/>
              <a:rect b="b" l="0" r="r" t="0"/>
              <a:pathLst>
                <a:path h="54" w="46">
                  <a:moveTo>
                    <a:pt x="0" y="1"/>
                  </a:moveTo>
                  <a:cubicBezTo>
                    <a:pt x="14" y="18"/>
                    <a:pt x="28" y="39"/>
                    <a:pt x="46" y="53"/>
                  </a:cubicBezTo>
                  <a:cubicBezTo>
                    <a:pt x="28" y="36"/>
                    <a:pt x="14" y="1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45" name="Google Shape;4459;p79">
              <a:extLst>
                <a:ext uri="{83A6698D-203B-4A60-98CB-9FB3961A5FF7}">
                  <a16:creationId xmlns:a16="http://schemas.microsoft.com/office/drawing/2010/main" id="{8BEBC3A1-28E6-4EB6-8C98-7DE508F7DE44}"/>
                </a:ext>
              </a:extLst>
            </p:cNvPr>
            <p:cNvSpPr/>
            <p:nvPr/>
          </p:nvSpPr>
          <p:spPr>
            <a:xfrm rot="0">
              <a:off x="2304400" y="1798858"/>
              <a:ext cx="434" cy="679"/>
            </a:xfrm>
            <a:custGeom>
              <a:avLst/>
              <a:gdLst/>
              <a:ahLst/>
              <a:cxnLst/>
              <a:rect b="b" l="0" r="r" t="0"/>
              <a:pathLst>
                <a:path h="50" w="32">
                  <a:moveTo>
                    <a:pt x="32" y="50"/>
                  </a:moveTo>
                  <a:cubicBezTo>
                    <a:pt x="21" y="32"/>
                    <a:pt x="11" y="18"/>
                    <a:pt x="0" y="1"/>
                  </a:cubicBezTo>
                  <a:cubicBezTo>
                    <a:pt x="11" y="18"/>
                    <a:pt x="21" y="32"/>
                    <a:pt x="32" y="5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46" name="Google Shape;4460;p79">
              <a:extLst>
                <a:ext uri="{9D864A04-9273-4488-BB4C-15A90D66A68D}">
                  <a16:creationId xmlns:a16="http://schemas.microsoft.com/office/drawing/2010/main" id="{DD909BDE-08CB-47C2-97B3-5B93E2544D86}"/>
                </a:ext>
              </a:extLst>
            </p:cNvPr>
            <p:cNvSpPr/>
            <p:nvPr/>
          </p:nvSpPr>
          <p:spPr>
            <a:xfrm rot="0">
              <a:off x="2305637" y="1789883"/>
              <a:ext cx="109" cy="14"/>
            </a:xfrm>
            <a:custGeom>
              <a:avLst/>
              <a:gdLst/>
              <a:ahLst/>
              <a:cxnLst/>
              <a:rect b="b" l="0" r="r" t="0"/>
              <a:pathLst>
                <a:path h="1" w="8">
                  <a:moveTo>
                    <a:pt x="0" y="0"/>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47" name="Google Shape;4461;p79">
              <a:extLst>
                <a:ext uri="{76169592-7E77-482A-8F10-6A8076DCEE50}">
                  <a16:creationId xmlns:a16="http://schemas.microsoft.com/office/drawing/2010/main" id="{295E3D74-7C33-4B14-8640-FA0A788BCB31}"/>
                </a:ext>
              </a:extLst>
            </p:cNvPr>
            <p:cNvSpPr/>
            <p:nvPr/>
          </p:nvSpPr>
          <p:spPr>
            <a:xfrm rot="0">
              <a:off x="2306017" y="1789788"/>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48" name="Google Shape;4462;p79">
              <a:extLst>
                <a:ext uri="{44B5EEED-2973-4DBD-A459-E26F1CC13F9F}">
                  <a16:creationId xmlns:a16="http://schemas.microsoft.com/office/drawing/2010/main" id="{4CA24E14-9802-4392-AEE8-ADAFFDF06F6F}"/>
                </a:ext>
              </a:extLst>
            </p:cNvPr>
            <p:cNvSpPr/>
            <p:nvPr/>
          </p:nvSpPr>
          <p:spPr>
            <a:xfrm rot="0">
              <a:off x="2303396" y="1796102"/>
              <a:ext cx="14" cy="352"/>
            </a:xfrm>
            <a:custGeom>
              <a:avLst/>
              <a:gdLst/>
              <a:ahLst/>
              <a:cxnLst/>
              <a:rect b="b" l="0" r="r" t="0"/>
              <a:pathLst>
                <a:path h="26" w="1">
                  <a:moveTo>
                    <a:pt x="1" y="25"/>
                  </a:moveTo>
                  <a:cubicBezTo>
                    <a:pt x="1" y="18"/>
                    <a:pt x="1" y="8"/>
                    <a:pt x="1" y="1"/>
                  </a:cubicBezTo>
                  <a:cubicBezTo>
                    <a:pt x="1" y="8"/>
                    <a:pt x="1" y="18"/>
                    <a:pt x="1"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49" name="Google Shape;4463;p79">
              <a:extLst>
                <a:ext uri="{A0A65BA7-860C-439F-8BA3-040DACE157AD}">
                  <a16:creationId xmlns:a16="http://schemas.microsoft.com/office/drawing/2010/main" id="{2BAC43E5-E665-440C-A67E-00B975B48DCF}"/>
                </a:ext>
              </a:extLst>
            </p:cNvPr>
            <p:cNvSpPr/>
            <p:nvPr/>
          </p:nvSpPr>
          <p:spPr>
            <a:xfrm rot="0">
              <a:off x="2303736" y="1797487"/>
              <a:ext cx="299" cy="584"/>
            </a:xfrm>
            <a:custGeom>
              <a:avLst/>
              <a:gdLst/>
              <a:ahLst/>
              <a:cxnLst/>
              <a:rect b="b" l="0" r="r" t="0"/>
              <a:pathLst>
                <a:path h="43" w="22">
                  <a:moveTo>
                    <a:pt x="21" y="42"/>
                  </a:moveTo>
                  <a:cubicBezTo>
                    <a:pt x="14" y="28"/>
                    <a:pt x="7" y="14"/>
                    <a:pt x="0" y="0"/>
                  </a:cubicBezTo>
                  <a:cubicBezTo>
                    <a:pt x="7" y="14"/>
                    <a:pt x="14" y="28"/>
                    <a:pt x="21" y="4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50" name="Google Shape;4464;p79">
              <a:extLst>
                <a:ext uri="{36FEE89C-2B11-49AC-A710-04D2EE4D06D0}">
                  <a16:creationId xmlns:a16="http://schemas.microsoft.com/office/drawing/2010/main" id="{8CE3A624-A167-48F0-B300-7BF246AA7D7E}"/>
                </a:ext>
              </a:extLst>
            </p:cNvPr>
            <p:cNvSpPr/>
            <p:nvPr/>
          </p:nvSpPr>
          <p:spPr>
            <a:xfrm rot="0">
              <a:off x="2304916" y="1785036"/>
              <a:ext cx="29300" cy="32096"/>
            </a:xfrm>
            <a:custGeom>
              <a:avLst/>
              <a:gdLst/>
              <a:ahLst/>
              <a:cxnLst/>
              <a:rect b="b" l="0" r="r" t="0"/>
              <a:pathLst>
                <a:path h="2364" w="2158">
                  <a:moveTo>
                    <a:pt x="2003" y="0"/>
                  </a:moveTo>
                  <a:cubicBezTo>
                    <a:pt x="1926" y="42"/>
                    <a:pt x="1853" y="77"/>
                    <a:pt x="1783" y="112"/>
                  </a:cubicBezTo>
                  <a:cubicBezTo>
                    <a:pt x="1433" y="287"/>
                    <a:pt x="1387" y="291"/>
                    <a:pt x="1366" y="294"/>
                  </a:cubicBezTo>
                  <a:cubicBezTo>
                    <a:pt x="1289" y="308"/>
                    <a:pt x="1111" y="410"/>
                    <a:pt x="974" y="501"/>
                  </a:cubicBezTo>
                  <a:lnTo>
                    <a:pt x="932" y="525"/>
                  </a:lnTo>
                  <a:lnTo>
                    <a:pt x="876" y="564"/>
                  </a:lnTo>
                  <a:lnTo>
                    <a:pt x="845" y="588"/>
                  </a:lnTo>
                  <a:lnTo>
                    <a:pt x="323" y="315"/>
                  </a:lnTo>
                  <a:lnTo>
                    <a:pt x="319" y="357"/>
                  </a:lnTo>
                  <a:lnTo>
                    <a:pt x="316" y="382"/>
                  </a:lnTo>
                  <a:cubicBezTo>
                    <a:pt x="309" y="417"/>
                    <a:pt x="305" y="445"/>
                    <a:pt x="302" y="469"/>
                  </a:cubicBezTo>
                  <a:lnTo>
                    <a:pt x="298" y="487"/>
                  </a:lnTo>
                  <a:cubicBezTo>
                    <a:pt x="298" y="497"/>
                    <a:pt x="295" y="508"/>
                    <a:pt x="291" y="518"/>
                  </a:cubicBezTo>
                  <a:lnTo>
                    <a:pt x="291" y="522"/>
                  </a:lnTo>
                  <a:lnTo>
                    <a:pt x="288" y="536"/>
                  </a:lnTo>
                  <a:lnTo>
                    <a:pt x="288" y="539"/>
                  </a:lnTo>
                  <a:cubicBezTo>
                    <a:pt x="277" y="627"/>
                    <a:pt x="267" y="714"/>
                    <a:pt x="263" y="798"/>
                  </a:cubicBezTo>
                  <a:lnTo>
                    <a:pt x="263" y="819"/>
                  </a:lnTo>
                  <a:lnTo>
                    <a:pt x="260" y="868"/>
                  </a:lnTo>
                  <a:cubicBezTo>
                    <a:pt x="260" y="882"/>
                    <a:pt x="260" y="896"/>
                    <a:pt x="256" y="910"/>
                  </a:cubicBezTo>
                  <a:lnTo>
                    <a:pt x="256" y="942"/>
                  </a:lnTo>
                  <a:cubicBezTo>
                    <a:pt x="256" y="966"/>
                    <a:pt x="253" y="987"/>
                    <a:pt x="249" y="1012"/>
                  </a:cubicBezTo>
                  <a:cubicBezTo>
                    <a:pt x="249" y="1026"/>
                    <a:pt x="246" y="1040"/>
                    <a:pt x="246" y="1057"/>
                  </a:cubicBezTo>
                  <a:cubicBezTo>
                    <a:pt x="246" y="1071"/>
                    <a:pt x="242" y="1085"/>
                    <a:pt x="242" y="1099"/>
                  </a:cubicBezTo>
                  <a:cubicBezTo>
                    <a:pt x="239" y="1113"/>
                    <a:pt x="239" y="1131"/>
                    <a:pt x="235" y="1145"/>
                  </a:cubicBezTo>
                  <a:lnTo>
                    <a:pt x="232" y="1176"/>
                  </a:lnTo>
                  <a:lnTo>
                    <a:pt x="214" y="1306"/>
                  </a:lnTo>
                  <a:lnTo>
                    <a:pt x="211" y="1302"/>
                  </a:lnTo>
                  <a:lnTo>
                    <a:pt x="211" y="1309"/>
                  </a:lnTo>
                  <a:lnTo>
                    <a:pt x="207" y="1330"/>
                  </a:lnTo>
                  <a:lnTo>
                    <a:pt x="204" y="1348"/>
                  </a:lnTo>
                  <a:cubicBezTo>
                    <a:pt x="204" y="1355"/>
                    <a:pt x="200" y="1362"/>
                    <a:pt x="197" y="1369"/>
                  </a:cubicBezTo>
                  <a:lnTo>
                    <a:pt x="193" y="1376"/>
                  </a:lnTo>
                  <a:cubicBezTo>
                    <a:pt x="193" y="1386"/>
                    <a:pt x="190" y="1393"/>
                    <a:pt x="186" y="1400"/>
                  </a:cubicBezTo>
                  <a:lnTo>
                    <a:pt x="186" y="1404"/>
                  </a:lnTo>
                  <a:cubicBezTo>
                    <a:pt x="183" y="1411"/>
                    <a:pt x="183" y="1418"/>
                    <a:pt x="179" y="1428"/>
                  </a:cubicBezTo>
                  <a:cubicBezTo>
                    <a:pt x="172" y="1442"/>
                    <a:pt x="165" y="1456"/>
                    <a:pt x="155" y="1470"/>
                  </a:cubicBezTo>
                  <a:cubicBezTo>
                    <a:pt x="151" y="1474"/>
                    <a:pt x="151" y="1477"/>
                    <a:pt x="148" y="1481"/>
                  </a:cubicBezTo>
                  <a:cubicBezTo>
                    <a:pt x="148" y="1484"/>
                    <a:pt x="144" y="1491"/>
                    <a:pt x="141" y="1495"/>
                  </a:cubicBezTo>
                  <a:lnTo>
                    <a:pt x="141" y="1502"/>
                  </a:lnTo>
                  <a:lnTo>
                    <a:pt x="134" y="1516"/>
                  </a:lnTo>
                  <a:lnTo>
                    <a:pt x="134" y="1523"/>
                  </a:lnTo>
                  <a:lnTo>
                    <a:pt x="127" y="1544"/>
                  </a:lnTo>
                  <a:lnTo>
                    <a:pt x="127" y="1551"/>
                  </a:lnTo>
                  <a:lnTo>
                    <a:pt x="120" y="1572"/>
                  </a:lnTo>
                  <a:lnTo>
                    <a:pt x="116" y="1582"/>
                  </a:lnTo>
                  <a:lnTo>
                    <a:pt x="109" y="1607"/>
                  </a:lnTo>
                  <a:lnTo>
                    <a:pt x="106" y="1621"/>
                  </a:lnTo>
                  <a:lnTo>
                    <a:pt x="99" y="1646"/>
                  </a:lnTo>
                  <a:lnTo>
                    <a:pt x="95" y="1663"/>
                  </a:lnTo>
                  <a:lnTo>
                    <a:pt x="88" y="1691"/>
                  </a:lnTo>
                  <a:lnTo>
                    <a:pt x="85" y="1709"/>
                  </a:lnTo>
                  <a:lnTo>
                    <a:pt x="78" y="1740"/>
                  </a:lnTo>
                  <a:lnTo>
                    <a:pt x="74" y="1761"/>
                  </a:lnTo>
                  <a:lnTo>
                    <a:pt x="67" y="1793"/>
                  </a:lnTo>
                  <a:lnTo>
                    <a:pt x="64" y="1817"/>
                  </a:lnTo>
                  <a:lnTo>
                    <a:pt x="57" y="1852"/>
                  </a:lnTo>
                  <a:lnTo>
                    <a:pt x="53" y="1877"/>
                  </a:lnTo>
                  <a:lnTo>
                    <a:pt x="46" y="1915"/>
                  </a:lnTo>
                  <a:lnTo>
                    <a:pt x="43" y="1940"/>
                  </a:lnTo>
                  <a:lnTo>
                    <a:pt x="36" y="1982"/>
                  </a:lnTo>
                  <a:lnTo>
                    <a:pt x="29" y="2013"/>
                  </a:lnTo>
                  <a:lnTo>
                    <a:pt x="22" y="2055"/>
                  </a:lnTo>
                  <a:lnTo>
                    <a:pt x="18" y="2087"/>
                  </a:lnTo>
                  <a:lnTo>
                    <a:pt x="11" y="2132"/>
                  </a:lnTo>
                  <a:lnTo>
                    <a:pt x="4" y="2167"/>
                  </a:lnTo>
                  <a:lnTo>
                    <a:pt x="1" y="2188"/>
                  </a:lnTo>
                  <a:lnTo>
                    <a:pt x="50" y="2213"/>
                  </a:lnTo>
                  <a:lnTo>
                    <a:pt x="57" y="2216"/>
                  </a:lnTo>
                  <a:lnTo>
                    <a:pt x="88" y="2234"/>
                  </a:lnTo>
                  <a:lnTo>
                    <a:pt x="120" y="2248"/>
                  </a:lnTo>
                  <a:lnTo>
                    <a:pt x="123" y="2251"/>
                  </a:lnTo>
                  <a:cubicBezTo>
                    <a:pt x="204" y="2293"/>
                    <a:pt x="284" y="2328"/>
                    <a:pt x="368" y="2356"/>
                  </a:cubicBezTo>
                  <a:lnTo>
                    <a:pt x="375" y="2356"/>
                  </a:lnTo>
                  <a:lnTo>
                    <a:pt x="386" y="2360"/>
                  </a:lnTo>
                  <a:lnTo>
                    <a:pt x="393" y="2360"/>
                  </a:lnTo>
                  <a:lnTo>
                    <a:pt x="407" y="2363"/>
                  </a:lnTo>
                  <a:lnTo>
                    <a:pt x="438" y="2363"/>
                  </a:lnTo>
                  <a:cubicBezTo>
                    <a:pt x="515" y="2360"/>
                    <a:pt x="592" y="2332"/>
                    <a:pt x="652" y="2283"/>
                  </a:cubicBezTo>
                  <a:cubicBezTo>
                    <a:pt x="663" y="2276"/>
                    <a:pt x="677" y="2265"/>
                    <a:pt x="687" y="2255"/>
                  </a:cubicBezTo>
                  <a:cubicBezTo>
                    <a:pt x="754" y="2195"/>
                    <a:pt x="785" y="2136"/>
                    <a:pt x="785" y="2104"/>
                  </a:cubicBezTo>
                  <a:cubicBezTo>
                    <a:pt x="785" y="1887"/>
                    <a:pt x="1083" y="1887"/>
                    <a:pt x="1195" y="1887"/>
                  </a:cubicBezTo>
                  <a:cubicBezTo>
                    <a:pt x="1261" y="1887"/>
                    <a:pt x="1293" y="1845"/>
                    <a:pt x="1345" y="1775"/>
                  </a:cubicBezTo>
                  <a:cubicBezTo>
                    <a:pt x="1377" y="1723"/>
                    <a:pt x="1422" y="1677"/>
                    <a:pt x="1475" y="1642"/>
                  </a:cubicBezTo>
                  <a:cubicBezTo>
                    <a:pt x="1450" y="1558"/>
                    <a:pt x="1195" y="1316"/>
                    <a:pt x="1086" y="1281"/>
                  </a:cubicBezTo>
                  <a:cubicBezTo>
                    <a:pt x="1034" y="1264"/>
                    <a:pt x="999" y="1211"/>
                    <a:pt x="1009" y="1155"/>
                  </a:cubicBezTo>
                  <a:cubicBezTo>
                    <a:pt x="1027" y="1026"/>
                    <a:pt x="1279" y="826"/>
                    <a:pt x="1646" y="805"/>
                  </a:cubicBezTo>
                  <a:cubicBezTo>
                    <a:pt x="1870" y="795"/>
                    <a:pt x="1930" y="749"/>
                    <a:pt x="1982" y="707"/>
                  </a:cubicBezTo>
                  <a:lnTo>
                    <a:pt x="2000" y="697"/>
                  </a:lnTo>
                  <a:lnTo>
                    <a:pt x="2007" y="693"/>
                  </a:lnTo>
                  <a:lnTo>
                    <a:pt x="2017" y="683"/>
                  </a:lnTo>
                  <a:lnTo>
                    <a:pt x="2028" y="679"/>
                  </a:lnTo>
                  <a:lnTo>
                    <a:pt x="2038" y="672"/>
                  </a:lnTo>
                  <a:lnTo>
                    <a:pt x="2049" y="665"/>
                  </a:lnTo>
                  <a:lnTo>
                    <a:pt x="2063" y="658"/>
                  </a:lnTo>
                  <a:lnTo>
                    <a:pt x="2070" y="655"/>
                  </a:lnTo>
                  <a:lnTo>
                    <a:pt x="2087" y="648"/>
                  </a:lnTo>
                  <a:lnTo>
                    <a:pt x="2098" y="648"/>
                  </a:lnTo>
                  <a:cubicBezTo>
                    <a:pt x="2105" y="644"/>
                    <a:pt x="2115" y="641"/>
                    <a:pt x="2126" y="641"/>
                  </a:cubicBezTo>
                  <a:lnTo>
                    <a:pt x="2133" y="641"/>
                  </a:lnTo>
                  <a:lnTo>
                    <a:pt x="2157" y="637"/>
                  </a:lnTo>
                  <a:lnTo>
                    <a:pt x="2133" y="620"/>
                  </a:lnTo>
                  <a:lnTo>
                    <a:pt x="2129" y="606"/>
                  </a:lnTo>
                  <a:lnTo>
                    <a:pt x="2119" y="564"/>
                  </a:lnTo>
                  <a:lnTo>
                    <a:pt x="2115" y="536"/>
                  </a:lnTo>
                  <a:lnTo>
                    <a:pt x="2108" y="511"/>
                  </a:lnTo>
                  <a:lnTo>
                    <a:pt x="2098" y="466"/>
                  </a:lnTo>
                  <a:lnTo>
                    <a:pt x="2094" y="448"/>
                  </a:lnTo>
                  <a:lnTo>
                    <a:pt x="2080" y="396"/>
                  </a:lnTo>
                  <a:lnTo>
                    <a:pt x="2080" y="389"/>
                  </a:lnTo>
                  <a:lnTo>
                    <a:pt x="2070" y="340"/>
                  </a:lnTo>
                  <a:lnTo>
                    <a:pt x="2070" y="333"/>
                  </a:lnTo>
                  <a:lnTo>
                    <a:pt x="2056" y="284"/>
                  </a:lnTo>
                  <a:lnTo>
                    <a:pt x="2056" y="277"/>
                  </a:lnTo>
                  <a:lnTo>
                    <a:pt x="2045" y="235"/>
                  </a:lnTo>
                  <a:lnTo>
                    <a:pt x="2045" y="228"/>
                  </a:lnTo>
                  <a:cubicBezTo>
                    <a:pt x="2042" y="214"/>
                    <a:pt x="2038" y="200"/>
                    <a:pt x="2035" y="189"/>
                  </a:cubicBezTo>
                  <a:cubicBezTo>
                    <a:pt x="2031" y="175"/>
                    <a:pt x="2028" y="165"/>
                    <a:pt x="2024" y="154"/>
                  </a:cubicBezTo>
                  <a:lnTo>
                    <a:pt x="2024" y="144"/>
                  </a:lnTo>
                  <a:cubicBezTo>
                    <a:pt x="2021" y="133"/>
                    <a:pt x="2017" y="123"/>
                    <a:pt x="2017" y="109"/>
                  </a:cubicBezTo>
                  <a:lnTo>
                    <a:pt x="2017" y="105"/>
                  </a:lnTo>
                  <a:cubicBezTo>
                    <a:pt x="2014" y="91"/>
                    <a:pt x="2010" y="77"/>
                    <a:pt x="2010" y="60"/>
                  </a:cubicBezTo>
                  <a:lnTo>
                    <a:pt x="2010" y="49"/>
                  </a:lnTo>
                  <a:cubicBezTo>
                    <a:pt x="2007" y="39"/>
                    <a:pt x="2003" y="21"/>
                    <a:pt x="2003" y="7"/>
                  </a:cubicBezTo>
                  <a:lnTo>
                    <a:pt x="2003"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51" name="Google Shape;4465;p79">
              <a:extLst>
                <a:ext uri="{15E45FD6-7B79-471F-A482-E21263CFC1DC}">
                  <a16:creationId xmlns:a16="http://schemas.microsoft.com/office/drawing/2010/main" id="{D36D7140-CE83-4697-A9B1-50B14212DC2E}"/>
                </a:ext>
              </a:extLst>
            </p:cNvPr>
            <p:cNvSpPr/>
            <p:nvPr/>
          </p:nvSpPr>
          <p:spPr>
            <a:xfrm rot="0">
              <a:off x="2328977" y="1785036"/>
              <a:ext cx="3001" cy="1534"/>
            </a:xfrm>
            <a:custGeom>
              <a:avLst/>
              <a:gdLst/>
              <a:ahLst/>
              <a:cxnLst/>
              <a:rect b="b" l="0" r="r" t="0"/>
              <a:pathLst>
                <a:path h="113" w="221">
                  <a:moveTo>
                    <a:pt x="221" y="0"/>
                  </a:moveTo>
                  <a:cubicBezTo>
                    <a:pt x="211" y="5"/>
                    <a:pt x="202" y="11"/>
                    <a:pt x="192" y="16"/>
                  </a:cubicBezTo>
                  <a:lnTo>
                    <a:pt x="192" y="16"/>
                  </a:lnTo>
                  <a:cubicBezTo>
                    <a:pt x="202" y="10"/>
                    <a:pt x="211" y="5"/>
                    <a:pt x="221" y="0"/>
                  </a:cubicBezTo>
                  <a:close/>
                  <a:moveTo>
                    <a:pt x="192" y="16"/>
                  </a:moveTo>
                  <a:lnTo>
                    <a:pt x="192" y="16"/>
                  </a:lnTo>
                  <a:cubicBezTo>
                    <a:pt x="126" y="51"/>
                    <a:pt x="62" y="81"/>
                    <a:pt x="0" y="112"/>
                  </a:cubicBezTo>
                  <a:cubicBezTo>
                    <a:pt x="59" y="84"/>
                    <a:pt x="121" y="54"/>
                    <a:pt x="192" y="1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52" name="Google Shape;4466;p79">
              <a:extLst>
                <a:ext uri="{57056DE7-3DA6-449A-BACC-3146A5E68DE2}">
                  <a16:creationId xmlns:a16="http://schemas.microsoft.com/office/drawing/2010/main" id="{BF4C3DF8-58F7-4A5B-BC70-9837EE118908}"/>
                </a:ext>
              </a:extLst>
            </p:cNvPr>
            <p:cNvSpPr/>
            <p:nvPr/>
          </p:nvSpPr>
          <p:spPr>
            <a:xfrm rot="0">
              <a:off x="2317422" y="1791784"/>
              <a:ext cx="584" cy="394"/>
            </a:xfrm>
            <a:custGeom>
              <a:avLst/>
              <a:gdLst/>
              <a:ahLst/>
              <a:cxnLst/>
              <a:rect b="b" l="0" r="r" t="0"/>
              <a:pathLst>
                <a:path h="29" w="43">
                  <a:moveTo>
                    <a:pt x="1" y="28"/>
                  </a:moveTo>
                  <a:lnTo>
                    <a:pt x="43"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53" name="Google Shape;4467;p79">
              <a:extLst>
                <a:ext uri="{280826C6-6ECB-47F3-9295-604C380110AC}">
                  <a16:creationId xmlns:a16="http://schemas.microsoft.com/office/drawing/2010/main" id="{911D2A1A-A398-47F2-AC11-08465447BA6E}"/>
                </a:ext>
              </a:extLst>
            </p:cNvPr>
            <p:cNvSpPr/>
            <p:nvPr/>
          </p:nvSpPr>
          <p:spPr>
            <a:xfrm rot="0">
              <a:off x="2308773" y="1792069"/>
              <a:ext cx="14" cy="54"/>
            </a:xfrm>
            <a:custGeom>
              <a:avLst/>
              <a:gdLst/>
              <a:ahLst/>
              <a:cxnLst/>
              <a:rect b="b" l="0" r="r" t="0"/>
              <a:pathLst>
                <a:path h="4" w="1">
                  <a:moveTo>
                    <a:pt x="0"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54" name="Google Shape;4468;p79">
              <a:extLst>
                <a:ext uri="{0AA73DA5-1264-4D3E-ABC8-95C362C99080}">
                  <a16:creationId xmlns:a16="http://schemas.microsoft.com/office/drawing/2010/main" id="{509B841A-4CF0-47B4-B7AC-729939B181E7}"/>
                </a:ext>
              </a:extLst>
            </p:cNvPr>
            <p:cNvSpPr/>
            <p:nvPr/>
          </p:nvSpPr>
          <p:spPr>
            <a:xfrm rot="0">
              <a:off x="2308012" y="1799293"/>
              <a:ext cx="54" cy="624"/>
            </a:xfrm>
            <a:custGeom>
              <a:avLst/>
              <a:gdLst/>
              <a:ahLst/>
              <a:cxnLst/>
              <a:rect b="b" l="0" r="r" t="0"/>
              <a:pathLst>
                <a:path h="46" w="4">
                  <a:moveTo>
                    <a:pt x="4" y="0"/>
                  </a:moveTo>
                  <a:cubicBezTo>
                    <a:pt x="4" y="18"/>
                    <a:pt x="4" y="32"/>
                    <a:pt x="0" y="46"/>
                  </a:cubicBezTo>
                  <a:cubicBezTo>
                    <a:pt x="4" y="32"/>
                    <a:pt x="4" y="18"/>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55" name="Google Shape;4469;p79">
              <a:extLst>
                <a:ext uri="{01E27AEE-8609-4EB7-B4B9-A2676A9ACA81}">
                  <a16:creationId xmlns:a16="http://schemas.microsoft.com/office/drawing/2010/main" id="{649130C9-42BE-48B5-B4A9-A0488C0323C1}"/>
                </a:ext>
              </a:extLst>
            </p:cNvPr>
            <p:cNvSpPr/>
            <p:nvPr/>
          </p:nvSpPr>
          <p:spPr>
            <a:xfrm rot="0">
              <a:off x="2309058" y="1789829"/>
              <a:ext cx="54" cy="394"/>
            </a:xfrm>
            <a:custGeom>
              <a:avLst/>
              <a:gdLst/>
              <a:ahLst/>
              <a:cxnLst/>
              <a:rect b="b" l="0" r="r" t="0"/>
              <a:pathLst>
                <a:path h="29" w="4">
                  <a:moveTo>
                    <a:pt x="4" y="1"/>
                  </a:moveTo>
                  <a:lnTo>
                    <a:pt x="4" y="1"/>
                  </a:lnTo>
                  <a:lnTo>
                    <a:pt x="0" y="2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56" name="Google Shape;4470;p79">
              <a:extLst>
                <a:ext uri="{1AE4A736-4A96-457D-9A0F-9652DEB38832}">
                  <a16:creationId xmlns:a16="http://schemas.microsoft.com/office/drawing/2010/main" id="{A3709392-7D52-4C2E-A4FA-C5753738027C}"/>
                </a:ext>
              </a:extLst>
            </p:cNvPr>
            <p:cNvSpPr/>
            <p:nvPr/>
          </p:nvSpPr>
          <p:spPr>
            <a:xfrm rot="0">
              <a:off x="2308339" y="1792300"/>
              <a:ext cx="352" cy="3814"/>
            </a:xfrm>
            <a:custGeom>
              <a:avLst/>
              <a:gdLst/>
              <a:ahLst/>
              <a:cxnLst/>
              <a:rect b="b" l="0" r="r" t="0"/>
              <a:pathLst>
                <a:path h="281" w="26">
                  <a:moveTo>
                    <a:pt x="1" y="263"/>
                  </a:moveTo>
                  <a:lnTo>
                    <a:pt x="1" y="281"/>
                  </a:lnTo>
                  <a:lnTo>
                    <a:pt x="1" y="263"/>
                  </a:lnTo>
                  <a:cubicBezTo>
                    <a:pt x="4" y="176"/>
                    <a:pt x="15" y="88"/>
                    <a:pt x="25" y="4"/>
                  </a:cubicBezTo>
                  <a:lnTo>
                    <a:pt x="25" y="1"/>
                  </a:lnTo>
                  <a:lnTo>
                    <a:pt x="25" y="4"/>
                  </a:lnTo>
                  <a:cubicBezTo>
                    <a:pt x="15" y="88"/>
                    <a:pt x="4" y="176"/>
                    <a:pt x="1" y="26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57" name="Google Shape;4471;p79">
              <a:extLst>
                <a:ext uri="{2BE68421-733A-4AAA-982F-1E7CAC576836}">
                  <a16:creationId xmlns:a16="http://schemas.microsoft.com/office/drawing/2010/main" id="{FEB19F68-F2B4-49B8-B13E-79F52B750A62}"/>
                </a:ext>
              </a:extLst>
            </p:cNvPr>
            <p:cNvSpPr/>
            <p:nvPr/>
          </p:nvSpPr>
          <p:spPr>
            <a:xfrm rot="0">
              <a:off x="2307633" y="1800949"/>
              <a:ext cx="299" cy="1819"/>
            </a:xfrm>
            <a:custGeom>
              <a:avLst/>
              <a:gdLst/>
              <a:ahLst/>
              <a:cxnLst/>
              <a:rect b="b" l="0" r="r" t="0"/>
              <a:pathLst>
                <a:path h="134" w="22">
                  <a:moveTo>
                    <a:pt x="21" y="1"/>
                  </a:moveTo>
                  <a:lnTo>
                    <a:pt x="19" y="20"/>
                  </a:lnTo>
                  <a:lnTo>
                    <a:pt x="19" y="20"/>
                  </a:lnTo>
                  <a:cubicBezTo>
                    <a:pt x="21" y="13"/>
                    <a:pt x="21" y="7"/>
                    <a:pt x="21" y="1"/>
                  </a:cubicBezTo>
                  <a:close/>
                  <a:moveTo>
                    <a:pt x="19" y="20"/>
                  </a:moveTo>
                  <a:lnTo>
                    <a:pt x="19" y="20"/>
                  </a:lnTo>
                  <a:cubicBezTo>
                    <a:pt x="19" y="20"/>
                    <a:pt x="18" y="21"/>
                    <a:pt x="18" y="22"/>
                  </a:cubicBezTo>
                  <a:cubicBezTo>
                    <a:pt x="14" y="29"/>
                    <a:pt x="14" y="39"/>
                    <a:pt x="14" y="50"/>
                  </a:cubicBezTo>
                  <a:lnTo>
                    <a:pt x="11" y="67"/>
                  </a:lnTo>
                  <a:cubicBezTo>
                    <a:pt x="11" y="78"/>
                    <a:pt x="7" y="88"/>
                    <a:pt x="4" y="99"/>
                  </a:cubicBezTo>
                  <a:lnTo>
                    <a:pt x="0" y="116"/>
                  </a:lnTo>
                  <a:lnTo>
                    <a:pt x="0" y="130"/>
                  </a:lnTo>
                  <a:lnTo>
                    <a:pt x="4" y="134"/>
                  </a:lnTo>
                  <a:lnTo>
                    <a:pt x="19" y="2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58" name="Google Shape;4472;p79">
              <a:extLst>
                <a:ext uri="{5011418D-CD1A-4320-8518-D3AFA564E349}">
                  <a16:creationId xmlns:a16="http://schemas.microsoft.com/office/drawing/2010/main" id="{70E47231-6F55-4555-A068-2886DCD66459}"/>
                </a:ext>
              </a:extLst>
            </p:cNvPr>
            <p:cNvSpPr/>
            <p:nvPr/>
          </p:nvSpPr>
          <p:spPr>
            <a:xfrm rot="0">
              <a:off x="2308244" y="1796767"/>
              <a:ext cx="68" cy="638"/>
            </a:xfrm>
            <a:custGeom>
              <a:avLst/>
              <a:gdLst/>
              <a:ahLst/>
              <a:cxnLst/>
              <a:rect b="b" l="0" r="r" t="0"/>
              <a:pathLst>
                <a:path h="47" w="5">
                  <a:moveTo>
                    <a:pt x="4" y="1"/>
                  </a:moveTo>
                  <a:lnTo>
                    <a:pt x="3" y="20"/>
                  </a:lnTo>
                  <a:lnTo>
                    <a:pt x="3" y="20"/>
                  </a:lnTo>
                  <a:cubicBezTo>
                    <a:pt x="4" y="13"/>
                    <a:pt x="4" y="7"/>
                    <a:pt x="4" y="1"/>
                  </a:cubicBezTo>
                  <a:close/>
                  <a:moveTo>
                    <a:pt x="3" y="20"/>
                  </a:moveTo>
                  <a:cubicBezTo>
                    <a:pt x="2" y="28"/>
                    <a:pt x="1" y="37"/>
                    <a:pt x="1" y="46"/>
                  </a:cubicBezTo>
                  <a:lnTo>
                    <a:pt x="3" y="2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59" name="Google Shape;4473;p79">
              <a:extLst>
                <a:ext uri="{2127B6A5-EF83-4258-9383-38DA5F7A54DF}">
                  <a16:creationId xmlns:a16="http://schemas.microsoft.com/office/drawing/2010/main" id="{0DB38324-5A71-4F9E-A343-F467AE5859F7}"/>
                </a:ext>
              </a:extLst>
            </p:cNvPr>
            <p:cNvSpPr/>
            <p:nvPr/>
          </p:nvSpPr>
          <p:spPr>
            <a:xfrm rot="0">
              <a:off x="2308108" y="1797772"/>
              <a:ext cx="109" cy="1005"/>
            </a:xfrm>
            <a:custGeom>
              <a:avLst/>
              <a:gdLst/>
              <a:ahLst/>
              <a:cxnLst/>
              <a:rect b="b" l="0" r="r" t="0"/>
              <a:pathLst>
                <a:path h="74" w="8">
                  <a:moveTo>
                    <a:pt x="7" y="0"/>
                  </a:moveTo>
                  <a:cubicBezTo>
                    <a:pt x="7" y="25"/>
                    <a:pt x="4" y="49"/>
                    <a:pt x="0" y="74"/>
                  </a:cubicBezTo>
                  <a:cubicBezTo>
                    <a:pt x="4" y="49"/>
                    <a:pt x="7" y="25"/>
                    <a:pt x="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60" name="Google Shape;4474;p79">
              <a:extLst>
                <a:ext uri="{4E336444-5583-4265-8272-11107C416F74}">
                  <a16:creationId xmlns:a16="http://schemas.microsoft.com/office/drawing/2010/main" id="{AFD00F7F-9F22-4B40-8C93-6CD4422761BF}"/>
                </a:ext>
              </a:extLst>
            </p:cNvPr>
            <p:cNvSpPr/>
            <p:nvPr/>
          </p:nvSpPr>
          <p:spPr>
            <a:xfrm rot="0">
              <a:off x="2306397" y="1805701"/>
              <a:ext cx="54" cy="258"/>
            </a:xfrm>
            <a:custGeom>
              <a:avLst/>
              <a:gdLst/>
              <a:ahLst/>
              <a:cxnLst/>
              <a:rect b="b" l="0" r="r" t="0"/>
              <a:pathLst>
                <a:path h="19" w="4">
                  <a:moveTo>
                    <a:pt x="0" y="1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61" name="Google Shape;4475;p79">
              <a:extLst>
                <a:ext uri="{784F76C6-A946-438C-9CDF-3F18969E1F58}">
                  <a16:creationId xmlns:a16="http://schemas.microsoft.com/office/drawing/2010/main" id="{13814FD4-EE26-4F9F-AED9-587AE0CF0249}"/>
                </a:ext>
              </a:extLst>
            </p:cNvPr>
            <p:cNvSpPr/>
            <p:nvPr/>
          </p:nvSpPr>
          <p:spPr>
            <a:xfrm rot="0">
              <a:off x="2307918" y="1800528"/>
              <a:ext cx="54" cy="434"/>
            </a:xfrm>
            <a:custGeom>
              <a:avLst/>
              <a:gdLst/>
              <a:ahLst/>
              <a:cxnLst/>
              <a:rect b="b" l="0" r="r" t="0"/>
              <a:pathLst>
                <a:path h="32" w="4">
                  <a:moveTo>
                    <a:pt x="4" y="0"/>
                  </a:moveTo>
                  <a:lnTo>
                    <a:pt x="0" y="18"/>
                  </a:lnTo>
                  <a:lnTo>
                    <a:pt x="0" y="32"/>
                  </a:ln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62" name="Google Shape;4476;p79">
              <a:extLst>
                <a:ext uri="{7B5D48BE-454B-4394-89E5-CD2BA51C83FD}">
                  <a16:creationId xmlns:a16="http://schemas.microsoft.com/office/drawing/2010/main" id="{808984E7-AA0B-47F0-A44F-C7F589E173FB}"/>
                </a:ext>
              </a:extLst>
            </p:cNvPr>
            <p:cNvSpPr/>
            <p:nvPr/>
          </p:nvSpPr>
          <p:spPr>
            <a:xfrm rot="0">
              <a:off x="2307388" y="1803284"/>
              <a:ext cx="109" cy="299"/>
            </a:xfrm>
            <a:custGeom>
              <a:avLst/>
              <a:gdLst/>
              <a:ahLst/>
              <a:cxnLst/>
              <a:rect b="b" l="0" r="r" t="0"/>
              <a:pathLst>
                <a:path h="22" w="8">
                  <a:moveTo>
                    <a:pt x="8" y="0"/>
                  </a:moveTo>
                  <a:lnTo>
                    <a:pt x="8" y="0"/>
                  </a:lnTo>
                  <a:cubicBezTo>
                    <a:pt x="4" y="7"/>
                    <a:pt x="1" y="14"/>
                    <a:pt x="1" y="21"/>
                  </a:cubicBezTo>
                  <a:cubicBezTo>
                    <a:pt x="4" y="14"/>
                    <a:pt x="4" y="7"/>
                    <a:pt x="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63" name="Google Shape;4477;p79">
              <a:extLst>
                <a:ext uri="{9B056EAE-581B-4C65-B462-B6382FEEB317}">
                  <a16:creationId xmlns:a16="http://schemas.microsoft.com/office/drawing/2010/main" id="{EA98D7AA-6F63-4F3B-826F-14ABADE8D30C}"/>
                </a:ext>
              </a:extLst>
            </p:cNvPr>
            <p:cNvSpPr/>
            <p:nvPr/>
          </p:nvSpPr>
          <p:spPr>
            <a:xfrm rot="0">
              <a:off x="2306586" y="1805131"/>
              <a:ext cx="109" cy="204"/>
            </a:xfrm>
            <a:custGeom>
              <a:avLst/>
              <a:gdLst/>
              <a:ahLst/>
              <a:cxnLst/>
              <a:rect b="b" l="0" r="r" t="0"/>
              <a:pathLst>
                <a:path h="15" w="8">
                  <a:moveTo>
                    <a:pt x="0" y="15"/>
                  </a:moveTo>
                  <a:cubicBezTo>
                    <a:pt x="4" y="8"/>
                    <a:pt x="7" y="4"/>
                    <a:pt x="7" y="1"/>
                  </a:cubicBezTo>
                  <a:cubicBezTo>
                    <a:pt x="7" y="4"/>
                    <a:pt x="4" y="8"/>
                    <a:pt x="0"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64" name="Google Shape;4478;p79">
              <a:extLst>
                <a:ext uri="{86EF0F12-3B69-4751-BF67-FC072803C793}">
                  <a16:creationId xmlns:a16="http://schemas.microsoft.com/office/drawing/2010/main" id="{46003211-3758-4008-9491-148AB1CABEC9}"/>
                </a:ext>
              </a:extLst>
            </p:cNvPr>
            <p:cNvSpPr/>
            <p:nvPr/>
          </p:nvSpPr>
          <p:spPr>
            <a:xfrm rot="0">
              <a:off x="2308868" y="1791404"/>
              <a:ext cx="14" cy="244"/>
            </a:xfrm>
            <a:custGeom>
              <a:avLst/>
              <a:gdLst/>
              <a:ahLst/>
              <a:cxnLst/>
              <a:rect b="b" l="0" r="r" t="0"/>
              <a:pathLst>
                <a:path h="18" w="1">
                  <a:moveTo>
                    <a:pt x="0" y="18"/>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65" name="Google Shape;4479;p79">
              <a:extLst>
                <a:ext uri="{4E0DA666-10AA-406C-9EE7-B3AA09D0F7C6}">
                  <a16:creationId xmlns:a16="http://schemas.microsoft.com/office/drawing/2010/main" id="{645118E6-C2A9-496E-9B55-C4982538F502}"/>
                </a:ext>
              </a:extLst>
            </p:cNvPr>
            <p:cNvSpPr/>
            <p:nvPr/>
          </p:nvSpPr>
          <p:spPr>
            <a:xfrm rot="0">
              <a:off x="2307538" y="1802809"/>
              <a:ext cx="54" cy="299"/>
            </a:xfrm>
            <a:custGeom>
              <a:avLst/>
              <a:gdLst/>
              <a:ahLst/>
              <a:cxnLst/>
              <a:rect b="b" l="0" r="r" t="0"/>
              <a:pathLst>
                <a:path h="22" w="4">
                  <a:moveTo>
                    <a:pt x="0" y="21"/>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66" name="Google Shape;4480;p79">
              <a:extLst>
                <a:ext uri="{FDDDFB6C-2113-423B-9159-0C1F705A4BF6}">
                  <a16:creationId xmlns:a16="http://schemas.microsoft.com/office/drawing/2010/main" id="{76FD3D0F-0E65-4804-BF2C-3CDCEA7D867A}"/>
                </a:ext>
              </a:extLst>
            </p:cNvPr>
            <p:cNvSpPr/>
            <p:nvPr/>
          </p:nvSpPr>
          <p:spPr>
            <a:xfrm rot="0">
              <a:off x="2307253" y="1803705"/>
              <a:ext cx="109" cy="352"/>
            </a:xfrm>
            <a:custGeom>
              <a:avLst/>
              <a:gdLst/>
              <a:ahLst/>
              <a:cxnLst/>
              <a:rect b="b" l="0" r="r" t="0"/>
              <a:pathLst>
                <a:path h="26" w="8">
                  <a:moveTo>
                    <a:pt x="7" y="1"/>
                  </a:moveTo>
                  <a:cubicBezTo>
                    <a:pt x="4" y="8"/>
                    <a:pt x="4" y="15"/>
                    <a:pt x="0" y="25"/>
                  </a:cubicBezTo>
                  <a:cubicBezTo>
                    <a:pt x="4" y="18"/>
                    <a:pt x="7" y="8"/>
                    <a:pt x="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67" name="Google Shape;4481;p79">
              <a:extLst>
                <a:ext uri="{22E3069A-0A18-460F-9136-CC93CEAC8404}">
                  <a16:creationId xmlns:a16="http://schemas.microsoft.com/office/drawing/2010/main" id="{9B9C13A3-5188-4D45-AA9E-94A14439BB6C}"/>
                </a:ext>
              </a:extLst>
            </p:cNvPr>
            <p:cNvSpPr/>
            <p:nvPr/>
          </p:nvSpPr>
          <p:spPr>
            <a:xfrm rot="0">
              <a:off x="2307103" y="1804045"/>
              <a:ext cx="163" cy="339"/>
            </a:xfrm>
            <a:custGeom>
              <a:avLst/>
              <a:gdLst/>
              <a:ahLst/>
              <a:cxnLst/>
              <a:rect b="b" l="0" r="r" t="0"/>
              <a:pathLst>
                <a:path h="25" w="12">
                  <a:moveTo>
                    <a:pt x="1" y="25"/>
                  </a:moveTo>
                  <a:cubicBezTo>
                    <a:pt x="4" y="18"/>
                    <a:pt x="8" y="11"/>
                    <a:pt x="11" y="0"/>
                  </a:cubicBezTo>
                  <a:cubicBezTo>
                    <a:pt x="8" y="11"/>
                    <a:pt x="4" y="18"/>
                    <a:pt x="1"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68" name="Google Shape;4482;p79">
              <a:extLst>
                <a:ext uri="{1FD2F3CF-0C0F-40E9-8C7D-563D814B8C4D}">
                  <a16:creationId xmlns:a16="http://schemas.microsoft.com/office/drawing/2010/main" id="{14748BB2-638C-4281-BAC5-515740FAAB56}"/>
                </a:ext>
              </a:extLst>
            </p:cNvPr>
            <p:cNvSpPr/>
            <p:nvPr/>
          </p:nvSpPr>
          <p:spPr>
            <a:xfrm rot="0">
              <a:off x="2306247" y="1806041"/>
              <a:ext cx="109" cy="299"/>
            </a:xfrm>
            <a:custGeom>
              <a:avLst/>
              <a:gdLst/>
              <a:ahLst/>
              <a:cxnLst/>
              <a:rect b="b" l="0" r="r" t="0"/>
              <a:pathLst>
                <a:path h="22" w="8">
                  <a:moveTo>
                    <a:pt x="1" y="21"/>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69" name="Google Shape;4483;p79">
              <a:extLst>
                <a:ext uri="{514DB99D-EC40-4BFB-ACA1-9FF28C240F87}">
                  <a16:creationId xmlns:a16="http://schemas.microsoft.com/office/drawing/2010/main" id="{A9199094-F9F4-4E22-9F0D-A0017C36136C}"/>
                </a:ext>
              </a:extLst>
            </p:cNvPr>
            <p:cNvSpPr/>
            <p:nvPr/>
          </p:nvSpPr>
          <p:spPr>
            <a:xfrm rot="0">
              <a:off x="2306492" y="1805375"/>
              <a:ext cx="109" cy="244"/>
            </a:xfrm>
            <a:custGeom>
              <a:avLst/>
              <a:gdLst/>
              <a:ahLst/>
              <a:cxnLst/>
              <a:rect b="b" l="0" r="r" t="0"/>
              <a:pathLst>
                <a:path h="18" w="8">
                  <a:moveTo>
                    <a:pt x="0" y="18"/>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70" name="Google Shape;4484;p79">
              <a:extLst>
                <a:ext uri="{D0A10104-3851-4516-8E12-39B5F06BD91A}">
                  <a16:creationId xmlns:a16="http://schemas.microsoft.com/office/drawing/2010/main" id="{D08BAB84-D1D2-440E-9A2D-6DE954F50878}"/>
                </a:ext>
              </a:extLst>
            </p:cNvPr>
            <p:cNvSpPr/>
            <p:nvPr/>
          </p:nvSpPr>
          <p:spPr>
            <a:xfrm rot="0">
              <a:off x="2305393" y="1809652"/>
              <a:ext cx="109" cy="489"/>
            </a:xfrm>
            <a:custGeom>
              <a:avLst/>
              <a:gdLst/>
              <a:ahLst/>
              <a:cxnLst/>
              <a:rect b="b" l="0" r="r" t="0"/>
              <a:pathLst>
                <a:path h="36" w="8">
                  <a:moveTo>
                    <a:pt x="1" y="36"/>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71" name="Google Shape;4485;p79">
              <a:extLst>
                <a:ext uri="{0E5034F7-2D5B-40E8-B1B5-EAF5F2E9781D}">
                  <a16:creationId xmlns:a16="http://schemas.microsoft.com/office/drawing/2010/main" id="{341F8DDD-BB34-4539-A607-38E0CF279CBB}"/>
                </a:ext>
              </a:extLst>
            </p:cNvPr>
            <p:cNvSpPr/>
            <p:nvPr/>
          </p:nvSpPr>
          <p:spPr>
            <a:xfrm rot="0">
              <a:off x="2304687" y="1814404"/>
              <a:ext cx="14" cy="299"/>
            </a:xfrm>
            <a:custGeom>
              <a:avLst/>
              <a:gdLst/>
              <a:ahLst/>
              <a:cxnLst/>
              <a:rect b="b" l="0" r="r" t="0"/>
              <a:pathLst>
                <a:path h="22" w="1">
                  <a:moveTo>
                    <a:pt x="0" y="22"/>
                  </a:moveTo>
                  <a:lnTo>
                    <a:pt x="0" y="22"/>
                  </a:ln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72" name="Google Shape;4486;p79">
              <a:extLst>
                <a:ext uri="{C8E630C8-ABB5-4136-886C-CA7B48B27999}">
                  <a16:creationId xmlns:a16="http://schemas.microsoft.com/office/drawing/2010/main" id="{1F061B0F-3600-4018-B97E-2D3CACAEA2EF}"/>
                </a:ext>
              </a:extLst>
            </p:cNvPr>
            <p:cNvSpPr/>
            <p:nvPr/>
          </p:nvSpPr>
          <p:spPr>
            <a:xfrm rot="0">
              <a:off x="2304916" y="1812313"/>
              <a:ext cx="109" cy="584"/>
            </a:xfrm>
            <a:custGeom>
              <a:avLst/>
              <a:gdLst/>
              <a:ahLst/>
              <a:cxnLst/>
              <a:rect b="b" l="0" r="r" t="0"/>
              <a:pathLst>
                <a:path h="43" w="8">
                  <a:moveTo>
                    <a:pt x="1" y="43"/>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73" name="Google Shape;4487;p79">
              <a:extLst>
                <a:ext uri="{8A18FDB9-5D54-4BEB-B815-3F883165BF28}">
                  <a16:creationId xmlns:a16="http://schemas.microsoft.com/office/drawing/2010/main" id="{0769ED67-EE0C-4CAD-AD1E-D4852DA63E43}"/>
                </a:ext>
              </a:extLst>
            </p:cNvPr>
            <p:cNvSpPr/>
            <p:nvPr/>
          </p:nvSpPr>
          <p:spPr>
            <a:xfrm rot="0">
              <a:off x="2305868" y="1807561"/>
              <a:ext cx="109" cy="394"/>
            </a:xfrm>
            <a:custGeom>
              <a:avLst/>
              <a:gdLst/>
              <a:ahLst/>
              <a:cxnLst/>
              <a:rect b="b" l="0" r="r" t="0"/>
              <a:pathLst>
                <a:path h="29" w="8">
                  <a:moveTo>
                    <a:pt x="1" y="29"/>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74" name="Google Shape;4488;p79">
              <a:extLst>
                <a:ext uri="{635E4AFA-644F-462F-9E5C-899B36687C3C}">
                  <a16:creationId xmlns:a16="http://schemas.microsoft.com/office/drawing/2010/main" id="{2D4E24A2-A232-43AA-A0B1-BCFF1A79C921}"/>
                </a:ext>
              </a:extLst>
            </p:cNvPr>
            <p:cNvSpPr/>
            <p:nvPr/>
          </p:nvSpPr>
          <p:spPr>
            <a:xfrm rot="0">
              <a:off x="2305732" y="1808186"/>
              <a:ext cx="109" cy="434"/>
            </a:xfrm>
            <a:custGeom>
              <a:avLst/>
              <a:gdLst/>
              <a:ahLst/>
              <a:cxnLst/>
              <a:rect b="b" l="0" r="r" t="0"/>
              <a:pathLst>
                <a:path h="32" w="8">
                  <a:moveTo>
                    <a:pt x="0" y="32"/>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75" name="Google Shape;4489;p79">
              <a:extLst>
                <a:ext uri="{542E3C13-8F36-49B7-BDA6-E4CE34B558D9}">
                  <a16:creationId xmlns:a16="http://schemas.microsoft.com/office/drawing/2010/main" id="{D345E70C-A502-4E3B-829C-E02493E4833E}"/>
                </a:ext>
              </a:extLst>
            </p:cNvPr>
            <p:cNvSpPr/>
            <p:nvPr/>
          </p:nvSpPr>
          <p:spPr>
            <a:xfrm rot="0">
              <a:off x="2305107" y="1811363"/>
              <a:ext cx="109" cy="584"/>
            </a:xfrm>
            <a:custGeom>
              <a:avLst/>
              <a:gdLst/>
              <a:ahLst/>
              <a:cxnLst/>
              <a:rect b="b" l="0" r="r" t="0"/>
              <a:pathLst>
                <a:path h="43" w="8">
                  <a:moveTo>
                    <a:pt x="1" y="43"/>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76" name="Google Shape;4490;p79">
              <a:extLst>
                <a:ext uri="{86C85DB4-D1AA-450A-BEE5-6D816BE141DF}">
                  <a16:creationId xmlns:a16="http://schemas.microsoft.com/office/drawing/2010/main" id="{2465E547-FA4B-4886-9A31-A8D718B29D4E}"/>
                </a:ext>
              </a:extLst>
            </p:cNvPr>
            <p:cNvSpPr/>
            <p:nvPr/>
          </p:nvSpPr>
          <p:spPr>
            <a:xfrm rot="0">
              <a:off x="2304782" y="1813359"/>
              <a:ext cx="109" cy="638"/>
            </a:xfrm>
            <a:custGeom>
              <a:avLst/>
              <a:gdLst/>
              <a:ahLst/>
              <a:cxnLst/>
              <a:rect b="b" l="0" r="r" t="0"/>
              <a:pathLst>
                <a:path h="47" w="8">
                  <a:moveTo>
                    <a:pt x="0" y="46"/>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77" name="Google Shape;4491;p79">
              <a:extLst>
                <a:ext uri="{94233D41-590F-4D96-B808-DBE098360054}">
                  <a16:creationId xmlns:a16="http://schemas.microsoft.com/office/drawing/2010/main" id="{3B5B2587-7C40-4FE0-B5CB-1CF133803FC6}"/>
                </a:ext>
              </a:extLst>
            </p:cNvPr>
            <p:cNvSpPr/>
            <p:nvPr/>
          </p:nvSpPr>
          <p:spPr>
            <a:xfrm rot="0">
              <a:off x="2305257" y="1810467"/>
              <a:ext cx="109" cy="530"/>
            </a:xfrm>
            <a:custGeom>
              <a:avLst/>
              <a:gdLst/>
              <a:ahLst/>
              <a:cxnLst/>
              <a:rect b="b" l="0" r="r" t="0"/>
              <a:pathLst>
                <a:path h="39" w="8">
                  <a:moveTo>
                    <a:pt x="0" y="39"/>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78" name="Google Shape;4492;p79">
              <a:extLst>
                <a:ext uri="{6576044F-8B5B-42D9-9546-BD4CC4F82838}">
                  <a16:creationId xmlns:a16="http://schemas.microsoft.com/office/drawing/2010/main" id="{254C982E-136F-46FA-BBFE-996F8C206CE6}"/>
                </a:ext>
              </a:extLst>
            </p:cNvPr>
            <p:cNvSpPr/>
            <p:nvPr/>
          </p:nvSpPr>
          <p:spPr>
            <a:xfrm rot="0">
              <a:off x="2305542" y="1808891"/>
              <a:ext cx="109" cy="489"/>
            </a:xfrm>
            <a:custGeom>
              <a:avLst/>
              <a:gdLst/>
              <a:ahLst/>
              <a:cxnLst/>
              <a:rect b="b" l="0" r="r" t="0"/>
              <a:pathLst>
                <a:path h="36" w="8">
                  <a:moveTo>
                    <a:pt x="0" y="36"/>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79" name="Google Shape;4493;p79">
              <a:extLst>
                <a:ext uri="{BA5CB393-B297-477F-95CC-F92B6C9E55F2}">
                  <a16:creationId xmlns:a16="http://schemas.microsoft.com/office/drawing/2010/main" id="{5D561C95-85BC-4D6D-B970-20848D2AB2F6}"/>
                </a:ext>
              </a:extLst>
            </p:cNvPr>
            <p:cNvSpPr/>
            <p:nvPr/>
          </p:nvSpPr>
          <p:spPr>
            <a:xfrm rot="0">
              <a:off x="2306112" y="1806516"/>
              <a:ext cx="109" cy="339"/>
            </a:xfrm>
            <a:custGeom>
              <a:avLst/>
              <a:gdLst/>
              <a:ahLst/>
              <a:cxnLst/>
              <a:rect b="b" l="0" r="r" t="0"/>
              <a:pathLst>
                <a:path h="25" w="8">
                  <a:moveTo>
                    <a:pt x="0" y="25"/>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80" name="Google Shape;4494;p79">
              <a:extLst>
                <a:ext uri="{DA61B765-B374-45E6-985F-FA13A4FC72CA}">
                  <a16:creationId xmlns:a16="http://schemas.microsoft.com/office/drawing/2010/main" id="{595E3375-D6E6-4760-B06B-9B08992CF24D}"/>
                </a:ext>
              </a:extLst>
            </p:cNvPr>
            <p:cNvSpPr/>
            <p:nvPr/>
          </p:nvSpPr>
          <p:spPr>
            <a:xfrm rot="0">
              <a:off x="2306017" y="1806991"/>
              <a:ext cx="54" cy="394"/>
            </a:xfrm>
            <a:custGeom>
              <a:avLst/>
              <a:gdLst/>
              <a:ahLst/>
              <a:cxnLst/>
              <a:rect b="b" l="0" r="r" t="0"/>
              <a:pathLst>
                <a:path h="29" w="4">
                  <a:moveTo>
                    <a:pt x="0" y="29"/>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81" name="Google Shape;4495;p79">
              <a:extLst>
                <a:ext uri="{0AA3CD29-BFD9-4CA0-A1DC-238CC7082D80}">
                  <a16:creationId xmlns:a16="http://schemas.microsoft.com/office/drawing/2010/main" id="{E5598921-130E-4EDA-9D7B-E5B2A3168501}"/>
                </a:ext>
              </a:extLst>
            </p:cNvPr>
            <p:cNvSpPr/>
            <p:nvPr/>
          </p:nvSpPr>
          <p:spPr>
            <a:xfrm rot="0">
              <a:off x="2306681" y="1804370"/>
              <a:ext cx="434" cy="774"/>
            </a:xfrm>
            <a:custGeom>
              <a:avLst/>
              <a:gdLst/>
              <a:ahLst/>
              <a:cxnLst/>
              <a:rect b="b" l="0" r="r" t="0"/>
              <a:pathLst>
                <a:path h="57" w="32">
                  <a:moveTo>
                    <a:pt x="32" y="1"/>
                  </a:moveTo>
                  <a:cubicBezTo>
                    <a:pt x="25" y="18"/>
                    <a:pt x="18" y="32"/>
                    <a:pt x="7" y="46"/>
                  </a:cubicBezTo>
                  <a:cubicBezTo>
                    <a:pt x="7" y="50"/>
                    <a:pt x="4" y="53"/>
                    <a:pt x="0" y="57"/>
                  </a:cubicBezTo>
                  <a:cubicBezTo>
                    <a:pt x="4" y="53"/>
                    <a:pt x="7" y="50"/>
                    <a:pt x="7" y="46"/>
                  </a:cubicBezTo>
                  <a:cubicBezTo>
                    <a:pt x="18" y="32"/>
                    <a:pt x="25" y="18"/>
                    <a:pt x="3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82" name="Google Shape;4496;p79">
              <a:extLst>
                <a:ext uri="{134DEDA3-94B6-42DD-AB68-5AE309DC980B}">
                  <a16:creationId xmlns:a16="http://schemas.microsoft.com/office/drawing/2010/main" id="{287E6FF2-DDD4-4DD5-B5AD-D9008DD3192D}"/>
                </a:ext>
              </a:extLst>
            </p:cNvPr>
            <p:cNvSpPr/>
            <p:nvPr/>
          </p:nvSpPr>
          <p:spPr>
            <a:xfrm rot="0">
              <a:off x="2307633" y="1802280"/>
              <a:ext cx="54" cy="258"/>
            </a:xfrm>
            <a:custGeom>
              <a:avLst/>
              <a:gdLst/>
              <a:ahLst/>
              <a:cxnLst/>
              <a:rect b="b" l="0" r="r" t="0"/>
              <a:pathLst>
                <a:path h="19" w="4">
                  <a:moveTo>
                    <a:pt x="0" y="1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83" name="Google Shape;4497;p79">
              <a:extLst>
                <a:ext uri="{D2869F90-E15D-420F-A4F7-62C2C79C5078}">
                  <a16:creationId xmlns:a16="http://schemas.microsoft.com/office/drawing/2010/main" id="{73A32233-D31E-4074-9258-05E0DA0E5A7F}"/>
                </a:ext>
              </a:extLst>
            </p:cNvPr>
            <p:cNvSpPr/>
            <p:nvPr/>
          </p:nvSpPr>
          <p:spPr>
            <a:xfrm rot="0">
              <a:off x="2307769" y="1801614"/>
              <a:ext cx="68" cy="258"/>
            </a:xfrm>
            <a:custGeom>
              <a:avLst/>
              <a:gdLst/>
              <a:ahLst/>
              <a:cxnLst/>
              <a:rect b="b" l="0" r="r" t="0"/>
              <a:pathLst>
                <a:path h="19" w="5">
                  <a:moveTo>
                    <a:pt x="1" y="1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84" name="Google Shape;4498;p79">
              <a:extLst>
                <a:ext uri="{7A948AC6-0A62-4C99-B554-57DB8BFAA907}">
                  <a16:creationId xmlns:a16="http://schemas.microsoft.com/office/drawing/2010/main" id="{1A65780E-BA78-4AD3-AC97-BE22F2F126E4}"/>
                </a:ext>
              </a:extLst>
            </p:cNvPr>
            <p:cNvSpPr/>
            <p:nvPr/>
          </p:nvSpPr>
          <p:spPr>
            <a:xfrm rot="0">
              <a:off x="2307823" y="1800759"/>
              <a:ext cx="109" cy="448"/>
            </a:xfrm>
            <a:custGeom>
              <a:avLst/>
              <a:gdLst/>
              <a:ahLst/>
              <a:cxnLst/>
              <a:rect b="b" l="0" r="r" t="0"/>
              <a:pathLst>
                <a:path h="33" w="8">
                  <a:moveTo>
                    <a:pt x="7" y="1"/>
                  </a:moveTo>
                  <a:lnTo>
                    <a:pt x="4" y="15"/>
                  </a:lnTo>
                  <a:cubicBezTo>
                    <a:pt x="0" y="22"/>
                    <a:pt x="0" y="25"/>
                    <a:pt x="0" y="32"/>
                  </a:cubicBezTo>
                  <a:cubicBezTo>
                    <a:pt x="4" y="22"/>
                    <a:pt x="7" y="11"/>
                    <a:pt x="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85" name="Google Shape;4499;p79">
              <a:extLst>
                <a:ext uri="{FE43B118-A0BC-4E4C-B6CE-A6ABE365FA69}">
                  <a16:creationId xmlns:a16="http://schemas.microsoft.com/office/drawing/2010/main" id="{BEC01600-E294-41D7-A7D7-DE7268355720}"/>
                </a:ext>
              </a:extLst>
            </p:cNvPr>
            <p:cNvSpPr/>
            <p:nvPr/>
          </p:nvSpPr>
          <p:spPr>
            <a:xfrm rot="0">
              <a:off x="2564356" y="1700353"/>
              <a:ext cx="79156" cy="32179"/>
            </a:xfrm>
            <a:custGeom>
              <a:avLst/>
              <a:gdLst/>
              <a:ahLst/>
              <a:cxnLst/>
              <a:rect b="b" l="0" r="r" t="0"/>
              <a:pathLst>
                <a:path h="2370" w="5830">
                  <a:moveTo>
                    <a:pt x="2643" y="1"/>
                  </a:moveTo>
                  <a:cubicBezTo>
                    <a:pt x="2561" y="1"/>
                    <a:pt x="2452" y="20"/>
                    <a:pt x="2371" y="65"/>
                  </a:cubicBezTo>
                  <a:cubicBezTo>
                    <a:pt x="2318" y="90"/>
                    <a:pt x="2283" y="135"/>
                    <a:pt x="2276" y="191"/>
                  </a:cubicBezTo>
                  <a:cubicBezTo>
                    <a:pt x="2265" y="293"/>
                    <a:pt x="2230" y="366"/>
                    <a:pt x="2160" y="405"/>
                  </a:cubicBezTo>
                  <a:cubicBezTo>
                    <a:pt x="2127" y="424"/>
                    <a:pt x="2088" y="434"/>
                    <a:pt x="2041" y="434"/>
                  </a:cubicBezTo>
                  <a:cubicBezTo>
                    <a:pt x="1953" y="434"/>
                    <a:pt x="1840" y="398"/>
                    <a:pt x="1695" y="324"/>
                  </a:cubicBezTo>
                  <a:cubicBezTo>
                    <a:pt x="1557" y="256"/>
                    <a:pt x="1390" y="224"/>
                    <a:pt x="1258" y="224"/>
                  </a:cubicBezTo>
                  <a:cubicBezTo>
                    <a:pt x="1180" y="224"/>
                    <a:pt x="1114" y="235"/>
                    <a:pt x="1075" y="258"/>
                  </a:cubicBezTo>
                  <a:cubicBezTo>
                    <a:pt x="1058" y="268"/>
                    <a:pt x="1047" y="279"/>
                    <a:pt x="1044" y="289"/>
                  </a:cubicBezTo>
                  <a:cubicBezTo>
                    <a:pt x="1023" y="492"/>
                    <a:pt x="781" y="664"/>
                    <a:pt x="669" y="713"/>
                  </a:cubicBezTo>
                  <a:lnTo>
                    <a:pt x="669" y="716"/>
                  </a:lnTo>
                  <a:lnTo>
                    <a:pt x="666" y="720"/>
                  </a:lnTo>
                  <a:lnTo>
                    <a:pt x="662" y="727"/>
                  </a:lnTo>
                  <a:lnTo>
                    <a:pt x="662" y="730"/>
                  </a:lnTo>
                  <a:lnTo>
                    <a:pt x="659" y="734"/>
                  </a:lnTo>
                  <a:lnTo>
                    <a:pt x="659" y="737"/>
                  </a:lnTo>
                  <a:lnTo>
                    <a:pt x="652" y="744"/>
                  </a:lnTo>
                  <a:lnTo>
                    <a:pt x="652" y="748"/>
                  </a:lnTo>
                  <a:lnTo>
                    <a:pt x="645" y="758"/>
                  </a:lnTo>
                  <a:lnTo>
                    <a:pt x="645" y="762"/>
                  </a:lnTo>
                  <a:lnTo>
                    <a:pt x="638" y="772"/>
                  </a:lnTo>
                  <a:lnTo>
                    <a:pt x="634" y="776"/>
                  </a:lnTo>
                  <a:lnTo>
                    <a:pt x="627" y="793"/>
                  </a:lnTo>
                  <a:lnTo>
                    <a:pt x="617" y="814"/>
                  </a:lnTo>
                  <a:lnTo>
                    <a:pt x="613" y="825"/>
                  </a:lnTo>
                  <a:lnTo>
                    <a:pt x="606" y="839"/>
                  </a:lnTo>
                  <a:lnTo>
                    <a:pt x="599" y="849"/>
                  </a:lnTo>
                  <a:lnTo>
                    <a:pt x="592" y="863"/>
                  </a:lnTo>
                  <a:lnTo>
                    <a:pt x="585" y="877"/>
                  </a:lnTo>
                  <a:lnTo>
                    <a:pt x="582" y="895"/>
                  </a:lnTo>
                  <a:lnTo>
                    <a:pt x="575" y="912"/>
                  </a:lnTo>
                  <a:lnTo>
                    <a:pt x="571" y="919"/>
                  </a:lnTo>
                  <a:cubicBezTo>
                    <a:pt x="627" y="958"/>
                    <a:pt x="676" y="1007"/>
                    <a:pt x="715" y="1059"/>
                  </a:cubicBezTo>
                  <a:lnTo>
                    <a:pt x="739" y="1091"/>
                  </a:lnTo>
                  <a:cubicBezTo>
                    <a:pt x="777" y="1134"/>
                    <a:pt x="843" y="1152"/>
                    <a:pt x="904" y="1152"/>
                  </a:cubicBezTo>
                  <a:cubicBezTo>
                    <a:pt x="924" y="1152"/>
                    <a:pt x="942" y="1150"/>
                    <a:pt x="960" y="1147"/>
                  </a:cubicBezTo>
                  <a:cubicBezTo>
                    <a:pt x="998" y="1143"/>
                    <a:pt x="1037" y="1122"/>
                    <a:pt x="1058" y="1087"/>
                  </a:cubicBezTo>
                  <a:cubicBezTo>
                    <a:pt x="1068" y="1052"/>
                    <a:pt x="1100" y="1024"/>
                    <a:pt x="1135" y="1014"/>
                  </a:cubicBezTo>
                  <a:cubicBezTo>
                    <a:pt x="1148" y="1010"/>
                    <a:pt x="1162" y="1008"/>
                    <a:pt x="1178" y="1008"/>
                  </a:cubicBezTo>
                  <a:cubicBezTo>
                    <a:pt x="1373" y="1008"/>
                    <a:pt x="1757" y="1273"/>
                    <a:pt x="1915" y="1402"/>
                  </a:cubicBezTo>
                  <a:cubicBezTo>
                    <a:pt x="1936" y="1420"/>
                    <a:pt x="1954" y="1437"/>
                    <a:pt x="1968" y="1451"/>
                  </a:cubicBezTo>
                  <a:cubicBezTo>
                    <a:pt x="1992" y="1472"/>
                    <a:pt x="2013" y="1500"/>
                    <a:pt x="2024" y="1532"/>
                  </a:cubicBezTo>
                  <a:cubicBezTo>
                    <a:pt x="2027" y="1546"/>
                    <a:pt x="2027" y="1563"/>
                    <a:pt x="2024" y="1577"/>
                  </a:cubicBezTo>
                  <a:cubicBezTo>
                    <a:pt x="2010" y="1641"/>
                    <a:pt x="1947" y="1651"/>
                    <a:pt x="1887" y="1662"/>
                  </a:cubicBezTo>
                  <a:cubicBezTo>
                    <a:pt x="1817" y="1676"/>
                    <a:pt x="1730" y="1693"/>
                    <a:pt x="1695" y="1763"/>
                  </a:cubicBezTo>
                  <a:cubicBezTo>
                    <a:pt x="1641" y="1871"/>
                    <a:pt x="1549" y="1899"/>
                    <a:pt x="1456" y="1899"/>
                  </a:cubicBezTo>
                  <a:cubicBezTo>
                    <a:pt x="1398" y="1899"/>
                    <a:pt x="1341" y="1888"/>
                    <a:pt x="1292" y="1879"/>
                  </a:cubicBezTo>
                  <a:cubicBezTo>
                    <a:pt x="1261" y="1871"/>
                    <a:pt x="1227" y="1867"/>
                    <a:pt x="1195" y="1867"/>
                  </a:cubicBezTo>
                  <a:cubicBezTo>
                    <a:pt x="1184" y="1867"/>
                    <a:pt x="1173" y="1867"/>
                    <a:pt x="1163" y="1868"/>
                  </a:cubicBezTo>
                  <a:cubicBezTo>
                    <a:pt x="1159" y="1872"/>
                    <a:pt x="1152" y="1875"/>
                    <a:pt x="1149" y="1879"/>
                  </a:cubicBezTo>
                  <a:cubicBezTo>
                    <a:pt x="1128" y="1893"/>
                    <a:pt x="1103" y="1907"/>
                    <a:pt x="1079" y="1914"/>
                  </a:cubicBezTo>
                  <a:lnTo>
                    <a:pt x="1058" y="1921"/>
                  </a:lnTo>
                  <a:lnTo>
                    <a:pt x="1040" y="1928"/>
                  </a:lnTo>
                  <a:lnTo>
                    <a:pt x="1037" y="1928"/>
                  </a:lnTo>
                  <a:cubicBezTo>
                    <a:pt x="869" y="1970"/>
                    <a:pt x="697" y="1991"/>
                    <a:pt x="526" y="1994"/>
                  </a:cubicBezTo>
                  <a:lnTo>
                    <a:pt x="494" y="1994"/>
                  </a:lnTo>
                  <a:lnTo>
                    <a:pt x="372" y="1998"/>
                  </a:lnTo>
                  <a:lnTo>
                    <a:pt x="372" y="1994"/>
                  </a:lnTo>
                  <a:lnTo>
                    <a:pt x="351" y="1994"/>
                  </a:lnTo>
                  <a:cubicBezTo>
                    <a:pt x="337" y="1994"/>
                    <a:pt x="323" y="1994"/>
                    <a:pt x="312" y="1991"/>
                  </a:cubicBezTo>
                  <a:cubicBezTo>
                    <a:pt x="309" y="1990"/>
                    <a:pt x="305" y="1990"/>
                    <a:pt x="301" y="1990"/>
                  </a:cubicBezTo>
                  <a:cubicBezTo>
                    <a:pt x="247" y="1990"/>
                    <a:pt x="153" y="2038"/>
                    <a:pt x="81" y="2113"/>
                  </a:cubicBezTo>
                  <a:cubicBezTo>
                    <a:pt x="46" y="2141"/>
                    <a:pt x="21" y="2180"/>
                    <a:pt x="0" y="2218"/>
                  </a:cubicBezTo>
                  <a:cubicBezTo>
                    <a:pt x="20" y="2219"/>
                    <a:pt x="40" y="2220"/>
                    <a:pt x="59" y="2220"/>
                  </a:cubicBezTo>
                  <a:cubicBezTo>
                    <a:pt x="112" y="2220"/>
                    <a:pt x="164" y="2216"/>
                    <a:pt x="218" y="2211"/>
                  </a:cubicBezTo>
                  <a:cubicBezTo>
                    <a:pt x="296" y="2204"/>
                    <a:pt x="379" y="2197"/>
                    <a:pt x="459" y="2197"/>
                  </a:cubicBezTo>
                  <a:cubicBezTo>
                    <a:pt x="571" y="2197"/>
                    <a:pt x="674" y="2211"/>
                    <a:pt x="746" y="2260"/>
                  </a:cubicBezTo>
                  <a:cubicBezTo>
                    <a:pt x="775" y="2278"/>
                    <a:pt x="804" y="2286"/>
                    <a:pt x="835" y="2286"/>
                  </a:cubicBezTo>
                  <a:cubicBezTo>
                    <a:pt x="876" y="2286"/>
                    <a:pt x="920" y="2273"/>
                    <a:pt x="974" y="2253"/>
                  </a:cubicBezTo>
                  <a:cubicBezTo>
                    <a:pt x="1017" y="2239"/>
                    <a:pt x="1068" y="2222"/>
                    <a:pt x="1118" y="2222"/>
                  </a:cubicBezTo>
                  <a:cubicBezTo>
                    <a:pt x="1169" y="2222"/>
                    <a:pt x="1220" y="2240"/>
                    <a:pt x="1261" y="2299"/>
                  </a:cubicBezTo>
                  <a:cubicBezTo>
                    <a:pt x="1292" y="2343"/>
                    <a:pt x="1345" y="2354"/>
                    <a:pt x="1417" y="2354"/>
                  </a:cubicBezTo>
                  <a:cubicBezTo>
                    <a:pt x="1442" y="2354"/>
                    <a:pt x="1469" y="2353"/>
                    <a:pt x="1499" y="2351"/>
                  </a:cubicBezTo>
                  <a:lnTo>
                    <a:pt x="1544" y="2348"/>
                  </a:lnTo>
                  <a:lnTo>
                    <a:pt x="1600" y="2348"/>
                  </a:lnTo>
                  <a:cubicBezTo>
                    <a:pt x="1614" y="2348"/>
                    <a:pt x="1625" y="2348"/>
                    <a:pt x="1639" y="2351"/>
                  </a:cubicBezTo>
                  <a:lnTo>
                    <a:pt x="1646" y="2351"/>
                  </a:lnTo>
                  <a:cubicBezTo>
                    <a:pt x="1660" y="2355"/>
                    <a:pt x="1670" y="2358"/>
                    <a:pt x="1684" y="2362"/>
                  </a:cubicBezTo>
                  <a:cubicBezTo>
                    <a:pt x="1697" y="2367"/>
                    <a:pt x="1727" y="2369"/>
                    <a:pt x="1768" y="2369"/>
                  </a:cubicBezTo>
                  <a:cubicBezTo>
                    <a:pt x="1840" y="2369"/>
                    <a:pt x="1946" y="2362"/>
                    <a:pt x="2059" y="2351"/>
                  </a:cubicBezTo>
                  <a:cubicBezTo>
                    <a:pt x="2146" y="2341"/>
                    <a:pt x="2244" y="2330"/>
                    <a:pt x="2336" y="2316"/>
                  </a:cubicBezTo>
                  <a:lnTo>
                    <a:pt x="2339" y="2313"/>
                  </a:lnTo>
                  <a:lnTo>
                    <a:pt x="2346" y="2299"/>
                  </a:lnTo>
                  <a:cubicBezTo>
                    <a:pt x="2350" y="2295"/>
                    <a:pt x="2353" y="2288"/>
                    <a:pt x="2357" y="2281"/>
                  </a:cubicBezTo>
                  <a:lnTo>
                    <a:pt x="2364" y="2271"/>
                  </a:lnTo>
                  <a:cubicBezTo>
                    <a:pt x="2367" y="2264"/>
                    <a:pt x="2367" y="2257"/>
                    <a:pt x="2371" y="2253"/>
                  </a:cubicBezTo>
                  <a:lnTo>
                    <a:pt x="2374" y="2239"/>
                  </a:lnTo>
                  <a:cubicBezTo>
                    <a:pt x="2374" y="2232"/>
                    <a:pt x="2378" y="2229"/>
                    <a:pt x="2381" y="2222"/>
                  </a:cubicBezTo>
                  <a:lnTo>
                    <a:pt x="2385" y="2208"/>
                  </a:lnTo>
                  <a:cubicBezTo>
                    <a:pt x="2385" y="2204"/>
                    <a:pt x="2385" y="2197"/>
                    <a:pt x="2388" y="2194"/>
                  </a:cubicBezTo>
                  <a:cubicBezTo>
                    <a:pt x="2388" y="2187"/>
                    <a:pt x="2388" y="2183"/>
                    <a:pt x="2388" y="2180"/>
                  </a:cubicBezTo>
                  <a:cubicBezTo>
                    <a:pt x="2392" y="2176"/>
                    <a:pt x="2388" y="2169"/>
                    <a:pt x="2392" y="2162"/>
                  </a:cubicBezTo>
                  <a:cubicBezTo>
                    <a:pt x="2395" y="2159"/>
                    <a:pt x="2392" y="2155"/>
                    <a:pt x="2392" y="2152"/>
                  </a:cubicBezTo>
                  <a:lnTo>
                    <a:pt x="2392" y="2138"/>
                  </a:lnTo>
                  <a:lnTo>
                    <a:pt x="2392" y="2131"/>
                  </a:lnTo>
                  <a:lnTo>
                    <a:pt x="2392" y="2110"/>
                  </a:lnTo>
                  <a:cubicBezTo>
                    <a:pt x="2388" y="2068"/>
                    <a:pt x="2399" y="2029"/>
                    <a:pt x="2423" y="1994"/>
                  </a:cubicBezTo>
                  <a:cubicBezTo>
                    <a:pt x="2465" y="1935"/>
                    <a:pt x="2539" y="1924"/>
                    <a:pt x="2598" y="1917"/>
                  </a:cubicBezTo>
                  <a:cubicBezTo>
                    <a:pt x="2626" y="1914"/>
                    <a:pt x="2658" y="1907"/>
                    <a:pt x="2686" y="1900"/>
                  </a:cubicBezTo>
                  <a:cubicBezTo>
                    <a:pt x="2735" y="1879"/>
                    <a:pt x="2777" y="1847"/>
                    <a:pt x="2812" y="1809"/>
                  </a:cubicBezTo>
                  <a:cubicBezTo>
                    <a:pt x="2871" y="1756"/>
                    <a:pt x="2931" y="1704"/>
                    <a:pt x="3008" y="1704"/>
                  </a:cubicBezTo>
                  <a:cubicBezTo>
                    <a:pt x="3046" y="1693"/>
                    <a:pt x="3085" y="1679"/>
                    <a:pt x="3116" y="1655"/>
                  </a:cubicBezTo>
                  <a:cubicBezTo>
                    <a:pt x="3173" y="1622"/>
                    <a:pt x="3235" y="1588"/>
                    <a:pt x="3299" y="1588"/>
                  </a:cubicBezTo>
                  <a:cubicBezTo>
                    <a:pt x="3319" y="1588"/>
                    <a:pt x="3338" y="1591"/>
                    <a:pt x="3358" y="1599"/>
                  </a:cubicBezTo>
                  <a:cubicBezTo>
                    <a:pt x="3396" y="1616"/>
                    <a:pt x="3435" y="1637"/>
                    <a:pt x="3466" y="1665"/>
                  </a:cubicBezTo>
                  <a:lnTo>
                    <a:pt x="3501" y="1690"/>
                  </a:lnTo>
                  <a:cubicBezTo>
                    <a:pt x="3543" y="1718"/>
                    <a:pt x="3571" y="1733"/>
                    <a:pt x="3595" y="1733"/>
                  </a:cubicBezTo>
                  <a:cubicBezTo>
                    <a:pt x="3609" y="1733"/>
                    <a:pt x="3621" y="1728"/>
                    <a:pt x="3634" y="1718"/>
                  </a:cubicBezTo>
                  <a:cubicBezTo>
                    <a:pt x="3673" y="1686"/>
                    <a:pt x="3718" y="1662"/>
                    <a:pt x="3771" y="1648"/>
                  </a:cubicBezTo>
                  <a:cubicBezTo>
                    <a:pt x="3816" y="1634"/>
                    <a:pt x="3858" y="1620"/>
                    <a:pt x="3953" y="1507"/>
                  </a:cubicBezTo>
                  <a:cubicBezTo>
                    <a:pt x="4075" y="1360"/>
                    <a:pt x="4177" y="1322"/>
                    <a:pt x="4289" y="1322"/>
                  </a:cubicBezTo>
                  <a:cubicBezTo>
                    <a:pt x="4327" y="1322"/>
                    <a:pt x="4366" y="1322"/>
                    <a:pt x="4408" y="1329"/>
                  </a:cubicBezTo>
                  <a:lnTo>
                    <a:pt x="4450" y="1332"/>
                  </a:lnTo>
                  <a:lnTo>
                    <a:pt x="4457" y="1332"/>
                  </a:lnTo>
                  <a:lnTo>
                    <a:pt x="4506" y="1339"/>
                  </a:lnTo>
                  <a:cubicBezTo>
                    <a:pt x="4530" y="1342"/>
                    <a:pt x="4552" y="1344"/>
                    <a:pt x="4573" y="1344"/>
                  </a:cubicBezTo>
                  <a:cubicBezTo>
                    <a:pt x="4681" y="1344"/>
                    <a:pt x="4751" y="1307"/>
                    <a:pt x="4804" y="1248"/>
                  </a:cubicBezTo>
                  <a:cubicBezTo>
                    <a:pt x="4832" y="1213"/>
                    <a:pt x="4860" y="1175"/>
                    <a:pt x="4877" y="1133"/>
                  </a:cubicBezTo>
                  <a:cubicBezTo>
                    <a:pt x="4933" y="1021"/>
                    <a:pt x="5052" y="979"/>
                    <a:pt x="5157" y="940"/>
                  </a:cubicBezTo>
                  <a:cubicBezTo>
                    <a:pt x="5217" y="926"/>
                    <a:pt x="5273" y="898"/>
                    <a:pt x="5322" y="867"/>
                  </a:cubicBezTo>
                  <a:cubicBezTo>
                    <a:pt x="5451" y="772"/>
                    <a:pt x="5682" y="674"/>
                    <a:pt x="5794" y="629"/>
                  </a:cubicBezTo>
                  <a:lnTo>
                    <a:pt x="5822" y="618"/>
                  </a:lnTo>
                  <a:cubicBezTo>
                    <a:pt x="5822" y="618"/>
                    <a:pt x="5822" y="615"/>
                    <a:pt x="5826" y="611"/>
                  </a:cubicBezTo>
                  <a:cubicBezTo>
                    <a:pt x="5826" y="608"/>
                    <a:pt x="5829" y="601"/>
                    <a:pt x="5829" y="590"/>
                  </a:cubicBezTo>
                  <a:lnTo>
                    <a:pt x="5829" y="590"/>
                  </a:lnTo>
                  <a:lnTo>
                    <a:pt x="5819" y="597"/>
                  </a:lnTo>
                  <a:lnTo>
                    <a:pt x="5815" y="597"/>
                  </a:lnTo>
                  <a:lnTo>
                    <a:pt x="5798" y="587"/>
                  </a:lnTo>
                  <a:lnTo>
                    <a:pt x="5787" y="583"/>
                  </a:lnTo>
                  <a:lnTo>
                    <a:pt x="5777" y="576"/>
                  </a:lnTo>
                  <a:lnTo>
                    <a:pt x="5763" y="573"/>
                  </a:lnTo>
                  <a:lnTo>
                    <a:pt x="5756" y="569"/>
                  </a:lnTo>
                  <a:lnTo>
                    <a:pt x="5742" y="566"/>
                  </a:lnTo>
                  <a:lnTo>
                    <a:pt x="5651" y="566"/>
                  </a:lnTo>
                  <a:cubicBezTo>
                    <a:pt x="5642" y="567"/>
                    <a:pt x="5634" y="567"/>
                    <a:pt x="5625" y="567"/>
                  </a:cubicBezTo>
                  <a:cubicBezTo>
                    <a:pt x="5567" y="567"/>
                    <a:pt x="5511" y="547"/>
                    <a:pt x="5462" y="513"/>
                  </a:cubicBezTo>
                  <a:cubicBezTo>
                    <a:pt x="5430" y="492"/>
                    <a:pt x="5402" y="468"/>
                    <a:pt x="5378" y="440"/>
                  </a:cubicBezTo>
                  <a:cubicBezTo>
                    <a:pt x="5297" y="342"/>
                    <a:pt x="5248" y="321"/>
                    <a:pt x="5192" y="321"/>
                  </a:cubicBezTo>
                  <a:cubicBezTo>
                    <a:pt x="5171" y="321"/>
                    <a:pt x="5150" y="324"/>
                    <a:pt x="5129" y="324"/>
                  </a:cubicBezTo>
                  <a:cubicBezTo>
                    <a:pt x="5098" y="330"/>
                    <a:pt x="5067" y="333"/>
                    <a:pt x="5036" y="333"/>
                  </a:cubicBezTo>
                  <a:cubicBezTo>
                    <a:pt x="4988" y="333"/>
                    <a:pt x="4941" y="326"/>
                    <a:pt x="4895" y="314"/>
                  </a:cubicBezTo>
                  <a:lnTo>
                    <a:pt x="4870" y="307"/>
                  </a:lnTo>
                  <a:cubicBezTo>
                    <a:pt x="4669" y="262"/>
                    <a:pt x="4148" y="205"/>
                    <a:pt x="3810" y="205"/>
                  </a:cubicBezTo>
                  <a:cubicBezTo>
                    <a:pt x="3801" y="205"/>
                    <a:pt x="3791" y="205"/>
                    <a:pt x="3781" y="205"/>
                  </a:cubicBezTo>
                  <a:cubicBezTo>
                    <a:pt x="3764" y="204"/>
                    <a:pt x="3746" y="203"/>
                    <a:pt x="3728" y="203"/>
                  </a:cubicBezTo>
                  <a:cubicBezTo>
                    <a:pt x="3661" y="203"/>
                    <a:pt x="3593" y="213"/>
                    <a:pt x="3529" y="230"/>
                  </a:cubicBezTo>
                  <a:cubicBezTo>
                    <a:pt x="3492" y="245"/>
                    <a:pt x="3451" y="252"/>
                    <a:pt x="3406" y="252"/>
                  </a:cubicBezTo>
                  <a:cubicBezTo>
                    <a:pt x="3234" y="252"/>
                    <a:pt x="3010" y="151"/>
                    <a:pt x="2791" y="37"/>
                  </a:cubicBezTo>
                  <a:lnTo>
                    <a:pt x="2745" y="16"/>
                  </a:lnTo>
                  <a:cubicBezTo>
                    <a:pt x="2724" y="6"/>
                    <a:pt x="2687" y="1"/>
                    <a:pt x="264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86" name="Google Shape;4500;p79">
              <a:extLst>
                <a:ext uri="{B34D6453-6BD4-4BE7-A49D-8FCC179F87BB}">
                  <a16:creationId xmlns:a16="http://schemas.microsoft.com/office/drawing/2010/main" id="{F6E54B08-6B44-4778-B4B1-37654B35E8A5}"/>
                </a:ext>
              </a:extLst>
            </p:cNvPr>
            <p:cNvSpPr/>
            <p:nvPr/>
          </p:nvSpPr>
          <p:spPr>
            <a:xfrm rot="0">
              <a:off x="2342432" y="1695723"/>
              <a:ext cx="47874" cy="20841"/>
            </a:xfrm>
            <a:custGeom>
              <a:avLst/>
              <a:gdLst/>
              <a:ahLst/>
              <a:cxnLst/>
              <a:rect b="b" l="0" r="r" t="0"/>
              <a:pathLst>
                <a:path h="1535" w="3526">
                  <a:moveTo>
                    <a:pt x="118" y="1"/>
                  </a:moveTo>
                  <a:cubicBezTo>
                    <a:pt x="101" y="1"/>
                    <a:pt x="85" y="1"/>
                    <a:pt x="70" y="4"/>
                  </a:cubicBezTo>
                  <a:lnTo>
                    <a:pt x="60" y="4"/>
                  </a:lnTo>
                  <a:lnTo>
                    <a:pt x="49" y="7"/>
                  </a:lnTo>
                  <a:lnTo>
                    <a:pt x="46" y="7"/>
                  </a:lnTo>
                  <a:lnTo>
                    <a:pt x="32" y="11"/>
                  </a:lnTo>
                  <a:lnTo>
                    <a:pt x="25" y="14"/>
                  </a:lnTo>
                  <a:lnTo>
                    <a:pt x="7" y="25"/>
                  </a:lnTo>
                  <a:lnTo>
                    <a:pt x="0" y="28"/>
                  </a:lnTo>
                  <a:cubicBezTo>
                    <a:pt x="81" y="56"/>
                    <a:pt x="161" y="84"/>
                    <a:pt x="245" y="105"/>
                  </a:cubicBezTo>
                  <a:cubicBezTo>
                    <a:pt x="476" y="168"/>
                    <a:pt x="718" y="235"/>
                    <a:pt x="767" y="490"/>
                  </a:cubicBezTo>
                  <a:cubicBezTo>
                    <a:pt x="795" y="651"/>
                    <a:pt x="851" y="700"/>
                    <a:pt x="896" y="746"/>
                  </a:cubicBezTo>
                  <a:cubicBezTo>
                    <a:pt x="973" y="819"/>
                    <a:pt x="1022" y="882"/>
                    <a:pt x="973" y="1082"/>
                  </a:cubicBezTo>
                  <a:cubicBezTo>
                    <a:pt x="963" y="1124"/>
                    <a:pt x="945" y="1162"/>
                    <a:pt x="921" y="1197"/>
                  </a:cubicBezTo>
                  <a:lnTo>
                    <a:pt x="935" y="1197"/>
                  </a:lnTo>
                  <a:cubicBezTo>
                    <a:pt x="973" y="1200"/>
                    <a:pt x="1012" y="1201"/>
                    <a:pt x="1050" y="1201"/>
                  </a:cubicBezTo>
                  <a:cubicBezTo>
                    <a:pt x="1127" y="1201"/>
                    <a:pt x="1203" y="1196"/>
                    <a:pt x="1278" y="1187"/>
                  </a:cubicBezTo>
                  <a:lnTo>
                    <a:pt x="1295" y="1187"/>
                  </a:lnTo>
                  <a:lnTo>
                    <a:pt x="1306" y="1183"/>
                  </a:lnTo>
                  <a:lnTo>
                    <a:pt x="1316" y="1183"/>
                  </a:lnTo>
                  <a:lnTo>
                    <a:pt x="1327" y="1180"/>
                  </a:lnTo>
                  <a:lnTo>
                    <a:pt x="1341" y="1176"/>
                  </a:lnTo>
                  <a:cubicBezTo>
                    <a:pt x="1375" y="1163"/>
                    <a:pt x="1406" y="1156"/>
                    <a:pt x="1434" y="1156"/>
                  </a:cubicBezTo>
                  <a:cubicBezTo>
                    <a:pt x="1558" y="1156"/>
                    <a:pt x="1635" y="1273"/>
                    <a:pt x="1712" y="1390"/>
                  </a:cubicBezTo>
                  <a:cubicBezTo>
                    <a:pt x="1736" y="1428"/>
                    <a:pt x="1764" y="1467"/>
                    <a:pt x="1792" y="1509"/>
                  </a:cubicBezTo>
                  <a:lnTo>
                    <a:pt x="1796" y="1512"/>
                  </a:lnTo>
                  <a:lnTo>
                    <a:pt x="1817" y="1516"/>
                  </a:lnTo>
                  <a:cubicBezTo>
                    <a:pt x="1848" y="1512"/>
                    <a:pt x="1880" y="1505"/>
                    <a:pt x="1911" y="1498"/>
                  </a:cubicBezTo>
                  <a:lnTo>
                    <a:pt x="1929" y="1495"/>
                  </a:lnTo>
                  <a:lnTo>
                    <a:pt x="2013" y="1474"/>
                  </a:lnTo>
                  <a:cubicBezTo>
                    <a:pt x="2115" y="1449"/>
                    <a:pt x="2220" y="1428"/>
                    <a:pt x="2325" y="1414"/>
                  </a:cubicBezTo>
                  <a:cubicBezTo>
                    <a:pt x="2339" y="1414"/>
                    <a:pt x="2353" y="1411"/>
                    <a:pt x="2370" y="1411"/>
                  </a:cubicBezTo>
                  <a:lnTo>
                    <a:pt x="2489" y="1411"/>
                  </a:lnTo>
                  <a:lnTo>
                    <a:pt x="2542" y="1414"/>
                  </a:lnTo>
                  <a:lnTo>
                    <a:pt x="2549" y="1414"/>
                  </a:lnTo>
                  <a:lnTo>
                    <a:pt x="2608" y="1421"/>
                  </a:lnTo>
                  <a:lnTo>
                    <a:pt x="2622" y="1421"/>
                  </a:lnTo>
                  <a:lnTo>
                    <a:pt x="2671" y="1428"/>
                  </a:lnTo>
                  <a:lnTo>
                    <a:pt x="2692" y="1432"/>
                  </a:lnTo>
                  <a:lnTo>
                    <a:pt x="2717" y="1435"/>
                  </a:lnTo>
                  <a:cubicBezTo>
                    <a:pt x="2717" y="1425"/>
                    <a:pt x="2717" y="1418"/>
                    <a:pt x="2720" y="1407"/>
                  </a:cubicBezTo>
                  <a:cubicBezTo>
                    <a:pt x="2720" y="1400"/>
                    <a:pt x="2724" y="1397"/>
                    <a:pt x="2724" y="1390"/>
                  </a:cubicBezTo>
                  <a:cubicBezTo>
                    <a:pt x="2727" y="1386"/>
                    <a:pt x="2727" y="1379"/>
                    <a:pt x="2731" y="1376"/>
                  </a:cubicBezTo>
                  <a:cubicBezTo>
                    <a:pt x="2748" y="1337"/>
                    <a:pt x="2783" y="1313"/>
                    <a:pt x="2825" y="1309"/>
                  </a:cubicBezTo>
                  <a:cubicBezTo>
                    <a:pt x="2830" y="1308"/>
                    <a:pt x="2835" y="1307"/>
                    <a:pt x="2839" y="1307"/>
                  </a:cubicBezTo>
                  <a:cubicBezTo>
                    <a:pt x="2844" y="1307"/>
                    <a:pt x="2848" y="1308"/>
                    <a:pt x="2853" y="1309"/>
                  </a:cubicBezTo>
                  <a:lnTo>
                    <a:pt x="2860" y="1309"/>
                  </a:lnTo>
                  <a:cubicBezTo>
                    <a:pt x="2874" y="1309"/>
                    <a:pt x="2888" y="1309"/>
                    <a:pt x="2902" y="1313"/>
                  </a:cubicBezTo>
                  <a:cubicBezTo>
                    <a:pt x="2920" y="1316"/>
                    <a:pt x="2934" y="1320"/>
                    <a:pt x="2951" y="1323"/>
                  </a:cubicBezTo>
                  <a:cubicBezTo>
                    <a:pt x="2965" y="1330"/>
                    <a:pt x="2983" y="1337"/>
                    <a:pt x="3000" y="1344"/>
                  </a:cubicBezTo>
                  <a:lnTo>
                    <a:pt x="3004" y="1344"/>
                  </a:lnTo>
                  <a:cubicBezTo>
                    <a:pt x="3018" y="1348"/>
                    <a:pt x="3032" y="1358"/>
                    <a:pt x="3046" y="1365"/>
                  </a:cubicBezTo>
                  <a:lnTo>
                    <a:pt x="3049" y="1369"/>
                  </a:lnTo>
                  <a:cubicBezTo>
                    <a:pt x="3067" y="1376"/>
                    <a:pt x="3081" y="1383"/>
                    <a:pt x="3095" y="1390"/>
                  </a:cubicBezTo>
                  <a:lnTo>
                    <a:pt x="3098" y="1393"/>
                  </a:lnTo>
                  <a:cubicBezTo>
                    <a:pt x="3112" y="1404"/>
                    <a:pt x="3126" y="1411"/>
                    <a:pt x="3137" y="1418"/>
                  </a:cubicBezTo>
                  <a:lnTo>
                    <a:pt x="3144" y="1421"/>
                  </a:lnTo>
                  <a:cubicBezTo>
                    <a:pt x="3154" y="1432"/>
                    <a:pt x="3165" y="1439"/>
                    <a:pt x="3175" y="1446"/>
                  </a:cubicBezTo>
                  <a:lnTo>
                    <a:pt x="3179" y="1449"/>
                  </a:lnTo>
                  <a:cubicBezTo>
                    <a:pt x="3189" y="1456"/>
                    <a:pt x="3196" y="1463"/>
                    <a:pt x="3203" y="1474"/>
                  </a:cubicBezTo>
                  <a:cubicBezTo>
                    <a:pt x="3262" y="1513"/>
                    <a:pt x="3329" y="1534"/>
                    <a:pt x="3400" y="1534"/>
                  </a:cubicBezTo>
                  <a:cubicBezTo>
                    <a:pt x="3406" y="1534"/>
                    <a:pt x="3411" y="1534"/>
                    <a:pt x="3417" y="1533"/>
                  </a:cubicBezTo>
                  <a:cubicBezTo>
                    <a:pt x="3422" y="1534"/>
                    <a:pt x="3427" y="1534"/>
                    <a:pt x="3432" y="1534"/>
                  </a:cubicBezTo>
                  <a:cubicBezTo>
                    <a:pt x="3465" y="1534"/>
                    <a:pt x="3498" y="1524"/>
                    <a:pt x="3525" y="1509"/>
                  </a:cubicBezTo>
                  <a:cubicBezTo>
                    <a:pt x="3504" y="1488"/>
                    <a:pt x="3480" y="1467"/>
                    <a:pt x="3452" y="1449"/>
                  </a:cubicBezTo>
                  <a:cubicBezTo>
                    <a:pt x="3410" y="1418"/>
                    <a:pt x="3375" y="1383"/>
                    <a:pt x="3343" y="1344"/>
                  </a:cubicBezTo>
                  <a:cubicBezTo>
                    <a:pt x="3340" y="1337"/>
                    <a:pt x="3336" y="1327"/>
                    <a:pt x="3333" y="1320"/>
                  </a:cubicBezTo>
                  <a:lnTo>
                    <a:pt x="3333" y="1316"/>
                  </a:lnTo>
                  <a:cubicBezTo>
                    <a:pt x="3333" y="1309"/>
                    <a:pt x="3329" y="1302"/>
                    <a:pt x="3329" y="1292"/>
                  </a:cubicBezTo>
                  <a:cubicBezTo>
                    <a:pt x="3329" y="1281"/>
                    <a:pt x="3329" y="1274"/>
                    <a:pt x="3329" y="1267"/>
                  </a:cubicBezTo>
                  <a:lnTo>
                    <a:pt x="3329" y="1264"/>
                  </a:lnTo>
                  <a:cubicBezTo>
                    <a:pt x="3333" y="1257"/>
                    <a:pt x="3333" y="1246"/>
                    <a:pt x="3336" y="1239"/>
                  </a:cubicBezTo>
                  <a:lnTo>
                    <a:pt x="3336" y="1236"/>
                  </a:lnTo>
                  <a:cubicBezTo>
                    <a:pt x="3340" y="1229"/>
                    <a:pt x="3343" y="1222"/>
                    <a:pt x="3347" y="1211"/>
                  </a:cubicBezTo>
                  <a:lnTo>
                    <a:pt x="3347" y="1208"/>
                  </a:lnTo>
                  <a:cubicBezTo>
                    <a:pt x="3350" y="1201"/>
                    <a:pt x="3357" y="1194"/>
                    <a:pt x="3361" y="1183"/>
                  </a:cubicBezTo>
                  <a:lnTo>
                    <a:pt x="3364" y="1180"/>
                  </a:lnTo>
                  <a:cubicBezTo>
                    <a:pt x="3368" y="1169"/>
                    <a:pt x="3375" y="1162"/>
                    <a:pt x="3382" y="1155"/>
                  </a:cubicBezTo>
                  <a:lnTo>
                    <a:pt x="3399" y="1131"/>
                  </a:lnTo>
                  <a:lnTo>
                    <a:pt x="3399" y="1127"/>
                  </a:lnTo>
                  <a:lnTo>
                    <a:pt x="3336" y="1089"/>
                  </a:lnTo>
                  <a:cubicBezTo>
                    <a:pt x="3291" y="1057"/>
                    <a:pt x="3242" y="1029"/>
                    <a:pt x="3189" y="1005"/>
                  </a:cubicBezTo>
                  <a:lnTo>
                    <a:pt x="3179" y="1001"/>
                  </a:lnTo>
                  <a:cubicBezTo>
                    <a:pt x="3175" y="1001"/>
                    <a:pt x="3168" y="1005"/>
                    <a:pt x="3165" y="1005"/>
                  </a:cubicBezTo>
                  <a:cubicBezTo>
                    <a:pt x="3147" y="1005"/>
                    <a:pt x="3133" y="1001"/>
                    <a:pt x="3116" y="994"/>
                  </a:cubicBezTo>
                  <a:cubicBezTo>
                    <a:pt x="3074" y="966"/>
                    <a:pt x="3053" y="907"/>
                    <a:pt x="3035" y="826"/>
                  </a:cubicBezTo>
                  <a:lnTo>
                    <a:pt x="3028" y="805"/>
                  </a:lnTo>
                  <a:cubicBezTo>
                    <a:pt x="3021" y="760"/>
                    <a:pt x="3007" y="718"/>
                    <a:pt x="2990" y="672"/>
                  </a:cubicBezTo>
                  <a:cubicBezTo>
                    <a:pt x="2990" y="669"/>
                    <a:pt x="2986" y="665"/>
                    <a:pt x="2986" y="662"/>
                  </a:cubicBezTo>
                  <a:cubicBezTo>
                    <a:pt x="2937" y="662"/>
                    <a:pt x="2895" y="644"/>
                    <a:pt x="2860" y="613"/>
                  </a:cubicBezTo>
                  <a:cubicBezTo>
                    <a:pt x="2846" y="599"/>
                    <a:pt x="2825" y="588"/>
                    <a:pt x="2801" y="588"/>
                  </a:cubicBezTo>
                  <a:lnTo>
                    <a:pt x="2664" y="588"/>
                  </a:lnTo>
                  <a:cubicBezTo>
                    <a:pt x="2622" y="588"/>
                    <a:pt x="2584" y="592"/>
                    <a:pt x="2552" y="595"/>
                  </a:cubicBezTo>
                  <a:cubicBezTo>
                    <a:pt x="2521" y="599"/>
                    <a:pt x="2489" y="599"/>
                    <a:pt x="2465" y="602"/>
                  </a:cubicBezTo>
                  <a:cubicBezTo>
                    <a:pt x="2335" y="616"/>
                    <a:pt x="2297" y="637"/>
                    <a:pt x="2286" y="648"/>
                  </a:cubicBezTo>
                  <a:cubicBezTo>
                    <a:pt x="2276" y="655"/>
                    <a:pt x="2265" y="658"/>
                    <a:pt x="2255" y="665"/>
                  </a:cubicBezTo>
                  <a:cubicBezTo>
                    <a:pt x="2239" y="671"/>
                    <a:pt x="2223" y="674"/>
                    <a:pt x="2208" y="674"/>
                  </a:cubicBezTo>
                  <a:cubicBezTo>
                    <a:pt x="2139" y="674"/>
                    <a:pt x="2075" y="617"/>
                    <a:pt x="2024" y="571"/>
                  </a:cubicBezTo>
                  <a:cubicBezTo>
                    <a:pt x="1985" y="536"/>
                    <a:pt x="1936" y="490"/>
                    <a:pt x="1904" y="490"/>
                  </a:cubicBezTo>
                  <a:cubicBezTo>
                    <a:pt x="1743" y="490"/>
                    <a:pt x="1582" y="333"/>
                    <a:pt x="1516" y="249"/>
                  </a:cubicBezTo>
                  <a:cubicBezTo>
                    <a:pt x="1500" y="239"/>
                    <a:pt x="1456" y="236"/>
                    <a:pt x="1403" y="236"/>
                  </a:cubicBezTo>
                  <a:cubicBezTo>
                    <a:pt x="1343" y="236"/>
                    <a:pt x="1271" y="240"/>
                    <a:pt x="1215" y="242"/>
                  </a:cubicBezTo>
                  <a:cubicBezTo>
                    <a:pt x="1138" y="245"/>
                    <a:pt x="1061" y="250"/>
                    <a:pt x="988" y="250"/>
                  </a:cubicBezTo>
                  <a:cubicBezTo>
                    <a:pt x="861" y="250"/>
                    <a:pt x="748" y="237"/>
                    <a:pt x="679" y="186"/>
                  </a:cubicBezTo>
                  <a:cubicBezTo>
                    <a:pt x="537" y="84"/>
                    <a:pt x="278" y="1"/>
                    <a:pt x="11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87" name="Google Shape;4501;p79">
              <a:extLst>
                <a:ext uri="{A8D7C2E3-197F-4659-A8E9-9614A8E175E1}">
                  <a16:creationId xmlns:a16="http://schemas.microsoft.com/office/drawing/2010/main" id="{9DAB95A0-5352-4049-A2EE-AC3B8708A52C}"/>
                </a:ext>
              </a:extLst>
            </p:cNvPr>
            <p:cNvSpPr/>
            <p:nvPr/>
          </p:nvSpPr>
          <p:spPr>
            <a:xfrm rot="0">
              <a:off x="2240180" y="1709559"/>
              <a:ext cx="19076" cy="11745"/>
            </a:xfrm>
            <a:custGeom>
              <a:avLst/>
              <a:gdLst/>
              <a:ahLst/>
              <a:cxnLst/>
              <a:rect b="b" l="0" r="r" t="0"/>
              <a:pathLst>
                <a:path h="865" w="1405">
                  <a:moveTo>
                    <a:pt x="452" y="1"/>
                  </a:moveTo>
                  <a:cubicBezTo>
                    <a:pt x="394" y="1"/>
                    <a:pt x="335" y="5"/>
                    <a:pt x="284" y="10"/>
                  </a:cubicBezTo>
                  <a:lnTo>
                    <a:pt x="246" y="10"/>
                  </a:lnTo>
                  <a:cubicBezTo>
                    <a:pt x="221" y="14"/>
                    <a:pt x="197" y="17"/>
                    <a:pt x="179" y="24"/>
                  </a:cubicBezTo>
                  <a:cubicBezTo>
                    <a:pt x="179" y="28"/>
                    <a:pt x="179" y="31"/>
                    <a:pt x="183" y="35"/>
                  </a:cubicBezTo>
                  <a:cubicBezTo>
                    <a:pt x="183" y="45"/>
                    <a:pt x="186" y="56"/>
                    <a:pt x="190" y="70"/>
                  </a:cubicBezTo>
                  <a:lnTo>
                    <a:pt x="204" y="112"/>
                  </a:lnTo>
                  <a:lnTo>
                    <a:pt x="221" y="175"/>
                  </a:lnTo>
                  <a:cubicBezTo>
                    <a:pt x="221" y="185"/>
                    <a:pt x="225" y="192"/>
                    <a:pt x="225" y="199"/>
                  </a:cubicBezTo>
                  <a:cubicBezTo>
                    <a:pt x="228" y="210"/>
                    <a:pt x="232" y="220"/>
                    <a:pt x="232" y="231"/>
                  </a:cubicBezTo>
                  <a:cubicBezTo>
                    <a:pt x="235" y="241"/>
                    <a:pt x="235" y="245"/>
                    <a:pt x="235" y="252"/>
                  </a:cubicBezTo>
                  <a:cubicBezTo>
                    <a:pt x="239" y="259"/>
                    <a:pt x="242" y="273"/>
                    <a:pt x="242" y="283"/>
                  </a:cubicBezTo>
                  <a:cubicBezTo>
                    <a:pt x="246" y="301"/>
                    <a:pt x="246" y="315"/>
                    <a:pt x="246" y="332"/>
                  </a:cubicBezTo>
                  <a:cubicBezTo>
                    <a:pt x="246" y="437"/>
                    <a:pt x="179" y="497"/>
                    <a:pt x="134" y="539"/>
                  </a:cubicBezTo>
                  <a:cubicBezTo>
                    <a:pt x="116" y="553"/>
                    <a:pt x="88" y="577"/>
                    <a:pt x="88" y="588"/>
                  </a:cubicBezTo>
                  <a:cubicBezTo>
                    <a:pt x="88" y="595"/>
                    <a:pt x="88" y="605"/>
                    <a:pt x="88" y="616"/>
                  </a:cubicBezTo>
                  <a:lnTo>
                    <a:pt x="88" y="623"/>
                  </a:lnTo>
                  <a:cubicBezTo>
                    <a:pt x="88" y="630"/>
                    <a:pt x="85" y="637"/>
                    <a:pt x="85" y="640"/>
                  </a:cubicBezTo>
                  <a:cubicBezTo>
                    <a:pt x="85" y="644"/>
                    <a:pt x="81" y="647"/>
                    <a:pt x="81" y="651"/>
                  </a:cubicBezTo>
                  <a:cubicBezTo>
                    <a:pt x="81" y="654"/>
                    <a:pt x="78" y="661"/>
                    <a:pt x="74" y="665"/>
                  </a:cubicBezTo>
                  <a:lnTo>
                    <a:pt x="71" y="675"/>
                  </a:lnTo>
                  <a:lnTo>
                    <a:pt x="64" y="689"/>
                  </a:lnTo>
                  <a:lnTo>
                    <a:pt x="57" y="696"/>
                  </a:lnTo>
                  <a:lnTo>
                    <a:pt x="46" y="710"/>
                  </a:lnTo>
                  <a:lnTo>
                    <a:pt x="39" y="721"/>
                  </a:lnTo>
                  <a:lnTo>
                    <a:pt x="29" y="731"/>
                  </a:lnTo>
                  <a:lnTo>
                    <a:pt x="22" y="742"/>
                  </a:lnTo>
                  <a:lnTo>
                    <a:pt x="11" y="752"/>
                  </a:lnTo>
                  <a:lnTo>
                    <a:pt x="1" y="766"/>
                  </a:lnTo>
                  <a:cubicBezTo>
                    <a:pt x="78" y="819"/>
                    <a:pt x="148" y="864"/>
                    <a:pt x="218" y="864"/>
                  </a:cubicBezTo>
                  <a:cubicBezTo>
                    <a:pt x="323" y="864"/>
                    <a:pt x="393" y="798"/>
                    <a:pt x="477" y="717"/>
                  </a:cubicBezTo>
                  <a:cubicBezTo>
                    <a:pt x="536" y="651"/>
                    <a:pt x="613" y="595"/>
                    <a:pt x="701" y="556"/>
                  </a:cubicBezTo>
                  <a:cubicBezTo>
                    <a:pt x="773" y="529"/>
                    <a:pt x="870" y="523"/>
                    <a:pt x="972" y="523"/>
                  </a:cubicBezTo>
                  <a:cubicBezTo>
                    <a:pt x="1013" y="523"/>
                    <a:pt x="1055" y="524"/>
                    <a:pt x="1096" y="525"/>
                  </a:cubicBezTo>
                  <a:cubicBezTo>
                    <a:pt x="1133" y="526"/>
                    <a:pt x="1173" y="527"/>
                    <a:pt x="1213" y="527"/>
                  </a:cubicBezTo>
                  <a:cubicBezTo>
                    <a:pt x="1293" y="527"/>
                    <a:pt x="1370" y="523"/>
                    <a:pt x="1405" y="504"/>
                  </a:cubicBezTo>
                  <a:cubicBezTo>
                    <a:pt x="1345" y="458"/>
                    <a:pt x="1279" y="420"/>
                    <a:pt x="1212" y="388"/>
                  </a:cubicBezTo>
                  <a:cubicBezTo>
                    <a:pt x="1138" y="353"/>
                    <a:pt x="1072" y="311"/>
                    <a:pt x="1005" y="266"/>
                  </a:cubicBezTo>
                  <a:cubicBezTo>
                    <a:pt x="939" y="199"/>
                    <a:pt x="890" y="119"/>
                    <a:pt x="872" y="28"/>
                  </a:cubicBezTo>
                  <a:lnTo>
                    <a:pt x="862" y="31"/>
                  </a:lnTo>
                  <a:lnTo>
                    <a:pt x="848" y="35"/>
                  </a:lnTo>
                  <a:lnTo>
                    <a:pt x="823" y="42"/>
                  </a:lnTo>
                  <a:lnTo>
                    <a:pt x="809" y="45"/>
                  </a:lnTo>
                  <a:cubicBezTo>
                    <a:pt x="799" y="49"/>
                    <a:pt x="792" y="49"/>
                    <a:pt x="781" y="52"/>
                  </a:cubicBezTo>
                  <a:lnTo>
                    <a:pt x="736" y="52"/>
                  </a:lnTo>
                  <a:lnTo>
                    <a:pt x="715" y="49"/>
                  </a:lnTo>
                  <a:lnTo>
                    <a:pt x="708" y="49"/>
                  </a:lnTo>
                  <a:lnTo>
                    <a:pt x="690" y="45"/>
                  </a:lnTo>
                  <a:lnTo>
                    <a:pt x="683" y="42"/>
                  </a:lnTo>
                  <a:cubicBezTo>
                    <a:pt x="676" y="38"/>
                    <a:pt x="669" y="35"/>
                    <a:pt x="662" y="31"/>
                  </a:cubicBezTo>
                  <a:cubicBezTo>
                    <a:pt x="615" y="9"/>
                    <a:pt x="535" y="1"/>
                    <a:pt x="45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88" name="Google Shape;4502;p79">
              <a:extLst>
                <a:ext uri="{AA0DBBB4-4F91-4CDA-965B-E1B742658736}">
                  <a16:creationId xmlns:a16="http://schemas.microsoft.com/office/drawing/2010/main" id="{9EDED125-15A1-482D-880D-5BB157C6CA2C}"/>
                </a:ext>
              </a:extLst>
            </p:cNvPr>
            <p:cNvSpPr/>
            <p:nvPr/>
          </p:nvSpPr>
          <p:spPr>
            <a:xfrm rot="0">
              <a:off x="2239949" y="1709871"/>
              <a:ext cx="136291" cy="51934"/>
            </a:xfrm>
            <a:custGeom>
              <a:avLst/>
              <a:gdLst/>
              <a:ahLst/>
              <a:cxnLst/>
              <a:rect b="b" l="0" r="r" t="0"/>
              <a:pathLst>
                <a:path h="3825" w="10038">
                  <a:moveTo>
                    <a:pt x="4202" y="1"/>
                  </a:moveTo>
                  <a:cubicBezTo>
                    <a:pt x="3585" y="1"/>
                    <a:pt x="3059" y="306"/>
                    <a:pt x="2825" y="509"/>
                  </a:cubicBezTo>
                  <a:cubicBezTo>
                    <a:pt x="2724" y="598"/>
                    <a:pt x="2540" y="623"/>
                    <a:pt x="2341" y="623"/>
                  </a:cubicBezTo>
                  <a:cubicBezTo>
                    <a:pt x="2188" y="623"/>
                    <a:pt x="2027" y="609"/>
                    <a:pt x="1887" y="596"/>
                  </a:cubicBezTo>
                  <a:cubicBezTo>
                    <a:pt x="1815" y="588"/>
                    <a:pt x="1743" y="582"/>
                    <a:pt x="1669" y="582"/>
                  </a:cubicBezTo>
                  <a:cubicBezTo>
                    <a:pt x="1653" y="582"/>
                    <a:pt x="1637" y="582"/>
                    <a:pt x="1621" y="582"/>
                  </a:cubicBezTo>
                  <a:cubicBezTo>
                    <a:pt x="1614" y="603"/>
                    <a:pt x="1611" y="624"/>
                    <a:pt x="1607" y="645"/>
                  </a:cubicBezTo>
                  <a:cubicBezTo>
                    <a:pt x="1590" y="747"/>
                    <a:pt x="1565" y="919"/>
                    <a:pt x="1334" y="1006"/>
                  </a:cubicBezTo>
                  <a:cubicBezTo>
                    <a:pt x="1189" y="1063"/>
                    <a:pt x="973" y="1066"/>
                    <a:pt x="755" y="1066"/>
                  </a:cubicBezTo>
                  <a:cubicBezTo>
                    <a:pt x="731" y="1066"/>
                    <a:pt x="707" y="1066"/>
                    <a:pt x="683" y="1066"/>
                  </a:cubicBezTo>
                  <a:cubicBezTo>
                    <a:pt x="653" y="1066"/>
                    <a:pt x="622" y="1065"/>
                    <a:pt x="592" y="1065"/>
                  </a:cubicBezTo>
                  <a:cubicBezTo>
                    <a:pt x="426" y="1065"/>
                    <a:pt x="266" y="1068"/>
                    <a:pt x="189" y="1101"/>
                  </a:cubicBezTo>
                  <a:cubicBezTo>
                    <a:pt x="63" y="1160"/>
                    <a:pt x="0" y="1307"/>
                    <a:pt x="14" y="1363"/>
                  </a:cubicBezTo>
                  <a:cubicBezTo>
                    <a:pt x="18" y="1374"/>
                    <a:pt x="18" y="1381"/>
                    <a:pt x="46" y="1381"/>
                  </a:cubicBezTo>
                  <a:cubicBezTo>
                    <a:pt x="64" y="1379"/>
                    <a:pt x="82" y="1378"/>
                    <a:pt x="100" y="1378"/>
                  </a:cubicBezTo>
                  <a:cubicBezTo>
                    <a:pt x="211" y="1378"/>
                    <a:pt x="300" y="1416"/>
                    <a:pt x="340" y="1482"/>
                  </a:cubicBezTo>
                  <a:cubicBezTo>
                    <a:pt x="368" y="1531"/>
                    <a:pt x="364" y="1587"/>
                    <a:pt x="333" y="1633"/>
                  </a:cubicBezTo>
                  <a:cubicBezTo>
                    <a:pt x="340" y="1671"/>
                    <a:pt x="350" y="1706"/>
                    <a:pt x="368" y="1741"/>
                  </a:cubicBezTo>
                  <a:cubicBezTo>
                    <a:pt x="410" y="1836"/>
                    <a:pt x="462" y="1965"/>
                    <a:pt x="368" y="2049"/>
                  </a:cubicBezTo>
                  <a:cubicBezTo>
                    <a:pt x="329" y="2088"/>
                    <a:pt x="305" y="2144"/>
                    <a:pt x="308" y="2200"/>
                  </a:cubicBezTo>
                  <a:cubicBezTo>
                    <a:pt x="312" y="2249"/>
                    <a:pt x="336" y="2298"/>
                    <a:pt x="378" y="2329"/>
                  </a:cubicBezTo>
                  <a:cubicBezTo>
                    <a:pt x="476" y="2403"/>
                    <a:pt x="529" y="2522"/>
                    <a:pt x="508" y="2613"/>
                  </a:cubicBezTo>
                  <a:cubicBezTo>
                    <a:pt x="494" y="2662"/>
                    <a:pt x="462" y="2700"/>
                    <a:pt x="420" y="2725"/>
                  </a:cubicBezTo>
                  <a:cubicBezTo>
                    <a:pt x="441" y="2739"/>
                    <a:pt x="466" y="2756"/>
                    <a:pt x="487" y="2767"/>
                  </a:cubicBezTo>
                  <a:cubicBezTo>
                    <a:pt x="599" y="2840"/>
                    <a:pt x="665" y="2886"/>
                    <a:pt x="679" y="2942"/>
                  </a:cubicBezTo>
                  <a:cubicBezTo>
                    <a:pt x="718" y="2966"/>
                    <a:pt x="760" y="2984"/>
                    <a:pt x="805" y="2998"/>
                  </a:cubicBezTo>
                  <a:cubicBezTo>
                    <a:pt x="917" y="3040"/>
                    <a:pt x="1036" y="3082"/>
                    <a:pt x="1036" y="3180"/>
                  </a:cubicBezTo>
                  <a:cubicBezTo>
                    <a:pt x="1036" y="3198"/>
                    <a:pt x="1043" y="3201"/>
                    <a:pt x="1047" y="3205"/>
                  </a:cubicBezTo>
                  <a:cubicBezTo>
                    <a:pt x="1056" y="3212"/>
                    <a:pt x="1075" y="3217"/>
                    <a:pt x="1105" y="3217"/>
                  </a:cubicBezTo>
                  <a:cubicBezTo>
                    <a:pt x="1135" y="3217"/>
                    <a:pt x="1176" y="3212"/>
                    <a:pt x="1229" y="3198"/>
                  </a:cubicBezTo>
                  <a:cubicBezTo>
                    <a:pt x="1252" y="3191"/>
                    <a:pt x="1273" y="3188"/>
                    <a:pt x="1293" y="3188"/>
                  </a:cubicBezTo>
                  <a:cubicBezTo>
                    <a:pt x="1430" y="3188"/>
                    <a:pt x="1508" y="3334"/>
                    <a:pt x="1572" y="3457"/>
                  </a:cubicBezTo>
                  <a:cubicBezTo>
                    <a:pt x="1597" y="3495"/>
                    <a:pt x="1618" y="3537"/>
                    <a:pt x="1639" y="3572"/>
                  </a:cubicBezTo>
                  <a:cubicBezTo>
                    <a:pt x="1659" y="3602"/>
                    <a:pt x="1728" y="3621"/>
                    <a:pt x="1818" y="3621"/>
                  </a:cubicBezTo>
                  <a:cubicBezTo>
                    <a:pt x="1887" y="3621"/>
                    <a:pt x="1967" y="3610"/>
                    <a:pt x="2048" y="3586"/>
                  </a:cubicBezTo>
                  <a:cubicBezTo>
                    <a:pt x="2167" y="3551"/>
                    <a:pt x="2223" y="3502"/>
                    <a:pt x="2223" y="3481"/>
                  </a:cubicBezTo>
                  <a:cubicBezTo>
                    <a:pt x="2220" y="3411"/>
                    <a:pt x="2248" y="3341"/>
                    <a:pt x="2297" y="3296"/>
                  </a:cubicBezTo>
                  <a:cubicBezTo>
                    <a:pt x="2364" y="3234"/>
                    <a:pt x="2468" y="3206"/>
                    <a:pt x="2615" y="3206"/>
                  </a:cubicBezTo>
                  <a:cubicBezTo>
                    <a:pt x="2652" y="3206"/>
                    <a:pt x="2692" y="3208"/>
                    <a:pt x="2734" y="3212"/>
                  </a:cubicBezTo>
                  <a:cubicBezTo>
                    <a:pt x="2930" y="3229"/>
                    <a:pt x="3144" y="3394"/>
                    <a:pt x="3315" y="3527"/>
                  </a:cubicBezTo>
                  <a:cubicBezTo>
                    <a:pt x="3372" y="3572"/>
                    <a:pt x="3431" y="3618"/>
                    <a:pt x="3498" y="3653"/>
                  </a:cubicBezTo>
                  <a:cubicBezTo>
                    <a:pt x="3509" y="3657"/>
                    <a:pt x="3523" y="3659"/>
                    <a:pt x="3539" y="3659"/>
                  </a:cubicBezTo>
                  <a:cubicBezTo>
                    <a:pt x="3599" y="3659"/>
                    <a:pt x="3687" y="3633"/>
                    <a:pt x="3767" y="3611"/>
                  </a:cubicBezTo>
                  <a:cubicBezTo>
                    <a:pt x="3855" y="3579"/>
                    <a:pt x="3946" y="3558"/>
                    <a:pt x="4040" y="3551"/>
                  </a:cubicBezTo>
                  <a:cubicBezTo>
                    <a:pt x="4135" y="3551"/>
                    <a:pt x="4285" y="3425"/>
                    <a:pt x="4387" y="3338"/>
                  </a:cubicBezTo>
                  <a:cubicBezTo>
                    <a:pt x="4429" y="3303"/>
                    <a:pt x="4471" y="3268"/>
                    <a:pt x="4520" y="3236"/>
                  </a:cubicBezTo>
                  <a:cubicBezTo>
                    <a:pt x="4541" y="3225"/>
                    <a:pt x="4562" y="3220"/>
                    <a:pt x="4583" y="3220"/>
                  </a:cubicBezTo>
                  <a:cubicBezTo>
                    <a:pt x="4640" y="3220"/>
                    <a:pt x="4697" y="3254"/>
                    <a:pt x="4751" y="3285"/>
                  </a:cubicBezTo>
                  <a:cubicBezTo>
                    <a:pt x="4814" y="3324"/>
                    <a:pt x="4863" y="3350"/>
                    <a:pt x="4904" y="3350"/>
                  </a:cubicBezTo>
                  <a:cubicBezTo>
                    <a:pt x="4918" y="3350"/>
                    <a:pt x="4931" y="3347"/>
                    <a:pt x="4943" y="3341"/>
                  </a:cubicBezTo>
                  <a:cubicBezTo>
                    <a:pt x="5073" y="3271"/>
                    <a:pt x="5206" y="3201"/>
                    <a:pt x="5318" y="3201"/>
                  </a:cubicBezTo>
                  <a:cubicBezTo>
                    <a:pt x="5356" y="3201"/>
                    <a:pt x="5391" y="3212"/>
                    <a:pt x="5427" y="3229"/>
                  </a:cubicBezTo>
                  <a:cubicBezTo>
                    <a:pt x="5451" y="3243"/>
                    <a:pt x="5469" y="3268"/>
                    <a:pt x="5476" y="3296"/>
                  </a:cubicBezTo>
                  <a:cubicBezTo>
                    <a:pt x="5486" y="3355"/>
                    <a:pt x="5444" y="3418"/>
                    <a:pt x="5388" y="3495"/>
                  </a:cubicBezTo>
                  <a:cubicBezTo>
                    <a:pt x="5349" y="3551"/>
                    <a:pt x="5279" y="3653"/>
                    <a:pt x="5300" y="3684"/>
                  </a:cubicBezTo>
                  <a:cubicBezTo>
                    <a:pt x="5328" y="3726"/>
                    <a:pt x="5342" y="3775"/>
                    <a:pt x="5339" y="3824"/>
                  </a:cubicBezTo>
                  <a:lnTo>
                    <a:pt x="5353" y="3817"/>
                  </a:lnTo>
                  <a:lnTo>
                    <a:pt x="5363" y="3814"/>
                  </a:lnTo>
                  <a:cubicBezTo>
                    <a:pt x="5370" y="3810"/>
                    <a:pt x="5381" y="3807"/>
                    <a:pt x="5388" y="3803"/>
                  </a:cubicBezTo>
                  <a:cubicBezTo>
                    <a:pt x="5395" y="3800"/>
                    <a:pt x="5402" y="3793"/>
                    <a:pt x="5413" y="3789"/>
                  </a:cubicBezTo>
                  <a:lnTo>
                    <a:pt x="5416" y="3786"/>
                  </a:lnTo>
                  <a:lnTo>
                    <a:pt x="5430" y="3775"/>
                  </a:lnTo>
                  <a:lnTo>
                    <a:pt x="5437" y="3768"/>
                  </a:lnTo>
                  <a:lnTo>
                    <a:pt x="5448" y="3758"/>
                  </a:lnTo>
                  <a:lnTo>
                    <a:pt x="5455" y="3754"/>
                  </a:lnTo>
                  <a:lnTo>
                    <a:pt x="5462" y="3744"/>
                  </a:lnTo>
                  <a:lnTo>
                    <a:pt x="5465" y="3737"/>
                  </a:lnTo>
                  <a:lnTo>
                    <a:pt x="5472" y="3723"/>
                  </a:lnTo>
                  <a:lnTo>
                    <a:pt x="5476" y="3719"/>
                  </a:lnTo>
                  <a:cubicBezTo>
                    <a:pt x="5483" y="3705"/>
                    <a:pt x="5490" y="3695"/>
                    <a:pt x="5493" y="3681"/>
                  </a:cubicBezTo>
                  <a:lnTo>
                    <a:pt x="5493" y="3674"/>
                  </a:lnTo>
                  <a:cubicBezTo>
                    <a:pt x="5493" y="3670"/>
                    <a:pt x="5497" y="3667"/>
                    <a:pt x="5497" y="3660"/>
                  </a:cubicBezTo>
                  <a:lnTo>
                    <a:pt x="5497" y="3653"/>
                  </a:lnTo>
                  <a:lnTo>
                    <a:pt x="5500" y="3642"/>
                  </a:lnTo>
                  <a:lnTo>
                    <a:pt x="5500" y="3632"/>
                  </a:lnTo>
                  <a:lnTo>
                    <a:pt x="5500" y="3621"/>
                  </a:lnTo>
                  <a:lnTo>
                    <a:pt x="5500" y="3614"/>
                  </a:lnTo>
                  <a:lnTo>
                    <a:pt x="5500" y="3600"/>
                  </a:lnTo>
                  <a:lnTo>
                    <a:pt x="5500" y="3593"/>
                  </a:lnTo>
                  <a:lnTo>
                    <a:pt x="5500" y="3572"/>
                  </a:lnTo>
                  <a:cubicBezTo>
                    <a:pt x="5500" y="3551"/>
                    <a:pt x="5504" y="3534"/>
                    <a:pt x="5507" y="3516"/>
                  </a:cubicBezTo>
                  <a:cubicBezTo>
                    <a:pt x="5521" y="3439"/>
                    <a:pt x="5570" y="3345"/>
                    <a:pt x="5654" y="3313"/>
                  </a:cubicBezTo>
                  <a:cubicBezTo>
                    <a:pt x="5672" y="3307"/>
                    <a:pt x="5692" y="3303"/>
                    <a:pt x="5711" y="3303"/>
                  </a:cubicBezTo>
                  <a:cubicBezTo>
                    <a:pt x="5755" y="3303"/>
                    <a:pt x="5798" y="3319"/>
                    <a:pt x="5829" y="3348"/>
                  </a:cubicBezTo>
                  <a:cubicBezTo>
                    <a:pt x="5865" y="3378"/>
                    <a:pt x="5916" y="3407"/>
                    <a:pt x="6000" y="3407"/>
                  </a:cubicBezTo>
                  <a:cubicBezTo>
                    <a:pt x="6065" y="3407"/>
                    <a:pt x="6149" y="3390"/>
                    <a:pt x="6260" y="3341"/>
                  </a:cubicBezTo>
                  <a:cubicBezTo>
                    <a:pt x="6316" y="3313"/>
                    <a:pt x="6361" y="3289"/>
                    <a:pt x="6400" y="3268"/>
                  </a:cubicBezTo>
                  <a:cubicBezTo>
                    <a:pt x="6456" y="3239"/>
                    <a:pt x="6504" y="3213"/>
                    <a:pt x="6551" y="3213"/>
                  </a:cubicBezTo>
                  <a:cubicBezTo>
                    <a:pt x="6594" y="3213"/>
                    <a:pt x="6636" y="3235"/>
                    <a:pt x="6683" y="3296"/>
                  </a:cubicBezTo>
                  <a:cubicBezTo>
                    <a:pt x="6701" y="3317"/>
                    <a:pt x="6732" y="3324"/>
                    <a:pt x="6781" y="3324"/>
                  </a:cubicBezTo>
                  <a:cubicBezTo>
                    <a:pt x="6820" y="3324"/>
                    <a:pt x="6871" y="3319"/>
                    <a:pt x="6935" y="3313"/>
                  </a:cubicBezTo>
                  <a:cubicBezTo>
                    <a:pt x="7040" y="3299"/>
                    <a:pt x="7149" y="3292"/>
                    <a:pt x="7257" y="3292"/>
                  </a:cubicBezTo>
                  <a:cubicBezTo>
                    <a:pt x="7376" y="3289"/>
                    <a:pt x="7496" y="3254"/>
                    <a:pt x="7597" y="3187"/>
                  </a:cubicBezTo>
                  <a:cubicBezTo>
                    <a:pt x="7694" y="3129"/>
                    <a:pt x="7794" y="3074"/>
                    <a:pt x="7954" y="3074"/>
                  </a:cubicBezTo>
                  <a:cubicBezTo>
                    <a:pt x="7968" y="3074"/>
                    <a:pt x="7982" y="3074"/>
                    <a:pt x="7996" y="3075"/>
                  </a:cubicBezTo>
                  <a:cubicBezTo>
                    <a:pt x="8023" y="3076"/>
                    <a:pt x="8049" y="3077"/>
                    <a:pt x="8076" y="3077"/>
                  </a:cubicBezTo>
                  <a:cubicBezTo>
                    <a:pt x="8242" y="3077"/>
                    <a:pt x="8410" y="3049"/>
                    <a:pt x="8567" y="2995"/>
                  </a:cubicBezTo>
                  <a:lnTo>
                    <a:pt x="8570" y="2995"/>
                  </a:lnTo>
                  <a:lnTo>
                    <a:pt x="8591" y="2988"/>
                  </a:lnTo>
                  <a:lnTo>
                    <a:pt x="8668" y="3009"/>
                  </a:lnTo>
                  <a:lnTo>
                    <a:pt x="8780" y="3044"/>
                  </a:lnTo>
                  <a:lnTo>
                    <a:pt x="8780" y="3030"/>
                  </a:lnTo>
                  <a:cubicBezTo>
                    <a:pt x="8791" y="3019"/>
                    <a:pt x="8798" y="3009"/>
                    <a:pt x="8805" y="2998"/>
                  </a:cubicBezTo>
                  <a:cubicBezTo>
                    <a:pt x="8854" y="2914"/>
                    <a:pt x="8938" y="2861"/>
                    <a:pt x="9036" y="2858"/>
                  </a:cubicBezTo>
                  <a:cubicBezTo>
                    <a:pt x="9057" y="2855"/>
                    <a:pt x="9078" y="2854"/>
                    <a:pt x="9099" y="2854"/>
                  </a:cubicBezTo>
                  <a:cubicBezTo>
                    <a:pt x="9195" y="2854"/>
                    <a:pt x="9292" y="2880"/>
                    <a:pt x="9375" y="2931"/>
                  </a:cubicBezTo>
                  <a:cubicBezTo>
                    <a:pt x="9423" y="2954"/>
                    <a:pt x="9450" y="2966"/>
                    <a:pt x="9473" y="2966"/>
                  </a:cubicBezTo>
                  <a:cubicBezTo>
                    <a:pt x="9482" y="2966"/>
                    <a:pt x="9490" y="2964"/>
                    <a:pt x="9498" y="2959"/>
                  </a:cubicBezTo>
                  <a:cubicBezTo>
                    <a:pt x="9517" y="2950"/>
                    <a:pt x="9537" y="2946"/>
                    <a:pt x="9558" y="2946"/>
                  </a:cubicBezTo>
                  <a:cubicBezTo>
                    <a:pt x="9630" y="2946"/>
                    <a:pt x="9715" y="2995"/>
                    <a:pt x="9810" y="3047"/>
                  </a:cubicBezTo>
                  <a:cubicBezTo>
                    <a:pt x="9866" y="3078"/>
                    <a:pt x="9973" y="3141"/>
                    <a:pt x="10017" y="3141"/>
                  </a:cubicBezTo>
                  <a:cubicBezTo>
                    <a:pt x="10023" y="3141"/>
                    <a:pt x="10027" y="3140"/>
                    <a:pt x="10030" y="3138"/>
                  </a:cubicBezTo>
                  <a:lnTo>
                    <a:pt x="10034" y="3135"/>
                  </a:lnTo>
                  <a:lnTo>
                    <a:pt x="10034" y="3131"/>
                  </a:lnTo>
                  <a:lnTo>
                    <a:pt x="10034" y="3124"/>
                  </a:lnTo>
                  <a:lnTo>
                    <a:pt x="10034" y="3121"/>
                  </a:lnTo>
                  <a:cubicBezTo>
                    <a:pt x="10037" y="3114"/>
                    <a:pt x="10037" y="3110"/>
                    <a:pt x="10037" y="3103"/>
                  </a:cubicBezTo>
                  <a:lnTo>
                    <a:pt x="10037" y="3096"/>
                  </a:lnTo>
                  <a:lnTo>
                    <a:pt x="10037" y="3089"/>
                  </a:lnTo>
                  <a:lnTo>
                    <a:pt x="10037" y="3082"/>
                  </a:lnTo>
                  <a:cubicBezTo>
                    <a:pt x="10037" y="3079"/>
                    <a:pt x="10037" y="3075"/>
                    <a:pt x="10034" y="3072"/>
                  </a:cubicBezTo>
                  <a:lnTo>
                    <a:pt x="10034" y="3065"/>
                  </a:lnTo>
                  <a:cubicBezTo>
                    <a:pt x="10034" y="3058"/>
                    <a:pt x="10030" y="3051"/>
                    <a:pt x="10027" y="3044"/>
                  </a:cubicBezTo>
                  <a:cubicBezTo>
                    <a:pt x="9995" y="2966"/>
                    <a:pt x="9953" y="2893"/>
                    <a:pt x="9904" y="2823"/>
                  </a:cubicBezTo>
                  <a:lnTo>
                    <a:pt x="9890" y="2802"/>
                  </a:lnTo>
                  <a:lnTo>
                    <a:pt x="9883" y="2795"/>
                  </a:lnTo>
                  <a:lnTo>
                    <a:pt x="9873" y="2781"/>
                  </a:lnTo>
                  <a:lnTo>
                    <a:pt x="9866" y="2774"/>
                  </a:lnTo>
                  <a:lnTo>
                    <a:pt x="9859" y="2763"/>
                  </a:lnTo>
                  <a:lnTo>
                    <a:pt x="9852" y="2760"/>
                  </a:lnTo>
                  <a:lnTo>
                    <a:pt x="9845" y="2753"/>
                  </a:lnTo>
                  <a:lnTo>
                    <a:pt x="9838" y="2749"/>
                  </a:lnTo>
                  <a:lnTo>
                    <a:pt x="9831" y="2742"/>
                  </a:lnTo>
                  <a:lnTo>
                    <a:pt x="9827" y="2742"/>
                  </a:lnTo>
                  <a:cubicBezTo>
                    <a:pt x="9729" y="2714"/>
                    <a:pt x="9747" y="2564"/>
                    <a:pt x="9775" y="2357"/>
                  </a:cubicBezTo>
                  <a:cubicBezTo>
                    <a:pt x="9785" y="2277"/>
                    <a:pt x="9799" y="2154"/>
                    <a:pt x="9792" y="2126"/>
                  </a:cubicBezTo>
                  <a:cubicBezTo>
                    <a:pt x="9771" y="2091"/>
                    <a:pt x="9649" y="1766"/>
                    <a:pt x="9729" y="1636"/>
                  </a:cubicBezTo>
                  <a:cubicBezTo>
                    <a:pt x="9733" y="1629"/>
                    <a:pt x="9740" y="1622"/>
                    <a:pt x="9743" y="1615"/>
                  </a:cubicBezTo>
                  <a:lnTo>
                    <a:pt x="9750" y="1612"/>
                  </a:lnTo>
                  <a:cubicBezTo>
                    <a:pt x="9754" y="1605"/>
                    <a:pt x="9761" y="1601"/>
                    <a:pt x="9764" y="1598"/>
                  </a:cubicBezTo>
                  <a:lnTo>
                    <a:pt x="9771" y="1594"/>
                  </a:lnTo>
                  <a:cubicBezTo>
                    <a:pt x="9778" y="1591"/>
                    <a:pt x="9785" y="1587"/>
                    <a:pt x="9789" y="1587"/>
                  </a:cubicBezTo>
                  <a:lnTo>
                    <a:pt x="9799" y="1587"/>
                  </a:lnTo>
                  <a:cubicBezTo>
                    <a:pt x="9806" y="1584"/>
                    <a:pt x="9810" y="1584"/>
                    <a:pt x="9817" y="1584"/>
                  </a:cubicBezTo>
                  <a:cubicBezTo>
                    <a:pt x="9817" y="1563"/>
                    <a:pt x="9820" y="1545"/>
                    <a:pt x="9820" y="1524"/>
                  </a:cubicBezTo>
                  <a:cubicBezTo>
                    <a:pt x="9820" y="1461"/>
                    <a:pt x="9820" y="1381"/>
                    <a:pt x="9880" y="1332"/>
                  </a:cubicBezTo>
                  <a:cubicBezTo>
                    <a:pt x="9880" y="1332"/>
                    <a:pt x="9883" y="1328"/>
                    <a:pt x="9887" y="1328"/>
                  </a:cubicBezTo>
                  <a:lnTo>
                    <a:pt x="9876" y="1300"/>
                  </a:lnTo>
                  <a:lnTo>
                    <a:pt x="9876" y="1297"/>
                  </a:lnTo>
                  <a:lnTo>
                    <a:pt x="9866" y="1276"/>
                  </a:lnTo>
                  <a:lnTo>
                    <a:pt x="9859" y="1258"/>
                  </a:lnTo>
                  <a:lnTo>
                    <a:pt x="9859" y="1255"/>
                  </a:lnTo>
                  <a:lnTo>
                    <a:pt x="9852" y="1244"/>
                  </a:lnTo>
                  <a:lnTo>
                    <a:pt x="9852" y="1241"/>
                  </a:lnTo>
                  <a:lnTo>
                    <a:pt x="9848" y="1234"/>
                  </a:lnTo>
                  <a:lnTo>
                    <a:pt x="9845" y="1227"/>
                  </a:lnTo>
                  <a:lnTo>
                    <a:pt x="9841" y="1223"/>
                  </a:lnTo>
                  <a:cubicBezTo>
                    <a:pt x="9821" y="1218"/>
                    <a:pt x="9800" y="1215"/>
                    <a:pt x="9780" y="1215"/>
                  </a:cubicBezTo>
                  <a:cubicBezTo>
                    <a:pt x="9772" y="1215"/>
                    <a:pt x="9765" y="1215"/>
                    <a:pt x="9757" y="1216"/>
                  </a:cubicBezTo>
                  <a:cubicBezTo>
                    <a:pt x="9753" y="1216"/>
                    <a:pt x="9750" y="1216"/>
                    <a:pt x="9746" y="1216"/>
                  </a:cubicBezTo>
                  <a:cubicBezTo>
                    <a:pt x="9640" y="1216"/>
                    <a:pt x="9478" y="1213"/>
                    <a:pt x="9400" y="1020"/>
                  </a:cubicBezTo>
                  <a:cubicBezTo>
                    <a:pt x="9368" y="940"/>
                    <a:pt x="9347" y="855"/>
                    <a:pt x="9344" y="771"/>
                  </a:cubicBezTo>
                  <a:cubicBezTo>
                    <a:pt x="9340" y="712"/>
                    <a:pt x="9323" y="649"/>
                    <a:pt x="9288" y="600"/>
                  </a:cubicBezTo>
                  <a:lnTo>
                    <a:pt x="9288" y="596"/>
                  </a:lnTo>
                  <a:lnTo>
                    <a:pt x="9263" y="561"/>
                  </a:lnTo>
                  <a:cubicBezTo>
                    <a:pt x="9232" y="519"/>
                    <a:pt x="9204" y="474"/>
                    <a:pt x="9176" y="439"/>
                  </a:cubicBezTo>
                  <a:cubicBezTo>
                    <a:pt x="9095" y="315"/>
                    <a:pt x="9056" y="265"/>
                    <a:pt x="9005" y="265"/>
                  </a:cubicBezTo>
                  <a:cubicBezTo>
                    <a:pt x="8990" y="265"/>
                    <a:pt x="8974" y="270"/>
                    <a:pt x="8955" y="278"/>
                  </a:cubicBezTo>
                  <a:lnTo>
                    <a:pt x="8952" y="278"/>
                  </a:lnTo>
                  <a:lnTo>
                    <a:pt x="8934" y="285"/>
                  </a:lnTo>
                  <a:lnTo>
                    <a:pt x="8924" y="288"/>
                  </a:lnTo>
                  <a:lnTo>
                    <a:pt x="8906" y="292"/>
                  </a:lnTo>
                  <a:lnTo>
                    <a:pt x="8896" y="295"/>
                  </a:lnTo>
                  <a:lnTo>
                    <a:pt x="8878" y="299"/>
                  </a:lnTo>
                  <a:lnTo>
                    <a:pt x="8864" y="299"/>
                  </a:lnTo>
                  <a:lnTo>
                    <a:pt x="8847" y="302"/>
                  </a:lnTo>
                  <a:lnTo>
                    <a:pt x="8378" y="302"/>
                  </a:lnTo>
                  <a:cubicBezTo>
                    <a:pt x="8139" y="505"/>
                    <a:pt x="7691" y="651"/>
                    <a:pt x="7440" y="651"/>
                  </a:cubicBezTo>
                  <a:cubicBezTo>
                    <a:pt x="7392" y="651"/>
                    <a:pt x="7351" y="646"/>
                    <a:pt x="7320" y="635"/>
                  </a:cubicBezTo>
                  <a:cubicBezTo>
                    <a:pt x="7266" y="615"/>
                    <a:pt x="7195" y="608"/>
                    <a:pt x="7115" y="608"/>
                  </a:cubicBezTo>
                  <a:cubicBezTo>
                    <a:pt x="7009" y="608"/>
                    <a:pt x="6887" y="621"/>
                    <a:pt x="6767" y="635"/>
                  </a:cubicBezTo>
                  <a:cubicBezTo>
                    <a:pt x="6641" y="649"/>
                    <a:pt x="6515" y="659"/>
                    <a:pt x="6389" y="663"/>
                  </a:cubicBezTo>
                  <a:cubicBezTo>
                    <a:pt x="6246" y="659"/>
                    <a:pt x="6109" y="614"/>
                    <a:pt x="5994" y="533"/>
                  </a:cubicBezTo>
                  <a:cubicBezTo>
                    <a:pt x="5916" y="488"/>
                    <a:pt x="5854" y="452"/>
                    <a:pt x="5771" y="452"/>
                  </a:cubicBezTo>
                  <a:cubicBezTo>
                    <a:pt x="5763" y="452"/>
                    <a:pt x="5756" y="452"/>
                    <a:pt x="5749" y="453"/>
                  </a:cubicBezTo>
                  <a:cubicBezTo>
                    <a:pt x="5742" y="453"/>
                    <a:pt x="5735" y="453"/>
                    <a:pt x="5728" y="453"/>
                  </a:cubicBezTo>
                  <a:cubicBezTo>
                    <a:pt x="5588" y="453"/>
                    <a:pt x="5515" y="384"/>
                    <a:pt x="5451" y="327"/>
                  </a:cubicBezTo>
                  <a:cubicBezTo>
                    <a:pt x="5395" y="274"/>
                    <a:pt x="5349" y="232"/>
                    <a:pt x="5258" y="232"/>
                  </a:cubicBezTo>
                  <a:cubicBezTo>
                    <a:pt x="5249" y="233"/>
                    <a:pt x="5240" y="234"/>
                    <a:pt x="5231" y="234"/>
                  </a:cubicBezTo>
                  <a:cubicBezTo>
                    <a:pt x="5167" y="234"/>
                    <a:pt x="5107" y="213"/>
                    <a:pt x="5055" y="176"/>
                  </a:cubicBezTo>
                  <a:cubicBezTo>
                    <a:pt x="4985" y="134"/>
                    <a:pt x="4884" y="71"/>
                    <a:pt x="4432" y="15"/>
                  </a:cubicBezTo>
                  <a:cubicBezTo>
                    <a:pt x="4354" y="5"/>
                    <a:pt x="4277" y="1"/>
                    <a:pt x="420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89" name="Google Shape;4503;p79">
              <a:extLst>
                <a:ext uri="{087E8CDC-F3EF-4B27-8395-CB9B0E4C3FB6}">
                  <a16:creationId xmlns:a16="http://schemas.microsoft.com/office/drawing/2010/main" id="{128679A8-354C-49CF-B504-B018EA141A7A}"/>
                </a:ext>
              </a:extLst>
            </p:cNvPr>
            <p:cNvSpPr/>
            <p:nvPr/>
          </p:nvSpPr>
          <p:spPr>
            <a:xfrm rot="0">
              <a:off x="2314381" y="1759456"/>
              <a:ext cx="68" cy="204"/>
            </a:xfrm>
            <a:custGeom>
              <a:avLst/>
              <a:gdLst/>
              <a:ahLst/>
              <a:cxnLst/>
              <a:rect b="b" l="0" r="r" t="0"/>
              <a:pathLst>
                <a:path h="15" w="5">
                  <a:moveTo>
                    <a:pt x="4" y="1"/>
                  </a:moveTo>
                  <a:cubicBezTo>
                    <a:pt x="4" y="4"/>
                    <a:pt x="1" y="8"/>
                    <a:pt x="1" y="15"/>
                  </a:cubicBezTo>
                  <a:cubicBezTo>
                    <a:pt x="1" y="8"/>
                    <a:pt x="4" y="4"/>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90" name="Google Shape;4504;p79">
              <a:extLst>
                <a:ext uri="{16AC16C2-4B0B-4141-AB12-50969F3244E2}">
                  <a16:creationId xmlns:a16="http://schemas.microsoft.com/office/drawing/2010/main" id="{E7CB032C-716C-4A64-831B-C4A96DDAC239}"/>
                </a:ext>
              </a:extLst>
            </p:cNvPr>
            <p:cNvSpPr/>
            <p:nvPr/>
          </p:nvSpPr>
          <p:spPr>
            <a:xfrm rot="0">
              <a:off x="2314530" y="1758886"/>
              <a:ext cx="14" cy="204"/>
            </a:xfrm>
            <a:custGeom>
              <a:avLst/>
              <a:gdLst/>
              <a:ahLst/>
              <a:cxnLst/>
              <a:rect b="b" l="0" r="r" t="0"/>
              <a:pathLst>
                <a:path h="15" w="1">
                  <a:moveTo>
                    <a:pt x="0" y="1"/>
                  </a:moveTo>
                  <a:lnTo>
                    <a:pt x="0"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91" name="Google Shape;4505;p79">
              <a:extLst>
                <a:ext uri="{211E02AC-85FD-498E-97B1-12770A810CCD}">
                  <a16:creationId xmlns:a16="http://schemas.microsoft.com/office/drawing/2010/main" id="{5D070088-0AD1-4A10-914E-387C37E6BF82}"/>
                </a:ext>
              </a:extLst>
            </p:cNvPr>
            <p:cNvSpPr/>
            <p:nvPr/>
          </p:nvSpPr>
          <p:spPr>
            <a:xfrm rot="0">
              <a:off x="2314625" y="1758275"/>
              <a:ext cx="14" cy="244"/>
            </a:xfrm>
            <a:custGeom>
              <a:avLst/>
              <a:gdLst/>
              <a:ahLst/>
              <a:cxnLst/>
              <a:rect b="b" l="0" r="r" t="0"/>
              <a:pathLst>
                <a:path h="18" w="1">
                  <a:moveTo>
                    <a:pt x="0" y="0"/>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92" name="Google Shape;4506;p79">
              <a:extLst>
                <a:ext uri="{19FCBD7F-B167-4418-A257-F3F29D7C81FF}">
                  <a16:creationId xmlns:a16="http://schemas.microsoft.com/office/drawing/2010/main" id="{B975AC71-3C35-43AB-8C33-473C00DCEEA7}"/>
                </a:ext>
              </a:extLst>
            </p:cNvPr>
            <p:cNvSpPr/>
            <p:nvPr/>
          </p:nvSpPr>
          <p:spPr>
            <a:xfrm rot="0">
              <a:off x="2314571" y="1758601"/>
              <a:ext cx="14" cy="204"/>
            </a:xfrm>
            <a:custGeom>
              <a:avLst/>
              <a:gdLst/>
              <a:ahLst/>
              <a:cxnLst/>
              <a:rect b="b" l="0" r="r" t="0"/>
              <a:pathLst>
                <a:path h="15" w="1">
                  <a:moveTo>
                    <a:pt x="1" y="1"/>
                  </a:moveTo>
                  <a:lnTo>
                    <a:pt x="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93" name="Google Shape;4507;p79">
              <a:extLst>
                <a:ext uri="{38EFA0F2-1DE5-49F6-A2C9-52BB4E6297BF}">
                  <a16:creationId xmlns:a16="http://schemas.microsoft.com/office/drawing/2010/main" id="{46689528-5F1E-4499-BC91-6808CF566147}"/>
                </a:ext>
              </a:extLst>
            </p:cNvPr>
            <p:cNvSpPr/>
            <p:nvPr/>
          </p:nvSpPr>
          <p:spPr>
            <a:xfrm rot="0">
              <a:off x="2314435" y="1759171"/>
              <a:ext cx="54" cy="204"/>
            </a:xfrm>
            <a:custGeom>
              <a:avLst/>
              <a:gdLst/>
              <a:ahLst/>
              <a:cxnLst/>
              <a:rect b="b" l="0" r="r" t="0"/>
              <a:pathLst>
                <a:path h="15" w="4">
                  <a:moveTo>
                    <a:pt x="4" y="1"/>
                  </a:moveTo>
                  <a:lnTo>
                    <a:pt x="0"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94" name="Google Shape;4508;p79">
              <a:extLst>
                <a:ext uri="{2867994E-7A28-4F4C-85C5-465E9D6E7D87}">
                  <a16:creationId xmlns:a16="http://schemas.microsoft.com/office/drawing/2010/main" id="{543A2BE5-0222-4A94-B640-E912D9832AE8}"/>
                </a:ext>
              </a:extLst>
            </p:cNvPr>
            <p:cNvSpPr/>
            <p:nvPr/>
          </p:nvSpPr>
          <p:spPr>
            <a:xfrm rot="0">
              <a:off x="2314150" y="1759701"/>
              <a:ext cx="204" cy="530"/>
            </a:xfrm>
            <a:custGeom>
              <a:avLst/>
              <a:gdLst/>
              <a:ahLst/>
              <a:cxnLst/>
              <a:rect b="b" l="0" r="r" t="0"/>
              <a:pathLst>
                <a:path h="39" w="15">
                  <a:moveTo>
                    <a:pt x="14" y="0"/>
                  </a:moveTo>
                  <a:cubicBezTo>
                    <a:pt x="11" y="14"/>
                    <a:pt x="7" y="28"/>
                    <a:pt x="0" y="39"/>
                  </a:cubicBezTo>
                  <a:cubicBezTo>
                    <a:pt x="7" y="28"/>
                    <a:pt x="11" y="14"/>
                    <a:pt x="1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95" name="Google Shape;4509;p79">
              <a:extLst>
                <a:ext uri="{E8F9A898-1853-426F-9582-7921907E7B32}">
                  <a16:creationId xmlns:a16="http://schemas.microsoft.com/office/drawing/2010/main" id="{D5AC3FE4-8D68-44A0-8213-DBCB546317A7}"/>
                </a:ext>
              </a:extLst>
            </p:cNvPr>
            <p:cNvSpPr/>
            <p:nvPr/>
          </p:nvSpPr>
          <p:spPr>
            <a:xfrm rot="0">
              <a:off x="2312575" y="1761411"/>
              <a:ext cx="394" cy="149"/>
            </a:xfrm>
            <a:custGeom>
              <a:avLst/>
              <a:gdLst/>
              <a:ahLst/>
              <a:cxnLst/>
              <a:rect b="b" l="0" r="r" t="0"/>
              <a:pathLst>
                <a:path h="11" w="29">
                  <a:moveTo>
                    <a:pt x="28" y="0"/>
                  </a:moveTo>
                  <a:cubicBezTo>
                    <a:pt x="18" y="4"/>
                    <a:pt x="11" y="7"/>
                    <a:pt x="0" y="11"/>
                  </a:cubicBezTo>
                  <a:cubicBezTo>
                    <a:pt x="11" y="7"/>
                    <a:pt x="18" y="4"/>
                    <a:pt x="2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96" name="Google Shape;4510;p79">
              <a:extLst>
                <a:ext uri="{892EA1E8-0EF9-4CF1-B10D-7B2AF2B6D478}">
                  <a16:creationId xmlns:a16="http://schemas.microsoft.com/office/drawing/2010/main" id="{D5EB0E46-7689-45BE-9FF8-2DC1CFA06309}"/>
                </a:ext>
              </a:extLst>
            </p:cNvPr>
            <p:cNvSpPr/>
            <p:nvPr/>
          </p:nvSpPr>
          <p:spPr>
            <a:xfrm rot="0">
              <a:off x="2313811" y="1760556"/>
              <a:ext cx="149" cy="149"/>
            </a:xfrm>
            <a:custGeom>
              <a:avLst/>
              <a:gdLst/>
              <a:ahLst/>
              <a:cxnLst/>
              <a:rect b="b" l="0" r="r" t="0"/>
              <a:pathLst>
                <a:path h="11" w="11">
                  <a:moveTo>
                    <a:pt x="11"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97" name="Google Shape;4511;p79">
              <a:extLst>
                <a:ext uri="{6668AE7C-E4F9-4805-8F8A-F5D4F7158C91}">
                  <a16:creationId xmlns:a16="http://schemas.microsoft.com/office/drawing/2010/main" id="{B280F9A2-25D4-44F8-B861-34BB5CBCE0F3}"/>
                </a:ext>
              </a:extLst>
            </p:cNvPr>
            <p:cNvSpPr/>
            <p:nvPr/>
          </p:nvSpPr>
          <p:spPr>
            <a:xfrm rot="0">
              <a:off x="2313580" y="1760787"/>
              <a:ext cx="149" cy="163"/>
            </a:xfrm>
            <a:custGeom>
              <a:avLst/>
              <a:gdLst/>
              <a:ahLst/>
              <a:cxnLst/>
              <a:rect b="b" l="0" r="r" t="0"/>
              <a:pathLst>
                <a:path h="12" w="11">
                  <a:moveTo>
                    <a:pt x="11"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98" name="Google Shape;4512;p79">
              <a:extLst>
                <a:ext uri="{CE1E72FA-F6E9-490A-A789-F28064EBEB6E}">
                  <a16:creationId xmlns:a16="http://schemas.microsoft.com/office/drawing/2010/main" id="{D8609207-B320-4CC1-BC03-370918F2D49C}"/>
                </a:ext>
              </a:extLst>
            </p:cNvPr>
            <p:cNvSpPr/>
            <p:nvPr/>
          </p:nvSpPr>
          <p:spPr>
            <a:xfrm rot="0">
              <a:off x="2338427" y="1752993"/>
              <a:ext cx="4630" cy="1439"/>
            </a:xfrm>
            <a:custGeom>
              <a:avLst/>
              <a:gdLst/>
              <a:ahLst/>
              <a:cxnLst/>
              <a:rect b="b" l="0" r="r" t="0"/>
              <a:pathLst>
                <a:path h="106" w="341">
                  <a:moveTo>
                    <a:pt x="341" y="1"/>
                  </a:moveTo>
                  <a:cubicBezTo>
                    <a:pt x="243" y="67"/>
                    <a:pt x="123" y="106"/>
                    <a:pt x="1" y="106"/>
                  </a:cubicBezTo>
                  <a:cubicBezTo>
                    <a:pt x="123" y="106"/>
                    <a:pt x="243" y="67"/>
                    <a:pt x="34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99" name="Google Shape;4513;p79">
              <a:extLst>
                <a:ext uri="{58F70BB5-0CBB-4B35-8E54-DCBFB938CC63}">
                  <a16:creationId xmlns:a16="http://schemas.microsoft.com/office/drawing/2010/main" id="{9A015958-8196-4A54-9A03-2131615D7FC1}"/>
                </a:ext>
              </a:extLst>
            </p:cNvPr>
            <p:cNvSpPr/>
            <p:nvPr/>
          </p:nvSpPr>
          <p:spPr>
            <a:xfrm rot="0">
              <a:off x="2312235" y="1761601"/>
              <a:ext cx="258" cy="109"/>
            </a:xfrm>
            <a:custGeom>
              <a:avLst/>
              <a:gdLst/>
              <a:ahLst/>
              <a:cxnLst/>
              <a:rect b="b" l="0" r="r" t="0"/>
              <a:pathLst>
                <a:path h="8" w="19">
                  <a:moveTo>
                    <a:pt x="1" y="7"/>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00" name="Google Shape;4514;p79">
              <a:extLst>
                <a:ext uri="{4FFB2DCD-994D-486F-9E69-DE5996E5DA23}">
                  <a16:creationId xmlns:a16="http://schemas.microsoft.com/office/drawing/2010/main" id="{3B0C242F-3619-423D-A681-BA36FF6BA625}"/>
                </a:ext>
              </a:extLst>
            </p:cNvPr>
            <p:cNvSpPr/>
            <p:nvPr/>
          </p:nvSpPr>
          <p:spPr>
            <a:xfrm rot="0">
              <a:off x="2314000" y="1760312"/>
              <a:ext cx="109" cy="163"/>
            </a:xfrm>
            <a:custGeom>
              <a:avLst/>
              <a:gdLst/>
              <a:ahLst/>
              <a:cxnLst/>
              <a:rect b="b" l="0" r="r" t="0"/>
              <a:pathLst>
                <a:path h="12" w="8">
                  <a:moveTo>
                    <a:pt x="8"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01" name="Google Shape;4515;p79">
              <a:extLst>
                <a:ext uri="{E4D10D25-F704-4FD0-BAF2-F40C3D917D83}">
                  <a16:creationId xmlns:a16="http://schemas.microsoft.com/office/drawing/2010/main" id="{7C6D5959-DDDD-47F2-82B2-C8F3D7F02123}"/>
                </a:ext>
              </a:extLst>
            </p:cNvPr>
            <p:cNvSpPr/>
            <p:nvPr/>
          </p:nvSpPr>
          <p:spPr>
            <a:xfrm rot="0">
              <a:off x="2312955" y="1761221"/>
              <a:ext cx="299" cy="149"/>
            </a:xfrm>
            <a:custGeom>
              <a:avLst/>
              <a:gdLst/>
              <a:ahLst/>
              <a:cxnLst/>
              <a:rect b="b" l="0" r="r" t="0"/>
              <a:pathLst>
                <a:path h="11" w="22">
                  <a:moveTo>
                    <a:pt x="21" y="0"/>
                  </a:moveTo>
                  <a:cubicBezTo>
                    <a:pt x="14" y="4"/>
                    <a:pt x="7" y="7"/>
                    <a:pt x="0" y="11"/>
                  </a:cubicBezTo>
                  <a:cubicBezTo>
                    <a:pt x="7" y="7"/>
                    <a:pt x="14" y="4"/>
                    <a:pt x="2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02" name="Google Shape;4516;p79">
              <a:extLst>
                <a:ext uri="{42B952DC-107B-41C4-B90B-20F477D8944C}">
                  <a16:creationId xmlns:a16="http://schemas.microsoft.com/office/drawing/2010/main" id="{D6A1114F-6EE6-4843-B49E-3F6C2AF7DE07}"/>
                </a:ext>
              </a:extLst>
            </p:cNvPr>
            <p:cNvSpPr/>
            <p:nvPr/>
          </p:nvSpPr>
          <p:spPr>
            <a:xfrm rot="0">
              <a:off x="2356253" y="1750291"/>
              <a:ext cx="1344" cy="285"/>
            </a:xfrm>
            <a:custGeom>
              <a:avLst/>
              <a:gdLst/>
              <a:ahLst/>
              <a:cxnLst/>
              <a:rect b="b" l="0" r="r" t="0"/>
              <a:pathLst>
                <a:path h="21" w="99">
                  <a:moveTo>
                    <a:pt x="4" y="7"/>
                  </a:moveTo>
                  <a:lnTo>
                    <a:pt x="1" y="7"/>
                  </a:lnTo>
                  <a:lnTo>
                    <a:pt x="4" y="7"/>
                  </a:lnTo>
                  <a:lnTo>
                    <a:pt x="25" y="0"/>
                  </a:lnTo>
                  <a:lnTo>
                    <a:pt x="99" y="21"/>
                  </a:lnTo>
                  <a:lnTo>
                    <a:pt x="2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03" name="Google Shape;4517;p79">
              <a:extLst>
                <a:ext uri="{765740B4-6095-4724-81E3-F89856D91E4D}">
                  <a16:creationId xmlns:a16="http://schemas.microsoft.com/office/drawing/2010/main" id="{8DA7A5CA-CE41-4649-912B-63B1A701A77E}"/>
                </a:ext>
              </a:extLst>
            </p:cNvPr>
            <p:cNvSpPr/>
            <p:nvPr/>
          </p:nvSpPr>
          <p:spPr>
            <a:xfrm rot="0">
              <a:off x="2314720" y="1754758"/>
              <a:ext cx="2009" cy="2769"/>
            </a:xfrm>
            <a:custGeom>
              <a:avLst/>
              <a:gdLst/>
              <a:ahLst/>
              <a:cxnLst/>
              <a:rect b="b" l="0" r="r" t="0"/>
              <a:pathLst>
                <a:path h="204" w="148">
                  <a:moveTo>
                    <a:pt x="147" y="0"/>
                  </a:moveTo>
                  <a:cubicBezTo>
                    <a:pt x="63" y="28"/>
                    <a:pt x="14" y="123"/>
                    <a:pt x="0" y="203"/>
                  </a:cubicBezTo>
                  <a:cubicBezTo>
                    <a:pt x="14" y="126"/>
                    <a:pt x="63" y="32"/>
                    <a:pt x="14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04" name="Google Shape;4518;p79">
              <a:extLst>
                <a:ext uri="{D013B995-9B59-4A35-8048-E04863F022EB}">
                  <a16:creationId xmlns:a16="http://schemas.microsoft.com/office/drawing/2010/main" id="{98789B42-9615-4C9E-B6BC-3BD16E62FF7C}"/>
                </a:ext>
              </a:extLst>
            </p:cNvPr>
            <p:cNvSpPr/>
            <p:nvPr/>
          </p:nvSpPr>
          <p:spPr>
            <a:xfrm rot="0">
              <a:off x="2313335" y="1761030"/>
              <a:ext cx="204" cy="109"/>
            </a:xfrm>
            <a:custGeom>
              <a:avLst/>
              <a:gdLst/>
              <a:ahLst/>
              <a:cxnLst/>
              <a:rect b="b" l="0" r="r" t="0"/>
              <a:pathLst>
                <a:path h="8" w="15">
                  <a:moveTo>
                    <a:pt x="15"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05" name="Google Shape;4519;p79">
              <a:extLst>
                <a:ext uri="{22377C41-A021-4EDB-BC29-499DD959235F}">
                  <a16:creationId xmlns:a16="http://schemas.microsoft.com/office/drawing/2010/main" id="{95F2F407-9F36-4978-9CA8-C619A318BCE8}"/>
                </a:ext>
              </a:extLst>
            </p:cNvPr>
            <p:cNvSpPr/>
            <p:nvPr/>
          </p:nvSpPr>
          <p:spPr>
            <a:xfrm rot="0">
              <a:off x="2360911" y="1713591"/>
              <a:ext cx="163" cy="14"/>
            </a:xfrm>
            <a:custGeom>
              <a:avLst/>
              <a:gdLst/>
              <a:ahLst/>
              <a:cxnLst/>
              <a:rect b="b" l="0" r="r" t="0"/>
              <a:pathLst>
                <a:path h="1" w="12">
                  <a:moveTo>
                    <a:pt x="1" y="0"/>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06" name="Google Shape;4520;p79">
              <a:extLst>
                <a:ext uri="{3AD5206B-51B9-4AC9-A4D4-867486AF46BA}">
                  <a16:creationId xmlns:a16="http://schemas.microsoft.com/office/drawing/2010/main" id="{5E47B6E4-5882-4171-8F6F-00A900403F8E}"/>
                </a:ext>
              </a:extLst>
            </p:cNvPr>
            <p:cNvSpPr/>
            <p:nvPr/>
          </p:nvSpPr>
          <p:spPr>
            <a:xfrm rot="0">
              <a:off x="2360531" y="1713686"/>
              <a:ext cx="163" cy="14"/>
            </a:xfrm>
            <a:custGeom>
              <a:avLst/>
              <a:gdLst/>
              <a:ahLst/>
              <a:cxnLst/>
              <a:rect b="b" l="0" r="r" t="0"/>
              <a:pathLst>
                <a:path h="1" w="12">
                  <a:moveTo>
                    <a:pt x="1" y="0"/>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07" name="Google Shape;4521;p79">
              <a:extLst>
                <a:ext uri="{3D493F22-0B63-446B-895C-655482DEE4B3}">
                  <a16:creationId xmlns:a16="http://schemas.microsoft.com/office/drawing/2010/main" id="{DEB4330F-D405-43E0-8260-AE253FCBEE7F}"/>
                </a:ext>
              </a:extLst>
            </p:cNvPr>
            <p:cNvSpPr/>
            <p:nvPr/>
          </p:nvSpPr>
          <p:spPr>
            <a:xfrm rot="0">
              <a:off x="2361291" y="1713442"/>
              <a:ext cx="68" cy="14"/>
            </a:xfrm>
            <a:custGeom>
              <a:avLst/>
              <a:gdLst/>
              <a:ahLst/>
              <a:cxnLst/>
              <a:rect b="b" l="0" r="r" t="0"/>
              <a:pathLst>
                <a:path h="1" w="5">
                  <a:moveTo>
                    <a:pt x="4"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08" name="Google Shape;4522;p79">
              <a:extLst>
                <a:ext uri="{F3565FE7-BA65-4EA4-8A95-51AEAD7B1E79}">
                  <a16:creationId xmlns:a16="http://schemas.microsoft.com/office/drawing/2010/main" id="{1947894E-37A9-4247-AEC4-879C3C4FFC58}"/>
                </a:ext>
              </a:extLst>
            </p:cNvPr>
            <p:cNvSpPr/>
            <p:nvPr/>
          </p:nvSpPr>
          <p:spPr>
            <a:xfrm rot="0">
              <a:off x="2364332" y="1715628"/>
              <a:ext cx="1208" cy="1724"/>
            </a:xfrm>
            <a:custGeom>
              <a:avLst/>
              <a:gdLst/>
              <a:ahLst/>
              <a:cxnLst/>
              <a:rect b="b" l="0" r="r" t="0"/>
              <a:pathLst>
                <a:path h="127" w="89">
                  <a:moveTo>
                    <a:pt x="1" y="1"/>
                  </a:moveTo>
                  <a:cubicBezTo>
                    <a:pt x="25" y="39"/>
                    <a:pt x="53" y="81"/>
                    <a:pt x="88" y="127"/>
                  </a:cubicBezTo>
                  <a:cubicBezTo>
                    <a:pt x="57" y="81"/>
                    <a:pt x="29" y="39"/>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09" name="Google Shape;4523;p79">
              <a:extLst>
                <a:ext uri="{43E14ED2-C2AA-431B-A0FC-7E93B7A78644}">
                  <a16:creationId xmlns:a16="http://schemas.microsoft.com/office/drawing/2010/main" id="{98CB68AB-3368-4919-BBFE-43BC43D8724B}"/>
                </a:ext>
              </a:extLst>
            </p:cNvPr>
            <p:cNvSpPr/>
            <p:nvPr/>
          </p:nvSpPr>
          <p:spPr>
            <a:xfrm rot="0">
              <a:off x="2358725" y="1713917"/>
              <a:ext cx="204" cy="14"/>
            </a:xfrm>
            <a:custGeom>
              <a:avLst/>
              <a:gdLst/>
              <a:ahLst/>
              <a:cxnLst/>
              <a:rect b="b" l="0" r="r" t="0"/>
              <a:pathLst>
                <a:path h="1" w="15">
                  <a:moveTo>
                    <a:pt x="1" y="1"/>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10" name="Google Shape;4524;p79">
              <a:extLst>
                <a:ext uri="{D9D92F3A-1151-46E2-97D3-0138CF398F2A}">
                  <a16:creationId xmlns:a16="http://schemas.microsoft.com/office/drawing/2010/main" id="{33B38CEE-D4B4-4399-9CDC-2E4BC314CE90}"/>
                </a:ext>
              </a:extLst>
            </p:cNvPr>
            <p:cNvSpPr/>
            <p:nvPr/>
          </p:nvSpPr>
          <p:spPr>
            <a:xfrm rot="0">
              <a:off x="2354163" y="1713822"/>
              <a:ext cx="258" cy="14"/>
            </a:xfrm>
            <a:custGeom>
              <a:avLst/>
              <a:gdLst/>
              <a:ahLst/>
              <a:cxnLst/>
              <a:rect b="b" l="0" r="r" t="0"/>
              <a:pathLst>
                <a:path h="1" w="19">
                  <a:moveTo>
                    <a:pt x="1" y="1"/>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11" name="Google Shape;4525;p79">
              <a:extLst>
                <a:ext uri="{A57EA71C-2B0E-4CC2-B705-735070927C7A}">
                  <a16:creationId xmlns:a16="http://schemas.microsoft.com/office/drawing/2010/main" id="{FA5EA395-92B9-4E17-A7FD-6C0DFCE7CEC9}"/>
                </a:ext>
              </a:extLst>
            </p:cNvPr>
            <p:cNvSpPr/>
            <p:nvPr/>
          </p:nvSpPr>
          <p:spPr>
            <a:xfrm rot="0">
              <a:off x="2353552" y="1713781"/>
              <a:ext cx="394" cy="14"/>
            </a:xfrm>
            <a:custGeom>
              <a:avLst/>
              <a:gdLst/>
              <a:ahLst/>
              <a:cxnLst/>
              <a:rect b="b" l="0" r="r" t="0"/>
              <a:pathLst>
                <a:path h="1" w="29">
                  <a:moveTo>
                    <a:pt x="0" y="0"/>
                  </a:moveTo>
                  <a:lnTo>
                    <a:pt x="2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12" name="Google Shape;4526;p79">
              <a:extLst>
                <a:ext uri="{0B66AD89-C2C7-471E-8442-7019007A1F40}">
                  <a16:creationId xmlns:a16="http://schemas.microsoft.com/office/drawing/2010/main" id="{B3002DAF-6897-403A-9E5F-B2DF88699942}"/>
                </a:ext>
              </a:extLst>
            </p:cNvPr>
            <p:cNvSpPr/>
            <p:nvPr/>
          </p:nvSpPr>
          <p:spPr>
            <a:xfrm rot="0">
              <a:off x="2359199" y="1713875"/>
              <a:ext cx="258" cy="14"/>
            </a:xfrm>
            <a:custGeom>
              <a:avLst/>
              <a:gdLst/>
              <a:ahLst/>
              <a:cxnLst/>
              <a:rect b="b" l="0" r="r" t="0"/>
              <a:pathLst>
                <a:path h="1" w="19">
                  <a:moveTo>
                    <a:pt x="1" y="0"/>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13" name="Google Shape;4527;p79">
              <a:extLst>
                <a:ext uri="{E7A247D0-F90C-4DD0-9158-49DF0334896B}">
                  <a16:creationId xmlns:a16="http://schemas.microsoft.com/office/drawing/2010/main" id="{45A9A0D7-19D3-4E6D-8750-F2C4900BAD12}"/>
                </a:ext>
              </a:extLst>
            </p:cNvPr>
            <p:cNvSpPr/>
            <p:nvPr/>
          </p:nvSpPr>
          <p:spPr>
            <a:xfrm rot="0">
              <a:off x="2365812" y="1717814"/>
              <a:ext cx="14" cy="14"/>
            </a:xfrm>
            <a:custGeom>
              <a:avLst/>
              <a:gdLst/>
              <a:ahLst/>
              <a:cxnLst/>
              <a:rect b="b" l="0" r="r" t="0"/>
              <a:pathLst>
                <a:path h="1" w="1">
                  <a:moveTo>
                    <a:pt x="0" y="1"/>
                  </a:moveTo>
                  <a:lnTo>
                    <a:pt x="0" y="1"/>
                  </a:ln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14" name="Google Shape;4528;p79">
              <a:extLst>
                <a:ext uri="{D2DB2F9E-E90C-47B5-A070-62625838E6F3}">
                  <a16:creationId xmlns:a16="http://schemas.microsoft.com/office/drawing/2010/main" id="{C1CFD6FC-6C1D-4F76-A7A3-BAD44603BF87}"/>
                </a:ext>
              </a:extLst>
            </p:cNvPr>
            <p:cNvSpPr/>
            <p:nvPr/>
          </p:nvSpPr>
          <p:spPr>
            <a:xfrm rot="0">
              <a:off x="2354788" y="1713875"/>
              <a:ext cx="204" cy="14"/>
            </a:xfrm>
            <a:custGeom>
              <a:avLst/>
              <a:gdLst/>
              <a:ahLst/>
              <a:cxnLst/>
              <a:rect b="b" l="0" r="r" t="0"/>
              <a:pathLst>
                <a:path h="1" w="15">
                  <a:moveTo>
                    <a:pt x="0" y="0"/>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15" name="Google Shape;4529;p79">
              <a:extLst>
                <a:ext uri="{CB15328F-1D08-44DC-917D-C33B69DB6010}">
                  <a16:creationId xmlns:a16="http://schemas.microsoft.com/office/drawing/2010/main" id="{05F2E6FD-A5C7-4F1C-AF79-9446807615B6}"/>
                </a:ext>
              </a:extLst>
            </p:cNvPr>
            <p:cNvSpPr/>
            <p:nvPr/>
          </p:nvSpPr>
          <p:spPr>
            <a:xfrm rot="0">
              <a:off x="2355358" y="1713917"/>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16" name="Google Shape;4530;p79">
              <a:extLst>
                <a:ext uri="{E0E0058A-B432-4022-A9C3-9BC89EFCD91A}">
                  <a16:creationId xmlns:a16="http://schemas.microsoft.com/office/drawing/2010/main" id="{78BCEB41-5FF4-4CCF-9507-D6207C78C1CB}"/>
                </a:ext>
              </a:extLst>
            </p:cNvPr>
            <p:cNvSpPr/>
            <p:nvPr/>
          </p:nvSpPr>
          <p:spPr>
            <a:xfrm rot="0">
              <a:off x="2357680" y="1713972"/>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17" name="Google Shape;4531;p79">
              <a:extLst>
                <a:ext uri="{20424C6E-1D21-4223-A896-1F625729E8FB}">
                  <a16:creationId xmlns:a16="http://schemas.microsoft.com/office/drawing/2010/main" id="{F3650449-D5AC-4A41-A74C-56B51475039E}"/>
                </a:ext>
              </a:extLst>
            </p:cNvPr>
            <p:cNvSpPr/>
            <p:nvPr/>
          </p:nvSpPr>
          <p:spPr>
            <a:xfrm rot="0">
              <a:off x="2359674" y="1713822"/>
              <a:ext cx="204" cy="14"/>
            </a:xfrm>
            <a:custGeom>
              <a:avLst/>
              <a:gdLst/>
              <a:ahLst/>
              <a:cxnLst/>
              <a:rect b="b" l="0" r="r" t="0"/>
              <a:pathLst>
                <a:path h="1" w="15">
                  <a:moveTo>
                    <a:pt x="1" y="1"/>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18" name="Google Shape;4532;p79">
              <a:extLst>
                <a:ext uri="{A8A1D814-2E70-46D9-A2F7-446919D175F4}">
                  <a16:creationId xmlns:a16="http://schemas.microsoft.com/office/drawing/2010/main" id="{DE817656-2592-4359-8D84-29BE179E69C3}"/>
                </a:ext>
              </a:extLst>
            </p:cNvPr>
            <p:cNvSpPr/>
            <p:nvPr/>
          </p:nvSpPr>
          <p:spPr>
            <a:xfrm rot="0">
              <a:off x="2358209" y="1713917"/>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19" name="Google Shape;4533;p79">
              <a:extLst>
                <a:ext uri="{8AA9444B-163D-41F0-82F7-1A8C033B41AA}">
                  <a16:creationId xmlns:a16="http://schemas.microsoft.com/office/drawing/2010/main" id="{6221D236-C30A-4670-BF31-5A80FFD28DF7}"/>
                </a:ext>
              </a:extLst>
            </p:cNvPr>
            <p:cNvSpPr/>
            <p:nvPr/>
          </p:nvSpPr>
          <p:spPr>
            <a:xfrm rot="0">
              <a:off x="2356539" y="1713917"/>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20" name="Google Shape;4534;p79">
              <a:extLst>
                <a:ext uri="{43610187-625A-44AE-8626-FB26985FFE6D}">
                  <a16:creationId xmlns:a16="http://schemas.microsoft.com/office/drawing/2010/main" id="{DDE290C3-D913-4BAF-B63F-DAC17462A9E7}"/>
                </a:ext>
              </a:extLst>
            </p:cNvPr>
            <p:cNvSpPr/>
            <p:nvPr/>
          </p:nvSpPr>
          <p:spPr>
            <a:xfrm rot="0">
              <a:off x="2360110" y="1713781"/>
              <a:ext cx="204" cy="14"/>
            </a:xfrm>
            <a:custGeom>
              <a:avLst/>
              <a:gdLst/>
              <a:ahLst/>
              <a:cxnLst/>
              <a:rect b="b" l="0" r="r" t="0"/>
              <a:pathLst>
                <a:path h="1" w="15">
                  <a:moveTo>
                    <a:pt x="0" y="0"/>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21" name="Google Shape;4535;p79">
              <a:extLst>
                <a:ext uri="{FA24766F-D72F-4546-A9D5-6E01403BA593}">
                  <a16:creationId xmlns:a16="http://schemas.microsoft.com/office/drawing/2010/main" id="{744800F3-BA69-4601-AAE6-F4A71532A6EC}"/>
                </a:ext>
              </a:extLst>
            </p:cNvPr>
            <p:cNvSpPr/>
            <p:nvPr/>
          </p:nvSpPr>
          <p:spPr>
            <a:xfrm rot="0">
              <a:off x="2357299" y="1713972"/>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22" name="Google Shape;4536;p79">
              <a:extLst>
                <a:ext uri="{30BC0812-66FD-402D-AB91-3168929969C8}">
                  <a16:creationId xmlns:a16="http://schemas.microsoft.com/office/drawing/2010/main" id="{4148D75B-7699-4A0A-A65E-41B0B778C97B}"/>
                </a:ext>
              </a:extLst>
            </p:cNvPr>
            <p:cNvSpPr/>
            <p:nvPr/>
          </p:nvSpPr>
          <p:spPr>
            <a:xfrm rot="0">
              <a:off x="2355969" y="1713917"/>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23" name="Google Shape;4537;p79">
              <a:extLst>
                <a:ext uri="{D56C05E8-BCD8-4BD5-8328-76E297FAA3F8}">
                  <a16:creationId xmlns:a16="http://schemas.microsoft.com/office/drawing/2010/main" id="{103EF03A-0E95-43F7-9A93-7ED3BA0763B5}"/>
                </a:ext>
              </a:extLst>
            </p:cNvPr>
            <p:cNvSpPr/>
            <p:nvPr/>
          </p:nvSpPr>
          <p:spPr>
            <a:xfrm rot="0">
              <a:off x="2628523" y="1764588"/>
              <a:ext cx="15085" cy="14418"/>
            </a:xfrm>
            <a:custGeom>
              <a:avLst/>
              <a:gdLst/>
              <a:ahLst/>
              <a:cxnLst/>
              <a:rect b="b" l="0" r="r" t="0"/>
              <a:pathLst>
                <a:path h="1062" w="1111">
                  <a:moveTo>
                    <a:pt x="540" y="1"/>
                  </a:moveTo>
                  <a:cubicBezTo>
                    <a:pt x="470" y="1"/>
                    <a:pt x="403" y="15"/>
                    <a:pt x="340" y="43"/>
                  </a:cubicBezTo>
                  <a:lnTo>
                    <a:pt x="298" y="60"/>
                  </a:lnTo>
                  <a:lnTo>
                    <a:pt x="256" y="78"/>
                  </a:lnTo>
                  <a:lnTo>
                    <a:pt x="253" y="78"/>
                  </a:lnTo>
                  <a:lnTo>
                    <a:pt x="214" y="99"/>
                  </a:lnTo>
                  <a:lnTo>
                    <a:pt x="211" y="102"/>
                  </a:lnTo>
                  <a:lnTo>
                    <a:pt x="176" y="123"/>
                  </a:lnTo>
                  <a:lnTo>
                    <a:pt x="169" y="127"/>
                  </a:lnTo>
                  <a:lnTo>
                    <a:pt x="137" y="148"/>
                  </a:lnTo>
                  <a:lnTo>
                    <a:pt x="134" y="151"/>
                  </a:lnTo>
                  <a:lnTo>
                    <a:pt x="102" y="172"/>
                  </a:lnTo>
                  <a:lnTo>
                    <a:pt x="95" y="176"/>
                  </a:lnTo>
                  <a:cubicBezTo>
                    <a:pt x="78" y="193"/>
                    <a:pt x="57" y="211"/>
                    <a:pt x="39" y="228"/>
                  </a:cubicBezTo>
                  <a:lnTo>
                    <a:pt x="36" y="235"/>
                  </a:lnTo>
                  <a:cubicBezTo>
                    <a:pt x="29" y="242"/>
                    <a:pt x="22" y="249"/>
                    <a:pt x="15" y="256"/>
                  </a:cubicBezTo>
                  <a:lnTo>
                    <a:pt x="11" y="263"/>
                  </a:lnTo>
                  <a:cubicBezTo>
                    <a:pt x="8" y="267"/>
                    <a:pt x="4" y="274"/>
                    <a:pt x="1" y="277"/>
                  </a:cubicBezTo>
                  <a:cubicBezTo>
                    <a:pt x="8" y="288"/>
                    <a:pt x="15" y="298"/>
                    <a:pt x="22" y="312"/>
                  </a:cubicBezTo>
                  <a:lnTo>
                    <a:pt x="29" y="319"/>
                  </a:lnTo>
                  <a:cubicBezTo>
                    <a:pt x="32" y="326"/>
                    <a:pt x="39" y="337"/>
                    <a:pt x="43" y="344"/>
                  </a:cubicBezTo>
                  <a:lnTo>
                    <a:pt x="50" y="354"/>
                  </a:lnTo>
                  <a:cubicBezTo>
                    <a:pt x="53" y="361"/>
                    <a:pt x="57" y="372"/>
                    <a:pt x="60" y="382"/>
                  </a:cubicBezTo>
                  <a:lnTo>
                    <a:pt x="64" y="389"/>
                  </a:lnTo>
                  <a:cubicBezTo>
                    <a:pt x="67" y="400"/>
                    <a:pt x="74" y="410"/>
                    <a:pt x="74" y="421"/>
                  </a:cubicBezTo>
                  <a:cubicBezTo>
                    <a:pt x="120" y="547"/>
                    <a:pt x="204" y="648"/>
                    <a:pt x="316" y="715"/>
                  </a:cubicBezTo>
                  <a:cubicBezTo>
                    <a:pt x="333" y="729"/>
                    <a:pt x="351" y="739"/>
                    <a:pt x="368" y="750"/>
                  </a:cubicBezTo>
                  <a:cubicBezTo>
                    <a:pt x="379" y="753"/>
                    <a:pt x="386" y="760"/>
                    <a:pt x="393" y="764"/>
                  </a:cubicBezTo>
                  <a:lnTo>
                    <a:pt x="400" y="774"/>
                  </a:lnTo>
                  <a:lnTo>
                    <a:pt x="410" y="781"/>
                  </a:lnTo>
                  <a:cubicBezTo>
                    <a:pt x="456" y="834"/>
                    <a:pt x="480" y="904"/>
                    <a:pt x="477" y="974"/>
                  </a:cubicBezTo>
                  <a:lnTo>
                    <a:pt x="477" y="981"/>
                  </a:lnTo>
                  <a:lnTo>
                    <a:pt x="477" y="995"/>
                  </a:lnTo>
                  <a:cubicBezTo>
                    <a:pt x="477" y="1012"/>
                    <a:pt x="477" y="1034"/>
                    <a:pt x="470" y="1051"/>
                  </a:cubicBezTo>
                  <a:lnTo>
                    <a:pt x="470" y="1058"/>
                  </a:lnTo>
                  <a:lnTo>
                    <a:pt x="470" y="1062"/>
                  </a:lnTo>
                  <a:lnTo>
                    <a:pt x="480" y="1062"/>
                  </a:lnTo>
                  <a:lnTo>
                    <a:pt x="508" y="1058"/>
                  </a:lnTo>
                  <a:lnTo>
                    <a:pt x="515" y="1058"/>
                  </a:lnTo>
                  <a:lnTo>
                    <a:pt x="550" y="1055"/>
                  </a:lnTo>
                  <a:lnTo>
                    <a:pt x="554" y="1055"/>
                  </a:lnTo>
                  <a:lnTo>
                    <a:pt x="582" y="1051"/>
                  </a:lnTo>
                  <a:lnTo>
                    <a:pt x="585" y="1051"/>
                  </a:lnTo>
                  <a:lnTo>
                    <a:pt x="613" y="1048"/>
                  </a:lnTo>
                  <a:cubicBezTo>
                    <a:pt x="736" y="1020"/>
                    <a:pt x="1065" y="564"/>
                    <a:pt x="1110" y="435"/>
                  </a:cubicBezTo>
                  <a:cubicBezTo>
                    <a:pt x="1110" y="435"/>
                    <a:pt x="1110" y="403"/>
                    <a:pt x="1047" y="330"/>
                  </a:cubicBezTo>
                  <a:cubicBezTo>
                    <a:pt x="1030" y="312"/>
                    <a:pt x="1012" y="291"/>
                    <a:pt x="991" y="274"/>
                  </a:cubicBezTo>
                  <a:lnTo>
                    <a:pt x="977" y="260"/>
                  </a:lnTo>
                  <a:lnTo>
                    <a:pt x="960" y="246"/>
                  </a:lnTo>
                  <a:lnTo>
                    <a:pt x="953" y="235"/>
                  </a:lnTo>
                  <a:lnTo>
                    <a:pt x="928" y="214"/>
                  </a:lnTo>
                  <a:cubicBezTo>
                    <a:pt x="795" y="102"/>
                    <a:pt x="627" y="8"/>
                    <a:pt x="54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24" name="Google Shape;4538;p79">
              <a:extLst>
                <a:ext uri="{ED531B99-18AA-404D-B52B-57081FBE51DF}">
                  <a16:creationId xmlns:a16="http://schemas.microsoft.com/office/drawing/2010/main" id="{4F7B1562-8413-40DE-B436-3CD98DC982DC}"/>
                </a:ext>
              </a:extLst>
            </p:cNvPr>
            <p:cNvSpPr/>
            <p:nvPr/>
          </p:nvSpPr>
          <p:spPr>
            <a:xfrm rot="0">
              <a:off x="2634089" y="1775192"/>
              <a:ext cx="964" cy="2619"/>
            </a:xfrm>
            <a:custGeom>
              <a:avLst/>
              <a:gdLst/>
              <a:ahLst/>
              <a:cxnLst/>
              <a:rect b="b" l="0" r="r" t="0"/>
              <a:pathLst>
                <a:path h="193" w="71">
                  <a:moveTo>
                    <a:pt x="0" y="0"/>
                  </a:moveTo>
                  <a:cubicBezTo>
                    <a:pt x="46" y="53"/>
                    <a:pt x="70" y="123"/>
                    <a:pt x="67" y="193"/>
                  </a:cubicBezTo>
                  <a:cubicBezTo>
                    <a:pt x="70" y="123"/>
                    <a:pt x="46" y="53"/>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25" name="Google Shape;4539;p79">
              <a:extLst>
                <a:ext uri="{B65315A9-B319-48D7-8FFC-0420A32DF93C}">
                  <a16:creationId xmlns:a16="http://schemas.microsoft.com/office/drawing/2010/main" id="{61B4B5C4-67E1-43F1-A065-310F39CA8049}"/>
                </a:ext>
              </a:extLst>
            </p:cNvPr>
            <p:cNvSpPr/>
            <p:nvPr/>
          </p:nvSpPr>
          <p:spPr>
            <a:xfrm rot="0">
              <a:off x="2633846" y="1775002"/>
              <a:ext cx="163" cy="109"/>
            </a:xfrm>
            <a:custGeom>
              <a:avLst/>
              <a:gdLst/>
              <a:ahLst/>
              <a:cxnLst/>
              <a:rect b="b" l="0" r="r" t="0"/>
              <a:pathLst>
                <a:path h="8" w="12">
                  <a:moveTo>
                    <a:pt x="11"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26" name="Google Shape;4540;p79">
              <a:extLst>
                <a:ext uri="{ABEDE368-6C9F-4D8F-85F3-09AC6A50F9E0}">
                  <a16:creationId xmlns:a16="http://schemas.microsoft.com/office/drawing/2010/main" id="{0F1BA4B1-8A56-45B5-9404-C6AE3B0DD8B8}"/>
                </a:ext>
              </a:extLst>
            </p:cNvPr>
            <p:cNvSpPr/>
            <p:nvPr/>
          </p:nvSpPr>
          <p:spPr>
            <a:xfrm rot="0">
              <a:off x="2628482" y="1768349"/>
              <a:ext cx="339" cy="489"/>
            </a:xfrm>
            <a:custGeom>
              <a:avLst/>
              <a:gdLst/>
              <a:ahLst/>
              <a:cxnLst/>
              <a:rect b="b" l="0" r="r" t="0"/>
              <a:pathLst>
                <a:path h="36" w="25">
                  <a:moveTo>
                    <a:pt x="0" y="0"/>
                  </a:moveTo>
                  <a:cubicBezTo>
                    <a:pt x="11" y="11"/>
                    <a:pt x="18" y="21"/>
                    <a:pt x="25" y="35"/>
                  </a:cubicBezTo>
                  <a:cubicBezTo>
                    <a:pt x="21" y="21"/>
                    <a:pt x="11"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27" name="Google Shape;4541;p79">
              <a:extLst>
                <a:ext uri="{E12309B6-6480-4042-A3CB-9AE101F8BCBF}">
                  <a16:creationId xmlns:a16="http://schemas.microsoft.com/office/drawing/2010/main" id="{24F1F3E1-2800-4BCA-91E9-C6977229629A}"/>
                </a:ext>
              </a:extLst>
            </p:cNvPr>
            <p:cNvSpPr/>
            <p:nvPr/>
          </p:nvSpPr>
          <p:spPr>
            <a:xfrm rot="0">
              <a:off x="2634890" y="1778858"/>
              <a:ext cx="14" cy="95"/>
            </a:xfrm>
            <a:custGeom>
              <a:avLst/>
              <a:gdLst/>
              <a:ahLst/>
              <a:cxnLst/>
              <a:rect b="b" l="0" r="r" t="0"/>
              <a:pathLst>
                <a:path h="7" w="1">
                  <a:moveTo>
                    <a:pt x="1"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28" name="Google Shape;4542;p79">
              <a:extLst>
                <a:ext uri="{893D8652-DBF6-44A8-A17A-D64959055119}">
                  <a16:creationId xmlns:a16="http://schemas.microsoft.com/office/drawing/2010/main" id="{624B5ED4-23F4-4DD9-BD64-FB64454DBE9C}"/>
                </a:ext>
              </a:extLst>
            </p:cNvPr>
            <p:cNvSpPr/>
            <p:nvPr/>
          </p:nvSpPr>
          <p:spPr>
            <a:xfrm rot="0">
              <a:off x="2629148" y="1769341"/>
              <a:ext cx="204" cy="394"/>
            </a:xfrm>
            <a:custGeom>
              <a:avLst/>
              <a:gdLst/>
              <a:ahLst/>
              <a:cxnLst/>
              <a:rect b="b" l="0" r="r" t="0"/>
              <a:pathLst>
                <a:path h="29" w="15">
                  <a:moveTo>
                    <a:pt x="0" y="1"/>
                  </a:moveTo>
                  <a:lnTo>
                    <a:pt x="0" y="1"/>
                  </a:lnTo>
                  <a:cubicBezTo>
                    <a:pt x="7" y="11"/>
                    <a:pt x="11" y="22"/>
                    <a:pt x="14" y="29"/>
                  </a:cubicBezTo>
                  <a:cubicBezTo>
                    <a:pt x="11" y="18"/>
                    <a:pt x="7" y="1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29" name="Google Shape;4543;p79">
              <a:extLst>
                <a:ext uri="{20FFC0BD-EE0B-4165-BDBE-26D4A4F7ADD0}">
                  <a16:creationId xmlns:a16="http://schemas.microsoft.com/office/drawing/2010/main" id="{766CE9DF-04E3-4731-A57C-5B9AC205F780}"/>
                </a:ext>
              </a:extLst>
            </p:cNvPr>
            <p:cNvSpPr/>
            <p:nvPr/>
          </p:nvSpPr>
          <p:spPr>
            <a:xfrm rot="0">
              <a:off x="2634986" y="1777894"/>
              <a:ext cx="14" cy="204"/>
            </a:xfrm>
            <a:custGeom>
              <a:avLst/>
              <a:gdLst/>
              <a:ahLst/>
              <a:cxnLst/>
              <a:rect b="b" l="0" r="r" t="0"/>
              <a:pathLst>
                <a:path h="15" w="1">
                  <a:moveTo>
                    <a:pt x="1" y="1"/>
                  </a:moveTo>
                  <a:lnTo>
                    <a:pt x="1" y="15"/>
                  </a:lnTo>
                  <a:cubicBezTo>
                    <a:pt x="1" y="8"/>
                    <a:pt x="1"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30" name="Google Shape;4544;p79">
              <a:extLst>
                <a:ext uri="{50471F45-8368-4E57-8670-EC2F7BA04741}">
                  <a16:creationId xmlns:a16="http://schemas.microsoft.com/office/drawing/2010/main" id="{AC4DEA91-83A5-472F-88D7-A8FBB6663AB3}"/>
                </a:ext>
              </a:extLst>
            </p:cNvPr>
            <p:cNvSpPr/>
            <p:nvPr/>
          </p:nvSpPr>
          <p:spPr>
            <a:xfrm rot="0">
              <a:off x="2628904" y="1768865"/>
              <a:ext cx="204" cy="394"/>
            </a:xfrm>
            <a:custGeom>
              <a:avLst/>
              <a:gdLst/>
              <a:ahLst/>
              <a:cxnLst/>
              <a:rect b="b" l="0" r="r" t="0"/>
              <a:pathLst>
                <a:path h="29" w="15">
                  <a:moveTo>
                    <a:pt x="15" y="29"/>
                  </a:moveTo>
                  <a:cubicBezTo>
                    <a:pt x="11" y="18"/>
                    <a:pt x="4" y="11"/>
                    <a:pt x="1" y="1"/>
                  </a:cubicBezTo>
                  <a:cubicBezTo>
                    <a:pt x="4" y="11"/>
                    <a:pt x="11" y="18"/>
                    <a:pt x="15" y="2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31" name="Google Shape;4545;p79">
              <a:extLst>
                <a:ext uri="{85EDF050-C6B8-4297-987E-D4B63F2E736E}">
                  <a16:creationId xmlns:a16="http://schemas.microsoft.com/office/drawing/2010/main" id="{A3FF8A62-C6F7-49A9-A28E-3D808C3EDE62}"/>
                </a:ext>
              </a:extLst>
            </p:cNvPr>
            <p:cNvSpPr/>
            <p:nvPr/>
          </p:nvSpPr>
          <p:spPr>
            <a:xfrm rot="0">
              <a:off x="2629379" y="1769816"/>
              <a:ext cx="204" cy="489"/>
            </a:xfrm>
            <a:custGeom>
              <a:avLst/>
              <a:gdLst/>
              <a:ahLst/>
              <a:cxnLst/>
              <a:rect b="b" l="0" r="r" t="0"/>
              <a:pathLst>
                <a:path h="36" w="15">
                  <a:moveTo>
                    <a:pt x="15" y="36"/>
                  </a:moveTo>
                  <a:cubicBezTo>
                    <a:pt x="11" y="25"/>
                    <a:pt x="4" y="15"/>
                    <a:pt x="1" y="1"/>
                  </a:cubicBezTo>
                  <a:cubicBezTo>
                    <a:pt x="4" y="15"/>
                    <a:pt x="11" y="25"/>
                    <a:pt x="15" y="3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32" name="Google Shape;4546;p79">
              <a:extLst>
                <a:ext uri="{3B2CE3B6-A0D8-45C4-BE4D-754053EB78B0}">
                  <a16:creationId xmlns:a16="http://schemas.microsoft.com/office/drawing/2010/main" id="{CE13307A-8B98-49B6-A59A-712598A650E4}"/>
                </a:ext>
              </a:extLst>
            </p:cNvPr>
            <p:cNvSpPr/>
            <p:nvPr/>
          </p:nvSpPr>
          <p:spPr>
            <a:xfrm rot="0">
              <a:off x="2964159" y="1702797"/>
              <a:ext cx="47345" cy="45539"/>
            </a:xfrm>
            <a:custGeom>
              <a:avLst/>
              <a:gdLst/>
              <a:ahLst/>
              <a:cxnLst/>
              <a:rect b="b" l="0" r="r" t="0"/>
              <a:pathLst>
                <a:path h="3354" w="3487">
                  <a:moveTo>
                    <a:pt x="3046" y="1"/>
                  </a:moveTo>
                  <a:cubicBezTo>
                    <a:pt x="3007" y="1"/>
                    <a:pt x="2976" y="88"/>
                    <a:pt x="2951" y="169"/>
                  </a:cubicBezTo>
                  <a:cubicBezTo>
                    <a:pt x="2913" y="284"/>
                    <a:pt x="2867" y="424"/>
                    <a:pt x="2731" y="424"/>
                  </a:cubicBezTo>
                  <a:cubicBezTo>
                    <a:pt x="2689" y="424"/>
                    <a:pt x="2671" y="449"/>
                    <a:pt x="2626" y="512"/>
                  </a:cubicBezTo>
                  <a:cubicBezTo>
                    <a:pt x="2580" y="585"/>
                    <a:pt x="2514" y="683"/>
                    <a:pt x="2353" y="708"/>
                  </a:cubicBezTo>
                  <a:lnTo>
                    <a:pt x="2318" y="711"/>
                  </a:lnTo>
                  <a:cubicBezTo>
                    <a:pt x="2262" y="718"/>
                    <a:pt x="2206" y="729"/>
                    <a:pt x="2153" y="743"/>
                  </a:cubicBezTo>
                  <a:cubicBezTo>
                    <a:pt x="2153" y="746"/>
                    <a:pt x="2153" y="750"/>
                    <a:pt x="2157" y="753"/>
                  </a:cubicBezTo>
                  <a:cubicBezTo>
                    <a:pt x="2164" y="778"/>
                    <a:pt x="2178" y="799"/>
                    <a:pt x="2188" y="820"/>
                  </a:cubicBezTo>
                  <a:cubicBezTo>
                    <a:pt x="2213" y="851"/>
                    <a:pt x="2223" y="890"/>
                    <a:pt x="2223" y="932"/>
                  </a:cubicBezTo>
                  <a:cubicBezTo>
                    <a:pt x="2223" y="949"/>
                    <a:pt x="2216" y="963"/>
                    <a:pt x="2209" y="977"/>
                  </a:cubicBezTo>
                  <a:cubicBezTo>
                    <a:pt x="2178" y="1027"/>
                    <a:pt x="2121" y="1040"/>
                    <a:pt x="2046" y="1040"/>
                  </a:cubicBezTo>
                  <a:cubicBezTo>
                    <a:pt x="2009" y="1040"/>
                    <a:pt x="1969" y="1037"/>
                    <a:pt x="1926" y="1033"/>
                  </a:cubicBezTo>
                  <a:cubicBezTo>
                    <a:pt x="1880" y="1030"/>
                    <a:pt x="1827" y="1026"/>
                    <a:pt x="1782" y="1026"/>
                  </a:cubicBezTo>
                  <a:cubicBezTo>
                    <a:pt x="1687" y="1026"/>
                    <a:pt x="1593" y="995"/>
                    <a:pt x="1523" y="928"/>
                  </a:cubicBezTo>
                  <a:cubicBezTo>
                    <a:pt x="1498" y="904"/>
                    <a:pt x="1463" y="886"/>
                    <a:pt x="1428" y="886"/>
                  </a:cubicBezTo>
                  <a:cubicBezTo>
                    <a:pt x="1362" y="886"/>
                    <a:pt x="1281" y="1016"/>
                    <a:pt x="1215" y="1117"/>
                  </a:cubicBezTo>
                  <a:cubicBezTo>
                    <a:pt x="1187" y="1159"/>
                    <a:pt x="1159" y="1208"/>
                    <a:pt x="1127" y="1247"/>
                  </a:cubicBezTo>
                  <a:cubicBezTo>
                    <a:pt x="1040" y="1366"/>
                    <a:pt x="658" y="1555"/>
                    <a:pt x="242" y="1755"/>
                  </a:cubicBezTo>
                  <a:cubicBezTo>
                    <a:pt x="175" y="1786"/>
                    <a:pt x="123" y="1814"/>
                    <a:pt x="84" y="1832"/>
                  </a:cubicBezTo>
                  <a:lnTo>
                    <a:pt x="77" y="1835"/>
                  </a:lnTo>
                  <a:lnTo>
                    <a:pt x="70" y="1839"/>
                  </a:lnTo>
                  <a:lnTo>
                    <a:pt x="63" y="1846"/>
                  </a:lnTo>
                  <a:lnTo>
                    <a:pt x="56" y="1856"/>
                  </a:lnTo>
                  <a:lnTo>
                    <a:pt x="53" y="1860"/>
                  </a:lnTo>
                  <a:lnTo>
                    <a:pt x="42" y="1874"/>
                  </a:lnTo>
                  <a:lnTo>
                    <a:pt x="42" y="1877"/>
                  </a:lnTo>
                  <a:lnTo>
                    <a:pt x="32" y="1895"/>
                  </a:lnTo>
                  <a:lnTo>
                    <a:pt x="28" y="1898"/>
                  </a:lnTo>
                  <a:lnTo>
                    <a:pt x="18" y="1919"/>
                  </a:lnTo>
                  <a:lnTo>
                    <a:pt x="14" y="1926"/>
                  </a:lnTo>
                  <a:cubicBezTo>
                    <a:pt x="11" y="1937"/>
                    <a:pt x="4" y="1944"/>
                    <a:pt x="0" y="1954"/>
                  </a:cubicBezTo>
                  <a:cubicBezTo>
                    <a:pt x="242" y="1986"/>
                    <a:pt x="469" y="2129"/>
                    <a:pt x="574" y="2262"/>
                  </a:cubicBezTo>
                  <a:cubicBezTo>
                    <a:pt x="728" y="2455"/>
                    <a:pt x="529" y="2651"/>
                    <a:pt x="371" y="2805"/>
                  </a:cubicBezTo>
                  <a:cubicBezTo>
                    <a:pt x="326" y="2850"/>
                    <a:pt x="284" y="2892"/>
                    <a:pt x="249" y="2934"/>
                  </a:cubicBezTo>
                  <a:cubicBezTo>
                    <a:pt x="203" y="2994"/>
                    <a:pt x="207" y="2997"/>
                    <a:pt x="263" y="3050"/>
                  </a:cubicBezTo>
                  <a:cubicBezTo>
                    <a:pt x="319" y="3088"/>
                    <a:pt x="354" y="3155"/>
                    <a:pt x="361" y="3225"/>
                  </a:cubicBezTo>
                  <a:cubicBezTo>
                    <a:pt x="368" y="3284"/>
                    <a:pt x="410" y="3333"/>
                    <a:pt x="469" y="3351"/>
                  </a:cubicBezTo>
                  <a:cubicBezTo>
                    <a:pt x="474" y="3353"/>
                    <a:pt x="478" y="3354"/>
                    <a:pt x="483" y="3354"/>
                  </a:cubicBezTo>
                  <a:cubicBezTo>
                    <a:pt x="497" y="3354"/>
                    <a:pt x="509" y="3346"/>
                    <a:pt x="515" y="3333"/>
                  </a:cubicBezTo>
                  <a:cubicBezTo>
                    <a:pt x="570" y="3231"/>
                    <a:pt x="653" y="3209"/>
                    <a:pt x="749" y="3209"/>
                  </a:cubicBezTo>
                  <a:cubicBezTo>
                    <a:pt x="782" y="3209"/>
                    <a:pt x="816" y="3212"/>
                    <a:pt x="851" y="3214"/>
                  </a:cubicBezTo>
                  <a:cubicBezTo>
                    <a:pt x="893" y="3214"/>
                    <a:pt x="938" y="3218"/>
                    <a:pt x="991" y="3218"/>
                  </a:cubicBezTo>
                  <a:cubicBezTo>
                    <a:pt x="995" y="3218"/>
                    <a:pt x="1000" y="3217"/>
                    <a:pt x="1004" y="3217"/>
                  </a:cubicBezTo>
                  <a:cubicBezTo>
                    <a:pt x="1051" y="3217"/>
                    <a:pt x="1096" y="3235"/>
                    <a:pt x="1131" y="3267"/>
                  </a:cubicBezTo>
                  <a:lnTo>
                    <a:pt x="1134" y="3267"/>
                  </a:lnTo>
                  <a:lnTo>
                    <a:pt x="1194" y="3221"/>
                  </a:lnTo>
                  <a:lnTo>
                    <a:pt x="1208" y="3214"/>
                  </a:lnTo>
                  <a:lnTo>
                    <a:pt x="1264" y="3172"/>
                  </a:lnTo>
                  <a:lnTo>
                    <a:pt x="1337" y="3120"/>
                  </a:lnTo>
                  <a:cubicBezTo>
                    <a:pt x="1358" y="3106"/>
                    <a:pt x="1379" y="3088"/>
                    <a:pt x="1397" y="3071"/>
                  </a:cubicBezTo>
                  <a:cubicBezTo>
                    <a:pt x="1404" y="3064"/>
                    <a:pt x="1411" y="3057"/>
                    <a:pt x="1421" y="3053"/>
                  </a:cubicBezTo>
                  <a:cubicBezTo>
                    <a:pt x="1488" y="3001"/>
                    <a:pt x="1596" y="2966"/>
                    <a:pt x="1750" y="2952"/>
                  </a:cubicBezTo>
                  <a:lnTo>
                    <a:pt x="1796" y="2948"/>
                  </a:lnTo>
                  <a:lnTo>
                    <a:pt x="1940" y="2948"/>
                  </a:lnTo>
                  <a:cubicBezTo>
                    <a:pt x="1957" y="2945"/>
                    <a:pt x="1971" y="2945"/>
                    <a:pt x="1989" y="2945"/>
                  </a:cubicBezTo>
                  <a:lnTo>
                    <a:pt x="1999" y="2945"/>
                  </a:lnTo>
                  <a:cubicBezTo>
                    <a:pt x="2013" y="2941"/>
                    <a:pt x="2027" y="2938"/>
                    <a:pt x="2041" y="2934"/>
                  </a:cubicBezTo>
                  <a:lnTo>
                    <a:pt x="2045" y="2934"/>
                  </a:lnTo>
                  <a:cubicBezTo>
                    <a:pt x="2059" y="2931"/>
                    <a:pt x="2069" y="2927"/>
                    <a:pt x="2083" y="2924"/>
                  </a:cubicBezTo>
                  <a:lnTo>
                    <a:pt x="2090" y="2917"/>
                  </a:lnTo>
                  <a:cubicBezTo>
                    <a:pt x="2104" y="2913"/>
                    <a:pt x="2118" y="2906"/>
                    <a:pt x="2132" y="2896"/>
                  </a:cubicBezTo>
                  <a:cubicBezTo>
                    <a:pt x="1947" y="2700"/>
                    <a:pt x="1775" y="2546"/>
                    <a:pt x="1712" y="2507"/>
                  </a:cubicBezTo>
                  <a:cubicBezTo>
                    <a:pt x="1617" y="2448"/>
                    <a:pt x="1568" y="2336"/>
                    <a:pt x="1589" y="2227"/>
                  </a:cubicBezTo>
                  <a:cubicBezTo>
                    <a:pt x="1614" y="2073"/>
                    <a:pt x="1729" y="1944"/>
                    <a:pt x="1883" y="1902"/>
                  </a:cubicBezTo>
                  <a:cubicBezTo>
                    <a:pt x="2027" y="1867"/>
                    <a:pt x="2353" y="1643"/>
                    <a:pt x="2566" y="1496"/>
                  </a:cubicBezTo>
                  <a:cubicBezTo>
                    <a:pt x="2675" y="1422"/>
                    <a:pt x="2766" y="1359"/>
                    <a:pt x="2822" y="1327"/>
                  </a:cubicBezTo>
                  <a:cubicBezTo>
                    <a:pt x="2874" y="1296"/>
                    <a:pt x="2888" y="1208"/>
                    <a:pt x="2899" y="1075"/>
                  </a:cubicBezTo>
                  <a:cubicBezTo>
                    <a:pt x="2909" y="953"/>
                    <a:pt x="2920" y="816"/>
                    <a:pt x="2990" y="690"/>
                  </a:cubicBezTo>
                  <a:cubicBezTo>
                    <a:pt x="3060" y="561"/>
                    <a:pt x="3280" y="354"/>
                    <a:pt x="3487" y="183"/>
                  </a:cubicBezTo>
                  <a:lnTo>
                    <a:pt x="3483" y="183"/>
                  </a:lnTo>
                  <a:cubicBezTo>
                    <a:pt x="3469" y="186"/>
                    <a:pt x="3455" y="186"/>
                    <a:pt x="3441" y="186"/>
                  </a:cubicBezTo>
                  <a:lnTo>
                    <a:pt x="3434" y="186"/>
                  </a:lnTo>
                  <a:cubicBezTo>
                    <a:pt x="3427" y="188"/>
                    <a:pt x="3421" y="189"/>
                    <a:pt x="3415" y="189"/>
                  </a:cubicBezTo>
                  <a:cubicBezTo>
                    <a:pt x="3409" y="189"/>
                    <a:pt x="3403" y="188"/>
                    <a:pt x="3396" y="186"/>
                  </a:cubicBezTo>
                  <a:lnTo>
                    <a:pt x="3392" y="186"/>
                  </a:lnTo>
                  <a:cubicBezTo>
                    <a:pt x="3382" y="186"/>
                    <a:pt x="3371" y="183"/>
                    <a:pt x="3361" y="179"/>
                  </a:cubicBezTo>
                  <a:lnTo>
                    <a:pt x="3354" y="179"/>
                  </a:lnTo>
                  <a:cubicBezTo>
                    <a:pt x="3343" y="176"/>
                    <a:pt x="3333" y="172"/>
                    <a:pt x="3322" y="165"/>
                  </a:cubicBezTo>
                  <a:lnTo>
                    <a:pt x="3315" y="165"/>
                  </a:lnTo>
                  <a:cubicBezTo>
                    <a:pt x="3305" y="158"/>
                    <a:pt x="3298" y="155"/>
                    <a:pt x="3287" y="148"/>
                  </a:cubicBezTo>
                  <a:lnTo>
                    <a:pt x="3280" y="144"/>
                  </a:lnTo>
                  <a:cubicBezTo>
                    <a:pt x="3273" y="141"/>
                    <a:pt x="3263" y="134"/>
                    <a:pt x="3256" y="127"/>
                  </a:cubicBezTo>
                  <a:lnTo>
                    <a:pt x="3249" y="123"/>
                  </a:lnTo>
                  <a:lnTo>
                    <a:pt x="3224" y="106"/>
                  </a:lnTo>
                  <a:lnTo>
                    <a:pt x="3221" y="102"/>
                  </a:lnTo>
                  <a:lnTo>
                    <a:pt x="3196" y="81"/>
                  </a:lnTo>
                  <a:cubicBezTo>
                    <a:pt x="3144" y="36"/>
                    <a:pt x="3102" y="1"/>
                    <a:pt x="3046"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33" name="Google Shape;4547;p79">
              <a:extLst>
                <a:ext uri="{1E83DEC2-321A-4A47-BE6F-2F268FD591D9}">
                  <a16:creationId xmlns:a16="http://schemas.microsoft.com/office/drawing/2010/main" id="{E53F8ABC-AE4E-46BB-AEFE-4D8918F788BB}"/>
                </a:ext>
              </a:extLst>
            </p:cNvPr>
            <p:cNvSpPr/>
            <p:nvPr/>
          </p:nvSpPr>
          <p:spPr>
            <a:xfrm rot="0">
              <a:off x="2991817" y="1742539"/>
              <a:ext cx="68" cy="14"/>
            </a:xfrm>
            <a:custGeom>
              <a:avLst/>
              <a:gdLst/>
              <a:ahLst/>
              <a:cxnLst/>
              <a:rect b="b" l="0" r="r" t="0"/>
              <a:pathLst>
                <a:path h="1" w="5">
                  <a:moveTo>
                    <a:pt x="4"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34" name="Google Shape;4548;p79">
              <a:extLst>
                <a:ext uri="{BEADCCB2-8EE6-47BE-8381-E69A1B279EB1}">
                  <a16:creationId xmlns:a16="http://schemas.microsoft.com/office/drawing/2010/main" id="{67EBEBC4-D736-455D-9C7F-06D1DF063206}"/>
                </a:ext>
              </a:extLst>
            </p:cNvPr>
            <p:cNvSpPr/>
            <p:nvPr/>
          </p:nvSpPr>
          <p:spPr>
            <a:xfrm rot="0">
              <a:off x="2987920" y="1742769"/>
              <a:ext cx="624" cy="68"/>
            </a:xfrm>
            <a:custGeom>
              <a:avLst/>
              <a:gdLst/>
              <a:ahLst/>
              <a:cxnLst/>
              <a:rect b="b" l="0" r="r" t="0"/>
              <a:pathLst>
                <a:path h="5" w="46">
                  <a:moveTo>
                    <a:pt x="46"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35" name="Google Shape;4549;p79">
              <a:extLst>
                <a:ext uri="{5AE57319-06A0-44D5-AA83-2AC10A644321}">
                  <a16:creationId xmlns:a16="http://schemas.microsoft.com/office/drawing/2010/main" id="{042E9AB7-C0C8-421A-B8CA-676782EC00DB}"/>
                </a:ext>
              </a:extLst>
            </p:cNvPr>
            <p:cNvSpPr/>
            <p:nvPr/>
          </p:nvSpPr>
          <p:spPr>
            <a:xfrm rot="0">
              <a:off x="2992386" y="1742294"/>
              <a:ext cx="163" cy="68"/>
            </a:xfrm>
            <a:custGeom>
              <a:avLst/>
              <a:gdLst/>
              <a:ahLst/>
              <a:cxnLst/>
              <a:rect b="b" l="0" r="r" t="0"/>
              <a:pathLst>
                <a:path h="5" w="12">
                  <a:moveTo>
                    <a:pt x="11"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36" name="Google Shape;4550;p79">
              <a:extLst>
                <a:ext uri="{18DFC852-524C-434B-A1F9-FA8E3970C4F5}">
                  <a16:creationId xmlns:a16="http://schemas.microsoft.com/office/drawing/2010/main" id="{AC65E51B-F06C-4F85-BC48-2A740A772F78}"/>
                </a:ext>
              </a:extLst>
            </p:cNvPr>
            <p:cNvSpPr/>
            <p:nvPr/>
          </p:nvSpPr>
          <p:spPr>
            <a:xfrm rot="0">
              <a:off x="2980547" y="1745770"/>
              <a:ext cx="774" cy="584"/>
            </a:xfrm>
            <a:custGeom>
              <a:avLst/>
              <a:gdLst/>
              <a:ahLst/>
              <a:cxnLst/>
              <a:rect b="b" l="0" r="r" t="0"/>
              <a:pathLst>
                <a:path h="43" w="57">
                  <a:moveTo>
                    <a:pt x="57" y="0"/>
                  </a:moveTo>
                  <a:lnTo>
                    <a:pt x="1" y="4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37" name="Google Shape;4551;p79">
              <a:extLst>
                <a:ext uri="{BAFB9691-47F1-4F19-855A-8C318F87AD89}">
                  <a16:creationId xmlns:a16="http://schemas.microsoft.com/office/drawing/2010/main" id="{994BC3FB-D2B7-45E2-923B-45DAB017EC96}"/>
                </a:ext>
              </a:extLst>
            </p:cNvPr>
            <p:cNvSpPr/>
            <p:nvPr/>
          </p:nvSpPr>
          <p:spPr>
            <a:xfrm rot="0">
              <a:off x="2979556" y="1746476"/>
              <a:ext cx="815" cy="584"/>
            </a:xfrm>
            <a:custGeom>
              <a:avLst/>
              <a:gdLst/>
              <a:ahLst/>
              <a:cxnLst/>
              <a:rect b="b" l="0" r="r" t="0"/>
              <a:pathLst>
                <a:path h="43" w="60">
                  <a:moveTo>
                    <a:pt x="60" y="1"/>
                  </a:moveTo>
                  <a:lnTo>
                    <a:pt x="0" y="43"/>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38" name="Google Shape;4552;p79">
              <a:extLst>
                <a:ext uri="{961D69DD-B8E1-4AA2-8C26-41A0FD260737}">
                  <a16:creationId xmlns:a16="http://schemas.microsoft.com/office/drawing/2010/main" id="{554DECBF-3A98-421C-8D27-4A2A784D273E}"/>
                </a:ext>
              </a:extLst>
            </p:cNvPr>
            <p:cNvSpPr/>
            <p:nvPr/>
          </p:nvSpPr>
          <p:spPr>
            <a:xfrm rot="0">
              <a:off x="2982312" y="1744100"/>
              <a:ext cx="1154" cy="964"/>
            </a:xfrm>
            <a:custGeom>
              <a:avLst/>
              <a:gdLst/>
              <a:ahLst/>
              <a:cxnLst/>
              <a:rect b="b" l="0" r="r" t="0"/>
              <a:pathLst>
                <a:path h="71" w="85">
                  <a:moveTo>
                    <a:pt x="0" y="71"/>
                  </a:moveTo>
                  <a:cubicBezTo>
                    <a:pt x="21" y="53"/>
                    <a:pt x="42" y="39"/>
                    <a:pt x="60" y="22"/>
                  </a:cubicBezTo>
                  <a:cubicBezTo>
                    <a:pt x="67" y="15"/>
                    <a:pt x="74" y="8"/>
                    <a:pt x="84" y="1"/>
                  </a:cubicBezTo>
                  <a:cubicBezTo>
                    <a:pt x="74" y="8"/>
                    <a:pt x="67" y="15"/>
                    <a:pt x="60" y="22"/>
                  </a:cubicBezTo>
                  <a:cubicBezTo>
                    <a:pt x="42" y="39"/>
                    <a:pt x="21" y="53"/>
                    <a:pt x="0" y="7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39" name="Google Shape;4553;p79">
              <a:extLst>
                <a:ext uri="{E1197A45-C2BA-4961-89A2-8A6E9E2A6020}">
                  <a16:creationId xmlns:a16="http://schemas.microsoft.com/office/drawing/2010/main" id="{EE47CF4E-1BE5-43D1-9148-CEC8394D6252}"/>
                </a:ext>
              </a:extLst>
            </p:cNvPr>
            <p:cNvSpPr/>
            <p:nvPr/>
          </p:nvSpPr>
          <p:spPr>
            <a:xfrm rot="0">
              <a:off x="2989101" y="1742674"/>
              <a:ext cx="1398" cy="14"/>
            </a:xfrm>
            <a:custGeom>
              <a:avLst/>
              <a:gdLst/>
              <a:ahLst/>
              <a:cxnLst/>
              <a:rect b="b" l="0" r="r" t="0"/>
              <a:pathLst>
                <a:path h="1" w="103">
                  <a:moveTo>
                    <a:pt x="103"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40" name="Google Shape;4554;p79">
              <a:extLst>
                <a:ext uri="{42FAFD26-9B18-4F17-BBE6-DF86E1592B54}">
                  <a16:creationId xmlns:a16="http://schemas.microsoft.com/office/drawing/2010/main" id="{4FD2FA8F-647E-41CB-8076-9A783DC1AD77}"/>
                </a:ext>
              </a:extLst>
            </p:cNvPr>
            <p:cNvSpPr/>
            <p:nvPr/>
          </p:nvSpPr>
          <p:spPr>
            <a:xfrm rot="0">
              <a:off x="2993052" y="1741968"/>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41" name="Google Shape;4555;p79">
              <a:extLst>
                <a:ext uri="{BF549803-5980-4FD6-8A59-B917C04C9315}">
                  <a16:creationId xmlns:a16="http://schemas.microsoft.com/office/drawing/2010/main" id="{C40E62AD-3F1D-4DB2-917E-5E3509E8A35D}"/>
                </a:ext>
              </a:extLst>
            </p:cNvPr>
            <p:cNvSpPr/>
            <p:nvPr/>
          </p:nvSpPr>
          <p:spPr>
            <a:xfrm rot="0">
              <a:off x="2991111" y="1742674"/>
              <a:ext cx="149" cy="14"/>
            </a:xfrm>
            <a:custGeom>
              <a:avLst/>
              <a:gdLst/>
              <a:ahLst/>
              <a:cxnLst/>
              <a:rect b="b" l="0" r="r" t="0"/>
              <a:pathLst>
                <a:path h="1" w="11">
                  <a:moveTo>
                    <a:pt x="11"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42" name="Google Shape;4556;p79">
              <a:extLst>
                <a:ext uri="{B1C99444-BE87-4B74-99EC-326F23EF3668}">
                  <a16:creationId xmlns:a16="http://schemas.microsoft.com/office/drawing/2010/main" id="{AE3B6A58-3AB6-4FB5-AF14-46C152790779}"/>
                </a:ext>
              </a:extLst>
            </p:cNvPr>
            <p:cNvSpPr/>
            <p:nvPr/>
          </p:nvSpPr>
          <p:spPr>
            <a:xfrm rot="0">
              <a:off x="2643975" y="1811444"/>
              <a:ext cx="54487" cy="30006"/>
            </a:xfrm>
            <a:custGeom>
              <a:avLst/>
              <a:gdLst/>
              <a:ahLst/>
              <a:cxnLst/>
              <a:rect b="b" l="0" r="r" t="0"/>
              <a:pathLst>
                <a:path h="2210" w="4013">
                  <a:moveTo>
                    <a:pt x="708" y="0"/>
                  </a:moveTo>
                  <a:cubicBezTo>
                    <a:pt x="694" y="0"/>
                    <a:pt x="679" y="4"/>
                    <a:pt x="666" y="12"/>
                  </a:cubicBezTo>
                  <a:cubicBezTo>
                    <a:pt x="631" y="124"/>
                    <a:pt x="497" y="138"/>
                    <a:pt x="315" y="156"/>
                  </a:cubicBezTo>
                  <a:lnTo>
                    <a:pt x="305" y="156"/>
                  </a:lnTo>
                  <a:cubicBezTo>
                    <a:pt x="277" y="187"/>
                    <a:pt x="245" y="215"/>
                    <a:pt x="214" y="243"/>
                  </a:cubicBezTo>
                  <a:cubicBezTo>
                    <a:pt x="158" y="292"/>
                    <a:pt x="84" y="359"/>
                    <a:pt x="84" y="401"/>
                  </a:cubicBezTo>
                  <a:cubicBezTo>
                    <a:pt x="81" y="485"/>
                    <a:pt x="63" y="565"/>
                    <a:pt x="35" y="642"/>
                  </a:cubicBezTo>
                  <a:cubicBezTo>
                    <a:pt x="18" y="698"/>
                    <a:pt x="4" y="754"/>
                    <a:pt x="0" y="810"/>
                  </a:cubicBezTo>
                  <a:cubicBezTo>
                    <a:pt x="0" y="831"/>
                    <a:pt x="67" y="863"/>
                    <a:pt x="109" y="880"/>
                  </a:cubicBezTo>
                  <a:cubicBezTo>
                    <a:pt x="168" y="905"/>
                    <a:pt x="224" y="940"/>
                    <a:pt x="266" y="989"/>
                  </a:cubicBezTo>
                  <a:cubicBezTo>
                    <a:pt x="284" y="1013"/>
                    <a:pt x="389" y="1048"/>
                    <a:pt x="452" y="1069"/>
                  </a:cubicBezTo>
                  <a:lnTo>
                    <a:pt x="501" y="1083"/>
                  </a:lnTo>
                  <a:cubicBezTo>
                    <a:pt x="610" y="1122"/>
                    <a:pt x="694" y="1157"/>
                    <a:pt x="711" y="1227"/>
                  </a:cubicBezTo>
                  <a:cubicBezTo>
                    <a:pt x="725" y="1272"/>
                    <a:pt x="914" y="1374"/>
                    <a:pt x="1065" y="1395"/>
                  </a:cubicBezTo>
                  <a:cubicBezTo>
                    <a:pt x="1075" y="1395"/>
                    <a:pt x="1086" y="1398"/>
                    <a:pt x="1096" y="1398"/>
                  </a:cubicBezTo>
                  <a:cubicBezTo>
                    <a:pt x="1243" y="1433"/>
                    <a:pt x="1425" y="1570"/>
                    <a:pt x="1523" y="1647"/>
                  </a:cubicBezTo>
                  <a:lnTo>
                    <a:pt x="1548" y="1664"/>
                  </a:lnTo>
                  <a:cubicBezTo>
                    <a:pt x="1554" y="1668"/>
                    <a:pt x="1563" y="1670"/>
                    <a:pt x="1575" y="1670"/>
                  </a:cubicBezTo>
                  <a:cubicBezTo>
                    <a:pt x="1635" y="1670"/>
                    <a:pt x="1757" y="1632"/>
                    <a:pt x="1821" y="1612"/>
                  </a:cubicBezTo>
                  <a:cubicBezTo>
                    <a:pt x="1887" y="1591"/>
                    <a:pt x="1957" y="1573"/>
                    <a:pt x="2027" y="1566"/>
                  </a:cubicBezTo>
                  <a:cubicBezTo>
                    <a:pt x="2174" y="1566"/>
                    <a:pt x="2363" y="1787"/>
                    <a:pt x="2395" y="1917"/>
                  </a:cubicBezTo>
                  <a:cubicBezTo>
                    <a:pt x="2426" y="1948"/>
                    <a:pt x="2598" y="1997"/>
                    <a:pt x="2703" y="2025"/>
                  </a:cubicBezTo>
                  <a:cubicBezTo>
                    <a:pt x="2864" y="2067"/>
                    <a:pt x="3015" y="2109"/>
                    <a:pt x="3085" y="2169"/>
                  </a:cubicBezTo>
                  <a:cubicBezTo>
                    <a:pt x="3117" y="2197"/>
                    <a:pt x="3208" y="2209"/>
                    <a:pt x="3319" y="2209"/>
                  </a:cubicBezTo>
                  <a:cubicBezTo>
                    <a:pt x="3552" y="2209"/>
                    <a:pt x="3875" y="2156"/>
                    <a:pt x="3946" y="2085"/>
                  </a:cubicBezTo>
                  <a:cubicBezTo>
                    <a:pt x="4012" y="2018"/>
                    <a:pt x="3991" y="1899"/>
                    <a:pt x="3970" y="1770"/>
                  </a:cubicBezTo>
                  <a:cubicBezTo>
                    <a:pt x="3960" y="1703"/>
                    <a:pt x="3949" y="1636"/>
                    <a:pt x="3949" y="1570"/>
                  </a:cubicBezTo>
                  <a:lnTo>
                    <a:pt x="3949" y="1538"/>
                  </a:lnTo>
                  <a:lnTo>
                    <a:pt x="3949" y="1531"/>
                  </a:lnTo>
                  <a:cubicBezTo>
                    <a:pt x="3949" y="1531"/>
                    <a:pt x="3949" y="1517"/>
                    <a:pt x="3953" y="1510"/>
                  </a:cubicBezTo>
                  <a:lnTo>
                    <a:pt x="3925" y="1510"/>
                  </a:lnTo>
                  <a:cubicBezTo>
                    <a:pt x="3771" y="1510"/>
                    <a:pt x="3620" y="1486"/>
                    <a:pt x="3473" y="1430"/>
                  </a:cubicBezTo>
                  <a:cubicBezTo>
                    <a:pt x="3393" y="1395"/>
                    <a:pt x="3302" y="1377"/>
                    <a:pt x="3211" y="1377"/>
                  </a:cubicBezTo>
                  <a:cubicBezTo>
                    <a:pt x="3204" y="1378"/>
                    <a:pt x="3198" y="1378"/>
                    <a:pt x="3191" y="1378"/>
                  </a:cubicBezTo>
                  <a:cubicBezTo>
                    <a:pt x="2946" y="1378"/>
                    <a:pt x="2363" y="1141"/>
                    <a:pt x="2111" y="940"/>
                  </a:cubicBezTo>
                  <a:cubicBezTo>
                    <a:pt x="2003" y="852"/>
                    <a:pt x="1817" y="719"/>
                    <a:pt x="1618" y="586"/>
                  </a:cubicBezTo>
                  <a:lnTo>
                    <a:pt x="1569" y="551"/>
                  </a:lnTo>
                  <a:cubicBezTo>
                    <a:pt x="1327" y="383"/>
                    <a:pt x="1086" y="215"/>
                    <a:pt x="991" y="121"/>
                  </a:cubicBezTo>
                  <a:cubicBezTo>
                    <a:pt x="921" y="47"/>
                    <a:pt x="823" y="5"/>
                    <a:pt x="722" y="2"/>
                  </a:cubicBezTo>
                  <a:cubicBezTo>
                    <a:pt x="717" y="1"/>
                    <a:pt x="713" y="0"/>
                    <a:pt x="70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43" name="Google Shape;4557;p79">
              <a:extLst>
                <a:ext uri="{ABCC8A84-8EA4-4AC7-9352-DFC12A79B3F0}">
                  <a16:creationId xmlns:a16="http://schemas.microsoft.com/office/drawing/2010/main" id="{672D4F01-FDC9-4702-A81F-A3E2F9318747}"/>
                </a:ext>
              </a:extLst>
            </p:cNvPr>
            <p:cNvSpPr/>
            <p:nvPr/>
          </p:nvSpPr>
          <p:spPr>
            <a:xfrm rot="0">
              <a:off x="2645115" y="1813508"/>
              <a:ext cx="3001" cy="3381"/>
            </a:xfrm>
            <a:custGeom>
              <a:avLst/>
              <a:gdLst/>
              <a:ahLst/>
              <a:cxnLst/>
              <a:rect b="b" l="0" r="r" t="0"/>
              <a:pathLst>
                <a:path h="249" w="221">
                  <a:moveTo>
                    <a:pt x="130" y="91"/>
                  </a:moveTo>
                  <a:cubicBezTo>
                    <a:pt x="74" y="140"/>
                    <a:pt x="0" y="207"/>
                    <a:pt x="0" y="249"/>
                  </a:cubicBezTo>
                  <a:cubicBezTo>
                    <a:pt x="0" y="207"/>
                    <a:pt x="74" y="140"/>
                    <a:pt x="130" y="91"/>
                  </a:cubicBezTo>
                  <a:cubicBezTo>
                    <a:pt x="161" y="63"/>
                    <a:pt x="193" y="32"/>
                    <a:pt x="221" y="0"/>
                  </a:cubicBezTo>
                  <a:lnTo>
                    <a:pt x="221" y="0"/>
                  </a:lnTo>
                  <a:cubicBezTo>
                    <a:pt x="193" y="32"/>
                    <a:pt x="161" y="63"/>
                    <a:pt x="130" y="9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44" name="Google Shape;4558;p79">
              <a:extLst>
                <a:ext uri="{DA84B425-DA62-4A5D-9CE6-B686EC4E45E0}">
                  <a16:creationId xmlns:a16="http://schemas.microsoft.com/office/drawing/2010/main" id="{845DF48D-2F9D-40C2-BBE4-30107F39EAFB}"/>
                </a:ext>
              </a:extLst>
            </p:cNvPr>
            <p:cNvSpPr/>
            <p:nvPr/>
          </p:nvSpPr>
          <p:spPr>
            <a:xfrm rot="0">
              <a:off x="2697592" y="1832327"/>
              <a:ext cx="14" cy="394"/>
            </a:xfrm>
            <a:custGeom>
              <a:avLst/>
              <a:gdLst/>
              <a:ahLst/>
              <a:cxnLst/>
              <a:rect b="b" l="0" r="r" t="0"/>
              <a:pathLst>
                <a:path h="29" w="1">
                  <a:moveTo>
                    <a:pt x="0" y="0"/>
                  </a:moveTo>
                  <a:lnTo>
                    <a:pt x="0" y="28"/>
                  </a:lnTo>
                  <a:cubicBezTo>
                    <a:pt x="0" y="18"/>
                    <a:pt x="0"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45" name="Google Shape;4559;p79">
              <a:extLst>
                <a:ext uri="{6411FF87-9D93-435D-997F-6DFC439BCA9C}">
                  <a16:creationId xmlns:a16="http://schemas.microsoft.com/office/drawing/2010/main" id="{7709A4EF-DC29-4811-A6EC-E8A5EDF6E12D}"/>
                </a:ext>
              </a:extLst>
            </p:cNvPr>
            <p:cNvSpPr/>
            <p:nvPr/>
          </p:nvSpPr>
          <p:spPr>
            <a:xfrm rot="0">
              <a:off x="2650762" y="1826149"/>
              <a:ext cx="2878" cy="1955"/>
            </a:xfrm>
            <a:custGeom>
              <a:avLst/>
              <a:gdLst/>
              <a:ahLst/>
              <a:cxnLst/>
              <a:rect b="b" l="0" r="r" t="0"/>
              <a:pathLst>
                <a:path h="144" w="212">
                  <a:moveTo>
                    <a:pt x="1" y="0"/>
                  </a:moveTo>
                  <a:cubicBezTo>
                    <a:pt x="110" y="39"/>
                    <a:pt x="194" y="74"/>
                    <a:pt x="211" y="144"/>
                  </a:cubicBezTo>
                  <a:cubicBezTo>
                    <a:pt x="194" y="74"/>
                    <a:pt x="110" y="39"/>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46" name="Google Shape;4560;p79">
              <a:extLst>
                <a:ext uri="{3C55BD49-9FDB-4FD4-BAA2-F05208BFE002}">
                  <a16:creationId xmlns:a16="http://schemas.microsoft.com/office/drawing/2010/main" id="{E58AF1F0-8E8F-4B01-B474-40344AEC406F}"/>
                </a:ext>
              </a:extLst>
            </p:cNvPr>
            <p:cNvSpPr/>
            <p:nvPr/>
          </p:nvSpPr>
          <p:spPr>
            <a:xfrm rot="0">
              <a:off x="2697633" y="1831892"/>
              <a:ext cx="68" cy="352"/>
            </a:xfrm>
            <a:custGeom>
              <a:avLst/>
              <a:gdLst/>
              <a:ahLst/>
              <a:cxnLst/>
              <a:rect b="b" l="0" r="r" t="0"/>
              <a:pathLst>
                <a:path h="26" w="5">
                  <a:moveTo>
                    <a:pt x="4" y="1"/>
                  </a:moveTo>
                  <a:cubicBezTo>
                    <a:pt x="4" y="8"/>
                    <a:pt x="1" y="15"/>
                    <a:pt x="1" y="25"/>
                  </a:cubicBezTo>
                  <a:cubicBezTo>
                    <a:pt x="4" y="15"/>
                    <a:pt x="4" y="8"/>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47" name="Google Shape;4561;p79">
              <a:extLst>
                <a:ext uri="{D933EBDD-3A21-4D1C-B7F9-5D18CEF19BAD}">
                  <a16:creationId xmlns:a16="http://schemas.microsoft.com/office/drawing/2010/main" id="{C16EB5DC-9C27-4312-8B37-E3E06F491B56}"/>
                </a:ext>
              </a:extLst>
            </p:cNvPr>
            <p:cNvSpPr/>
            <p:nvPr/>
          </p:nvSpPr>
          <p:spPr>
            <a:xfrm rot="0">
              <a:off x="2658856" y="1830426"/>
              <a:ext cx="5810" cy="3381"/>
            </a:xfrm>
            <a:custGeom>
              <a:avLst/>
              <a:gdLst/>
              <a:ahLst/>
              <a:cxnLst/>
              <a:rect b="b" l="0" r="r" t="0"/>
              <a:pathLst>
                <a:path h="249" w="428">
                  <a:moveTo>
                    <a:pt x="427" y="249"/>
                  </a:moveTo>
                  <a:cubicBezTo>
                    <a:pt x="326" y="172"/>
                    <a:pt x="147" y="35"/>
                    <a:pt x="0" y="0"/>
                  </a:cubicBezTo>
                  <a:cubicBezTo>
                    <a:pt x="147" y="35"/>
                    <a:pt x="326" y="172"/>
                    <a:pt x="427" y="24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48" name="Google Shape;4562;p79">
              <a:extLst>
                <a:ext uri="{3CED9954-82F5-481C-832B-D80C54B6CC00}">
                  <a16:creationId xmlns:a16="http://schemas.microsoft.com/office/drawing/2010/main" id="{77AF771E-9BFE-4F96-909B-CE3926BF321B}"/>
                </a:ext>
              </a:extLst>
            </p:cNvPr>
            <p:cNvSpPr/>
            <p:nvPr/>
          </p:nvSpPr>
          <p:spPr>
            <a:xfrm rot="0">
              <a:off x="2726960" y="1826773"/>
              <a:ext cx="59903" cy="135897"/>
            </a:xfrm>
            <a:custGeom>
              <a:avLst/>
              <a:gdLst/>
              <a:ahLst/>
              <a:cxnLst/>
              <a:rect b="b" l="0" r="r" t="0"/>
              <a:pathLst>
                <a:path h="10009" w="4412">
                  <a:moveTo>
                    <a:pt x="2729" y="1"/>
                  </a:moveTo>
                  <a:cubicBezTo>
                    <a:pt x="2699" y="1"/>
                    <a:pt x="2668" y="9"/>
                    <a:pt x="2640" y="24"/>
                  </a:cubicBezTo>
                  <a:lnTo>
                    <a:pt x="2626" y="35"/>
                  </a:lnTo>
                  <a:lnTo>
                    <a:pt x="2623" y="38"/>
                  </a:lnTo>
                  <a:lnTo>
                    <a:pt x="2605" y="49"/>
                  </a:lnTo>
                  <a:lnTo>
                    <a:pt x="2602" y="49"/>
                  </a:lnTo>
                  <a:lnTo>
                    <a:pt x="2581" y="59"/>
                  </a:lnTo>
                  <a:lnTo>
                    <a:pt x="2577" y="73"/>
                  </a:lnTo>
                  <a:lnTo>
                    <a:pt x="2577" y="77"/>
                  </a:lnTo>
                  <a:lnTo>
                    <a:pt x="2574" y="91"/>
                  </a:lnTo>
                  <a:lnTo>
                    <a:pt x="2574" y="98"/>
                  </a:lnTo>
                  <a:lnTo>
                    <a:pt x="2570" y="112"/>
                  </a:lnTo>
                  <a:lnTo>
                    <a:pt x="2570" y="119"/>
                  </a:lnTo>
                  <a:lnTo>
                    <a:pt x="2567" y="133"/>
                  </a:lnTo>
                  <a:lnTo>
                    <a:pt x="2563" y="140"/>
                  </a:lnTo>
                  <a:lnTo>
                    <a:pt x="2560" y="154"/>
                  </a:lnTo>
                  <a:lnTo>
                    <a:pt x="2556" y="161"/>
                  </a:lnTo>
                  <a:lnTo>
                    <a:pt x="2549" y="178"/>
                  </a:lnTo>
                  <a:lnTo>
                    <a:pt x="2546" y="185"/>
                  </a:lnTo>
                  <a:cubicBezTo>
                    <a:pt x="2542" y="192"/>
                    <a:pt x="2539" y="199"/>
                    <a:pt x="2539" y="206"/>
                  </a:cubicBezTo>
                  <a:lnTo>
                    <a:pt x="2539" y="210"/>
                  </a:lnTo>
                  <a:lnTo>
                    <a:pt x="2528" y="231"/>
                  </a:lnTo>
                  <a:lnTo>
                    <a:pt x="2525" y="238"/>
                  </a:lnTo>
                  <a:lnTo>
                    <a:pt x="2514" y="252"/>
                  </a:lnTo>
                  <a:lnTo>
                    <a:pt x="2511" y="259"/>
                  </a:lnTo>
                  <a:lnTo>
                    <a:pt x="2500" y="273"/>
                  </a:lnTo>
                  <a:lnTo>
                    <a:pt x="2497" y="280"/>
                  </a:lnTo>
                  <a:lnTo>
                    <a:pt x="2486" y="290"/>
                  </a:lnTo>
                  <a:lnTo>
                    <a:pt x="2479" y="297"/>
                  </a:lnTo>
                  <a:lnTo>
                    <a:pt x="2472" y="308"/>
                  </a:lnTo>
                  <a:lnTo>
                    <a:pt x="2465" y="315"/>
                  </a:lnTo>
                  <a:lnTo>
                    <a:pt x="2451" y="325"/>
                  </a:lnTo>
                  <a:lnTo>
                    <a:pt x="2448" y="329"/>
                  </a:lnTo>
                  <a:cubicBezTo>
                    <a:pt x="2441" y="332"/>
                    <a:pt x="2434" y="336"/>
                    <a:pt x="2430" y="339"/>
                  </a:cubicBezTo>
                  <a:cubicBezTo>
                    <a:pt x="2416" y="346"/>
                    <a:pt x="2409" y="357"/>
                    <a:pt x="2406" y="367"/>
                  </a:cubicBezTo>
                  <a:cubicBezTo>
                    <a:pt x="2402" y="385"/>
                    <a:pt x="2395" y="458"/>
                    <a:pt x="2497" y="613"/>
                  </a:cubicBezTo>
                  <a:cubicBezTo>
                    <a:pt x="2521" y="644"/>
                    <a:pt x="2535" y="683"/>
                    <a:pt x="2539" y="721"/>
                  </a:cubicBezTo>
                  <a:cubicBezTo>
                    <a:pt x="2539" y="742"/>
                    <a:pt x="2535" y="760"/>
                    <a:pt x="2525" y="777"/>
                  </a:cubicBezTo>
                  <a:cubicBezTo>
                    <a:pt x="2502" y="812"/>
                    <a:pt x="2464" y="832"/>
                    <a:pt x="2424" y="832"/>
                  </a:cubicBezTo>
                  <a:cubicBezTo>
                    <a:pt x="2416" y="832"/>
                    <a:pt x="2407" y="831"/>
                    <a:pt x="2399" y="830"/>
                  </a:cubicBezTo>
                  <a:cubicBezTo>
                    <a:pt x="2318" y="823"/>
                    <a:pt x="2189" y="770"/>
                    <a:pt x="2147" y="679"/>
                  </a:cubicBezTo>
                  <a:lnTo>
                    <a:pt x="2126" y="679"/>
                  </a:lnTo>
                  <a:lnTo>
                    <a:pt x="2112" y="686"/>
                  </a:lnTo>
                  <a:lnTo>
                    <a:pt x="2094" y="690"/>
                  </a:lnTo>
                  <a:cubicBezTo>
                    <a:pt x="1986" y="742"/>
                    <a:pt x="1884" y="809"/>
                    <a:pt x="1797" y="889"/>
                  </a:cubicBezTo>
                  <a:cubicBezTo>
                    <a:pt x="1755" y="924"/>
                    <a:pt x="1709" y="956"/>
                    <a:pt x="1664" y="984"/>
                  </a:cubicBezTo>
                  <a:cubicBezTo>
                    <a:pt x="1534" y="1075"/>
                    <a:pt x="1450" y="1134"/>
                    <a:pt x="1450" y="1271"/>
                  </a:cubicBezTo>
                  <a:cubicBezTo>
                    <a:pt x="1443" y="1393"/>
                    <a:pt x="1412" y="1512"/>
                    <a:pt x="1363" y="1621"/>
                  </a:cubicBezTo>
                  <a:cubicBezTo>
                    <a:pt x="1317" y="1733"/>
                    <a:pt x="1279" y="1841"/>
                    <a:pt x="1296" y="1925"/>
                  </a:cubicBezTo>
                  <a:cubicBezTo>
                    <a:pt x="1328" y="2055"/>
                    <a:pt x="1247" y="2233"/>
                    <a:pt x="1177" y="2391"/>
                  </a:cubicBezTo>
                  <a:cubicBezTo>
                    <a:pt x="1146" y="2464"/>
                    <a:pt x="1100" y="2566"/>
                    <a:pt x="1104" y="2594"/>
                  </a:cubicBezTo>
                  <a:cubicBezTo>
                    <a:pt x="1111" y="2629"/>
                    <a:pt x="1100" y="2661"/>
                    <a:pt x="1079" y="2682"/>
                  </a:cubicBezTo>
                  <a:cubicBezTo>
                    <a:pt x="1054" y="2707"/>
                    <a:pt x="1017" y="2717"/>
                    <a:pt x="969" y="2717"/>
                  </a:cubicBezTo>
                  <a:cubicBezTo>
                    <a:pt x="902" y="2717"/>
                    <a:pt x="814" y="2697"/>
                    <a:pt x="705" y="2671"/>
                  </a:cubicBezTo>
                  <a:lnTo>
                    <a:pt x="641" y="2657"/>
                  </a:lnTo>
                  <a:cubicBezTo>
                    <a:pt x="634" y="2692"/>
                    <a:pt x="631" y="2752"/>
                    <a:pt x="627" y="2797"/>
                  </a:cubicBezTo>
                  <a:cubicBezTo>
                    <a:pt x="617" y="2927"/>
                    <a:pt x="610" y="3081"/>
                    <a:pt x="554" y="3161"/>
                  </a:cubicBezTo>
                  <a:cubicBezTo>
                    <a:pt x="526" y="3207"/>
                    <a:pt x="515" y="3326"/>
                    <a:pt x="508" y="3420"/>
                  </a:cubicBezTo>
                  <a:cubicBezTo>
                    <a:pt x="508" y="3452"/>
                    <a:pt x="505" y="3487"/>
                    <a:pt x="501" y="3518"/>
                  </a:cubicBezTo>
                  <a:lnTo>
                    <a:pt x="501" y="3522"/>
                  </a:lnTo>
                  <a:cubicBezTo>
                    <a:pt x="491" y="3616"/>
                    <a:pt x="473" y="3700"/>
                    <a:pt x="431" y="3742"/>
                  </a:cubicBezTo>
                  <a:lnTo>
                    <a:pt x="431" y="3746"/>
                  </a:lnTo>
                  <a:cubicBezTo>
                    <a:pt x="428" y="3749"/>
                    <a:pt x="421" y="3753"/>
                    <a:pt x="417" y="3756"/>
                  </a:cubicBezTo>
                  <a:lnTo>
                    <a:pt x="414" y="3756"/>
                  </a:lnTo>
                  <a:cubicBezTo>
                    <a:pt x="410" y="3760"/>
                    <a:pt x="403" y="3760"/>
                    <a:pt x="400" y="3763"/>
                  </a:cubicBezTo>
                  <a:lnTo>
                    <a:pt x="396" y="3763"/>
                  </a:lnTo>
                  <a:cubicBezTo>
                    <a:pt x="393" y="3763"/>
                    <a:pt x="386" y="3767"/>
                    <a:pt x="382" y="3767"/>
                  </a:cubicBezTo>
                  <a:lnTo>
                    <a:pt x="351" y="3767"/>
                  </a:lnTo>
                  <a:cubicBezTo>
                    <a:pt x="340" y="3774"/>
                    <a:pt x="330" y="3784"/>
                    <a:pt x="323" y="3795"/>
                  </a:cubicBezTo>
                  <a:cubicBezTo>
                    <a:pt x="260" y="3872"/>
                    <a:pt x="204" y="4040"/>
                    <a:pt x="183" y="4113"/>
                  </a:cubicBezTo>
                  <a:lnTo>
                    <a:pt x="179" y="4127"/>
                  </a:lnTo>
                  <a:lnTo>
                    <a:pt x="172" y="4152"/>
                  </a:lnTo>
                  <a:lnTo>
                    <a:pt x="151" y="4166"/>
                  </a:lnTo>
                  <a:lnTo>
                    <a:pt x="148" y="4169"/>
                  </a:lnTo>
                  <a:lnTo>
                    <a:pt x="144" y="4169"/>
                  </a:lnTo>
                  <a:lnTo>
                    <a:pt x="137" y="4176"/>
                  </a:lnTo>
                  <a:lnTo>
                    <a:pt x="130" y="4180"/>
                  </a:lnTo>
                  <a:lnTo>
                    <a:pt x="120" y="4190"/>
                  </a:lnTo>
                  <a:lnTo>
                    <a:pt x="109" y="4197"/>
                  </a:lnTo>
                  <a:lnTo>
                    <a:pt x="99" y="4208"/>
                  </a:lnTo>
                  <a:lnTo>
                    <a:pt x="88" y="4215"/>
                  </a:lnTo>
                  <a:lnTo>
                    <a:pt x="71" y="4229"/>
                  </a:lnTo>
                  <a:lnTo>
                    <a:pt x="60" y="4236"/>
                  </a:lnTo>
                  <a:lnTo>
                    <a:pt x="39" y="4253"/>
                  </a:lnTo>
                  <a:lnTo>
                    <a:pt x="29" y="4260"/>
                  </a:lnTo>
                  <a:lnTo>
                    <a:pt x="1" y="4285"/>
                  </a:lnTo>
                  <a:cubicBezTo>
                    <a:pt x="95" y="4460"/>
                    <a:pt x="263" y="4670"/>
                    <a:pt x="459" y="4754"/>
                  </a:cubicBezTo>
                  <a:cubicBezTo>
                    <a:pt x="708" y="4856"/>
                    <a:pt x="932" y="5241"/>
                    <a:pt x="1121" y="5902"/>
                  </a:cubicBezTo>
                  <a:cubicBezTo>
                    <a:pt x="1223" y="6266"/>
                    <a:pt x="1149" y="6634"/>
                    <a:pt x="1034" y="6834"/>
                  </a:cubicBezTo>
                  <a:cubicBezTo>
                    <a:pt x="999" y="6893"/>
                    <a:pt x="1002" y="6914"/>
                    <a:pt x="1002" y="6921"/>
                  </a:cubicBezTo>
                  <a:cubicBezTo>
                    <a:pt x="1009" y="6942"/>
                    <a:pt x="1069" y="6967"/>
                    <a:pt x="1125" y="6991"/>
                  </a:cubicBezTo>
                  <a:cubicBezTo>
                    <a:pt x="1156" y="7005"/>
                    <a:pt x="1195" y="7023"/>
                    <a:pt x="1233" y="7044"/>
                  </a:cubicBezTo>
                  <a:cubicBezTo>
                    <a:pt x="1321" y="7090"/>
                    <a:pt x="1399" y="7113"/>
                    <a:pt x="1468" y="7113"/>
                  </a:cubicBezTo>
                  <a:cubicBezTo>
                    <a:pt x="1556" y="7113"/>
                    <a:pt x="1628" y="7075"/>
                    <a:pt x="1681" y="6998"/>
                  </a:cubicBezTo>
                  <a:cubicBezTo>
                    <a:pt x="1744" y="6918"/>
                    <a:pt x="1814" y="6844"/>
                    <a:pt x="1895" y="6781"/>
                  </a:cubicBezTo>
                  <a:cubicBezTo>
                    <a:pt x="2007" y="6679"/>
                    <a:pt x="2112" y="6588"/>
                    <a:pt x="2133" y="6473"/>
                  </a:cubicBezTo>
                  <a:cubicBezTo>
                    <a:pt x="2136" y="6445"/>
                    <a:pt x="2154" y="6361"/>
                    <a:pt x="2220" y="6347"/>
                  </a:cubicBezTo>
                  <a:lnTo>
                    <a:pt x="2241" y="6347"/>
                  </a:lnTo>
                  <a:cubicBezTo>
                    <a:pt x="2308" y="6347"/>
                    <a:pt x="2360" y="6427"/>
                    <a:pt x="2427" y="6522"/>
                  </a:cubicBezTo>
                  <a:cubicBezTo>
                    <a:pt x="2455" y="6571"/>
                    <a:pt x="2490" y="6616"/>
                    <a:pt x="2525" y="6658"/>
                  </a:cubicBezTo>
                  <a:cubicBezTo>
                    <a:pt x="2651" y="6784"/>
                    <a:pt x="2738" y="7019"/>
                    <a:pt x="2763" y="7306"/>
                  </a:cubicBezTo>
                  <a:cubicBezTo>
                    <a:pt x="2766" y="7338"/>
                    <a:pt x="2770" y="7373"/>
                    <a:pt x="2770" y="7411"/>
                  </a:cubicBezTo>
                  <a:cubicBezTo>
                    <a:pt x="2795" y="7712"/>
                    <a:pt x="2837" y="8265"/>
                    <a:pt x="3026" y="8444"/>
                  </a:cubicBezTo>
                  <a:cubicBezTo>
                    <a:pt x="3288" y="8689"/>
                    <a:pt x="3323" y="9197"/>
                    <a:pt x="3253" y="9379"/>
                  </a:cubicBezTo>
                  <a:cubicBezTo>
                    <a:pt x="3225" y="9445"/>
                    <a:pt x="3257" y="9557"/>
                    <a:pt x="3288" y="9666"/>
                  </a:cubicBezTo>
                  <a:cubicBezTo>
                    <a:pt x="3320" y="9781"/>
                    <a:pt x="3351" y="9904"/>
                    <a:pt x="3330" y="10009"/>
                  </a:cubicBezTo>
                  <a:lnTo>
                    <a:pt x="3341" y="9995"/>
                  </a:lnTo>
                  <a:lnTo>
                    <a:pt x="3344" y="9988"/>
                  </a:lnTo>
                  <a:cubicBezTo>
                    <a:pt x="3351" y="9974"/>
                    <a:pt x="3358" y="9963"/>
                    <a:pt x="3365" y="9949"/>
                  </a:cubicBezTo>
                  <a:lnTo>
                    <a:pt x="3372" y="9942"/>
                  </a:lnTo>
                  <a:lnTo>
                    <a:pt x="3390" y="9907"/>
                  </a:lnTo>
                  <a:lnTo>
                    <a:pt x="3397" y="9893"/>
                  </a:lnTo>
                  <a:cubicBezTo>
                    <a:pt x="3404" y="9879"/>
                    <a:pt x="3411" y="9865"/>
                    <a:pt x="3418" y="9851"/>
                  </a:cubicBezTo>
                  <a:lnTo>
                    <a:pt x="3418" y="9844"/>
                  </a:lnTo>
                  <a:cubicBezTo>
                    <a:pt x="3428" y="9827"/>
                    <a:pt x="3435" y="9809"/>
                    <a:pt x="3442" y="9792"/>
                  </a:cubicBezTo>
                  <a:lnTo>
                    <a:pt x="3449" y="9774"/>
                  </a:lnTo>
                  <a:lnTo>
                    <a:pt x="3467" y="9732"/>
                  </a:lnTo>
                  <a:lnTo>
                    <a:pt x="3474" y="9715"/>
                  </a:lnTo>
                  <a:cubicBezTo>
                    <a:pt x="3484" y="9694"/>
                    <a:pt x="3491" y="9673"/>
                    <a:pt x="3498" y="9652"/>
                  </a:cubicBezTo>
                  <a:lnTo>
                    <a:pt x="3505" y="9641"/>
                  </a:lnTo>
                  <a:cubicBezTo>
                    <a:pt x="3512" y="9624"/>
                    <a:pt x="3519" y="9606"/>
                    <a:pt x="3526" y="9585"/>
                  </a:cubicBezTo>
                  <a:lnTo>
                    <a:pt x="3533" y="9564"/>
                  </a:lnTo>
                  <a:lnTo>
                    <a:pt x="3551" y="9508"/>
                  </a:lnTo>
                  <a:lnTo>
                    <a:pt x="3558" y="9494"/>
                  </a:lnTo>
                  <a:cubicBezTo>
                    <a:pt x="3565" y="9470"/>
                    <a:pt x="3572" y="9445"/>
                    <a:pt x="3582" y="9421"/>
                  </a:cubicBezTo>
                  <a:lnTo>
                    <a:pt x="3586" y="9403"/>
                  </a:lnTo>
                  <a:cubicBezTo>
                    <a:pt x="3593" y="9382"/>
                    <a:pt x="3600" y="9365"/>
                    <a:pt x="3607" y="9344"/>
                  </a:cubicBezTo>
                  <a:lnTo>
                    <a:pt x="3614" y="9319"/>
                  </a:lnTo>
                  <a:cubicBezTo>
                    <a:pt x="3621" y="9295"/>
                    <a:pt x="3628" y="9267"/>
                    <a:pt x="3635" y="9242"/>
                  </a:cubicBezTo>
                  <a:cubicBezTo>
                    <a:pt x="3631" y="9172"/>
                    <a:pt x="3603" y="9109"/>
                    <a:pt x="3558" y="9060"/>
                  </a:cubicBezTo>
                  <a:cubicBezTo>
                    <a:pt x="3498" y="9001"/>
                    <a:pt x="3467" y="8924"/>
                    <a:pt x="3463" y="8839"/>
                  </a:cubicBezTo>
                  <a:cubicBezTo>
                    <a:pt x="3463" y="8671"/>
                    <a:pt x="3463" y="8391"/>
                    <a:pt x="3267" y="8220"/>
                  </a:cubicBezTo>
                  <a:cubicBezTo>
                    <a:pt x="3099" y="8066"/>
                    <a:pt x="2994" y="7870"/>
                    <a:pt x="2998" y="7716"/>
                  </a:cubicBezTo>
                  <a:cubicBezTo>
                    <a:pt x="2994" y="7646"/>
                    <a:pt x="3026" y="7579"/>
                    <a:pt x="3075" y="7537"/>
                  </a:cubicBezTo>
                  <a:cubicBezTo>
                    <a:pt x="3127" y="7492"/>
                    <a:pt x="3120" y="7376"/>
                    <a:pt x="3120" y="7303"/>
                  </a:cubicBezTo>
                  <a:cubicBezTo>
                    <a:pt x="3120" y="7226"/>
                    <a:pt x="3113" y="7177"/>
                    <a:pt x="3155" y="7145"/>
                  </a:cubicBezTo>
                  <a:cubicBezTo>
                    <a:pt x="3169" y="7135"/>
                    <a:pt x="3187" y="7131"/>
                    <a:pt x="3208" y="7131"/>
                  </a:cubicBezTo>
                  <a:cubicBezTo>
                    <a:pt x="3222" y="7107"/>
                    <a:pt x="3232" y="7075"/>
                    <a:pt x="3229" y="7047"/>
                  </a:cubicBezTo>
                  <a:cubicBezTo>
                    <a:pt x="3229" y="7026"/>
                    <a:pt x="3218" y="7005"/>
                    <a:pt x="3197" y="6998"/>
                  </a:cubicBezTo>
                  <a:cubicBezTo>
                    <a:pt x="3187" y="6991"/>
                    <a:pt x="3173" y="6984"/>
                    <a:pt x="3162" y="6974"/>
                  </a:cubicBezTo>
                  <a:cubicBezTo>
                    <a:pt x="3092" y="6914"/>
                    <a:pt x="3099" y="6813"/>
                    <a:pt x="3099" y="6735"/>
                  </a:cubicBezTo>
                  <a:cubicBezTo>
                    <a:pt x="3103" y="6700"/>
                    <a:pt x="3103" y="6665"/>
                    <a:pt x="3096" y="6630"/>
                  </a:cubicBezTo>
                  <a:cubicBezTo>
                    <a:pt x="2973" y="6585"/>
                    <a:pt x="2644" y="6221"/>
                    <a:pt x="2644" y="6074"/>
                  </a:cubicBezTo>
                  <a:cubicBezTo>
                    <a:pt x="2644" y="5983"/>
                    <a:pt x="2700" y="5580"/>
                    <a:pt x="2745" y="5241"/>
                  </a:cubicBezTo>
                  <a:lnTo>
                    <a:pt x="2752" y="5202"/>
                  </a:lnTo>
                  <a:cubicBezTo>
                    <a:pt x="2777" y="5020"/>
                    <a:pt x="2994" y="4975"/>
                    <a:pt x="3120" y="4975"/>
                  </a:cubicBezTo>
                  <a:lnTo>
                    <a:pt x="3145" y="4975"/>
                  </a:lnTo>
                  <a:cubicBezTo>
                    <a:pt x="3149" y="4975"/>
                    <a:pt x="3155" y="4975"/>
                    <a:pt x="3160" y="4975"/>
                  </a:cubicBezTo>
                  <a:cubicBezTo>
                    <a:pt x="3243" y="4975"/>
                    <a:pt x="3418" y="4972"/>
                    <a:pt x="3474" y="4877"/>
                  </a:cubicBezTo>
                  <a:cubicBezTo>
                    <a:pt x="3533" y="4772"/>
                    <a:pt x="3670" y="4726"/>
                    <a:pt x="3792" y="4684"/>
                  </a:cubicBezTo>
                  <a:cubicBezTo>
                    <a:pt x="3855" y="4663"/>
                    <a:pt x="3953" y="4628"/>
                    <a:pt x="3964" y="4603"/>
                  </a:cubicBezTo>
                  <a:cubicBezTo>
                    <a:pt x="3967" y="4596"/>
                    <a:pt x="3971" y="4586"/>
                    <a:pt x="3978" y="4579"/>
                  </a:cubicBezTo>
                  <a:lnTo>
                    <a:pt x="3985" y="4568"/>
                  </a:lnTo>
                  <a:lnTo>
                    <a:pt x="3992" y="4561"/>
                  </a:lnTo>
                  <a:lnTo>
                    <a:pt x="4002" y="4548"/>
                  </a:lnTo>
                  <a:lnTo>
                    <a:pt x="4062" y="4519"/>
                  </a:lnTo>
                  <a:lnTo>
                    <a:pt x="4090" y="4502"/>
                  </a:lnTo>
                  <a:lnTo>
                    <a:pt x="4114" y="4491"/>
                  </a:lnTo>
                  <a:lnTo>
                    <a:pt x="4125" y="4484"/>
                  </a:lnTo>
                  <a:cubicBezTo>
                    <a:pt x="4181" y="4460"/>
                    <a:pt x="4219" y="4442"/>
                    <a:pt x="4226" y="4421"/>
                  </a:cubicBezTo>
                  <a:cubicBezTo>
                    <a:pt x="4226" y="4418"/>
                    <a:pt x="4226" y="4414"/>
                    <a:pt x="4226" y="4411"/>
                  </a:cubicBezTo>
                  <a:cubicBezTo>
                    <a:pt x="4226" y="4400"/>
                    <a:pt x="4226" y="4386"/>
                    <a:pt x="4230" y="4376"/>
                  </a:cubicBezTo>
                  <a:cubicBezTo>
                    <a:pt x="4230" y="4372"/>
                    <a:pt x="4230" y="4369"/>
                    <a:pt x="4233" y="4365"/>
                  </a:cubicBezTo>
                  <a:cubicBezTo>
                    <a:pt x="4237" y="4362"/>
                    <a:pt x="4237" y="4348"/>
                    <a:pt x="4240" y="4337"/>
                  </a:cubicBezTo>
                  <a:lnTo>
                    <a:pt x="4247" y="4323"/>
                  </a:lnTo>
                  <a:cubicBezTo>
                    <a:pt x="4251" y="4313"/>
                    <a:pt x="4254" y="4302"/>
                    <a:pt x="4261" y="4292"/>
                  </a:cubicBezTo>
                  <a:lnTo>
                    <a:pt x="4265" y="4281"/>
                  </a:lnTo>
                  <a:cubicBezTo>
                    <a:pt x="4272" y="4267"/>
                    <a:pt x="4279" y="4253"/>
                    <a:pt x="4286" y="4239"/>
                  </a:cubicBezTo>
                  <a:lnTo>
                    <a:pt x="4293" y="4229"/>
                  </a:lnTo>
                  <a:cubicBezTo>
                    <a:pt x="4300" y="4215"/>
                    <a:pt x="4307" y="4204"/>
                    <a:pt x="4314" y="4194"/>
                  </a:cubicBezTo>
                  <a:lnTo>
                    <a:pt x="4321" y="4180"/>
                  </a:lnTo>
                  <a:lnTo>
                    <a:pt x="4342" y="4148"/>
                  </a:lnTo>
                  <a:lnTo>
                    <a:pt x="4352" y="4134"/>
                  </a:lnTo>
                  <a:lnTo>
                    <a:pt x="4380" y="4096"/>
                  </a:lnTo>
                  <a:lnTo>
                    <a:pt x="4408" y="4054"/>
                  </a:lnTo>
                  <a:lnTo>
                    <a:pt x="4412" y="4050"/>
                  </a:lnTo>
                  <a:lnTo>
                    <a:pt x="4408" y="4050"/>
                  </a:lnTo>
                  <a:lnTo>
                    <a:pt x="4359" y="4071"/>
                  </a:lnTo>
                  <a:cubicBezTo>
                    <a:pt x="4290" y="4098"/>
                    <a:pt x="4232" y="4108"/>
                    <a:pt x="4183" y="4108"/>
                  </a:cubicBezTo>
                  <a:cubicBezTo>
                    <a:pt x="4099" y="4108"/>
                    <a:pt x="4045" y="4078"/>
                    <a:pt x="4016" y="4054"/>
                  </a:cubicBezTo>
                  <a:cubicBezTo>
                    <a:pt x="3946" y="3998"/>
                    <a:pt x="3915" y="3907"/>
                    <a:pt x="3932" y="3819"/>
                  </a:cubicBezTo>
                  <a:cubicBezTo>
                    <a:pt x="3936" y="3795"/>
                    <a:pt x="3929" y="3788"/>
                    <a:pt x="3925" y="3784"/>
                  </a:cubicBezTo>
                  <a:cubicBezTo>
                    <a:pt x="3897" y="3749"/>
                    <a:pt x="3764" y="3749"/>
                    <a:pt x="3694" y="3749"/>
                  </a:cubicBezTo>
                  <a:cubicBezTo>
                    <a:pt x="3691" y="3750"/>
                    <a:pt x="3688" y="3750"/>
                    <a:pt x="3684" y="3750"/>
                  </a:cubicBezTo>
                  <a:cubicBezTo>
                    <a:pt x="3643" y="3750"/>
                    <a:pt x="3608" y="3729"/>
                    <a:pt x="3582" y="3697"/>
                  </a:cubicBezTo>
                  <a:cubicBezTo>
                    <a:pt x="3523" y="3613"/>
                    <a:pt x="3572" y="3473"/>
                    <a:pt x="3617" y="3333"/>
                  </a:cubicBezTo>
                  <a:lnTo>
                    <a:pt x="3631" y="3298"/>
                  </a:lnTo>
                  <a:cubicBezTo>
                    <a:pt x="3638" y="3280"/>
                    <a:pt x="3642" y="3263"/>
                    <a:pt x="3638" y="3245"/>
                  </a:cubicBezTo>
                  <a:cubicBezTo>
                    <a:pt x="3642" y="3231"/>
                    <a:pt x="3635" y="3214"/>
                    <a:pt x="3628" y="3200"/>
                  </a:cubicBezTo>
                  <a:cubicBezTo>
                    <a:pt x="3589" y="3161"/>
                    <a:pt x="3537" y="3140"/>
                    <a:pt x="3481" y="3140"/>
                  </a:cubicBezTo>
                  <a:cubicBezTo>
                    <a:pt x="3407" y="3133"/>
                    <a:pt x="3337" y="3081"/>
                    <a:pt x="3292" y="2986"/>
                  </a:cubicBezTo>
                  <a:cubicBezTo>
                    <a:pt x="3236" y="2878"/>
                    <a:pt x="3208" y="2706"/>
                    <a:pt x="3250" y="2611"/>
                  </a:cubicBezTo>
                  <a:cubicBezTo>
                    <a:pt x="3213" y="2586"/>
                    <a:pt x="3102" y="2560"/>
                    <a:pt x="2999" y="2560"/>
                  </a:cubicBezTo>
                  <a:cubicBezTo>
                    <a:pt x="2943" y="2560"/>
                    <a:pt x="2890" y="2567"/>
                    <a:pt x="2851" y="2587"/>
                  </a:cubicBezTo>
                  <a:cubicBezTo>
                    <a:pt x="2834" y="2596"/>
                    <a:pt x="2799" y="2613"/>
                    <a:pt x="2762" y="2613"/>
                  </a:cubicBezTo>
                  <a:cubicBezTo>
                    <a:pt x="2744" y="2613"/>
                    <a:pt x="2724" y="2609"/>
                    <a:pt x="2707" y="2597"/>
                  </a:cubicBezTo>
                  <a:cubicBezTo>
                    <a:pt x="2651" y="2559"/>
                    <a:pt x="2658" y="2485"/>
                    <a:pt x="2665" y="2419"/>
                  </a:cubicBezTo>
                  <a:cubicBezTo>
                    <a:pt x="2672" y="2373"/>
                    <a:pt x="2672" y="2328"/>
                    <a:pt x="2661" y="2286"/>
                  </a:cubicBezTo>
                  <a:cubicBezTo>
                    <a:pt x="2591" y="2111"/>
                    <a:pt x="2921" y="1656"/>
                    <a:pt x="3127" y="1453"/>
                  </a:cubicBezTo>
                  <a:cubicBezTo>
                    <a:pt x="3162" y="1414"/>
                    <a:pt x="3194" y="1372"/>
                    <a:pt x="3215" y="1327"/>
                  </a:cubicBezTo>
                  <a:cubicBezTo>
                    <a:pt x="3274" y="1197"/>
                    <a:pt x="3264" y="1047"/>
                    <a:pt x="3250" y="889"/>
                  </a:cubicBezTo>
                  <a:cubicBezTo>
                    <a:pt x="3246" y="826"/>
                    <a:pt x="3239" y="763"/>
                    <a:pt x="3239" y="700"/>
                  </a:cubicBezTo>
                  <a:cubicBezTo>
                    <a:pt x="3239" y="497"/>
                    <a:pt x="3190" y="497"/>
                    <a:pt x="3089" y="497"/>
                  </a:cubicBezTo>
                  <a:cubicBezTo>
                    <a:pt x="2900" y="497"/>
                    <a:pt x="2900" y="238"/>
                    <a:pt x="2900" y="129"/>
                  </a:cubicBezTo>
                  <a:cubicBezTo>
                    <a:pt x="2893" y="80"/>
                    <a:pt x="2861" y="42"/>
                    <a:pt x="2816" y="24"/>
                  </a:cubicBezTo>
                  <a:cubicBezTo>
                    <a:pt x="2789" y="9"/>
                    <a:pt x="2759" y="1"/>
                    <a:pt x="272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49" name="Google Shape;4563;p79">
              <a:extLst>
                <a:ext uri="{E5CD649B-FEFE-45DC-9119-590C09BC824A}">
                  <a16:creationId xmlns:a16="http://schemas.microsoft.com/office/drawing/2010/main" id="{E56CC2B0-E565-414A-BA2C-D7C848BF3E3A}"/>
                </a:ext>
              </a:extLst>
            </p:cNvPr>
            <p:cNvSpPr/>
            <p:nvPr/>
          </p:nvSpPr>
          <p:spPr>
            <a:xfrm rot="0">
              <a:off x="2728671" y="1883663"/>
              <a:ext cx="109" cy="109"/>
            </a:xfrm>
            <a:custGeom>
              <a:avLst/>
              <a:gdLst/>
              <a:ahLst/>
              <a:cxnLst/>
              <a:rect b="b" l="0" r="r" t="0"/>
              <a:pathLst>
                <a:path h="8" w="8">
                  <a:moveTo>
                    <a:pt x="1" y="7"/>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50" name="Google Shape;4564;p79">
              <a:extLst>
                <a:ext uri="{94F7F25F-DFEF-477B-8AAE-F042F8DBEEE8}">
                  <a16:creationId xmlns:a16="http://schemas.microsoft.com/office/drawing/2010/main" id="{28E507B4-5BD0-4E3E-AD29-9E9059FBD602}"/>
                </a:ext>
              </a:extLst>
            </p:cNvPr>
            <p:cNvSpPr/>
            <p:nvPr/>
          </p:nvSpPr>
          <p:spPr>
            <a:xfrm rot="0">
              <a:off x="2729241" y="1883038"/>
              <a:ext cx="14" cy="68"/>
            </a:xfrm>
            <a:custGeom>
              <a:avLst/>
              <a:gdLst/>
              <a:ahLst/>
              <a:cxnLst/>
              <a:rect b="b" l="0" r="r" t="0"/>
              <a:pathLst>
                <a:path h="5" w="1">
                  <a:moveTo>
                    <a:pt x="1" y="1"/>
                  </a:moveTo>
                  <a:lnTo>
                    <a:pt x="1" y="4"/>
                  </a:ln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51" name="Google Shape;4565;p79">
              <a:extLst>
                <a:ext uri="{EE445514-7C24-43F5-8489-89E408864205}">
                  <a16:creationId xmlns:a16="http://schemas.microsoft.com/office/drawing/2010/main" id="{01E8370E-9D48-448D-B7C8-B7C133737735}"/>
                </a:ext>
              </a:extLst>
            </p:cNvPr>
            <p:cNvSpPr/>
            <p:nvPr/>
          </p:nvSpPr>
          <p:spPr>
            <a:xfrm rot="0">
              <a:off x="2728155" y="1883989"/>
              <a:ext cx="149" cy="163"/>
            </a:xfrm>
            <a:custGeom>
              <a:avLst/>
              <a:gdLst/>
              <a:ahLst/>
              <a:cxnLst/>
              <a:rect b="b" l="0" r="r" t="0"/>
              <a:pathLst>
                <a:path h="12" w="11">
                  <a:moveTo>
                    <a:pt x="0" y="1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52" name="Google Shape;4566;p79">
              <a:extLst>
                <a:ext uri="{1356C5A6-B3FC-468A-8E35-00C2A2257091}">
                  <a16:creationId xmlns:a16="http://schemas.microsoft.com/office/drawing/2010/main" id="{27BBDD0D-E238-46C2-8516-A77A38317975}"/>
                </a:ext>
              </a:extLst>
            </p:cNvPr>
            <p:cNvSpPr/>
            <p:nvPr/>
          </p:nvSpPr>
          <p:spPr>
            <a:xfrm rot="0">
              <a:off x="2728820" y="1883568"/>
              <a:ext cx="54" cy="54"/>
            </a:xfrm>
            <a:custGeom>
              <a:avLst/>
              <a:gdLst/>
              <a:ahLst/>
              <a:cxnLst/>
              <a:rect b="b" l="0" r="r" t="0"/>
              <a:pathLst>
                <a:path h="4" w="4">
                  <a:moveTo>
                    <a:pt x="0" y="4"/>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53" name="Google Shape;4567;p79">
              <a:extLst>
                <a:ext uri="{C779334D-4333-49DE-A0CC-CB54E7DE54F3}">
                  <a16:creationId xmlns:a16="http://schemas.microsoft.com/office/drawing/2010/main" id="{FE36E003-43B5-46C7-911E-4090E91005A3}"/>
                </a:ext>
              </a:extLst>
            </p:cNvPr>
            <p:cNvSpPr/>
            <p:nvPr/>
          </p:nvSpPr>
          <p:spPr>
            <a:xfrm rot="0">
              <a:off x="2728440" y="1883799"/>
              <a:ext cx="149" cy="109"/>
            </a:xfrm>
            <a:custGeom>
              <a:avLst/>
              <a:gdLst/>
              <a:ahLst/>
              <a:cxnLst/>
              <a:rect b="b" l="0" r="r" t="0"/>
              <a:pathLst>
                <a:path h="8" w="11">
                  <a:moveTo>
                    <a:pt x="0" y="8"/>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54" name="Google Shape;4568;p79">
              <a:extLst>
                <a:ext uri="{EC68AB3C-6993-4C03-AB3A-AD4ED9F1DE55}">
                  <a16:creationId xmlns:a16="http://schemas.microsoft.com/office/drawing/2010/main" id="{A25104CE-47C1-451D-9E3F-56294E2E4F40}"/>
                </a:ext>
              </a:extLst>
            </p:cNvPr>
            <p:cNvSpPr/>
            <p:nvPr/>
          </p:nvSpPr>
          <p:spPr>
            <a:xfrm rot="0">
              <a:off x="2727341" y="1884517"/>
              <a:ext cx="299" cy="244"/>
            </a:xfrm>
            <a:custGeom>
              <a:avLst/>
              <a:gdLst/>
              <a:ahLst/>
              <a:cxnLst/>
              <a:rect b="b" l="0" r="r" t="0"/>
              <a:pathLst>
                <a:path h="18" w="22">
                  <a:moveTo>
                    <a:pt x="1" y="18"/>
                  </a:moveTo>
                  <a:lnTo>
                    <a:pt x="2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55" name="Google Shape;4569;p79">
              <a:extLst>
                <a:ext uri="{A268B4FF-8484-4B44-A6F5-FB9127CE6716}">
                  <a16:creationId xmlns:a16="http://schemas.microsoft.com/office/drawing/2010/main" id="{FDDC1057-9E63-40E1-9940-EB5EA318E545}"/>
                </a:ext>
              </a:extLst>
            </p:cNvPr>
            <p:cNvSpPr/>
            <p:nvPr/>
          </p:nvSpPr>
          <p:spPr>
            <a:xfrm rot="0">
              <a:off x="2727774" y="1884233"/>
              <a:ext cx="204" cy="204"/>
            </a:xfrm>
            <a:custGeom>
              <a:avLst/>
              <a:gdLst/>
              <a:ahLst/>
              <a:cxnLst/>
              <a:rect b="b" l="0" r="r" t="0"/>
              <a:pathLst>
                <a:path h="15" w="15">
                  <a:moveTo>
                    <a:pt x="0" y="14"/>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56" name="Google Shape;4570;p79">
              <a:extLst>
                <a:ext uri="{32902EE7-F0B5-45BE-A3CB-6A2EF531C452}">
                  <a16:creationId xmlns:a16="http://schemas.microsoft.com/office/drawing/2010/main" id="{48DD6980-8A9E-466D-A989-ECA18E3FAE07}"/>
                </a:ext>
              </a:extLst>
            </p:cNvPr>
            <p:cNvSpPr/>
            <p:nvPr/>
          </p:nvSpPr>
          <p:spPr>
            <a:xfrm rot="0">
              <a:off x="2726825" y="1884844"/>
              <a:ext cx="394" cy="394"/>
            </a:xfrm>
            <a:custGeom>
              <a:avLst/>
              <a:gdLst/>
              <a:ahLst/>
              <a:cxnLst/>
              <a:rect b="b" l="0" r="r" t="0"/>
              <a:pathLst>
                <a:path h="29" w="29">
                  <a:moveTo>
                    <a:pt x="0" y="29"/>
                  </a:moveTo>
                  <a:lnTo>
                    <a:pt x="0" y="29"/>
                  </a:lnTo>
                  <a:lnTo>
                    <a:pt x="2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57" name="Google Shape;4571;p79">
              <a:extLst>
                <a:ext uri="{4782341A-406D-4078-B102-3C5FB997A7A4}">
                  <a16:creationId xmlns:a16="http://schemas.microsoft.com/office/drawing/2010/main" id="{FC7074C6-6DAC-494F-AF1E-EF40BCBDC8AC}"/>
                </a:ext>
              </a:extLst>
            </p:cNvPr>
            <p:cNvSpPr/>
            <p:nvPr/>
          </p:nvSpPr>
          <p:spPr>
            <a:xfrm rot="0">
              <a:off x="2729295" y="1878531"/>
              <a:ext cx="1914" cy="4331"/>
            </a:xfrm>
            <a:custGeom>
              <a:avLst/>
              <a:gdLst/>
              <a:ahLst/>
              <a:cxnLst/>
              <a:rect b="b" l="0" r="r" t="0"/>
              <a:pathLst>
                <a:path h="319" w="141">
                  <a:moveTo>
                    <a:pt x="140" y="0"/>
                  </a:moveTo>
                  <a:cubicBezTo>
                    <a:pt x="116" y="30"/>
                    <a:pt x="92" y="74"/>
                    <a:pt x="72" y="121"/>
                  </a:cubicBezTo>
                  <a:lnTo>
                    <a:pt x="72" y="121"/>
                  </a:lnTo>
                  <a:cubicBezTo>
                    <a:pt x="87" y="88"/>
                    <a:pt x="104" y="56"/>
                    <a:pt x="123" y="25"/>
                  </a:cubicBezTo>
                  <a:lnTo>
                    <a:pt x="140" y="0"/>
                  </a:lnTo>
                  <a:close/>
                  <a:moveTo>
                    <a:pt x="72" y="121"/>
                  </a:moveTo>
                  <a:lnTo>
                    <a:pt x="72" y="121"/>
                  </a:lnTo>
                  <a:cubicBezTo>
                    <a:pt x="42" y="185"/>
                    <a:pt x="19" y="252"/>
                    <a:pt x="0" y="319"/>
                  </a:cubicBezTo>
                  <a:cubicBezTo>
                    <a:pt x="13" y="274"/>
                    <a:pt x="39" y="194"/>
                    <a:pt x="72" y="1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58" name="Google Shape;4572;p79">
              <a:extLst>
                <a:ext uri="{802B9BC7-52C8-44A6-A7C9-B6A8EEBC3178}">
                  <a16:creationId xmlns:a16="http://schemas.microsoft.com/office/drawing/2010/main" id="{55D44D1E-0439-4EB0-8D74-78BD2C34EE59}"/>
                </a:ext>
              </a:extLst>
            </p:cNvPr>
            <p:cNvSpPr/>
            <p:nvPr/>
          </p:nvSpPr>
          <p:spPr>
            <a:xfrm rot="0">
              <a:off x="2733668" y="1874675"/>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59" name="Google Shape;4573;p79">
              <a:extLst>
                <a:ext uri="{A1F04B63-19DA-4CA1-8484-152B851A667C}">
                  <a16:creationId xmlns:a16="http://schemas.microsoft.com/office/drawing/2010/main" id="{70076A0D-8529-4C34-B8CF-82FDBC762B58}"/>
                </a:ext>
              </a:extLst>
            </p:cNvPr>
            <p:cNvSpPr/>
            <p:nvPr/>
          </p:nvSpPr>
          <p:spPr>
            <a:xfrm rot="0">
              <a:off x="2760334" y="1831037"/>
              <a:ext cx="109" cy="68"/>
            </a:xfrm>
            <a:custGeom>
              <a:avLst/>
              <a:gdLst/>
              <a:ahLst/>
              <a:cxnLst/>
              <a:rect b="b" l="0" r="r" t="0"/>
              <a:pathLst>
                <a:path h="5" w="8">
                  <a:moveTo>
                    <a:pt x="7"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60" name="Google Shape;4574;p79">
              <a:extLst>
                <a:ext uri="{D4E130D2-F143-42E8-A18B-D4219BEC6442}">
                  <a16:creationId xmlns:a16="http://schemas.microsoft.com/office/drawing/2010/main" id="{1549E4E5-70BD-4620-AB81-2E547042ACAB}"/>
                </a:ext>
              </a:extLst>
            </p:cNvPr>
            <p:cNvSpPr/>
            <p:nvPr/>
          </p:nvSpPr>
          <p:spPr>
            <a:xfrm rot="0">
              <a:off x="2760565" y="1830806"/>
              <a:ext cx="109" cy="109"/>
            </a:xfrm>
            <a:custGeom>
              <a:avLst/>
              <a:gdLst/>
              <a:ahLst/>
              <a:cxnLst/>
              <a:rect b="b" l="0" r="r" t="0"/>
              <a:pathLst>
                <a:path h="8" w="8">
                  <a:moveTo>
                    <a:pt x="8"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61" name="Google Shape;4575;p79">
              <a:extLst>
                <a:ext uri="{35622696-F552-44A7-B2BF-B5E5E193D6F5}">
                  <a16:creationId xmlns:a16="http://schemas.microsoft.com/office/drawing/2010/main" id="{1E4959AF-1E4A-4CF4-9ABA-8CFBD211004D}"/>
                </a:ext>
              </a:extLst>
            </p:cNvPr>
            <p:cNvSpPr/>
            <p:nvPr/>
          </p:nvSpPr>
          <p:spPr>
            <a:xfrm rot="0">
              <a:off x="2760944" y="1830236"/>
              <a:ext cx="109" cy="109"/>
            </a:xfrm>
            <a:custGeom>
              <a:avLst/>
              <a:gdLst/>
              <a:ahLst/>
              <a:cxnLst/>
              <a:rect b="b" l="0" r="r" t="0"/>
              <a:pathLst>
                <a:path h="8" w="8">
                  <a:moveTo>
                    <a:pt x="8"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62" name="Google Shape;4576;p79">
              <a:extLst>
                <a:ext uri="{3DA628BF-7A73-44A8-BAFF-6CDD7A0FAD73}">
                  <a16:creationId xmlns:a16="http://schemas.microsoft.com/office/drawing/2010/main" id="{EDE5D672-66B2-4CD2-AA83-1A401693DFA9}"/>
                </a:ext>
              </a:extLst>
            </p:cNvPr>
            <p:cNvSpPr/>
            <p:nvPr/>
          </p:nvSpPr>
          <p:spPr>
            <a:xfrm rot="0">
              <a:off x="2760089" y="1831227"/>
              <a:ext cx="109" cy="109"/>
            </a:xfrm>
            <a:custGeom>
              <a:avLst/>
              <a:gdLst/>
              <a:ahLst/>
              <a:cxnLst/>
              <a:rect b="b" l="0" r="r" t="0"/>
              <a:pathLst>
                <a:path h="8" w="8">
                  <a:moveTo>
                    <a:pt x="8"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63" name="Google Shape;4577;p79">
              <a:extLst>
                <a:ext uri="{96501E49-3B3C-46A7-BBFA-9DF9D335C14A}">
                  <a16:creationId xmlns:a16="http://schemas.microsoft.com/office/drawing/2010/main" id="{161D0041-1C9F-4B36-AD57-1581D4076305}"/>
                </a:ext>
              </a:extLst>
            </p:cNvPr>
            <p:cNvSpPr/>
            <p:nvPr/>
          </p:nvSpPr>
          <p:spPr>
            <a:xfrm rot="0">
              <a:off x="2760755" y="1830521"/>
              <a:ext cx="109" cy="109"/>
            </a:xfrm>
            <a:custGeom>
              <a:avLst/>
              <a:gdLst/>
              <a:ahLst/>
              <a:cxnLst/>
              <a:rect b="b" l="0" r="r" t="0"/>
              <a:pathLst>
                <a:path h="8" w="8">
                  <a:moveTo>
                    <a:pt x="8"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64" name="Google Shape;4578;p79">
              <a:extLst>
                <a:ext uri="{C22599B0-05A4-434A-AC96-AEDDDEB161D0}">
                  <a16:creationId xmlns:a16="http://schemas.microsoft.com/office/drawing/2010/main" id="{ABE975F2-F143-4658-B3C4-55972FCEF694}"/>
                </a:ext>
              </a:extLst>
            </p:cNvPr>
            <p:cNvSpPr/>
            <p:nvPr/>
          </p:nvSpPr>
          <p:spPr>
            <a:xfrm rot="0">
              <a:off x="2761135" y="1829951"/>
              <a:ext cx="68" cy="109"/>
            </a:xfrm>
            <a:custGeom>
              <a:avLst/>
              <a:gdLst/>
              <a:ahLst/>
              <a:cxnLst/>
              <a:rect b="b" l="0" r="r" t="0"/>
              <a:pathLst>
                <a:path h="8" w="5">
                  <a:moveTo>
                    <a:pt x="4"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65" name="Google Shape;4579;p79">
              <a:extLst>
                <a:ext uri="{27618525-07DE-41E6-BFCA-FD919BC89DFE}">
                  <a16:creationId xmlns:a16="http://schemas.microsoft.com/office/drawing/2010/main" id="{225E5502-CEEF-47FC-A5A3-7F59F10E4C90}"/>
                </a:ext>
              </a:extLst>
            </p:cNvPr>
            <p:cNvSpPr/>
            <p:nvPr/>
          </p:nvSpPr>
          <p:spPr>
            <a:xfrm rot="0">
              <a:off x="2755297" y="1836278"/>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66" name="Google Shape;4580;p79">
              <a:extLst>
                <a:ext uri="{94130BEE-78F9-4693-8E5B-BB1613AB94BE}">
                  <a16:creationId xmlns:a16="http://schemas.microsoft.com/office/drawing/2010/main" id="{548A9220-7283-4126-B9E6-A08638FBF5C6}"/>
                </a:ext>
              </a:extLst>
            </p:cNvPr>
            <p:cNvSpPr/>
            <p:nvPr/>
          </p:nvSpPr>
          <p:spPr>
            <a:xfrm rot="0">
              <a:off x="2734374" y="1864885"/>
              <a:ext cx="1059" cy="5010"/>
            </a:xfrm>
            <a:custGeom>
              <a:avLst/>
              <a:gdLst/>
              <a:ahLst/>
              <a:cxnLst/>
              <a:rect b="b" l="0" r="r" t="0"/>
              <a:pathLst>
                <a:path h="369" w="78">
                  <a:moveTo>
                    <a:pt x="78" y="1"/>
                  </a:moveTo>
                  <a:cubicBezTo>
                    <a:pt x="67" y="134"/>
                    <a:pt x="57" y="284"/>
                    <a:pt x="1" y="368"/>
                  </a:cubicBezTo>
                  <a:cubicBezTo>
                    <a:pt x="57" y="284"/>
                    <a:pt x="67" y="134"/>
                    <a:pt x="7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67" name="Google Shape;4581;p79">
              <a:extLst>
                <a:ext uri="{D42092CC-0F59-41AB-AE27-65469D1999AE}">
                  <a16:creationId xmlns:a16="http://schemas.microsoft.com/office/drawing/2010/main" id="{BF3FEADF-FAE8-401A-BA33-D6636856B276}"/>
                </a:ext>
              </a:extLst>
            </p:cNvPr>
            <p:cNvSpPr/>
            <p:nvPr/>
          </p:nvSpPr>
          <p:spPr>
            <a:xfrm rot="0">
              <a:off x="2731903" y="1878150"/>
              <a:ext cx="109" cy="14"/>
            </a:xfrm>
            <a:custGeom>
              <a:avLst/>
              <a:gdLst/>
              <a:ahLst/>
              <a:cxnLst/>
              <a:rect b="b" l="0" r="r" t="0"/>
              <a:pathLst>
                <a:path h="1" w="8">
                  <a:moveTo>
                    <a:pt x="8"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68" name="Google Shape;4582;p79">
              <a:extLst>
                <a:ext uri="{2DE1A963-27ED-47ED-AA5E-843016461B7A}">
                  <a16:creationId xmlns:a16="http://schemas.microsoft.com/office/drawing/2010/main" id="{83E779DC-7644-4E31-BF2C-AD5DB406E9FC}"/>
                </a:ext>
              </a:extLst>
            </p:cNvPr>
            <p:cNvSpPr/>
            <p:nvPr/>
          </p:nvSpPr>
          <p:spPr>
            <a:xfrm rot="0">
              <a:off x="2761135" y="1836658"/>
              <a:ext cx="204" cy="720"/>
            </a:xfrm>
            <a:custGeom>
              <a:avLst/>
              <a:gdLst/>
              <a:ahLst/>
              <a:cxnLst/>
              <a:rect b="b" l="0" r="r" t="0"/>
              <a:pathLst>
                <a:path h="53" w="15">
                  <a:moveTo>
                    <a:pt x="15" y="0"/>
                  </a:moveTo>
                  <a:cubicBezTo>
                    <a:pt x="15" y="18"/>
                    <a:pt x="11" y="39"/>
                    <a:pt x="1" y="53"/>
                  </a:cubicBezTo>
                  <a:cubicBezTo>
                    <a:pt x="11" y="39"/>
                    <a:pt x="15" y="18"/>
                    <a:pt x="1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69" name="Google Shape;4583;p79">
              <a:extLst>
                <a:ext uri="{08933947-E3FF-48ED-A030-8B0C68CD7407}">
                  <a16:creationId xmlns:a16="http://schemas.microsoft.com/office/drawing/2010/main" id="{FBADEBBD-8E28-4095-AED6-B92F900D171D}"/>
                </a:ext>
              </a:extLst>
            </p:cNvPr>
            <p:cNvSpPr/>
            <p:nvPr/>
          </p:nvSpPr>
          <p:spPr>
            <a:xfrm rot="0">
              <a:off x="2755526" y="1836128"/>
              <a:ext cx="204" cy="68"/>
            </a:xfrm>
            <a:custGeom>
              <a:avLst/>
              <a:gdLst/>
              <a:ahLst/>
              <a:cxnLst/>
              <a:rect b="b" l="0" r="r" t="0"/>
              <a:pathLst>
                <a:path h="5" w="15">
                  <a:moveTo>
                    <a:pt x="15"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70" name="Google Shape;4584;p79">
              <a:extLst>
                <a:ext uri="{B3FD771B-EB72-455B-B83E-E9C766C9EEC1}">
                  <a16:creationId xmlns:a16="http://schemas.microsoft.com/office/drawing/2010/main" id="{F16E9FB3-47E7-485A-A589-ABABAE17B619}"/>
                </a:ext>
              </a:extLst>
            </p:cNvPr>
            <p:cNvSpPr/>
            <p:nvPr/>
          </p:nvSpPr>
          <p:spPr>
            <a:xfrm rot="0">
              <a:off x="2761990" y="1827805"/>
              <a:ext cx="14" cy="109"/>
            </a:xfrm>
            <a:custGeom>
              <a:avLst/>
              <a:gdLst/>
              <a:ahLst/>
              <a:cxnLst/>
              <a:rect b="b" l="0" r="r" t="0"/>
              <a:pathLst>
                <a:path h="8" w="1">
                  <a:moveTo>
                    <a:pt x="1"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71" name="Google Shape;4585;p79">
              <a:extLst>
                <a:ext uri="{0595E833-5EDA-45CE-A7CD-1BA80E8FF62A}">
                  <a16:creationId xmlns:a16="http://schemas.microsoft.com/office/drawing/2010/main" id="{22D88A16-E47C-4CC8-A8F9-7B8C2FD5DBDA}"/>
                </a:ext>
              </a:extLst>
            </p:cNvPr>
            <p:cNvSpPr/>
            <p:nvPr/>
          </p:nvSpPr>
          <p:spPr>
            <a:xfrm rot="0">
              <a:off x="2762045" y="1827615"/>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72" name="Google Shape;4586;p79">
              <a:extLst>
                <a:ext uri="{EE16C641-703F-4B46-8EDD-1AEECF6F5F13}">
                  <a16:creationId xmlns:a16="http://schemas.microsoft.com/office/drawing/2010/main" id="{884653A1-2F7D-4B61-969C-2FC616B044E5}"/>
                </a:ext>
              </a:extLst>
            </p:cNvPr>
            <p:cNvSpPr/>
            <p:nvPr/>
          </p:nvSpPr>
          <p:spPr>
            <a:xfrm rot="0">
              <a:off x="2732717" y="1877715"/>
              <a:ext cx="14" cy="68"/>
            </a:xfrm>
            <a:custGeom>
              <a:avLst/>
              <a:gdLst/>
              <a:ahLst/>
              <a:cxnLst/>
              <a:rect b="b" l="0" r="r" t="0"/>
              <a:pathLst>
                <a:path h="5" w="1">
                  <a:moveTo>
                    <a:pt x="0"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73" name="Google Shape;4587;p79">
              <a:extLst>
                <a:ext uri="{49E4B23A-46BA-4182-9709-6FCACA6976C7}">
                  <a16:creationId xmlns:a16="http://schemas.microsoft.com/office/drawing/2010/main" id="{809E4C86-40C0-46F6-B9A7-B6772542ED4B}"/>
                </a:ext>
              </a:extLst>
            </p:cNvPr>
            <p:cNvSpPr/>
            <p:nvPr/>
          </p:nvSpPr>
          <p:spPr>
            <a:xfrm rot="0">
              <a:off x="2761895" y="1828050"/>
              <a:ext cx="14" cy="109"/>
            </a:xfrm>
            <a:custGeom>
              <a:avLst/>
              <a:gdLst/>
              <a:ahLst/>
              <a:cxnLst/>
              <a:rect b="b" l="0" r="r" t="0"/>
              <a:pathLst>
                <a:path h="8" w="1">
                  <a:moveTo>
                    <a:pt x="1"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74" name="Google Shape;4588;p79">
              <a:extLst>
                <a:ext uri="{F3CB9207-502A-4333-9B08-4D8497ECD4D2}">
                  <a16:creationId xmlns:a16="http://schemas.microsoft.com/office/drawing/2010/main" id="{895E4B0E-C268-44BA-8609-99C2051DA312}"/>
                </a:ext>
              </a:extLst>
            </p:cNvPr>
            <p:cNvSpPr/>
            <p:nvPr/>
          </p:nvSpPr>
          <p:spPr>
            <a:xfrm rot="0">
              <a:off x="2761325" y="1829665"/>
              <a:ext cx="14" cy="14"/>
            </a:xfrm>
            <a:custGeom>
              <a:avLst/>
              <a:gdLst/>
              <a:ahLst/>
              <a:cxnLst/>
              <a:rect b="b" l="0" r="r" t="0"/>
              <a:pathLst>
                <a:path h="1" w="1">
                  <a:moveTo>
                    <a:pt x="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75" name="Google Shape;4589;p79">
              <a:extLst>
                <a:ext uri="{B2304C1F-3B5C-48FB-8BA3-5C76DD6CAB5E}">
                  <a16:creationId xmlns:a16="http://schemas.microsoft.com/office/drawing/2010/main" id="{432A0AAD-26CA-455D-95D0-8F0FE81A1AF9}"/>
                </a:ext>
              </a:extLst>
            </p:cNvPr>
            <p:cNvSpPr/>
            <p:nvPr/>
          </p:nvSpPr>
          <p:spPr>
            <a:xfrm rot="0">
              <a:off x="2732188" y="1878056"/>
              <a:ext cx="68" cy="14"/>
            </a:xfrm>
            <a:custGeom>
              <a:avLst/>
              <a:gdLst/>
              <a:ahLst/>
              <a:cxnLst/>
              <a:rect b="b" l="0" r="r" t="0"/>
              <a:pathLst>
                <a:path h="1" w="5">
                  <a:moveTo>
                    <a:pt x="4"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76" name="Google Shape;4590;p79">
              <a:extLst>
                <a:ext uri="{F77EFB64-217D-41E6-A1B6-FCC1FA86381A}">
                  <a16:creationId xmlns:a16="http://schemas.microsoft.com/office/drawing/2010/main" id="{DF16F7DD-6AF9-4BCB-9B2A-9099E2D87904}"/>
                </a:ext>
              </a:extLst>
            </p:cNvPr>
            <p:cNvSpPr/>
            <p:nvPr/>
          </p:nvSpPr>
          <p:spPr>
            <a:xfrm rot="0">
              <a:off x="2761855" y="1828334"/>
              <a:ext cx="14" cy="109"/>
            </a:xfrm>
            <a:custGeom>
              <a:avLst/>
              <a:gdLst/>
              <a:ahLst/>
              <a:cxnLst/>
              <a:rect b="b" l="0" r="r" t="0"/>
              <a:pathLst>
                <a:path h="8" w="1">
                  <a:moveTo>
                    <a:pt x="0"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77" name="Google Shape;4591;p79">
              <a:extLst>
                <a:ext uri="{B33377C4-77D1-41DC-95AB-1624A062D586}">
                  <a16:creationId xmlns:a16="http://schemas.microsoft.com/office/drawing/2010/main" id="{2C391A65-7A20-493F-8490-EDA7444FA194}"/>
                </a:ext>
              </a:extLst>
            </p:cNvPr>
            <p:cNvSpPr/>
            <p:nvPr/>
          </p:nvSpPr>
          <p:spPr>
            <a:xfrm rot="0">
              <a:off x="2761473" y="1829231"/>
              <a:ext cx="54" cy="109"/>
            </a:xfrm>
            <a:custGeom>
              <a:avLst/>
              <a:gdLst/>
              <a:ahLst/>
              <a:cxnLst/>
              <a:rect b="b" l="0" r="r" t="0"/>
              <a:pathLst>
                <a:path h="8" w="4">
                  <a:moveTo>
                    <a:pt x="4"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78" name="Google Shape;4592;p79">
              <a:extLst>
                <a:ext uri="{F0C4F8AC-344F-4F38-B640-8A674E4CDF18}">
                  <a16:creationId xmlns:a16="http://schemas.microsoft.com/office/drawing/2010/main" id="{0C9648C2-975F-4887-8A69-FE8DF6A223D7}"/>
                </a:ext>
              </a:extLst>
            </p:cNvPr>
            <p:cNvSpPr/>
            <p:nvPr/>
          </p:nvSpPr>
          <p:spPr>
            <a:xfrm rot="0">
              <a:off x="2761610" y="1828905"/>
              <a:ext cx="68" cy="109"/>
            </a:xfrm>
            <a:custGeom>
              <a:avLst/>
              <a:gdLst/>
              <a:ahLst/>
              <a:cxnLst/>
              <a:rect b="b" l="0" r="r" t="0"/>
              <a:pathLst>
                <a:path h="8" w="5">
                  <a:moveTo>
                    <a:pt x="4"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79" name="Google Shape;4593;p79">
              <a:extLst>
                <a:ext uri="{7358F6EC-67F7-46F7-A6E8-48FA9531CA5F}">
                  <a16:creationId xmlns:a16="http://schemas.microsoft.com/office/drawing/2010/main" id="{693E3A16-61D3-4FC0-BCE7-A498B467A5F3}"/>
                </a:ext>
              </a:extLst>
            </p:cNvPr>
            <p:cNvSpPr/>
            <p:nvPr/>
          </p:nvSpPr>
          <p:spPr>
            <a:xfrm rot="0">
              <a:off x="2761705" y="1828620"/>
              <a:ext cx="68" cy="109"/>
            </a:xfrm>
            <a:custGeom>
              <a:avLst/>
              <a:gdLst/>
              <a:ahLst/>
              <a:cxnLst/>
              <a:rect b="b" l="0" r="r" t="0"/>
              <a:pathLst>
                <a:path h="8" w="5">
                  <a:moveTo>
                    <a:pt x="4"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80" name="Google Shape;4594;p79">
              <a:extLst>
                <a:ext uri="{423306E0-31FF-497B-A1F4-AE3F448E1BDD}">
                  <a16:creationId xmlns:a16="http://schemas.microsoft.com/office/drawing/2010/main" id="{B64203BC-793D-481F-92D0-836FC9F83727}"/>
                </a:ext>
              </a:extLst>
            </p:cNvPr>
            <p:cNvSpPr/>
            <p:nvPr/>
          </p:nvSpPr>
          <p:spPr>
            <a:xfrm rot="0">
              <a:off x="2732473" y="1877906"/>
              <a:ext cx="68" cy="14"/>
            </a:xfrm>
            <a:custGeom>
              <a:avLst/>
              <a:gdLst/>
              <a:ahLst/>
              <a:cxnLst/>
              <a:rect b="b" l="0" r="r" t="0"/>
              <a:pathLst>
                <a:path h="1" w="5">
                  <a:moveTo>
                    <a:pt x="4"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81" name="Google Shape;4595;p79">
              <a:extLst>
                <a:ext uri="{3DE29E87-86D3-46AE-AA03-F1835CD02EEB}">
                  <a16:creationId xmlns:a16="http://schemas.microsoft.com/office/drawing/2010/main" id="{5BFB8F17-D755-4EB7-AE95-2CA119C69FE0}"/>
                </a:ext>
              </a:extLst>
            </p:cNvPr>
            <p:cNvSpPr/>
            <p:nvPr/>
          </p:nvSpPr>
          <p:spPr>
            <a:xfrm rot="0">
              <a:off x="2731197" y="1878150"/>
              <a:ext cx="434" cy="394"/>
            </a:xfrm>
            <a:custGeom>
              <a:avLst/>
              <a:gdLst/>
              <a:ahLst/>
              <a:cxnLst/>
              <a:rect b="b" l="0" r="r" t="0"/>
              <a:pathLst>
                <a:path h="29" w="32">
                  <a:moveTo>
                    <a:pt x="32" y="0"/>
                  </a:moveTo>
                  <a:cubicBezTo>
                    <a:pt x="25" y="4"/>
                    <a:pt x="21" y="4"/>
                    <a:pt x="21" y="7"/>
                  </a:cubicBezTo>
                  <a:lnTo>
                    <a:pt x="0" y="28"/>
                  </a:lnTo>
                  <a:cubicBezTo>
                    <a:pt x="11" y="18"/>
                    <a:pt x="18" y="11"/>
                    <a:pt x="3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82" name="Google Shape;4596;p79">
              <a:extLst>
                <a:ext uri="{E0C677FE-FA16-4B6A-AD7B-A990E176FE31}">
                  <a16:creationId xmlns:a16="http://schemas.microsoft.com/office/drawing/2010/main" id="{ADD6EEBC-2598-487A-A974-EC205ED9D221}"/>
                </a:ext>
              </a:extLst>
            </p:cNvPr>
            <p:cNvSpPr/>
            <p:nvPr/>
          </p:nvSpPr>
          <p:spPr>
            <a:xfrm rot="0">
              <a:off x="2755867" y="1836088"/>
              <a:ext cx="204" cy="14"/>
            </a:xfrm>
            <a:custGeom>
              <a:avLst/>
              <a:gdLst/>
              <a:ahLst/>
              <a:cxnLst/>
              <a:rect b="b" l="0" r="r" t="0"/>
              <a:pathLst>
                <a:path h="1" w="15">
                  <a:moveTo>
                    <a:pt x="0" y="0"/>
                  </a:moveTo>
                  <a:cubicBezTo>
                    <a:pt x="4" y="0"/>
                    <a:pt x="7" y="0"/>
                    <a:pt x="14" y="0"/>
                  </a:cubicBezTo>
                  <a:lnTo>
                    <a:pt x="14" y="0"/>
                  </a:lnTo>
                  <a:cubicBezTo>
                    <a:pt x="7" y="0"/>
                    <a:pt x="4" y="0"/>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83" name="Google Shape;4597;p79">
              <a:extLst>
                <a:ext uri="{B20C60E4-377C-4175-998B-9A82B3EA8B85}">
                  <a16:creationId xmlns:a16="http://schemas.microsoft.com/office/drawing/2010/main" id="{2BCE8158-D03E-47EF-91A2-0A28669A4D8E}"/>
                </a:ext>
              </a:extLst>
            </p:cNvPr>
            <p:cNvSpPr/>
            <p:nvPr/>
          </p:nvSpPr>
          <p:spPr>
            <a:xfrm rot="0">
              <a:off x="2730911" y="1878246"/>
              <a:ext cx="584" cy="624"/>
            </a:xfrm>
            <a:custGeom>
              <a:avLst/>
              <a:gdLst/>
              <a:ahLst/>
              <a:cxnLst/>
              <a:rect b="b" l="0" r="r" t="0"/>
              <a:pathLst>
                <a:path h="46" w="43">
                  <a:moveTo>
                    <a:pt x="42" y="0"/>
                  </a:moveTo>
                  <a:lnTo>
                    <a:pt x="42" y="0"/>
                  </a:lnTo>
                  <a:cubicBezTo>
                    <a:pt x="25" y="14"/>
                    <a:pt x="11" y="28"/>
                    <a:pt x="0" y="46"/>
                  </a:cubicBezTo>
                  <a:lnTo>
                    <a:pt x="21" y="25"/>
                  </a:lnTo>
                  <a:lnTo>
                    <a:pt x="21" y="21"/>
                  </a:lnTo>
                  <a:lnTo>
                    <a:pt x="4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84" name="Google Shape;4598;p79">
              <a:extLst>
                <a:ext uri="{B3781A73-DDE0-4100-A1B9-184585A35B07}">
                  <a16:creationId xmlns:a16="http://schemas.microsoft.com/office/drawing/2010/main" id="{C7E4D9EB-EBAC-4C18-BF52-39065EF0711B}"/>
                </a:ext>
              </a:extLst>
            </p:cNvPr>
            <p:cNvSpPr/>
            <p:nvPr/>
          </p:nvSpPr>
          <p:spPr>
            <a:xfrm rot="0">
              <a:off x="2705196" y="1828905"/>
              <a:ext cx="20163" cy="10197"/>
            </a:xfrm>
            <a:custGeom>
              <a:avLst/>
              <a:gdLst/>
              <a:ahLst/>
              <a:cxnLst/>
              <a:rect b="b" l="0" r="r" t="0"/>
              <a:pathLst>
                <a:path h="751" w="1485">
                  <a:moveTo>
                    <a:pt x="564" y="0"/>
                  </a:moveTo>
                  <a:cubicBezTo>
                    <a:pt x="530" y="0"/>
                    <a:pt x="503" y="12"/>
                    <a:pt x="477" y="32"/>
                  </a:cubicBezTo>
                  <a:cubicBezTo>
                    <a:pt x="438" y="60"/>
                    <a:pt x="400" y="81"/>
                    <a:pt x="358" y="98"/>
                  </a:cubicBezTo>
                  <a:cubicBezTo>
                    <a:pt x="242" y="137"/>
                    <a:pt x="151" y="228"/>
                    <a:pt x="109" y="343"/>
                  </a:cubicBezTo>
                  <a:cubicBezTo>
                    <a:pt x="102" y="364"/>
                    <a:pt x="91" y="385"/>
                    <a:pt x="81" y="406"/>
                  </a:cubicBezTo>
                  <a:lnTo>
                    <a:pt x="74" y="424"/>
                  </a:lnTo>
                  <a:cubicBezTo>
                    <a:pt x="67" y="438"/>
                    <a:pt x="60" y="452"/>
                    <a:pt x="53" y="466"/>
                  </a:cubicBezTo>
                  <a:lnTo>
                    <a:pt x="42" y="487"/>
                  </a:lnTo>
                  <a:cubicBezTo>
                    <a:pt x="35" y="498"/>
                    <a:pt x="28" y="512"/>
                    <a:pt x="21" y="522"/>
                  </a:cubicBezTo>
                  <a:lnTo>
                    <a:pt x="7" y="543"/>
                  </a:lnTo>
                  <a:lnTo>
                    <a:pt x="0" y="554"/>
                  </a:lnTo>
                  <a:cubicBezTo>
                    <a:pt x="14" y="575"/>
                    <a:pt x="32" y="592"/>
                    <a:pt x="56" y="606"/>
                  </a:cubicBezTo>
                  <a:lnTo>
                    <a:pt x="63" y="606"/>
                  </a:lnTo>
                  <a:cubicBezTo>
                    <a:pt x="68" y="606"/>
                    <a:pt x="73" y="606"/>
                    <a:pt x="78" y="606"/>
                  </a:cubicBezTo>
                  <a:cubicBezTo>
                    <a:pt x="128" y="606"/>
                    <a:pt x="176" y="623"/>
                    <a:pt x="221" y="652"/>
                  </a:cubicBezTo>
                  <a:cubicBezTo>
                    <a:pt x="267" y="676"/>
                    <a:pt x="313" y="700"/>
                    <a:pt x="367" y="700"/>
                  </a:cubicBezTo>
                  <a:cubicBezTo>
                    <a:pt x="383" y="700"/>
                    <a:pt x="400" y="698"/>
                    <a:pt x="417" y="694"/>
                  </a:cubicBezTo>
                  <a:cubicBezTo>
                    <a:pt x="431" y="690"/>
                    <a:pt x="445" y="687"/>
                    <a:pt x="456" y="687"/>
                  </a:cubicBezTo>
                  <a:lnTo>
                    <a:pt x="505" y="687"/>
                  </a:lnTo>
                  <a:cubicBezTo>
                    <a:pt x="515" y="687"/>
                    <a:pt x="529" y="687"/>
                    <a:pt x="540" y="690"/>
                  </a:cubicBezTo>
                  <a:lnTo>
                    <a:pt x="547" y="690"/>
                  </a:lnTo>
                  <a:cubicBezTo>
                    <a:pt x="561" y="690"/>
                    <a:pt x="571" y="694"/>
                    <a:pt x="585" y="697"/>
                  </a:cubicBezTo>
                  <a:lnTo>
                    <a:pt x="589" y="697"/>
                  </a:lnTo>
                  <a:lnTo>
                    <a:pt x="624" y="704"/>
                  </a:lnTo>
                  <a:lnTo>
                    <a:pt x="631" y="708"/>
                  </a:lnTo>
                  <a:lnTo>
                    <a:pt x="669" y="718"/>
                  </a:lnTo>
                  <a:cubicBezTo>
                    <a:pt x="722" y="740"/>
                    <a:pt x="778" y="751"/>
                    <a:pt x="835" y="751"/>
                  </a:cubicBezTo>
                  <a:cubicBezTo>
                    <a:pt x="869" y="751"/>
                    <a:pt x="902" y="747"/>
                    <a:pt x="935" y="739"/>
                  </a:cubicBezTo>
                  <a:cubicBezTo>
                    <a:pt x="992" y="725"/>
                    <a:pt x="1051" y="718"/>
                    <a:pt x="1109" y="718"/>
                  </a:cubicBezTo>
                  <a:cubicBezTo>
                    <a:pt x="1156" y="718"/>
                    <a:pt x="1202" y="723"/>
                    <a:pt x="1247" y="732"/>
                  </a:cubicBezTo>
                  <a:cubicBezTo>
                    <a:pt x="1293" y="737"/>
                    <a:pt x="1327" y="740"/>
                    <a:pt x="1354" y="740"/>
                  </a:cubicBezTo>
                  <a:cubicBezTo>
                    <a:pt x="1399" y="740"/>
                    <a:pt x="1420" y="731"/>
                    <a:pt x="1436" y="704"/>
                  </a:cubicBezTo>
                  <a:cubicBezTo>
                    <a:pt x="1485" y="617"/>
                    <a:pt x="1422" y="403"/>
                    <a:pt x="1366" y="291"/>
                  </a:cubicBezTo>
                  <a:lnTo>
                    <a:pt x="1359" y="270"/>
                  </a:lnTo>
                  <a:lnTo>
                    <a:pt x="1341" y="231"/>
                  </a:lnTo>
                  <a:lnTo>
                    <a:pt x="1369" y="217"/>
                  </a:lnTo>
                  <a:lnTo>
                    <a:pt x="1394" y="203"/>
                  </a:lnTo>
                  <a:lnTo>
                    <a:pt x="1390" y="203"/>
                  </a:lnTo>
                  <a:cubicBezTo>
                    <a:pt x="1380" y="193"/>
                    <a:pt x="1366" y="182"/>
                    <a:pt x="1352" y="175"/>
                  </a:cubicBezTo>
                  <a:lnTo>
                    <a:pt x="1348" y="172"/>
                  </a:lnTo>
                  <a:cubicBezTo>
                    <a:pt x="1334" y="165"/>
                    <a:pt x="1324" y="161"/>
                    <a:pt x="1313" y="154"/>
                  </a:cubicBezTo>
                  <a:lnTo>
                    <a:pt x="1310" y="154"/>
                  </a:lnTo>
                  <a:cubicBezTo>
                    <a:pt x="1299" y="151"/>
                    <a:pt x="1289" y="144"/>
                    <a:pt x="1275" y="140"/>
                  </a:cubicBezTo>
                  <a:lnTo>
                    <a:pt x="1271" y="140"/>
                  </a:lnTo>
                  <a:cubicBezTo>
                    <a:pt x="1261" y="140"/>
                    <a:pt x="1250" y="137"/>
                    <a:pt x="1240" y="133"/>
                  </a:cubicBezTo>
                  <a:lnTo>
                    <a:pt x="1173" y="133"/>
                  </a:lnTo>
                  <a:lnTo>
                    <a:pt x="1145" y="137"/>
                  </a:lnTo>
                  <a:lnTo>
                    <a:pt x="1142" y="137"/>
                  </a:lnTo>
                  <a:lnTo>
                    <a:pt x="1114" y="144"/>
                  </a:lnTo>
                  <a:cubicBezTo>
                    <a:pt x="1086" y="151"/>
                    <a:pt x="1058" y="154"/>
                    <a:pt x="1030" y="154"/>
                  </a:cubicBezTo>
                  <a:cubicBezTo>
                    <a:pt x="970" y="154"/>
                    <a:pt x="910" y="139"/>
                    <a:pt x="855" y="112"/>
                  </a:cubicBezTo>
                  <a:cubicBezTo>
                    <a:pt x="708" y="34"/>
                    <a:pt x="624" y="0"/>
                    <a:pt x="56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85" name="Google Shape;4599;p79">
              <a:extLst>
                <a:ext uri="{5D5462F5-FD93-43D2-9E58-B99482AD31C5}">
                  <a16:creationId xmlns:a16="http://schemas.microsoft.com/office/drawing/2010/main" id="{75679BFF-CC22-4DE1-93DE-EAD3012616DF}"/>
                </a:ext>
              </a:extLst>
            </p:cNvPr>
            <p:cNvSpPr/>
            <p:nvPr/>
          </p:nvSpPr>
          <p:spPr>
            <a:xfrm rot="0">
              <a:off x="2713178" y="1838314"/>
              <a:ext cx="489" cy="163"/>
            </a:xfrm>
            <a:custGeom>
              <a:avLst/>
              <a:gdLst/>
              <a:ahLst/>
              <a:cxnLst/>
              <a:rect b="b" l="0" r="r" t="0"/>
              <a:pathLst>
                <a:path h="12" w="36">
                  <a:moveTo>
                    <a:pt x="36"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86" name="Google Shape;4600;p79">
              <a:extLst>
                <a:ext uri="{81F29809-59E7-46E6-B80C-0F674BF7D94A}">
                  <a16:creationId xmlns:a16="http://schemas.microsoft.com/office/drawing/2010/main" id="{FB9AA51E-2FB3-4C84-8492-E5DCEFEBF742}"/>
                </a:ext>
              </a:extLst>
            </p:cNvPr>
            <p:cNvSpPr/>
            <p:nvPr/>
          </p:nvSpPr>
          <p:spPr>
            <a:xfrm rot="0">
              <a:off x="2712039" y="1838177"/>
              <a:ext cx="489" cy="54"/>
            </a:xfrm>
            <a:custGeom>
              <a:avLst/>
              <a:gdLst/>
              <a:ahLst/>
              <a:cxnLst/>
              <a:rect b="b" l="0" r="r" t="0"/>
              <a:pathLst>
                <a:path h="4" w="36">
                  <a:moveTo>
                    <a:pt x="1" y="0"/>
                  </a:moveTo>
                  <a:cubicBezTo>
                    <a:pt x="11" y="0"/>
                    <a:pt x="25" y="4"/>
                    <a:pt x="36" y="4"/>
                  </a:cubicBezTo>
                  <a:cubicBezTo>
                    <a:pt x="25" y="0"/>
                    <a:pt x="11" y="0"/>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87" name="Google Shape;4601;p79">
              <a:extLst>
                <a:ext uri="{A06CFDE9-833A-453C-9483-69EBD4FF2A19}">
                  <a16:creationId xmlns:a16="http://schemas.microsoft.com/office/drawing/2010/main" id="{C03CFF5F-4D48-4E75-A105-88C36187FC55}"/>
                </a:ext>
              </a:extLst>
            </p:cNvPr>
            <p:cNvSpPr/>
            <p:nvPr/>
          </p:nvSpPr>
          <p:spPr>
            <a:xfrm rot="0">
              <a:off x="2713804" y="1838504"/>
              <a:ext cx="489" cy="163"/>
            </a:xfrm>
            <a:custGeom>
              <a:avLst/>
              <a:gdLst/>
              <a:ahLst/>
              <a:cxnLst/>
              <a:rect b="b" l="0" r="r" t="0"/>
              <a:pathLst>
                <a:path h="12" w="36">
                  <a:moveTo>
                    <a:pt x="35" y="1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88" name="Google Shape;4602;p79">
              <a:extLst>
                <a:ext uri="{C4A2A73D-1A0B-409E-9175-8A1E0D60CDCD}">
                  <a16:creationId xmlns:a16="http://schemas.microsoft.com/office/drawing/2010/main" id="{5C9EE219-2A96-40E1-BE46-65A1543627F9}"/>
                </a:ext>
              </a:extLst>
            </p:cNvPr>
            <p:cNvSpPr/>
            <p:nvPr/>
          </p:nvSpPr>
          <p:spPr>
            <a:xfrm rot="0">
              <a:off x="2711522" y="1838177"/>
              <a:ext cx="394" cy="14"/>
            </a:xfrm>
            <a:custGeom>
              <a:avLst/>
              <a:gdLst/>
              <a:ahLst/>
              <a:cxnLst/>
              <a:rect b="b" l="0" r="r" t="0"/>
              <a:pathLst>
                <a:path h="1" w="29">
                  <a:moveTo>
                    <a:pt x="0" y="0"/>
                  </a:moveTo>
                  <a:lnTo>
                    <a:pt x="28" y="0"/>
                  </a:lnTo>
                  <a:cubicBezTo>
                    <a:pt x="18" y="0"/>
                    <a:pt x="11" y="0"/>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89" name="Google Shape;4603;p79">
              <a:extLst>
                <a:ext uri="{2D36F810-6AEC-481A-8879-45846D0C093C}">
                  <a16:creationId xmlns:a16="http://schemas.microsoft.com/office/drawing/2010/main" id="{6CA409A4-87C1-4B86-8924-D6FA15C2CE09}"/>
                </a:ext>
              </a:extLst>
            </p:cNvPr>
            <p:cNvSpPr/>
            <p:nvPr/>
          </p:nvSpPr>
          <p:spPr>
            <a:xfrm rot="0">
              <a:off x="2723403" y="1831851"/>
              <a:ext cx="394" cy="679"/>
            </a:xfrm>
            <a:custGeom>
              <a:avLst/>
              <a:gdLst/>
              <a:ahLst/>
              <a:cxnLst/>
              <a:rect b="b" l="0" r="r" t="0"/>
              <a:pathLst>
                <a:path h="50" w="29">
                  <a:moveTo>
                    <a:pt x="18" y="49"/>
                  </a:moveTo>
                  <a:lnTo>
                    <a:pt x="0" y="11"/>
                  </a:lnTo>
                  <a:lnTo>
                    <a:pt x="28" y="0"/>
                  </a:ln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90" name="Google Shape;4604;p79">
              <a:extLst>
                <a:ext uri="{0FD0740F-7458-4CF0-AAF1-8904BCBC3874}">
                  <a16:creationId xmlns:a16="http://schemas.microsoft.com/office/drawing/2010/main" id="{2ED73260-9A01-4AFE-9797-BA63B1943405}"/>
                </a:ext>
              </a:extLst>
            </p:cNvPr>
            <p:cNvSpPr/>
            <p:nvPr/>
          </p:nvSpPr>
          <p:spPr>
            <a:xfrm rot="0">
              <a:off x="2706051" y="1837078"/>
              <a:ext cx="2104" cy="638"/>
            </a:xfrm>
            <a:custGeom>
              <a:avLst/>
              <a:gdLst/>
              <a:ahLst/>
              <a:cxnLst/>
              <a:rect b="b" l="0" r="r" t="0"/>
              <a:pathLst>
                <a:path h="47" w="155">
                  <a:moveTo>
                    <a:pt x="0" y="1"/>
                  </a:moveTo>
                  <a:cubicBezTo>
                    <a:pt x="56" y="1"/>
                    <a:pt x="109" y="15"/>
                    <a:pt x="154" y="46"/>
                  </a:cubicBezTo>
                  <a:cubicBezTo>
                    <a:pt x="109" y="15"/>
                    <a:pt x="56" y="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91" name="Google Shape;4605;p79">
              <a:extLst>
                <a:ext uri="{AA941522-4704-4488-9621-34DAF8DC8E8E}">
                  <a16:creationId xmlns:a16="http://schemas.microsoft.com/office/drawing/2010/main" id="{526FBC8E-27E6-4ECF-BF62-D05C8F8B7DC9}"/>
                </a:ext>
              </a:extLst>
            </p:cNvPr>
            <p:cNvSpPr/>
            <p:nvPr/>
          </p:nvSpPr>
          <p:spPr>
            <a:xfrm rot="0">
              <a:off x="2710856" y="1838218"/>
              <a:ext cx="530" cy="109"/>
            </a:xfrm>
            <a:custGeom>
              <a:avLst/>
              <a:gdLst/>
              <a:ahLst/>
              <a:cxnLst/>
              <a:rect b="b" l="0" r="r" t="0"/>
              <a:pathLst>
                <a:path h="8" w="39">
                  <a:moveTo>
                    <a:pt x="39" y="1"/>
                  </a:moveTo>
                  <a:cubicBezTo>
                    <a:pt x="28" y="1"/>
                    <a:pt x="14" y="4"/>
                    <a:pt x="0" y="8"/>
                  </a:cubicBezTo>
                  <a:cubicBezTo>
                    <a:pt x="14" y="4"/>
                    <a:pt x="28" y="1"/>
                    <a:pt x="3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92" name="Google Shape;4606;p79">
              <a:extLst>
                <a:ext uri="{517CDAC6-6801-4675-AECC-090DCFD94F92}">
                  <a16:creationId xmlns:a16="http://schemas.microsoft.com/office/drawing/2010/main" id="{6F234E48-7EB5-428E-B0A7-4D93370E2ECC}"/>
                </a:ext>
              </a:extLst>
            </p:cNvPr>
            <p:cNvSpPr/>
            <p:nvPr/>
          </p:nvSpPr>
          <p:spPr>
            <a:xfrm rot="0">
              <a:off x="2712568" y="1838218"/>
              <a:ext cx="584" cy="109"/>
            </a:xfrm>
            <a:custGeom>
              <a:avLst/>
              <a:gdLst/>
              <a:ahLst/>
              <a:cxnLst/>
              <a:rect b="b" l="0" r="r" t="0"/>
              <a:pathLst>
                <a:path h="8" w="43">
                  <a:moveTo>
                    <a:pt x="42" y="8"/>
                  </a:moveTo>
                  <a:cubicBezTo>
                    <a:pt x="28" y="4"/>
                    <a:pt x="14" y="1"/>
                    <a:pt x="0" y="1"/>
                  </a:cubicBezTo>
                  <a:cubicBezTo>
                    <a:pt x="14" y="1"/>
                    <a:pt x="28" y="4"/>
                    <a:pt x="42" y="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93" name="Google Shape;4607;p79">
              <a:extLst>
                <a:ext uri="{E4F638F8-EC27-4B08-B47D-B08CBA972C94}">
                  <a16:creationId xmlns:a16="http://schemas.microsoft.com/office/drawing/2010/main" id="{3A29E8D8-359C-4BD8-8647-42C2EBBC74B7}"/>
                </a:ext>
              </a:extLst>
            </p:cNvPr>
            <p:cNvSpPr/>
            <p:nvPr/>
          </p:nvSpPr>
          <p:spPr>
            <a:xfrm rot="0">
              <a:off x="2798745" y="1868022"/>
              <a:ext cx="52056" cy="110847"/>
            </a:xfrm>
            <a:custGeom>
              <a:avLst/>
              <a:gdLst/>
              <a:ahLst/>
              <a:cxnLst/>
              <a:rect b="b" l="0" r="r" t="0"/>
              <a:pathLst>
                <a:path h="8164" w="3834">
                  <a:moveTo>
                    <a:pt x="1702" y="1"/>
                  </a:moveTo>
                  <a:cubicBezTo>
                    <a:pt x="1653" y="1"/>
                    <a:pt x="1488" y="106"/>
                    <a:pt x="1400" y="214"/>
                  </a:cubicBezTo>
                  <a:cubicBezTo>
                    <a:pt x="1390" y="232"/>
                    <a:pt x="1376" y="246"/>
                    <a:pt x="1369" y="263"/>
                  </a:cubicBezTo>
                  <a:cubicBezTo>
                    <a:pt x="1327" y="337"/>
                    <a:pt x="1278" y="356"/>
                    <a:pt x="1231" y="356"/>
                  </a:cubicBezTo>
                  <a:cubicBezTo>
                    <a:pt x="1200" y="356"/>
                    <a:pt x="1170" y="347"/>
                    <a:pt x="1145" y="340"/>
                  </a:cubicBezTo>
                  <a:cubicBezTo>
                    <a:pt x="1122" y="331"/>
                    <a:pt x="1098" y="327"/>
                    <a:pt x="1073" y="327"/>
                  </a:cubicBezTo>
                  <a:cubicBezTo>
                    <a:pt x="1040" y="327"/>
                    <a:pt x="1007" y="335"/>
                    <a:pt x="977" y="351"/>
                  </a:cubicBezTo>
                  <a:cubicBezTo>
                    <a:pt x="929" y="377"/>
                    <a:pt x="881" y="387"/>
                    <a:pt x="836" y="387"/>
                  </a:cubicBezTo>
                  <a:cubicBezTo>
                    <a:pt x="764" y="387"/>
                    <a:pt x="697" y="362"/>
                    <a:pt x="641" y="340"/>
                  </a:cubicBezTo>
                  <a:cubicBezTo>
                    <a:pt x="587" y="320"/>
                    <a:pt x="560" y="312"/>
                    <a:pt x="546" y="312"/>
                  </a:cubicBezTo>
                  <a:cubicBezTo>
                    <a:pt x="534" y="312"/>
                    <a:pt x="530" y="318"/>
                    <a:pt x="525" y="326"/>
                  </a:cubicBezTo>
                  <a:cubicBezTo>
                    <a:pt x="489" y="393"/>
                    <a:pt x="435" y="413"/>
                    <a:pt x="382" y="413"/>
                  </a:cubicBezTo>
                  <a:cubicBezTo>
                    <a:pt x="353" y="413"/>
                    <a:pt x="324" y="407"/>
                    <a:pt x="298" y="400"/>
                  </a:cubicBezTo>
                  <a:lnTo>
                    <a:pt x="270" y="393"/>
                  </a:lnTo>
                  <a:lnTo>
                    <a:pt x="245" y="386"/>
                  </a:lnTo>
                  <a:cubicBezTo>
                    <a:pt x="199" y="370"/>
                    <a:pt x="169" y="362"/>
                    <a:pt x="147" y="362"/>
                  </a:cubicBezTo>
                  <a:cubicBezTo>
                    <a:pt x="130" y="362"/>
                    <a:pt x="118" y="368"/>
                    <a:pt x="109" y="379"/>
                  </a:cubicBezTo>
                  <a:cubicBezTo>
                    <a:pt x="95" y="396"/>
                    <a:pt x="84" y="410"/>
                    <a:pt x="70" y="424"/>
                  </a:cubicBezTo>
                  <a:lnTo>
                    <a:pt x="53" y="438"/>
                  </a:lnTo>
                  <a:cubicBezTo>
                    <a:pt x="42" y="445"/>
                    <a:pt x="32" y="456"/>
                    <a:pt x="21" y="463"/>
                  </a:cubicBezTo>
                  <a:lnTo>
                    <a:pt x="11" y="470"/>
                  </a:lnTo>
                  <a:lnTo>
                    <a:pt x="0" y="473"/>
                  </a:lnTo>
                  <a:lnTo>
                    <a:pt x="18" y="491"/>
                  </a:lnTo>
                  <a:lnTo>
                    <a:pt x="35" y="512"/>
                  </a:lnTo>
                  <a:lnTo>
                    <a:pt x="49" y="529"/>
                  </a:lnTo>
                  <a:lnTo>
                    <a:pt x="67" y="550"/>
                  </a:lnTo>
                  <a:lnTo>
                    <a:pt x="77" y="564"/>
                  </a:lnTo>
                  <a:lnTo>
                    <a:pt x="95" y="585"/>
                  </a:lnTo>
                  <a:lnTo>
                    <a:pt x="105" y="599"/>
                  </a:lnTo>
                  <a:cubicBezTo>
                    <a:pt x="109" y="606"/>
                    <a:pt x="112" y="613"/>
                    <a:pt x="119" y="620"/>
                  </a:cubicBezTo>
                  <a:lnTo>
                    <a:pt x="126" y="634"/>
                  </a:lnTo>
                  <a:cubicBezTo>
                    <a:pt x="130" y="641"/>
                    <a:pt x="133" y="648"/>
                    <a:pt x="137" y="655"/>
                  </a:cubicBezTo>
                  <a:cubicBezTo>
                    <a:pt x="140" y="662"/>
                    <a:pt x="140" y="666"/>
                    <a:pt x="144" y="673"/>
                  </a:cubicBezTo>
                  <a:cubicBezTo>
                    <a:pt x="147" y="680"/>
                    <a:pt x="147" y="687"/>
                    <a:pt x="151" y="694"/>
                  </a:cubicBezTo>
                  <a:cubicBezTo>
                    <a:pt x="151" y="697"/>
                    <a:pt x="154" y="701"/>
                    <a:pt x="154" y="708"/>
                  </a:cubicBezTo>
                  <a:cubicBezTo>
                    <a:pt x="154" y="718"/>
                    <a:pt x="158" y="729"/>
                    <a:pt x="158" y="739"/>
                  </a:cubicBezTo>
                  <a:cubicBezTo>
                    <a:pt x="158" y="778"/>
                    <a:pt x="210" y="827"/>
                    <a:pt x="263" y="876"/>
                  </a:cubicBezTo>
                  <a:cubicBezTo>
                    <a:pt x="343" y="953"/>
                    <a:pt x="434" y="1037"/>
                    <a:pt x="434" y="1156"/>
                  </a:cubicBezTo>
                  <a:cubicBezTo>
                    <a:pt x="434" y="1201"/>
                    <a:pt x="487" y="1257"/>
                    <a:pt x="567" y="1299"/>
                  </a:cubicBezTo>
                  <a:cubicBezTo>
                    <a:pt x="634" y="1337"/>
                    <a:pt x="703" y="1353"/>
                    <a:pt x="746" y="1353"/>
                  </a:cubicBezTo>
                  <a:cubicBezTo>
                    <a:pt x="764" y="1353"/>
                    <a:pt x="777" y="1350"/>
                    <a:pt x="784" y="1345"/>
                  </a:cubicBezTo>
                  <a:cubicBezTo>
                    <a:pt x="848" y="1301"/>
                    <a:pt x="938" y="1267"/>
                    <a:pt x="1024" y="1267"/>
                  </a:cubicBezTo>
                  <a:cubicBezTo>
                    <a:pt x="1061" y="1267"/>
                    <a:pt x="1098" y="1274"/>
                    <a:pt x="1131" y="1289"/>
                  </a:cubicBezTo>
                  <a:cubicBezTo>
                    <a:pt x="1183" y="1313"/>
                    <a:pt x="1250" y="1366"/>
                    <a:pt x="1267" y="1492"/>
                  </a:cubicBezTo>
                  <a:cubicBezTo>
                    <a:pt x="1278" y="1569"/>
                    <a:pt x="1309" y="1642"/>
                    <a:pt x="1358" y="1702"/>
                  </a:cubicBezTo>
                  <a:cubicBezTo>
                    <a:pt x="1411" y="1762"/>
                    <a:pt x="1442" y="1839"/>
                    <a:pt x="1442" y="1919"/>
                  </a:cubicBezTo>
                  <a:cubicBezTo>
                    <a:pt x="1442" y="2063"/>
                    <a:pt x="1302" y="2087"/>
                    <a:pt x="1201" y="2105"/>
                  </a:cubicBezTo>
                  <a:cubicBezTo>
                    <a:pt x="1099" y="2122"/>
                    <a:pt x="1040" y="2136"/>
                    <a:pt x="1019" y="2185"/>
                  </a:cubicBezTo>
                  <a:cubicBezTo>
                    <a:pt x="1019" y="2189"/>
                    <a:pt x="1019" y="2192"/>
                    <a:pt x="1019" y="2196"/>
                  </a:cubicBezTo>
                  <a:cubicBezTo>
                    <a:pt x="1033" y="2245"/>
                    <a:pt x="1239" y="2364"/>
                    <a:pt x="1313" y="2406"/>
                  </a:cubicBezTo>
                  <a:cubicBezTo>
                    <a:pt x="1488" y="2507"/>
                    <a:pt x="1614" y="2581"/>
                    <a:pt x="1614" y="2679"/>
                  </a:cubicBezTo>
                  <a:cubicBezTo>
                    <a:pt x="1614" y="2738"/>
                    <a:pt x="1677" y="2822"/>
                    <a:pt x="1740" y="2903"/>
                  </a:cubicBezTo>
                  <a:cubicBezTo>
                    <a:pt x="1800" y="2976"/>
                    <a:pt x="1849" y="3057"/>
                    <a:pt x="1887" y="3141"/>
                  </a:cubicBezTo>
                  <a:cubicBezTo>
                    <a:pt x="1915" y="3207"/>
                    <a:pt x="1999" y="3295"/>
                    <a:pt x="2076" y="3379"/>
                  </a:cubicBezTo>
                  <a:cubicBezTo>
                    <a:pt x="2185" y="3491"/>
                    <a:pt x="2297" y="3606"/>
                    <a:pt x="2339" y="3732"/>
                  </a:cubicBezTo>
                  <a:cubicBezTo>
                    <a:pt x="2384" y="3859"/>
                    <a:pt x="2510" y="3936"/>
                    <a:pt x="2622" y="4013"/>
                  </a:cubicBezTo>
                  <a:cubicBezTo>
                    <a:pt x="2678" y="4044"/>
                    <a:pt x="2727" y="4083"/>
                    <a:pt x="2776" y="4125"/>
                  </a:cubicBezTo>
                  <a:cubicBezTo>
                    <a:pt x="2906" y="4254"/>
                    <a:pt x="2930" y="4534"/>
                    <a:pt x="2895" y="4737"/>
                  </a:cubicBezTo>
                  <a:cubicBezTo>
                    <a:pt x="2885" y="4804"/>
                    <a:pt x="2881" y="4874"/>
                    <a:pt x="2881" y="4944"/>
                  </a:cubicBezTo>
                  <a:cubicBezTo>
                    <a:pt x="2881" y="5003"/>
                    <a:pt x="2885" y="5063"/>
                    <a:pt x="2892" y="5122"/>
                  </a:cubicBezTo>
                  <a:lnTo>
                    <a:pt x="2892" y="5129"/>
                  </a:lnTo>
                  <a:cubicBezTo>
                    <a:pt x="2892" y="5140"/>
                    <a:pt x="2895" y="5150"/>
                    <a:pt x="2899" y="5161"/>
                  </a:cubicBezTo>
                  <a:cubicBezTo>
                    <a:pt x="2902" y="5196"/>
                    <a:pt x="2909" y="5227"/>
                    <a:pt x="2920" y="5262"/>
                  </a:cubicBezTo>
                  <a:cubicBezTo>
                    <a:pt x="2934" y="5318"/>
                    <a:pt x="2951" y="5374"/>
                    <a:pt x="2972" y="5430"/>
                  </a:cubicBezTo>
                  <a:lnTo>
                    <a:pt x="2972" y="5434"/>
                  </a:lnTo>
                  <a:cubicBezTo>
                    <a:pt x="2979" y="5448"/>
                    <a:pt x="2986" y="5462"/>
                    <a:pt x="2993" y="5476"/>
                  </a:cubicBezTo>
                  <a:lnTo>
                    <a:pt x="3000" y="5490"/>
                  </a:lnTo>
                  <a:cubicBezTo>
                    <a:pt x="3007" y="5500"/>
                    <a:pt x="3014" y="5514"/>
                    <a:pt x="3021" y="5525"/>
                  </a:cubicBezTo>
                  <a:lnTo>
                    <a:pt x="3028" y="5539"/>
                  </a:lnTo>
                  <a:cubicBezTo>
                    <a:pt x="3039" y="5556"/>
                    <a:pt x="3046" y="5570"/>
                    <a:pt x="3056" y="5588"/>
                  </a:cubicBezTo>
                  <a:cubicBezTo>
                    <a:pt x="3070" y="5602"/>
                    <a:pt x="3077" y="5619"/>
                    <a:pt x="3088" y="5637"/>
                  </a:cubicBezTo>
                  <a:cubicBezTo>
                    <a:pt x="3179" y="5819"/>
                    <a:pt x="3081" y="5956"/>
                    <a:pt x="2962" y="6057"/>
                  </a:cubicBezTo>
                  <a:lnTo>
                    <a:pt x="2948" y="6071"/>
                  </a:lnTo>
                  <a:cubicBezTo>
                    <a:pt x="2930" y="6082"/>
                    <a:pt x="2913" y="6096"/>
                    <a:pt x="2899" y="6110"/>
                  </a:cubicBezTo>
                  <a:cubicBezTo>
                    <a:pt x="2881" y="6120"/>
                    <a:pt x="2853" y="6141"/>
                    <a:pt x="2832" y="6155"/>
                  </a:cubicBezTo>
                  <a:cubicBezTo>
                    <a:pt x="2776" y="6190"/>
                    <a:pt x="2720" y="6236"/>
                    <a:pt x="2675" y="6285"/>
                  </a:cubicBezTo>
                  <a:cubicBezTo>
                    <a:pt x="2643" y="6327"/>
                    <a:pt x="2619" y="6372"/>
                    <a:pt x="2601" y="6418"/>
                  </a:cubicBezTo>
                  <a:cubicBezTo>
                    <a:pt x="2547" y="6545"/>
                    <a:pt x="2487" y="6645"/>
                    <a:pt x="2310" y="6645"/>
                  </a:cubicBezTo>
                  <a:cubicBezTo>
                    <a:pt x="2258" y="6645"/>
                    <a:pt x="2196" y="6636"/>
                    <a:pt x="2122" y="6617"/>
                  </a:cubicBezTo>
                  <a:cubicBezTo>
                    <a:pt x="2090" y="6610"/>
                    <a:pt x="2062" y="6607"/>
                    <a:pt x="2034" y="6603"/>
                  </a:cubicBezTo>
                  <a:lnTo>
                    <a:pt x="2034" y="6603"/>
                  </a:lnTo>
                  <a:cubicBezTo>
                    <a:pt x="2052" y="6656"/>
                    <a:pt x="2076" y="6705"/>
                    <a:pt x="2108" y="6754"/>
                  </a:cubicBezTo>
                  <a:cubicBezTo>
                    <a:pt x="2174" y="6873"/>
                    <a:pt x="2237" y="6985"/>
                    <a:pt x="2195" y="7069"/>
                  </a:cubicBezTo>
                  <a:cubicBezTo>
                    <a:pt x="2167" y="7126"/>
                    <a:pt x="2109" y="7145"/>
                    <a:pt x="2037" y="7145"/>
                  </a:cubicBezTo>
                  <a:cubicBezTo>
                    <a:pt x="1959" y="7145"/>
                    <a:pt x="1863" y="7122"/>
                    <a:pt x="1768" y="7100"/>
                  </a:cubicBezTo>
                  <a:cubicBezTo>
                    <a:pt x="1705" y="7083"/>
                    <a:pt x="1642" y="7072"/>
                    <a:pt x="1575" y="7065"/>
                  </a:cubicBezTo>
                  <a:cubicBezTo>
                    <a:pt x="1575" y="7069"/>
                    <a:pt x="1575" y="7072"/>
                    <a:pt x="1572" y="7076"/>
                  </a:cubicBezTo>
                  <a:lnTo>
                    <a:pt x="1572" y="7079"/>
                  </a:lnTo>
                  <a:lnTo>
                    <a:pt x="1572" y="7090"/>
                  </a:lnTo>
                  <a:lnTo>
                    <a:pt x="1568" y="7093"/>
                  </a:lnTo>
                  <a:lnTo>
                    <a:pt x="1565" y="7100"/>
                  </a:lnTo>
                  <a:lnTo>
                    <a:pt x="1561" y="7107"/>
                  </a:lnTo>
                  <a:lnTo>
                    <a:pt x="1558" y="7114"/>
                  </a:lnTo>
                  <a:lnTo>
                    <a:pt x="1554" y="7121"/>
                  </a:lnTo>
                  <a:lnTo>
                    <a:pt x="1547" y="7128"/>
                  </a:lnTo>
                  <a:lnTo>
                    <a:pt x="1544" y="7135"/>
                  </a:lnTo>
                  <a:lnTo>
                    <a:pt x="1537" y="7146"/>
                  </a:lnTo>
                  <a:lnTo>
                    <a:pt x="1530" y="7153"/>
                  </a:lnTo>
                  <a:lnTo>
                    <a:pt x="1523" y="7160"/>
                  </a:lnTo>
                  <a:lnTo>
                    <a:pt x="1516" y="7170"/>
                  </a:lnTo>
                  <a:lnTo>
                    <a:pt x="1505" y="7177"/>
                  </a:lnTo>
                  <a:lnTo>
                    <a:pt x="1495" y="7184"/>
                  </a:lnTo>
                  <a:lnTo>
                    <a:pt x="1481" y="7198"/>
                  </a:lnTo>
                  <a:lnTo>
                    <a:pt x="1467" y="7209"/>
                  </a:lnTo>
                  <a:lnTo>
                    <a:pt x="1449" y="7223"/>
                  </a:lnTo>
                  <a:lnTo>
                    <a:pt x="1439" y="7230"/>
                  </a:lnTo>
                  <a:lnTo>
                    <a:pt x="1421" y="7240"/>
                  </a:lnTo>
                  <a:lnTo>
                    <a:pt x="1407" y="7251"/>
                  </a:lnTo>
                  <a:lnTo>
                    <a:pt x="1390" y="7261"/>
                  </a:lnTo>
                  <a:lnTo>
                    <a:pt x="1372" y="7272"/>
                  </a:lnTo>
                  <a:lnTo>
                    <a:pt x="1355" y="7282"/>
                  </a:lnTo>
                  <a:lnTo>
                    <a:pt x="1337" y="7293"/>
                  </a:lnTo>
                  <a:lnTo>
                    <a:pt x="1316" y="7307"/>
                  </a:lnTo>
                  <a:lnTo>
                    <a:pt x="1295" y="7317"/>
                  </a:lnTo>
                  <a:lnTo>
                    <a:pt x="1288" y="7321"/>
                  </a:lnTo>
                  <a:cubicBezTo>
                    <a:pt x="1327" y="7352"/>
                    <a:pt x="1365" y="7377"/>
                    <a:pt x="1407" y="7401"/>
                  </a:cubicBezTo>
                  <a:lnTo>
                    <a:pt x="1456" y="7429"/>
                  </a:lnTo>
                  <a:cubicBezTo>
                    <a:pt x="1488" y="7450"/>
                    <a:pt x="1509" y="7478"/>
                    <a:pt x="1516" y="7513"/>
                  </a:cubicBezTo>
                  <a:cubicBezTo>
                    <a:pt x="1530" y="7576"/>
                    <a:pt x="1491" y="7632"/>
                    <a:pt x="1442" y="7695"/>
                  </a:cubicBezTo>
                  <a:cubicBezTo>
                    <a:pt x="1390" y="7769"/>
                    <a:pt x="1330" y="7853"/>
                    <a:pt x="1334" y="7962"/>
                  </a:cubicBezTo>
                  <a:cubicBezTo>
                    <a:pt x="1337" y="8081"/>
                    <a:pt x="1386" y="8147"/>
                    <a:pt x="1435" y="8161"/>
                  </a:cubicBezTo>
                  <a:cubicBezTo>
                    <a:pt x="1440" y="8163"/>
                    <a:pt x="1445" y="8164"/>
                    <a:pt x="1450" y="8164"/>
                  </a:cubicBezTo>
                  <a:cubicBezTo>
                    <a:pt x="1463" y="8164"/>
                    <a:pt x="1478" y="8157"/>
                    <a:pt x="1488" y="8144"/>
                  </a:cubicBezTo>
                  <a:cubicBezTo>
                    <a:pt x="1565" y="8032"/>
                    <a:pt x="1873" y="7786"/>
                    <a:pt x="2013" y="7741"/>
                  </a:cubicBezTo>
                  <a:cubicBezTo>
                    <a:pt x="2024" y="7737"/>
                    <a:pt x="2027" y="7734"/>
                    <a:pt x="2031" y="7681"/>
                  </a:cubicBezTo>
                  <a:cubicBezTo>
                    <a:pt x="2024" y="7636"/>
                    <a:pt x="2038" y="7590"/>
                    <a:pt x="2069" y="7555"/>
                  </a:cubicBezTo>
                  <a:cubicBezTo>
                    <a:pt x="2092" y="7538"/>
                    <a:pt x="2120" y="7526"/>
                    <a:pt x="2149" y="7526"/>
                  </a:cubicBezTo>
                  <a:cubicBezTo>
                    <a:pt x="2155" y="7526"/>
                    <a:pt x="2161" y="7526"/>
                    <a:pt x="2167" y="7527"/>
                  </a:cubicBezTo>
                  <a:cubicBezTo>
                    <a:pt x="2185" y="7527"/>
                    <a:pt x="2192" y="7524"/>
                    <a:pt x="2209" y="7422"/>
                  </a:cubicBezTo>
                  <a:cubicBezTo>
                    <a:pt x="2213" y="7370"/>
                    <a:pt x="2230" y="7317"/>
                    <a:pt x="2251" y="7268"/>
                  </a:cubicBezTo>
                  <a:cubicBezTo>
                    <a:pt x="2299" y="7183"/>
                    <a:pt x="2364" y="7164"/>
                    <a:pt x="2441" y="7164"/>
                  </a:cubicBezTo>
                  <a:cubicBezTo>
                    <a:pt x="2472" y="7164"/>
                    <a:pt x="2504" y="7167"/>
                    <a:pt x="2538" y="7170"/>
                  </a:cubicBezTo>
                  <a:cubicBezTo>
                    <a:pt x="2573" y="7174"/>
                    <a:pt x="2608" y="7177"/>
                    <a:pt x="2654" y="7177"/>
                  </a:cubicBezTo>
                  <a:lnTo>
                    <a:pt x="2661" y="7177"/>
                  </a:lnTo>
                  <a:cubicBezTo>
                    <a:pt x="2822" y="7177"/>
                    <a:pt x="3070" y="7020"/>
                    <a:pt x="3308" y="6866"/>
                  </a:cubicBezTo>
                  <a:lnTo>
                    <a:pt x="3357" y="6834"/>
                  </a:lnTo>
                  <a:cubicBezTo>
                    <a:pt x="3616" y="6666"/>
                    <a:pt x="3655" y="6642"/>
                    <a:pt x="3757" y="6148"/>
                  </a:cubicBezTo>
                  <a:cubicBezTo>
                    <a:pt x="3834" y="5787"/>
                    <a:pt x="3732" y="5364"/>
                    <a:pt x="3669" y="5112"/>
                  </a:cubicBezTo>
                  <a:cubicBezTo>
                    <a:pt x="3648" y="5038"/>
                    <a:pt x="3634" y="4965"/>
                    <a:pt x="3627" y="4891"/>
                  </a:cubicBezTo>
                  <a:cubicBezTo>
                    <a:pt x="3620" y="4751"/>
                    <a:pt x="3284" y="4135"/>
                    <a:pt x="3175" y="4097"/>
                  </a:cubicBezTo>
                  <a:cubicBezTo>
                    <a:pt x="3067" y="4097"/>
                    <a:pt x="2846" y="3922"/>
                    <a:pt x="2346" y="3431"/>
                  </a:cubicBezTo>
                  <a:cubicBezTo>
                    <a:pt x="2304" y="3386"/>
                    <a:pt x="2269" y="3354"/>
                    <a:pt x="2251" y="3337"/>
                  </a:cubicBezTo>
                  <a:cubicBezTo>
                    <a:pt x="2195" y="3281"/>
                    <a:pt x="2157" y="3211"/>
                    <a:pt x="2136" y="3134"/>
                  </a:cubicBezTo>
                  <a:cubicBezTo>
                    <a:pt x="2115" y="3050"/>
                    <a:pt x="2073" y="2976"/>
                    <a:pt x="2010" y="2917"/>
                  </a:cubicBezTo>
                  <a:cubicBezTo>
                    <a:pt x="1807" y="2749"/>
                    <a:pt x="1814" y="2332"/>
                    <a:pt x="1849" y="2115"/>
                  </a:cubicBezTo>
                  <a:cubicBezTo>
                    <a:pt x="1877" y="1954"/>
                    <a:pt x="2003" y="1863"/>
                    <a:pt x="2104" y="1790"/>
                  </a:cubicBezTo>
                  <a:cubicBezTo>
                    <a:pt x="2178" y="1737"/>
                    <a:pt x="2237" y="1695"/>
                    <a:pt x="2237" y="1649"/>
                  </a:cubicBezTo>
                  <a:cubicBezTo>
                    <a:pt x="2230" y="1509"/>
                    <a:pt x="2255" y="1408"/>
                    <a:pt x="2314" y="1341"/>
                  </a:cubicBezTo>
                  <a:cubicBezTo>
                    <a:pt x="2367" y="1289"/>
                    <a:pt x="2437" y="1257"/>
                    <a:pt x="2507" y="1257"/>
                  </a:cubicBezTo>
                  <a:cubicBezTo>
                    <a:pt x="2654" y="1250"/>
                    <a:pt x="2808" y="1128"/>
                    <a:pt x="2885" y="1005"/>
                  </a:cubicBezTo>
                  <a:lnTo>
                    <a:pt x="2892" y="995"/>
                  </a:lnTo>
                  <a:lnTo>
                    <a:pt x="2878" y="988"/>
                  </a:lnTo>
                  <a:lnTo>
                    <a:pt x="2874" y="981"/>
                  </a:lnTo>
                  <a:lnTo>
                    <a:pt x="2857" y="981"/>
                  </a:lnTo>
                  <a:cubicBezTo>
                    <a:pt x="2727" y="956"/>
                    <a:pt x="2426" y="767"/>
                    <a:pt x="2314" y="613"/>
                  </a:cubicBezTo>
                  <a:lnTo>
                    <a:pt x="2304" y="596"/>
                  </a:lnTo>
                  <a:lnTo>
                    <a:pt x="2304" y="592"/>
                  </a:lnTo>
                  <a:lnTo>
                    <a:pt x="2297" y="578"/>
                  </a:lnTo>
                  <a:lnTo>
                    <a:pt x="2293" y="571"/>
                  </a:lnTo>
                  <a:lnTo>
                    <a:pt x="2286" y="561"/>
                  </a:lnTo>
                  <a:cubicBezTo>
                    <a:pt x="2286" y="557"/>
                    <a:pt x="2286" y="554"/>
                    <a:pt x="2286" y="550"/>
                  </a:cubicBezTo>
                  <a:cubicBezTo>
                    <a:pt x="2283" y="550"/>
                    <a:pt x="2283" y="547"/>
                    <a:pt x="2283" y="543"/>
                  </a:cubicBezTo>
                  <a:cubicBezTo>
                    <a:pt x="2279" y="540"/>
                    <a:pt x="2283" y="536"/>
                    <a:pt x="2283" y="533"/>
                  </a:cubicBezTo>
                  <a:lnTo>
                    <a:pt x="2283" y="526"/>
                  </a:lnTo>
                  <a:cubicBezTo>
                    <a:pt x="2283" y="522"/>
                    <a:pt x="2283" y="515"/>
                    <a:pt x="2283" y="512"/>
                  </a:cubicBezTo>
                  <a:cubicBezTo>
                    <a:pt x="2286" y="470"/>
                    <a:pt x="2293" y="431"/>
                    <a:pt x="2311" y="393"/>
                  </a:cubicBezTo>
                  <a:cubicBezTo>
                    <a:pt x="2325" y="358"/>
                    <a:pt x="2342" y="316"/>
                    <a:pt x="2332" y="302"/>
                  </a:cubicBezTo>
                  <a:cubicBezTo>
                    <a:pt x="2332" y="295"/>
                    <a:pt x="2307" y="267"/>
                    <a:pt x="2188" y="253"/>
                  </a:cubicBezTo>
                  <a:cubicBezTo>
                    <a:pt x="1873" y="214"/>
                    <a:pt x="1782" y="102"/>
                    <a:pt x="1723" y="29"/>
                  </a:cubicBezTo>
                  <a:cubicBezTo>
                    <a:pt x="1716" y="18"/>
                    <a:pt x="1709" y="11"/>
                    <a:pt x="170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94" name="Google Shape;4608;p79">
              <a:extLst>
                <a:ext uri="{3A15E8B8-E757-4DD2-9F0C-8BE1893540E3}">
                  <a16:creationId xmlns:a16="http://schemas.microsoft.com/office/drawing/2010/main" id="{1C0037EE-FCC6-4927-9A20-F8FA58D69FE5}"/>
                </a:ext>
              </a:extLst>
            </p:cNvPr>
            <p:cNvSpPr/>
            <p:nvPr/>
          </p:nvSpPr>
          <p:spPr>
            <a:xfrm rot="0">
              <a:off x="2799356" y="1936670"/>
              <a:ext cx="40800" cy="29476"/>
            </a:xfrm>
            <a:custGeom>
              <a:avLst/>
              <a:gdLst/>
              <a:ahLst/>
              <a:cxnLst/>
              <a:rect b="b" l="0" r="r" t="0"/>
              <a:pathLst>
                <a:path h="2171" w="3005">
                  <a:moveTo>
                    <a:pt x="2207" y="1"/>
                  </a:moveTo>
                  <a:cubicBezTo>
                    <a:pt x="2164" y="1"/>
                    <a:pt x="2125" y="8"/>
                    <a:pt x="2101" y="24"/>
                  </a:cubicBezTo>
                  <a:cubicBezTo>
                    <a:pt x="2080" y="38"/>
                    <a:pt x="2070" y="59"/>
                    <a:pt x="2073" y="84"/>
                  </a:cubicBezTo>
                  <a:cubicBezTo>
                    <a:pt x="2077" y="182"/>
                    <a:pt x="2028" y="273"/>
                    <a:pt x="1940" y="322"/>
                  </a:cubicBezTo>
                  <a:cubicBezTo>
                    <a:pt x="1930" y="325"/>
                    <a:pt x="1919" y="329"/>
                    <a:pt x="1905" y="332"/>
                  </a:cubicBezTo>
                  <a:lnTo>
                    <a:pt x="1898" y="332"/>
                  </a:lnTo>
                  <a:cubicBezTo>
                    <a:pt x="1891" y="336"/>
                    <a:pt x="1884" y="336"/>
                    <a:pt x="1877" y="336"/>
                  </a:cubicBezTo>
                  <a:lnTo>
                    <a:pt x="1867" y="336"/>
                  </a:lnTo>
                  <a:cubicBezTo>
                    <a:pt x="1860" y="336"/>
                    <a:pt x="1849" y="332"/>
                    <a:pt x="1839" y="329"/>
                  </a:cubicBezTo>
                  <a:cubicBezTo>
                    <a:pt x="1828" y="325"/>
                    <a:pt x="1818" y="322"/>
                    <a:pt x="1811" y="315"/>
                  </a:cubicBezTo>
                  <a:cubicBezTo>
                    <a:pt x="1800" y="304"/>
                    <a:pt x="1790" y="290"/>
                    <a:pt x="1783" y="273"/>
                  </a:cubicBezTo>
                  <a:lnTo>
                    <a:pt x="1783" y="269"/>
                  </a:lnTo>
                  <a:cubicBezTo>
                    <a:pt x="1783" y="262"/>
                    <a:pt x="1779" y="255"/>
                    <a:pt x="1779" y="248"/>
                  </a:cubicBezTo>
                  <a:lnTo>
                    <a:pt x="1779" y="245"/>
                  </a:lnTo>
                  <a:cubicBezTo>
                    <a:pt x="1779" y="238"/>
                    <a:pt x="1779" y="227"/>
                    <a:pt x="1779" y="220"/>
                  </a:cubicBezTo>
                  <a:cubicBezTo>
                    <a:pt x="1762" y="213"/>
                    <a:pt x="1741" y="206"/>
                    <a:pt x="1720" y="199"/>
                  </a:cubicBezTo>
                  <a:cubicBezTo>
                    <a:pt x="1688" y="185"/>
                    <a:pt x="1657" y="175"/>
                    <a:pt x="1625" y="157"/>
                  </a:cubicBezTo>
                  <a:lnTo>
                    <a:pt x="1622" y="161"/>
                  </a:lnTo>
                  <a:lnTo>
                    <a:pt x="1593" y="140"/>
                  </a:lnTo>
                  <a:cubicBezTo>
                    <a:pt x="1579" y="133"/>
                    <a:pt x="1569" y="126"/>
                    <a:pt x="1555" y="115"/>
                  </a:cubicBezTo>
                  <a:lnTo>
                    <a:pt x="1513" y="87"/>
                  </a:lnTo>
                  <a:lnTo>
                    <a:pt x="1516" y="84"/>
                  </a:lnTo>
                  <a:cubicBezTo>
                    <a:pt x="1509" y="77"/>
                    <a:pt x="1502" y="66"/>
                    <a:pt x="1495" y="59"/>
                  </a:cubicBezTo>
                  <a:cubicBezTo>
                    <a:pt x="1476" y="36"/>
                    <a:pt x="1433" y="28"/>
                    <a:pt x="1380" y="28"/>
                  </a:cubicBezTo>
                  <a:cubicBezTo>
                    <a:pt x="1315" y="28"/>
                    <a:pt x="1235" y="39"/>
                    <a:pt x="1166" y="49"/>
                  </a:cubicBezTo>
                  <a:cubicBezTo>
                    <a:pt x="1107" y="59"/>
                    <a:pt x="1047" y="66"/>
                    <a:pt x="988" y="70"/>
                  </a:cubicBezTo>
                  <a:cubicBezTo>
                    <a:pt x="965" y="73"/>
                    <a:pt x="943" y="75"/>
                    <a:pt x="920" y="75"/>
                  </a:cubicBezTo>
                  <a:cubicBezTo>
                    <a:pt x="871" y="75"/>
                    <a:pt x="823" y="68"/>
                    <a:pt x="778" y="56"/>
                  </a:cubicBezTo>
                  <a:cubicBezTo>
                    <a:pt x="755" y="48"/>
                    <a:pt x="729" y="45"/>
                    <a:pt x="702" y="45"/>
                  </a:cubicBezTo>
                  <a:cubicBezTo>
                    <a:pt x="529" y="45"/>
                    <a:pt x="277" y="191"/>
                    <a:pt x="102" y="406"/>
                  </a:cubicBezTo>
                  <a:cubicBezTo>
                    <a:pt x="1" y="528"/>
                    <a:pt x="22" y="556"/>
                    <a:pt x="64" y="626"/>
                  </a:cubicBezTo>
                  <a:cubicBezTo>
                    <a:pt x="113" y="693"/>
                    <a:pt x="137" y="773"/>
                    <a:pt x="141" y="854"/>
                  </a:cubicBezTo>
                  <a:cubicBezTo>
                    <a:pt x="137" y="921"/>
                    <a:pt x="155" y="984"/>
                    <a:pt x="186" y="1040"/>
                  </a:cubicBezTo>
                  <a:lnTo>
                    <a:pt x="197" y="1061"/>
                  </a:lnTo>
                  <a:lnTo>
                    <a:pt x="200" y="1071"/>
                  </a:lnTo>
                  <a:lnTo>
                    <a:pt x="207" y="1085"/>
                  </a:lnTo>
                  <a:lnTo>
                    <a:pt x="211" y="1096"/>
                  </a:lnTo>
                  <a:cubicBezTo>
                    <a:pt x="211" y="1099"/>
                    <a:pt x="218" y="1106"/>
                    <a:pt x="218" y="1110"/>
                  </a:cubicBezTo>
                  <a:cubicBezTo>
                    <a:pt x="221" y="1117"/>
                    <a:pt x="218" y="1120"/>
                    <a:pt x="221" y="1124"/>
                  </a:cubicBezTo>
                  <a:cubicBezTo>
                    <a:pt x="225" y="1127"/>
                    <a:pt x="225" y="1134"/>
                    <a:pt x="225" y="1138"/>
                  </a:cubicBezTo>
                  <a:cubicBezTo>
                    <a:pt x="228" y="1145"/>
                    <a:pt x="225" y="1148"/>
                    <a:pt x="225" y="1152"/>
                  </a:cubicBezTo>
                  <a:lnTo>
                    <a:pt x="225" y="1169"/>
                  </a:lnTo>
                  <a:lnTo>
                    <a:pt x="225" y="1183"/>
                  </a:lnTo>
                  <a:lnTo>
                    <a:pt x="225" y="1204"/>
                  </a:lnTo>
                  <a:lnTo>
                    <a:pt x="225" y="1218"/>
                  </a:lnTo>
                  <a:cubicBezTo>
                    <a:pt x="225" y="1222"/>
                    <a:pt x="221" y="1232"/>
                    <a:pt x="221" y="1243"/>
                  </a:cubicBezTo>
                  <a:cubicBezTo>
                    <a:pt x="218" y="1250"/>
                    <a:pt x="221" y="1253"/>
                    <a:pt x="218" y="1257"/>
                  </a:cubicBezTo>
                  <a:lnTo>
                    <a:pt x="218" y="1260"/>
                  </a:lnTo>
                  <a:cubicBezTo>
                    <a:pt x="354" y="1355"/>
                    <a:pt x="351" y="1526"/>
                    <a:pt x="347" y="1656"/>
                  </a:cubicBezTo>
                  <a:cubicBezTo>
                    <a:pt x="347" y="1694"/>
                    <a:pt x="347" y="1736"/>
                    <a:pt x="351" y="1775"/>
                  </a:cubicBezTo>
                  <a:cubicBezTo>
                    <a:pt x="354" y="1796"/>
                    <a:pt x="361" y="1799"/>
                    <a:pt x="361" y="1803"/>
                  </a:cubicBezTo>
                  <a:cubicBezTo>
                    <a:pt x="370" y="1808"/>
                    <a:pt x="383" y="1810"/>
                    <a:pt x="399" y="1810"/>
                  </a:cubicBezTo>
                  <a:cubicBezTo>
                    <a:pt x="436" y="1810"/>
                    <a:pt x="486" y="1800"/>
                    <a:pt x="522" y="1792"/>
                  </a:cubicBezTo>
                  <a:cubicBezTo>
                    <a:pt x="554" y="1785"/>
                    <a:pt x="589" y="1782"/>
                    <a:pt x="620" y="1778"/>
                  </a:cubicBezTo>
                  <a:cubicBezTo>
                    <a:pt x="626" y="1777"/>
                    <a:pt x="632" y="1776"/>
                    <a:pt x="638" y="1776"/>
                  </a:cubicBezTo>
                  <a:cubicBezTo>
                    <a:pt x="667" y="1776"/>
                    <a:pt x="694" y="1790"/>
                    <a:pt x="711" y="1810"/>
                  </a:cubicBezTo>
                  <a:cubicBezTo>
                    <a:pt x="743" y="1855"/>
                    <a:pt x="725" y="1904"/>
                    <a:pt x="711" y="1953"/>
                  </a:cubicBezTo>
                  <a:cubicBezTo>
                    <a:pt x="690" y="2013"/>
                    <a:pt x="676" y="2062"/>
                    <a:pt x="701" y="2090"/>
                  </a:cubicBezTo>
                  <a:cubicBezTo>
                    <a:pt x="711" y="2100"/>
                    <a:pt x="727" y="2104"/>
                    <a:pt x="746" y="2104"/>
                  </a:cubicBezTo>
                  <a:cubicBezTo>
                    <a:pt x="780" y="2104"/>
                    <a:pt x="825" y="2092"/>
                    <a:pt x="865" y="2083"/>
                  </a:cubicBezTo>
                  <a:cubicBezTo>
                    <a:pt x="911" y="2069"/>
                    <a:pt x="956" y="2062"/>
                    <a:pt x="1005" y="2058"/>
                  </a:cubicBezTo>
                  <a:cubicBezTo>
                    <a:pt x="1008" y="2058"/>
                    <a:pt x="1011" y="2058"/>
                    <a:pt x="1014" y="2058"/>
                  </a:cubicBezTo>
                  <a:cubicBezTo>
                    <a:pt x="1073" y="2058"/>
                    <a:pt x="1126" y="2092"/>
                    <a:pt x="1149" y="2146"/>
                  </a:cubicBezTo>
                  <a:cubicBezTo>
                    <a:pt x="1152" y="2156"/>
                    <a:pt x="1156" y="2163"/>
                    <a:pt x="1159" y="2170"/>
                  </a:cubicBezTo>
                  <a:lnTo>
                    <a:pt x="1170" y="2167"/>
                  </a:lnTo>
                  <a:lnTo>
                    <a:pt x="1201" y="2149"/>
                  </a:lnTo>
                  <a:lnTo>
                    <a:pt x="1219" y="2139"/>
                  </a:lnTo>
                  <a:lnTo>
                    <a:pt x="1240" y="2128"/>
                  </a:lnTo>
                  <a:lnTo>
                    <a:pt x="1254" y="2118"/>
                  </a:lnTo>
                  <a:lnTo>
                    <a:pt x="1271" y="2107"/>
                  </a:lnTo>
                  <a:lnTo>
                    <a:pt x="1285" y="2100"/>
                  </a:lnTo>
                  <a:lnTo>
                    <a:pt x="1299" y="2090"/>
                  </a:lnTo>
                  <a:lnTo>
                    <a:pt x="1310" y="2083"/>
                  </a:lnTo>
                  <a:lnTo>
                    <a:pt x="1324" y="2076"/>
                  </a:lnTo>
                  <a:lnTo>
                    <a:pt x="1334" y="2069"/>
                  </a:lnTo>
                  <a:lnTo>
                    <a:pt x="1345" y="2058"/>
                  </a:lnTo>
                  <a:lnTo>
                    <a:pt x="1352" y="2051"/>
                  </a:lnTo>
                  <a:lnTo>
                    <a:pt x="1362" y="2044"/>
                  </a:lnTo>
                  <a:lnTo>
                    <a:pt x="1369" y="2041"/>
                  </a:lnTo>
                  <a:lnTo>
                    <a:pt x="1376" y="2034"/>
                  </a:lnTo>
                  <a:lnTo>
                    <a:pt x="1380" y="2030"/>
                  </a:lnTo>
                  <a:lnTo>
                    <a:pt x="1387" y="2023"/>
                  </a:lnTo>
                  <a:lnTo>
                    <a:pt x="1390" y="2020"/>
                  </a:lnTo>
                  <a:lnTo>
                    <a:pt x="1397" y="2013"/>
                  </a:lnTo>
                  <a:lnTo>
                    <a:pt x="1401" y="2006"/>
                  </a:lnTo>
                  <a:lnTo>
                    <a:pt x="1404" y="2002"/>
                  </a:lnTo>
                  <a:lnTo>
                    <a:pt x="1404" y="1999"/>
                  </a:lnTo>
                  <a:lnTo>
                    <a:pt x="1404" y="1995"/>
                  </a:lnTo>
                  <a:cubicBezTo>
                    <a:pt x="1404" y="1967"/>
                    <a:pt x="1418" y="1939"/>
                    <a:pt x="1439" y="1922"/>
                  </a:cubicBezTo>
                  <a:cubicBezTo>
                    <a:pt x="1464" y="1903"/>
                    <a:pt x="1496" y="1895"/>
                    <a:pt x="1536" y="1895"/>
                  </a:cubicBezTo>
                  <a:cubicBezTo>
                    <a:pt x="1591" y="1895"/>
                    <a:pt x="1663" y="1910"/>
                    <a:pt x="1758" y="1932"/>
                  </a:cubicBezTo>
                  <a:cubicBezTo>
                    <a:pt x="1821" y="1946"/>
                    <a:pt x="1936" y="1975"/>
                    <a:pt x="1998" y="1975"/>
                  </a:cubicBezTo>
                  <a:cubicBezTo>
                    <a:pt x="2015" y="1975"/>
                    <a:pt x="2028" y="1973"/>
                    <a:pt x="2035" y="1967"/>
                  </a:cubicBezTo>
                  <a:cubicBezTo>
                    <a:pt x="2042" y="1939"/>
                    <a:pt x="1982" y="1834"/>
                    <a:pt x="1947" y="1778"/>
                  </a:cubicBezTo>
                  <a:cubicBezTo>
                    <a:pt x="1881" y="1656"/>
                    <a:pt x="1821" y="1554"/>
                    <a:pt x="1877" y="1481"/>
                  </a:cubicBezTo>
                  <a:cubicBezTo>
                    <a:pt x="1904" y="1445"/>
                    <a:pt x="1946" y="1433"/>
                    <a:pt x="1992" y="1433"/>
                  </a:cubicBezTo>
                  <a:cubicBezTo>
                    <a:pt x="2030" y="1433"/>
                    <a:pt x="2071" y="1441"/>
                    <a:pt x="2108" y="1449"/>
                  </a:cubicBezTo>
                  <a:cubicBezTo>
                    <a:pt x="2175" y="1466"/>
                    <a:pt x="2226" y="1474"/>
                    <a:pt x="2265" y="1474"/>
                  </a:cubicBezTo>
                  <a:cubicBezTo>
                    <a:pt x="2372" y="1474"/>
                    <a:pt x="2395" y="1416"/>
                    <a:pt x="2434" y="1327"/>
                  </a:cubicBezTo>
                  <a:cubicBezTo>
                    <a:pt x="2458" y="1267"/>
                    <a:pt x="2486" y="1211"/>
                    <a:pt x="2525" y="1162"/>
                  </a:cubicBezTo>
                  <a:cubicBezTo>
                    <a:pt x="2581" y="1103"/>
                    <a:pt x="2644" y="1050"/>
                    <a:pt x="2710" y="1005"/>
                  </a:cubicBezTo>
                  <a:cubicBezTo>
                    <a:pt x="2917" y="854"/>
                    <a:pt x="3004" y="770"/>
                    <a:pt x="2903" y="616"/>
                  </a:cubicBezTo>
                  <a:cubicBezTo>
                    <a:pt x="2885" y="591"/>
                    <a:pt x="2871" y="563"/>
                    <a:pt x="2857" y="539"/>
                  </a:cubicBezTo>
                  <a:cubicBezTo>
                    <a:pt x="2770" y="378"/>
                    <a:pt x="2717" y="196"/>
                    <a:pt x="2707" y="14"/>
                  </a:cubicBezTo>
                  <a:lnTo>
                    <a:pt x="2703" y="14"/>
                  </a:lnTo>
                  <a:cubicBezTo>
                    <a:pt x="2686" y="14"/>
                    <a:pt x="2672" y="17"/>
                    <a:pt x="2658" y="24"/>
                  </a:cubicBezTo>
                  <a:cubicBezTo>
                    <a:pt x="2644" y="28"/>
                    <a:pt x="2630" y="31"/>
                    <a:pt x="2616" y="35"/>
                  </a:cubicBezTo>
                  <a:lnTo>
                    <a:pt x="2605" y="38"/>
                  </a:lnTo>
                  <a:cubicBezTo>
                    <a:pt x="2591" y="42"/>
                    <a:pt x="2577" y="45"/>
                    <a:pt x="2563" y="45"/>
                  </a:cubicBezTo>
                  <a:lnTo>
                    <a:pt x="2556" y="45"/>
                  </a:lnTo>
                  <a:cubicBezTo>
                    <a:pt x="2546" y="45"/>
                    <a:pt x="2532" y="49"/>
                    <a:pt x="2521" y="49"/>
                  </a:cubicBezTo>
                  <a:lnTo>
                    <a:pt x="2465" y="49"/>
                  </a:lnTo>
                  <a:cubicBezTo>
                    <a:pt x="2455" y="49"/>
                    <a:pt x="2444" y="49"/>
                    <a:pt x="2434" y="45"/>
                  </a:cubicBezTo>
                  <a:lnTo>
                    <a:pt x="2427" y="45"/>
                  </a:lnTo>
                  <a:cubicBezTo>
                    <a:pt x="2416" y="45"/>
                    <a:pt x="2406" y="42"/>
                    <a:pt x="2395" y="38"/>
                  </a:cubicBezTo>
                  <a:lnTo>
                    <a:pt x="2388" y="38"/>
                  </a:lnTo>
                  <a:cubicBezTo>
                    <a:pt x="2378" y="35"/>
                    <a:pt x="2367" y="31"/>
                    <a:pt x="2357" y="28"/>
                  </a:cubicBezTo>
                  <a:cubicBezTo>
                    <a:pt x="2313" y="11"/>
                    <a:pt x="2258" y="1"/>
                    <a:pt x="220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95" name="Google Shape;4609;p79">
              <a:extLst>
                <a:ext uri="{5A3EA2B7-99C3-4DF9-82FA-A8842C9C1FE6}">
                  <a16:creationId xmlns:a16="http://schemas.microsoft.com/office/drawing/2010/main" id="{B947784C-AC40-4D05-B77A-DBD81B4AA95D}"/>
                </a:ext>
              </a:extLst>
            </p:cNvPr>
            <p:cNvSpPr/>
            <p:nvPr/>
          </p:nvSpPr>
          <p:spPr>
            <a:xfrm rot="0">
              <a:off x="2816708" y="1965033"/>
              <a:ext cx="204" cy="163"/>
            </a:xfrm>
            <a:custGeom>
              <a:avLst/>
              <a:gdLst/>
              <a:ahLst/>
              <a:cxnLst/>
              <a:rect b="b" l="0" r="r" t="0"/>
              <a:pathLst>
                <a:path h="12" w="15">
                  <a:moveTo>
                    <a:pt x="14"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96" name="Google Shape;4610;p79">
              <a:extLst>
                <a:ext uri="{2C99AF75-12DB-41BB-8C40-4C4A7E59C888}">
                  <a16:creationId xmlns:a16="http://schemas.microsoft.com/office/drawing/2010/main" id="{BFD05463-D73E-4418-AC66-730260DF261E}"/>
                </a:ext>
              </a:extLst>
            </p:cNvPr>
            <p:cNvSpPr/>
            <p:nvPr/>
          </p:nvSpPr>
          <p:spPr>
            <a:xfrm rot="0">
              <a:off x="2815798" y="1965563"/>
              <a:ext cx="299" cy="149"/>
            </a:xfrm>
            <a:custGeom>
              <a:avLst/>
              <a:gdLst/>
              <a:ahLst/>
              <a:cxnLst/>
              <a:rect b="b" l="0" r="r" t="0"/>
              <a:pathLst>
                <a:path h="11" w="22">
                  <a:moveTo>
                    <a:pt x="22"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97" name="Google Shape;4611;p79">
              <a:extLst>
                <a:ext uri="{EAB3445B-96F8-41E0-BB9E-19506376900E}">
                  <a16:creationId xmlns:a16="http://schemas.microsoft.com/office/drawing/2010/main" id="{9C6A7E48-FD01-4852-93D8-66B4E5A57797}"/>
                </a:ext>
              </a:extLst>
            </p:cNvPr>
            <p:cNvSpPr/>
            <p:nvPr/>
          </p:nvSpPr>
          <p:spPr>
            <a:xfrm rot="0">
              <a:off x="2817033" y="1964802"/>
              <a:ext cx="204" cy="149"/>
            </a:xfrm>
            <a:custGeom>
              <a:avLst/>
              <a:gdLst/>
              <a:ahLst/>
              <a:cxnLst/>
              <a:rect b="b" l="0" r="r" t="0"/>
              <a:pathLst>
                <a:path h="11" w="15">
                  <a:moveTo>
                    <a:pt x="15"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98" name="Google Shape;4612;p79">
              <a:extLst>
                <a:ext uri="{20637630-C2C1-42B1-8B4C-7F3796B8AC4D}">
                  <a16:creationId xmlns:a16="http://schemas.microsoft.com/office/drawing/2010/main" id="{560D0A79-CE21-42C1-A19A-A9ADA7A7F3FF}"/>
                </a:ext>
              </a:extLst>
            </p:cNvPr>
            <p:cNvSpPr/>
            <p:nvPr/>
          </p:nvSpPr>
          <p:spPr>
            <a:xfrm rot="0">
              <a:off x="2815133" y="1965848"/>
              <a:ext cx="448" cy="204"/>
            </a:xfrm>
            <a:custGeom>
              <a:avLst/>
              <a:gdLst/>
              <a:ahLst/>
              <a:cxnLst/>
              <a:rect b="b" l="0" r="r" t="0"/>
              <a:pathLst>
                <a:path h="15" w="33">
                  <a:moveTo>
                    <a:pt x="32" y="0"/>
                  </a:moveTo>
                  <a:lnTo>
                    <a:pt x="1"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99" name="Google Shape;4613;p79">
              <a:extLst>
                <a:ext uri="{CAC795D0-7D93-4F8A-8842-007A9058762B}">
                  <a16:creationId xmlns:a16="http://schemas.microsoft.com/office/drawing/2010/main" id="{85E71C13-6A70-4983-90B9-9952CBB2C647}"/>
                </a:ext>
              </a:extLst>
            </p:cNvPr>
            <p:cNvSpPr/>
            <p:nvPr/>
          </p:nvSpPr>
          <p:spPr>
            <a:xfrm rot="0">
              <a:off x="2816273" y="1965277"/>
              <a:ext cx="258" cy="149"/>
            </a:xfrm>
            <a:custGeom>
              <a:avLst/>
              <a:gdLst/>
              <a:ahLst/>
              <a:cxnLst/>
              <a:rect b="b" l="0" r="r" t="0"/>
              <a:pathLst>
                <a:path h="11" w="19">
                  <a:moveTo>
                    <a:pt x="18"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00" name="Google Shape;4614;p79">
              <a:extLst>
                <a:ext uri="{D478DA1B-3448-4816-AC7A-5B5C481B1631}">
                  <a16:creationId xmlns:a16="http://schemas.microsoft.com/office/drawing/2010/main" id="{704C96C3-A7D8-4E87-A06D-5075B45C3AA0}"/>
                </a:ext>
              </a:extLst>
            </p:cNvPr>
            <p:cNvSpPr/>
            <p:nvPr/>
          </p:nvSpPr>
          <p:spPr>
            <a:xfrm rot="0">
              <a:off x="2818364" y="1963702"/>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01" name="Google Shape;4615;p79">
              <a:extLst>
                <a:ext uri="{FAF5928F-EF0B-49EE-B4B1-4E0D38840F90}">
                  <a16:creationId xmlns:a16="http://schemas.microsoft.com/office/drawing/2010/main" id="{41A034F8-048D-4AF8-8927-EADC61907067}"/>
                </a:ext>
              </a:extLst>
            </p:cNvPr>
            <p:cNvSpPr/>
            <p:nvPr/>
          </p:nvSpPr>
          <p:spPr>
            <a:xfrm rot="0">
              <a:off x="2838147" y="1943839"/>
              <a:ext cx="624" cy="1059"/>
            </a:xfrm>
            <a:custGeom>
              <a:avLst/>
              <a:gdLst/>
              <a:ahLst/>
              <a:cxnLst/>
              <a:rect b="b" l="0" r="r" t="0"/>
              <a:pathLst>
                <a:path h="78" w="46">
                  <a:moveTo>
                    <a:pt x="0" y="0"/>
                  </a:moveTo>
                  <a:cubicBezTo>
                    <a:pt x="14" y="28"/>
                    <a:pt x="28" y="53"/>
                    <a:pt x="46" y="77"/>
                  </a:cubicBezTo>
                  <a:cubicBezTo>
                    <a:pt x="28" y="53"/>
                    <a:pt x="14" y="28"/>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02" name="Google Shape;4616;p79">
              <a:extLst>
                <a:ext uri="{41F20B45-7CF4-4800-B369-D762AD2CDD8B}">
                  <a16:creationId xmlns:a16="http://schemas.microsoft.com/office/drawing/2010/main" id="{18AEFC22-EDD4-480D-9315-CC5D814305FE}"/>
                </a:ext>
              </a:extLst>
            </p:cNvPr>
            <p:cNvSpPr/>
            <p:nvPr/>
          </p:nvSpPr>
          <p:spPr>
            <a:xfrm rot="0">
              <a:off x="2818364" y="1963702"/>
              <a:ext cx="14" cy="68"/>
            </a:xfrm>
            <a:custGeom>
              <a:avLst/>
              <a:gdLst/>
              <a:ahLst/>
              <a:cxnLst/>
              <a:rect b="b" l="0" r="r" t="0"/>
              <a:pathLst>
                <a:path h="5" w="1">
                  <a:moveTo>
                    <a:pt x="1"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03" name="Google Shape;4617;p79">
              <a:extLst>
                <a:ext uri="{F3C0FAE1-6B17-4D1B-AAD8-E51075C24B48}">
                  <a16:creationId xmlns:a16="http://schemas.microsoft.com/office/drawing/2010/main" id="{C5AEDF02-BBB2-4800-AC22-4E3A1FAA3C10}"/>
                </a:ext>
              </a:extLst>
            </p:cNvPr>
            <p:cNvSpPr/>
            <p:nvPr/>
          </p:nvSpPr>
          <p:spPr>
            <a:xfrm rot="0">
              <a:off x="2818364" y="1963702"/>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04" name="Google Shape;4618;p79">
              <a:extLst>
                <a:ext uri="{70950F2A-36AE-4461-9E75-41A5AA8D5675}">
                  <a16:creationId xmlns:a16="http://schemas.microsoft.com/office/drawing/2010/main" id="{23D0A59F-FF2B-4D2F-8555-5B6B8648BCBF}"/>
                </a:ext>
              </a:extLst>
            </p:cNvPr>
            <p:cNvSpPr/>
            <p:nvPr/>
          </p:nvSpPr>
          <p:spPr>
            <a:xfrm rot="0">
              <a:off x="2836096" y="1936710"/>
              <a:ext cx="2064" cy="7142"/>
            </a:xfrm>
            <a:custGeom>
              <a:avLst/>
              <a:gdLst/>
              <a:ahLst/>
              <a:cxnLst/>
              <a:rect b="b" l="0" r="r" t="0"/>
              <a:pathLst>
                <a:path h="526" w="152">
                  <a:moveTo>
                    <a:pt x="1" y="0"/>
                  </a:moveTo>
                  <a:lnTo>
                    <a:pt x="1" y="0"/>
                  </a:lnTo>
                  <a:cubicBezTo>
                    <a:pt x="11" y="186"/>
                    <a:pt x="64" y="364"/>
                    <a:pt x="151" y="525"/>
                  </a:cubicBezTo>
                  <a:cubicBezTo>
                    <a:pt x="64" y="364"/>
                    <a:pt x="11" y="186"/>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05" name="Google Shape;4619;p79">
              <a:extLst>
                <a:ext uri="{59E1DF40-4F7B-4943-9E63-2954AC3E4FB1}">
                  <a16:creationId xmlns:a16="http://schemas.microsoft.com/office/drawing/2010/main" id="{F9730B35-C3C9-4C9B-AE00-D2BD5D4C4C15}"/>
                </a:ext>
              </a:extLst>
            </p:cNvPr>
            <p:cNvSpPr/>
            <p:nvPr/>
          </p:nvSpPr>
          <p:spPr>
            <a:xfrm rot="0">
              <a:off x="2817373" y="1964611"/>
              <a:ext cx="149" cy="109"/>
            </a:xfrm>
            <a:custGeom>
              <a:avLst/>
              <a:gdLst/>
              <a:ahLst/>
              <a:cxnLst/>
              <a:rect b="b" l="0" r="r" t="0"/>
              <a:pathLst>
                <a:path h="8" w="11">
                  <a:moveTo>
                    <a:pt x="11"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06" name="Google Shape;4620;p79">
              <a:extLst>
                <a:ext uri="{449D9CC3-B949-4D95-8B29-62B198D75720}">
                  <a16:creationId xmlns:a16="http://schemas.microsoft.com/office/drawing/2010/main" id="{1F4D932E-FCFA-44B0-911E-BE3ADAA17839}"/>
                </a:ext>
              </a:extLst>
            </p:cNvPr>
            <p:cNvSpPr/>
            <p:nvPr/>
          </p:nvSpPr>
          <p:spPr>
            <a:xfrm rot="0">
              <a:off x="2818364" y="1962616"/>
              <a:ext cx="542" cy="1005"/>
            </a:xfrm>
            <a:custGeom>
              <a:avLst/>
              <a:gdLst/>
              <a:ahLst/>
              <a:cxnLst/>
              <a:rect b="b" l="0" r="r" t="0"/>
              <a:pathLst>
                <a:path h="74" w="40">
                  <a:moveTo>
                    <a:pt x="1" y="74"/>
                  </a:moveTo>
                  <a:cubicBezTo>
                    <a:pt x="4" y="46"/>
                    <a:pt x="15" y="18"/>
                    <a:pt x="39" y="0"/>
                  </a:cubicBezTo>
                  <a:cubicBezTo>
                    <a:pt x="15" y="18"/>
                    <a:pt x="4" y="46"/>
                    <a:pt x="1" y="7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07" name="Google Shape;4621;p79">
              <a:extLst>
                <a:ext uri="{3AB5CDC3-B830-4405-A95A-33F22F443CF1}">
                  <a16:creationId xmlns:a16="http://schemas.microsoft.com/office/drawing/2010/main" id="{86635D09-5143-4358-A18A-561141479383}"/>
                </a:ext>
              </a:extLst>
            </p:cNvPr>
            <p:cNvSpPr/>
            <p:nvPr/>
          </p:nvSpPr>
          <p:spPr>
            <a:xfrm rot="0">
              <a:off x="2818133" y="1963947"/>
              <a:ext cx="109" cy="109"/>
            </a:xfrm>
            <a:custGeom>
              <a:avLst/>
              <a:gdLst/>
              <a:ahLst/>
              <a:cxnLst/>
              <a:rect b="b" l="0" r="r" t="0"/>
              <a:pathLst>
                <a:path h="8" w="8">
                  <a:moveTo>
                    <a:pt x="7"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08" name="Google Shape;4622;p79">
              <a:extLst>
                <a:ext uri="{CC15C40C-4309-4E09-980D-97064E9FCF05}">
                  <a16:creationId xmlns:a16="http://schemas.microsoft.com/office/drawing/2010/main" id="{D671FDD6-C4C9-4DDA-AF77-C36F0453CC90}"/>
                </a:ext>
              </a:extLst>
            </p:cNvPr>
            <p:cNvSpPr/>
            <p:nvPr/>
          </p:nvSpPr>
          <p:spPr>
            <a:xfrm rot="0">
              <a:off x="2817847" y="1964272"/>
              <a:ext cx="109" cy="109"/>
            </a:xfrm>
            <a:custGeom>
              <a:avLst/>
              <a:gdLst/>
              <a:ahLst/>
              <a:cxnLst/>
              <a:rect b="b" l="0" r="r" t="0"/>
              <a:pathLst>
                <a:path h="8" w="8">
                  <a:moveTo>
                    <a:pt x="7"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09" name="Google Shape;4623;p79">
              <a:extLst>
                <a:ext uri="{FDBF6C96-69EC-49D6-9B5B-8ADEE3444575}">
                  <a16:creationId xmlns:a16="http://schemas.microsoft.com/office/drawing/2010/main" id="{A01B9A2D-1425-4D3A-9AC3-C8DF15E3342D}"/>
                </a:ext>
              </a:extLst>
            </p:cNvPr>
            <p:cNvSpPr/>
            <p:nvPr/>
          </p:nvSpPr>
          <p:spPr>
            <a:xfrm rot="0">
              <a:off x="2817604" y="1964422"/>
              <a:ext cx="163" cy="109"/>
            </a:xfrm>
            <a:custGeom>
              <a:avLst/>
              <a:gdLst/>
              <a:ahLst/>
              <a:cxnLst/>
              <a:rect b="b" l="0" r="r" t="0"/>
              <a:pathLst>
                <a:path h="8" w="12">
                  <a:moveTo>
                    <a:pt x="11"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10" name="Google Shape;4624;p79">
              <a:extLst>
                <a:ext uri="{1BE7BC14-9AEA-4DEE-9B2B-8BAD4D844B32}">
                  <a16:creationId xmlns:a16="http://schemas.microsoft.com/office/drawing/2010/main" id="{46F70FF0-AC47-4AFE-951A-E72FBADFF3B5}"/>
                </a:ext>
              </a:extLst>
            </p:cNvPr>
            <p:cNvSpPr/>
            <p:nvPr/>
          </p:nvSpPr>
          <p:spPr>
            <a:xfrm rot="0">
              <a:off x="2817983" y="1964083"/>
              <a:ext cx="109" cy="109"/>
            </a:xfrm>
            <a:custGeom>
              <a:avLst/>
              <a:gdLst/>
              <a:ahLst/>
              <a:cxnLst/>
              <a:rect b="b" l="0" r="r" t="0"/>
              <a:pathLst>
                <a:path h="8" w="8">
                  <a:moveTo>
                    <a:pt x="8"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11" name="Google Shape;4625;p79">
              <a:extLst>
                <a:ext uri="{6BF38AB7-68A9-4C7A-B0D7-E481D474B553}">
                  <a16:creationId xmlns:a16="http://schemas.microsoft.com/office/drawing/2010/main" id="{4383DD26-EA41-4B0B-9D25-8EA7A6D35B6D}"/>
                </a:ext>
              </a:extLst>
            </p:cNvPr>
            <p:cNvSpPr/>
            <p:nvPr/>
          </p:nvSpPr>
          <p:spPr>
            <a:xfrm rot="0">
              <a:off x="2818228" y="1963852"/>
              <a:ext cx="54" cy="109"/>
            </a:xfrm>
            <a:custGeom>
              <a:avLst/>
              <a:gdLst/>
              <a:ahLst/>
              <a:cxnLst/>
              <a:rect b="b" l="0" r="r" t="0"/>
              <a:pathLst>
                <a:path h="8" w="4">
                  <a:moveTo>
                    <a:pt x="4"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12" name="Google Shape;4626;p79">
              <a:extLst>
                <a:ext uri="{B84BE260-5E67-468F-936C-C57F9DCE6DF8}">
                  <a16:creationId xmlns:a16="http://schemas.microsoft.com/office/drawing/2010/main" id="{E7E1AF4A-EBBF-4177-904D-664C28B94EC9}"/>
                </a:ext>
              </a:extLst>
            </p:cNvPr>
            <p:cNvSpPr/>
            <p:nvPr/>
          </p:nvSpPr>
          <p:spPr>
            <a:xfrm rot="0">
              <a:off x="2818323" y="1963757"/>
              <a:ext cx="14" cy="109"/>
            </a:xfrm>
            <a:custGeom>
              <a:avLst/>
              <a:gdLst/>
              <a:ahLst/>
              <a:cxnLst/>
              <a:rect b="b" l="0" r="r" t="0"/>
              <a:pathLst>
                <a:path h="8" w="1">
                  <a:moveTo>
                    <a:pt x="0"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13" name="Google Shape;4627;p79">
              <a:extLst>
                <a:ext uri="{68D75358-04E3-400C-9DCF-AEED3AA83A80}">
                  <a16:creationId xmlns:a16="http://schemas.microsoft.com/office/drawing/2010/main" id="{BC1CB8EA-EDF3-4000-943F-5239D4733D77}"/>
                </a:ext>
              </a:extLst>
            </p:cNvPr>
            <p:cNvSpPr/>
            <p:nvPr/>
          </p:nvSpPr>
          <p:spPr>
            <a:xfrm rot="0">
              <a:off x="2784244" y="1875298"/>
              <a:ext cx="52436" cy="63936"/>
            </a:xfrm>
            <a:custGeom>
              <a:avLst/>
              <a:gdLst/>
              <a:ahLst/>
              <a:cxnLst/>
              <a:rect b="b" l="0" r="r" t="0"/>
              <a:pathLst>
                <a:path h="4709" w="3862">
                  <a:moveTo>
                    <a:pt x="732" y="0"/>
                  </a:moveTo>
                  <a:cubicBezTo>
                    <a:pt x="708" y="46"/>
                    <a:pt x="690" y="140"/>
                    <a:pt x="708" y="165"/>
                  </a:cubicBezTo>
                  <a:cubicBezTo>
                    <a:pt x="771" y="231"/>
                    <a:pt x="844" y="518"/>
                    <a:pt x="774" y="644"/>
                  </a:cubicBezTo>
                  <a:cubicBezTo>
                    <a:pt x="753" y="683"/>
                    <a:pt x="711" y="711"/>
                    <a:pt x="669" y="711"/>
                  </a:cubicBezTo>
                  <a:lnTo>
                    <a:pt x="638" y="711"/>
                  </a:lnTo>
                  <a:lnTo>
                    <a:pt x="620" y="707"/>
                  </a:lnTo>
                  <a:cubicBezTo>
                    <a:pt x="501" y="679"/>
                    <a:pt x="448" y="585"/>
                    <a:pt x="410" y="515"/>
                  </a:cubicBezTo>
                  <a:cubicBezTo>
                    <a:pt x="399" y="497"/>
                    <a:pt x="389" y="480"/>
                    <a:pt x="375" y="462"/>
                  </a:cubicBezTo>
                  <a:lnTo>
                    <a:pt x="371" y="469"/>
                  </a:lnTo>
                  <a:lnTo>
                    <a:pt x="357" y="487"/>
                  </a:lnTo>
                  <a:lnTo>
                    <a:pt x="347" y="497"/>
                  </a:lnTo>
                  <a:lnTo>
                    <a:pt x="336" y="515"/>
                  </a:lnTo>
                  <a:lnTo>
                    <a:pt x="326" y="525"/>
                  </a:lnTo>
                  <a:lnTo>
                    <a:pt x="315" y="543"/>
                  </a:lnTo>
                  <a:lnTo>
                    <a:pt x="305" y="553"/>
                  </a:lnTo>
                  <a:lnTo>
                    <a:pt x="291" y="571"/>
                  </a:lnTo>
                  <a:lnTo>
                    <a:pt x="284" y="581"/>
                  </a:lnTo>
                  <a:lnTo>
                    <a:pt x="270" y="599"/>
                  </a:lnTo>
                  <a:lnTo>
                    <a:pt x="263" y="609"/>
                  </a:lnTo>
                  <a:lnTo>
                    <a:pt x="252" y="627"/>
                  </a:lnTo>
                  <a:lnTo>
                    <a:pt x="242" y="637"/>
                  </a:lnTo>
                  <a:lnTo>
                    <a:pt x="231" y="655"/>
                  </a:lnTo>
                  <a:lnTo>
                    <a:pt x="224" y="665"/>
                  </a:lnTo>
                  <a:lnTo>
                    <a:pt x="214" y="679"/>
                  </a:lnTo>
                  <a:lnTo>
                    <a:pt x="207" y="693"/>
                  </a:lnTo>
                  <a:lnTo>
                    <a:pt x="200" y="704"/>
                  </a:lnTo>
                  <a:lnTo>
                    <a:pt x="193" y="718"/>
                  </a:lnTo>
                  <a:lnTo>
                    <a:pt x="186" y="728"/>
                  </a:lnTo>
                  <a:lnTo>
                    <a:pt x="179" y="742"/>
                  </a:lnTo>
                  <a:lnTo>
                    <a:pt x="172" y="753"/>
                  </a:lnTo>
                  <a:lnTo>
                    <a:pt x="165" y="763"/>
                  </a:lnTo>
                  <a:lnTo>
                    <a:pt x="161" y="774"/>
                  </a:lnTo>
                  <a:lnTo>
                    <a:pt x="154" y="784"/>
                  </a:lnTo>
                  <a:lnTo>
                    <a:pt x="151" y="795"/>
                  </a:lnTo>
                  <a:lnTo>
                    <a:pt x="147" y="805"/>
                  </a:lnTo>
                  <a:lnTo>
                    <a:pt x="144" y="812"/>
                  </a:lnTo>
                  <a:cubicBezTo>
                    <a:pt x="144" y="816"/>
                    <a:pt x="144" y="819"/>
                    <a:pt x="144" y="823"/>
                  </a:cubicBezTo>
                  <a:lnTo>
                    <a:pt x="144" y="826"/>
                  </a:lnTo>
                  <a:cubicBezTo>
                    <a:pt x="144" y="830"/>
                    <a:pt x="144" y="833"/>
                    <a:pt x="144" y="840"/>
                  </a:cubicBezTo>
                  <a:cubicBezTo>
                    <a:pt x="144" y="851"/>
                    <a:pt x="140" y="865"/>
                    <a:pt x="137" y="875"/>
                  </a:cubicBezTo>
                  <a:cubicBezTo>
                    <a:pt x="137" y="879"/>
                    <a:pt x="137" y="882"/>
                    <a:pt x="133" y="886"/>
                  </a:cubicBezTo>
                  <a:cubicBezTo>
                    <a:pt x="133" y="893"/>
                    <a:pt x="130" y="900"/>
                    <a:pt x="126" y="907"/>
                  </a:cubicBezTo>
                  <a:lnTo>
                    <a:pt x="119" y="921"/>
                  </a:lnTo>
                  <a:cubicBezTo>
                    <a:pt x="116" y="924"/>
                    <a:pt x="112" y="931"/>
                    <a:pt x="109" y="938"/>
                  </a:cubicBezTo>
                  <a:lnTo>
                    <a:pt x="102" y="945"/>
                  </a:lnTo>
                  <a:cubicBezTo>
                    <a:pt x="95" y="952"/>
                    <a:pt x="91" y="956"/>
                    <a:pt x="84" y="963"/>
                  </a:cubicBezTo>
                  <a:lnTo>
                    <a:pt x="77" y="970"/>
                  </a:lnTo>
                  <a:cubicBezTo>
                    <a:pt x="56" y="987"/>
                    <a:pt x="28" y="1005"/>
                    <a:pt x="0" y="1015"/>
                  </a:cubicBezTo>
                  <a:lnTo>
                    <a:pt x="7" y="1019"/>
                  </a:lnTo>
                  <a:lnTo>
                    <a:pt x="11" y="1026"/>
                  </a:lnTo>
                  <a:lnTo>
                    <a:pt x="18" y="1033"/>
                  </a:lnTo>
                  <a:lnTo>
                    <a:pt x="25" y="1040"/>
                  </a:lnTo>
                  <a:lnTo>
                    <a:pt x="32" y="1047"/>
                  </a:lnTo>
                  <a:lnTo>
                    <a:pt x="35" y="1054"/>
                  </a:lnTo>
                  <a:lnTo>
                    <a:pt x="39" y="1057"/>
                  </a:lnTo>
                  <a:lnTo>
                    <a:pt x="49" y="1068"/>
                  </a:lnTo>
                  <a:cubicBezTo>
                    <a:pt x="81" y="1117"/>
                    <a:pt x="77" y="1184"/>
                    <a:pt x="74" y="1257"/>
                  </a:cubicBezTo>
                  <a:cubicBezTo>
                    <a:pt x="63" y="1338"/>
                    <a:pt x="74" y="1422"/>
                    <a:pt x="98" y="1499"/>
                  </a:cubicBezTo>
                  <a:cubicBezTo>
                    <a:pt x="105" y="1509"/>
                    <a:pt x="108" y="1516"/>
                    <a:pt x="128" y="1516"/>
                  </a:cubicBezTo>
                  <a:cubicBezTo>
                    <a:pt x="140" y="1516"/>
                    <a:pt x="160" y="1513"/>
                    <a:pt x="193" y="1506"/>
                  </a:cubicBezTo>
                  <a:cubicBezTo>
                    <a:pt x="220" y="1501"/>
                    <a:pt x="253" y="1495"/>
                    <a:pt x="287" y="1495"/>
                  </a:cubicBezTo>
                  <a:cubicBezTo>
                    <a:pt x="360" y="1495"/>
                    <a:pt x="438" y="1522"/>
                    <a:pt x="476" y="1646"/>
                  </a:cubicBezTo>
                  <a:cubicBezTo>
                    <a:pt x="522" y="1803"/>
                    <a:pt x="494" y="1915"/>
                    <a:pt x="466" y="2024"/>
                  </a:cubicBezTo>
                  <a:cubicBezTo>
                    <a:pt x="445" y="2097"/>
                    <a:pt x="434" y="2171"/>
                    <a:pt x="431" y="2248"/>
                  </a:cubicBezTo>
                  <a:cubicBezTo>
                    <a:pt x="434" y="2342"/>
                    <a:pt x="399" y="2433"/>
                    <a:pt x="333" y="2503"/>
                  </a:cubicBezTo>
                  <a:cubicBezTo>
                    <a:pt x="294" y="2552"/>
                    <a:pt x="273" y="2577"/>
                    <a:pt x="291" y="2654"/>
                  </a:cubicBezTo>
                  <a:cubicBezTo>
                    <a:pt x="291" y="2664"/>
                    <a:pt x="294" y="2675"/>
                    <a:pt x="301" y="2682"/>
                  </a:cubicBezTo>
                  <a:cubicBezTo>
                    <a:pt x="303" y="2683"/>
                    <a:pt x="306" y="2683"/>
                    <a:pt x="308" y="2683"/>
                  </a:cubicBezTo>
                  <a:cubicBezTo>
                    <a:pt x="356" y="2683"/>
                    <a:pt x="505" y="2567"/>
                    <a:pt x="578" y="2507"/>
                  </a:cubicBezTo>
                  <a:cubicBezTo>
                    <a:pt x="609" y="2479"/>
                    <a:pt x="645" y="2451"/>
                    <a:pt x="676" y="2430"/>
                  </a:cubicBezTo>
                  <a:cubicBezTo>
                    <a:pt x="795" y="2340"/>
                    <a:pt x="892" y="2315"/>
                    <a:pt x="960" y="2315"/>
                  </a:cubicBezTo>
                  <a:cubicBezTo>
                    <a:pt x="974" y="2315"/>
                    <a:pt x="987" y="2316"/>
                    <a:pt x="998" y="2318"/>
                  </a:cubicBezTo>
                  <a:cubicBezTo>
                    <a:pt x="1065" y="2328"/>
                    <a:pt x="1124" y="2363"/>
                    <a:pt x="1166" y="2419"/>
                  </a:cubicBezTo>
                  <a:cubicBezTo>
                    <a:pt x="1182" y="2430"/>
                    <a:pt x="1203" y="2436"/>
                    <a:pt x="1222" y="2436"/>
                  </a:cubicBezTo>
                  <a:cubicBezTo>
                    <a:pt x="1230" y="2436"/>
                    <a:pt x="1237" y="2435"/>
                    <a:pt x="1243" y="2433"/>
                  </a:cubicBezTo>
                  <a:cubicBezTo>
                    <a:pt x="1313" y="2423"/>
                    <a:pt x="1383" y="2381"/>
                    <a:pt x="1401" y="2339"/>
                  </a:cubicBezTo>
                  <a:cubicBezTo>
                    <a:pt x="1443" y="2237"/>
                    <a:pt x="1583" y="2206"/>
                    <a:pt x="1642" y="2195"/>
                  </a:cubicBezTo>
                  <a:cubicBezTo>
                    <a:pt x="1670" y="2191"/>
                    <a:pt x="1701" y="2189"/>
                    <a:pt x="1732" y="2189"/>
                  </a:cubicBezTo>
                  <a:cubicBezTo>
                    <a:pt x="1839" y="2189"/>
                    <a:pt x="1957" y="2216"/>
                    <a:pt x="2027" y="2297"/>
                  </a:cubicBezTo>
                  <a:lnTo>
                    <a:pt x="2083" y="2367"/>
                  </a:lnTo>
                  <a:cubicBezTo>
                    <a:pt x="2178" y="2486"/>
                    <a:pt x="2279" y="2608"/>
                    <a:pt x="2405" y="2682"/>
                  </a:cubicBezTo>
                  <a:cubicBezTo>
                    <a:pt x="2531" y="2752"/>
                    <a:pt x="2493" y="2927"/>
                    <a:pt x="2458" y="3098"/>
                  </a:cubicBezTo>
                  <a:cubicBezTo>
                    <a:pt x="2444" y="3172"/>
                    <a:pt x="2419" y="3305"/>
                    <a:pt x="2437" y="3330"/>
                  </a:cubicBezTo>
                  <a:cubicBezTo>
                    <a:pt x="2626" y="3382"/>
                    <a:pt x="2885" y="3662"/>
                    <a:pt x="2857" y="3981"/>
                  </a:cubicBezTo>
                  <a:cubicBezTo>
                    <a:pt x="2854" y="4051"/>
                    <a:pt x="2861" y="4121"/>
                    <a:pt x="2871" y="4187"/>
                  </a:cubicBezTo>
                  <a:cubicBezTo>
                    <a:pt x="2871" y="4201"/>
                    <a:pt x="2875" y="4215"/>
                    <a:pt x="2878" y="4229"/>
                  </a:cubicBezTo>
                  <a:lnTo>
                    <a:pt x="2878" y="4236"/>
                  </a:lnTo>
                  <a:cubicBezTo>
                    <a:pt x="2878" y="4250"/>
                    <a:pt x="2882" y="4264"/>
                    <a:pt x="2882" y="4278"/>
                  </a:cubicBezTo>
                  <a:lnTo>
                    <a:pt x="2882" y="4285"/>
                  </a:lnTo>
                  <a:cubicBezTo>
                    <a:pt x="2882" y="4299"/>
                    <a:pt x="2885" y="4313"/>
                    <a:pt x="2885" y="4327"/>
                  </a:cubicBezTo>
                  <a:lnTo>
                    <a:pt x="2885" y="4334"/>
                  </a:lnTo>
                  <a:lnTo>
                    <a:pt x="2885" y="4376"/>
                  </a:lnTo>
                  <a:lnTo>
                    <a:pt x="2885" y="4380"/>
                  </a:lnTo>
                  <a:cubicBezTo>
                    <a:pt x="2885" y="4394"/>
                    <a:pt x="2882" y="4408"/>
                    <a:pt x="2882" y="4425"/>
                  </a:cubicBezTo>
                  <a:lnTo>
                    <a:pt x="2882" y="4432"/>
                  </a:lnTo>
                  <a:cubicBezTo>
                    <a:pt x="2878" y="4446"/>
                    <a:pt x="2875" y="4460"/>
                    <a:pt x="2871" y="4474"/>
                  </a:cubicBezTo>
                  <a:lnTo>
                    <a:pt x="2868" y="4485"/>
                  </a:lnTo>
                  <a:cubicBezTo>
                    <a:pt x="2864" y="4499"/>
                    <a:pt x="2857" y="4513"/>
                    <a:pt x="2850" y="4527"/>
                  </a:cubicBezTo>
                  <a:lnTo>
                    <a:pt x="2850" y="4530"/>
                  </a:lnTo>
                  <a:cubicBezTo>
                    <a:pt x="2843" y="4544"/>
                    <a:pt x="2836" y="4558"/>
                    <a:pt x="2826" y="4576"/>
                  </a:cubicBezTo>
                  <a:lnTo>
                    <a:pt x="2826" y="4579"/>
                  </a:lnTo>
                  <a:cubicBezTo>
                    <a:pt x="2843" y="4586"/>
                    <a:pt x="2861" y="4593"/>
                    <a:pt x="2882" y="4600"/>
                  </a:cubicBezTo>
                  <a:cubicBezTo>
                    <a:pt x="2924" y="4614"/>
                    <a:pt x="2962" y="4635"/>
                    <a:pt x="2997" y="4667"/>
                  </a:cubicBezTo>
                  <a:cubicBezTo>
                    <a:pt x="3011" y="4677"/>
                    <a:pt x="3018" y="4695"/>
                    <a:pt x="3025" y="4709"/>
                  </a:cubicBezTo>
                  <a:lnTo>
                    <a:pt x="3029" y="4702"/>
                  </a:lnTo>
                  <a:cubicBezTo>
                    <a:pt x="3043" y="4684"/>
                    <a:pt x="3050" y="4663"/>
                    <a:pt x="3053" y="4646"/>
                  </a:cubicBezTo>
                  <a:cubicBezTo>
                    <a:pt x="3057" y="4632"/>
                    <a:pt x="3057" y="4621"/>
                    <a:pt x="3057" y="4611"/>
                  </a:cubicBezTo>
                  <a:cubicBezTo>
                    <a:pt x="3053" y="4544"/>
                    <a:pt x="3088" y="4478"/>
                    <a:pt x="3144" y="4443"/>
                  </a:cubicBezTo>
                  <a:cubicBezTo>
                    <a:pt x="3194" y="4409"/>
                    <a:pt x="3259" y="4397"/>
                    <a:pt x="3323" y="4397"/>
                  </a:cubicBezTo>
                  <a:cubicBezTo>
                    <a:pt x="3399" y="4397"/>
                    <a:pt x="3473" y="4413"/>
                    <a:pt x="3522" y="4432"/>
                  </a:cubicBezTo>
                  <a:cubicBezTo>
                    <a:pt x="3529" y="4436"/>
                    <a:pt x="3540" y="4439"/>
                    <a:pt x="3547" y="4443"/>
                  </a:cubicBezTo>
                  <a:lnTo>
                    <a:pt x="3557" y="4443"/>
                  </a:lnTo>
                  <a:cubicBezTo>
                    <a:pt x="3564" y="4443"/>
                    <a:pt x="3571" y="4443"/>
                    <a:pt x="3582" y="4446"/>
                  </a:cubicBezTo>
                  <a:lnTo>
                    <a:pt x="3655" y="4446"/>
                  </a:lnTo>
                  <a:lnTo>
                    <a:pt x="3673" y="4443"/>
                  </a:lnTo>
                  <a:lnTo>
                    <a:pt x="3701" y="4436"/>
                  </a:lnTo>
                  <a:lnTo>
                    <a:pt x="3718" y="4432"/>
                  </a:lnTo>
                  <a:lnTo>
                    <a:pt x="3743" y="4425"/>
                  </a:lnTo>
                  <a:lnTo>
                    <a:pt x="3764" y="4415"/>
                  </a:lnTo>
                  <a:lnTo>
                    <a:pt x="3788" y="4404"/>
                  </a:lnTo>
                  <a:lnTo>
                    <a:pt x="3809" y="4390"/>
                  </a:lnTo>
                  <a:lnTo>
                    <a:pt x="3820" y="4383"/>
                  </a:lnTo>
                  <a:cubicBezTo>
                    <a:pt x="3820" y="4334"/>
                    <a:pt x="3823" y="4282"/>
                    <a:pt x="3830" y="4233"/>
                  </a:cubicBezTo>
                  <a:lnTo>
                    <a:pt x="3830" y="4226"/>
                  </a:lnTo>
                  <a:cubicBezTo>
                    <a:pt x="3830" y="4212"/>
                    <a:pt x="3834" y="4198"/>
                    <a:pt x="3837" y="4187"/>
                  </a:cubicBezTo>
                  <a:cubicBezTo>
                    <a:pt x="3862" y="4047"/>
                    <a:pt x="3851" y="3904"/>
                    <a:pt x="3802" y="3774"/>
                  </a:cubicBezTo>
                  <a:cubicBezTo>
                    <a:pt x="3792" y="3743"/>
                    <a:pt x="3774" y="3715"/>
                    <a:pt x="3750" y="3690"/>
                  </a:cubicBezTo>
                  <a:cubicBezTo>
                    <a:pt x="3711" y="3652"/>
                    <a:pt x="3666" y="3620"/>
                    <a:pt x="3620" y="3596"/>
                  </a:cubicBezTo>
                  <a:cubicBezTo>
                    <a:pt x="3494" y="3512"/>
                    <a:pt x="3337" y="3410"/>
                    <a:pt x="3284" y="3249"/>
                  </a:cubicBezTo>
                  <a:cubicBezTo>
                    <a:pt x="3249" y="3151"/>
                    <a:pt x="3148" y="3046"/>
                    <a:pt x="3050" y="2941"/>
                  </a:cubicBezTo>
                  <a:cubicBezTo>
                    <a:pt x="2952" y="2839"/>
                    <a:pt x="2871" y="2752"/>
                    <a:pt x="2833" y="2661"/>
                  </a:cubicBezTo>
                  <a:cubicBezTo>
                    <a:pt x="2798" y="2587"/>
                    <a:pt x="2752" y="2517"/>
                    <a:pt x="2699" y="2454"/>
                  </a:cubicBezTo>
                  <a:cubicBezTo>
                    <a:pt x="2626" y="2353"/>
                    <a:pt x="2552" y="2255"/>
                    <a:pt x="2549" y="2157"/>
                  </a:cubicBezTo>
                  <a:cubicBezTo>
                    <a:pt x="2535" y="2118"/>
                    <a:pt x="2395" y="2038"/>
                    <a:pt x="2314" y="1992"/>
                  </a:cubicBezTo>
                  <a:cubicBezTo>
                    <a:pt x="2115" y="1877"/>
                    <a:pt x="1908" y="1758"/>
                    <a:pt x="1968" y="1607"/>
                  </a:cubicBezTo>
                  <a:cubicBezTo>
                    <a:pt x="2013" y="1488"/>
                    <a:pt x="2143" y="1467"/>
                    <a:pt x="2244" y="1450"/>
                  </a:cubicBezTo>
                  <a:cubicBezTo>
                    <a:pt x="2346" y="1429"/>
                    <a:pt x="2377" y="1418"/>
                    <a:pt x="2377" y="1390"/>
                  </a:cubicBezTo>
                  <a:cubicBezTo>
                    <a:pt x="2377" y="1338"/>
                    <a:pt x="2356" y="1289"/>
                    <a:pt x="2321" y="1254"/>
                  </a:cubicBezTo>
                  <a:cubicBezTo>
                    <a:pt x="2255" y="1177"/>
                    <a:pt x="2216" y="1082"/>
                    <a:pt x="2206" y="984"/>
                  </a:cubicBezTo>
                  <a:cubicBezTo>
                    <a:pt x="2192" y="903"/>
                    <a:pt x="2157" y="886"/>
                    <a:pt x="2143" y="882"/>
                  </a:cubicBezTo>
                  <a:cubicBezTo>
                    <a:pt x="2127" y="875"/>
                    <a:pt x="2108" y="871"/>
                    <a:pt x="2088" y="871"/>
                  </a:cubicBezTo>
                  <a:cubicBezTo>
                    <a:pt x="2035" y="871"/>
                    <a:pt x="1971" y="894"/>
                    <a:pt x="1926" y="924"/>
                  </a:cubicBezTo>
                  <a:cubicBezTo>
                    <a:pt x="1894" y="946"/>
                    <a:pt x="1854" y="955"/>
                    <a:pt x="1810" y="955"/>
                  </a:cubicBezTo>
                  <a:cubicBezTo>
                    <a:pt x="1733" y="955"/>
                    <a:pt x="1644" y="926"/>
                    <a:pt x="1572" y="886"/>
                  </a:cubicBezTo>
                  <a:cubicBezTo>
                    <a:pt x="1446" y="819"/>
                    <a:pt x="1373" y="725"/>
                    <a:pt x="1373" y="627"/>
                  </a:cubicBezTo>
                  <a:cubicBezTo>
                    <a:pt x="1373" y="564"/>
                    <a:pt x="1306" y="504"/>
                    <a:pt x="1240" y="445"/>
                  </a:cubicBezTo>
                  <a:cubicBezTo>
                    <a:pt x="1170" y="375"/>
                    <a:pt x="1093" y="305"/>
                    <a:pt x="1093" y="210"/>
                  </a:cubicBezTo>
                  <a:cubicBezTo>
                    <a:pt x="1093" y="168"/>
                    <a:pt x="1012" y="77"/>
                    <a:pt x="946" y="4"/>
                  </a:cubicBezTo>
                  <a:lnTo>
                    <a:pt x="921" y="11"/>
                  </a:lnTo>
                  <a:lnTo>
                    <a:pt x="918" y="7"/>
                  </a:lnTo>
                  <a:cubicBezTo>
                    <a:pt x="904" y="11"/>
                    <a:pt x="890" y="14"/>
                    <a:pt x="876" y="14"/>
                  </a:cubicBezTo>
                  <a:lnTo>
                    <a:pt x="872" y="14"/>
                  </a:lnTo>
                  <a:cubicBezTo>
                    <a:pt x="858" y="18"/>
                    <a:pt x="848" y="18"/>
                    <a:pt x="837" y="21"/>
                  </a:cubicBezTo>
                  <a:lnTo>
                    <a:pt x="830" y="21"/>
                  </a:lnTo>
                  <a:cubicBezTo>
                    <a:pt x="813" y="21"/>
                    <a:pt x="792" y="18"/>
                    <a:pt x="774" y="14"/>
                  </a:cubicBezTo>
                  <a:lnTo>
                    <a:pt x="771" y="14"/>
                  </a:lnTo>
                  <a:cubicBezTo>
                    <a:pt x="764" y="14"/>
                    <a:pt x="757" y="11"/>
                    <a:pt x="750" y="11"/>
                  </a:cubicBezTo>
                  <a:lnTo>
                    <a:pt x="736" y="4"/>
                  </a:lnTo>
                  <a:lnTo>
                    <a:pt x="73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14" name="Google Shape;4628;p79">
              <a:extLst>
                <a:ext uri="{858FEC21-A423-4ECC-9DD7-308A60912146}">
                  <a16:creationId xmlns:a16="http://schemas.microsoft.com/office/drawing/2010/main" id="{FAD32283-987D-46CE-A62F-CF34BC202BFB}"/>
                </a:ext>
              </a:extLst>
            </p:cNvPr>
            <p:cNvSpPr/>
            <p:nvPr/>
          </p:nvSpPr>
          <p:spPr>
            <a:xfrm rot="0">
              <a:off x="2786525" y="1885469"/>
              <a:ext cx="54" cy="204"/>
            </a:xfrm>
            <a:custGeom>
              <a:avLst/>
              <a:gdLst/>
              <a:ahLst/>
              <a:cxnLst/>
              <a:rect b="b" l="0" r="r" t="0"/>
              <a:pathLst>
                <a:path h="15" w="4">
                  <a:moveTo>
                    <a:pt x="4" y="0"/>
                  </a:moveTo>
                  <a:lnTo>
                    <a:pt x="0"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15" name="Google Shape;4629;p79">
              <a:extLst>
                <a:ext uri="{019D8AE6-7FC9-4D7D-82E3-DC158FC63C3D}">
                  <a16:creationId xmlns:a16="http://schemas.microsoft.com/office/drawing/2010/main" id="{5F921BCE-7A9B-4A99-9ED3-25F712DE67E3}"/>
                </a:ext>
              </a:extLst>
            </p:cNvPr>
            <p:cNvSpPr/>
            <p:nvPr/>
          </p:nvSpPr>
          <p:spPr>
            <a:xfrm rot="0">
              <a:off x="2788086" y="1882997"/>
              <a:ext cx="163" cy="204"/>
            </a:xfrm>
            <a:custGeom>
              <a:avLst/>
              <a:gdLst/>
              <a:ahLst/>
              <a:cxnLst/>
              <a:rect b="b" l="0" r="r" t="0"/>
              <a:pathLst>
                <a:path h="15" w="12">
                  <a:moveTo>
                    <a:pt x="11" y="0"/>
                  </a:moveTo>
                  <a:lnTo>
                    <a:pt x="1"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16" name="Google Shape;4630;p79">
              <a:extLst>
                <a:ext uri="{E8958CC6-D506-43D7-A59E-7E98E98AAA2D}">
                  <a16:creationId xmlns:a16="http://schemas.microsoft.com/office/drawing/2010/main" id="{171DF76B-5E63-4EAC-AD5F-0DEE57C6FD9E}"/>
                </a:ext>
              </a:extLst>
            </p:cNvPr>
            <p:cNvSpPr/>
            <p:nvPr/>
          </p:nvSpPr>
          <p:spPr>
            <a:xfrm rot="0">
              <a:off x="2785614" y="1887981"/>
              <a:ext cx="109" cy="163"/>
            </a:xfrm>
            <a:custGeom>
              <a:avLst/>
              <a:gdLst/>
              <a:ahLst/>
              <a:cxnLst/>
              <a:rect b="b" l="0" r="r" t="0"/>
              <a:pathLst>
                <a:path h="12" w="8">
                  <a:moveTo>
                    <a:pt x="8"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17" name="Google Shape;4631;p79">
              <a:extLst>
                <a:ext uri="{BABFBBFC-D14D-4AF1-9E2F-9C07ABDE87A9}">
                  <a16:creationId xmlns:a16="http://schemas.microsoft.com/office/drawing/2010/main" id="{1F5420BF-708F-4BDC-8792-83FCC334AB29}"/>
                </a:ext>
              </a:extLst>
            </p:cNvPr>
            <p:cNvSpPr/>
            <p:nvPr/>
          </p:nvSpPr>
          <p:spPr>
            <a:xfrm rot="0">
              <a:off x="2788996" y="1881857"/>
              <a:ext cx="109" cy="149"/>
            </a:xfrm>
            <a:custGeom>
              <a:avLst/>
              <a:gdLst/>
              <a:ahLst/>
              <a:cxnLst/>
              <a:rect b="b" l="0" r="r" t="0"/>
              <a:pathLst>
                <a:path h="11" w="8">
                  <a:moveTo>
                    <a:pt x="7"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18" name="Google Shape;4632;p79">
              <a:extLst>
                <a:ext uri="{AC5E76C3-0E10-4E2A-8F0D-B45E7FC04CA3}">
                  <a16:creationId xmlns:a16="http://schemas.microsoft.com/office/drawing/2010/main" id="{7C358294-3537-4E1D-A689-DF26A740463A}"/>
                </a:ext>
              </a:extLst>
            </p:cNvPr>
            <p:cNvSpPr/>
            <p:nvPr/>
          </p:nvSpPr>
          <p:spPr>
            <a:xfrm rot="0">
              <a:off x="2788371" y="1882618"/>
              <a:ext cx="163" cy="149"/>
            </a:xfrm>
            <a:custGeom>
              <a:avLst/>
              <a:gdLst/>
              <a:ahLst/>
              <a:cxnLst/>
              <a:rect b="b" l="0" r="r" t="0"/>
              <a:pathLst>
                <a:path h="11" w="12">
                  <a:moveTo>
                    <a:pt x="11"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19" name="Google Shape;4633;p79">
              <a:extLst>
                <a:ext uri="{C76C9B4A-C133-4B16-9B9C-90C4C23F2E39}">
                  <a16:creationId xmlns:a16="http://schemas.microsoft.com/office/drawing/2010/main" id="{2C05F6BC-5B97-4426-9E1A-FD57B1BDD0AA}"/>
                </a:ext>
              </a:extLst>
            </p:cNvPr>
            <p:cNvSpPr/>
            <p:nvPr/>
          </p:nvSpPr>
          <p:spPr>
            <a:xfrm rot="0">
              <a:off x="2786185" y="1886514"/>
              <a:ext cx="14" cy="149"/>
            </a:xfrm>
            <a:custGeom>
              <a:avLst/>
              <a:gdLst/>
              <a:ahLst/>
              <a:cxnLst/>
              <a:rect b="b" l="0" r="r" t="0"/>
              <a:pathLst>
                <a:path h="11" w="1">
                  <a:moveTo>
                    <a:pt x="1" y="0"/>
                  </a:moveTo>
                  <a:cubicBezTo>
                    <a:pt x="1" y="4"/>
                    <a:pt x="1" y="7"/>
                    <a:pt x="1" y="11"/>
                  </a:cubicBezTo>
                  <a:cubicBezTo>
                    <a:pt x="1" y="7"/>
                    <a:pt x="1" y="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20" name="Google Shape;4634;p79">
              <a:extLst>
                <a:ext uri="{4D6EF0C8-B855-49DE-B171-6ED0C005F045}">
                  <a16:creationId xmlns:a16="http://schemas.microsoft.com/office/drawing/2010/main" id="{129212B6-9798-4F9F-8B0D-4FDA1E84A938}"/>
                </a:ext>
              </a:extLst>
            </p:cNvPr>
            <p:cNvSpPr/>
            <p:nvPr/>
          </p:nvSpPr>
          <p:spPr>
            <a:xfrm rot="0">
              <a:off x="2786375" y="1885795"/>
              <a:ext cx="68" cy="163"/>
            </a:xfrm>
            <a:custGeom>
              <a:avLst/>
              <a:gdLst/>
              <a:ahLst/>
              <a:cxnLst/>
              <a:rect b="b" l="0" r="r" t="0"/>
              <a:pathLst>
                <a:path h="12" w="5">
                  <a:moveTo>
                    <a:pt x="4"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21" name="Google Shape;4635;p79">
              <a:extLst>
                <a:ext uri="{C654D37C-750F-4D7E-9010-368C1B44D516}">
                  <a16:creationId xmlns:a16="http://schemas.microsoft.com/office/drawing/2010/main" id="{90AE92D0-D98E-4E83-8100-4419F3B01A0C}"/>
                </a:ext>
              </a:extLst>
            </p:cNvPr>
            <p:cNvSpPr/>
            <p:nvPr/>
          </p:nvSpPr>
          <p:spPr>
            <a:xfrm rot="0">
              <a:off x="2786280" y="1886039"/>
              <a:ext cx="68" cy="149"/>
            </a:xfrm>
            <a:custGeom>
              <a:avLst/>
              <a:gdLst/>
              <a:ahLst/>
              <a:cxnLst/>
              <a:rect b="b" l="0" r="r" t="0"/>
              <a:pathLst>
                <a:path h="11" w="5">
                  <a:moveTo>
                    <a:pt x="4"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22" name="Google Shape;4636;p79">
              <a:extLst>
                <a:ext uri="{A468F4B5-5850-4568-8D4C-94B9DB78412A}">
                  <a16:creationId xmlns:a16="http://schemas.microsoft.com/office/drawing/2010/main" id="{25650339-F698-4387-A6F7-7F3C91755890}"/>
                </a:ext>
              </a:extLst>
            </p:cNvPr>
            <p:cNvSpPr/>
            <p:nvPr/>
          </p:nvSpPr>
          <p:spPr>
            <a:xfrm rot="0">
              <a:off x="2787800" y="1883378"/>
              <a:ext cx="163" cy="204"/>
            </a:xfrm>
            <a:custGeom>
              <a:avLst/>
              <a:gdLst/>
              <a:ahLst/>
              <a:cxnLst/>
              <a:rect b="b" l="0" r="r" t="0"/>
              <a:pathLst>
                <a:path h="15" w="12">
                  <a:moveTo>
                    <a:pt x="11" y="0"/>
                  </a:moveTo>
                  <a:lnTo>
                    <a:pt x="1"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23" name="Google Shape;4637;p79">
              <a:extLst>
                <a:ext uri="{00597752-8409-4743-B52A-E25CB91D9E69}">
                  <a16:creationId xmlns:a16="http://schemas.microsoft.com/office/drawing/2010/main" id="{BE13AF20-7685-42FA-9AB5-8FCDD0EE3B98}"/>
                </a:ext>
              </a:extLst>
            </p:cNvPr>
            <p:cNvSpPr/>
            <p:nvPr/>
          </p:nvSpPr>
          <p:spPr>
            <a:xfrm rot="0">
              <a:off x="2788657" y="1882237"/>
              <a:ext cx="163" cy="149"/>
            </a:xfrm>
            <a:custGeom>
              <a:avLst/>
              <a:gdLst/>
              <a:ahLst/>
              <a:cxnLst/>
              <a:rect b="b" l="0" r="r" t="0"/>
              <a:pathLst>
                <a:path h="11" w="12">
                  <a:moveTo>
                    <a:pt x="11"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24" name="Google Shape;4638;p79">
              <a:extLst>
                <a:ext uri="{FEACBEBF-D351-4C23-969E-EA9DC2276103}">
                  <a16:creationId xmlns:a16="http://schemas.microsoft.com/office/drawing/2010/main" id="{699921F8-048D-44FE-9692-EC7937F9DC99}"/>
                </a:ext>
              </a:extLst>
            </p:cNvPr>
            <p:cNvSpPr/>
            <p:nvPr/>
          </p:nvSpPr>
          <p:spPr>
            <a:xfrm rot="0">
              <a:off x="2786185" y="1886270"/>
              <a:ext cx="68" cy="163"/>
            </a:xfrm>
            <a:custGeom>
              <a:avLst/>
              <a:gdLst/>
              <a:ahLst/>
              <a:cxnLst/>
              <a:rect b="b" l="0" r="r" t="0"/>
              <a:pathLst>
                <a:path h="12" w="5">
                  <a:moveTo>
                    <a:pt x="4" y="1"/>
                  </a:moveTo>
                  <a:cubicBezTo>
                    <a:pt x="1" y="4"/>
                    <a:pt x="1" y="8"/>
                    <a:pt x="1" y="11"/>
                  </a:cubicBezTo>
                  <a:cubicBezTo>
                    <a:pt x="4" y="8"/>
                    <a:pt x="4" y="4"/>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25" name="Google Shape;4639;p79">
              <a:extLst>
                <a:ext uri="{4A58A172-3C56-4F62-94E4-DD25CCC8AA34}">
                  <a16:creationId xmlns:a16="http://schemas.microsoft.com/office/drawing/2010/main" id="{69487CF0-ABE8-4BFB-8350-7E0E82D8387E}"/>
                </a:ext>
              </a:extLst>
            </p:cNvPr>
            <p:cNvSpPr/>
            <p:nvPr/>
          </p:nvSpPr>
          <p:spPr>
            <a:xfrm rot="0">
              <a:off x="2785289" y="1888319"/>
              <a:ext cx="109" cy="109"/>
            </a:xfrm>
            <a:custGeom>
              <a:avLst/>
              <a:gdLst/>
              <a:ahLst/>
              <a:cxnLst/>
              <a:rect b="b" l="0" r="r" t="0"/>
              <a:pathLst>
                <a:path h="8" w="8">
                  <a:moveTo>
                    <a:pt x="7"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26" name="Google Shape;4640;p79">
              <a:extLst>
                <a:ext uri="{29348354-9845-43EE-ADA9-0F817729B6AB}">
                  <a16:creationId xmlns:a16="http://schemas.microsoft.com/office/drawing/2010/main" id="{053C4AD8-9502-4954-9DC9-17E68117BEF6}"/>
                </a:ext>
              </a:extLst>
            </p:cNvPr>
            <p:cNvSpPr/>
            <p:nvPr/>
          </p:nvSpPr>
          <p:spPr>
            <a:xfrm rot="0">
              <a:off x="2786050" y="1887180"/>
              <a:ext cx="54" cy="149"/>
            </a:xfrm>
            <a:custGeom>
              <a:avLst/>
              <a:gdLst/>
              <a:ahLst/>
              <a:cxnLst/>
              <a:rect b="b" l="0" r="r" t="0"/>
              <a:pathLst>
                <a:path h="11" w="4">
                  <a:moveTo>
                    <a:pt x="4" y="0"/>
                  </a:moveTo>
                  <a:cubicBezTo>
                    <a:pt x="4" y="4"/>
                    <a:pt x="0" y="7"/>
                    <a:pt x="0" y="11"/>
                  </a:cubicBezTo>
                  <a:cubicBezTo>
                    <a:pt x="0" y="7"/>
                    <a:pt x="4" y="4"/>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27" name="Google Shape;4641;p79">
              <a:extLst>
                <a:ext uri="{3D53E866-1B78-4CA2-BABF-E7C5DAD50AA5}">
                  <a16:creationId xmlns:a16="http://schemas.microsoft.com/office/drawing/2010/main" id="{F3199093-B005-475F-BF80-C40AF4C05DD1}"/>
                </a:ext>
              </a:extLst>
            </p:cNvPr>
            <p:cNvSpPr/>
            <p:nvPr/>
          </p:nvSpPr>
          <p:spPr>
            <a:xfrm rot="0">
              <a:off x="2785859" y="1887601"/>
              <a:ext cx="109" cy="163"/>
            </a:xfrm>
            <a:custGeom>
              <a:avLst/>
              <a:gdLst/>
              <a:ahLst/>
              <a:cxnLst/>
              <a:rect b="b" l="0" r="r" t="0"/>
              <a:pathLst>
                <a:path h="12" w="8">
                  <a:moveTo>
                    <a:pt x="7"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28" name="Google Shape;4642;p79">
              <a:extLst>
                <a:ext uri="{1B5B1A5F-4274-4523-AFC3-90C2B0778EED}">
                  <a16:creationId xmlns:a16="http://schemas.microsoft.com/office/drawing/2010/main" id="{363CB48C-2DEC-4739-9EAC-53D4800B48FB}"/>
                </a:ext>
              </a:extLst>
            </p:cNvPr>
            <p:cNvSpPr/>
            <p:nvPr/>
          </p:nvSpPr>
          <p:spPr>
            <a:xfrm rot="0">
              <a:off x="2787570" y="1883758"/>
              <a:ext cx="109" cy="204"/>
            </a:xfrm>
            <a:custGeom>
              <a:avLst/>
              <a:gdLst/>
              <a:ahLst/>
              <a:cxnLst/>
              <a:rect b="b" l="0" r="r" t="0"/>
              <a:pathLst>
                <a:path h="15" w="8">
                  <a:moveTo>
                    <a:pt x="7" y="0"/>
                  </a:moveTo>
                  <a:lnTo>
                    <a:pt x="0"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29" name="Google Shape;4643;p79">
              <a:extLst>
                <a:ext uri="{A8B4FE37-E0F1-43B8-9905-FCE6D37F6EB2}">
                  <a16:creationId xmlns:a16="http://schemas.microsoft.com/office/drawing/2010/main" id="{70D8EE48-8A8E-4A0A-937F-873FFE00D837}"/>
                </a:ext>
              </a:extLst>
            </p:cNvPr>
            <p:cNvSpPr/>
            <p:nvPr/>
          </p:nvSpPr>
          <p:spPr>
            <a:xfrm rot="0">
              <a:off x="2789280" y="1881572"/>
              <a:ext cx="54" cy="109"/>
            </a:xfrm>
            <a:custGeom>
              <a:avLst/>
              <a:gdLst/>
              <a:ahLst/>
              <a:cxnLst/>
              <a:rect b="b" l="0" r="r" t="0"/>
              <a:pathLst>
                <a:path h="8" w="4">
                  <a:moveTo>
                    <a:pt x="0" y="7"/>
                  </a:moveTo>
                  <a:lnTo>
                    <a:pt x="4" y="0"/>
                  </a:ln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30" name="Google Shape;4644;p79">
              <a:extLst>
                <a:ext uri="{C1216738-E308-4FD6-9C4B-25E8B1229287}">
                  <a16:creationId xmlns:a16="http://schemas.microsoft.com/office/drawing/2010/main" id="{1E99FF64-D3D1-49A1-846E-B5A4A90E3D6D}"/>
                </a:ext>
              </a:extLst>
            </p:cNvPr>
            <p:cNvSpPr/>
            <p:nvPr/>
          </p:nvSpPr>
          <p:spPr>
            <a:xfrm rot="0">
              <a:off x="2787285" y="1884137"/>
              <a:ext cx="149" cy="149"/>
            </a:xfrm>
            <a:custGeom>
              <a:avLst/>
              <a:gdLst/>
              <a:ahLst/>
              <a:cxnLst/>
              <a:rect b="b" l="0" r="r" t="0"/>
              <a:pathLst>
                <a:path h="11" w="11">
                  <a:moveTo>
                    <a:pt x="11"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31" name="Google Shape;4645;p79">
              <a:extLst>
                <a:ext uri="{83FB67E0-3E61-4EEE-8652-C8CF01BCFFDC}">
                  <a16:creationId xmlns:a16="http://schemas.microsoft.com/office/drawing/2010/main" id="{7F2CF29C-96DD-40AD-BB8F-5CA2F68A212D}"/>
                </a:ext>
              </a:extLst>
            </p:cNvPr>
            <p:cNvSpPr/>
            <p:nvPr/>
          </p:nvSpPr>
          <p:spPr>
            <a:xfrm rot="0">
              <a:off x="2787041" y="1884464"/>
              <a:ext cx="163" cy="204"/>
            </a:xfrm>
            <a:custGeom>
              <a:avLst/>
              <a:gdLst/>
              <a:ahLst/>
              <a:cxnLst/>
              <a:rect b="b" l="0" r="r" t="0"/>
              <a:pathLst>
                <a:path h="15" w="12">
                  <a:moveTo>
                    <a:pt x="11" y="1"/>
                  </a:moveTo>
                  <a:lnTo>
                    <a:pt x="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32" name="Google Shape;4646;p79">
              <a:extLst>
                <a:ext uri="{21EC6992-7A39-46DF-BE23-8E28B82FF85B}">
                  <a16:creationId xmlns:a16="http://schemas.microsoft.com/office/drawing/2010/main" id="{A63340D5-D053-4B88-88FE-0BBD1161BDE3}"/>
                </a:ext>
              </a:extLst>
            </p:cNvPr>
            <p:cNvSpPr/>
            <p:nvPr/>
          </p:nvSpPr>
          <p:spPr>
            <a:xfrm rot="0">
              <a:off x="2786851" y="1884844"/>
              <a:ext cx="109" cy="163"/>
            </a:xfrm>
            <a:custGeom>
              <a:avLst/>
              <a:gdLst/>
              <a:ahLst/>
              <a:cxnLst/>
              <a:rect b="b" l="0" r="r" t="0"/>
              <a:pathLst>
                <a:path h="12" w="8">
                  <a:moveTo>
                    <a:pt x="8"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33" name="Google Shape;4647;p79">
              <a:extLst>
                <a:ext uri="{977DD352-3A4B-44EF-BC15-3389B5A6CAEC}">
                  <a16:creationId xmlns:a16="http://schemas.microsoft.com/office/drawing/2010/main" id="{A9EA7B22-EA2B-403D-84D4-95AFFA9F557E}"/>
                </a:ext>
              </a:extLst>
            </p:cNvPr>
            <p:cNvSpPr/>
            <p:nvPr/>
          </p:nvSpPr>
          <p:spPr>
            <a:xfrm rot="0">
              <a:off x="2786715" y="1885183"/>
              <a:ext cx="109" cy="149"/>
            </a:xfrm>
            <a:custGeom>
              <a:avLst/>
              <a:gdLst/>
              <a:ahLst/>
              <a:cxnLst/>
              <a:rect b="b" l="0" r="r" t="0"/>
              <a:pathLst>
                <a:path h="11" w="8">
                  <a:moveTo>
                    <a:pt x="7"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34" name="Google Shape;4648;p79">
              <a:extLst>
                <a:ext uri="{CABD0307-1B31-42B5-9ECC-510AC8D68085}">
                  <a16:creationId xmlns:a16="http://schemas.microsoft.com/office/drawing/2010/main" id="{0932ECD1-9A95-43B4-AFAB-57AB1EF0D030}"/>
                </a:ext>
              </a:extLst>
            </p:cNvPr>
            <p:cNvSpPr/>
            <p:nvPr/>
          </p:nvSpPr>
          <p:spPr>
            <a:xfrm rot="0">
              <a:off x="2836191" y="1932053"/>
              <a:ext cx="109" cy="530"/>
            </a:xfrm>
            <a:custGeom>
              <a:avLst/>
              <a:gdLst/>
              <a:ahLst/>
              <a:cxnLst/>
              <a:rect b="b" l="0" r="r" t="0"/>
              <a:pathLst>
                <a:path h="39" w="8">
                  <a:moveTo>
                    <a:pt x="8" y="0"/>
                  </a:moveTo>
                  <a:cubicBezTo>
                    <a:pt x="4" y="11"/>
                    <a:pt x="1" y="25"/>
                    <a:pt x="1" y="39"/>
                  </a:cubicBezTo>
                  <a:cubicBezTo>
                    <a:pt x="1" y="25"/>
                    <a:pt x="8" y="11"/>
                    <a:pt x="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35" name="Google Shape;4649;p79">
              <a:extLst>
                <a:ext uri="{CC74EE42-B4D2-4555-B76A-635C0DD1C30A}">
                  <a16:creationId xmlns:a16="http://schemas.microsoft.com/office/drawing/2010/main" id="{EF64CCEF-146B-448A-A1FA-2C6F8DFD277E}"/>
                </a:ext>
              </a:extLst>
            </p:cNvPr>
            <p:cNvSpPr/>
            <p:nvPr/>
          </p:nvSpPr>
          <p:spPr>
            <a:xfrm rot="0">
              <a:off x="2836056" y="1932664"/>
              <a:ext cx="149" cy="2064"/>
            </a:xfrm>
            <a:custGeom>
              <a:avLst/>
              <a:gdLst/>
              <a:ahLst/>
              <a:cxnLst/>
              <a:rect b="b" l="0" r="r" t="0"/>
              <a:pathLst>
                <a:path h="152" w="11">
                  <a:moveTo>
                    <a:pt x="11" y="1"/>
                  </a:moveTo>
                  <a:cubicBezTo>
                    <a:pt x="4" y="46"/>
                    <a:pt x="0" y="99"/>
                    <a:pt x="0" y="151"/>
                  </a:cubicBezTo>
                  <a:cubicBezTo>
                    <a:pt x="0" y="102"/>
                    <a:pt x="4" y="50"/>
                    <a:pt x="1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36" name="Google Shape;4650;p79">
              <a:extLst>
                <a:ext uri="{9900341B-36F0-4B30-A752-8212669FFE75}">
                  <a16:creationId xmlns:a16="http://schemas.microsoft.com/office/drawing/2010/main" id="{B6DB4C44-F6EC-4F8B-85A3-1A1C7DBFAC2F}"/>
                </a:ext>
              </a:extLst>
            </p:cNvPr>
            <p:cNvSpPr/>
            <p:nvPr/>
          </p:nvSpPr>
          <p:spPr>
            <a:xfrm rot="0">
              <a:off x="2797075" y="1875245"/>
              <a:ext cx="14" cy="14"/>
            </a:xfrm>
            <a:custGeom>
              <a:avLst/>
              <a:gdLst/>
              <a:ahLst/>
              <a:cxnLst/>
              <a:rect b="b" l="0" r="r" t="0"/>
              <a:pathLst>
                <a:path h="1" w="1">
                  <a:moveTo>
                    <a:pt x="1" y="1"/>
                  </a:moveTo>
                  <a:lnTo>
                    <a:pt x="1" y="1"/>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37" name="Google Shape;4651;p79">
              <a:extLst>
                <a:ext uri="{D9613C33-1CF4-4063-B334-CA35D158E402}">
                  <a16:creationId xmlns:a16="http://schemas.microsoft.com/office/drawing/2010/main" id="{D2B9766F-A68C-4073-8123-C34B2D0828D9}"/>
                </a:ext>
              </a:extLst>
            </p:cNvPr>
            <p:cNvSpPr/>
            <p:nvPr/>
          </p:nvSpPr>
          <p:spPr>
            <a:xfrm rot="0">
              <a:off x="2825316" y="1938231"/>
              <a:ext cx="339" cy="815"/>
            </a:xfrm>
            <a:custGeom>
              <a:avLst/>
              <a:gdLst/>
              <a:ahLst/>
              <a:cxnLst/>
              <a:rect b="b" l="0" r="r" t="0"/>
              <a:pathLst>
                <a:path h="60" w="25">
                  <a:moveTo>
                    <a:pt x="25" y="0"/>
                  </a:moveTo>
                  <a:cubicBezTo>
                    <a:pt x="21" y="21"/>
                    <a:pt x="14" y="42"/>
                    <a:pt x="0" y="60"/>
                  </a:cubicBezTo>
                  <a:cubicBezTo>
                    <a:pt x="14" y="42"/>
                    <a:pt x="21" y="21"/>
                    <a:pt x="2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38" name="Google Shape;4652;p79">
              <a:extLst>
                <a:ext uri="{4CCE4FA0-AEF8-4AC6-9A54-932B1274A3E4}">
                  <a16:creationId xmlns:a16="http://schemas.microsoft.com/office/drawing/2010/main" id="{4CC5600D-97AB-45EA-8298-3F2BC09AB736}"/>
                </a:ext>
              </a:extLst>
            </p:cNvPr>
            <p:cNvSpPr/>
            <p:nvPr/>
          </p:nvSpPr>
          <p:spPr>
            <a:xfrm rot="0">
              <a:off x="2832009" y="1935380"/>
              <a:ext cx="352" cy="149"/>
            </a:xfrm>
            <a:custGeom>
              <a:avLst/>
              <a:gdLst/>
              <a:ahLst/>
              <a:cxnLst/>
              <a:rect b="b" l="0" r="r" t="0"/>
              <a:pathLst>
                <a:path h="11" w="26">
                  <a:moveTo>
                    <a:pt x="25" y="11"/>
                  </a:moveTo>
                  <a:cubicBezTo>
                    <a:pt x="15" y="7"/>
                    <a:pt x="8" y="4"/>
                    <a:pt x="1" y="0"/>
                  </a:cubicBezTo>
                  <a:cubicBezTo>
                    <a:pt x="8" y="4"/>
                    <a:pt x="15" y="7"/>
                    <a:pt x="25"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39" name="Google Shape;4653;p79">
              <a:extLst>
                <a:ext uri="{F87BA928-6753-49D9-BD39-9512986CB593}">
                  <a16:creationId xmlns:a16="http://schemas.microsoft.com/office/drawing/2010/main" id="{4176EACC-51A5-4989-80F6-B397F6ECEC2D}"/>
                </a:ext>
              </a:extLst>
            </p:cNvPr>
            <p:cNvSpPr/>
            <p:nvPr/>
          </p:nvSpPr>
          <p:spPr>
            <a:xfrm rot="0">
              <a:off x="2832960" y="1935570"/>
              <a:ext cx="352" cy="14"/>
            </a:xfrm>
            <a:custGeom>
              <a:avLst/>
              <a:gdLst/>
              <a:ahLst/>
              <a:cxnLst/>
              <a:rect b="b" l="0" r="r" t="0"/>
              <a:pathLst>
                <a:path h="1" w="26">
                  <a:moveTo>
                    <a:pt x="25"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40" name="Google Shape;4654;p79">
              <a:extLst>
                <a:ext uri="{F458ACCE-E964-4B3F-AD1B-ADE5C823422E}">
                  <a16:creationId xmlns:a16="http://schemas.microsoft.com/office/drawing/2010/main" id="{8E2346D2-B93D-4EE1-8871-D96EC89F0F10}"/>
                </a:ext>
              </a:extLst>
            </p:cNvPr>
            <p:cNvSpPr/>
            <p:nvPr/>
          </p:nvSpPr>
          <p:spPr>
            <a:xfrm rot="0">
              <a:off x="2824881" y="1938516"/>
              <a:ext cx="394" cy="624"/>
            </a:xfrm>
            <a:custGeom>
              <a:avLst/>
              <a:gdLst/>
              <a:ahLst/>
              <a:cxnLst/>
              <a:rect b="b" l="0" r="r" t="0"/>
              <a:pathLst>
                <a:path h="46" w="29">
                  <a:moveTo>
                    <a:pt x="1" y="0"/>
                  </a:moveTo>
                  <a:cubicBezTo>
                    <a:pt x="15" y="14"/>
                    <a:pt x="22" y="28"/>
                    <a:pt x="29" y="46"/>
                  </a:cubicBezTo>
                  <a:lnTo>
                    <a:pt x="29" y="46"/>
                  </a:lnTo>
                  <a:cubicBezTo>
                    <a:pt x="22" y="28"/>
                    <a:pt x="15" y="1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41" name="Google Shape;4655;p79">
              <a:extLst>
                <a:ext uri="{4752CC31-FD7B-4573-B6F9-ED7C5A48D937}">
                  <a16:creationId xmlns:a16="http://schemas.microsoft.com/office/drawing/2010/main" id="{24EE5695-C56B-422D-BD2E-7794AC0F5263}"/>
                </a:ext>
              </a:extLst>
            </p:cNvPr>
            <p:cNvSpPr/>
            <p:nvPr/>
          </p:nvSpPr>
          <p:spPr>
            <a:xfrm rot="0">
              <a:off x="2835865" y="1934714"/>
              <a:ext cx="149" cy="109"/>
            </a:xfrm>
            <a:custGeom>
              <a:avLst/>
              <a:gdLst/>
              <a:ahLst/>
              <a:cxnLst/>
              <a:rect b="b" l="0" r="r" t="0"/>
              <a:pathLst>
                <a:path h="8" w="11">
                  <a:moveTo>
                    <a:pt x="0" y="7"/>
                  </a:moveTo>
                  <a:lnTo>
                    <a:pt x="11" y="0"/>
                  </a:ln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42" name="Google Shape;4656;p79">
              <a:extLst>
                <a:ext uri="{AB35229F-BFF9-4915-B255-2DBA74FD72D1}">
                  <a16:creationId xmlns:a16="http://schemas.microsoft.com/office/drawing/2010/main" id="{8D248D9E-D223-4F08-9A02-B1408263CF52}"/>
                </a:ext>
              </a:extLst>
            </p:cNvPr>
            <p:cNvSpPr/>
            <p:nvPr/>
          </p:nvSpPr>
          <p:spPr>
            <a:xfrm rot="0">
              <a:off x="2833489" y="1935570"/>
              <a:ext cx="339" cy="14"/>
            </a:xfrm>
            <a:custGeom>
              <a:avLst/>
              <a:gdLst/>
              <a:ahLst/>
              <a:cxnLst/>
              <a:rect b="b" l="0" r="r" t="0"/>
              <a:pathLst>
                <a:path h="1" w="25">
                  <a:moveTo>
                    <a:pt x="25"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43" name="Google Shape;4657;p79">
              <a:extLst>
                <a:ext uri="{F6AA7175-2911-4FCF-B0A4-A2A550E2EF15}">
                  <a16:creationId xmlns:a16="http://schemas.microsoft.com/office/drawing/2010/main" id="{3993F84B-7BC3-4B6C-A78D-9526733A73A5}"/>
                </a:ext>
              </a:extLst>
            </p:cNvPr>
            <p:cNvSpPr/>
            <p:nvPr/>
          </p:nvSpPr>
          <p:spPr>
            <a:xfrm rot="0">
              <a:off x="2832444" y="1935516"/>
              <a:ext cx="339" cy="68"/>
            </a:xfrm>
            <a:custGeom>
              <a:avLst/>
              <a:gdLst/>
              <a:ahLst/>
              <a:cxnLst/>
              <a:rect b="b" l="0" r="r" t="0"/>
              <a:pathLst>
                <a:path h="5" w="25">
                  <a:moveTo>
                    <a:pt x="0" y="1"/>
                  </a:moveTo>
                  <a:cubicBezTo>
                    <a:pt x="7" y="1"/>
                    <a:pt x="18" y="4"/>
                    <a:pt x="25" y="4"/>
                  </a:cubicBezTo>
                  <a:cubicBezTo>
                    <a:pt x="18" y="4"/>
                    <a:pt x="11" y="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44" name="Google Shape;4658;p79">
              <a:extLst>
                <a:ext uri="{9771B2DB-FFDB-473C-AADF-14881933068F}">
                  <a16:creationId xmlns:a16="http://schemas.microsoft.com/office/drawing/2010/main" id="{C56DC48E-9C3C-49E4-B3A3-F78579D18C22}"/>
                </a:ext>
              </a:extLst>
            </p:cNvPr>
            <p:cNvSpPr/>
            <p:nvPr/>
          </p:nvSpPr>
          <p:spPr>
            <a:xfrm rot="0">
              <a:off x="2834671" y="1935230"/>
              <a:ext cx="352" cy="163"/>
            </a:xfrm>
            <a:custGeom>
              <a:avLst/>
              <a:gdLst/>
              <a:ahLst/>
              <a:cxnLst/>
              <a:rect b="b" l="0" r="r" t="0"/>
              <a:pathLst>
                <a:path h="12" w="26">
                  <a:moveTo>
                    <a:pt x="25"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45" name="Google Shape;4659;p79">
              <a:extLst>
                <a:ext uri="{7A3AF66E-0CEE-45EB-A4CC-9BBC75B15A68}">
                  <a16:creationId xmlns:a16="http://schemas.microsoft.com/office/drawing/2010/main" id="{97670559-97F9-43AB-8C7D-C488D2B1DBC3}"/>
                </a:ext>
              </a:extLst>
            </p:cNvPr>
            <p:cNvSpPr/>
            <p:nvPr/>
          </p:nvSpPr>
          <p:spPr>
            <a:xfrm rot="0">
              <a:off x="2834060" y="1935421"/>
              <a:ext cx="339" cy="109"/>
            </a:xfrm>
            <a:custGeom>
              <a:avLst/>
              <a:gdLst/>
              <a:ahLst/>
              <a:cxnLst/>
              <a:rect b="b" l="0" r="r" t="0"/>
              <a:pathLst>
                <a:path h="8" w="25">
                  <a:moveTo>
                    <a:pt x="25"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46" name="Google Shape;4660;p79">
              <a:extLst>
                <a:ext uri="{B63855DF-6E73-4B1C-9423-01A1A61E340A}">
                  <a16:creationId xmlns:a16="http://schemas.microsoft.com/office/drawing/2010/main" id="{464C6C83-1488-4D43-B949-90CB2B2ACBD4}"/>
                </a:ext>
              </a:extLst>
            </p:cNvPr>
            <p:cNvSpPr/>
            <p:nvPr/>
          </p:nvSpPr>
          <p:spPr>
            <a:xfrm rot="0">
              <a:off x="2835241" y="1934945"/>
              <a:ext cx="352" cy="204"/>
            </a:xfrm>
            <a:custGeom>
              <a:avLst/>
              <a:gdLst/>
              <a:ahLst/>
              <a:cxnLst/>
              <a:rect b="b" l="0" r="r" t="0"/>
              <a:pathLst>
                <a:path h="15" w="26">
                  <a:moveTo>
                    <a:pt x="25" y="1"/>
                  </a:moveTo>
                  <a:lnTo>
                    <a:pt x="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47" name="Google Shape;4661;p79">
              <a:extLst>
                <a:ext uri="{D9EDCA13-BCA4-4960-AB13-D86F62BD0369}">
                  <a16:creationId xmlns:a16="http://schemas.microsoft.com/office/drawing/2010/main" id="{89A2E705-771F-43AF-AF95-78AB6E93C94B}"/>
                </a:ext>
              </a:extLst>
            </p:cNvPr>
            <p:cNvSpPr/>
            <p:nvPr/>
          </p:nvSpPr>
          <p:spPr>
            <a:xfrm rot="0">
              <a:off x="2836056" y="1934714"/>
              <a:ext cx="14" cy="14"/>
            </a:xfrm>
            <a:custGeom>
              <a:avLst/>
              <a:gdLst/>
              <a:ahLst/>
              <a:cxnLst/>
              <a:rect b="b" l="0" r="r" t="0"/>
              <a:pathLst>
                <a:path h="1" w="1">
                  <a:moveTo>
                    <a:pt x="0"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48" name="Google Shape;4662;p79">
              <a:extLst>
                <a:ext uri="{79231CBA-75A5-4B74-979F-87E69BDD3808}">
                  <a16:creationId xmlns:a16="http://schemas.microsoft.com/office/drawing/2010/main" id="{1D84FA6F-AE37-46D1-9441-B01568B5B321}"/>
                </a:ext>
              </a:extLst>
            </p:cNvPr>
            <p:cNvSpPr/>
            <p:nvPr/>
          </p:nvSpPr>
          <p:spPr>
            <a:xfrm rot="0">
              <a:off x="2764460" y="1889977"/>
              <a:ext cx="57148" cy="110439"/>
            </a:xfrm>
            <a:custGeom>
              <a:avLst/>
              <a:gdLst/>
              <a:ahLst/>
              <a:cxnLst/>
              <a:rect b="b" l="0" r="r" t="0"/>
              <a:pathLst>
                <a:path h="8134" w="4209">
                  <a:moveTo>
                    <a:pt x="1335" y="1"/>
                  </a:moveTo>
                  <a:cubicBezTo>
                    <a:pt x="1324" y="8"/>
                    <a:pt x="1317" y="15"/>
                    <a:pt x="1314" y="25"/>
                  </a:cubicBezTo>
                  <a:cubicBezTo>
                    <a:pt x="1286" y="92"/>
                    <a:pt x="1205" y="127"/>
                    <a:pt x="1107" y="162"/>
                  </a:cubicBezTo>
                  <a:lnTo>
                    <a:pt x="1062" y="180"/>
                  </a:lnTo>
                  <a:cubicBezTo>
                    <a:pt x="967" y="211"/>
                    <a:pt x="845" y="253"/>
                    <a:pt x="813" y="313"/>
                  </a:cubicBezTo>
                  <a:cubicBezTo>
                    <a:pt x="723" y="471"/>
                    <a:pt x="500" y="477"/>
                    <a:pt x="390" y="477"/>
                  </a:cubicBezTo>
                  <a:cubicBezTo>
                    <a:pt x="381" y="477"/>
                    <a:pt x="372" y="477"/>
                    <a:pt x="365" y="477"/>
                  </a:cubicBezTo>
                  <a:lnTo>
                    <a:pt x="344" y="477"/>
                  </a:lnTo>
                  <a:cubicBezTo>
                    <a:pt x="341" y="477"/>
                    <a:pt x="124" y="481"/>
                    <a:pt x="106" y="593"/>
                  </a:cubicBezTo>
                  <a:lnTo>
                    <a:pt x="103" y="631"/>
                  </a:lnTo>
                  <a:cubicBezTo>
                    <a:pt x="78" y="810"/>
                    <a:pt x="1" y="1352"/>
                    <a:pt x="1" y="1447"/>
                  </a:cubicBezTo>
                  <a:cubicBezTo>
                    <a:pt x="4" y="1524"/>
                    <a:pt x="278" y="1846"/>
                    <a:pt x="369" y="1881"/>
                  </a:cubicBezTo>
                  <a:cubicBezTo>
                    <a:pt x="463" y="1919"/>
                    <a:pt x="460" y="2024"/>
                    <a:pt x="456" y="2112"/>
                  </a:cubicBezTo>
                  <a:cubicBezTo>
                    <a:pt x="453" y="2186"/>
                    <a:pt x="453" y="2238"/>
                    <a:pt x="481" y="2252"/>
                  </a:cubicBezTo>
                  <a:cubicBezTo>
                    <a:pt x="589" y="2305"/>
                    <a:pt x="607" y="2434"/>
                    <a:pt x="565" y="2532"/>
                  </a:cubicBezTo>
                  <a:cubicBezTo>
                    <a:pt x="551" y="2574"/>
                    <a:pt x="516" y="2613"/>
                    <a:pt x="474" y="2630"/>
                  </a:cubicBezTo>
                  <a:lnTo>
                    <a:pt x="474" y="2665"/>
                  </a:lnTo>
                  <a:cubicBezTo>
                    <a:pt x="481" y="2770"/>
                    <a:pt x="488" y="2924"/>
                    <a:pt x="386" y="3008"/>
                  </a:cubicBezTo>
                  <a:cubicBezTo>
                    <a:pt x="365" y="3029"/>
                    <a:pt x="351" y="3061"/>
                    <a:pt x="355" y="3089"/>
                  </a:cubicBezTo>
                  <a:cubicBezTo>
                    <a:pt x="355" y="3204"/>
                    <a:pt x="446" y="3369"/>
                    <a:pt x="582" y="3491"/>
                  </a:cubicBezTo>
                  <a:cubicBezTo>
                    <a:pt x="820" y="3705"/>
                    <a:pt x="820" y="4034"/>
                    <a:pt x="820" y="4212"/>
                  </a:cubicBezTo>
                  <a:cubicBezTo>
                    <a:pt x="824" y="4265"/>
                    <a:pt x="848" y="4314"/>
                    <a:pt x="887" y="4349"/>
                  </a:cubicBezTo>
                  <a:cubicBezTo>
                    <a:pt x="953" y="4423"/>
                    <a:pt x="992" y="4521"/>
                    <a:pt x="992" y="4622"/>
                  </a:cubicBezTo>
                  <a:lnTo>
                    <a:pt x="992" y="4629"/>
                  </a:lnTo>
                  <a:lnTo>
                    <a:pt x="992" y="4636"/>
                  </a:lnTo>
                  <a:lnTo>
                    <a:pt x="985" y="4664"/>
                  </a:lnTo>
                  <a:lnTo>
                    <a:pt x="985" y="4671"/>
                  </a:lnTo>
                  <a:lnTo>
                    <a:pt x="978" y="4696"/>
                  </a:lnTo>
                  <a:lnTo>
                    <a:pt x="974" y="4706"/>
                  </a:lnTo>
                  <a:lnTo>
                    <a:pt x="967" y="4724"/>
                  </a:lnTo>
                  <a:lnTo>
                    <a:pt x="964" y="4741"/>
                  </a:lnTo>
                  <a:lnTo>
                    <a:pt x="960" y="4759"/>
                  </a:lnTo>
                  <a:lnTo>
                    <a:pt x="953" y="4773"/>
                  </a:lnTo>
                  <a:lnTo>
                    <a:pt x="950" y="4790"/>
                  </a:lnTo>
                  <a:lnTo>
                    <a:pt x="943" y="4808"/>
                  </a:lnTo>
                  <a:lnTo>
                    <a:pt x="939" y="4825"/>
                  </a:lnTo>
                  <a:lnTo>
                    <a:pt x="932" y="4843"/>
                  </a:lnTo>
                  <a:lnTo>
                    <a:pt x="929" y="4864"/>
                  </a:lnTo>
                  <a:lnTo>
                    <a:pt x="922" y="4881"/>
                  </a:lnTo>
                  <a:lnTo>
                    <a:pt x="915" y="4899"/>
                  </a:lnTo>
                  <a:lnTo>
                    <a:pt x="908" y="4916"/>
                  </a:lnTo>
                  <a:lnTo>
                    <a:pt x="901" y="4937"/>
                  </a:lnTo>
                  <a:lnTo>
                    <a:pt x="897" y="4955"/>
                  </a:lnTo>
                  <a:lnTo>
                    <a:pt x="890" y="4976"/>
                  </a:lnTo>
                  <a:lnTo>
                    <a:pt x="883" y="4993"/>
                  </a:lnTo>
                  <a:lnTo>
                    <a:pt x="876" y="5014"/>
                  </a:lnTo>
                  <a:lnTo>
                    <a:pt x="869" y="5032"/>
                  </a:lnTo>
                  <a:lnTo>
                    <a:pt x="862" y="5049"/>
                  </a:lnTo>
                  <a:lnTo>
                    <a:pt x="855" y="5070"/>
                  </a:lnTo>
                  <a:lnTo>
                    <a:pt x="848" y="5091"/>
                  </a:lnTo>
                  <a:lnTo>
                    <a:pt x="838" y="5109"/>
                  </a:lnTo>
                  <a:lnTo>
                    <a:pt x="831" y="5130"/>
                  </a:lnTo>
                  <a:lnTo>
                    <a:pt x="824" y="5147"/>
                  </a:lnTo>
                  <a:lnTo>
                    <a:pt x="813" y="5172"/>
                  </a:lnTo>
                  <a:lnTo>
                    <a:pt x="803" y="5200"/>
                  </a:lnTo>
                  <a:lnTo>
                    <a:pt x="792" y="5221"/>
                  </a:lnTo>
                  <a:lnTo>
                    <a:pt x="785" y="5238"/>
                  </a:lnTo>
                  <a:lnTo>
                    <a:pt x="775" y="5256"/>
                  </a:lnTo>
                  <a:lnTo>
                    <a:pt x="768" y="5273"/>
                  </a:lnTo>
                  <a:lnTo>
                    <a:pt x="757" y="5291"/>
                  </a:lnTo>
                  <a:lnTo>
                    <a:pt x="750" y="5308"/>
                  </a:lnTo>
                  <a:lnTo>
                    <a:pt x="740" y="5326"/>
                  </a:lnTo>
                  <a:lnTo>
                    <a:pt x="733" y="5340"/>
                  </a:lnTo>
                  <a:lnTo>
                    <a:pt x="722" y="5357"/>
                  </a:lnTo>
                  <a:lnTo>
                    <a:pt x="715" y="5371"/>
                  </a:lnTo>
                  <a:lnTo>
                    <a:pt x="705" y="5389"/>
                  </a:lnTo>
                  <a:lnTo>
                    <a:pt x="694" y="5403"/>
                  </a:lnTo>
                  <a:lnTo>
                    <a:pt x="687" y="5420"/>
                  </a:lnTo>
                  <a:lnTo>
                    <a:pt x="677" y="5431"/>
                  </a:lnTo>
                  <a:lnTo>
                    <a:pt x="666" y="5445"/>
                  </a:lnTo>
                  <a:lnTo>
                    <a:pt x="656" y="5459"/>
                  </a:lnTo>
                  <a:lnTo>
                    <a:pt x="649" y="5473"/>
                  </a:lnTo>
                  <a:lnTo>
                    <a:pt x="638" y="5483"/>
                  </a:lnTo>
                  <a:lnTo>
                    <a:pt x="628" y="5497"/>
                  </a:lnTo>
                  <a:lnTo>
                    <a:pt x="617" y="5508"/>
                  </a:lnTo>
                  <a:lnTo>
                    <a:pt x="607" y="5518"/>
                  </a:lnTo>
                  <a:lnTo>
                    <a:pt x="600" y="5529"/>
                  </a:lnTo>
                  <a:lnTo>
                    <a:pt x="586" y="5536"/>
                  </a:lnTo>
                  <a:lnTo>
                    <a:pt x="579" y="5546"/>
                  </a:lnTo>
                  <a:lnTo>
                    <a:pt x="565" y="5553"/>
                  </a:lnTo>
                  <a:lnTo>
                    <a:pt x="558" y="5560"/>
                  </a:lnTo>
                  <a:lnTo>
                    <a:pt x="544" y="5571"/>
                  </a:lnTo>
                  <a:lnTo>
                    <a:pt x="537" y="5571"/>
                  </a:lnTo>
                  <a:cubicBezTo>
                    <a:pt x="530" y="5574"/>
                    <a:pt x="523" y="5578"/>
                    <a:pt x="516" y="5581"/>
                  </a:cubicBezTo>
                  <a:cubicBezTo>
                    <a:pt x="505" y="5644"/>
                    <a:pt x="491" y="5718"/>
                    <a:pt x="481" y="5795"/>
                  </a:cubicBezTo>
                  <a:cubicBezTo>
                    <a:pt x="442" y="5998"/>
                    <a:pt x="407" y="6204"/>
                    <a:pt x="372" y="6345"/>
                  </a:cubicBezTo>
                  <a:cubicBezTo>
                    <a:pt x="341" y="6460"/>
                    <a:pt x="285" y="6681"/>
                    <a:pt x="323" y="6737"/>
                  </a:cubicBezTo>
                  <a:cubicBezTo>
                    <a:pt x="327" y="6740"/>
                    <a:pt x="330" y="6747"/>
                    <a:pt x="348" y="6747"/>
                  </a:cubicBezTo>
                  <a:cubicBezTo>
                    <a:pt x="491" y="6765"/>
                    <a:pt x="719" y="6982"/>
                    <a:pt x="1111" y="7475"/>
                  </a:cubicBezTo>
                  <a:cubicBezTo>
                    <a:pt x="1170" y="7552"/>
                    <a:pt x="1223" y="7633"/>
                    <a:pt x="1265" y="7720"/>
                  </a:cubicBezTo>
                  <a:lnTo>
                    <a:pt x="1398" y="7720"/>
                  </a:lnTo>
                  <a:lnTo>
                    <a:pt x="1447" y="7724"/>
                  </a:lnTo>
                  <a:lnTo>
                    <a:pt x="1475" y="7727"/>
                  </a:lnTo>
                  <a:cubicBezTo>
                    <a:pt x="1503" y="7731"/>
                    <a:pt x="1527" y="7734"/>
                    <a:pt x="1552" y="7741"/>
                  </a:cubicBezTo>
                  <a:cubicBezTo>
                    <a:pt x="1737" y="7769"/>
                    <a:pt x="1874" y="7930"/>
                    <a:pt x="1874" y="8116"/>
                  </a:cubicBezTo>
                  <a:cubicBezTo>
                    <a:pt x="1898" y="8129"/>
                    <a:pt x="1958" y="8134"/>
                    <a:pt x="2024" y="8134"/>
                  </a:cubicBezTo>
                  <a:cubicBezTo>
                    <a:pt x="2085" y="8134"/>
                    <a:pt x="2151" y="8130"/>
                    <a:pt x="2200" y="8123"/>
                  </a:cubicBezTo>
                  <a:lnTo>
                    <a:pt x="2200" y="8116"/>
                  </a:lnTo>
                  <a:lnTo>
                    <a:pt x="2203" y="8102"/>
                  </a:lnTo>
                  <a:lnTo>
                    <a:pt x="2203" y="8098"/>
                  </a:lnTo>
                  <a:cubicBezTo>
                    <a:pt x="2203" y="8091"/>
                    <a:pt x="2207" y="8088"/>
                    <a:pt x="2207" y="8081"/>
                  </a:cubicBezTo>
                  <a:lnTo>
                    <a:pt x="2207" y="8077"/>
                  </a:lnTo>
                  <a:cubicBezTo>
                    <a:pt x="2207" y="8070"/>
                    <a:pt x="2210" y="8067"/>
                    <a:pt x="2214" y="8060"/>
                  </a:cubicBezTo>
                  <a:lnTo>
                    <a:pt x="2214" y="8056"/>
                  </a:lnTo>
                  <a:cubicBezTo>
                    <a:pt x="2214" y="8049"/>
                    <a:pt x="2217" y="8042"/>
                    <a:pt x="2221" y="8035"/>
                  </a:cubicBezTo>
                  <a:lnTo>
                    <a:pt x="2221" y="8032"/>
                  </a:lnTo>
                  <a:cubicBezTo>
                    <a:pt x="2224" y="8025"/>
                    <a:pt x="2228" y="8018"/>
                    <a:pt x="2231" y="8011"/>
                  </a:cubicBezTo>
                  <a:lnTo>
                    <a:pt x="2231" y="8007"/>
                  </a:lnTo>
                  <a:cubicBezTo>
                    <a:pt x="2235" y="8000"/>
                    <a:pt x="2242" y="7993"/>
                    <a:pt x="2245" y="7986"/>
                  </a:cubicBezTo>
                  <a:lnTo>
                    <a:pt x="2249" y="7983"/>
                  </a:lnTo>
                  <a:cubicBezTo>
                    <a:pt x="2256" y="7976"/>
                    <a:pt x="2263" y="7969"/>
                    <a:pt x="2270" y="7962"/>
                  </a:cubicBezTo>
                  <a:cubicBezTo>
                    <a:pt x="2277" y="7955"/>
                    <a:pt x="2284" y="7948"/>
                    <a:pt x="2294" y="7944"/>
                  </a:cubicBezTo>
                  <a:lnTo>
                    <a:pt x="2294" y="7941"/>
                  </a:lnTo>
                  <a:cubicBezTo>
                    <a:pt x="2172" y="7808"/>
                    <a:pt x="1944" y="7678"/>
                    <a:pt x="1765" y="7661"/>
                  </a:cubicBezTo>
                  <a:cubicBezTo>
                    <a:pt x="1653" y="7647"/>
                    <a:pt x="1555" y="7591"/>
                    <a:pt x="1489" y="7500"/>
                  </a:cubicBezTo>
                  <a:cubicBezTo>
                    <a:pt x="1370" y="7346"/>
                    <a:pt x="1314" y="7157"/>
                    <a:pt x="1324" y="6964"/>
                  </a:cubicBezTo>
                  <a:cubicBezTo>
                    <a:pt x="1335" y="6887"/>
                    <a:pt x="1282" y="6807"/>
                    <a:pt x="1230" y="6723"/>
                  </a:cubicBezTo>
                  <a:cubicBezTo>
                    <a:pt x="1177" y="6639"/>
                    <a:pt x="1121" y="6558"/>
                    <a:pt x="1121" y="6460"/>
                  </a:cubicBezTo>
                  <a:cubicBezTo>
                    <a:pt x="1121" y="6394"/>
                    <a:pt x="1086" y="6373"/>
                    <a:pt x="946" y="6320"/>
                  </a:cubicBezTo>
                  <a:cubicBezTo>
                    <a:pt x="904" y="6302"/>
                    <a:pt x="859" y="6285"/>
                    <a:pt x="810" y="6260"/>
                  </a:cubicBezTo>
                  <a:cubicBezTo>
                    <a:pt x="631" y="6173"/>
                    <a:pt x="708" y="5872"/>
                    <a:pt x="782" y="5578"/>
                  </a:cubicBezTo>
                  <a:cubicBezTo>
                    <a:pt x="806" y="5494"/>
                    <a:pt x="824" y="5410"/>
                    <a:pt x="838" y="5322"/>
                  </a:cubicBezTo>
                  <a:cubicBezTo>
                    <a:pt x="848" y="5224"/>
                    <a:pt x="908" y="5077"/>
                    <a:pt x="978" y="4906"/>
                  </a:cubicBezTo>
                  <a:cubicBezTo>
                    <a:pt x="1072" y="4671"/>
                    <a:pt x="1202" y="4349"/>
                    <a:pt x="1146" y="4244"/>
                  </a:cubicBezTo>
                  <a:cubicBezTo>
                    <a:pt x="1107" y="4177"/>
                    <a:pt x="1114" y="4097"/>
                    <a:pt x="1160" y="4037"/>
                  </a:cubicBezTo>
                  <a:cubicBezTo>
                    <a:pt x="1222" y="3951"/>
                    <a:pt x="1355" y="3895"/>
                    <a:pt x="1477" y="3895"/>
                  </a:cubicBezTo>
                  <a:cubicBezTo>
                    <a:pt x="1499" y="3895"/>
                    <a:pt x="1521" y="3897"/>
                    <a:pt x="1541" y="3901"/>
                  </a:cubicBezTo>
                  <a:cubicBezTo>
                    <a:pt x="1629" y="3911"/>
                    <a:pt x="1702" y="3974"/>
                    <a:pt x="1727" y="4058"/>
                  </a:cubicBezTo>
                  <a:lnTo>
                    <a:pt x="1730" y="4072"/>
                  </a:lnTo>
                  <a:cubicBezTo>
                    <a:pt x="1785" y="4276"/>
                    <a:pt x="1804" y="4344"/>
                    <a:pt x="2007" y="4344"/>
                  </a:cubicBezTo>
                  <a:cubicBezTo>
                    <a:pt x="2028" y="4344"/>
                    <a:pt x="2049" y="4343"/>
                    <a:pt x="2073" y="4342"/>
                  </a:cubicBezTo>
                  <a:cubicBezTo>
                    <a:pt x="2084" y="4342"/>
                    <a:pt x="2094" y="4341"/>
                    <a:pt x="2105" y="4341"/>
                  </a:cubicBezTo>
                  <a:cubicBezTo>
                    <a:pt x="2297" y="4341"/>
                    <a:pt x="2389" y="4434"/>
                    <a:pt x="2469" y="4514"/>
                  </a:cubicBezTo>
                  <a:cubicBezTo>
                    <a:pt x="2518" y="4570"/>
                    <a:pt x="2581" y="4615"/>
                    <a:pt x="2655" y="4643"/>
                  </a:cubicBezTo>
                  <a:cubicBezTo>
                    <a:pt x="2655" y="4636"/>
                    <a:pt x="2655" y="4629"/>
                    <a:pt x="2655" y="4619"/>
                  </a:cubicBezTo>
                  <a:lnTo>
                    <a:pt x="2655" y="4615"/>
                  </a:lnTo>
                  <a:cubicBezTo>
                    <a:pt x="2651" y="4608"/>
                    <a:pt x="2651" y="4601"/>
                    <a:pt x="2648" y="4594"/>
                  </a:cubicBezTo>
                  <a:cubicBezTo>
                    <a:pt x="2648" y="4587"/>
                    <a:pt x="2644" y="4577"/>
                    <a:pt x="2641" y="4570"/>
                  </a:cubicBezTo>
                  <a:lnTo>
                    <a:pt x="2637" y="4566"/>
                  </a:lnTo>
                  <a:lnTo>
                    <a:pt x="2627" y="4542"/>
                  </a:lnTo>
                  <a:cubicBezTo>
                    <a:pt x="2585" y="4465"/>
                    <a:pt x="2564" y="4381"/>
                    <a:pt x="2564" y="4297"/>
                  </a:cubicBezTo>
                  <a:cubicBezTo>
                    <a:pt x="2564" y="4237"/>
                    <a:pt x="2543" y="4184"/>
                    <a:pt x="2508" y="4139"/>
                  </a:cubicBezTo>
                  <a:cubicBezTo>
                    <a:pt x="2445" y="4037"/>
                    <a:pt x="2410" y="3946"/>
                    <a:pt x="2557" y="3764"/>
                  </a:cubicBezTo>
                  <a:cubicBezTo>
                    <a:pt x="2732" y="3550"/>
                    <a:pt x="3017" y="3353"/>
                    <a:pt x="3253" y="3353"/>
                  </a:cubicBezTo>
                  <a:cubicBezTo>
                    <a:pt x="3295" y="3353"/>
                    <a:pt x="3335" y="3359"/>
                    <a:pt x="3372" y="3372"/>
                  </a:cubicBezTo>
                  <a:cubicBezTo>
                    <a:pt x="3401" y="3381"/>
                    <a:pt x="3435" y="3384"/>
                    <a:pt x="3473" y="3384"/>
                  </a:cubicBezTo>
                  <a:cubicBezTo>
                    <a:pt x="3542" y="3384"/>
                    <a:pt x="3622" y="3373"/>
                    <a:pt x="3701" y="3362"/>
                  </a:cubicBezTo>
                  <a:cubicBezTo>
                    <a:pt x="3784" y="3349"/>
                    <a:pt x="3864" y="3338"/>
                    <a:pt x="3936" y="3338"/>
                  </a:cubicBezTo>
                  <a:cubicBezTo>
                    <a:pt x="4025" y="3338"/>
                    <a:pt x="4101" y="3356"/>
                    <a:pt x="4149" y="3414"/>
                  </a:cubicBezTo>
                  <a:lnTo>
                    <a:pt x="4156" y="3421"/>
                  </a:lnTo>
                  <a:lnTo>
                    <a:pt x="4171" y="3418"/>
                  </a:lnTo>
                  <a:cubicBezTo>
                    <a:pt x="4174" y="3407"/>
                    <a:pt x="4181" y="3397"/>
                    <a:pt x="4188" y="3386"/>
                  </a:cubicBezTo>
                  <a:cubicBezTo>
                    <a:pt x="4192" y="3376"/>
                    <a:pt x="4195" y="3365"/>
                    <a:pt x="4199" y="3355"/>
                  </a:cubicBezTo>
                  <a:lnTo>
                    <a:pt x="4199" y="3348"/>
                  </a:lnTo>
                  <a:cubicBezTo>
                    <a:pt x="4202" y="3341"/>
                    <a:pt x="4202" y="3330"/>
                    <a:pt x="4206" y="3320"/>
                  </a:cubicBezTo>
                  <a:lnTo>
                    <a:pt x="4206" y="3313"/>
                  </a:lnTo>
                  <a:cubicBezTo>
                    <a:pt x="4206" y="3302"/>
                    <a:pt x="4209" y="3292"/>
                    <a:pt x="4209" y="3281"/>
                  </a:cubicBezTo>
                  <a:lnTo>
                    <a:pt x="4209" y="3278"/>
                  </a:lnTo>
                  <a:lnTo>
                    <a:pt x="4209" y="3246"/>
                  </a:lnTo>
                  <a:lnTo>
                    <a:pt x="4209" y="3243"/>
                  </a:lnTo>
                  <a:cubicBezTo>
                    <a:pt x="4209" y="3232"/>
                    <a:pt x="4209" y="3222"/>
                    <a:pt x="4206" y="3211"/>
                  </a:cubicBezTo>
                  <a:lnTo>
                    <a:pt x="4206" y="3204"/>
                  </a:lnTo>
                  <a:cubicBezTo>
                    <a:pt x="4206" y="3194"/>
                    <a:pt x="4202" y="3180"/>
                    <a:pt x="4202" y="3169"/>
                  </a:cubicBezTo>
                  <a:lnTo>
                    <a:pt x="4202" y="3162"/>
                  </a:lnTo>
                  <a:lnTo>
                    <a:pt x="4199" y="3127"/>
                  </a:lnTo>
                  <a:cubicBezTo>
                    <a:pt x="4185" y="3047"/>
                    <a:pt x="4178" y="2966"/>
                    <a:pt x="4185" y="2889"/>
                  </a:cubicBezTo>
                  <a:cubicBezTo>
                    <a:pt x="4206" y="2634"/>
                    <a:pt x="3985" y="2410"/>
                    <a:pt x="3855" y="2375"/>
                  </a:cubicBezTo>
                  <a:cubicBezTo>
                    <a:pt x="3719" y="2333"/>
                    <a:pt x="3754" y="2154"/>
                    <a:pt x="3785" y="1993"/>
                  </a:cubicBezTo>
                  <a:lnTo>
                    <a:pt x="3789" y="1975"/>
                  </a:lnTo>
                  <a:cubicBezTo>
                    <a:pt x="3803" y="1912"/>
                    <a:pt x="3810" y="1849"/>
                    <a:pt x="3817" y="1786"/>
                  </a:cubicBezTo>
                  <a:cubicBezTo>
                    <a:pt x="3817" y="1751"/>
                    <a:pt x="3810" y="1723"/>
                    <a:pt x="3796" y="1713"/>
                  </a:cubicBezTo>
                  <a:cubicBezTo>
                    <a:pt x="3645" y="1629"/>
                    <a:pt x="3540" y="1496"/>
                    <a:pt x="3435" y="1370"/>
                  </a:cubicBezTo>
                  <a:lnTo>
                    <a:pt x="3379" y="1300"/>
                  </a:lnTo>
                  <a:cubicBezTo>
                    <a:pt x="3346" y="1261"/>
                    <a:pt x="3273" y="1238"/>
                    <a:pt x="3189" y="1238"/>
                  </a:cubicBezTo>
                  <a:cubicBezTo>
                    <a:pt x="3165" y="1238"/>
                    <a:pt x="3141" y="1240"/>
                    <a:pt x="3117" y="1244"/>
                  </a:cubicBezTo>
                  <a:cubicBezTo>
                    <a:pt x="3033" y="1258"/>
                    <a:pt x="2987" y="1289"/>
                    <a:pt x="2977" y="1307"/>
                  </a:cubicBezTo>
                  <a:cubicBezTo>
                    <a:pt x="2938" y="1408"/>
                    <a:pt x="2816" y="1468"/>
                    <a:pt x="2714" y="1482"/>
                  </a:cubicBezTo>
                  <a:cubicBezTo>
                    <a:pt x="2699" y="1485"/>
                    <a:pt x="2685" y="1487"/>
                    <a:pt x="2670" y="1487"/>
                  </a:cubicBezTo>
                  <a:cubicBezTo>
                    <a:pt x="2611" y="1487"/>
                    <a:pt x="2554" y="1460"/>
                    <a:pt x="2515" y="1415"/>
                  </a:cubicBezTo>
                  <a:cubicBezTo>
                    <a:pt x="2494" y="1387"/>
                    <a:pt x="2466" y="1370"/>
                    <a:pt x="2434" y="1366"/>
                  </a:cubicBezTo>
                  <a:cubicBezTo>
                    <a:pt x="2427" y="1365"/>
                    <a:pt x="2419" y="1365"/>
                    <a:pt x="2410" y="1365"/>
                  </a:cubicBezTo>
                  <a:cubicBezTo>
                    <a:pt x="2364" y="1365"/>
                    <a:pt x="2298" y="1383"/>
                    <a:pt x="2207" y="1450"/>
                  </a:cubicBezTo>
                  <a:cubicBezTo>
                    <a:pt x="2179" y="1475"/>
                    <a:pt x="2144" y="1499"/>
                    <a:pt x="2112" y="1527"/>
                  </a:cubicBezTo>
                  <a:cubicBezTo>
                    <a:pt x="1982" y="1630"/>
                    <a:pt x="1859" y="1731"/>
                    <a:pt x="1756" y="1731"/>
                  </a:cubicBezTo>
                  <a:cubicBezTo>
                    <a:pt x="1740" y="1731"/>
                    <a:pt x="1724" y="1729"/>
                    <a:pt x="1709" y="1723"/>
                  </a:cubicBezTo>
                  <a:cubicBezTo>
                    <a:pt x="1657" y="1702"/>
                    <a:pt x="1622" y="1657"/>
                    <a:pt x="1615" y="1601"/>
                  </a:cubicBezTo>
                  <a:cubicBezTo>
                    <a:pt x="1590" y="1506"/>
                    <a:pt x="1615" y="1405"/>
                    <a:pt x="1685" y="1338"/>
                  </a:cubicBezTo>
                  <a:cubicBezTo>
                    <a:pt x="1730" y="1293"/>
                    <a:pt x="1755" y="1230"/>
                    <a:pt x="1755" y="1167"/>
                  </a:cubicBezTo>
                  <a:cubicBezTo>
                    <a:pt x="1755" y="1079"/>
                    <a:pt x="1769" y="992"/>
                    <a:pt x="1793" y="908"/>
                  </a:cubicBezTo>
                  <a:cubicBezTo>
                    <a:pt x="1818" y="806"/>
                    <a:pt x="1839" y="722"/>
                    <a:pt x="1804" y="603"/>
                  </a:cubicBezTo>
                  <a:cubicBezTo>
                    <a:pt x="1790" y="559"/>
                    <a:pt x="1778" y="544"/>
                    <a:pt x="1744" y="544"/>
                  </a:cubicBezTo>
                  <a:cubicBezTo>
                    <a:pt x="1726" y="544"/>
                    <a:pt x="1703" y="548"/>
                    <a:pt x="1671" y="554"/>
                  </a:cubicBezTo>
                  <a:cubicBezTo>
                    <a:pt x="1645" y="559"/>
                    <a:pt x="1613" y="566"/>
                    <a:pt x="1580" y="566"/>
                  </a:cubicBezTo>
                  <a:cubicBezTo>
                    <a:pt x="1522" y="566"/>
                    <a:pt x="1463" y="546"/>
                    <a:pt x="1429" y="467"/>
                  </a:cubicBezTo>
                  <a:cubicBezTo>
                    <a:pt x="1394" y="372"/>
                    <a:pt x="1384" y="271"/>
                    <a:pt x="1394" y="169"/>
                  </a:cubicBezTo>
                  <a:cubicBezTo>
                    <a:pt x="1398" y="134"/>
                    <a:pt x="1398" y="96"/>
                    <a:pt x="1391" y="57"/>
                  </a:cubicBezTo>
                  <a:lnTo>
                    <a:pt x="1387" y="57"/>
                  </a:lnTo>
                  <a:lnTo>
                    <a:pt x="1384" y="50"/>
                  </a:lnTo>
                  <a:lnTo>
                    <a:pt x="1380" y="46"/>
                  </a:lnTo>
                  <a:lnTo>
                    <a:pt x="1373" y="39"/>
                  </a:lnTo>
                  <a:lnTo>
                    <a:pt x="1359" y="25"/>
                  </a:lnTo>
                  <a:lnTo>
                    <a:pt x="1356" y="22"/>
                  </a:lnTo>
                  <a:lnTo>
                    <a:pt x="1345" y="15"/>
                  </a:lnTo>
                  <a:lnTo>
                    <a:pt x="1335" y="4"/>
                  </a:lnTo>
                  <a:lnTo>
                    <a:pt x="133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49" name="Google Shape;4663;p79">
              <a:extLst>
                <a:ext uri="{7D461849-DB68-452F-A292-C0254EA2442F}">
                  <a16:creationId xmlns:a16="http://schemas.microsoft.com/office/drawing/2010/main" id="{A9FAA82A-F8D9-4F74-A462-3CD664EAF95E}"/>
                </a:ext>
              </a:extLst>
            </p:cNvPr>
            <p:cNvSpPr/>
            <p:nvPr/>
          </p:nvSpPr>
          <p:spPr>
            <a:xfrm rot="0">
              <a:off x="2774359" y="1962182"/>
              <a:ext cx="149" cy="258"/>
            </a:xfrm>
            <a:custGeom>
              <a:avLst/>
              <a:gdLst/>
              <a:ahLst/>
              <a:cxnLst/>
              <a:rect b="b" l="0" r="r" t="0"/>
              <a:pathLst>
                <a:path h="19" w="11">
                  <a:moveTo>
                    <a:pt x="0" y="18"/>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50" name="Google Shape;4664;p79">
              <a:extLst>
                <a:ext uri="{FDDA5F29-59AF-4A57-B396-94283E9E9488}">
                  <a16:creationId xmlns:a16="http://schemas.microsoft.com/office/drawing/2010/main" id="{E068244B-2002-451F-B5E8-2966EA1BEA0B}"/>
                </a:ext>
              </a:extLst>
            </p:cNvPr>
            <p:cNvSpPr/>
            <p:nvPr/>
          </p:nvSpPr>
          <p:spPr>
            <a:xfrm rot="0">
              <a:off x="2774115" y="1962657"/>
              <a:ext cx="109" cy="204"/>
            </a:xfrm>
            <a:custGeom>
              <a:avLst/>
              <a:gdLst/>
              <a:ahLst/>
              <a:cxnLst/>
              <a:rect b="b" l="0" r="r" t="0"/>
              <a:pathLst>
                <a:path h="15" w="8">
                  <a:moveTo>
                    <a:pt x="1" y="15"/>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51" name="Google Shape;4665;p79">
              <a:extLst>
                <a:ext uri="{19D6ECEE-F777-4379-8821-F26F368F5562}">
                  <a16:creationId xmlns:a16="http://schemas.microsoft.com/office/drawing/2010/main" id="{B8CB2322-954E-4DB7-8B09-4E3D9135CDF0}"/>
                </a:ext>
              </a:extLst>
            </p:cNvPr>
            <p:cNvSpPr/>
            <p:nvPr/>
          </p:nvSpPr>
          <p:spPr>
            <a:xfrm rot="0">
              <a:off x="2774590" y="1961761"/>
              <a:ext cx="163" cy="204"/>
            </a:xfrm>
            <a:custGeom>
              <a:avLst/>
              <a:gdLst/>
              <a:ahLst/>
              <a:cxnLst/>
              <a:rect b="b" l="0" r="r" t="0"/>
              <a:pathLst>
                <a:path h="15" w="12">
                  <a:moveTo>
                    <a:pt x="1" y="14"/>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52" name="Google Shape;4666;p79">
              <a:extLst>
                <a:ext uri="{917BF661-7245-4C8F-8A87-A8C0C00C598C}">
                  <a16:creationId xmlns:a16="http://schemas.microsoft.com/office/drawing/2010/main" id="{9CB2EAF0-AE5C-4803-B4EC-79C6D68441FC}"/>
                </a:ext>
              </a:extLst>
            </p:cNvPr>
            <p:cNvSpPr/>
            <p:nvPr/>
          </p:nvSpPr>
          <p:spPr>
            <a:xfrm rot="0">
              <a:off x="2775595" y="1959521"/>
              <a:ext cx="109" cy="258"/>
            </a:xfrm>
            <a:custGeom>
              <a:avLst/>
              <a:gdLst/>
              <a:ahLst/>
              <a:cxnLst/>
              <a:rect b="b" l="0" r="r" t="0"/>
              <a:pathLst>
                <a:path h="19" w="8">
                  <a:moveTo>
                    <a:pt x="0" y="18"/>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53" name="Google Shape;4667;p79">
              <a:extLst>
                <a:ext uri="{49FBF066-F973-4766-BE7D-231A2473359B}">
                  <a16:creationId xmlns:a16="http://schemas.microsoft.com/office/drawing/2010/main" id="{312F92CB-3DAC-46E5-912E-6E796F0C04A3}"/>
                </a:ext>
              </a:extLst>
            </p:cNvPr>
            <p:cNvSpPr/>
            <p:nvPr/>
          </p:nvSpPr>
          <p:spPr>
            <a:xfrm rot="0">
              <a:off x="2775310" y="1960145"/>
              <a:ext cx="149" cy="394"/>
            </a:xfrm>
            <a:custGeom>
              <a:avLst/>
              <a:gdLst/>
              <a:ahLst/>
              <a:cxnLst/>
              <a:rect b="b" l="0" r="r" t="0"/>
              <a:pathLst>
                <a:path h="29" w="11">
                  <a:moveTo>
                    <a:pt x="0" y="28"/>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54" name="Google Shape;4668;p79">
              <a:extLst>
                <a:ext uri="{8739D055-4F56-483A-A8DB-5B8B08EF86BD}">
                  <a16:creationId xmlns:a16="http://schemas.microsoft.com/office/drawing/2010/main" id="{72AC820E-634A-4A89-AF2A-62282C094F06}"/>
                </a:ext>
              </a:extLst>
            </p:cNvPr>
            <p:cNvSpPr/>
            <p:nvPr/>
          </p:nvSpPr>
          <p:spPr>
            <a:xfrm rot="0">
              <a:off x="2775064" y="1960755"/>
              <a:ext cx="109" cy="258"/>
            </a:xfrm>
            <a:custGeom>
              <a:avLst/>
              <a:gdLst/>
              <a:ahLst/>
              <a:cxnLst/>
              <a:rect b="b" l="0" r="r" t="0"/>
              <a:pathLst>
                <a:path h="19" w="8">
                  <a:moveTo>
                    <a:pt x="1" y="18"/>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55" name="Google Shape;4669;p79">
              <a:extLst>
                <a:ext uri="{7E8571F8-2A78-4A50-B51D-E505B0A517C2}">
                  <a16:creationId xmlns:a16="http://schemas.microsoft.com/office/drawing/2010/main" id="{2B7D8937-6C89-4CCB-9B29-0564D705E48A}"/>
                </a:ext>
              </a:extLst>
            </p:cNvPr>
            <p:cNvSpPr/>
            <p:nvPr/>
          </p:nvSpPr>
          <p:spPr>
            <a:xfrm rot="0">
              <a:off x="2774835" y="1961286"/>
              <a:ext cx="149" cy="244"/>
            </a:xfrm>
            <a:custGeom>
              <a:avLst/>
              <a:gdLst/>
              <a:ahLst/>
              <a:cxnLst/>
              <a:rect b="b" l="0" r="r" t="0"/>
              <a:pathLst>
                <a:path h="18" w="11">
                  <a:moveTo>
                    <a:pt x="0" y="18"/>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56" name="Google Shape;4670;p79">
              <a:extLst>
                <a:ext uri="{0CDC95EF-A4B0-4D3C-B049-D159990874E1}">
                  <a16:creationId xmlns:a16="http://schemas.microsoft.com/office/drawing/2010/main" id="{CAB44E18-E114-4110-AB46-F00EAD4DDD0D}"/>
                </a:ext>
              </a:extLst>
            </p:cNvPr>
            <p:cNvSpPr/>
            <p:nvPr/>
          </p:nvSpPr>
          <p:spPr>
            <a:xfrm rot="0">
              <a:off x="2773884" y="1963091"/>
              <a:ext cx="109" cy="204"/>
            </a:xfrm>
            <a:custGeom>
              <a:avLst/>
              <a:gdLst/>
              <a:ahLst/>
              <a:cxnLst/>
              <a:rect b="b" l="0" r="r" t="0"/>
              <a:pathLst>
                <a:path h="15" w="8">
                  <a:moveTo>
                    <a:pt x="0" y="14"/>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57" name="Google Shape;4671;p79">
              <a:extLst>
                <a:ext uri="{269E288A-7B17-4CC1-9E24-05D6EFE8F80B}">
                  <a16:creationId xmlns:a16="http://schemas.microsoft.com/office/drawing/2010/main" id="{7AA67F33-FDBE-400A-9505-478023C64449}"/>
                </a:ext>
              </a:extLst>
            </p:cNvPr>
            <p:cNvSpPr/>
            <p:nvPr/>
          </p:nvSpPr>
          <p:spPr>
            <a:xfrm rot="0">
              <a:off x="2772268" y="1965087"/>
              <a:ext cx="149" cy="109"/>
            </a:xfrm>
            <a:custGeom>
              <a:avLst/>
              <a:gdLst/>
              <a:ahLst/>
              <a:cxnLst/>
              <a:rect b="b" l="0" r="r" t="0"/>
              <a:pathLst>
                <a:path h="8" w="11">
                  <a:moveTo>
                    <a:pt x="0" y="7"/>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58" name="Google Shape;4672;p79">
              <a:extLst>
                <a:ext uri="{B33A9885-7C7D-4C7B-A060-D426890684AE}">
                  <a16:creationId xmlns:a16="http://schemas.microsoft.com/office/drawing/2010/main" id="{B52770C0-0516-4F79-9471-2DAC98D842AF}"/>
                </a:ext>
              </a:extLst>
            </p:cNvPr>
            <p:cNvSpPr/>
            <p:nvPr/>
          </p:nvSpPr>
          <p:spPr>
            <a:xfrm rot="0">
              <a:off x="2772839" y="1964517"/>
              <a:ext cx="109" cy="149"/>
            </a:xfrm>
            <a:custGeom>
              <a:avLst/>
              <a:gdLst/>
              <a:ahLst/>
              <a:cxnLst/>
              <a:rect b="b" l="0" r="r" t="0"/>
              <a:pathLst>
                <a:path h="11" w="8">
                  <a:moveTo>
                    <a:pt x="0" y="11"/>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59" name="Google Shape;4673;p79">
              <a:extLst>
                <a:ext uri="{CD49C03A-AE21-4A89-ADBC-218F4CC22EE4}">
                  <a16:creationId xmlns:a16="http://schemas.microsoft.com/office/drawing/2010/main" id="{5C569EEC-F18F-4968-ACF3-D6C6E04DDF34}"/>
                </a:ext>
              </a:extLst>
            </p:cNvPr>
            <p:cNvSpPr/>
            <p:nvPr/>
          </p:nvSpPr>
          <p:spPr>
            <a:xfrm rot="0">
              <a:off x="2771983" y="1965318"/>
              <a:ext cx="149" cy="68"/>
            </a:xfrm>
            <a:custGeom>
              <a:avLst/>
              <a:gdLst/>
              <a:ahLst/>
              <a:cxnLst/>
              <a:rect b="b" l="0" r="r" t="0"/>
              <a:pathLst>
                <a:path h="5" w="11">
                  <a:moveTo>
                    <a:pt x="0" y="4"/>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60" name="Google Shape;4674;p79">
              <a:extLst>
                <a:ext uri="{03F0916D-AF1E-42C7-8069-84D0DC9D7CE3}">
                  <a16:creationId xmlns:a16="http://schemas.microsoft.com/office/drawing/2010/main" id="{9F30C73F-08CF-44DA-AE48-1AAE672065E8}"/>
                </a:ext>
              </a:extLst>
            </p:cNvPr>
            <p:cNvSpPr/>
            <p:nvPr/>
          </p:nvSpPr>
          <p:spPr>
            <a:xfrm rot="0">
              <a:off x="2773599" y="1963512"/>
              <a:ext cx="149" cy="204"/>
            </a:xfrm>
            <a:custGeom>
              <a:avLst/>
              <a:gdLst/>
              <a:ahLst/>
              <a:cxnLst/>
              <a:rect b="b" l="0" r="r" t="0"/>
              <a:pathLst>
                <a:path h="15" w="11">
                  <a:moveTo>
                    <a:pt x="0" y="15"/>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61" name="Google Shape;4675;p79">
              <a:extLst>
                <a:ext uri="{1F2AE549-8EB3-4D4A-BC54-27E911E167AE}">
                  <a16:creationId xmlns:a16="http://schemas.microsoft.com/office/drawing/2010/main" id="{4389E6C5-149D-4909-AF72-20D8832086FD}"/>
                </a:ext>
              </a:extLst>
            </p:cNvPr>
            <p:cNvSpPr/>
            <p:nvPr/>
          </p:nvSpPr>
          <p:spPr>
            <a:xfrm rot="0">
              <a:off x="2773070" y="1964178"/>
              <a:ext cx="163" cy="204"/>
            </a:xfrm>
            <a:custGeom>
              <a:avLst/>
              <a:gdLst/>
              <a:ahLst/>
              <a:cxnLst/>
              <a:rect b="b" l="0" r="r" t="0"/>
              <a:pathLst>
                <a:path h="15" w="12">
                  <a:moveTo>
                    <a:pt x="1" y="15"/>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62" name="Google Shape;4676;p79">
              <a:extLst>
                <a:ext uri="{76D90E7B-368D-4C21-BED7-36CD97957F3B}">
                  <a16:creationId xmlns:a16="http://schemas.microsoft.com/office/drawing/2010/main" id="{A38DD7FB-30AF-4827-9C82-F1071A1C9998}"/>
                </a:ext>
              </a:extLst>
            </p:cNvPr>
            <p:cNvSpPr/>
            <p:nvPr/>
          </p:nvSpPr>
          <p:spPr>
            <a:xfrm rot="0">
              <a:off x="2773354" y="1963852"/>
              <a:ext cx="109" cy="204"/>
            </a:xfrm>
            <a:custGeom>
              <a:avLst/>
              <a:gdLst/>
              <a:ahLst/>
              <a:cxnLst/>
              <a:rect b="b" l="0" r="r" t="0"/>
              <a:pathLst>
                <a:path h="15" w="8">
                  <a:moveTo>
                    <a:pt x="1" y="14"/>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63" name="Google Shape;4677;p79">
              <a:extLst>
                <a:ext uri="{7311FBBF-EC85-43C0-8345-313EB1E3B80D}">
                  <a16:creationId xmlns:a16="http://schemas.microsoft.com/office/drawing/2010/main" id="{1CF7E36E-7FBC-470E-9179-8DE5DC78AAA2}"/>
                </a:ext>
              </a:extLst>
            </p:cNvPr>
            <p:cNvSpPr/>
            <p:nvPr/>
          </p:nvSpPr>
          <p:spPr>
            <a:xfrm rot="0">
              <a:off x="2776775" y="1956384"/>
              <a:ext cx="68" cy="299"/>
            </a:xfrm>
            <a:custGeom>
              <a:avLst/>
              <a:gdLst/>
              <a:ahLst/>
              <a:cxnLst/>
              <a:rect b="b" l="0" r="r" t="0"/>
              <a:pathLst>
                <a:path h="22" w="5">
                  <a:moveTo>
                    <a:pt x="1" y="22"/>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64" name="Google Shape;4678;p79">
              <a:extLst>
                <a:ext uri="{39987655-D8A5-405F-B4F6-2F7BC40176F0}">
                  <a16:creationId xmlns:a16="http://schemas.microsoft.com/office/drawing/2010/main" id="{75DD30D0-87B9-4D9B-8E93-02D021CCC793}"/>
                </a:ext>
              </a:extLst>
            </p:cNvPr>
            <p:cNvSpPr/>
            <p:nvPr/>
          </p:nvSpPr>
          <p:spPr>
            <a:xfrm rot="0">
              <a:off x="2777496" y="1954062"/>
              <a:ext cx="109" cy="204"/>
            </a:xfrm>
            <a:custGeom>
              <a:avLst/>
              <a:gdLst/>
              <a:ahLst/>
              <a:cxnLst/>
              <a:rect b="b" l="0" r="r" t="0"/>
              <a:pathLst>
                <a:path h="15" w="8">
                  <a:moveTo>
                    <a:pt x="0" y="14"/>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65" name="Google Shape;4679;p79">
              <a:extLst>
                <a:ext uri="{95E6AEC4-B573-43C4-83EB-7939218F5071}">
                  <a16:creationId xmlns:a16="http://schemas.microsoft.com/office/drawing/2010/main" id="{2511361C-C87B-49A8-83EE-3B883AD945C9}"/>
                </a:ext>
              </a:extLst>
            </p:cNvPr>
            <p:cNvSpPr/>
            <p:nvPr/>
          </p:nvSpPr>
          <p:spPr>
            <a:xfrm rot="0">
              <a:off x="2777632" y="1953627"/>
              <a:ext cx="68" cy="204"/>
            </a:xfrm>
            <a:custGeom>
              <a:avLst/>
              <a:gdLst/>
              <a:ahLst/>
              <a:cxnLst/>
              <a:rect b="b" l="0" r="r" t="0"/>
              <a:pathLst>
                <a:path h="15" w="5">
                  <a:moveTo>
                    <a:pt x="1" y="15"/>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66" name="Google Shape;4680;p79">
              <a:extLst>
                <a:ext uri="{63E57CB9-A9C6-4090-8E1D-B5B63A779F67}">
                  <a16:creationId xmlns:a16="http://schemas.microsoft.com/office/drawing/2010/main" id="{FAB0333F-CF80-4AC7-B3BC-7D3D6C4D869D}"/>
                </a:ext>
              </a:extLst>
            </p:cNvPr>
            <p:cNvSpPr/>
            <p:nvPr/>
          </p:nvSpPr>
          <p:spPr>
            <a:xfrm rot="0">
              <a:off x="2776925" y="1955909"/>
              <a:ext cx="109" cy="258"/>
            </a:xfrm>
            <a:custGeom>
              <a:avLst/>
              <a:gdLst/>
              <a:ahLst/>
              <a:cxnLst/>
              <a:rect b="b" l="0" r="r" t="0"/>
              <a:pathLst>
                <a:path h="19" w="8">
                  <a:moveTo>
                    <a:pt x="0" y="18"/>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67" name="Google Shape;4681;p79">
              <a:extLst>
                <a:ext uri="{77D28032-6BEB-4C35-A29F-E10F7F097399}">
                  <a16:creationId xmlns:a16="http://schemas.microsoft.com/office/drawing/2010/main" id="{4E9AF4B7-D26F-4FB2-B824-18C2CDA6A044}"/>
                </a:ext>
              </a:extLst>
            </p:cNvPr>
            <p:cNvSpPr/>
            <p:nvPr/>
          </p:nvSpPr>
          <p:spPr>
            <a:xfrm rot="0">
              <a:off x="2777250" y="1954959"/>
              <a:ext cx="68" cy="204"/>
            </a:xfrm>
            <a:custGeom>
              <a:avLst/>
              <a:gdLst/>
              <a:ahLst/>
              <a:cxnLst/>
              <a:rect b="b" l="0" r="r" t="0"/>
              <a:pathLst>
                <a:path h="15" w="5">
                  <a:moveTo>
                    <a:pt x="1" y="15"/>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68" name="Google Shape;4682;p79">
              <a:extLst>
                <a:ext uri="{F4176FB9-8B87-46E7-858D-EDD0FBE88CA9}">
                  <a16:creationId xmlns:a16="http://schemas.microsoft.com/office/drawing/2010/main" id="{530851AC-85B9-480A-A53C-1FA7DEC61AE5}"/>
                </a:ext>
              </a:extLst>
            </p:cNvPr>
            <p:cNvSpPr/>
            <p:nvPr/>
          </p:nvSpPr>
          <p:spPr>
            <a:xfrm rot="0">
              <a:off x="2777781" y="1953248"/>
              <a:ext cx="14" cy="109"/>
            </a:xfrm>
            <a:custGeom>
              <a:avLst/>
              <a:gdLst/>
              <a:ahLst/>
              <a:cxnLst/>
              <a:rect b="b" l="0" r="r" t="0"/>
              <a:pathLst>
                <a:path h="8" w="1">
                  <a:moveTo>
                    <a:pt x="0"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69" name="Google Shape;4683;p79">
              <a:extLst>
                <a:ext uri="{3B7F2F75-D076-49D2-AA4D-1C496CF720A6}">
                  <a16:creationId xmlns:a16="http://schemas.microsoft.com/office/drawing/2010/main" id="{95BDA310-D2A8-446D-AD5D-1183D463656F}"/>
                </a:ext>
              </a:extLst>
            </p:cNvPr>
            <p:cNvSpPr/>
            <p:nvPr/>
          </p:nvSpPr>
          <p:spPr>
            <a:xfrm rot="0">
              <a:off x="2777061" y="1955433"/>
              <a:ext cx="109" cy="258"/>
            </a:xfrm>
            <a:custGeom>
              <a:avLst/>
              <a:gdLst/>
              <a:ahLst/>
              <a:cxnLst/>
              <a:rect b="b" l="0" r="r" t="0"/>
              <a:pathLst>
                <a:path h="19" w="8">
                  <a:moveTo>
                    <a:pt x="1" y="18"/>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70" name="Google Shape;4684;p79">
              <a:extLst>
                <a:ext uri="{46822E94-95A7-465F-AFA1-B00A2E700F3E}">
                  <a16:creationId xmlns:a16="http://schemas.microsoft.com/office/drawing/2010/main" id="{BF938102-2535-4F22-B651-E024664C858E}"/>
                </a:ext>
              </a:extLst>
            </p:cNvPr>
            <p:cNvSpPr/>
            <p:nvPr/>
          </p:nvSpPr>
          <p:spPr>
            <a:xfrm rot="0">
              <a:off x="2776586" y="1956914"/>
              <a:ext cx="109" cy="244"/>
            </a:xfrm>
            <a:custGeom>
              <a:avLst/>
              <a:gdLst/>
              <a:ahLst/>
              <a:cxnLst/>
              <a:rect b="b" l="0" r="r" t="0"/>
              <a:pathLst>
                <a:path h="18" w="8">
                  <a:moveTo>
                    <a:pt x="1" y="18"/>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71" name="Google Shape;4685;p79">
              <a:extLst>
                <a:ext uri="{F56D881B-5163-4DCE-8E54-3F0F1C6DB567}">
                  <a16:creationId xmlns:a16="http://schemas.microsoft.com/office/drawing/2010/main" id="{4A62FC34-AF61-42F3-A9C7-4932DFAF977D}"/>
                </a:ext>
              </a:extLst>
            </p:cNvPr>
            <p:cNvSpPr/>
            <p:nvPr/>
          </p:nvSpPr>
          <p:spPr>
            <a:xfrm rot="0">
              <a:off x="2776206" y="1957959"/>
              <a:ext cx="109" cy="244"/>
            </a:xfrm>
            <a:custGeom>
              <a:avLst/>
              <a:gdLst/>
              <a:ahLst/>
              <a:cxnLst/>
              <a:rect b="b" l="0" r="r" t="0"/>
              <a:pathLst>
                <a:path h="18" w="8">
                  <a:moveTo>
                    <a:pt x="1" y="18"/>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72" name="Google Shape;4686;p79">
              <a:extLst>
                <a:ext uri="{BA04B599-4CD2-4CD9-8F4A-B80508F02DE4}">
                  <a16:creationId xmlns:a16="http://schemas.microsoft.com/office/drawing/2010/main" id="{7B8B0869-71A4-49E4-9C2E-25CFF8E9C92A}"/>
                </a:ext>
              </a:extLst>
            </p:cNvPr>
            <p:cNvSpPr/>
            <p:nvPr/>
          </p:nvSpPr>
          <p:spPr>
            <a:xfrm rot="0">
              <a:off x="2776016" y="1958475"/>
              <a:ext cx="109" cy="258"/>
            </a:xfrm>
            <a:custGeom>
              <a:avLst/>
              <a:gdLst/>
              <a:ahLst/>
              <a:cxnLst/>
              <a:rect b="b" l="0" r="r" t="0"/>
              <a:pathLst>
                <a:path h="19" w="8">
                  <a:moveTo>
                    <a:pt x="1" y="18"/>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73" name="Google Shape;4687;p79">
              <a:extLst>
                <a:ext uri="{4E2F9C35-59CA-4FFF-A363-643A9DD8147A}">
                  <a16:creationId xmlns:a16="http://schemas.microsoft.com/office/drawing/2010/main" id="{9D8E7A99-E045-4864-A9AA-0D33EB0C0AF1}"/>
                </a:ext>
              </a:extLst>
            </p:cNvPr>
            <p:cNvSpPr/>
            <p:nvPr/>
          </p:nvSpPr>
          <p:spPr>
            <a:xfrm rot="0">
              <a:off x="2776396" y="1957430"/>
              <a:ext cx="109" cy="258"/>
            </a:xfrm>
            <a:custGeom>
              <a:avLst/>
              <a:gdLst/>
              <a:ahLst/>
              <a:cxnLst/>
              <a:rect b="b" l="0" r="r" t="0"/>
              <a:pathLst>
                <a:path h="19" w="8">
                  <a:moveTo>
                    <a:pt x="1" y="18"/>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74" name="Google Shape;4688;p79">
              <a:extLst>
                <a:ext uri="{AAD4A5C2-1E46-45A7-BD86-5FBE9D2BCFE2}">
                  <a16:creationId xmlns:a16="http://schemas.microsoft.com/office/drawing/2010/main" id="{AAC12486-86E3-4698-9216-11CCE405BF23}"/>
                </a:ext>
              </a:extLst>
            </p:cNvPr>
            <p:cNvSpPr/>
            <p:nvPr/>
          </p:nvSpPr>
          <p:spPr>
            <a:xfrm rot="0">
              <a:off x="2777400" y="1954483"/>
              <a:ext cx="54" cy="258"/>
            </a:xfrm>
            <a:custGeom>
              <a:avLst/>
              <a:gdLst/>
              <a:ahLst/>
              <a:cxnLst/>
              <a:rect b="b" l="0" r="r" t="0"/>
              <a:pathLst>
                <a:path h="19" w="4">
                  <a:moveTo>
                    <a:pt x="0" y="1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75" name="Google Shape;4689;p79">
              <a:extLst>
                <a:ext uri="{04B0835A-5E82-4205-B611-E19AC78C0529}">
                  <a16:creationId xmlns:a16="http://schemas.microsoft.com/office/drawing/2010/main" id="{7DEED74F-3C32-467F-9BD5-E45E7A52E730}"/>
                </a:ext>
              </a:extLst>
            </p:cNvPr>
            <p:cNvSpPr/>
            <p:nvPr/>
          </p:nvSpPr>
          <p:spPr>
            <a:xfrm rot="0">
              <a:off x="2772554" y="1964802"/>
              <a:ext cx="149" cy="149"/>
            </a:xfrm>
            <a:custGeom>
              <a:avLst/>
              <a:gdLst/>
              <a:ahLst/>
              <a:cxnLst/>
              <a:rect b="b" l="0" r="r" t="0"/>
              <a:pathLst>
                <a:path h="11" w="11">
                  <a:moveTo>
                    <a:pt x="11"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76" name="Google Shape;4690;p79">
              <a:extLst>
                <a:ext uri="{41274E7E-7594-4D42-B24C-84C3C67E0E0C}">
                  <a16:creationId xmlns:a16="http://schemas.microsoft.com/office/drawing/2010/main" id="{A3829A41-3F5B-45C1-9413-07A4EFBCE9A2}"/>
                </a:ext>
              </a:extLst>
            </p:cNvPr>
            <p:cNvSpPr/>
            <p:nvPr/>
          </p:nvSpPr>
          <p:spPr>
            <a:xfrm rot="0">
              <a:off x="2775825" y="1959004"/>
              <a:ext cx="109" cy="244"/>
            </a:xfrm>
            <a:custGeom>
              <a:avLst/>
              <a:gdLst/>
              <a:ahLst/>
              <a:cxnLst/>
              <a:rect b="b" l="0" r="r" t="0"/>
              <a:pathLst>
                <a:path h="18" w="8">
                  <a:moveTo>
                    <a:pt x="1" y="18"/>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77" name="Google Shape;4691;p79">
              <a:extLst>
                <a:ext uri="{4CF82CCD-A76C-49C0-94C3-F7984AD42368}">
                  <a16:creationId xmlns:a16="http://schemas.microsoft.com/office/drawing/2010/main" id="{B37F76F3-18A1-4F3B-AE48-072380306EE8}"/>
                </a:ext>
              </a:extLst>
            </p:cNvPr>
            <p:cNvSpPr/>
            <p:nvPr/>
          </p:nvSpPr>
          <p:spPr>
            <a:xfrm rot="0">
              <a:off x="2771698" y="1965508"/>
              <a:ext cx="109" cy="68"/>
            </a:xfrm>
            <a:custGeom>
              <a:avLst/>
              <a:gdLst/>
              <a:ahLst/>
              <a:cxnLst/>
              <a:rect b="b" l="0" r="r" t="0"/>
              <a:pathLst>
                <a:path h="5" w="8">
                  <a:moveTo>
                    <a:pt x="0" y="4"/>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78" name="Google Shape;4692;p79">
              <a:extLst>
                <a:ext uri="{9F38D315-F143-4EBC-AB81-CC31DB4D6FE0}">
                  <a16:creationId xmlns:a16="http://schemas.microsoft.com/office/drawing/2010/main" id="{2C22D6B1-7BC0-47E2-9BFE-AD1EB9A9F3AF}"/>
                </a:ext>
              </a:extLst>
            </p:cNvPr>
            <p:cNvSpPr/>
            <p:nvPr/>
          </p:nvSpPr>
          <p:spPr>
            <a:xfrm rot="0">
              <a:off x="2800401" y="1951916"/>
              <a:ext cx="68" cy="68"/>
            </a:xfrm>
            <a:custGeom>
              <a:avLst/>
              <a:gdLst/>
              <a:ahLst/>
              <a:cxnLst/>
              <a:rect b="b" l="0" r="r" t="0"/>
              <a:pathLst>
                <a:path h="5" w="5">
                  <a:moveTo>
                    <a:pt x="1" y="1"/>
                  </a:moveTo>
                  <a:lnTo>
                    <a:pt x="4"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79" name="Google Shape;4693;p79">
              <a:extLst>
                <a:ext uri="{8E5304B5-EE5D-4BDA-B622-3CD41D00FD9A}">
                  <a16:creationId xmlns:a16="http://schemas.microsoft.com/office/drawing/2010/main" id="{59A23AFA-65ED-429E-8E77-96F1E5380309}"/>
                </a:ext>
              </a:extLst>
            </p:cNvPr>
            <p:cNvSpPr/>
            <p:nvPr/>
          </p:nvSpPr>
          <p:spPr>
            <a:xfrm rot="0">
              <a:off x="2800591" y="1952582"/>
              <a:ext cx="14" cy="109"/>
            </a:xfrm>
            <a:custGeom>
              <a:avLst/>
              <a:gdLst/>
              <a:ahLst/>
              <a:cxnLst/>
              <a:rect b="b" l="0" r="r" t="0"/>
              <a:pathLst>
                <a:path h="8" w="1">
                  <a:moveTo>
                    <a:pt x="1"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80" name="Google Shape;4694;p79">
              <a:extLst>
                <a:ext uri="{7C6C8949-1B6F-4852-8771-BC7C8BACCD82}">
                  <a16:creationId xmlns:a16="http://schemas.microsoft.com/office/drawing/2010/main" id="{E3053CAB-1888-410F-81AF-D5012274A2E3}"/>
                </a:ext>
              </a:extLst>
            </p:cNvPr>
            <p:cNvSpPr/>
            <p:nvPr/>
          </p:nvSpPr>
          <p:spPr>
            <a:xfrm rot="0">
              <a:off x="2800591" y="1953017"/>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81" name="Google Shape;4695;p79">
              <a:extLst>
                <a:ext uri="{2BDBBEEE-A2E0-4B33-8111-3614C2D46E3D}">
                  <a16:creationId xmlns:a16="http://schemas.microsoft.com/office/drawing/2010/main" id="{19F7FF1A-2859-4B1C-A1CF-FF6FC5DAABBA}"/>
                </a:ext>
              </a:extLst>
            </p:cNvPr>
            <p:cNvSpPr/>
            <p:nvPr/>
          </p:nvSpPr>
          <p:spPr>
            <a:xfrm rot="0">
              <a:off x="2820930" y="1936276"/>
              <a:ext cx="109" cy="109"/>
            </a:xfrm>
            <a:custGeom>
              <a:avLst/>
              <a:gdLst/>
              <a:ahLst/>
              <a:cxnLst/>
              <a:rect b="b" l="0" r="r" t="0"/>
              <a:pathLst>
                <a:path h="8" w="8">
                  <a:moveTo>
                    <a:pt x="1" y="1"/>
                  </a:moveTo>
                  <a:lnTo>
                    <a:pt x="8" y="8"/>
                  </a:lnTo>
                  <a:lnTo>
                    <a:pt x="8"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82" name="Google Shape;4696;p79">
              <a:extLst>
                <a:ext uri="{9EB4895F-597F-4257-9008-0723EA19AEE4}">
                  <a16:creationId xmlns:a16="http://schemas.microsoft.com/office/drawing/2010/main" id="{563D8A17-C088-4A81-BF07-A2C92392A06C}"/>
                </a:ext>
              </a:extLst>
            </p:cNvPr>
            <p:cNvSpPr/>
            <p:nvPr/>
          </p:nvSpPr>
          <p:spPr>
            <a:xfrm rot="0">
              <a:off x="2800550" y="1952297"/>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83" name="Google Shape;4697;p79">
              <a:extLst>
                <a:ext uri="{560D38C5-D33D-4AD9-A611-F3F2AAB02B79}">
                  <a16:creationId xmlns:a16="http://schemas.microsoft.com/office/drawing/2010/main" id="{D1CECD0F-2A3C-474D-8F10-28E769F4E7EB}"/>
                </a:ext>
              </a:extLst>
            </p:cNvPr>
            <p:cNvSpPr/>
            <p:nvPr/>
          </p:nvSpPr>
          <p:spPr>
            <a:xfrm rot="0">
              <a:off x="2783292" y="1890642"/>
              <a:ext cx="54" cy="68"/>
            </a:xfrm>
            <a:custGeom>
              <a:avLst/>
              <a:gdLst/>
              <a:ahLst/>
              <a:cxnLst/>
              <a:rect b="b" l="0" r="r" t="0"/>
              <a:pathLst>
                <a:path h="5" w="4">
                  <a:moveTo>
                    <a:pt x="4"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84" name="Google Shape;4698;p79">
              <a:extLst>
                <a:ext uri="{247DFECB-E4D7-4AFD-9F4F-E00FB6010AB3}">
                  <a16:creationId xmlns:a16="http://schemas.microsoft.com/office/drawing/2010/main" id="{6F95FC37-87B3-4B70-BCCB-2B5A56A09F3D}"/>
                </a:ext>
              </a:extLst>
            </p:cNvPr>
            <p:cNvSpPr/>
            <p:nvPr/>
          </p:nvSpPr>
          <p:spPr>
            <a:xfrm rot="0">
              <a:off x="2821609" y="1933425"/>
              <a:ext cx="0" cy="109"/>
            </a:xfrm>
            <a:custGeom>
              <a:avLst/>
              <a:gdLst/>
              <a:ahLst/>
              <a:cxnLst/>
              <a:rect b="b" l="0" r="r" t="0"/>
              <a:pathLst>
                <a:path h="8" w="0">
                  <a:moveTo>
                    <a:pt x="0"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85" name="Google Shape;4699;p79">
              <a:extLst>
                <a:ext uri="{A34DB890-CE10-47B1-ABF3-BC97E68DADB0}">
                  <a16:creationId xmlns:a16="http://schemas.microsoft.com/office/drawing/2010/main" id="{163EE9F3-31C8-4D72-A8DA-AC4A0B9F8675}"/>
                </a:ext>
              </a:extLst>
            </p:cNvPr>
            <p:cNvSpPr/>
            <p:nvPr/>
          </p:nvSpPr>
          <p:spPr>
            <a:xfrm rot="0">
              <a:off x="2821555" y="1932854"/>
              <a:ext cx="14" cy="163"/>
            </a:xfrm>
            <a:custGeom>
              <a:avLst/>
              <a:gdLst/>
              <a:ahLst/>
              <a:cxnLst/>
              <a:rect b="b" l="0" r="r" t="0"/>
              <a:pathLst>
                <a:path h="12" w="1">
                  <a:moveTo>
                    <a:pt x="1"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86" name="Google Shape;4700;p79">
              <a:extLst>
                <a:ext uri="{D717EE13-5DD1-408F-B3A5-CF19EA2EDCEC}">
                  <a16:creationId xmlns:a16="http://schemas.microsoft.com/office/drawing/2010/main" id="{E1CFFC46-9FC3-4CB6-8D30-635F08C72F32}"/>
                </a:ext>
              </a:extLst>
            </p:cNvPr>
            <p:cNvSpPr/>
            <p:nvPr/>
          </p:nvSpPr>
          <p:spPr>
            <a:xfrm rot="0">
              <a:off x="2787379" y="1905767"/>
              <a:ext cx="964" cy="2390"/>
            </a:xfrm>
            <a:custGeom>
              <a:avLst/>
              <a:gdLst/>
              <a:ahLst/>
              <a:cxnLst/>
              <a:rect b="b" l="0" r="r" t="0"/>
              <a:pathLst>
                <a:path h="176" w="71">
                  <a:moveTo>
                    <a:pt x="0" y="175"/>
                  </a:moveTo>
                  <a:cubicBezTo>
                    <a:pt x="46" y="130"/>
                    <a:pt x="70" y="67"/>
                    <a:pt x="70" y="0"/>
                  </a:cubicBezTo>
                  <a:cubicBezTo>
                    <a:pt x="70" y="67"/>
                    <a:pt x="46" y="130"/>
                    <a:pt x="0" y="17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87" name="Google Shape;4701;p79">
              <a:extLst>
                <a:ext uri="{899959DD-5CDC-4A5F-8858-A96CE0DF719D}">
                  <a16:creationId xmlns:a16="http://schemas.microsoft.com/office/drawing/2010/main" id="{1217567A-BB64-4D11-A200-5077CDC8DFC3}"/>
                </a:ext>
              </a:extLst>
            </p:cNvPr>
            <p:cNvSpPr/>
            <p:nvPr/>
          </p:nvSpPr>
          <p:spPr>
            <a:xfrm rot="0">
              <a:off x="2782913" y="1890262"/>
              <a:ext cx="204" cy="163"/>
            </a:xfrm>
            <a:custGeom>
              <a:avLst/>
              <a:gdLst/>
              <a:ahLst/>
              <a:cxnLst/>
              <a:rect b="b" l="0" r="r" t="0"/>
              <a:pathLst>
                <a:path h="12" w="15">
                  <a:moveTo>
                    <a:pt x="0" y="1"/>
                  </a:moveTo>
                  <a:lnTo>
                    <a:pt x="14"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88" name="Google Shape;4702;p79">
              <a:extLst>
                <a:ext uri="{718109D1-9CD2-4F34-91A1-39B4DA4A9329}">
                  <a16:creationId xmlns:a16="http://schemas.microsoft.com/office/drawing/2010/main" id="{9FADE559-5B79-470E-B01B-687E1BBE7925}"/>
                </a:ext>
              </a:extLst>
            </p:cNvPr>
            <p:cNvSpPr/>
            <p:nvPr/>
          </p:nvSpPr>
          <p:spPr>
            <a:xfrm rot="0">
              <a:off x="2783198" y="1890547"/>
              <a:ext cx="109" cy="109"/>
            </a:xfrm>
            <a:custGeom>
              <a:avLst/>
              <a:gdLst/>
              <a:ahLst/>
              <a:cxnLst/>
              <a:rect b="b" l="0" r="r" t="0"/>
              <a:pathLst>
                <a:path h="8" w="8">
                  <a:moveTo>
                    <a:pt x="7"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89" name="Google Shape;4703;p79">
              <a:extLst>
                <a:ext uri="{08DE0BE2-2088-4885-AEEB-2A5BA36A6513}">
                  <a16:creationId xmlns:a16="http://schemas.microsoft.com/office/drawing/2010/main" id="{B59E3545-26A0-4F90-9BC4-A9726E5106E5}"/>
                </a:ext>
              </a:extLst>
            </p:cNvPr>
            <p:cNvSpPr/>
            <p:nvPr/>
          </p:nvSpPr>
          <p:spPr>
            <a:xfrm rot="0">
              <a:off x="2815988" y="1913221"/>
              <a:ext cx="299" cy="1018"/>
            </a:xfrm>
            <a:custGeom>
              <a:avLst/>
              <a:gdLst/>
              <a:ahLst/>
              <a:cxnLst/>
              <a:rect b="b" l="0" r="r" t="0"/>
              <a:pathLst>
                <a:path h="75" w="22">
                  <a:moveTo>
                    <a:pt x="1" y="1"/>
                  </a:moveTo>
                  <a:cubicBezTo>
                    <a:pt x="18" y="8"/>
                    <a:pt x="22" y="36"/>
                    <a:pt x="22" y="74"/>
                  </a:cubicBezTo>
                  <a:cubicBezTo>
                    <a:pt x="22" y="36"/>
                    <a:pt x="18"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90" name="Google Shape;4704;p79">
              <a:extLst>
                <a:ext uri="{5EED0948-B986-4387-A3E7-F282A3452CB0}">
                  <a16:creationId xmlns:a16="http://schemas.microsoft.com/office/drawing/2010/main" id="{6254D898-00D6-4307-9597-DC9F33667A91}"/>
                </a:ext>
              </a:extLst>
            </p:cNvPr>
            <p:cNvSpPr/>
            <p:nvPr/>
          </p:nvSpPr>
          <p:spPr>
            <a:xfrm rot="0">
              <a:off x="2821650" y="1933995"/>
              <a:ext cx="14" cy="68"/>
            </a:xfrm>
            <a:custGeom>
              <a:avLst/>
              <a:gdLst/>
              <a:ahLst/>
              <a:cxnLst/>
              <a:rect b="b" l="0" r="r" t="0"/>
              <a:pathLst>
                <a:path h="5" w="1">
                  <a:moveTo>
                    <a:pt x="1"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91" name="Google Shape;4705;p79">
              <a:extLst>
                <a:ext uri="{399F3532-3FB9-4D11-B18A-23154D457034}">
                  <a16:creationId xmlns:a16="http://schemas.microsoft.com/office/drawing/2010/main" id="{204A3E13-A761-485B-BF02-8DA63FFCC290}"/>
                </a:ext>
              </a:extLst>
            </p:cNvPr>
            <p:cNvSpPr/>
            <p:nvPr/>
          </p:nvSpPr>
          <p:spPr>
            <a:xfrm rot="0">
              <a:off x="2782573" y="1889936"/>
              <a:ext cx="14" cy="14"/>
            </a:xfrm>
            <a:custGeom>
              <a:avLst/>
              <a:gdLst/>
              <a:ahLst/>
              <a:cxnLst/>
              <a:rect b="b" l="0" r="r" t="0"/>
              <a:pathLst>
                <a:path h="1" w="1">
                  <a:moveTo>
                    <a:pt x="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92" name="Google Shape;4706;p79">
              <a:extLst>
                <a:ext uri="{45C7E4F9-B452-4ACA-BA47-82AB0F629159}">
                  <a16:creationId xmlns:a16="http://schemas.microsoft.com/office/drawing/2010/main" id="{7E51A719-85DE-4475-B11C-840BA0F8F878}"/>
                </a:ext>
              </a:extLst>
            </p:cNvPr>
            <p:cNvSpPr/>
            <p:nvPr/>
          </p:nvSpPr>
          <p:spPr>
            <a:xfrm rot="0">
              <a:off x="2782723" y="1890071"/>
              <a:ext cx="149" cy="109"/>
            </a:xfrm>
            <a:custGeom>
              <a:avLst/>
              <a:gdLst/>
              <a:ahLst/>
              <a:cxnLst/>
              <a:rect b="b" l="0" r="r" t="0"/>
              <a:pathLst>
                <a:path h="8" w="11">
                  <a:moveTo>
                    <a:pt x="11"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93" name="Google Shape;4707;p79">
              <a:extLst>
                <a:ext uri="{816070EF-BE3C-4018-AC43-6583634F96F0}">
                  <a16:creationId xmlns:a16="http://schemas.microsoft.com/office/drawing/2010/main" id="{2319D6E6-A27A-4315-AC5A-523384FA3A90}"/>
                </a:ext>
              </a:extLst>
            </p:cNvPr>
            <p:cNvSpPr/>
            <p:nvPr/>
          </p:nvSpPr>
          <p:spPr>
            <a:xfrm rot="0">
              <a:off x="2783103" y="1890411"/>
              <a:ext cx="149" cy="149"/>
            </a:xfrm>
            <a:custGeom>
              <a:avLst/>
              <a:gdLst/>
              <a:ahLst/>
              <a:cxnLst/>
              <a:rect b="b" l="0" r="r" t="0"/>
              <a:pathLst>
                <a:path h="11" w="11">
                  <a:moveTo>
                    <a:pt x="11" y="11"/>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94" name="Google Shape;4708;p79">
              <a:extLst>
                <a:ext uri="{A08F9C7F-431A-4E11-8A7D-E43A03FB9A53}">
                  <a16:creationId xmlns:a16="http://schemas.microsoft.com/office/drawing/2010/main" id="{5296E7EB-A3A9-472E-A080-A1D5213F9440}"/>
                </a:ext>
              </a:extLst>
            </p:cNvPr>
            <p:cNvSpPr/>
            <p:nvPr/>
          </p:nvSpPr>
          <p:spPr>
            <a:xfrm rot="0">
              <a:off x="2783334" y="1890696"/>
              <a:ext cx="68" cy="54"/>
            </a:xfrm>
            <a:custGeom>
              <a:avLst/>
              <a:gdLst/>
              <a:ahLst/>
              <a:cxnLst/>
              <a:rect b="b" l="0" r="r" t="0"/>
              <a:pathLst>
                <a:path h="4" w="5">
                  <a:moveTo>
                    <a:pt x="4"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95" name="Google Shape;4709;p79">
              <a:extLst>
                <a:ext uri="{2A6C7738-F42F-4772-A25C-894036892F03}">
                  <a16:creationId xmlns:a16="http://schemas.microsoft.com/office/drawing/2010/main" id="{E7D0C238-5FC4-4DF9-88ED-C1F84D5FF299}"/>
                </a:ext>
              </a:extLst>
            </p:cNvPr>
            <p:cNvSpPr/>
            <p:nvPr/>
          </p:nvSpPr>
          <p:spPr>
            <a:xfrm rot="0">
              <a:off x="2821324" y="1935949"/>
              <a:ext cx="0" cy="14"/>
            </a:xfrm>
            <a:custGeom>
              <a:avLst/>
              <a:gdLst/>
              <a:ahLst/>
              <a:cxnLst/>
              <a:rect b="b" l="0" r="r" t="0"/>
              <a:pathLst>
                <a:path h="1" w="0">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96" name="Google Shape;4710;p79">
              <a:extLst>
                <a:ext uri="{C0D0C435-6633-4EEB-A80B-475DA40E1857}">
                  <a16:creationId xmlns:a16="http://schemas.microsoft.com/office/drawing/2010/main" id="{DD9E8280-E869-4441-8D90-96A4CBF71B25}"/>
                </a:ext>
              </a:extLst>
            </p:cNvPr>
            <p:cNvSpPr/>
            <p:nvPr/>
          </p:nvSpPr>
          <p:spPr>
            <a:xfrm rot="0">
              <a:off x="2821609" y="1934945"/>
              <a:ext cx="0" cy="68"/>
            </a:xfrm>
            <a:custGeom>
              <a:avLst/>
              <a:gdLst/>
              <a:ahLst/>
              <a:cxnLst/>
              <a:rect b="b" l="0" r="r" t="0"/>
              <a:pathLst>
                <a:path h="5" w="0">
                  <a:moveTo>
                    <a:pt x="0"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97" name="Google Shape;4711;p79">
              <a:extLst>
                <a:ext uri="{165FCB74-D0B5-46C9-98B4-4990871E2D1B}">
                  <a16:creationId xmlns:a16="http://schemas.microsoft.com/office/drawing/2010/main" id="{D10F1D08-C0E3-40C1-AC42-6906BBE8AF50}"/>
                </a:ext>
              </a:extLst>
            </p:cNvPr>
            <p:cNvSpPr/>
            <p:nvPr/>
          </p:nvSpPr>
          <p:spPr>
            <a:xfrm rot="0">
              <a:off x="2821650" y="1934429"/>
              <a:ext cx="14" cy="109"/>
            </a:xfrm>
            <a:custGeom>
              <a:avLst/>
              <a:gdLst/>
              <a:ahLst/>
              <a:cxnLst/>
              <a:rect b="b" l="0" r="r" t="0"/>
              <a:pathLst>
                <a:path h="8" w="1">
                  <a:moveTo>
                    <a:pt x="1" y="7"/>
                  </a:moveTo>
                  <a:lnTo>
                    <a:pt x="1" y="4"/>
                  </a:lnTo>
                  <a:cubicBezTo>
                    <a:pt x="1" y="0"/>
                    <a:pt x="1" y="7"/>
                    <a:pt x="1"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98" name="Google Shape;4712;p79">
              <a:extLst>
                <a:ext uri="{4A83D66F-141E-406C-91A0-705F8B8245FC}">
                  <a16:creationId xmlns:a16="http://schemas.microsoft.com/office/drawing/2010/main" id="{B084688C-8001-4795-A517-F945F7B090CC}"/>
                </a:ext>
              </a:extLst>
            </p:cNvPr>
            <p:cNvSpPr/>
            <p:nvPr/>
          </p:nvSpPr>
          <p:spPr>
            <a:xfrm rot="0">
              <a:off x="2821039" y="1936330"/>
              <a:ext cx="0" cy="54"/>
            </a:xfrm>
            <a:custGeom>
              <a:avLst/>
              <a:gdLst/>
              <a:ahLst/>
              <a:cxnLst/>
              <a:rect b="b" l="0" r="r" t="0"/>
              <a:pathLst>
                <a:path h="4" w="0">
                  <a:moveTo>
                    <a:pt x="0" y="4"/>
                  </a:moveTo>
                  <a:lnTo>
                    <a:pt x="0" y="4"/>
                  </a:ln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99" name="Google Shape;4713;p79">
              <a:extLst>
                <a:ext uri="{B3A7EDB0-B26D-41E1-8F11-E4CC835FA4F9}">
                  <a16:creationId xmlns:a16="http://schemas.microsoft.com/office/drawing/2010/main" id="{81712804-CC27-43D2-B710-064F4963C8E9}"/>
                </a:ext>
              </a:extLst>
            </p:cNvPr>
            <p:cNvSpPr/>
            <p:nvPr/>
          </p:nvSpPr>
          <p:spPr>
            <a:xfrm rot="0">
              <a:off x="2821459" y="1935421"/>
              <a:ext cx="14" cy="68"/>
            </a:xfrm>
            <a:custGeom>
              <a:avLst/>
              <a:gdLst/>
              <a:ahLst/>
              <a:cxnLst/>
              <a:rect b="b" l="0" r="r" t="0"/>
              <a:pathLst>
                <a:path h="5" w="1">
                  <a:moveTo>
                    <a:pt x="1"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00" name="Google Shape;4714;p79">
              <a:extLst>
                <a:ext uri="{691F524D-F890-4F22-A34E-A9411F66B13A}">
                  <a16:creationId xmlns:a16="http://schemas.microsoft.com/office/drawing/2010/main" id="{26423DE5-F265-4CA3-B2BF-DD502CEC222A}"/>
                </a:ext>
              </a:extLst>
            </p:cNvPr>
            <p:cNvSpPr/>
            <p:nvPr/>
          </p:nvSpPr>
          <p:spPr>
            <a:xfrm rot="0">
              <a:off x="2154289" y="1586084"/>
              <a:ext cx="69122" cy="54935"/>
            </a:xfrm>
            <a:custGeom>
              <a:avLst/>
              <a:gdLst/>
              <a:ahLst/>
              <a:cxnLst/>
              <a:rect b="b" l="0" r="r" t="0"/>
              <a:pathLst>
                <a:path h="4046" w="5091">
                  <a:moveTo>
                    <a:pt x="2111" y="1"/>
                  </a:moveTo>
                  <a:cubicBezTo>
                    <a:pt x="1912" y="1"/>
                    <a:pt x="1254" y="150"/>
                    <a:pt x="1054" y="352"/>
                  </a:cubicBezTo>
                  <a:cubicBezTo>
                    <a:pt x="897" y="510"/>
                    <a:pt x="645" y="541"/>
                    <a:pt x="442" y="569"/>
                  </a:cubicBezTo>
                  <a:cubicBezTo>
                    <a:pt x="361" y="580"/>
                    <a:pt x="249" y="594"/>
                    <a:pt x="221" y="611"/>
                  </a:cubicBezTo>
                  <a:cubicBezTo>
                    <a:pt x="214" y="681"/>
                    <a:pt x="172" y="741"/>
                    <a:pt x="113" y="772"/>
                  </a:cubicBezTo>
                  <a:cubicBezTo>
                    <a:pt x="102" y="779"/>
                    <a:pt x="88" y="786"/>
                    <a:pt x="74" y="790"/>
                  </a:cubicBezTo>
                  <a:lnTo>
                    <a:pt x="78" y="804"/>
                  </a:lnTo>
                  <a:lnTo>
                    <a:pt x="81" y="814"/>
                  </a:lnTo>
                  <a:cubicBezTo>
                    <a:pt x="81" y="821"/>
                    <a:pt x="85" y="828"/>
                    <a:pt x="85" y="835"/>
                  </a:cubicBezTo>
                  <a:lnTo>
                    <a:pt x="88" y="849"/>
                  </a:lnTo>
                  <a:cubicBezTo>
                    <a:pt x="88" y="860"/>
                    <a:pt x="92" y="867"/>
                    <a:pt x="92" y="877"/>
                  </a:cubicBezTo>
                  <a:lnTo>
                    <a:pt x="95" y="895"/>
                  </a:lnTo>
                  <a:cubicBezTo>
                    <a:pt x="95" y="902"/>
                    <a:pt x="95" y="909"/>
                    <a:pt x="99" y="916"/>
                  </a:cubicBezTo>
                  <a:cubicBezTo>
                    <a:pt x="99" y="926"/>
                    <a:pt x="99" y="930"/>
                    <a:pt x="99" y="933"/>
                  </a:cubicBezTo>
                  <a:cubicBezTo>
                    <a:pt x="99" y="940"/>
                    <a:pt x="99" y="951"/>
                    <a:pt x="102" y="958"/>
                  </a:cubicBezTo>
                  <a:cubicBezTo>
                    <a:pt x="102" y="965"/>
                    <a:pt x="102" y="972"/>
                    <a:pt x="102" y="979"/>
                  </a:cubicBezTo>
                  <a:lnTo>
                    <a:pt x="102" y="1000"/>
                  </a:lnTo>
                  <a:lnTo>
                    <a:pt x="102" y="1021"/>
                  </a:lnTo>
                  <a:lnTo>
                    <a:pt x="102" y="1045"/>
                  </a:lnTo>
                  <a:lnTo>
                    <a:pt x="102" y="1066"/>
                  </a:lnTo>
                  <a:lnTo>
                    <a:pt x="102" y="1091"/>
                  </a:lnTo>
                  <a:lnTo>
                    <a:pt x="102" y="1112"/>
                  </a:lnTo>
                  <a:lnTo>
                    <a:pt x="102" y="1136"/>
                  </a:lnTo>
                  <a:lnTo>
                    <a:pt x="102" y="1157"/>
                  </a:lnTo>
                  <a:lnTo>
                    <a:pt x="102" y="1182"/>
                  </a:lnTo>
                  <a:lnTo>
                    <a:pt x="102" y="1203"/>
                  </a:lnTo>
                  <a:cubicBezTo>
                    <a:pt x="102" y="1206"/>
                    <a:pt x="102" y="1217"/>
                    <a:pt x="99" y="1224"/>
                  </a:cubicBezTo>
                  <a:cubicBezTo>
                    <a:pt x="95" y="1234"/>
                    <a:pt x="99" y="1238"/>
                    <a:pt x="95" y="1245"/>
                  </a:cubicBezTo>
                  <a:cubicBezTo>
                    <a:pt x="92" y="1252"/>
                    <a:pt x="92" y="1259"/>
                    <a:pt x="88" y="1269"/>
                  </a:cubicBezTo>
                  <a:cubicBezTo>
                    <a:pt x="88" y="1276"/>
                    <a:pt x="88" y="1280"/>
                    <a:pt x="85" y="1287"/>
                  </a:cubicBezTo>
                  <a:cubicBezTo>
                    <a:pt x="85" y="1294"/>
                    <a:pt x="81" y="1301"/>
                    <a:pt x="78" y="1308"/>
                  </a:cubicBezTo>
                  <a:cubicBezTo>
                    <a:pt x="78" y="1318"/>
                    <a:pt x="78" y="1318"/>
                    <a:pt x="74" y="1325"/>
                  </a:cubicBezTo>
                  <a:cubicBezTo>
                    <a:pt x="74" y="1329"/>
                    <a:pt x="67" y="1339"/>
                    <a:pt x="64" y="1350"/>
                  </a:cubicBezTo>
                  <a:cubicBezTo>
                    <a:pt x="64" y="1357"/>
                    <a:pt x="64" y="1357"/>
                    <a:pt x="60" y="1360"/>
                  </a:cubicBezTo>
                  <a:cubicBezTo>
                    <a:pt x="57" y="1371"/>
                    <a:pt x="50" y="1381"/>
                    <a:pt x="43" y="1392"/>
                  </a:cubicBezTo>
                  <a:cubicBezTo>
                    <a:pt x="1" y="1458"/>
                    <a:pt x="4" y="1479"/>
                    <a:pt x="4" y="1479"/>
                  </a:cubicBezTo>
                  <a:cubicBezTo>
                    <a:pt x="8" y="1479"/>
                    <a:pt x="18" y="1497"/>
                    <a:pt x="57" y="1518"/>
                  </a:cubicBezTo>
                  <a:cubicBezTo>
                    <a:pt x="172" y="1584"/>
                    <a:pt x="211" y="1735"/>
                    <a:pt x="211" y="1844"/>
                  </a:cubicBezTo>
                  <a:cubicBezTo>
                    <a:pt x="211" y="1865"/>
                    <a:pt x="218" y="1886"/>
                    <a:pt x="228" y="1903"/>
                  </a:cubicBezTo>
                  <a:cubicBezTo>
                    <a:pt x="263" y="1973"/>
                    <a:pt x="284" y="2050"/>
                    <a:pt x="284" y="2131"/>
                  </a:cubicBezTo>
                  <a:cubicBezTo>
                    <a:pt x="298" y="2362"/>
                    <a:pt x="354" y="2474"/>
                    <a:pt x="403" y="2530"/>
                  </a:cubicBezTo>
                  <a:cubicBezTo>
                    <a:pt x="407" y="2537"/>
                    <a:pt x="414" y="2544"/>
                    <a:pt x="421" y="2554"/>
                  </a:cubicBezTo>
                  <a:lnTo>
                    <a:pt x="424" y="2561"/>
                  </a:lnTo>
                  <a:cubicBezTo>
                    <a:pt x="428" y="2565"/>
                    <a:pt x="431" y="2572"/>
                    <a:pt x="435" y="2579"/>
                  </a:cubicBezTo>
                  <a:lnTo>
                    <a:pt x="438" y="2589"/>
                  </a:lnTo>
                  <a:cubicBezTo>
                    <a:pt x="442" y="2596"/>
                    <a:pt x="442" y="2600"/>
                    <a:pt x="445" y="2607"/>
                  </a:cubicBezTo>
                  <a:cubicBezTo>
                    <a:pt x="445" y="2610"/>
                    <a:pt x="445" y="2614"/>
                    <a:pt x="449" y="2621"/>
                  </a:cubicBezTo>
                  <a:cubicBezTo>
                    <a:pt x="449" y="2624"/>
                    <a:pt x="449" y="2628"/>
                    <a:pt x="452" y="2635"/>
                  </a:cubicBezTo>
                  <a:cubicBezTo>
                    <a:pt x="456" y="2656"/>
                    <a:pt x="459" y="2677"/>
                    <a:pt x="459" y="2698"/>
                  </a:cubicBezTo>
                  <a:lnTo>
                    <a:pt x="459" y="2705"/>
                  </a:lnTo>
                  <a:lnTo>
                    <a:pt x="459" y="2726"/>
                  </a:lnTo>
                  <a:cubicBezTo>
                    <a:pt x="459" y="2733"/>
                    <a:pt x="459" y="2740"/>
                    <a:pt x="456" y="2747"/>
                  </a:cubicBezTo>
                  <a:cubicBezTo>
                    <a:pt x="452" y="2754"/>
                    <a:pt x="456" y="2750"/>
                    <a:pt x="456" y="2754"/>
                  </a:cubicBezTo>
                  <a:cubicBezTo>
                    <a:pt x="456" y="2757"/>
                    <a:pt x="456" y="2760"/>
                    <a:pt x="455" y="2762"/>
                  </a:cubicBezTo>
                  <a:lnTo>
                    <a:pt x="455" y="2762"/>
                  </a:lnTo>
                  <a:cubicBezTo>
                    <a:pt x="454" y="2762"/>
                    <a:pt x="453" y="2761"/>
                    <a:pt x="452" y="2761"/>
                  </a:cubicBezTo>
                  <a:lnTo>
                    <a:pt x="449" y="2792"/>
                  </a:lnTo>
                  <a:cubicBezTo>
                    <a:pt x="452" y="2781"/>
                    <a:pt x="454" y="2773"/>
                    <a:pt x="455" y="2762"/>
                  </a:cubicBezTo>
                  <a:lnTo>
                    <a:pt x="455" y="2762"/>
                  </a:lnTo>
                  <a:cubicBezTo>
                    <a:pt x="479" y="2776"/>
                    <a:pt x="499" y="2789"/>
                    <a:pt x="519" y="2803"/>
                  </a:cubicBezTo>
                  <a:lnTo>
                    <a:pt x="529" y="2810"/>
                  </a:lnTo>
                  <a:cubicBezTo>
                    <a:pt x="547" y="2824"/>
                    <a:pt x="568" y="2834"/>
                    <a:pt x="589" y="2845"/>
                  </a:cubicBezTo>
                  <a:lnTo>
                    <a:pt x="599" y="2852"/>
                  </a:lnTo>
                  <a:cubicBezTo>
                    <a:pt x="617" y="2862"/>
                    <a:pt x="634" y="2873"/>
                    <a:pt x="652" y="2880"/>
                  </a:cubicBezTo>
                  <a:lnTo>
                    <a:pt x="659" y="2883"/>
                  </a:lnTo>
                  <a:cubicBezTo>
                    <a:pt x="680" y="2890"/>
                    <a:pt x="697" y="2901"/>
                    <a:pt x="711" y="2904"/>
                  </a:cubicBezTo>
                  <a:cubicBezTo>
                    <a:pt x="977" y="2999"/>
                    <a:pt x="1093" y="3086"/>
                    <a:pt x="1114" y="3209"/>
                  </a:cubicBezTo>
                  <a:cubicBezTo>
                    <a:pt x="1138" y="3254"/>
                    <a:pt x="1180" y="3293"/>
                    <a:pt x="1229" y="3314"/>
                  </a:cubicBezTo>
                  <a:cubicBezTo>
                    <a:pt x="1257" y="3328"/>
                    <a:pt x="1275" y="3328"/>
                    <a:pt x="1278" y="3328"/>
                  </a:cubicBezTo>
                  <a:cubicBezTo>
                    <a:pt x="1278" y="3324"/>
                    <a:pt x="1278" y="3321"/>
                    <a:pt x="1278" y="3321"/>
                  </a:cubicBezTo>
                  <a:cubicBezTo>
                    <a:pt x="1320" y="3228"/>
                    <a:pt x="1394" y="3206"/>
                    <a:pt x="1465" y="3206"/>
                  </a:cubicBezTo>
                  <a:cubicBezTo>
                    <a:pt x="1500" y="3206"/>
                    <a:pt x="1535" y="3211"/>
                    <a:pt x="1566" y="3216"/>
                  </a:cubicBezTo>
                  <a:cubicBezTo>
                    <a:pt x="1594" y="3223"/>
                    <a:pt x="1622" y="3226"/>
                    <a:pt x="1646" y="3226"/>
                  </a:cubicBezTo>
                  <a:cubicBezTo>
                    <a:pt x="1800" y="3226"/>
                    <a:pt x="1835" y="3380"/>
                    <a:pt x="1849" y="3454"/>
                  </a:cubicBezTo>
                  <a:lnTo>
                    <a:pt x="1849" y="3461"/>
                  </a:lnTo>
                  <a:cubicBezTo>
                    <a:pt x="1891" y="3471"/>
                    <a:pt x="1933" y="3478"/>
                    <a:pt x="1975" y="3478"/>
                  </a:cubicBezTo>
                  <a:cubicBezTo>
                    <a:pt x="2045" y="3478"/>
                    <a:pt x="2119" y="3492"/>
                    <a:pt x="2185" y="3524"/>
                  </a:cubicBezTo>
                  <a:cubicBezTo>
                    <a:pt x="2241" y="3566"/>
                    <a:pt x="2283" y="3622"/>
                    <a:pt x="2311" y="3685"/>
                  </a:cubicBezTo>
                  <a:cubicBezTo>
                    <a:pt x="2332" y="3723"/>
                    <a:pt x="2357" y="3762"/>
                    <a:pt x="2381" y="3797"/>
                  </a:cubicBezTo>
                  <a:cubicBezTo>
                    <a:pt x="2392" y="3808"/>
                    <a:pt x="2399" y="3818"/>
                    <a:pt x="2409" y="3829"/>
                  </a:cubicBezTo>
                  <a:cubicBezTo>
                    <a:pt x="2416" y="3836"/>
                    <a:pt x="2427" y="3839"/>
                    <a:pt x="2434" y="3846"/>
                  </a:cubicBezTo>
                  <a:cubicBezTo>
                    <a:pt x="2446" y="3853"/>
                    <a:pt x="2458" y="3857"/>
                    <a:pt x="2471" y="3857"/>
                  </a:cubicBezTo>
                  <a:cubicBezTo>
                    <a:pt x="2495" y="3857"/>
                    <a:pt x="2523" y="3845"/>
                    <a:pt x="2563" y="3825"/>
                  </a:cubicBezTo>
                  <a:cubicBezTo>
                    <a:pt x="2603" y="3807"/>
                    <a:pt x="2643" y="3790"/>
                    <a:pt x="2686" y="3790"/>
                  </a:cubicBezTo>
                  <a:cubicBezTo>
                    <a:pt x="2710" y="3790"/>
                    <a:pt x="2736" y="3796"/>
                    <a:pt x="2763" y="3811"/>
                  </a:cubicBezTo>
                  <a:cubicBezTo>
                    <a:pt x="2820" y="3846"/>
                    <a:pt x="2945" y="3877"/>
                    <a:pt x="3055" y="3877"/>
                  </a:cubicBezTo>
                  <a:cubicBezTo>
                    <a:pt x="3100" y="3877"/>
                    <a:pt x="3142" y="3872"/>
                    <a:pt x="3176" y="3860"/>
                  </a:cubicBezTo>
                  <a:cubicBezTo>
                    <a:pt x="3210" y="3846"/>
                    <a:pt x="3246" y="3840"/>
                    <a:pt x="3282" y="3840"/>
                  </a:cubicBezTo>
                  <a:cubicBezTo>
                    <a:pt x="3310" y="3840"/>
                    <a:pt x="3338" y="3843"/>
                    <a:pt x="3365" y="3850"/>
                  </a:cubicBezTo>
                  <a:cubicBezTo>
                    <a:pt x="3386" y="3857"/>
                    <a:pt x="3403" y="3860"/>
                    <a:pt x="3425" y="3867"/>
                  </a:cubicBezTo>
                  <a:cubicBezTo>
                    <a:pt x="3473" y="3882"/>
                    <a:pt x="3525" y="3892"/>
                    <a:pt x="3574" y="3892"/>
                  </a:cubicBezTo>
                  <a:cubicBezTo>
                    <a:pt x="3582" y="3892"/>
                    <a:pt x="3589" y="3892"/>
                    <a:pt x="3596" y="3892"/>
                  </a:cubicBezTo>
                  <a:lnTo>
                    <a:pt x="3607" y="3892"/>
                  </a:lnTo>
                  <a:cubicBezTo>
                    <a:pt x="3627" y="3890"/>
                    <a:pt x="3648" y="3889"/>
                    <a:pt x="3669" y="3889"/>
                  </a:cubicBezTo>
                  <a:cubicBezTo>
                    <a:pt x="3850" y="3889"/>
                    <a:pt x="4059" y="3952"/>
                    <a:pt x="4125" y="4018"/>
                  </a:cubicBezTo>
                  <a:lnTo>
                    <a:pt x="4181" y="4018"/>
                  </a:lnTo>
                  <a:lnTo>
                    <a:pt x="4195" y="4021"/>
                  </a:lnTo>
                  <a:lnTo>
                    <a:pt x="4202" y="4021"/>
                  </a:lnTo>
                  <a:lnTo>
                    <a:pt x="4216" y="4025"/>
                  </a:lnTo>
                  <a:lnTo>
                    <a:pt x="4237" y="4025"/>
                  </a:lnTo>
                  <a:lnTo>
                    <a:pt x="4247" y="4028"/>
                  </a:lnTo>
                  <a:lnTo>
                    <a:pt x="4261" y="4032"/>
                  </a:lnTo>
                  <a:lnTo>
                    <a:pt x="4275" y="4035"/>
                  </a:lnTo>
                  <a:lnTo>
                    <a:pt x="4286" y="4035"/>
                  </a:lnTo>
                  <a:lnTo>
                    <a:pt x="4303" y="4039"/>
                  </a:lnTo>
                  <a:lnTo>
                    <a:pt x="4317" y="4042"/>
                  </a:lnTo>
                  <a:lnTo>
                    <a:pt x="4335" y="4046"/>
                  </a:lnTo>
                  <a:lnTo>
                    <a:pt x="4342" y="4046"/>
                  </a:lnTo>
                  <a:cubicBezTo>
                    <a:pt x="4335" y="3997"/>
                    <a:pt x="4331" y="3948"/>
                    <a:pt x="4321" y="3899"/>
                  </a:cubicBezTo>
                  <a:cubicBezTo>
                    <a:pt x="4314" y="3857"/>
                    <a:pt x="4307" y="3815"/>
                    <a:pt x="4307" y="3772"/>
                  </a:cubicBezTo>
                  <a:lnTo>
                    <a:pt x="4307" y="3765"/>
                  </a:lnTo>
                  <a:lnTo>
                    <a:pt x="4307" y="3758"/>
                  </a:lnTo>
                  <a:lnTo>
                    <a:pt x="4307" y="3755"/>
                  </a:lnTo>
                  <a:lnTo>
                    <a:pt x="4307" y="3748"/>
                  </a:lnTo>
                  <a:cubicBezTo>
                    <a:pt x="4307" y="3744"/>
                    <a:pt x="4307" y="3741"/>
                    <a:pt x="4307" y="3737"/>
                  </a:cubicBezTo>
                  <a:cubicBezTo>
                    <a:pt x="4317" y="3699"/>
                    <a:pt x="4366" y="3646"/>
                    <a:pt x="4517" y="3499"/>
                  </a:cubicBezTo>
                  <a:lnTo>
                    <a:pt x="4650" y="3370"/>
                  </a:lnTo>
                  <a:cubicBezTo>
                    <a:pt x="4730" y="3296"/>
                    <a:pt x="4804" y="3226"/>
                    <a:pt x="4825" y="3195"/>
                  </a:cubicBezTo>
                  <a:cubicBezTo>
                    <a:pt x="4870" y="3163"/>
                    <a:pt x="4916" y="3142"/>
                    <a:pt x="4968" y="3132"/>
                  </a:cubicBezTo>
                  <a:cubicBezTo>
                    <a:pt x="5014" y="3114"/>
                    <a:pt x="5049" y="3083"/>
                    <a:pt x="5077" y="3044"/>
                  </a:cubicBezTo>
                  <a:cubicBezTo>
                    <a:pt x="5091" y="3013"/>
                    <a:pt x="5049" y="2859"/>
                    <a:pt x="4860" y="2579"/>
                  </a:cubicBezTo>
                  <a:cubicBezTo>
                    <a:pt x="4856" y="2572"/>
                    <a:pt x="4853" y="2565"/>
                    <a:pt x="4849" y="2558"/>
                  </a:cubicBezTo>
                  <a:cubicBezTo>
                    <a:pt x="4832" y="2519"/>
                    <a:pt x="4821" y="2477"/>
                    <a:pt x="4814" y="2439"/>
                  </a:cubicBezTo>
                  <a:cubicBezTo>
                    <a:pt x="4814" y="2432"/>
                    <a:pt x="4814" y="2425"/>
                    <a:pt x="4811" y="2421"/>
                  </a:cubicBezTo>
                  <a:lnTo>
                    <a:pt x="4807" y="2369"/>
                  </a:lnTo>
                  <a:lnTo>
                    <a:pt x="4807" y="2355"/>
                  </a:lnTo>
                  <a:lnTo>
                    <a:pt x="4800" y="2288"/>
                  </a:lnTo>
                  <a:cubicBezTo>
                    <a:pt x="4797" y="2225"/>
                    <a:pt x="4800" y="2159"/>
                    <a:pt x="4807" y="2096"/>
                  </a:cubicBezTo>
                  <a:lnTo>
                    <a:pt x="4807" y="2089"/>
                  </a:lnTo>
                  <a:cubicBezTo>
                    <a:pt x="4807" y="2082"/>
                    <a:pt x="4811" y="2075"/>
                    <a:pt x="4811" y="2068"/>
                  </a:cubicBezTo>
                  <a:cubicBezTo>
                    <a:pt x="4811" y="2061"/>
                    <a:pt x="4814" y="2047"/>
                    <a:pt x="4818" y="2040"/>
                  </a:cubicBezTo>
                  <a:cubicBezTo>
                    <a:pt x="4825" y="2015"/>
                    <a:pt x="4797" y="1987"/>
                    <a:pt x="4758" y="1952"/>
                  </a:cubicBezTo>
                  <a:lnTo>
                    <a:pt x="4737" y="1938"/>
                  </a:lnTo>
                  <a:cubicBezTo>
                    <a:pt x="4695" y="1896"/>
                    <a:pt x="4646" y="1858"/>
                    <a:pt x="4636" y="1805"/>
                  </a:cubicBezTo>
                  <a:cubicBezTo>
                    <a:pt x="4636" y="1798"/>
                    <a:pt x="4632" y="1788"/>
                    <a:pt x="4632" y="1781"/>
                  </a:cubicBezTo>
                  <a:cubicBezTo>
                    <a:pt x="4632" y="1644"/>
                    <a:pt x="4895" y="1483"/>
                    <a:pt x="4986" y="1441"/>
                  </a:cubicBezTo>
                  <a:cubicBezTo>
                    <a:pt x="4989" y="1441"/>
                    <a:pt x="5003" y="1423"/>
                    <a:pt x="5010" y="1378"/>
                  </a:cubicBezTo>
                  <a:cubicBezTo>
                    <a:pt x="5028" y="1269"/>
                    <a:pt x="4989" y="1115"/>
                    <a:pt x="4947" y="1077"/>
                  </a:cubicBezTo>
                  <a:cubicBezTo>
                    <a:pt x="4818" y="965"/>
                    <a:pt x="4779" y="776"/>
                    <a:pt x="4842" y="594"/>
                  </a:cubicBezTo>
                  <a:cubicBezTo>
                    <a:pt x="4846" y="590"/>
                    <a:pt x="4846" y="583"/>
                    <a:pt x="4842" y="580"/>
                  </a:cubicBezTo>
                  <a:cubicBezTo>
                    <a:pt x="4842" y="573"/>
                    <a:pt x="4839" y="566"/>
                    <a:pt x="4839" y="562"/>
                  </a:cubicBezTo>
                  <a:cubicBezTo>
                    <a:pt x="4835" y="559"/>
                    <a:pt x="4832" y="555"/>
                    <a:pt x="4828" y="552"/>
                  </a:cubicBezTo>
                  <a:lnTo>
                    <a:pt x="4821" y="541"/>
                  </a:lnTo>
                  <a:lnTo>
                    <a:pt x="4818" y="538"/>
                  </a:lnTo>
                  <a:lnTo>
                    <a:pt x="4804" y="524"/>
                  </a:lnTo>
                  <a:lnTo>
                    <a:pt x="4793" y="517"/>
                  </a:lnTo>
                  <a:lnTo>
                    <a:pt x="4786" y="510"/>
                  </a:lnTo>
                  <a:cubicBezTo>
                    <a:pt x="4702" y="454"/>
                    <a:pt x="4611" y="412"/>
                    <a:pt x="4513" y="387"/>
                  </a:cubicBezTo>
                  <a:lnTo>
                    <a:pt x="4510" y="387"/>
                  </a:lnTo>
                  <a:lnTo>
                    <a:pt x="4496" y="384"/>
                  </a:lnTo>
                  <a:lnTo>
                    <a:pt x="4454" y="384"/>
                  </a:lnTo>
                  <a:cubicBezTo>
                    <a:pt x="4443" y="380"/>
                    <a:pt x="4436" y="377"/>
                    <a:pt x="4429" y="370"/>
                  </a:cubicBezTo>
                  <a:lnTo>
                    <a:pt x="4391" y="370"/>
                  </a:lnTo>
                  <a:cubicBezTo>
                    <a:pt x="4302" y="380"/>
                    <a:pt x="4192" y="384"/>
                    <a:pt x="4075" y="384"/>
                  </a:cubicBezTo>
                  <a:cubicBezTo>
                    <a:pt x="3792" y="384"/>
                    <a:pt x="3460" y="359"/>
                    <a:pt x="3242" y="335"/>
                  </a:cubicBezTo>
                  <a:lnTo>
                    <a:pt x="3235" y="335"/>
                  </a:lnTo>
                  <a:lnTo>
                    <a:pt x="3207" y="331"/>
                  </a:lnTo>
                  <a:lnTo>
                    <a:pt x="3200" y="331"/>
                  </a:lnTo>
                  <a:lnTo>
                    <a:pt x="3158" y="324"/>
                  </a:lnTo>
                  <a:lnTo>
                    <a:pt x="3106" y="324"/>
                  </a:lnTo>
                  <a:lnTo>
                    <a:pt x="3092" y="321"/>
                  </a:lnTo>
                  <a:lnTo>
                    <a:pt x="3081" y="321"/>
                  </a:lnTo>
                  <a:lnTo>
                    <a:pt x="3060" y="317"/>
                  </a:lnTo>
                  <a:lnTo>
                    <a:pt x="3057" y="317"/>
                  </a:lnTo>
                  <a:lnTo>
                    <a:pt x="3043" y="314"/>
                  </a:lnTo>
                  <a:lnTo>
                    <a:pt x="3039" y="314"/>
                  </a:lnTo>
                  <a:lnTo>
                    <a:pt x="3029" y="310"/>
                  </a:lnTo>
                  <a:lnTo>
                    <a:pt x="3025" y="310"/>
                  </a:lnTo>
                  <a:lnTo>
                    <a:pt x="3015" y="307"/>
                  </a:lnTo>
                  <a:lnTo>
                    <a:pt x="2994" y="300"/>
                  </a:lnTo>
                  <a:lnTo>
                    <a:pt x="2987" y="300"/>
                  </a:lnTo>
                  <a:lnTo>
                    <a:pt x="2966" y="289"/>
                  </a:lnTo>
                  <a:lnTo>
                    <a:pt x="2959" y="289"/>
                  </a:lnTo>
                  <a:lnTo>
                    <a:pt x="2931" y="279"/>
                  </a:lnTo>
                  <a:lnTo>
                    <a:pt x="2927" y="279"/>
                  </a:lnTo>
                  <a:lnTo>
                    <a:pt x="2896" y="268"/>
                  </a:lnTo>
                  <a:lnTo>
                    <a:pt x="2892" y="268"/>
                  </a:lnTo>
                  <a:lnTo>
                    <a:pt x="2787" y="230"/>
                  </a:lnTo>
                  <a:cubicBezTo>
                    <a:pt x="2706" y="321"/>
                    <a:pt x="2595" y="373"/>
                    <a:pt x="2474" y="373"/>
                  </a:cubicBezTo>
                  <a:cubicBezTo>
                    <a:pt x="2470" y="373"/>
                    <a:pt x="2466" y="373"/>
                    <a:pt x="2462" y="373"/>
                  </a:cubicBezTo>
                  <a:cubicBezTo>
                    <a:pt x="2196" y="373"/>
                    <a:pt x="2154" y="121"/>
                    <a:pt x="2140" y="2"/>
                  </a:cubicBezTo>
                  <a:cubicBezTo>
                    <a:pt x="2132" y="1"/>
                    <a:pt x="2122" y="1"/>
                    <a:pt x="211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01" name="Google Shape;4715;p79">
              <a:extLst>
                <a:ext uri="{3FC4A431-047E-4A2A-8C83-4EF666B37D68}">
                  <a16:creationId xmlns:a16="http://schemas.microsoft.com/office/drawing/2010/main" id="{4275E49C-D17C-46D7-B094-4C91EA87457B}"/>
                </a:ext>
              </a:extLst>
            </p:cNvPr>
            <p:cNvSpPr/>
            <p:nvPr/>
          </p:nvSpPr>
          <p:spPr>
            <a:xfrm rot="0">
              <a:off x="2164512" y="1680435"/>
              <a:ext cx="24820" cy="22661"/>
            </a:xfrm>
            <a:custGeom>
              <a:avLst/>
              <a:gdLst/>
              <a:ahLst/>
              <a:cxnLst/>
              <a:rect b="b" l="0" r="r" t="0"/>
              <a:pathLst>
                <a:path h="1669" w="1828">
                  <a:moveTo>
                    <a:pt x="496" y="1"/>
                  </a:moveTo>
                  <a:cubicBezTo>
                    <a:pt x="473" y="1"/>
                    <a:pt x="441" y="17"/>
                    <a:pt x="396" y="44"/>
                  </a:cubicBezTo>
                  <a:cubicBezTo>
                    <a:pt x="355" y="69"/>
                    <a:pt x="299" y="102"/>
                    <a:pt x="238" y="102"/>
                  </a:cubicBezTo>
                  <a:cubicBezTo>
                    <a:pt x="206" y="102"/>
                    <a:pt x="173" y="93"/>
                    <a:pt x="140" y="69"/>
                  </a:cubicBezTo>
                  <a:cubicBezTo>
                    <a:pt x="126" y="58"/>
                    <a:pt x="111" y="53"/>
                    <a:pt x="95" y="53"/>
                  </a:cubicBezTo>
                  <a:cubicBezTo>
                    <a:pt x="79" y="53"/>
                    <a:pt x="63" y="58"/>
                    <a:pt x="49" y="69"/>
                  </a:cubicBezTo>
                  <a:cubicBezTo>
                    <a:pt x="18" y="83"/>
                    <a:pt x="0" y="114"/>
                    <a:pt x="4" y="149"/>
                  </a:cubicBezTo>
                  <a:cubicBezTo>
                    <a:pt x="11" y="177"/>
                    <a:pt x="53" y="216"/>
                    <a:pt x="91" y="254"/>
                  </a:cubicBezTo>
                  <a:cubicBezTo>
                    <a:pt x="165" y="321"/>
                    <a:pt x="259" y="401"/>
                    <a:pt x="259" y="534"/>
                  </a:cubicBezTo>
                  <a:cubicBezTo>
                    <a:pt x="259" y="608"/>
                    <a:pt x="410" y="741"/>
                    <a:pt x="508" y="828"/>
                  </a:cubicBezTo>
                  <a:cubicBezTo>
                    <a:pt x="627" y="933"/>
                    <a:pt x="708" y="1004"/>
                    <a:pt x="704" y="1077"/>
                  </a:cubicBezTo>
                  <a:cubicBezTo>
                    <a:pt x="743" y="1123"/>
                    <a:pt x="785" y="1165"/>
                    <a:pt x="830" y="1203"/>
                  </a:cubicBezTo>
                  <a:lnTo>
                    <a:pt x="897" y="1270"/>
                  </a:lnTo>
                  <a:lnTo>
                    <a:pt x="904" y="1273"/>
                  </a:lnTo>
                  <a:cubicBezTo>
                    <a:pt x="928" y="1298"/>
                    <a:pt x="953" y="1322"/>
                    <a:pt x="977" y="1347"/>
                  </a:cubicBezTo>
                  <a:lnTo>
                    <a:pt x="981" y="1354"/>
                  </a:lnTo>
                  <a:cubicBezTo>
                    <a:pt x="1005" y="1378"/>
                    <a:pt x="1030" y="1403"/>
                    <a:pt x="1054" y="1431"/>
                  </a:cubicBezTo>
                  <a:lnTo>
                    <a:pt x="1061" y="1438"/>
                  </a:lnTo>
                  <a:cubicBezTo>
                    <a:pt x="1082" y="1466"/>
                    <a:pt x="1103" y="1494"/>
                    <a:pt x="1124" y="1522"/>
                  </a:cubicBezTo>
                  <a:lnTo>
                    <a:pt x="1131" y="1532"/>
                  </a:lnTo>
                  <a:cubicBezTo>
                    <a:pt x="1194" y="1571"/>
                    <a:pt x="1257" y="1620"/>
                    <a:pt x="1320" y="1669"/>
                  </a:cubicBezTo>
                  <a:lnTo>
                    <a:pt x="1320" y="1665"/>
                  </a:lnTo>
                  <a:lnTo>
                    <a:pt x="1320" y="1655"/>
                  </a:lnTo>
                  <a:lnTo>
                    <a:pt x="1320" y="1648"/>
                  </a:lnTo>
                  <a:lnTo>
                    <a:pt x="1320" y="1641"/>
                  </a:lnTo>
                  <a:lnTo>
                    <a:pt x="1320" y="1637"/>
                  </a:lnTo>
                  <a:lnTo>
                    <a:pt x="1320" y="1634"/>
                  </a:lnTo>
                  <a:lnTo>
                    <a:pt x="1320" y="1630"/>
                  </a:lnTo>
                  <a:cubicBezTo>
                    <a:pt x="1320" y="1620"/>
                    <a:pt x="1324" y="1606"/>
                    <a:pt x="1327" y="1595"/>
                  </a:cubicBezTo>
                  <a:lnTo>
                    <a:pt x="1327" y="1588"/>
                  </a:lnTo>
                  <a:cubicBezTo>
                    <a:pt x="1327" y="1581"/>
                    <a:pt x="1327" y="1574"/>
                    <a:pt x="1331" y="1567"/>
                  </a:cubicBezTo>
                  <a:cubicBezTo>
                    <a:pt x="1331" y="1564"/>
                    <a:pt x="1331" y="1560"/>
                    <a:pt x="1331" y="1557"/>
                  </a:cubicBezTo>
                  <a:cubicBezTo>
                    <a:pt x="1334" y="1553"/>
                    <a:pt x="1334" y="1543"/>
                    <a:pt x="1338" y="1536"/>
                  </a:cubicBezTo>
                  <a:lnTo>
                    <a:pt x="1341" y="1525"/>
                  </a:lnTo>
                  <a:cubicBezTo>
                    <a:pt x="1345" y="1515"/>
                    <a:pt x="1348" y="1508"/>
                    <a:pt x="1352" y="1497"/>
                  </a:cubicBezTo>
                  <a:lnTo>
                    <a:pt x="1355" y="1490"/>
                  </a:lnTo>
                  <a:cubicBezTo>
                    <a:pt x="1359" y="1480"/>
                    <a:pt x="1362" y="1469"/>
                    <a:pt x="1369" y="1459"/>
                  </a:cubicBezTo>
                  <a:lnTo>
                    <a:pt x="1369" y="1455"/>
                  </a:lnTo>
                  <a:cubicBezTo>
                    <a:pt x="1411" y="1368"/>
                    <a:pt x="1460" y="1287"/>
                    <a:pt x="1516" y="1210"/>
                  </a:cubicBezTo>
                  <a:lnTo>
                    <a:pt x="1551" y="1168"/>
                  </a:lnTo>
                  <a:lnTo>
                    <a:pt x="1593" y="1105"/>
                  </a:lnTo>
                  <a:lnTo>
                    <a:pt x="1607" y="1091"/>
                  </a:lnTo>
                  <a:cubicBezTo>
                    <a:pt x="1632" y="1060"/>
                    <a:pt x="1656" y="1032"/>
                    <a:pt x="1684" y="1004"/>
                  </a:cubicBezTo>
                  <a:lnTo>
                    <a:pt x="1691" y="997"/>
                  </a:lnTo>
                  <a:lnTo>
                    <a:pt x="1705" y="986"/>
                  </a:lnTo>
                  <a:lnTo>
                    <a:pt x="1716" y="975"/>
                  </a:lnTo>
                  <a:lnTo>
                    <a:pt x="1723" y="968"/>
                  </a:lnTo>
                  <a:lnTo>
                    <a:pt x="1730" y="965"/>
                  </a:lnTo>
                  <a:lnTo>
                    <a:pt x="1744" y="954"/>
                  </a:lnTo>
                  <a:lnTo>
                    <a:pt x="1747" y="954"/>
                  </a:lnTo>
                  <a:cubicBezTo>
                    <a:pt x="1758" y="947"/>
                    <a:pt x="1765" y="944"/>
                    <a:pt x="1775" y="940"/>
                  </a:cubicBezTo>
                  <a:cubicBezTo>
                    <a:pt x="1775" y="937"/>
                    <a:pt x="1779" y="933"/>
                    <a:pt x="1779" y="930"/>
                  </a:cubicBezTo>
                  <a:lnTo>
                    <a:pt x="1779" y="923"/>
                  </a:lnTo>
                  <a:cubicBezTo>
                    <a:pt x="1810" y="821"/>
                    <a:pt x="1828" y="517"/>
                    <a:pt x="1807" y="310"/>
                  </a:cubicBezTo>
                  <a:lnTo>
                    <a:pt x="1796" y="303"/>
                  </a:lnTo>
                  <a:lnTo>
                    <a:pt x="1779" y="293"/>
                  </a:lnTo>
                  <a:lnTo>
                    <a:pt x="1758" y="275"/>
                  </a:lnTo>
                  <a:lnTo>
                    <a:pt x="1740" y="265"/>
                  </a:lnTo>
                  <a:lnTo>
                    <a:pt x="1716" y="251"/>
                  </a:lnTo>
                  <a:lnTo>
                    <a:pt x="1698" y="240"/>
                  </a:lnTo>
                  <a:lnTo>
                    <a:pt x="1677" y="230"/>
                  </a:lnTo>
                  <a:lnTo>
                    <a:pt x="1660" y="219"/>
                  </a:lnTo>
                  <a:lnTo>
                    <a:pt x="1639" y="209"/>
                  </a:lnTo>
                  <a:lnTo>
                    <a:pt x="1625" y="198"/>
                  </a:lnTo>
                  <a:lnTo>
                    <a:pt x="1604" y="188"/>
                  </a:lnTo>
                  <a:lnTo>
                    <a:pt x="1590" y="181"/>
                  </a:lnTo>
                  <a:lnTo>
                    <a:pt x="1569" y="174"/>
                  </a:lnTo>
                  <a:lnTo>
                    <a:pt x="1555" y="167"/>
                  </a:lnTo>
                  <a:lnTo>
                    <a:pt x="1537" y="156"/>
                  </a:lnTo>
                  <a:lnTo>
                    <a:pt x="1523" y="149"/>
                  </a:lnTo>
                  <a:lnTo>
                    <a:pt x="1506" y="142"/>
                  </a:lnTo>
                  <a:lnTo>
                    <a:pt x="1495" y="139"/>
                  </a:lnTo>
                  <a:lnTo>
                    <a:pt x="1481" y="132"/>
                  </a:lnTo>
                  <a:lnTo>
                    <a:pt x="1467" y="125"/>
                  </a:lnTo>
                  <a:lnTo>
                    <a:pt x="1453" y="121"/>
                  </a:lnTo>
                  <a:lnTo>
                    <a:pt x="1443" y="114"/>
                  </a:lnTo>
                  <a:lnTo>
                    <a:pt x="1432" y="111"/>
                  </a:lnTo>
                  <a:lnTo>
                    <a:pt x="1422" y="107"/>
                  </a:lnTo>
                  <a:lnTo>
                    <a:pt x="1411" y="104"/>
                  </a:lnTo>
                  <a:lnTo>
                    <a:pt x="1404" y="100"/>
                  </a:lnTo>
                  <a:lnTo>
                    <a:pt x="1394" y="97"/>
                  </a:lnTo>
                  <a:lnTo>
                    <a:pt x="1387" y="97"/>
                  </a:lnTo>
                  <a:lnTo>
                    <a:pt x="1380" y="93"/>
                  </a:lnTo>
                  <a:lnTo>
                    <a:pt x="1376" y="93"/>
                  </a:lnTo>
                  <a:lnTo>
                    <a:pt x="1366" y="90"/>
                  </a:lnTo>
                  <a:cubicBezTo>
                    <a:pt x="1226" y="86"/>
                    <a:pt x="631" y="51"/>
                    <a:pt x="508" y="2"/>
                  </a:cubicBezTo>
                  <a:cubicBezTo>
                    <a:pt x="504" y="1"/>
                    <a:pt x="501" y="1"/>
                    <a:pt x="496"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02" name="Google Shape;4716;p79">
              <a:extLst>
                <a:ext uri="{08DA073E-02D9-4DC6-AD3D-0ED67253AF20}">
                  <a16:creationId xmlns:a16="http://schemas.microsoft.com/office/drawing/2010/main" id="{E469CB8E-8474-44FE-8308-354889FE7165}"/>
                </a:ext>
              </a:extLst>
            </p:cNvPr>
            <p:cNvSpPr/>
            <p:nvPr/>
          </p:nvSpPr>
          <p:spPr>
            <a:xfrm rot="0">
              <a:off x="2151396" y="1668202"/>
              <a:ext cx="37270" cy="31337"/>
            </a:xfrm>
            <a:custGeom>
              <a:avLst/>
              <a:gdLst/>
              <a:ahLst/>
              <a:cxnLst/>
              <a:rect b="b" l="0" r="r" t="0"/>
              <a:pathLst>
                <a:path h="2308" w="2745">
                  <a:moveTo>
                    <a:pt x="2740" y="1018"/>
                  </a:moveTo>
                  <a:cubicBezTo>
                    <a:pt x="2741" y="1019"/>
                    <a:pt x="2743" y="1021"/>
                    <a:pt x="2745" y="1022"/>
                  </a:cubicBezTo>
                  <a:lnTo>
                    <a:pt x="2741" y="1019"/>
                  </a:lnTo>
                  <a:lnTo>
                    <a:pt x="2740" y="1018"/>
                  </a:lnTo>
                  <a:close/>
                  <a:moveTo>
                    <a:pt x="1309" y="0"/>
                  </a:moveTo>
                  <a:lnTo>
                    <a:pt x="1264" y="39"/>
                  </a:lnTo>
                  <a:lnTo>
                    <a:pt x="1257" y="46"/>
                  </a:lnTo>
                  <a:lnTo>
                    <a:pt x="1222" y="74"/>
                  </a:lnTo>
                  <a:cubicBezTo>
                    <a:pt x="1166" y="119"/>
                    <a:pt x="1106" y="154"/>
                    <a:pt x="1043" y="186"/>
                  </a:cubicBezTo>
                  <a:lnTo>
                    <a:pt x="1036" y="189"/>
                  </a:lnTo>
                  <a:lnTo>
                    <a:pt x="1019" y="196"/>
                  </a:lnTo>
                  <a:cubicBezTo>
                    <a:pt x="1012" y="196"/>
                    <a:pt x="1001" y="200"/>
                    <a:pt x="994" y="200"/>
                  </a:cubicBezTo>
                  <a:cubicBezTo>
                    <a:pt x="987" y="228"/>
                    <a:pt x="980" y="256"/>
                    <a:pt x="977" y="284"/>
                  </a:cubicBezTo>
                  <a:cubicBezTo>
                    <a:pt x="970" y="354"/>
                    <a:pt x="952" y="469"/>
                    <a:pt x="847" y="469"/>
                  </a:cubicBezTo>
                  <a:cubicBezTo>
                    <a:pt x="812" y="469"/>
                    <a:pt x="749" y="564"/>
                    <a:pt x="714" y="669"/>
                  </a:cubicBezTo>
                  <a:cubicBezTo>
                    <a:pt x="697" y="720"/>
                    <a:pt x="657" y="735"/>
                    <a:pt x="609" y="735"/>
                  </a:cubicBezTo>
                  <a:cubicBezTo>
                    <a:pt x="568" y="735"/>
                    <a:pt x="522" y="724"/>
                    <a:pt x="480" y="714"/>
                  </a:cubicBezTo>
                  <a:cubicBezTo>
                    <a:pt x="442" y="703"/>
                    <a:pt x="402" y="696"/>
                    <a:pt x="361" y="696"/>
                  </a:cubicBezTo>
                  <a:cubicBezTo>
                    <a:pt x="353" y="696"/>
                    <a:pt x="345" y="696"/>
                    <a:pt x="336" y="697"/>
                  </a:cubicBezTo>
                  <a:lnTo>
                    <a:pt x="312" y="704"/>
                  </a:lnTo>
                  <a:lnTo>
                    <a:pt x="301" y="707"/>
                  </a:lnTo>
                  <a:lnTo>
                    <a:pt x="284" y="711"/>
                  </a:lnTo>
                  <a:lnTo>
                    <a:pt x="270" y="714"/>
                  </a:lnTo>
                  <a:lnTo>
                    <a:pt x="245" y="721"/>
                  </a:lnTo>
                  <a:lnTo>
                    <a:pt x="228" y="725"/>
                  </a:lnTo>
                  <a:lnTo>
                    <a:pt x="203" y="728"/>
                  </a:lnTo>
                  <a:lnTo>
                    <a:pt x="182" y="732"/>
                  </a:lnTo>
                  <a:lnTo>
                    <a:pt x="154" y="739"/>
                  </a:lnTo>
                  <a:lnTo>
                    <a:pt x="130" y="742"/>
                  </a:lnTo>
                  <a:lnTo>
                    <a:pt x="98" y="749"/>
                  </a:lnTo>
                  <a:lnTo>
                    <a:pt x="70" y="753"/>
                  </a:lnTo>
                  <a:lnTo>
                    <a:pt x="28" y="760"/>
                  </a:lnTo>
                  <a:lnTo>
                    <a:pt x="7" y="763"/>
                  </a:lnTo>
                  <a:lnTo>
                    <a:pt x="0" y="763"/>
                  </a:lnTo>
                  <a:cubicBezTo>
                    <a:pt x="0" y="802"/>
                    <a:pt x="11" y="840"/>
                    <a:pt x="25" y="875"/>
                  </a:cubicBezTo>
                  <a:lnTo>
                    <a:pt x="91" y="875"/>
                  </a:lnTo>
                  <a:cubicBezTo>
                    <a:pt x="252" y="875"/>
                    <a:pt x="504" y="889"/>
                    <a:pt x="511" y="1117"/>
                  </a:cubicBezTo>
                  <a:cubicBezTo>
                    <a:pt x="518" y="1267"/>
                    <a:pt x="802" y="1642"/>
                    <a:pt x="980" y="1845"/>
                  </a:cubicBezTo>
                  <a:cubicBezTo>
                    <a:pt x="1033" y="1901"/>
                    <a:pt x="1124" y="1926"/>
                    <a:pt x="1204" y="1950"/>
                  </a:cubicBezTo>
                  <a:cubicBezTo>
                    <a:pt x="1309" y="1978"/>
                    <a:pt x="1421" y="2010"/>
                    <a:pt x="1432" y="2115"/>
                  </a:cubicBezTo>
                  <a:cubicBezTo>
                    <a:pt x="1442" y="2185"/>
                    <a:pt x="1604" y="2290"/>
                    <a:pt x="1842" y="2307"/>
                  </a:cubicBezTo>
                  <a:lnTo>
                    <a:pt x="1845" y="2307"/>
                  </a:lnTo>
                  <a:lnTo>
                    <a:pt x="1842" y="2304"/>
                  </a:lnTo>
                  <a:cubicBezTo>
                    <a:pt x="1824" y="2283"/>
                    <a:pt x="1803" y="2265"/>
                    <a:pt x="1786" y="2248"/>
                  </a:cubicBezTo>
                  <a:lnTo>
                    <a:pt x="1775" y="2237"/>
                  </a:lnTo>
                  <a:lnTo>
                    <a:pt x="1723" y="2188"/>
                  </a:lnTo>
                  <a:cubicBezTo>
                    <a:pt x="1618" y="2087"/>
                    <a:pt x="1555" y="2031"/>
                    <a:pt x="1558" y="1968"/>
                  </a:cubicBezTo>
                  <a:cubicBezTo>
                    <a:pt x="1512" y="1912"/>
                    <a:pt x="1460" y="1862"/>
                    <a:pt x="1404" y="1817"/>
                  </a:cubicBezTo>
                  <a:cubicBezTo>
                    <a:pt x="1260" y="1691"/>
                    <a:pt x="1110" y="1558"/>
                    <a:pt x="1110" y="1425"/>
                  </a:cubicBezTo>
                  <a:cubicBezTo>
                    <a:pt x="1110" y="1351"/>
                    <a:pt x="1050" y="1299"/>
                    <a:pt x="987" y="1239"/>
                  </a:cubicBezTo>
                  <a:cubicBezTo>
                    <a:pt x="931" y="1190"/>
                    <a:pt x="872" y="1138"/>
                    <a:pt x="858" y="1064"/>
                  </a:cubicBezTo>
                  <a:cubicBezTo>
                    <a:pt x="837" y="921"/>
                    <a:pt x="951" y="811"/>
                    <a:pt x="1076" y="811"/>
                  </a:cubicBezTo>
                  <a:cubicBezTo>
                    <a:pt x="1119" y="811"/>
                    <a:pt x="1164" y="824"/>
                    <a:pt x="1204" y="854"/>
                  </a:cubicBezTo>
                  <a:cubicBezTo>
                    <a:pt x="1211" y="861"/>
                    <a:pt x="1219" y="863"/>
                    <a:pt x="1227" y="863"/>
                  </a:cubicBezTo>
                  <a:cubicBezTo>
                    <a:pt x="1231" y="863"/>
                    <a:pt x="1236" y="863"/>
                    <a:pt x="1239" y="861"/>
                  </a:cubicBezTo>
                  <a:cubicBezTo>
                    <a:pt x="1264" y="851"/>
                    <a:pt x="1288" y="837"/>
                    <a:pt x="1313" y="823"/>
                  </a:cubicBezTo>
                  <a:cubicBezTo>
                    <a:pt x="1360" y="794"/>
                    <a:pt x="1415" y="761"/>
                    <a:pt x="1476" y="761"/>
                  </a:cubicBezTo>
                  <a:cubicBezTo>
                    <a:pt x="1497" y="761"/>
                    <a:pt x="1518" y="765"/>
                    <a:pt x="1540" y="774"/>
                  </a:cubicBezTo>
                  <a:cubicBezTo>
                    <a:pt x="1625" y="809"/>
                    <a:pt x="2087" y="840"/>
                    <a:pt x="2363" y="854"/>
                  </a:cubicBezTo>
                  <a:lnTo>
                    <a:pt x="2377" y="858"/>
                  </a:lnTo>
                  <a:lnTo>
                    <a:pt x="2391" y="858"/>
                  </a:lnTo>
                  <a:lnTo>
                    <a:pt x="2402" y="861"/>
                  </a:lnTo>
                  <a:lnTo>
                    <a:pt x="2419" y="868"/>
                  </a:lnTo>
                  <a:lnTo>
                    <a:pt x="2468" y="886"/>
                  </a:lnTo>
                  <a:lnTo>
                    <a:pt x="2472" y="886"/>
                  </a:lnTo>
                  <a:lnTo>
                    <a:pt x="2493" y="896"/>
                  </a:lnTo>
                  <a:lnTo>
                    <a:pt x="2503" y="900"/>
                  </a:lnTo>
                  <a:lnTo>
                    <a:pt x="2528" y="910"/>
                  </a:lnTo>
                  <a:lnTo>
                    <a:pt x="2535" y="914"/>
                  </a:lnTo>
                  <a:lnTo>
                    <a:pt x="2566" y="928"/>
                  </a:lnTo>
                  <a:lnTo>
                    <a:pt x="2605" y="945"/>
                  </a:lnTo>
                  <a:lnTo>
                    <a:pt x="2612" y="949"/>
                  </a:lnTo>
                  <a:lnTo>
                    <a:pt x="2643" y="966"/>
                  </a:lnTo>
                  <a:lnTo>
                    <a:pt x="2657" y="973"/>
                  </a:lnTo>
                  <a:lnTo>
                    <a:pt x="2685" y="987"/>
                  </a:lnTo>
                  <a:lnTo>
                    <a:pt x="2699" y="994"/>
                  </a:lnTo>
                  <a:lnTo>
                    <a:pt x="2727" y="1012"/>
                  </a:lnTo>
                  <a:lnTo>
                    <a:pt x="2740" y="1018"/>
                  </a:lnTo>
                  <a:lnTo>
                    <a:pt x="2740" y="1018"/>
                  </a:lnTo>
                  <a:cubicBezTo>
                    <a:pt x="2733" y="1011"/>
                    <a:pt x="2731" y="1002"/>
                    <a:pt x="2731" y="991"/>
                  </a:cubicBezTo>
                  <a:lnTo>
                    <a:pt x="2731" y="980"/>
                  </a:lnTo>
                  <a:cubicBezTo>
                    <a:pt x="2727" y="970"/>
                    <a:pt x="2727" y="959"/>
                    <a:pt x="2727" y="949"/>
                  </a:cubicBezTo>
                  <a:lnTo>
                    <a:pt x="2727" y="938"/>
                  </a:lnTo>
                  <a:cubicBezTo>
                    <a:pt x="2727" y="924"/>
                    <a:pt x="2724" y="914"/>
                    <a:pt x="2720" y="903"/>
                  </a:cubicBezTo>
                  <a:cubicBezTo>
                    <a:pt x="2706" y="798"/>
                    <a:pt x="2699" y="753"/>
                    <a:pt x="2626" y="725"/>
                  </a:cubicBezTo>
                  <a:cubicBezTo>
                    <a:pt x="2612" y="721"/>
                    <a:pt x="2601" y="714"/>
                    <a:pt x="2591" y="707"/>
                  </a:cubicBezTo>
                  <a:lnTo>
                    <a:pt x="2580" y="700"/>
                  </a:lnTo>
                  <a:cubicBezTo>
                    <a:pt x="2573" y="693"/>
                    <a:pt x="2566" y="690"/>
                    <a:pt x="2563" y="683"/>
                  </a:cubicBezTo>
                  <a:cubicBezTo>
                    <a:pt x="2559" y="679"/>
                    <a:pt x="2552" y="676"/>
                    <a:pt x="2549" y="672"/>
                  </a:cubicBezTo>
                  <a:cubicBezTo>
                    <a:pt x="2545" y="665"/>
                    <a:pt x="2538" y="658"/>
                    <a:pt x="2535" y="651"/>
                  </a:cubicBezTo>
                  <a:lnTo>
                    <a:pt x="2524" y="634"/>
                  </a:lnTo>
                  <a:cubicBezTo>
                    <a:pt x="2517" y="627"/>
                    <a:pt x="2514" y="620"/>
                    <a:pt x="2510" y="609"/>
                  </a:cubicBezTo>
                  <a:cubicBezTo>
                    <a:pt x="2507" y="602"/>
                    <a:pt x="2503" y="599"/>
                    <a:pt x="2500" y="592"/>
                  </a:cubicBezTo>
                  <a:cubicBezTo>
                    <a:pt x="2496" y="585"/>
                    <a:pt x="2493" y="571"/>
                    <a:pt x="2489" y="560"/>
                  </a:cubicBezTo>
                  <a:cubicBezTo>
                    <a:pt x="2486" y="550"/>
                    <a:pt x="2482" y="550"/>
                    <a:pt x="2482" y="539"/>
                  </a:cubicBezTo>
                  <a:cubicBezTo>
                    <a:pt x="2479" y="532"/>
                    <a:pt x="2472" y="515"/>
                    <a:pt x="2468" y="504"/>
                  </a:cubicBezTo>
                  <a:cubicBezTo>
                    <a:pt x="2465" y="490"/>
                    <a:pt x="2465" y="490"/>
                    <a:pt x="2465" y="483"/>
                  </a:cubicBezTo>
                  <a:cubicBezTo>
                    <a:pt x="2461" y="466"/>
                    <a:pt x="2454" y="445"/>
                    <a:pt x="2451" y="427"/>
                  </a:cubicBezTo>
                  <a:lnTo>
                    <a:pt x="2451" y="417"/>
                  </a:lnTo>
                  <a:cubicBezTo>
                    <a:pt x="2402" y="431"/>
                    <a:pt x="2363" y="445"/>
                    <a:pt x="2335" y="448"/>
                  </a:cubicBezTo>
                  <a:lnTo>
                    <a:pt x="2332" y="448"/>
                  </a:lnTo>
                  <a:lnTo>
                    <a:pt x="2300" y="455"/>
                  </a:lnTo>
                  <a:lnTo>
                    <a:pt x="2290" y="455"/>
                  </a:lnTo>
                  <a:lnTo>
                    <a:pt x="2262" y="459"/>
                  </a:lnTo>
                  <a:lnTo>
                    <a:pt x="2097" y="459"/>
                  </a:lnTo>
                  <a:cubicBezTo>
                    <a:pt x="2080" y="459"/>
                    <a:pt x="2062" y="459"/>
                    <a:pt x="2045" y="455"/>
                  </a:cubicBezTo>
                  <a:lnTo>
                    <a:pt x="2031" y="455"/>
                  </a:lnTo>
                  <a:cubicBezTo>
                    <a:pt x="2013" y="452"/>
                    <a:pt x="1996" y="448"/>
                    <a:pt x="1978" y="445"/>
                  </a:cubicBezTo>
                  <a:lnTo>
                    <a:pt x="1971" y="445"/>
                  </a:lnTo>
                  <a:cubicBezTo>
                    <a:pt x="1954" y="441"/>
                    <a:pt x="1936" y="438"/>
                    <a:pt x="1915" y="431"/>
                  </a:cubicBezTo>
                  <a:lnTo>
                    <a:pt x="1901" y="427"/>
                  </a:lnTo>
                  <a:cubicBezTo>
                    <a:pt x="1887" y="420"/>
                    <a:pt x="1873" y="417"/>
                    <a:pt x="1859" y="410"/>
                  </a:cubicBezTo>
                  <a:lnTo>
                    <a:pt x="1845" y="406"/>
                  </a:lnTo>
                  <a:cubicBezTo>
                    <a:pt x="1828" y="396"/>
                    <a:pt x="1814" y="389"/>
                    <a:pt x="1796" y="378"/>
                  </a:cubicBezTo>
                  <a:lnTo>
                    <a:pt x="1789" y="371"/>
                  </a:lnTo>
                  <a:cubicBezTo>
                    <a:pt x="1775" y="364"/>
                    <a:pt x="1765" y="357"/>
                    <a:pt x="1751" y="347"/>
                  </a:cubicBezTo>
                  <a:lnTo>
                    <a:pt x="1740" y="336"/>
                  </a:lnTo>
                  <a:cubicBezTo>
                    <a:pt x="1726" y="326"/>
                    <a:pt x="1716" y="312"/>
                    <a:pt x="1705" y="298"/>
                  </a:cubicBezTo>
                  <a:cubicBezTo>
                    <a:pt x="1698" y="287"/>
                    <a:pt x="1691" y="280"/>
                    <a:pt x="1684" y="273"/>
                  </a:cubicBezTo>
                  <a:lnTo>
                    <a:pt x="1684" y="270"/>
                  </a:lnTo>
                  <a:cubicBezTo>
                    <a:pt x="1674" y="259"/>
                    <a:pt x="1663" y="252"/>
                    <a:pt x="1653" y="242"/>
                  </a:cubicBezTo>
                  <a:lnTo>
                    <a:pt x="1649" y="238"/>
                  </a:lnTo>
                  <a:cubicBezTo>
                    <a:pt x="1639" y="228"/>
                    <a:pt x="1628" y="221"/>
                    <a:pt x="1614" y="210"/>
                  </a:cubicBezTo>
                  <a:lnTo>
                    <a:pt x="1611" y="203"/>
                  </a:lnTo>
                  <a:lnTo>
                    <a:pt x="1569" y="172"/>
                  </a:lnTo>
                  <a:lnTo>
                    <a:pt x="1562" y="165"/>
                  </a:lnTo>
                  <a:lnTo>
                    <a:pt x="1512" y="133"/>
                  </a:lnTo>
                  <a:lnTo>
                    <a:pt x="1505" y="126"/>
                  </a:lnTo>
                  <a:lnTo>
                    <a:pt x="1453" y="91"/>
                  </a:lnTo>
                  <a:lnTo>
                    <a:pt x="1446" y="84"/>
                  </a:lnTo>
                  <a:lnTo>
                    <a:pt x="1383" y="46"/>
                  </a:lnTo>
                  <a:lnTo>
                    <a:pt x="1313"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03" name="Google Shape;4717;p79">
              <a:extLst>
                <a:ext uri="{AB8A9D02-B82D-4803-8B0B-E791558B30AF}">
                  <a16:creationId xmlns:a16="http://schemas.microsoft.com/office/drawing/2010/main" id="{AA06AEE3-0FF1-4FE8-8D5B-FF6B859ABCE8}"/>
                </a:ext>
              </a:extLst>
            </p:cNvPr>
            <p:cNvSpPr/>
            <p:nvPr/>
          </p:nvSpPr>
          <p:spPr>
            <a:xfrm rot="0">
              <a:off x="2186141" y="1680883"/>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04" name="Google Shape;4718;p79">
              <a:extLst>
                <a:ext uri="{3CF6A2F6-9C13-444A-AB07-248E7120395F}">
                  <a16:creationId xmlns:a16="http://schemas.microsoft.com/office/drawing/2010/main" id="{6223CF11-86AD-4058-9C9D-BA9FE656605A}"/>
                </a:ext>
              </a:extLst>
            </p:cNvPr>
            <p:cNvSpPr/>
            <p:nvPr/>
          </p:nvSpPr>
          <p:spPr>
            <a:xfrm rot="0">
              <a:off x="2187187" y="1681358"/>
              <a:ext cx="204" cy="109"/>
            </a:xfrm>
            <a:custGeom>
              <a:avLst/>
              <a:gdLst/>
              <a:ahLst/>
              <a:cxnLst/>
              <a:rect b="b" l="0" r="r" t="0"/>
              <a:pathLst>
                <a:path h="8" w="15">
                  <a:moveTo>
                    <a:pt x="14"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05" name="Google Shape;4719;p79">
              <a:extLst>
                <a:ext uri="{2FD9FC57-DDA3-4DB9-AD97-7319FE15FEFE}">
                  <a16:creationId xmlns:a16="http://schemas.microsoft.com/office/drawing/2010/main" id="{D8D560D0-F3F9-48DD-AA73-BFEA46F74960}"/>
                </a:ext>
              </a:extLst>
            </p:cNvPr>
            <p:cNvSpPr/>
            <p:nvPr/>
          </p:nvSpPr>
          <p:spPr>
            <a:xfrm rot="0">
              <a:off x="2188326" y="1682024"/>
              <a:ext cx="204" cy="109"/>
            </a:xfrm>
            <a:custGeom>
              <a:avLst/>
              <a:gdLst/>
              <a:ahLst/>
              <a:cxnLst/>
              <a:rect b="b" l="0" r="r" t="0"/>
              <a:pathLst>
                <a:path h="8" w="15">
                  <a:moveTo>
                    <a:pt x="14"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06" name="Google Shape;4720;p79">
              <a:extLst>
                <a:ext uri="{C5B4C1D4-A1B7-4A88-86FE-6FAF5EB37E72}">
                  <a16:creationId xmlns:a16="http://schemas.microsoft.com/office/drawing/2010/main" id="{26CD514B-9D19-4507-992F-0F960EF64FDC}"/>
                </a:ext>
              </a:extLst>
            </p:cNvPr>
            <p:cNvSpPr/>
            <p:nvPr/>
          </p:nvSpPr>
          <p:spPr>
            <a:xfrm rot="0">
              <a:off x="2185571" y="1680652"/>
              <a:ext cx="149" cy="54"/>
            </a:xfrm>
            <a:custGeom>
              <a:avLst/>
              <a:gdLst/>
              <a:ahLst/>
              <a:cxnLst/>
              <a:rect b="b" l="0" r="r" t="0"/>
              <a:pathLst>
                <a:path h="4" w="11">
                  <a:moveTo>
                    <a:pt x="11"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07" name="Google Shape;4721;p79">
              <a:extLst>
                <a:ext uri="{11DEF47D-213E-455F-9D56-AE5FBE5AC495}">
                  <a16:creationId xmlns:a16="http://schemas.microsoft.com/office/drawing/2010/main" id="{8B860CCD-3C14-402F-8EE9-C2F014213DD6}"/>
                </a:ext>
              </a:extLst>
            </p:cNvPr>
            <p:cNvSpPr/>
            <p:nvPr/>
          </p:nvSpPr>
          <p:spPr>
            <a:xfrm rot="0">
              <a:off x="2186657" y="1681128"/>
              <a:ext cx="109" cy="54"/>
            </a:xfrm>
            <a:custGeom>
              <a:avLst/>
              <a:gdLst/>
              <a:ahLst/>
              <a:cxnLst/>
              <a:rect b="b" l="0" r="r" t="0"/>
              <a:pathLst>
                <a:path h="4" w="8">
                  <a:moveTo>
                    <a:pt x="8"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08" name="Google Shape;4722;p79">
              <a:extLst>
                <a:ext uri="{D77B2EA6-4E33-4E66-8FCA-7DBFEA1DD700}">
                  <a16:creationId xmlns:a16="http://schemas.microsoft.com/office/drawing/2010/main" id="{E4ED2402-8BD6-4F8D-A027-342CA4A15303}"/>
                </a:ext>
              </a:extLst>
            </p:cNvPr>
            <p:cNvSpPr/>
            <p:nvPr/>
          </p:nvSpPr>
          <p:spPr>
            <a:xfrm rot="0">
              <a:off x="2184755" y="1680313"/>
              <a:ext cx="109" cy="14"/>
            </a:xfrm>
            <a:custGeom>
              <a:avLst/>
              <a:gdLst/>
              <a:ahLst/>
              <a:cxnLst/>
              <a:rect b="b" l="0" r="r" t="0"/>
              <a:pathLst>
                <a:path h="1" w="8">
                  <a:moveTo>
                    <a:pt x="8"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09" name="Google Shape;4723;p79">
              <a:extLst>
                <a:ext uri="{94A142FD-2594-4C79-AA82-CB246A9EB9DA}">
                  <a16:creationId xmlns:a16="http://schemas.microsoft.com/office/drawing/2010/main" id="{3331ED56-70B7-4DFF-8120-604C4B2447C1}"/>
                </a:ext>
              </a:extLst>
            </p:cNvPr>
            <p:cNvSpPr/>
            <p:nvPr/>
          </p:nvSpPr>
          <p:spPr>
            <a:xfrm rot="0">
              <a:off x="2185137" y="1680462"/>
              <a:ext cx="163" cy="54"/>
            </a:xfrm>
            <a:custGeom>
              <a:avLst/>
              <a:gdLst/>
              <a:ahLst/>
              <a:cxnLst/>
              <a:rect b="b" l="0" r="r" t="0"/>
              <a:pathLst>
                <a:path h="4" w="12">
                  <a:moveTo>
                    <a:pt x="11"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10" name="Google Shape;4724;p79">
              <a:extLst>
                <a:ext uri="{0EA28612-A726-4845-835E-189BA6282D0D}">
                  <a16:creationId xmlns:a16="http://schemas.microsoft.com/office/drawing/2010/main" id="{11757981-9AD1-4106-B27B-D4F81D857970}"/>
                </a:ext>
              </a:extLst>
            </p:cNvPr>
            <p:cNvSpPr/>
            <p:nvPr/>
          </p:nvSpPr>
          <p:spPr>
            <a:xfrm rot="0">
              <a:off x="2183616" y="1679892"/>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11" name="Google Shape;4725;p79">
              <a:extLst>
                <a:ext uri="{DFF93D4F-AA14-4869-944A-D32D65BE37A4}">
                  <a16:creationId xmlns:a16="http://schemas.microsoft.com/office/drawing/2010/main" id="{D512F68D-AF51-4F3D-BC99-2DE6BABCA9F9}"/>
                </a:ext>
              </a:extLst>
            </p:cNvPr>
            <p:cNvSpPr/>
            <p:nvPr/>
          </p:nvSpPr>
          <p:spPr>
            <a:xfrm rot="0">
              <a:off x="2175347" y="1698615"/>
              <a:ext cx="163" cy="163"/>
            </a:xfrm>
            <a:custGeom>
              <a:avLst/>
              <a:gdLst/>
              <a:ahLst/>
              <a:cxnLst/>
              <a:rect b="b" l="0" r="r" t="0"/>
              <a:pathLst>
                <a:path h="12" w="12">
                  <a:moveTo>
                    <a:pt x="1" y="1"/>
                  </a:moveTo>
                  <a:lnTo>
                    <a:pt x="1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12" name="Google Shape;4726;p79">
              <a:extLst>
                <a:ext uri="{0A3E9212-767E-4652-AB4D-F893CF0E0663}">
                  <a16:creationId xmlns:a16="http://schemas.microsoft.com/office/drawing/2010/main" id="{BF82BF88-9A6E-4C3B-B2B5-5A830E42B4FA}"/>
                </a:ext>
              </a:extLst>
            </p:cNvPr>
            <p:cNvSpPr/>
            <p:nvPr/>
          </p:nvSpPr>
          <p:spPr>
            <a:xfrm rot="0">
              <a:off x="2176257" y="1699525"/>
              <a:ext cx="54" cy="54"/>
            </a:xfrm>
            <a:custGeom>
              <a:avLst/>
              <a:gdLst/>
              <a:ahLst/>
              <a:cxnLst/>
              <a:rect b="b" l="0" r="r" t="0"/>
              <a:pathLst>
                <a:path h="4" w="4">
                  <a:moveTo>
                    <a:pt x="4" y="4"/>
                  </a:moveTo>
                  <a:lnTo>
                    <a:pt x="0" y="0"/>
                  </a:lnTo>
                  <a:lnTo>
                    <a:pt x="4"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13" name="Google Shape;4727;p79">
              <a:extLst>
                <a:ext uri="{240FCA57-8774-4D7E-BC3B-25ECF5B1E512}">
                  <a16:creationId xmlns:a16="http://schemas.microsoft.com/office/drawing/2010/main" id="{31693E1E-5BD2-4E4B-AF9F-951D7DF129A9}"/>
                </a:ext>
              </a:extLst>
            </p:cNvPr>
            <p:cNvSpPr/>
            <p:nvPr/>
          </p:nvSpPr>
          <p:spPr>
            <a:xfrm rot="0">
              <a:off x="2187703" y="1681698"/>
              <a:ext cx="258" cy="109"/>
            </a:xfrm>
            <a:custGeom>
              <a:avLst/>
              <a:gdLst/>
              <a:ahLst/>
              <a:cxnLst/>
              <a:rect b="b" l="0" r="r" t="0"/>
              <a:pathLst>
                <a:path h="8" w="19">
                  <a:moveTo>
                    <a:pt x="18"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14" name="Google Shape;4728;p79">
              <a:extLst>
                <a:ext uri="{EE13C902-DAF2-42FC-9C11-EA89BB9379AD}">
                  <a16:creationId xmlns:a16="http://schemas.microsoft.com/office/drawing/2010/main" id="{98D5B130-5207-42A1-95D8-FE28299C2AD6}"/>
                </a:ext>
              </a:extLst>
            </p:cNvPr>
            <p:cNvSpPr/>
            <p:nvPr/>
          </p:nvSpPr>
          <p:spPr>
            <a:xfrm rot="0">
              <a:off x="2167595" y="1679838"/>
              <a:ext cx="489" cy="163"/>
            </a:xfrm>
            <a:custGeom>
              <a:avLst/>
              <a:gdLst/>
              <a:ahLst/>
              <a:cxnLst/>
              <a:rect b="b" l="0" r="r" t="0"/>
              <a:pathLst>
                <a:path h="12" w="36">
                  <a:moveTo>
                    <a:pt x="1" y="1"/>
                  </a:moveTo>
                  <a:cubicBezTo>
                    <a:pt x="11" y="8"/>
                    <a:pt x="25" y="11"/>
                    <a:pt x="36" y="4"/>
                  </a:cubicBezTo>
                  <a:cubicBezTo>
                    <a:pt x="25" y="11"/>
                    <a:pt x="11"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15" name="Google Shape;4729;p79">
              <a:extLst>
                <a:ext uri="{3547F166-4614-4EC5-B11D-AEEBF17AE3C7}">
                  <a16:creationId xmlns:a16="http://schemas.microsoft.com/office/drawing/2010/main" id="{A96C5E2B-E6FA-494C-AAB1-9EC6479D3183}"/>
                </a:ext>
              </a:extLst>
            </p:cNvPr>
            <p:cNvSpPr/>
            <p:nvPr/>
          </p:nvSpPr>
          <p:spPr>
            <a:xfrm rot="0">
              <a:off x="2183711" y="1679933"/>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16" name="Google Shape;4730;p79">
              <a:extLst>
                <a:ext uri="{1B6D40CF-E025-4413-93C2-C1D7925D75B9}">
                  <a16:creationId xmlns:a16="http://schemas.microsoft.com/office/drawing/2010/main" id="{CEDBE9A6-3CA7-4845-8CC0-36717507DACB}"/>
                </a:ext>
              </a:extLst>
            </p:cNvPr>
            <p:cNvSpPr/>
            <p:nvPr/>
          </p:nvSpPr>
          <p:spPr>
            <a:xfrm rot="0">
              <a:off x="2184145" y="1680082"/>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17" name="Google Shape;4731;p79">
              <a:extLst>
                <a:ext uri="{F932B509-883F-491B-B23B-18D5B63F74EC}">
                  <a16:creationId xmlns:a16="http://schemas.microsoft.com/office/drawing/2010/main" id="{84D58B30-4752-4404-B360-3FF381C063FD}"/>
                </a:ext>
              </a:extLst>
            </p:cNvPr>
            <p:cNvSpPr/>
            <p:nvPr/>
          </p:nvSpPr>
          <p:spPr>
            <a:xfrm rot="0">
              <a:off x="2183860" y="1679987"/>
              <a:ext cx="54" cy="14"/>
            </a:xfrm>
            <a:custGeom>
              <a:avLst/>
              <a:gdLst/>
              <a:ahLst/>
              <a:cxnLst/>
              <a:rect b="b" l="0" r="r" t="0"/>
              <a:pathLst>
                <a:path h="1" w="4">
                  <a:moveTo>
                    <a:pt x="4"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18" name="Google Shape;4732;p79">
              <a:extLst>
                <a:ext uri="{53114C96-BFB3-4D77-BA60-1BE71A79B15A}">
                  <a16:creationId xmlns:a16="http://schemas.microsoft.com/office/drawing/2010/main" id="{F7DCC831-B38A-4337-A812-BB08217FB98C}"/>
                </a:ext>
              </a:extLst>
            </p:cNvPr>
            <p:cNvSpPr/>
            <p:nvPr/>
          </p:nvSpPr>
          <p:spPr>
            <a:xfrm rot="0">
              <a:off x="2189794" y="1704318"/>
              <a:ext cx="11324" cy="24833"/>
            </a:xfrm>
            <a:custGeom>
              <a:avLst/>
              <a:gdLst/>
              <a:ahLst/>
              <a:cxnLst/>
              <a:rect b="b" l="0" r="r" t="0"/>
              <a:pathLst>
                <a:path h="1829" w="834">
                  <a:moveTo>
                    <a:pt x="186" y="1"/>
                  </a:moveTo>
                  <a:cubicBezTo>
                    <a:pt x="141" y="11"/>
                    <a:pt x="50" y="123"/>
                    <a:pt x="4" y="267"/>
                  </a:cubicBezTo>
                  <a:lnTo>
                    <a:pt x="4" y="274"/>
                  </a:lnTo>
                  <a:cubicBezTo>
                    <a:pt x="4" y="277"/>
                    <a:pt x="1" y="284"/>
                    <a:pt x="1" y="288"/>
                  </a:cubicBezTo>
                  <a:cubicBezTo>
                    <a:pt x="123" y="358"/>
                    <a:pt x="200" y="421"/>
                    <a:pt x="211" y="508"/>
                  </a:cubicBezTo>
                  <a:cubicBezTo>
                    <a:pt x="221" y="571"/>
                    <a:pt x="193" y="638"/>
                    <a:pt x="120" y="708"/>
                  </a:cubicBezTo>
                  <a:cubicBezTo>
                    <a:pt x="50" y="781"/>
                    <a:pt x="1" y="970"/>
                    <a:pt x="11" y="1156"/>
                  </a:cubicBezTo>
                  <a:cubicBezTo>
                    <a:pt x="18" y="1282"/>
                    <a:pt x="50" y="1380"/>
                    <a:pt x="99" y="1419"/>
                  </a:cubicBezTo>
                  <a:cubicBezTo>
                    <a:pt x="176" y="1492"/>
                    <a:pt x="242" y="1580"/>
                    <a:pt x="288" y="1674"/>
                  </a:cubicBezTo>
                  <a:cubicBezTo>
                    <a:pt x="316" y="1727"/>
                    <a:pt x="351" y="1779"/>
                    <a:pt x="389" y="1828"/>
                  </a:cubicBezTo>
                  <a:lnTo>
                    <a:pt x="389" y="1818"/>
                  </a:lnTo>
                  <a:lnTo>
                    <a:pt x="396" y="1797"/>
                  </a:lnTo>
                  <a:lnTo>
                    <a:pt x="407" y="1772"/>
                  </a:lnTo>
                  <a:lnTo>
                    <a:pt x="414" y="1751"/>
                  </a:lnTo>
                  <a:cubicBezTo>
                    <a:pt x="417" y="1744"/>
                    <a:pt x="421" y="1734"/>
                    <a:pt x="424" y="1727"/>
                  </a:cubicBezTo>
                  <a:lnTo>
                    <a:pt x="431" y="1709"/>
                  </a:lnTo>
                  <a:cubicBezTo>
                    <a:pt x="435" y="1702"/>
                    <a:pt x="438" y="1695"/>
                    <a:pt x="442" y="1688"/>
                  </a:cubicBezTo>
                  <a:cubicBezTo>
                    <a:pt x="445" y="1681"/>
                    <a:pt x="449" y="1674"/>
                    <a:pt x="452" y="1671"/>
                  </a:cubicBezTo>
                  <a:cubicBezTo>
                    <a:pt x="456" y="1664"/>
                    <a:pt x="459" y="1657"/>
                    <a:pt x="463" y="1650"/>
                  </a:cubicBezTo>
                  <a:cubicBezTo>
                    <a:pt x="470" y="1643"/>
                    <a:pt x="470" y="1643"/>
                    <a:pt x="473" y="1636"/>
                  </a:cubicBezTo>
                  <a:cubicBezTo>
                    <a:pt x="477" y="1632"/>
                    <a:pt x="484" y="1625"/>
                    <a:pt x="491" y="1622"/>
                  </a:cubicBezTo>
                  <a:cubicBezTo>
                    <a:pt x="494" y="1618"/>
                    <a:pt x="494" y="1615"/>
                    <a:pt x="501" y="1611"/>
                  </a:cubicBezTo>
                  <a:cubicBezTo>
                    <a:pt x="505" y="1604"/>
                    <a:pt x="512" y="1601"/>
                    <a:pt x="519" y="1597"/>
                  </a:cubicBezTo>
                  <a:cubicBezTo>
                    <a:pt x="522" y="1597"/>
                    <a:pt x="526" y="1590"/>
                    <a:pt x="529" y="1590"/>
                  </a:cubicBezTo>
                  <a:cubicBezTo>
                    <a:pt x="540" y="1583"/>
                    <a:pt x="554" y="1580"/>
                    <a:pt x="564" y="1576"/>
                  </a:cubicBezTo>
                  <a:lnTo>
                    <a:pt x="571" y="1576"/>
                  </a:lnTo>
                  <a:cubicBezTo>
                    <a:pt x="589" y="1573"/>
                    <a:pt x="589" y="1569"/>
                    <a:pt x="592" y="1548"/>
                  </a:cubicBezTo>
                  <a:lnTo>
                    <a:pt x="596" y="1538"/>
                  </a:lnTo>
                  <a:cubicBezTo>
                    <a:pt x="603" y="1482"/>
                    <a:pt x="627" y="1429"/>
                    <a:pt x="666" y="1391"/>
                  </a:cubicBezTo>
                  <a:cubicBezTo>
                    <a:pt x="673" y="1384"/>
                    <a:pt x="680" y="1373"/>
                    <a:pt x="690" y="1363"/>
                  </a:cubicBezTo>
                  <a:lnTo>
                    <a:pt x="694" y="1359"/>
                  </a:lnTo>
                  <a:cubicBezTo>
                    <a:pt x="701" y="1352"/>
                    <a:pt x="708" y="1342"/>
                    <a:pt x="715" y="1331"/>
                  </a:cubicBezTo>
                  <a:lnTo>
                    <a:pt x="722" y="1324"/>
                  </a:lnTo>
                  <a:lnTo>
                    <a:pt x="743" y="1296"/>
                  </a:lnTo>
                  <a:lnTo>
                    <a:pt x="746" y="1289"/>
                  </a:lnTo>
                  <a:lnTo>
                    <a:pt x="767" y="1257"/>
                  </a:lnTo>
                  <a:lnTo>
                    <a:pt x="771" y="1250"/>
                  </a:lnTo>
                  <a:lnTo>
                    <a:pt x="788" y="1222"/>
                  </a:lnTo>
                  <a:lnTo>
                    <a:pt x="792" y="1215"/>
                  </a:lnTo>
                  <a:lnTo>
                    <a:pt x="806" y="1187"/>
                  </a:lnTo>
                  <a:lnTo>
                    <a:pt x="810" y="1180"/>
                  </a:lnTo>
                  <a:lnTo>
                    <a:pt x="824" y="1156"/>
                  </a:lnTo>
                  <a:lnTo>
                    <a:pt x="824" y="1149"/>
                  </a:lnTo>
                  <a:cubicBezTo>
                    <a:pt x="827" y="1142"/>
                    <a:pt x="831" y="1135"/>
                    <a:pt x="834" y="1128"/>
                  </a:cubicBezTo>
                  <a:lnTo>
                    <a:pt x="827" y="1121"/>
                  </a:lnTo>
                  <a:lnTo>
                    <a:pt x="806" y="1103"/>
                  </a:lnTo>
                  <a:lnTo>
                    <a:pt x="774" y="1075"/>
                  </a:lnTo>
                  <a:lnTo>
                    <a:pt x="750" y="1058"/>
                  </a:lnTo>
                  <a:lnTo>
                    <a:pt x="722" y="1033"/>
                  </a:lnTo>
                  <a:lnTo>
                    <a:pt x="701" y="1016"/>
                  </a:lnTo>
                  <a:lnTo>
                    <a:pt x="676" y="991"/>
                  </a:lnTo>
                  <a:lnTo>
                    <a:pt x="655" y="974"/>
                  </a:lnTo>
                  <a:cubicBezTo>
                    <a:pt x="648" y="963"/>
                    <a:pt x="641" y="956"/>
                    <a:pt x="634" y="949"/>
                  </a:cubicBezTo>
                  <a:lnTo>
                    <a:pt x="617" y="928"/>
                  </a:lnTo>
                  <a:cubicBezTo>
                    <a:pt x="610" y="921"/>
                    <a:pt x="603" y="911"/>
                    <a:pt x="599" y="900"/>
                  </a:cubicBezTo>
                  <a:cubicBezTo>
                    <a:pt x="592" y="893"/>
                    <a:pt x="589" y="890"/>
                    <a:pt x="585" y="883"/>
                  </a:cubicBezTo>
                  <a:cubicBezTo>
                    <a:pt x="582" y="876"/>
                    <a:pt x="571" y="862"/>
                    <a:pt x="568" y="851"/>
                  </a:cubicBezTo>
                  <a:cubicBezTo>
                    <a:pt x="561" y="841"/>
                    <a:pt x="561" y="841"/>
                    <a:pt x="557" y="834"/>
                  </a:cubicBezTo>
                  <a:cubicBezTo>
                    <a:pt x="550" y="816"/>
                    <a:pt x="543" y="799"/>
                    <a:pt x="540" y="781"/>
                  </a:cubicBezTo>
                  <a:cubicBezTo>
                    <a:pt x="536" y="764"/>
                    <a:pt x="533" y="746"/>
                    <a:pt x="529" y="729"/>
                  </a:cubicBezTo>
                  <a:lnTo>
                    <a:pt x="529" y="725"/>
                  </a:lnTo>
                  <a:cubicBezTo>
                    <a:pt x="526" y="708"/>
                    <a:pt x="526" y="687"/>
                    <a:pt x="526" y="669"/>
                  </a:cubicBezTo>
                  <a:lnTo>
                    <a:pt x="526" y="659"/>
                  </a:lnTo>
                  <a:lnTo>
                    <a:pt x="526" y="599"/>
                  </a:lnTo>
                  <a:lnTo>
                    <a:pt x="526" y="589"/>
                  </a:lnTo>
                  <a:cubicBezTo>
                    <a:pt x="526" y="568"/>
                    <a:pt x="526" y="547"/>
                    <a:pt x="529" y="526"/>
                  </a:cubicBezTo>
                  <a:lnTo>
                    <a:pt x="529" y="515"/>
                  </a:lnTo>
                  <a:cubicBezTo>
                    <a:pt x="529" y="491"/>
                    <a:pt x="533" y="470"/>
                    <a:pt x="536" y="449"/>
                  </a:cubicBezTo>
                  <a:lnTo>
                    <a:pt x="536" y="438"/>
                  </a:lnTo>
                  <a:cubicBezTo>
                    <a:pt x="540" y="417"/>
                    <a:pt x="543" y="393"/>
                    <a:pt x="550" y="368"/>
                  </a:cubicBezTo>
                  <a:cubicBezTo>
                    <a:pt x="554" y="347"/>
                    <a:pt x="557" y="323"/>
                    <a:pt x="564" y="298"/>
                  </a:cubicBezTo>
                  <a:lnTo>
                    <a:pt x="564" y="295"/>
                  </a:lnTo>
                  <a:cubicBezTo>
                    <a:pt x="568" y="274"/>
                    <a:pt x="575" y="253"/>
                    <a:pt x="582" y="232"/>
                  </a:cubicBezTo>
                  <a:lnTo>
                    <a:pt x="582" y="225"/>
                  </a:lnTo>
                  <a:cubicBezTo>
                    <a:pt x="536" y="197"/>
                    <a:pt x="498" y="169"/>
                    <a:pt x="463" y="144"/>
                  </a:cubicBezTo>
                  <a:lnTo>
                    <a:pt x="456" y="141"/>
                  </a:lnTo>
                  <a:lnTo>
                    <a:pt x="438" y="130"/>
                  </a:lnTo>
                  <a:cubicBezTo>
                    <a:pt x="407" y="109"/>
                    <a:pt x="375" y="92"/>
                    <a:pt x="351" y="74"/>
                  </a:cubicBezTo>
                  <a:lnTo>
                    <a:pt x="347" y="71"/>
                  </a:lnTo>
                  <a:lnTo>
                    <a:pt x="326" y="60"/>
                  </a:lnTo>
                  <a:cubicBezTo>
                    <a:pt x="284" y="36"/>
                    <a:pt x="239" y="15"/>
                    <a:pt x="19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19" name="Google Shape;4733;p79">
              <a:extLst>
                <a:ext uri="{E381C970-DD1C-4F34-9505-6FC2EDB8D9FB}">
                  <a16:creationId xmlns:a16="http://schemas.microsoft.com/office/drawing/2010/main" id="{CF345248-9A86-4652-9A74-B7C3182DB32D}"/>
                </a:ext>
              </a:extLst>
            </p:cNvPr>
            <p:cNvSpPr/>
            <p:nvPr/>
          </p:nvSpPr>
          <p:spPr>
            <a:xfrm rot="0">
              <a:off x="2121119" y="1644237"/>
              <a:ext cx="52626" cy="23163"/>
            </a:xfrm>
            <a:custGeom>
              <a:avLst/>
              <a:gdLst/>
              <a:ahLst/>
              <a:cxnLst/>
              <a:rect b="b" l="0" r="r" t="0"/>
              <a:pathLst>
                <a:path h="1706" w="3876">
                  <a:moveTo>
                    <a:pt x="2871" y="1"/>
                  </a:moveTo>
                  <a:cubicBezTo>
                    <a:pt x="2850" y="78"/>
                    <a:pt x="2822" y="151"/>
                    <a:pt x="2787" y="221"/>
                  </a:cubicBezTo>
                  <a:cubicBezTo>
                    <a:pt x="2780" y="228"/>
                    <a:pt x="2776" y="235"/>
                    <a:pt x="2769" y="242"/>
                  </a:cubicBezTo>
                  <a:lnTo>
                    <a:pt x="2762" y="246"/>
                  </a:lnTo>
                  <a:cubicBezTo>
                    <a:pt x="2759" y="253"/>
                    <a:pt x="2752" y="256"/>
                    <a:pt x="2748" y="260"/>
                  </a:cubicBezTo>
                  <a:lnTo>
                    <a:pt x="2738" y="267"/>
                  </a:lnTo>
                  <a:lnTo>
                    <a:pt x="2724" y="274"/>
                  </a:lnTo>
                  <a:lnTo>
                    <a:pt x="2710" y="281"/>
                  </a:lnTo>
                  <a:lnTo>
                    <a:pt x="2692" y="288"/>
                  </a:lnTo>
                  <a:lnTo>
                    <a:pt x="2678" y="291"/>
                  </a:lnTo>
                  <a:lnTo>
                    <a:pt x="2661" y="295"/>
                  </a:lnTo>
                  <a:lnTo>
                    <a:pt x="2643" y="298"/>
                  </a:lnTo>
                  <a:lnTo>
                    <a:pt x="2626" y="302"/>
                  </a:lnTo>
                  <a:lnTo>
                    <a:pt x="2608" y="305"/>
                  </a:lnTo>
                  <a:lnTo>
                    <a:pt x="2591" y="309"/>
                  </a:lnTo>
                  <a:lnTo>
                    <a:pt x="2412" y="309"/>
                  </a:lnTo>
                  <a:lnTo>
                    <a:pt x="2391" y="305"/>
                  </a:lnTo>
                  <a:lnTo>
                    <a:pt x="2374" y="305"/>
                  </a:lnTo>
                  <a:lnTo>
                    <a:pt x="2339" y="302"/>
                  </a:lnTo>
                  <a:lnTo>
                    <a:pt x="2332" y="302"/>
                  </a:lnTo>
                  <a:lnTo>
                    <a:pt x="2304" y="298"/>
                  </a:lnTo>
                  <a:lnTo>
                    <a:pt x="2290" y="295"/>
                  </a:lnTo>
                  <a:lnTo>
                    <a:pt x="2272" y="291"/>
                  </a:lnTo>
                  <a:cubicBezTo>
                    <a:pt x="2237" y="316"/>
                    <a:pt x="2199" y="337"/>
                    <a:pt x="2160" y="354"/>
                  </a:cubicBezTo>
                  <a:cubicBezTo>
                    <a:pt x="2115" y="375"/>
                    <a:pt x="2034" y="414"/>
                    <a:pt x="2020" y="438"/>
                  </a:cubicBezTo>
                  <a:lnTo>
                    <a:pt x="2020" y="442"/>
                  </a:lnTo>
                  <a:cubicBezTo>
                    <a:pt x="2017" y="449"/>
                    <a:pt x="2013" y="456"/>
                    <a:pt x="2010" y="463"/>
                  </a:cubicBezTo>
                  <a:cubicBezTo>
                    <a:pt x="1985" y="501"/>
                    <a:pt x="1950" y="533"/>
                    <a:pt x="1905" y="547"/>
                  </a:cubicBezTo>
                  <a:lnTo>
                    <a:pt x="1887" y="554"/>
                  </a:lnTo>
                  <a:cubicBezTo>
                    <a:pt x="1807" y="589"/>
                    <a:pt x="1765" y="606"/>
                    <a:pt x="1803" y="743"/>
                  </a:cubicBezTo>
                  <a:cubicBezTo>
                    <a:pt x="1817" y="785"/>
                    <a:pt x="1856" y="925"/>
                    <a:pt x="1779" y="995"/>
                  </a:cubicBezTo>
                  <a:cubicBezTo>
                    <a:pt x="1750" y="1020"/>
                    <a:pt x="1715" y="1029"/>
                    <a:pt x="1679" y="1029"/>
                  </a:cubicBezTo>
                  <a:cubicBezTo>
                    <a:pt x="1614" y="1029"/>
                    <a:pt x="1544" y="999"/>
                    <a:pt x="1498" y="981"/>
                  </a:cubicBezTo>
                  <a:cubicBezTo>
                    <a:pt x="1495" y="977"/>
                    <a:pt x="1488" y="977"/>
                    <a:pt x="1484" y="974"/>
                  </a:cubicBezTo>
                  <a:cubicBezTo>
                    <a:pt x="1471" y="971"/>
                    <a:pt x="1453" y="970"/>
                    <a:pt x="1430" y="970"/>
                  </a:cubicBezTo>
                  <a:cubicBezTo>
                    <a:pt x="1307" y="970"/>
                    <a:pt x="1074" y="1010"/>
                    <a:pt x="1008" y="1072"/>
                  </a:cubicBezTo>
                  <a:cubicBezTo>
                    <a:pt x="948" y="1134"/>
                    <a:pt x="874" y="1158"/>
                    <a:pt x="803" y="1158"/>
                  </a:cubicBezTo>
                  <a:cubicBezTo>
                    <a:pt x="734" y="1158"/>
                    <a:pt x="668" y="1136"/>
                    <a:pt x="616" y="1107"/>
                  </a:cubicBezTo>
                  <a:cubicBezTo>
                    <a:pt x="588" y="1091"/>
                    <a:pt x="540" y="1076"/>
                    <a:pt x="492" y="1076"/>
                  </a:cubicBezTo>
                  <a:cubicBezTo>
                    <a:pt x="447" y="1076"/>
                    <a:pt x="402" y="1090"/>
                    <a:pt x="378" y="1131"/>
                  </a:cubicBezTo>
                  <a:cubicBezTo>
                    <a:pt x="357" y="1166"/>
                    <a:pt x="326" y="1191"/>
                    <a:pt x="291" y="1198"/>
                  </a:cubicBezTo>
                  <a:cubicBezTo>
                    <a:pt x="280" y="1201"/>
                    <a:pt x="273" y="1201"/>
                    <a:pt x="263" y="1201"/>
                  </a:cubicBezTo>
                  <a:lnTo>
                    <a:pt x="238" y="1201"/>
                  </a:lnTo>
                  <a:lnTo>
                    <a:pt x="221" y="1198"/>
                  </a:lnTo>
                  <a:lnTo>
                    <a:pt x="214" y="1194"/>
                  </a:lnTo>
                  <a:lnTo>
                    <a:pt x="200" y="1191"/>
                  </a:lnTo>
                  <a:lnTo>
                    <a:pt x="189" y="1184"/>
                  </a:lnTo>
                  <a:lnTo>
                    <a:pt x="179" y="1180"/>
                  </a:lnTo>
                  <a:lnTo>
                    <a:pt x="172" y="1173"/>
                  </a:lnTo>
                  <a:lnTo>
                    <a:pt x="158" y="1166"/>
                  </a:lnTo>
                  <a:lnTo>
                    <a:pt x="151" y="1163"/>
                  </a:lnTo>
                  <a:lnTo>
                    <a:pt x="137" y="1152"/>
                  </a:lnTo>
                  <a:lnTo>
                    <a:pt x="130" y="1149"/>
                  </a:lnTo>
                  <a:lnTo>
                    <a:pt x="112" y="1135"/>
                  </a:lnTo>
                  <a:cubicBezTo>
                    <a:pt x="84" y="1110"/>
                    <a:pt x="53" y="1093"/>
                    <a:pt x="18" y="1082"/>
                  </a:cubicBezTo>
                  <a:lnTo>
                    <a:pt x="14" y="1082"/>
                  </a:lnTo>
                  <a:cubicBezTo>
                    <a:pt x="14" y="1082"/>
                    <a:pt x="11" y="1089"/>
                    <a:pt x="7" y="1100"/>
                  </a:cubicBezTo>
                  <a:cubicBezTo>
                    <a:pt x="0" y="1152"/>
                    <a:pt x="0" y="1208"/>
                    <a:pt x="7" y="1264"/>
                  </a:cubicBezTo>
                  <a:cubicBezTo>
                    <a:pt x="7" y="1278"/>
                    <a:pt x="11" y="1292"/>
                    <a:pt x="11" y="1299"/>
                  </a:cubicBezTo>
                  <a:cubicBezTo>
                    <a:pt x="14" y="1306"/>
                    <a:pt x="18" y="1310"/>
                    <a:pt x="21" y="1313"/>
                  </a:cubicBezTo>
                  <a:cubicBezTo>
                    <a:pt x="49" y="1345"/>
                    <a:pt x="88" y="1373"/>
                    <a:pt x="130" y="1387"/>
                  </a:cubicBezTo>
                  <a:cubicBezTo>
                    <a:pt x="140" y="1394"/>
                    <a:pt x="154" y="1397"/>
                    <a:pt x="168" y="1397"/>
                  </a:cubicBezTo>
                  <a:cubicBezTo>
                    <a:pt x="172" y="1399"/>
                    <a:pt x="175" y="1400"/>
                    <a:pt x="179" y="1400"/>
                  </a:cubicBezTo>
                  <a:cubicBezTo>
                    <a:pt x="182" y="1400"/>
                    <a:pt x="186" y="1399"/>
                    <a:pt x="189" y="1397"/>
                  </a:cubicBezTo>
                  <a:lnTo>
                    <a:pt x="200" y="1397"/>
                  </a:lnTo>
                  <a:cubicBezTo>
                    <a:pt x="210" y="1394"/>
                    <a:pt x="224" y="1387"/>
                    <a:pt x="235" y="1387"/>
                  </a:cubicBezTo>
                  <a:lnTo>
                    <a:pt x="256" y="1380"/>
                  </a:lnTo>
                  <a:lnTo>
                    <a:pt x="273" y="1376"/>
                  </a:lnTo>
                  <a:lnTo>
                    <a:pt x="354" y="1376"/>
                  </a:lnTo>
                  <a:cubicBezTo>
                    <a:pt x="399" y="1383"/>
                    <a:pt x="445" y="1397"/>
                    <a:pt x="487" y="1415"/>
                  </a:cubicBezTo>
                  <a:lnTo>
                    <a:pt x="504" y="1425"/>
                  </a:lnTo>
                  <a:cubicBezTo>
                    <a:pt x="518" y="1429"/>
                    <a:pt x="536" y="1439"/>
                    <a:pt x="550" y="1446"/>
                  </a:cubicBezTo>
                  <a:lnTo>
                    <a:pt x="609" y="1478"/>
                  </a:lnTo>
                  <a:cubicBezTo>
                    <a:pt x="623" y="1481"/>
                    <a:pt x="641" y="1481"/>
                    <a:pt x="655" y="1481"/>
                  </a:cubicBezTo>
                  <a:cubicBezTo>
                    <a:pt x="732" y="1464"/>
                    <a:pt x="802" y="1425"/>
                    <a:pt x="858" y="1373"/>
                  </a:cubicBezTo>
                  <a:cubicBezTo>
                    <a:pt x="910" y="1320"/>
                    <a:pt x="1075" y="1292"/>
                    <a:pt x="1341" y="1292"/>
                  </a:cubicBezTo>
                  <a:cubicBezTo>
                    <a:pt x="1407" y="1292"/>
                    <a:pt x="1425" y="1359"/>
                    <a:pt x="1446" y="1429"/>
                  </a:cubicBezTo>
                  <a:cubicBezTo>
                    <a:pt x="1453" y="1467"/>
                    <a:pt x="1467" y="1502"/>
                    <a:pt x="1484" y="1534"/>
                  </a:cubicBezTo>
                  <a:cubicBezTo>
                    <a:pt x="1491" y="1537"/>
                    <a:pt x="1544" y="1558"/>
                    <a:pt x="1730" y="1579"/>
                  </a:cubicBezTo>
                  <a:lnTo>
                    <a:pt x="1733" y="1579"/>
                  </a:lnTo>
                  <a:cubicBezTo>
                    <a:pt x="1768" y="1583"/>
                    <a:pt x="1803" y="1587"/>
                    <a:pt x="1838" y="1590"/>
                  </a:cubicBezTo>
                  <a:lnTo>
                    <a:pt x="1842" y="1590"/>
                  </a:lnTo>
                  <a:lnTo>
                    <a:pt x="1950" y="1597"/>
                  </a:lnTo>
                  <a:cubicBezTo>
                    <a:pt x="2034" y="1601"/>
                    <a:pt x="2122" y="1615"/>
                    <a:pt x="2206" y="1636"/>
                  </a:cubicBezTo>
                  <a:lnTo>
                    <a:pt x="2342" y="1664"/>
                  </a:lnTo>
                  <a:cubicBezTo>
                    <a:pt x="2412" y="1685"/>
                    <a:pt x="2482" y="1695"/>
                    <a:pt x="2552" y="1706"/>
                  </a:cubicBezTo>
                  <a:cubicBezTo>
                    <a:pt x="2591" y="1695"/>
                    <a:pt x="2629" y="1678"/>
                    <a:pt x="2664" y="1653"/>
                  </a:cubicBezTo>
                  <a:cubicBezTo>
                    <a:pt x="2752" y="1604"/>
                    <a:pt x="2878" y="1534"/>
                    <a:pt x="3025" y="1534"/>
                  </a:cubicBezTo>
                  <a:cubicBezTo>
                    <a:pt x="3123" y="1530"/>
                    <a:pt x="3217" y="1499"/>
                    <a:pt x="3301" y="1446"/>
                  </a:cubicBezTo>
                  <a:lnTo>
                    <a:pt x="3322" y="1432"/>
                  </a:lnTo>
                  <a:lnTo>
                    <a:pt x="3326" y="1432"/>
                  </a:lnTo>
                  <a:lnTo>
                    <a:pt x="3350" y="1422"/>
                  </a:lnTo>
                  <a:cubicBezTo>
                    <a:pt x="3357" y="1404"/>
                    <a:pt x="3361" y="1397"/>
                    <a:pt x="3364" y="1390"/>
                  </a:cubicBezTo>
                  <a:lnTo>
                    <a:pt x="3368" y="1383"/>
                  </a:lnTo>
                  <a:cubicBezTo>
                    <a:pt x="3371" y="1376"/>
                    <a:pt x="3375" y="1369"/>
                    <a:pt x="3375" y="1366"/>
                  </a:cubicBezTo>
                  <a:lnTo>
                    <a:pt x="3382" y="1355"/>
                  </a:lnTo>
                  <a:cubicBezTo>
                    <a:pt x="3385" y="1348"/>
                    <a:pt x="3389" y="1341"/>
                    <a:pt x="3396" y="1334"/>
                  </a:cubicBezTo>
                  <a:cubicBezTo>
                    <a:pt x="3403" y="1327"/>
                    <a:pt x="3410" y="1317"/>
                    <a:pt x="3417" y="1313"/>
                  </a:cubicBezTo>
                  <a:lnTo>
                    <a:pt x="3424" y="1306"/>
                  </a:lnTo>
                  <a:cubicBezTo>
                    <a:pt x="3427" y="1303"/>
                    <a:pt x="3434" y="1299"/>
                    <a:pt x="3441" y="1296"/>
                  </a:cubicBezTo>
                  <a:lnTo>
                    <a:pt x="3448" y="1289"/>
                  </a:lnTo>
                  <a:cubicBezTo>
                    <a:pt x="3459" y="1285"/>
                    <a:pt x="3469" y="1282"/>
                    <a:pt x="3480" y="1278"/>
                  </a:cubicBezTo>
                  <a:cubicBezTo>
                    <a:pt x="3483" y="1261"/>
                    <a:pt x="3483" y="1247"/>
                    <a:pt x="3483" y="1229"/>
                  </a:cubicBezTo>
                  <a:cubicBezTo>
                    <a:pt x="3483" y="1170"/>
                    <a:pt x="3501" y="1110"/>
                    <a:pt x="3536" y="1061"/>
                  </a:cubicBezTo>
                  <a:cubicBezTo>
                    <a:pt x="3543" y="1051"/>
                    <a:pt x="3539" y="1012"/>
                    <a:pt x="3536" y="988"/>
                  </a:cubicBezTo>
                  <a:cubicBezTo>
                    <a:pt x="3522" y="939"/>
                    <a:pt x="3529" y="890"/>
                    <a:pt x="3557" y="851"/>
                  </a:cubicBezTo>
                  <a:cubicBezTo>
                    <a:pt x="3579" y="832"/>
                    <a:pt x="3606" y="821"/>
                    <a:pt x="3634" y="821"/>
                  </a:cubicBezTo>
                  <a:cubicBezTo>
                    <a:pt x="3641" y="821"/>
                    <a:pt x="3648" y="822"/>
                    <a:pt x="3655" y="823"/>
                  </a:cubicBezTo>
                  <a:cubicBezTo>
                    <a:pt x="3680" y="827"/>
                    <a:pt x="3709" y="830"/>
                    <a:pt x="3736" y="830"/>
                  </a:cubicBezTo>
                  <a:cubicBezTo>
                    <a:pt x="3766" y="830"/>
                    <a:pt x="3793" y="826"/>
                    <a:pt x="3806" y="813"/>
                  </a:cubicBezTo>
                  <a:cubicBezTo>
                    <a:pt x="3820" y="795"/>
                    <a:pt x="3827" y="771"/>
                    <a:pt x="3823" y="750"/>
                  </a:cubicBezTo>
                  <a:cubicBezTo>
                    <a:pt x="3823" y="736"/>
                    <a:pt x="3823" y="725"/>
                    <a:pt x="3827" y="715"/>
                  </a:cubicBezTo>
                  <a:lnTo>
                    <a:pt x="3827" y="704"/>
                  </a:lnTo>
                  <a:cubicBezTo>
                    <a:pt x="3827" y="694"/>
                    <a:pt x="3830" y="683"/>
                    <a:pt x="3834" y="673"/>
                  </a:cubicBezTo>
                  <a:lnTo>
                    <a:pt x="3834" y="669"/>
                  </a:lnTo>
                  <a:cubicBezTo>
                    <a:pt x="3841" y="659"/>
                    <a:pt x="3844" y="648"/>
                    <a:pt x="3848" y="638"/>
                  </a:cubicBezTo>
                  <a:lnTo>
                    <a:pt x="3855" y="631"/>
                  </a:lnTo>
                  <a:cubicBezTo>
                    <a:pt x="3858" y="620"/>
                    <a:pt x="3865" y="610"/>
                    <a:pt x="3876" y="599"/>
                  </a:cubicBezTo>
                  <a:cubicBezTo>
                    <a:pt x="3841" y="543"/>
                    <a:pt x="3809" y="484"/>
                    <a:pt x="3781" y="424"/>
                  </a:cubicBezTo>
                  <a:lnTo>
                    <a:pt x="3777" y="431"/>
                  </a:lnTo>
                  <a:lnTo>
                    <a:pt x="3721" y="281"/>
                  </a:lnTo>
                  <a:lnTo>
                    <a:pt x="3711" y="256"/>
                  </a:lnTo>
                  <a:lnTo>
                    <a:pt x="3700" y="232"/>
                  </a:lnTo>
                  <a:cubicBezTo>
                    <a:pt x="3655" y="242"/>
                    <a:pt x="3606" y="249"/>
                    <a:pt x="3557" y="249"/>
                  </a:cubicBezTo>
                  <a:cubicBezTo>
                    <a:pt x="3551" y="250"/>
                    <a:pt x="3545" y="250"/>
                    <a:pt x="3538" y="250"/>
                  </a:cubicBezTo>
                  <a:cubicBezTo>
                    <a:pt x="3485" y="250"/>
                    <a:pt x="3429" y="237"/>
                    <a:pt x="3382" y="218"/>
                  </a:cubicBezTo>
                  <a:cubicBezTo>
                    <a:pt x="3340" y="197"/>
                    <a:pt x="3305" y="172"/>
                    <a:pt x="3277" y="137"/>
                  </a:cubicBezTo>
                  <a:cubicBezTo>
                    <a:pt x="3193" y="46"/>
                    <a:pt x="3011" y="11"/>
                    <a:pt x="289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20" name="Google Shape;4734;p79">
              <a:extLst>
                <a:ext uri="{6D4969D8-8690-4EE4-94D6-637976716B35}">
                  <a16:creationId xmlns:a16="http://schemas.microsoft.com/office/drawing/2010/main" id="{6081953A-ADC2-4118-9F96-F5E81D91A08A}"/>
                </a:ext>
              </a:extLst>
            </p:cNvPr>
            <p:cNvSpPr/>
            <p:nvPr/>
          </p:nvSpPr>
          <p:spPr>
            <a:xfrm rot="0">
              <a:off x="2168545" y="1647618"/>
              <a:ext cx="45838" cy="25064"/>
            </a:xfrm>
            <a:custGeom>
              <a:avLst/>
              <a:gdLst/>
              <a:ahLst/>
              <a:cxnLst/>
              <a:rect b="b" l="0" r="r" t="0"/>
              <a:pathLst>
                <a:path h="1846" w="3376">
                  <a:moveTo>
                    <a:pt x="2364" y="0"/>
                  </a:moveTo>
                  <a:cubicBezTo>
                    <a:pt x="2308" y="39"/>
                    <a:pt x="2255" y="77"/>
                    <a:pt x="2203" y="119"/>
                  </a:cubicBezTo>
                  <a:cubicBezTo>
                    <a:pt x="2042" y="245"/>
                    <a:pt x="1937" y="326"/>
                    <a:pt x="1863" y="326"/>
                  </a:cubicBezTo>
                  <a:cubicBezTo>
                    <a:pt x="1706" y="326"/>
                    <a:pt x="1384" y="385"/>
                    <a:pt x="1349" y="441"/>
                  </a:cubicBezTo>
                  <a:cubicBezTo>
                    <a:pt x="1349" y="476"/>
                    <a:pt x="1331" y="525"/>
                    <a:pt x="1254" y="560"/>
                  </a:cubicBezTo>
                  <a:cubicBezTo>
                    <a:pt x="1244" y="564"/>
                    <a:pt x="1233" y="567"/>
                    <a:pt x="1223" y="571"/>
                  </a:cubicBezTo>
                  <a:lnTo>
                    <a:pt x="1212" y="574"/>
                  </a:lnTo>
                  <a:lnTo>
                    <a:pt x="1188" y="581"/>
                  </a:lnTo>
                  <a:lnTo>
                    <a:pt x="1174" y="585"/>
                  </a:lnTo>
                  <a:lnTo>
                    <a:pt x="1146" y="592"/>
                  </a:lnTo>
                  <a:lnTo>
                    <a:pt x="1132" y="592"/>
                  </a:lnTo>
                  <a:lnTo>
                    <a:pt x="1093" y="599"/>
                  </a:lnTo>
                  <a:lnTo>
                    <a:pt x="1086" y="599"/>
                  </a:lnTo>
                  <a:lnTo>
                    <a:pt x="1041" y="602"/>
                  </a:lnTo>
                  <a:lnTo>
                    <a:pt x="887" y="602"/>
                  </a:lnTo>
                  <a:lnTo>
                    <a:pt x="841" y="599"/>
                  </a:lnTo>
                  <a:lnTo>
                    <a:pt x="824" y="599"/>
                  </a:lnTo>
                  <a:cubicBezTo>
                    <a:pt x="803" y="595"/>
                    <a:pt x="782" y="595"/>
                    <a:pt x="761" y="592"/>
                  </a:cubicBezTo>
                  <a:lnTo>
                    <a:pt x="750" y="588"/>
                  </a:lnTo>
                  <a:cubicBezTo>
                    <a:pt x="736" y="585"/>
                    <a:pt x="719" y="585"/>
                    <a:pt x="705" y="581"/>
                  </a:cubicBezTo>
                  <a:lnTo>
                    <a:pt x="684" y="574"/>
                  </a:lnTo>
                  <a:lnTo>
                    <a:pt x="649" y="564"/>
                  </a:lnTo>
                  <a:lnTo>
                    <a:pt x="628" y="557"/>
                  </a:lnTo>
                  <a:lnTo>
                    <a:pt x="596" y="546"/>
                  </a:lnTo>
                  <a:lnTo>
                    <a:pt x="579" y="539"/>
                  </a:lnTo>
                  <a:cubicBezTo>
                    <a:pt x="568" y="532"/>
                    <a:pt x="561" y="529"/>
                    <a:pt x="551" y="522"/>
                  </a:cubicBezTo>
                  <a:lnTo>
                    <a:pt x="537" y="515"/>
                  </a:lnTo>
                  <a:cubicBezTo>
                    <a:pt x="523" y="508"/>
                    <a:pt x="512" y="497"/>
                    <a:pt x="502" y="490"/>
                  </a:cubicBezTo>
                  <a:cubicBezTo>
                    <a:pt x="491" y="480"/>
                    <a:pt x="481" y="469"/>
                    <a:pt x="470" y="459"/>
                  </a:cubicBezTo>
                  <a:cubicBezTo>
                    <a:pt x="470" y="462"/>
                    <a:pt x="470" y="466"/>
                    <a:pt x="467" y="469"/>
                  </a:cubicBezTo>
                  <a:cubicBezTo>
                    <a:pt x="467" y="473"/>
                    <a:pt x="467" y="473"/>
                    <a:pt x="467" y="476"/>
                  </a:cubicBezTo>
                  <a:cubicBezTo>
                    <a:pt x="463" y="483"/>
                    <a:pt x="463" y="490"/>
                    <a:pt x="463" y="497"/>
                  </a:cubicBezTo>
                  <a:cubicBezTo>
                    <a:pt x="467" y="560"/>
                    <a:pt x="442" y="620"/>
                    <a:pt x="400" y="662"/>
                  </a:cubicBezTo>
                  <a:cubicBezTo>
                    <a:pt x="358" y="699"/>
                    <a:pt x="305" y="710"/>
                    <a:pt x="251" y="710"/>
                  </a:cubicBezTo>
                  <a:cubicBezTo>
                    <a:pt x="223" y="710"/>
                    <a:pt x="196" y="707"/>
                    <a:pt x="169" y="704"/>
                  </a:cubicBezTo>
                  <a:lnTo>
                    <a:pt x="169" y="718"/>
                  </a:lnTo>
                  <a:cubicBezTo>
                    <a:pt x="176" y="763"/>
                    <a:pt x="190" y="837"/>
                    <a:pt x="141" y="896"/>
                  </a:cubicBezTo>
                  <a:cubicBezTo>
                    <a:pt x="127" y="924"/>
                    <a:pt x="120" y="956"/>
                    <a:pt x="123" y="984"/>
                  </a:cubicBezTo>
                  <a:cubicBezTo>
                    <a:pt x="120" y="1040"/>
                    <a:pt x="113" y="1145"/>
                    <a:pt x="11" y="1159"/>
                  </a:cubicBezTo>
                  <a:lnTo>
                    <a:pt x="8" y="1166"/>
                  </a:lnTo>
                  <a:lnTo>
                    <a:pt x="4" y="1176"/>
                  </a:lnTo>
                  <a:lnTo>
                    <a:pt x="4" y="1180"/>
                  </a:lnTo>
                  <a:lnTo>
                    <a:pt x="1" y="1187"/>
                  </a:lnTo>
                  <a:lnTo>
                    <a:pt x="1" y="1194"/>
                  </a:lnTo>
                  <a:lnTo>
                    <a:pt x="1" y="1197"/>
                  </a:lnTo>
                  <a:cubicBezTo>
                    <a:pt x="43" y="1250"/>
                    <a:pt x="78" y="1309"/>
                    <a:pt x="106" y="1373"/>
                  </a:cubicBezTo>
                  <a:lnTo>
                    <a:pt x="116" y="1390"/>
                  </a:lnTo>
                  <a:lnTo>
                    <a:pt x="123" y="1401"/>
                  </a:lnTo>
                  <a:lnTo>
                    <a:pt x="134" y="1408"/>
                  </a:lnTo>
                  <a:lnTo>
                    <a:pt x="137" y="1411"/>
                  </a:lnTo>
                  <a:lnTo>
                    <a:pt x="165" y="1429"/>
                  </a:lnTo>
                  <a:lnTo>
                    <a:pt x="169" y="1429"/>
                  </a:lnTo>
                  <a:lnTo>
                    <a:pt x="197" y="1446"/>
                  </a:lnTo>
                  <a:lnTo>
                    <a:pt x="200" y="1450"/>
                  </a:lnTo>
                  <a:lnTo>
                    <a:pt x="232" y="1471"/>
                  </a:lnTo>
                  <a:cubicBezTo>
                    <a:pt x="267" y="1492"/>
                    <a:pt x="302" y="1513"/>
                    <a:pt x="334" y="1537"/>
                  </a:cubicBezTo>
                  <a:lnTo>
                    <a:pt x="341" y="1541"/>
                  </a:lnTo>
                  <a:lnTo>
                    <a:pt x="365" y="1562"/>
                  </a:lnTo>
                  <a:lnTo>
                    <a:pt x="376" y="1569"/>
                  </a:lnTo>
                  <a:lnTo>
                    <a:pt x="397" y="1586"/>
                  </a:lnTo>
                  <a:lnTo>
                    <a:pt x="407" y="1593"/>
                  </a:lnTo>
                  <a:lnTo>
                    <a:pt x="428" y="1607"/>
                  </a:lnTo>
                  <a:lnTo>
                    <a:pt x="439" y="1614"/>
                  </a:lnTo>
                  <a:lnTo>
                    <a:pt x="456" y="1632"/>
                  </a:lnTo>
                  <a:lnTo>
                    <a:pt x="467" y="1639"/>
                  </a:lnTo>
                  <a:lnTo>
                    <a:pt x="481" y="1653"/>
                  </a:lnTo>
                  <a:lnTo>
                    <a:pt x="491" y="1663"/>
                  </a:lnTo>
                  <a:lnTo>
                    <a:pt x="505" y="1677"/>
                  </a:lnTo>
                  <a:lnTo>
                    <a:pt x="516" y="1684"/>
                  </a:lnTo>
                  <a:lnTo>
                    <a:pt x="530" y="1702"/>
                  </a:lnTo>
                  <a:lnTo>
                    <a:pt x="533" y="1709"/>
                  </a:lnTo>
                  <a:cubicBezTo>
                    <a:pt x="540" y="1716"/>
                    <a:pt x="547" y="1723"/>
                    <a:pt x="551" y="1730"/>
                  </a:cubicBezTo>
                  <a:cubicBezTo>
                    <a:pt x="612" y="1809"/>
                    <a:pt x="771" y="1845"/>
                    <a:pt x="908" y="1845"/>
                  </a:cubicBezTo>
                  <a:cubicBezTo>
                    <a:pt x="959" y="1845"/>
                    <a:pt x="1006" y="1840"/>
                    <a:pt x="1044" y="1831"/>
                  </a:cubicBezTo>
                  <a:cubicBezTo>
                    <a:pt x="1076" y="1821"/>
                    <a:pt x="1139" y="1803"/>
                    <a:pt x="1230" y="1775"/>
                  </a:cubicBezTo>
                  <a:cubicBezTo>
                    <a:pt x="1450" y="1716"/>
                    <a:pt x="1783" y="1607"/>
                    <a:pt x="1786" y="1607"/>
                  </a:cubicBezTo>
                  <a:lnTo>
                    <a:pt x="1804" y="1600"/>
                  </a:lnTo>
                  <a:lnTo>
                    <a:pt x="1811" y="1600"/>
                  </a:lnTo>
                  <a:lnTo>
                    <a:pt x="1832" y="1607"/>
                  </a:lnTo>
                  <a:cubicBezTo>
                    <a:pt x="1905" y="1635"/>
                    <a:pt x="1979" y="1656"/>
                    <a:pt x="2056" y="1677"/>
                  </a:cubicBezTo>
                  <a:lnTo>
                    <a:pt x="2080" y="1681"/>
                  </a:lnTo>
                  <a:lnTo>
                    <a:pt x="2105" y="1681"/>
                  </a:lnTo>
                  <a:lnTo>
                    <a:pt x="2175" y="1691"/>
                  </a:lnTo>
                  <a:cubicBezTo>
                    <a:pt x="2196" y="1677"/>
                    <a:pt x="2220" y="1663"/>
                    <a:pt x="2245" y="1649"/>
                  </a:cubicBezTo>
                  <a:cubicBezTo>
                    <a:pt x="2329" y="1607"/>
                    <a:pt x="2406" y="1551"/>
                    <a:pt x="2473" y="1485"/>
                  </a:cubicBezTo>
                  <a:cubicBezTo>
                    <a:pt x="2536" y="1422"/>
                    <a:pt x="2620" y="1281"/>
                    <a:pt x="2693" y="1138"/>
                  </a:cubicBezTo>
                  <a:lnTo>
                    <a:pt x="2725" y="1082"/>
                  </a:lnTo>
                  <a:lnTo>
                    <a:pt x="2763" y="1008"/>
                  </a:lnTo>
                  <a:lnTo>
                    <a:pt x="2784" y="973"/>
                  </a:lnTo>
                  <a:cubicBezTo>
                    <a:pt x="2896" y="756"/>
                    <a:pt x="2938" y="679"/>
                    <a:pt x="2980" y="651"/>
                  </a:cubicBezTo>
                  <a:cubicBezTo>
                    <a:pt x="3008" y="634"/>
                    <a:pt x="3050" y="609"/>
                    <a:pt x="3099" y="578"/>
                  </a:cubicBezTo>
                  <a:cubicBezTo>
                    <a:pt x="3180" y="529"/>
                    <a:pt x="3281" y="469"/>
                    <a:pt x="3341" y="424"/>
                  </a:cubicBezTo>
                  <a:cubicBezTo>
                    <a:pt x="3348" y="420"/>
                    <a:pt x="3351" y="413"/>
                    <a:pt x="3358" y="410"/>
                  </a:cubicBezTo>
                  <a:lnTo>
                    <a:pt x="3362" y="406"/>
                  </a:lnTo>
                  <a:lnTo>
                    <a:pt x="3369" y="399"/>
                  </a:lnTo>
                  <a:cubicBezTo>
                    <a:pt x="3372" y="396"/>
                    <a:pt x="3372" y="392"/>
                    <a:pt x="3376" y="385"/>
                  </a:cubicBezTo>
                  <a:cubicBezTo>
                    <a:pt x="3365" y="375"/>
                    <a:pt x="3355" y="368"/>
                    <a:pt x="3341" y="364"/>
                  </a:cubicBezTo>
                  <a:lnTo>
                    <a:pt x="3327" y="357"/>
                  </a:lnTo>
                  <a:cubicBezTo>
                    <a:pt x="3316" y="354"/>
                    <a:pt x="3306" y="347"/>
                    <a:pt x="3295" y="343"/>
                  </a:cubicBezTo>
                  <a:lnTo>
                    <a:pt x="3288" y="340"/>
                  </a:lnTo>
                  <a:cubicBezTo>
                    <a:pt x="3253" y="326"/>
                    <a:pt x="3218" y="301"/>
                    <a:pt x="3187" y="277"/>
                  </a:cubicBezTo>
                  <a:lnTo>
                    <a:pt x="3176" y="273"/>
                  </a:lnTo>
                  <a:lnTo>
                    <a:pt x="3141" y="266"/>
                  </a:lnTo>
                  <a:lnTo>
                    <a:pt x="3124" y="263"/>
                  </a:lnTo>
                  <a:lnTo>
                    <a:pt x="3096" y="252"/>
                  </a:lnTo>
                  <a:lnTo>
                    <a:pt x="3078" y="249"/>
                  </a:lnTo>
                  <a:lnTo>
                    <a:pt x="3054" y="242"/>
                  </a:lnTo>
                  <a:lnTo>
                    <a:pt x="3036" y="238"/>
                  </a:lnTo>
                  <a:lnTo>
                    <a:pt x="3015" y="231"/>
                  </a:lnTo>
                  <a:lnTo>
                    <a:pt x="3001" y="224"/>
                  </a:lnTo>
                  <a:lnTo>
                    <a:pt x="2984" y="221"/>
                  </a:lnTo>
                  <a:lnTo>
                    <a:pt x="2970" y="214"/>
                  </a:lnTo>
                  <a:lnTo>
                    <a:pt x="2956" y="210"/>
                  </a:lnTo>
                  <a:lnTo>
                    <a:pt x="2942" y="203"/>
                  </a:lnTo>
                  <a:lnTo>
                    <a:pt x="2931" y="200"/>
                  </a:lnTo>
                  <a:lnTo>
                    <a:pt x="2917" y="193"/>
                  </a:lnTo>
                  <a:lnTo>
                    <a:pt x="2907" y="189"/>
                  </a:lnTo>
                  <a:lnTo>
                    <a:pt x="2896" y="186"/>
                  </a:lnTo>
                  <a:lnTo>
                    <a:pt x="2889" y="182"/>
                  </a:lnTo>
                  <a:lnTo>
                    <a:pt x="2879" y="175"/>
                  </a:lnTo>
                  <a:lnTo>
                    <a:pt x="2875" y="175"/>
                  </a:lnTo>
                  <a:lnTo>
                    <a:pt x="2865" y="168"/>
                  </a:lnTo>
                  <a:lnTo>
                    <a:pt x="2861" y="168"/>
                  </a:lnTo>
                  <a:lnTo>
                    <a:pt x="2854" y="161"/>
                  </a:lnTo>
                  <a:lnTo>
                    <a:pt x="2847" y="158"/>
                  </a:lnTo>
                  <a:cubicBezTo>
                    <a:pt x="2840" y="154"/>
                    <a:pt x="2833" y="147"/>
                    <a:pt x="2830" y="144"/>
                  </a:cubicBezTo>
                  <a:cubicBezTo>
                    <a:pt x="2774" y="88"/>
                    <a:pt x="2539" y="39"/>
                    <a:pt x="2438" y="18"/>
                  </a:cubicBezTo>
                  <a:cubicBezTo>
                    <a:pt x="2403" y="11"/>
                    <a:pt x="2382" y="4"/>
                    <a:pt x="236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21" name="Google Shape;4735;p79">
              <a:extLst>
                <a:ext uri="{E5AD8B43-A8D9-4C7C-A2C1-049773FA8000}">
                  <a16:creationId xmlns:a16="http://schemas.microsoft.com/office/drawing/2010/main" id="{BC6829B5-DD4F-4841-8F9C-1A1D1907E499}"/>
                </a:ext>
              </a:extLst>
            </p:cNvPr>
            <p:cNvSpPr/>
            <p:nvPr/>
          </p:nvSpPr>
          <p:spPr>
            <a:xfrm rot="0">
              <a:off x="2170214" y="1666817"/>
              <a:ext cx="54" cy="68"/>
            </a:xfrm>
            <a:custGeom>
              <a:avLst/>
              <a:gdLst/>
              <a:ahLst/>
              <a:cxnLst/>
              <a:rect b="b" l="0" r="r" t="0"/>
              <a:pathLst>
                <a:path h="5" w="4">
                  <a:moveTo>
                    <a:pt x="4"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22" name="Google Shape;4736;p79">
              <a:extLst>
                <a:ext uri="{4D761922-A9B3-4E9A-A0F7-E967E27C9495}">
                  <a16:creationId xmlns:a16="http://schemas.microsoft.com/office/drawing/2010/main" id="{46A40E19-32CA-4F42-97DA-6EF84BAC6D1E}"/>
                </a:ext>
              </a:extLst>
            </p:cNvPr>
            <p:cNvSpPr/>
            <p:nvPr/>
          </p:nvSpPr>
          <p:spPr>
            <a:xfrm rot="0">
              <a:off x="2170635" y="1667061"/>
              <a:ext cx="68" cy="54"/>
            </a:xfrm>
            <a:custGeom>
              <a:avLst/>
              <a:gdLst/>
              <a:ahLst/>
              <a:cxnLst/>
              <a:rect b="b" l="0" r="r" t="0"/>
              <a:pathLst>
                <a:path h="4" w="5">
                  <a:moveTo>
                    <a:pt x="4"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23" name="Google Shape;4737;p79">
              <a:extLst>
                <a:ext uri="{3B9B1F7F-807E-40DB-AA96-7A3B4B17D1A5}">
                  <a16:creationId xmlns:a16="http://schemas.microsoft.com/office/drawing/2010/main" id="{2B9C3A3B-CDF3-48C0-8732-879AF8FAA545}"/>
                </a:ext>
              </a:extLst>
            </p:cNvPr>
            <p:cNvSpPr/>
            <p:nvPr/>
          </p:nvSpPr>
          <p:spPr>
            <a:xfrm rot="0">
              <a:off x="2175252" y="1670524"/>
              <a:ext cx="163" cy="109"/>
            </a:xfrm>
            <a:custGeom>
              <a:avLst/>
              <a:gdLst/>
              <a:ahLst/>
              <a:cxnLst/>
              <a:rect b="b" l="0" r="r" t="0"/>
              <a:pathLst>
                <a:path h="8" w="12">
                  <a:moveTo>
                    <a:pt x="1" y="1"/>
                  </a:moveTo>
                  <a:lnTo>
                    <a:pt x="1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24" name="Google Shape;4738;p79">
              <a:extLst>
                <a:ext uri="{514D46FD-4D32-46F6-8ACE-8921BCEFFA2B}">
                  <a16:creationId xmlns:a16="http://schemas.microsoft.com/office/drawing/2010/main" id="{234E3975-B83D-46BF-B2D7-C45DC24E992B}"/>
                </a:ext>
              </a:extLst>
            </p:cNvPr>
            <p:cNvSpPr/>
            <p:nvPr/>
          </p:nvSpPr>
          <p:spPr>
            <a:xfrm rot="0">
              <a:off x="2182571" y="1671854"/>
              <a:ext cx="2539" cy="733"/>
            </a:xfrm>
            <a:custGeom>
              <a:avLst/>
              <a:gdLst/>
              <a:ahLst/>
              <a:cxnLst/>
              <a:rect b="b" l="0" r="r" t="0"/>
              <a:pathLst>
                <a:path h="54" w="187">
                  <a:moveTo>
                    <a:pt x="186" y="1"/>
                  </a:moveTo>
                  <a:cubicBezTo>
                    <a:pt x="95" y="29"/>
                    <a:pt x="32" y="43"/>
                    <a:pt x="1" y="53"/>
                  </a:cubicBezTo>
                  <a:cubicBezTo>
                    <a:pt x="29" y="46"/>
                    <a:pt x="78" y="36"/>
                    <a:pt x="134" y="18"/>
                  </a:cubicBezTo>
                  <a:lnTo>
                    <a:pt x="186"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25" name="Google Shape;4739;p79">
              <a:extLst>
                <a:ext uri="{4F4BB1A7-34A7-42D1-BBCC-8DAFD83B75C8}">
                  <a16:creationId xmlns:a16="http://schemas.microsoft.com/office/drawing/2010/main" id="{22D1132A-558A-48ED-A103-E37F60F33963}"/>
                </a:ext>
              </a:extLst>
            </p:cNvPr>
            <p:cNvSpPr/>
            <p:nvPr/>
          </p:nvSpPr>
          <p:spPr>
            <a:xfrm rot="0">
              <a:off x="2175591" y="1670809"/>
              <a:ext cx="109" cy="109"/>
            </a:xfrm>
            <a:custGeom>
              <a:avLst/>
              <a:gdLst/>
              <a:ahLst/>
              <a:cxnLst/>
              <a:rect b="b" l="0" r="r" t="0"/>
              <a:pathLst>
                <a:path h="8" w="8">
                  <a:moveTo>
                    <a:pt x="7"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26" name="Google Shape;4740;p79">
              <a:extLst>
                <a:ext uri="{32429DA5-F3C8-4102-8636-56D8C8F3F1AC}">
                  <a16:creationId xmlns:a16="http://schemas.microsoft.com/office/drawing/2010/main" id="{63ADE4B7-FC48-43B1-9249-C469BCD436A8}"/>
                </a:ext>
              </a:extLst>
            </p:cNvPr>
            <p:cNvSpPr/>
            <p:nvPr/>
          </p:nvSpPr>
          <p:spPr>
            <a:xfrm rot="0">
              <a:off x="2174587" y="1669858"/>
              <a:ext cx="163" cy="163"/>
            </a:xfrm>
            <a:custGeom>
              <a:avLst/>
              <a:gdLst/>
              <a:ahLst/>
              <a:cxnLst/>
              <a:rect b="b" l="0" r="r" t="0"/>
              <a:pathLst>
                <a:path h="12" w="12">
                  <a:moveTo>
                    <a:pt x="11"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27" name="Google Shape;4741;p79">
              <a:extLst>
                <a:ext uri="{1E1CC30D-ADF8-49D2-B1E8-9D8621B7EEBE}">
                  <a16:creationId xmlns:a16="http://schemas.microsoft.com/office/drawing/2010/main" id="{61330E52-2B28-4C8E-B876-DE5FE013B915}"/>
                </a:ext>
              </a:extLst>
            </p:cNvPr>
            <p:cNvSpPr/>
            <p:nvPr/>
          </p:nvSpPr>
          <p:spPr>
            <a:xfrm rot="0">
              <a:off x="2174206" y="1669573"/>
              <a:ext cx="109" cy="109"/>
            </a:xfrm>
            <a:custGeom>
              <a:avLst/>
              <a:gdLst/>
              <a:ahLst/>
              <a:cxnLst/>
              <a:rect b="b" l="0" r="r" t="0"/>
              <a:pathLst>
                <a:path h="8" w="8">
                  <a:moveTo>
                    <a:pt x="8" y="8"/>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28" name="Google Shape;4742;p79">
              <a:extLst>
                <a:ext uri="{F3A7E776-E409-4C2C-8886-FEF94CFFC119}">
                  <a16:creationId xmlns:a16="http://schemas.microsoft.com/office/drawing/2010/main" id="{7F88E5BF-8B04-4C51-A665-EA2E34E7AA8A}"/>
                </a:ext>
              </a:extLst>
            </p:cNvPr>
            <p:cNvSpPr/>
            <p:nvPr/>
          </p:nvSpPr>
          <p:spPr>
            <a:xfrm rot="0">
              <a:off x="2171070" y="1667345"/>
              <a:ext cx="54" cy="54"/>
            </a:xfrm>
            <a:custGeom>
              <a:avLst/>
              <a:gdLst/>
              <a:ahLst/>
              <a:cxnLst/>
              <a:rect b="b" l="0" r="r" t="0"/>
              <a:pathLst>
                <a:path h="4" w="4">
                  <a:moveTo>
                    <a:pt x="4"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29" name="Google Shape;4743;p79">
              <a:extLst>
                <a:ext uri="{705B0E76-50FC-4E3E-BE0C-B123648CB5C4}">
                  <a16:creationId xmlns:a16="http://schemas.microsoft.com/office/drawing/2010/main" id="{409D89A9-3582-4070-BE8D-7DEF6882046D}"/>
                </a:ext>
              </a:extLst>
            </p:cNvPr>
            <p:cNvSpPr/>
            <p:nvPr/>
          </p:nvSpPr>
          <p:spPr>
            <a:xfrm rot="0">
              <a:off x="2173786" y="1669247"/>
              <a:ext cx="149" cy="109"/>
            </a:xfrm>
            <a:custGeom>
              <a:avLst/>
              <a:gdLst/>
              <a:ahLst/>
              <a:cxnLst/>
              <a:rect b="b" l="0" r="r" t="0"/>
              <a:pathLst>
                <a:path h="8" w="11">
                  <a:moveTo>
                    <a:pt x="11"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30" name="Google Shape;4744;p79">
              <a:extLst>
                <a:ext uri="{04F4515B-549D-4178-A20E-24535420BA67}">
                  <a16:creationId xmlns:a16="http://schemas.microsoft.com/office/drawing/2010/main" id="{43F3398F-0046-4BB4-B5A9-FCB4B77E3049}"/>
                </a:ext>
              </a:extLst>
            </p:cNvPr>
            <p:cNvSpPr/>
            <p:nvPr/>
          </p:nvSpPr>
          <p:spPr>
            <a:xfrm rot="0">
              <a:off x="2174926" y="1670198"/>
              <a:ext cx="149" cy="109"/>
            </a:xfrm>
            <a:custGeom>
              <a:avLst/>
              <a:gdLst/>
              <a:ahLst/>
              <a:cxnLst/>
              <a:rect b="b" l="0" r="r" t="0"/>
              <a:pathLst>
                <a:path h="8" w="11">
                  <a:moveTo>
                    <a:pt x="11"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31" name="Google Shape;4745;p79">
              <a:extLst>
                <a:ext uri="{5CC1B073-D31B-4684-870F-5C0553602E99}">
                  <a16:creationId xmlns:a16="http://schemas.microsoft.com/office/drawing/2010/main" id="{CA197CFC-1E6E-479A-9CC8-19FCD8506A11}"/>
                </a:ext>
              </a:extLst>
            </p:cNvPr>
            <p:cNvSpPr/>
            <p:nvPr/>
          </p:nvSpPr>
          <p:spPr>
            <a:xfrm rot="0">
              <a:off x="2171546" y="1667672"/>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32" name="Google Shape;4746;p79">
              <a:extLst>
                <a:ext uri="{F93FB364-95AD-4C11-905B-FD1DF0478DCD}">
                  <a16:creationId xmlns:a16="http://schemas.microsoft.com/office/drawing/2010/main" id="{866BE02D-4649-4429-A09B-8C14227652F5}"/>
                </a:ext>
              </a:extLst>
            </p:cNvPr>
            <p:cNvSpPr/>
            <p:nvPr/>
          </p:nvSpPr>
          <p:spPr>
            <a:xfrm rot="0">
              <a:off x="2172971" y="1668623"/>
              <a:ext cx="54" cy="68"/>
            </a:xfrm>
            <a:custGeom>
              <a:avLst/>
              <a:gdLst/>
              <a:ahLst/>
              <a:cxnLst/>
              <a:rect b="b" l="0" r="r" t="0"/>
              <a:pathLst>
                <a:path h="5" w="4">
                  <a:moveTo>
                    <a:pt x="4"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33" name="Google Shape;4747;p79">
              <a:extLst>
                <a:ext uri="{4856A043-52D5-4AB5-9DCA-833C1CEFF09F}">
                  <a16:creationId xmlns:a16="http://schemas.microsoft.com/office/drawing/2010/main" id="{BBE6236B-07D3-48B3-BD77-E6A2B481AA00}"/>
                </a:ext>
              </a:extLst>
            </p:cNvPr>
            <p:cNvSpPr/>
            <p:nvPr/>
          </p:nvSpPr>
          <p:spPr>
            <a:xfrm rot="0">
              <a:off x="2173351" y="1668908"/>
              <a:ext cx="163" cy="109"/>
            </a:xfrm>
            <a:custGeom>
              <a:avLst/>
              <a:gdLst/>
              <a:ahLst/>
              <a:cxnLst/>
              <a:rect b="b" l="0" r="r" t="0"/>
              <a:pathLst>
                <a:path h="8" w="12">
                  <a:moveTo>
                    <a:pt x="11" y="8"/>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34" name="Google Shape;4748;p79">
              <a:extLst>
                <a:ext uri="{B9854084-D0C2-4B89-97D7-4F7DA0DF7BFA}">
                  <a16:creationId xmlns:a16="http://schemas.microsoft.com/office/drawing/2010/main" id="{D7045270-57C5-430C-8742-E6AEE2EA4C8C}"/>
                </a:ext>
              </a:extLst>
            </p:cNvPr>
            <p:cNvSpPr/>
            <p:nvPr/>
          </p:nvSpPr>
          <p:spPr>
            <a:xfrm rot="0">
              <a:off x="2174831" y="1654081"/>
              <a:ext cx="54" cy="299"/>
            </a:xfrm>
            <a:custGeom>
              <a:avLst/>
              <a:gdLst/>
              <a:ahLst/>
              <a:cxnLst/>
              <a:rect b="b" l="0" r="r" t="0"/>
              <a:pathLst>
                <a:path h="22" w="4">
                  <a:moveTo>
                    <a:pt x="4" y="0"/>
                  </a:moveTo>
                  <a:cubicBezTo>
                    <a:pt x="0" y="7"/>
                    <a:pt x="0" y="14"/>
                    <a:pt x="0" y="21"/>
                  </a:cubicBezTo>
                  <a:cubicBezTo>
                    <a:pt x="0" y="14"/>
                    <a:pt x="0" y="7"/>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35" name="Google Shape;4749;p79">
              <a:extLst>
                <a:ext uri="{1455123A-AB96-48FC-BADE-117328F5DB9A}">
                  <a16:creationId xmlns:a16="http://schemas.microsoft.com/office/drawing/2010/main" id="{A5A9DCFF-A5E0-4101-97A6-5A53BC63480E}"/>
                </a:ext>
              </a:extLst>
            </p:cNvPr>
            <p:cNvSpPr/>
            <p:nvPr/>
          </p:nvSpPr>
          <p:spPr>
            <a:xfrm rot="0">
              <a:off x="2168599" y="1663436"/>
              <a:ext cx="54" cy="68"/>
            </a:xfrm>
            <a:custGeom>
              <a:avLst/>
              <a:gdLst/>
              <a:ahLst/>
              <a:cxnLst/>
              <a:rect b="b" l="0" r="r" t="0"/>
              <a:pathLst>
                <a:path h="5" w="4">
                  <a:moveTo>
                    <a:pt x="4"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36" name="Google Shape;4750;p79">
              <a:extLst>
                <a:ext uri="{EC570039-9006-4917-990C-EDDDB7A32CE3}">
                  <a16:creationId xmlns:a16="http://schemas.microsoft.com/office/drawing/2010/main" id="{669248C2-4747-4A4F-B19E-81A0D9FAFC1A}"/>
                </a:ext>
              </a:extLst>
            </p:cNvPr>
            <p:cNvSpPr/>
            <p:nvPr/>
          </p:nvSpPr>
          <p:spPr>
            <a:xfrm rot="0">
              <a:off x="2168409" y="1663871"/>
              <a:ext cx="14" cy="54"/>
            </a:xfrm>
            <a:custGeom>
              <a:avLst/>
              <a:gdLst/>
              <a:ahLst/>
              <a:cxnLst/>
              <a:rect b="b" l="0" r="r" t="0"/>
              <a:pathLst>
                <a:path h="4" w="1">
                  <a:moveTo>
                    <a:pt x="0"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37" name="Google Shape;4751;p79">
              <a:extLst>
                <a:ext uri="{BD7EF8B9-2019-4E61-848C-D766A96D02E0}">
                  <a16:creationId xmlns:a16="http://schemas.microsoft.com/office/drawing/2010/main" id="{69A22DF1-18E9-45C8-AFBC-D268D347CBFE}"/>
                </a:ext>
              </a:extLst>
            </p:cNvPr>
            <p:cNvSpPr/>
            <p:nvPr/>
          </p:nvSpPr>
          <p:spPr>
            <a:xfrm rot="0">
              <a:off x="2168449" y="1663680"/>
              <a:ext cx="68" cy="149"/>
            </a:xfrm>
            <a:custGeom>
              <a:avLst/>
              <a:gdLst/>
              <a:ahLst/>
              <a:cxnLst/>
              <a:rect b="b" l="0" r="r" t="0"/>
              <a:pathLst>
                <a:path h="11" w="5">
                  <a:moveTo>
                    <a:pt x="4"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38" name="Google Shape;4752;p79">
              <a:extLst>
                <a:ext uri="{9D927DF1-783F-4F44-A76A-AD84B17B9BA9}">
                  <a16:creationId xmlns:a16="http://schemas.microsoft.com/office/drawing/2010/main" id="{37401878-9D9D-448D-A7CF-54A1B9113D33}"/>
                </a:ext>
              </a:extLst>
            </p:cNvPr>
            <p:cNvSpPr/>
            <p:nvPr/>
          </p:nvSpPr>
          <p:spPr>
            <a:xfrm rot="0">
              <a:off x="2168735" y="1663341"/>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39" name="Google Shape;4753;p79">
              <a:extLst>
                <a:ext uri="{F174EF62-EC65-4D5B-8788-67C7143888C6}">
                  <a16:creationId xmlns:a16="http://schemas.microsoft.com/office/drawing/2010/main" id="{21B71D91-7807-4B03-92A8-0561A864DE2C}"/>
                </a:ext>
              </a:extLst>
            </p:cNvPr>
            <p:cNvSpPr/>
            <p:nvPr/>
          </p:nvSpPr>
          <p:spPr>
            <a:xfrm rot="0">
              <a:off x="2168694" y="1663341"/>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40" name="Google Shape;4754;p79">
              <a:extLst>
                <a:ext uri="{66D842BD-13C4-483E-AD41-2F5CF71CF5AB}">
                  <a16:creationId xmlns:a16="http://schemas.microsoft.com/office/drawing/2010/main" id="{687FC465-C4EE-4A26-8F9D-BEDAACBD4C20}"/>
                </a:ext>
              </a:extLst>
            </p:cNvPr>
            <p:cNvSpPr/>
            <p:nvPr/>
          </p:nvSpPr>
          <p:spPr>
            <a:xfrm rot="0">
              <a:off x="2168640" y="1663395"/>
              <a:ext cx="14" cy="14"/>
            </a:xfrm>
            <a:custGeom>
              <a:avLst/>
              <a:gdLst/>
              <a:ahLst/>
              <a:cxnLst/>
              <a:rect b="b" l="0" r="r" t="0"/>
              <a:pathLst>
                <a:path h="1" w="1">
                  <a:moveTo>
                    <a:pt x="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41" name="Google Shape;4755;p79">
              <a:extLst>
                <a:ext uri="{F7773035-B156-4796-A53E-04A0903BA3C8}">
                  <a16:creationId xmlns:a16="http://schemas.microsoft.com/office/drawing/2010/main" id="{7BFFB5B4-9DCE-400B-A61A-EE7C83110233}"/>
                </a:ext>
              </a:extLst>
            </p:cNvPr>
            <p:cNvSpPr/>
            <p:nvPr/>
          </p:nvSpPr>
          <p:spPr>
            <a:xfrm rot="0">
              <a:off x="2168504" y="1663531"/>
              <a:ext cx="54" cy="109"/>
            </a:xfrm>
            <a:custGeom>
              <a:avLst/>
              <a:gdLst/>
              <a:ahLst/>
              <a:cxnLst/>
              <a:rect b="b" l="0" r="r" t="0"/>
              <a:pathLst>
                <a:path h="8" w="4">
                  <a:moveTo>
                    <a:pt x="4"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42" name="Google Shape;4756;p79">
              <a:extLst>
                <a:ext uri="{AC4BB68A-379D-4334-9EE8-1285E7B4F50D}">
                  <a16:creationId xmlns:a16="http://schemas.microsoft.com/office/drawing/2010/main" id="{52BA5158-3E27-4CB9-AA65-27CC455ABA56}"/>
                </a:ext>
              </a:extLst>
            </p:cNvPr>
            <p:cNvSpPr/>
            <p:nvPr/>
          </p:nvSpPr>
          <p:spPr>
            <a:xfrm rot="0">
              <a:off x="2174872" y="1653891"/>
              <a:ext cx="68" cy="109"/>
            </a:xfrm>
            <a:custGeom>
              <a:avLst/>
              <a:gdLst/>
              <a:ahLst/>
              <a:cxnLst/>
              <a:rect b="b" l="0" r="r" t="0"/>
              <a:pathLst>
                <a:path h="8" w="5">
                  <a:moveTo>
                    <a:pt x="4" y="0"/>
                  </a:moveTo>
                  <a:lnTo>
                    <a:pt x="4" y="0"/>
                  </a:lnTo>
                  <a:cubicBezTo>
                    <a:pt x="4" y="0"/>
                    <a:pt x="1" y="4"/>
                    <a:pt x="1" y="7"/>
                  </a:cubicBezTo>
                  <a:cubicBezTo>
                    <a:pt x="4" y="4"/>
                    <a:pt x="4" y="0"/>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43" name="Google Shape;4757;p79">
              <a:extLst>
                <a:ext uri="{A292CEDC-EA0B-48EC-AC8E-72322BAA41B2}">
                  <a16:creationId xmlns:a16="http://schemas.microsoft.com/office/drawing/2010/main" id="{8C5C5BD6-0A9B-4B1E-AD65-2D039D20832F}"/>
                </a:ext>
              </a:extLst>
            </p:cNvPr>
            <p:cNvSpPr/>
            <p:nvPr/>
          </p:nvSpPr>
          <p:spPr>
            <a:xfrm rot="0">
              <a:off x="2141078" y="1625270"/>
              <a:ext cx="43596" cy="21316"/>
            </a:xfrm>
            <a:custGeom>
              <a:avLst/>
              <a:gdLst/>
              <a:ahLst/>
              <a:cxnLst/>
              <a:rect b="b" l="0" r="r" t="0"/>
              <a:pathLst>
                <a:path h="1570" w="3211">
                  <a:moveTo>
                    <a:pt x="1369" y="1"/>
                  </a:moveTo>
                  <a:cubicBezTo>
                    <a:pt x="1366" y="4"/>
                    <a:pt x="1366" y="8"/>
                    <a:pt x="1359" y="11"/>
                  </a:cubicBezTo>
                  <a:cubicBezTo>
                    <a:pt x="1359" y="15"/>
                    <a:pt x="1355" y="18"/>
                    <a:pt x="1352" y="22"/>
                  </a:cubicBezTo>
                  <a:cubicBezTo>
                    <a:pt x="1348" y="25"/>
                    <a:pt x="1345" y="29"/>
                    <a:pt x="1338" y="29"/>
                  </a:cubicBezTo>
                  <a:cubicBezTo>
                    <a:pt x="1334" y="32"/>
                    <a:pt x="1331" y="36"/>
                    <a:pt x="1327" y="36"/>
                  </a:cubicBezTo>
                  <a:cubicBezTo>
                    <a:pt x="1324" y="39"/>
                    <a:pt x="1320" y="39"/>
                    <a:pt x="1313" y="39"/>
                  </a:cubicBezTo>
                  <a:cubicBezTo>
                    <a:pt x="1310" y="43"/>
                    <a:pt x="1306" y="43"/>
                    <a:pt x="1303" y="46"/>
                  </a:cubicBezTo>
                  <a:lnTo>
                    <a:pt x="1247" y="46"/>
                  </a:lnTo>
                  <a:lnTo>
                    <a:pt x="1229" y="43"/>
                  </a:lnTo>
                  <a:lnTo>
                    <a:pt x="1219" y="43"/>
                  </a:lnTo>
                  <a:lnTo>
                    <a:pt x="1198" y="36"/>
                  </a:lnTo>
                  <a:lnTo>
                    <a:pt x="1194" y="36"/>
                  </a:lnTo>
                  <a:lnTo>
                    <a:pt x="1170" y="32"/>
                  </a:lnTo>
                  <a:cubicBezTo>
                    <a:pt x="1149" y="24"/>
                    <a:pt x="1112" y="15"/>
                    <a:pt x="1090" y="15"/>
                  </a:cubicBezTo>
                  <a:cubicBezTo>
                    <a:pt x="1083" y="15"/>
                    <a:pt x="1078" y="16"/>
                    <a:pt x="1075" y="18"/>
                  </a:cubicBezTo>
                  <a:cubicBezTo>
                    <a:pt x="1030" y="64"/>
                    <a:pt x="960" y="85"/>
                    <a:pt x="876" y="109"/>
                  </a:cubicBezTo>
                  <a:cubicBezTo>
                    <a:pt x="792" y="137"/>
                    <a:pt x="687" y="169"/>
                    <a:pt x="624" y="228"/>
                  </a:cubicBezTo>
                  <a:cubicBezTo>
                    <a:pt x="484" y="354"/>
                    <a:pt x="207" y="417"/>
                    <a:pt x="42" y="456"/>
                  </a:cubicBezTo>
                  <a:lnTo>
                    <a:pt x="25" y="459"/>
                  </a:lnTo>
                  <a:cubicBezTo>
                    <a:pt x="14" y="463"/>
                    <a:pt x="7" y="466"/>
                    <a:pt x="0" y="470"/>
                  </a:cubicBezTo>
                  <a:cubicBezTo>
                    <a:pt x="14" y="512"/>
                    <a:pt x="35" y="554"/>
                    <a:pt x="63" y="589"/>
                  </a:cubicBezTo>
                  <a:cubicBezTo>
                    <a:pt x="77" y="613"/>
                    <a:pt x="91" y="634"/>
                    <a:pt x="102" y="655"/>
                  </a:cubicBezTo>
                  <a:cubicBezTo>
                    <a:pt x="130" y="715"/>
                    <a:pt x="151" y="778"/>
                    <a:pt x="161" y="844"/>
                  </a:cubicBezTo>
                  <a:cubicBezTo>
                    <a:pt x="182" y="943"/>
                    <a:pt x="210" y="1058"/>
                    <a:pt x="267" y="1097"/>
                  </a:cubicBezTo>
                  <a:cubicBezTo>
                    <a:pt x="288" y="1114"/>
                    <a:pt x="326" y="1135"/>
                    <a:pt x="368" y="1163"/>
                  </a:cubicBezTo>
                  <a:cubicBezTo>
                    <a:pt x="652" y="1356"/>
                    <a:pt x="816" y="1471"/>
                    <a:pt x="855" y="1541"/>
                  </a:cubicBezTo>
                  <a:cubicBezTo>
                    <a:pt x="858" y="1545"/>
                    <a:pt x="858" y="1552"/>
                    <a:pt x="862" y="1555"/>
                  </a:cubicBezTo>
                  <a:cubicBezTo>
                    <a:pt x="862" y="1559"/>
                    <a:pt x="862" y="1562"/>
                    <a:pt x="865" y="1562"/>
                  </a:cubicBezTo>
                  <a:lnTo>
                    <a:pt x="869" y="1559"/>
                  </a:lnTo>
                  <a:lnTo>
                    <a:pt x="876" y="1559"/>
                  </a:lnTo>
                  <a:lnTo>
                    <a:pt x="900" y="1562"/>
                  </a:lnTo>
                  <a:lnTo>
                    <a:pt x="907" y="1562"/>
                  </a:lnTo>
                  <a:lnTo>
                    <a:pt x="932" y="1566"/>
                  </a:lnTo>
                  <a:lnTo>
                    <a:pt x="939" y="1566"/>
                  </a:lnTo>
                  <a:lnTo>
                    <a:pt x="963" y="1569"/>
                  </a:lnTo>
                  <a:lnTo>
                    <a:pt x="1142" y="1569"/>
                  </a:lnTo>
                  <a:lnTo>
                    <a:pt x="1152" y="1566"/>
                  </a:lnTo>
                  <a:lnTo>
                    <a:pt x="1177" y="1566"/>
                  </a:lnTo>
                  <a:lnTo>
                    <a:pt x="1187" y="1562"/>
                  </a:lnTo>
                  <a:lnTo>
                    <a:pt x="1191" y="1562"/>
                  </a:lnTo>
                  <a:lnTo>
                    <a:pt x="1198" y="1559"/>
                  </a:lnTo>
                  <a:lnTo>
                    <a:pt x="1201" y="1559"/>
                  </a:lnTo>
                  <a:cubicBezTo>
                    <a:pt x="1205" y="1555"/>
                    <a:pt x="1208" y="1555"/>
                    <a:pt x="1212" y="1552"/>
                  </a:cubicBezTo>
                  <a:cubicBezTo>
                    <a:pt x="1247" y="1478"/>
                    <a:pt x="1275" y="1401"/>
                    <a:pt x="1292" y="1321"/>
                  </a:cubicBezTo>
                  <a:lnTo>
                    <a:pt x="1303" y="1268"/>
                  </a:lnTo>
                  <a:lnTo>
                    <a:pt x="1376" y="1268"/>
                  </a:lnTo>
                  <a:cubicBezTo>
                    <a:pt x="1390" y="1268"/>
                    <a:pt x="1411" y="1268"/>
                    <a:pt x="1436" y="1272"/>
                  </a:cubicBezTo>
                  <a:cubicBezTo>
                    <a:pt x="1460" y="1275"/>
                    <a:pt x="1495" y="1279"/>
                    <a:pt x="1534" y="1282"/>
                  </a:cubicBezTo>
                  <a:lnTo>
                    <a:pt x="1551" y="1286"/>
                  </a:lnTo>
                  <a:cubicBezTo>
                    <a:pt x="1607" y="1296"/>
                    <a:pt x="1660" y="1310"/>
                    <a:pt x="1712" y="1331"/>
                  </a:cubicBezTo>
                  <a:lnTo>
                    <a:pt x="1723" y="1335"/>
                  </a:lnTo>
                  <a:cubicBezTo>
                    <a:pt x="1737" y="1338"/>
                    <a:pt x="1747" y="1342"/>
                    <a:pt x="1758" y="1349"/>
                  </a:cubicBezTo>
                  <a:lnTo>
                    <a:pt x="1765" y="1352"/>
                  </a:lnTo>
                  <a:cubicBezTo>
                    <a:pt x="1793" y="1363"/>
                    <a:pt x="1817" y="1377"/>
                    <a:pt x="1842" y="1394"/>
                  </a:cubicBezTo>
                  <a:cubicBezTo>
                    <a:pt x="1849" y="1401"/>
                    <a:pt x="1856" y="1408"/>
                    <a:pt x="1863" y="1412"/>
                  </a:cubicBezTo>
                  <a:cubicBezTo>
                    <a:pt x="1870" y="1419"/>
                    <a:pt x="1873" y="1419"/>
                    <a:pt x="1877" y="1422"/>
                  </a:cubicBezTo>
                  <a:cubicBezTo>
                    <a:pt x="1887" y="1433"/>
                    <a:pt x="1898" y="1443"/>
                    <a:pt x="1908" y="1454"/>
                  </a:cubicBezTo>
                  <a:lnTo>
                    <a:pt x="1908" y="1457"/>
                  </a:lnTo>
                  <a:cubicBezTo>
                    <a:pt x="1957" y="1500"/>
                    <a:pt x="2017" y="1524"/>
                    <a:pt x="2079" y="1524"/>
                  </a:cubicBezTo>
                  <a:cubicBezTo>
                    <a:pt x="2093" y="1524"/>
                    <a:pt x="2108" y="1523"/>
                    <a:pt x="2122" y="1520"/>
                  </a:cubicBezTo>
                  <a:cubicBezTo>
                    <a:pt x="2167" y="1517"/>
                    <a:pt x="2213" y="1506"/>
                    <a:pt x="2255" y="1492"/>
                  </a:cubicBezTo>
                  <a:lnTo>
                    <a:pt x="2318" y="1468"/>
                  </a:lnTo>
                  <a:lnTo>
                    <a:pt x="2332" y="1506"/>
                  </a:lnTo>
                  <a:lnTo>
                    <a:pt x="2339" y="1499"/>
                  </a:lnTo>
                  <a:cubicBezTo>
                    <a:pt x="2343" y="1492"/>
                    <a:pt x="2350" y="1485"/>
                    <a:pt x="2357" y="1478"/>
                  </a:cubicBezTo>
                  <a:lnTo>
                    <a:pt x="2367" y="1468"/>
                  </a:lnTo>
                  <a:cubicBezTo>
                    <a:pt x="2374" y="1461"/>
                    <a:pt x="2381" y="1457"/>
                    <a:pt x="2385" y="1454"/>
                  </a:cubicBezTo>
                  <a:lnTo>
                    <a:pt x="2399" y="1447"/>
                  </a:lnTo>
                  <a:cubicBezTo>
                    <a:pt x="2406" y="1440"/>
                    <a:pt x="2413" y="1436"/>
                    <a:pt x="2420" y="1433"/>
                  </a:cubicBezTo>
                  <a:lnTo>
                    <a:pt x="2427" y="1429"/>
                  </a:lnTo>
                  <a:cubicBezTo>
                    <a:pt x="2437" y="1426"/>
                    <a:pt x="2448" y="1422"/>
                    <a:pt x="2458" y="1422"/>
                  </a:cubicBezTo>
                  <a:lnTo>
                    <a:pt x="2479" y="1419"/>
                  </a:lnTo>
                  <a:cubicBezTo>
                    <a:pt x="2626" y="1398"/>
                    <a:pt x="2808" y="1377"/>
                    <a:pt x="2938" y="1188"/>
                  </a:cubicBezTo>
                  <a:cubicBezTo>
                    <a:pt x="2948" y="1174"/>
                    <a:pt x="2959" y="1160"/>
                    <a:pt x="2969" y="1146"/>
                  </a:cubicBezTo>
                  <a:lnTo>
                    <a:pt x="2980" y="1132"/>
                  </a:lnTo>
                  <a:cubicBezTo>
                    <a:pt x="2990" y="1121"/>
                    <a:pt x="2997" y="1114"/>
                    <a:pt x="3008" y="1104"/>
                  </a:cubicBezTo>
                  <a:lnTo>
                    <a:pt x="3022" y="1090"/>
                  </a:lnTo>
                  <a:lnTo>
                    <a:pt x="3046" y="1065"/>
                  </a:lnTo>
                  <a:lnTo>
                    <a:pt x="3060" y="1055"/>
                  </a:lnTo>
                  <a:lnTo>
                    <a:pt x="3092" y="1027"/>
                  </a:lnTo>
                  <a:lnTo>
                    <a:pt x="3102" y="1020"/>
                  </a:lnTo>
                  <a:cubicBezTo>
                    <a:pt x="3116" y="1009"/>
                    <a:pt x="3130" y="999"/>
                    <a:pt x="3144" y="988"/>
                  </a:cubicBezTo>
                  <a:lnTo>
                    <a:pt x="3155" y="981"/>
                  </a:lnTo>
                  <a:lnTo>
                    <a:pt x="3186" y="960"/>
                  </a:lnTo>
                  <a:lnTo>
                    <a:pt x="3200" y="950"/>
                  </a:lnTo>
                  <a:lnTo>
                    <a:pt x="3211" y="943"/>
                  </a:lnTo>
                  <a:cubicBezTo>
                    <a:pt x="3197" y="918"/>
                    <a:pt x="3183" y="893"/>
                    <a:pt x="3172" y="872"/>
                  </a:cubicBezTo>
                  <a:cubicBezTo>
                    <a:pt x="3155" y="834"/>
                    <a:pt x="3130" y="799"/>
                    <a:pt x="3102" y="767"/>
                  </a:cubicBezTo>
                  <a:lnTo>
                    <a:pt x="3095" y="760"/>
                  </a:lnTo>
                  <a:lnTo>
                    <a:pt x="3092" y="757"/>
                  </a:lnTo>
                  <a:cubicBezTo>
                    <a:pt x="3043" y="739"/>
                    <a:pt x="2990" y="732"/>
                    <a:pt x="2938" y="732"/>
                  </a:cubicBezTo>
                  <a:cubicBezTo>
                    <a:pt x="2826" y="722"/>
                    <a:pt x="2721" y="711"/>
                    <a:pt x="2700" y="627"/>
                  </a:cubicBezTo>
                  <a:lnTo>
                    <a:pt x="2696" y="606"/>
                  </a:lnTo>
                  <a:cubicBezTo>
                    <a:pt x="2672" y="508"/>
                    <a:pt x="2654" y="477"/>
                    <a:pt x="2619" y="477"/>
                  </a:cubicBezTo>
                  <a:cubicBezTo>
                    <a:pt x="2588" y="477"/>
                    <a:pt x="2553" y="473"/>
                    <a:pt x="2518" y="466"/>
                  </a:cubicBezTo>
                  <a:cubicBezTo>
                    <a:pt x="2483" y="462"/>
                    <a:pt x="2457" y="459"/>
                    <a:pt x="2438" y="459"/>
                  </a:cubicBezTo>
                  <a:cubicBezTo>
                    <a:pt x="2400" y="459"/>
                    <a:pt x="2386" y="469"/>
                    <a:pt x="2374" y="494"/>
                  </a:cubicBezTo>
                  <a:cubicBezTo>
                    <a:pt x="2352" y="547"/>
                    <a:pt x="2304" y="580"/>
                    <a:pt x="2249" y="580"/>
                  </a:cubicBezTo>
                  <a:cubicBezTo>
                    <a:pt x="2242" y="580"/>
                    <a:pt x="2234" y="580"/>
                    <a:pt x="2227" y="578"/>
                  </a:cubicBezTo>
                  <a:cubicBezTo>
                    <a:pt x="2118" y="568"/>
                    <a:pt x="1978" y="449"/>
                    <a:pt x="1961" y="354"/>
                  </a:cubicBezTo>
                  <a:cubicBezTo>
                    <a:pt x="1950" y="305"/>
                    <a:pt x="1905" y="242"/>
                    <a:pt x="1642" y="148"/>
                  </a:cubicBezTo>
                  <a:cubicBezTo>
                    <a:pt x="1625" y="144"/>
                    <a:pt x="1604" y="134"/>
                    <a:pt x="1586" y="127"/>
                  </a:cubicBezTo>
                  <a:lnTo>
                    <a:pt x="1576" y="123"/>
                  </a:lnTo>
                  <a:cubicBezTo>
                    <a:pt x="1558" y="113"/>
                    <a:pt x="1537" y="106"/>
                    <a:pt x="1520" y="95"/>
                  </a:cubicBezTo>
                  <a:lnTo>
                    <a:pt x="1506" y="88"/>
                  </a:lnTo>
                  <a:cubicBezTo>
                    <a:pt x="1488" y="78"/>
                    <a:pt x="1467" y="64"/>
                    <a:pt x="1446" y="53"/>
                  </a:cubicBezTo>
                  <a:lnTo>
                    <a:pt x="1443" y="50"/>
                  </a:lnTo>
                  <a:cubicBezTo>
                    <a:pt x="1422" y="36"/>
                    <a:pt x="1401" y="22"/>
                    <a:pt x="1380" y="4"/>
                  </a:cubicBezTo>
                  <a:lnTo>
                    <a:pt x="136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44" name="Google Shape;4758;p79">
              <a:extLst>
                <a:ext uri="{13A0A01E-EAC2-4F62-9BC5-619BAF998CEE}">
                  <a16:creationId xmlns:a16="http://schemas.microsoft.com/office/drawing/2010/main" id="{92E23721-E057-4861-807D-D2C1F1518B3B}"/>
                </a:ext>
              </a:extLst>
            </p:cNvPr>
            <p:cNvSpPr/>
            <p:nvPr/>
          </p:nvSpPr>
          <p:spPr>
            <a:xfrm rot="0">
              <a:off x="2183195" y="1635589"/>
              <a:ext cx="1534" cy="2390"/>
            </a:xfrm>
            <a:custGeom>
              <a:avLst/>
              <a:gdLst/>
              <a:ahLst/>
              <a:cxnLst/>
              <a:rect b="b" l="0" r="r" t="0"/>
              <a:pathLst>
                <a:path h="176" w="113">
                  <a:moveTo>
                    <a:pt x="112" y="176"/>
                  </a:moveTo>
                  <a:lnTo>
                    <a:pt x="112" y="176"/>
                  </a:lnTo>
                  <a:cubicBezTo>
                    <a:pt x="95" y="151"/>
                    <a:pt x="84" y="126"/>
                    <a:pt x="70" y="105"/>
                  </a:cubicBezTo>
                  <a:cubicBezTo>
                    <a:pt x="53" y="67"/>
                    <a:pt x="28" y="32"/>
                    <a:pt x="0" y="0"/>
                  </a:cubicBezTo>
                  <a:cubicBezTo>
                    <a:pt x="28" y="32"/>
                    <a:pt x="53" y="67"/>
                    <a:pt x="70" y="105"/>
                  </a:cubicBezTo>
                  <a:cubicBezTo>
                    <a:pt x="84" y="126"/>
                    <a:pt x="95" y="151"/>
                    <a:pt x="112" y="17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45" name="Google Shape;4759;p79">
              <a:extLst>
                <a:ext uri="{D60AA623-103C-462A-84BD-747CFA4546C7}">
                  <a16:creationId xmlns:a16="http://schemas.microsoft.com/office/drawing/2010/main" id="{E26BBA7E-4C06-41BD-92D7-8259BED9F81A}"/>
                </a:ext>
              </a:extLst>
            </p:cNvPr>
            <p:cNvSpPr/>
            <p:nvPr/>
          </p:nvSpPr>
          <p:spPr>
            <a:xfrm rot="0">
              <a:off x="2161755" y="1626465"/>
              <a:ext cx="774" cy="394"/>
            </a:xfrm>
            <a:custGeom>
              <a:avLst/>
              <a:gdLst/>
              <a:ahLst/>
              <a:cxnLst/>
              <a:rect b="b" l="0" r="r" t="0"/>
              <a:pathLst>
                <a:path h="29" w="57">
                  <a:moveTo>
                    <a:pt x="0" y="0"/>
                  </a:moveTo>
                  <a:cubicBezTo>
                    <a:pt x="18" y="11"/>
                    <a:pt x="35" y="18"/>
                    <a:pt x="56" y="28"/>
                  </a:cubicBezTo>
                  <a:cubicBezTo>
                    <a:pt x="35" y="18"/>
                    <a:pt x="18"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46" name="Google Shape;4760;p79">
              <a:extLst>
                <a:ext uri="{1A82FF29-90E4-4FE2-9791-FDB67E3D5036}">
                  <a16:creationId xmlns:a16="http://schemas.microsoft.com/office/drawing/2010/main" id="{DB961959-4481-4D7F-B207-7BE205ADA19A}"/>
                </a:ext>
              </a:extLst>
            </p:cNvPr>
            <p:cNvSpPr/>
            <p:nvPr/>
          </p:nvSpPr>
          <p:spPr>
            <a:xfrm rot="0">
              <a:off x="2162612" y="1626885"/>
              <a:ext cx="720" cy="299"/>
            </a:xfrm>
            <a:custGeom>
              <a:avLst/>
              <a:gdLst/>
              <a:ahLst/>
              <a:cxnLst/>
              <a:rect b="b" l="0" r="r" t="0"/>
              <a:pathLst>
                <a:path h="22" w="53">
                  <a:moveTo>
                    <a:pt x="0" y="1"/>
                  </a:moveTo>
                  <a:lnTo>
                    <a:pt x="0" y="1"/>
                  </a:lnTo>
                  <a:cubicBezTo>
                    <a:pt x="18" y="11"/>
                    <a:pt x="39" y="18"/>
                    <a:pt x="53" y="22"/>
                  </a:cubicBezTo>
                  <a:cubicBezTo>
                    <a:pt x="39" y="18"/>
                    <a:pt x="18"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47" name="Google Shape;4761;p79">
              <a:extLst>
                <a:ext uri="{0F751430-40E2-42A3-8960-355DC0B14865}">
                  <a16:creationId xmlns:a16="http://schemas.microsoft.com/office/drawing/2010/main" id="{4729E218-0F48-444B-887F-661882DA26AF}"/>
                </a:ext>
              </a:extLst>
            </p:cNvPr>
            <p:cNvSpPr/>
            <p:nvPr/>
          </p:nvSpPr>
          <p:spPr>
            <a:xfrm rot="0">
              <a:off x="2183045" y="1635439"/>
              <a:ext cx="68" cy="68"/>
            </a:xfrm>
            <a:custGeom>
              <a:avLst/>
              <a:gdLst/>
              <a:ahLst/>
              <a:cxnLst/>
              <a:rect b="b" l="0" r="r" t="0"/>
              <a:pathLst>
                <a:path h="5" w="5">
                  <a:moveTo>
                    <a:pt x="1" y="1"/>
                  </a:moveTo>
                  <a:lnTo>
                    <a:pt x="1" y="1"/>
                  </a:lnTo>
                  <a:lnTo>
                    <a:pt x="4"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48" name="Google Shape;4762;p79">
              <a:extLst>
                <a:ext uri="{06B5DD8B-B5E3-4524-933F-52C24538CA71}">
                  <a16:creationId xmlns:a16="http://schemas.microsoft.com/office/drawing/2010/main" id="{D3C78BB4-0849-496A-AEB7-80B3DB9AB1DA}"/>
                </a:ext>
              </a:extLst>
            </p:cNvPr>
            <p:cNvSpPr/>
            <p:nvPr/>
          </p:nvSpPr>
          <p:spPr>
            <a:xfrm rot="0">
              <a:off x="2160711" y="1625894"/>
              <a:ext cx="815" cy="489"/>
            </a:xfrm>
            <a:custGeom>
              <a:avLst/>
              <a:gdLst/>
              <a:ahLst/>
              <a:cxnLst/>
              <a:rect b="b" l="0" r="r" t="0"/>
              <a:pathLst>
                <a:path h="36" w="60">
                  <a:moveTo>
                    <a:pt x="0" y="0"/>
                  </a:moveTo>
                  <a:cubicBezTo>
                    <a:pt x="21" y="11"/>
                    <a:pt x="42" y="25"/>
                    <a:pt x="60" y="35"/>
                  </a:cubicBezTo>
                  <a:cubicBezTo>
                    <a:pt x="42" y="25"/>
                    <a:pt x="21"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49" name="Google Shape;4763;p79">
              <a:extLst>
                <a:ext uri="{B5D2E24E-CE32-4AF1-9704-873CB731DC42}">
                  <a16:creationId xmlns:a16="http://schemas.microsoft.com/office/drawing/2010/main" id="{F90C8677-B04D-4F8A-869B-B2F11432FB88}"/>
                </a:ext>
              </a:extLst>
            </p:cNvPr>
            <p:cNvSpPr/>
            <p:nvPr/>
          </p:nvSpPr>
          <p:spPr>
            <a:xfrm rot="0">
              <a:off x="2159801" y="1625270"/>
              <a:ext cx="869" cy="584"/>
            </a:xfrm>
            <a:custGeom>
              <a:avLst/>
              <a:gdLst/>
              <a:ahLst/>
              <a:cxnLst/>
              <a:rect b="b" l="0" r="r" t="0"/>
              <a:pathLst>
                <a:path h="43" w="64">
                  <a:moveTo>
                    <a:pt x="1" y="1"/>
                  </a:moveTo>
                  <a:cubicBezTo>
                    <a:pt x="22" y="15"/>
                    <a:pt x="43" y="29"/>
                    <a:pt x="64" y="43"/>
                  </a:cubicBezTo>
                  <a:cubicBezTo>
                    <a:pt x="43" y="29"/>
                    <a:pt x="22" y="15"/>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50" name="Google Shape;4764;p79">
              <a:extLst>
                <a:ext uri="{556C1800-62B8-4159-A548-8F573AFB8F7D}">
                  <a16:creationId xmlns:a16="http://schemas.microsoft.com/office/drawing/2010/main" id="{E446F348-833A-404C-8194-DEE5D7F1A190}"/>
                </a:ext>
              </a:extLst>
            </p:cNvPr>
            <p:cNvSpPr/>
            <p:nvPr/>
          </p:nvSpPr>
          <p:spPr>
            <a:xfrm rot="0">
              <a:off x="2166359" y="1644332"/>
              <a:ext cx="204" cy="163"/>
            </a:xfrm>
            <a:custGeom>
              <a:avLst/>
              <a:gdLst/>
              <a:ahLst/>
              <a:cxnLst/>
              <a:rect b="b" l="0" r="r" t="0"/>
              <a:pathLst>
                <a:path h="12" w="15">
                  <a:moveTo>
                    <a:pt x="1" y="1"/>
                  </a:moveTo>
                  <a:cubicBezTo>
                    <a:pt x="8" y="4"/>
                    <a:pt x="11" y="8"/>
                    <a:pt x="15" y="11"/>
                  </a:cubicBezTo>
                  <a:cubicBezTo>
                    <a:pt x="11" y="8"/>
                    <a:pt x="8"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51" name="Google Shape;4765;p79">
              <a:extLst>
                <a:ext uri="{9774826F-D0D0-4EA6-BBA1-709BCB6A2269}">
                  <a16:creationId xmlns:a16="http://schemas.microsoft.com/office/drawing/2010/main" id="{A28F9175-3A36-451C-8DD6-4D812E6BC0B6}"/>
                </a:ext>
              </a:extLst>
            </p:cNvPr>
            <p:cNvSpPr/>
            <p:nvPr/>
          </p:nvSpPr>
          <p:spPr>
            <a:xfrm rot="0">
              <a:off x="2156855" y="1646478"/>
              <a:ext cx="163" cy="54"/>
            </a:xfrm>
            <a:custGeom>
              <a:avLst/>
              <a:gdLst/>
              <a:ahLst/>
              <a:cxnLst/>
              <a:rect b="b" l="0" r="r" t="0"/>
              <a:pathLst>
                <a:path h="4" w="12">
                  <a:moveTo>
                    <a:pt x="1" y="4"/>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52" name="Google Shape;4766;p79">
              <a:extLst>
                <a:ext uri="{A8DFDE1D-0A9A-4D68-8C6A-F5B41FB21746}">
                  <a16:creationId xmlns:a16="http://schemas.microsoft.com/office/drawing/2010/main" id="{A01281E1-69B8-47C7-8959-4750537A18C1}"/>
                </a:ext>
              </a:extLst>
            </p:cNvPr>
            <p:cNvSpPr/>
            <p:nvPr/>
          </p:nvSpPr>
          <p:spPr>
            <a:xfrm rot="0">
              <a:off x="2157045" y="1646423"/>
              <a:ext cx="163" cy="68"/>
            </a:xfrm>
            <a:custGeom>
              <a:avLst/>
              <a:gdLst/>
              <a:ahLst/>
              <a:cxnLst/>
              <a:rect b="b" l="0" r="r" t="0"/>
              <a:pathLst>
                <a:path h="5" w="12">
                  <a:moveTo>
                    <a:pt x="1" y="4"/>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53" name="Google Shape;4767;p79">
              <a:extLst>
                <a:ext uri="{7FA54630-9193-4C1F-9E7C-435D783DDB89}">
                  <a16:creationId xmlns:a16="http://schemas.microsoft.com/office/drawing/2010/main" id="{1653AC47-69C6-4EA1-8715-589FB6924E9F}"/>
                </a:ext>
              </a:extLst>
            </p:cNvPr>
            <p:cNvSpPr/>
            <p:nvPr/>
          </p:nvSpPr>
          <p:spPr>
            <a:xfrm rot="0">
              <a:off x="2156569" y="1646518"/>
              <a:ext cx="204" cy="68"/>
            </a:xfrm>
            <a:custGeom>
              <a:avLst/>
              <a:gdLst/>
              <a:ahLst/>
              <a:cxnLst/>
              <a:rect b="b" l="0" r="r" t="0"/>
              <a:pathLst>
                <a:path h="5" w="15">
                  <a:moveTo>
                    <a:pt x="1" y="4"/>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54" name="Google Shape;4768;p79">
              <a:extLst>
                <a:ext uri="{2A11C8DC-4949-480D-847C-4F2D828DC617}">
                  <a16:creationId xmlns:a16="http://schemas.microsoft.com/office/drawing/2010/main" id="{A7ACDB89-CCC8-44D1-9CD4-67090411D948}"/>
                </a:ext>
              </a:extLst>
            </p:cNvPr>
            <p:cNvSpPr/>
            <p:nvPr/>
          </p:nvSpPr>
          <p:spPr>
            <a:xfrm rot="0">
              <a:off x="2157384" y="1646233"/>
              <a:ext cx="149" cy="109"/>
            </a:xfrm>
            <a:custGeom>
              <a:avLst/>
              <a:gdLst/>
              <a:ahLst/>
              <a:cxnLst/>
              <a:rect b="b" l="0" r="r" t="0"/>
              <a:pathLst>
                <a:path h="8" w="11">
                  <a:moveTo>
                    <a:pt x="0" y="8"/>
                  </a:moveTo>
                  <a:cubicBezTo>
                    <a:pt x="4" y="4"/>
                    <a:pt x="7" y="4"/>
                    <a:pt x="11" y="1"/>
                  </a:cubicBezTo>
                  <a:cubicBezTo>
                    <a:pt x="7" y="4"/>
                    <a:pt x="4" y="4"/>
                    <a:pt x="0" y="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55" name="Google Shape;4769;p79">
              <a:extLst>
                <a:ext uri="{E299EDD7-DB6E-414E-B8C6-42BBFCE9175F}">
                  <a16:creationId xmlns:a16="http://schemas.microsoft.com/office/drawing/2010/main" id="{A9B01900-3500-4A97-9998-9A593975E925}"/>
                </a:ext>
              </a:extLst>
            </p:cNvPr>
            <p:cNvSpPr/>
            <p:nvPr/>
          </p:nvSpPr>
          <p:spPr>
            <a:xfrm rot="0">
              <a:off x="2165028" y="1643531"/>
              <a:ext cx="1059" cy="584"/>
            </a:xfrm>
            <a:custGeom>
              <a:avLst/>
              <a:gdLst/>
              <a:ahLst/>
              <a:cxnLst/>
              <a:rect b="b" l="0" r="r" t="0"/>
              <a:pathLst>
                <a:path h="43" w="78">
                  <a:moveTo>
                    <a:pt x="1" y="0"/>
                  </a:moveTo>
                  <a:cubicBezTo>
                    <a:pt x="29" y="11"/>
                    <a:pt x="53" y="25"/>
                    <a:pt x="78" y="42"/>
                  </a:cubicBezTo>
                  <a:cubicBezTo>
                    <a:pt x="53" y="25"/>
                    <a:pt x="29" y="11"/>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56" name="Google Shape;4770;p79">
              <a:extLst>
                <a:ext uri="{35F59F17-2436-4F0D-94A7-787F6D9F3A0B}">
                  <a16:creationId xmlns:a16="http://schemas.microsoft.com/office/drawing/2010/main" id="{697BEB11-FA99-4261-8D62-72EF30FCE2E4}"/>
                </a:ext>
              </a:extLst>
            </p:cNvPr>
            <p:cNvSpPr/>
            <p:nvPr/>
          </p:nvSpPr>
          <p:spPr>
            <a:xfrm rot="0">
              <a:off x="2157235" y="1646383"/>
              <a:ext cx="163" cy="54"/>
            </a:xfrm>
            <a:custGeom>
              <a:avLst/>
              <a:gdLst/>
              <a:ahLst/>
              <a:cxnLst/>
              <a:rect b="b" l="0" r="r" t="0"/>
              <a:pathLst>
                <a:path h="4" w="12">
                  <a:moveTo>
                    <a:pt x="1" y="4"/>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57" name="Google Shape;4771;p79">
              <a:extLst>
                <a:ext uri="{841575CF-DBDD-4F93-9894-1FA60370A0D9}">
                  <a16:creationId xmlns:a16="http://schemas.microsoft.com/office/drawing/2010/main" id="{5F07F37A-68FE-4935-ADBE-F7C0BCF70847}"/>
                </a:ext>
              </a:extLst>
            </p:cNvPr>
            <p:cNvSpPr/>
            <p:nvPr/>
          </p:nvSpPr>
          <p:spPr>
            <a:xfrm rot="0">
              <a:off x="2160561" y="1642432"/>
              <a:ext cx="1303" cy="204"/>
            </a:xfrm>
            <a:custGeom>
              <a:avLst/>
              <a:gdLst/>
              <a:ahLst/>
              <a:cxnLst/>
              <a:rect b="b" l="0" r="r" t="0"/>
              <a:pathLst>
                <a:path h="15" w="96">
                  <a:moveTo>
                    <a:pt x="1" y="1"/>
                  </a:moveTo>
                  <a:cubicBezTo>
                    <a:pt x="25" y="4"/>
                    <a:pt x="60" y="8"/>
                    <a:pt x="95" y="15"/>
                  </a:cubicBezTo>
                  <a:cubicBezTo>
                    <a:pt x="60" y="8"/>
                    <a:pt x="29"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58" name="Google Shape;4772;p79">
              <a:extLst>
                <a:ext uri="{B9D8B18E-24B2-4F87-8C0E-85B377051E03}">
                  <a16:creationId xmlns:a16="http://schemas.microsoft.com/office/drawing/2010/main" id="{7E745563-374D-42FE-ADAA-DBFC7A01E052}"/>
                </a:ext>
              </a:extLst>
            </p:cNvPr>
            <p:cNvSpPr/>
            <p:nvPr/>
          </p:nvSpPr>
          <p:spPr>
            <a:xfrm rot="0">
              <a:off x="2164458" y="1643287"/>
              <a:ext cx="489" cy="204"/>
            </a:xfrm>
            <a:custGeom>
              <a:avLst/>
              <a:gdLst/>
              <a:ahLst/>
              <a:cxnLst/>
              <a:rect b="b" l="0" r="r" t="0"/>
              <a:pathLst>
                <a:path h="15" w="36">
                  <a:moveTo>
                    <a:pt x="1" y="1"/>
                  </a:moveTo>
                  <a:cubicBezTo>
                    <a:pt x="15" y="4"/>
                    <a:pt x="25" y="8"/>
                    <a:pt x="36" y="15"/>
                  </a:cubicBezTo>
                  <a:cubicBezTo>
                    <a:pt x="25" y="8"/>
                    <a:pt x="15"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59" name="Google Shape;4773;p79">
              <a:extLst>
                <a:ext uri="{BB7772FA-FBF6-4250-A4E3-6F821B0B0492}">
                  <a16:creationId xmlns:a16="http://schemas.microsoft.com/office/drawing/2010/main" id="{4A20B166-DC0E-461A-A5C0-D6F6EB645CB0}"/>
                </a:ext>
              </a:extLst>
            </p:cNvPr>
            <p:cNvSpPr/>
            <p:nvPr/>
          </p:nvSpPr>
          <p:spPr>
            <a:xfrm rot="0">
              <a:off x="2162135" y="1642675"/>
              <a:ext cx="2200" cy="584"/>
            </a:xfrm>
            <a:custGeom>
              <a:avLst/>
              <a:gdLst/>
              <a:ahLst/>
              <a:cxnLst/>
              <a:rect b="b" l="0" r="r" t="0"/>
              <a:pathLst>
                <a:path h="43" w="162">
                  <a:moveTo>
                    <a:pt x="0" y="0"/>
                  </a:moveTo>
                  <a:cubicBezTo>
                    <a:pt x="56" y="7"/>
                    <a:pt x="109" y="21"/>
                    <a:pt x="161" y="42"/>
                  </a:cubicBezTo>
                  <a:cubicBezTo>
                    <a:pt x="109" y="21"/>
                    <a:pt x="56"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60" name="Google Shape;4774;p79">
              <a:extLst>
                <a:ext uri="{8B66B3BD-3120-4E22-B13D-CF977D5C80BF}">
                  <a16:creationId xmlns:a16="http://schemas.microsoft.com/office/drawing/2010/main" id="{90527719-DDEE-47DC-96C8-E37FA0F3AC44}"/>
                </a:ext>
              </a:extLst>
            </p:cNvPr>
            <p:cNvSpPr/>
            <p:nvPr/>
          </p:nvSpPr>
          <p:spPr>
            <a:xfrm rot="0">
              <a:off x="2156244" y="1646614"/>
              <a:ext cx="244" cy="14"/>
            </a:xfrm>
            <a:custGeom>
              <a:avLst/>
              <a:gdLst/>
              <a:ahLst/>
              <a:cxnLst/>
              <a:rect b="b" l="0" r="r" t="0"/>
              <a:pathLst>
                <a:path h="1" w="18">
                  <a:moveTo>
                    <a:pt x="0" y="1"/>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61" name="Google Shape;4775;p79">
              <a:extLst>
                <a:ext uri="{59A965D6-877C-4915-874D-BA3C0450A679}">
                  <a16:creationId xmlns:a16="http://schemas.microsoft.com/office/drawing/2010/main" id="{952B4475-CADB-4788-8A19-66381946168F}"/>
                </a:ext>
              </a:extLst>
            </p:cNvPr>
            <p:cNvSpPr/>
            <p:nvPr/>
          </p:nvSpPr>
          <p:spPr>
            <a:xfrm rot="0">
              <a:off x="2154628" y="1646614"/>
              <a:ext cx="1195" cy="54"/>
            </a:xfrm>
            <a:custGeom>
              <a:avLst/>
              <a:gdLst/>
              <a:ahLst/>
              <a:cxnLst/>
              <a:rect b="b" l="0" r="r" t="0"/>
              <a:pathLst>
                <a:path h="4" w="88">
                  <a:moveTo>
                    <a:pt x="0" y="1"/>
                  </a:moveTo>
                  <a:cubicBezTo>
                    <a:pt x="16" y="2"/>
                    <a:pt x="32" y="3"/>
                    <a:pt x="47" y="3"/>
                  </a:cubicBezTo>
                  <a:cubicBezTo>
                    <a:pt x="61" y="3"/>
                    <a:pt x="75" y="2"/>
                    <a:pt x="8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62" name="Google Shape;4776;p79">
              <a:extLst>
                <a:ext uri="{B40C77DF-A6CB-4033-8147-5637141B5848}">
                  <a16:creationId xmlns:a16="http://schemas.microsoft.com/office/drawing/2010/main" id="{C7687959-AF0C-4E62-B43F-78A9C2B8E85E}"/>
                </a:ext>
              </a:extLst>
            </p:cNvPr>
            <p:cNvSpPr/>
            <p:nvPr/>
          </p:nvSpPr>
          <p:spPr>
            <a:xfrm rot="0">
              <a:off x="2166984" y="1644903"/>
              <a:ext cx="2906" cy="1113"/>
            </a:xfrm>
            <a:custGeom>
              <a:avLst/>
              <a:gdLst/>
              <a:ahLst/>
              <a:cxnLst/>
              <a:rect b="b" l="0" r="r" t="0"/>
              <a:pathLst>
                <a:path h="82" w="214">
                  <a:moveTo>
                    <a:pt x="214" y="67"/>
                  </a:moveTo>
                  <a:cubicBezTo>
                    <a:pt x="137" y="81"/>
                    <a:pt x="60" y="57"/>
                    <a:pt x="4" y="1"/>
                  </a:cubicBezTo>
                  <a:lnTo>
                    <a:pt x="0" y="1"/>
                  </a:lnTo>
                  <a:lnTo>
                    <a:pt x="4" y="1"/>
                  </a:lnTo>
                  <a:cubicBezTo>
                    <a:pt x="60" y="57"/>
                    <a:pt x="137" y="81"/>
                    <a:pt x="214" y="6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63" name="Google Shape;4777;p79">
              <a:extLst>
                <a:ext uri="{D2E39925-E9AA-4E7B-91A8-0FC5A94E8805}">
                  <a16:creationId xmlns:a16="http://schemas.microsoft.com/office/drawing/2010/main" id="{15AA889E-8C2B-4954-91F7-76DAB0373CED}"/>
                </a:ext>
              </a:extLst>
            </p:cNvPr>
            <p:cNvSpPr/>
            <p:nvPr/>
          </p:nvSpPr>
          <p:spPr>
            <a:xfrm rot="0">
              <a:off x="2154248" y="1646614"/>
              <a:ext cx="394" cy="14"/>
            </a:xfrm>
            <a:custGeom>
              <a:avLst/>
              <a:gdLst/>
              <a:ahLst/>
              <a:cxnLst/>
              <a:rect b="b" l="0" r="r" t="0"/>
              <a:pathLst>
                <a:path h="1" w="29">
                  <a:moveTo>
                    <a:pt x="0" y="1"/>
                  </a:moveTo>
                  <a:lnTo>
                    <a:pt x="2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64" name="Google Shape;4778;p79">
              <a:extLst>
                <a:ext uri="{8C63A50E-F07F-48FE-8ABB-2417F5F0127B}">
                  <a16:creationId xmlns:a16="http://schemas.microsoft.com/office/drawing/2010/main" id="{72757A69-77EF-4FC1-9357-C5FEBA420A62}"/>
                </a:ext>
              </a:extLst>
            </p:cNvPr>
            <p:cNvSpPr/>
            <p:nvPr/>
          </p:nvSpPr>
          <p:spPr>
            <a:xfrm rot="0">
              <a:off x="2153813" y="1646573"/>
              <a:ext cx="352" cy="54"/>
            </a:xfrm>
            <a:custGeom>
              <a:avLst/>
              <a:gdLst/>
              <a:ahLst/>
              <a:cxnLst/>
              <a:rect b="b" l="0" r="r" t="0"/>
              <a:pathLst>
                <a:path h="4" w="26">
                  <a:moveTo>
                    <a:pt x="1" y="0"/>
                  </a:moveTo>
                  <a:lnTo>
                    <a:pt x="2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65" name="Google Shape;4779;p79">
              <a:extLst>
                <a:ext uri="{20797E96-6868-43AA-A2BC-C96E63CB73D6}">
                  <a16:creationId xmlns:a16="http://schemas.microsoft.com/office/drawing/2010/main" id="{E8ADE368-5F04-467F-B9A8-280AFF7E1549}"/>
                </a:ext>
              </a:extLst>
            </p:cNvPr>
            <p:cNvSpPr/>
            <p:nvPr/>
          </p:nvSpPr>
          <p:spPr>
            <a:xfrm rot="0">
              <a:off x="2153433" y="1646518"/>
              <a:ext cx="299" cy="68"/>
            </a:xfrm>
            <a:custGeom>
              <a:avLst/>
              <a:gdLst/>
              <a:ahLst/>
              <a:cxnLst/>
              <a:rect b="b" l="0" r="r" t="0"/>
              <a:pathLst>
                <a:path h="5" w="22">
                  <a:moveTo>
                    <a:pt x="1" y="1"/>
                  </a:moveTo>
                  <a:lnTo>
                    <a:pt x="22"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66" name="Google Shape;4780;p79">
              <a:extLst>
                <a:ext uri="{D38567A5-D770-4EAA-A334-160B4D76C8BF}">
                  <a16:creationId xmlns:a16="http://schemas.microsoft.com/office/drawing/2010/main" id="{39710776-4018-4EA0-8950-D7A1953BCBBE}"/>
                </a:ext>
              </a:extLst>
            </p:cNvPr>
            <p:cNvSpPr/>
            <p:nvPr/>
          </p:nvSpPr>
          <p:spPr>
            <a:xfrm rot="0">
              <a:off x="2171641" y="1645051"/>
              <a:ext cx="1100" cy="530"/>
            </a:xfrm>
            <a:custGeom>
              <a:avLst/>
              <a:gdLst/>
              <a:ahLst/>
              <a:cxnLst/>
              <a:rect b="b" l="0" r="r" t="0"/>
              <a:pathLst>
                <a:path h="39" w="81">
                  <a:moveTo>
                    <a:pt x="81" y="39"/>
                  </a:moveTo>
                  <a:lnTo>
                    <a:pt x="81" y="39"/>
                  </a:lnTo>
                  <a:lnTo>
                    <a:pt x="67" y="0"/>
                  </a:lnTo>
                  <a:lnTo>
                    <a:pt x="0" y="25"/>
                  </a:lnTo>
                  <a:lnTo>
                    <a:pt x="6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67" name="Google Shape;4781;p79">
              <a:extLst>
                <a:ext uri="{D8E2A239-D183-4580-8588-5150596DF2C9}">
                  <a16:creationId xmlns:a16="http://schemas.microsoft.com/office/drawing/2010/main" id="{BB2306CD-D1AD-4E45-A425-DEF0020AF2AB}"/>
                </a:ext>
              </a:extLst>
            </p:cNvPr>
            <p:cNvSpPr/>
            <p:nvPr/>
          </p:nvSpPr>
          <p:spPr>
            <a:xfrm rot="0">
              <a:off x="2152957" y="1646478"/>
              <a:ext cx="352" cy="54"/>
            </a:xfrm>
            <a:custGeom>
              <a:avLst/>
              <a:gdLst/>
              <a:ahLst/>
              <a:cxnLst/>
              <a:rect b="b" l="0" r="r" t="0"/>
              <a:pathLst>
                <a:path h="4" w="26">
                  <a:moveTo>
                    <a:pt x="1" y="0"/>
                  </a:moveTo>
                  <a:lnTo>
                    <a:pt x="2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68" name="Google Shape;4782;p79">
              <a:extLst>
                <a:ext uri="{E8423B95-1D58-4B06-9284-534EDE35E20F}">
                  <a16:creationId xmlns:a16="http://schemas.microsoft.com/office/drawing/2010/main" id="{AD26AF0B-A95C-4749-B05B-3CE6866E1EEE}"/>
                </a:ext>
              </a:extLst>
            </p:cNvPr>
            <p:cNvSpPr/>
            <p:nvPr/>
          </p:nvSpPr>
          <p:spPr>
            <a:xfrm rot="0">
              <a:off x="2155864" y="1646614"/>
              <a:ext cx="299" cy="14"/>
            </a:xfrm>
            <a:custGeom>
              <a:avLst/>
              <a:gdLst/>
              <a:ahLst/>
              <a:cxnLst/>
              <a:rect b="b" l="0" r="r" t="0"/>
              <a:pathLst>
                <a:path h="1" w="22">
                  <a:moveTo>
                    <a:pt x="0" y="1"/>
                  </a:moveTo>
                  <a:lnTo>
                    <a:pt x="2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69" name="Google Shape;4783;p79">
              <a:extLst>
                <a:ext uri="{261DCCD9-E464-4B1E-B160-39FEC53BC3F3}">
                  <a16:creationId xmlns:a16="http://schemas.microsoft.com/office/drawing/2010/main" id="{DD530D75-EA9A-447A-9C43-675C8BD36B65}"/>
                </a:ext>
              </a:extLst>
            </p:cNvPr>
            <p:cNvSpPr/>
            <p:nvPr/>
          </p:nvSpPr>
          <p:spPr>
            <a:xfrm rot="0">
              <a:off x="2152768" y="1646423"/>
              <a:ext cx="109" cy="14"/>
            </a:xfrm>
            <a:custGeom>
              <a:avLst/>
              <a:gdLst/>
              <a:ahLst/>
              <a:cxnLst/>
              <a:rect b="b" l="0" r="r" t="0"/>
              <a:pathLst>
                <a:path h="1" w="8">
                  <a:moveTo>
                    <a:pt x="1" y="1"/>
                  </a:moveTo>
                  <a:lnTo>
                    <a:pt x="1" y="1"/>
                  </a:ln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70" name="Google Shape;4784;p79">
              <a:extLst>
                <a:ext uri="{7AD9071E-5B2E-465C-B2B9-3AAE59185F3F}">
                  <a16:creationId xmlns:a16="http://schemas.microsoft.com/office/drawing/2010/main" id="{9856228F-A92C-4867-8081-98B0F0072FCD}"/>
                </a:ext>
              </a:extLst>
            </p:cNvPr>
            <p:cNvSpPr/>
            <p:nvPr/>
          </p:nvSpPr>
          <p:spPr>
            <a:xfrm rot="0">
              <a:off x="2173637" y="1639417"/>
              <a:ext cx="38708" cy="14569"/>
            </a:xfrm>
            <a:custGeom>
              <a:avLst/>
              <a:gdLst/>
              <a:ahLst/>
              <a:cxnLst/>
              <a:rect b="b" l="0" r="r" t="0"/>
              <a:pathLst>
                <a:path h="1073" w="2851">
                  <a:moveTo>
                    <a:pt x="1262" y="0"/>
                  </a:moveTo>
                  <a:cubicBezTo>
                    <a:pt x="1246" y="0"/>
                    <a:pt x="1220" y="12"/>
                    <a:pt x="1194" y="27"/>
                  </a:cubicBezTo>
                  <a:cubicBezTo>
                    <a:pt x="1154" y="44"/>
                    <a:pt x="1104" y="68"/>
                    <a:pt x="1047" y="68"/>
                  </a:cubicBezTo>
                  <a:cubicBezTo>
                    <a:pt x="1015" y="68"/>
                    <a:pt x="981" y="61"/>
                    <a:pt x="946" y="41"/>
                  </a:cubicBezTo>
                  <a:cubicBezTo>
                    <a:pt x="935" y="34"/>
                    <a:pt x="928" y="27"/>
                    <a:pt x="918" y="23"/>
                  </a:cubicBezTo>
                  <a:cubicBezTo>
                    <a:pt x="911" y="16"/>
                    <a:pt x="900" y="9"/>
                    <a:pt x="893" y="2"/>
                  </a:cubicBezTo>
                  <a:lnTo>
                    <a:pt x="876" y="9"/>
                  </a:lnTo>
                  <a:lnTo>
                    <a:pt x="865" y="16"/>
                  </a:lnTo>
                  <a:lnTo>
                    <a:pt x="830" y="41"/>
                  </a:lnTo>
                  <a:lnTo>
                    <a:pt x="816" y="48"/>
                  </a:lnTo>
                  <a:lnTo>
                    <a:pt x="792" y="69"/>
                  </a:lnTo>
                  <a:lnTo>
                    <a:pt x="778" y="79"/>
                  </a:lnTo>
                  <a:lnTo>
                    <a:pt x="753" y="97"/>
                  </a:lnTo>
                  <a:lnTo>
                    <a:pt x="743" y="111"/>
                  </a:lnTo>
                  <a:lnTo>
                    <a:pt x="718" y="128"/>
                  </a:lnTo>
                  <a:lnTo>
                    <a:pt x="708" y="142"/>
                  </a:lnTo>
                  <a:cubicBezTo>
                    <a:pt x="701" y="149"/>
                    <a:pt x="694" y="156"/>
                    <a:pt x="687" y="163"/>
                  </a:cubicBezTo>
                  <a:lnTo>
                    <a:pt x="676" y="177"/>
                  </a:lnTo>
                  <a:cubicBezTo>
                    <a:pt x="666" y="188"/>
                    <a:pt x="655" y="202"/>
                    <a:pt x="648" y="212"/>
                  </a:cubicBezTo>
                  <a:cubicBezTo>
                    <a:pt x="484" y="443"/>
                    <a:pt x="253" y="475"/>
                    <a:pt x="99" y="499"/>
                  </a:cubicBezTo>
                  <a:lnTo>
                    <a:pt x="78" y="499"/>
                  </a:lnTo>
                  <a:lnTo>
                    <a:pt x="74" y="503"/>
                  </a:lnTo>
                  <a:lnTo>
                    <a:pt x="67" y="506"/>
                  </a:lnTo>
                  <a:lnTo>
                    <a:pt x="57" y="517"/>
                  </a:lnTo>
                  <a:cubicBezTo>
                    <a:pt x="53" y="520"/>
                    <a:pt x="50" y="524"/>
                    <a:pt x="46" y="527"/>
                  </a:cubicBezTo>
                  <a:cubicBezTo>
                    <a:pt x="43" y="534"/>
                    <a:pt x="36" y="538"/>
                    <a:pt x="32" y="545"/>
                  </a:cubicBezTo>
                  <a:lnTo>
                    <a:pt x="32" y="548"/>
                  </a:lnTo>
                  <a:cubicBezTo>
                    <a:pt x="29" y="555"/>
                    <a:pt x="22" y="562"/>
                    <a:pt x="18" y="573"/>
                  </a:cubicBezTo>
                  <a:cubicBezTo>
                    <a:pt x="11" y="583"/>
                    <a:pt x="4" y="594"/>
                    <a:pt x="1" y="604"/>
                  </a:cubicBezTo>
                  <a:cubicBezTo>
                    <a:pt x="39" y="713"/>
                    <a:pt x="92" y="814"/>
                    <a:pt x="158" y="912"/>
                  </a:cubicBezTo>
                  <a:cubicBezTo>
                    <a:pt x="169" y="930"/>
                    <a:pt x="186" y="951"/>
                    <a:pt x="200" y="968"/>
                  </a:cubicBezTo>
                  <a:cubicBezTo>
                    <a:pt x="207" y="975"/>
                    <a:pt x="214" y="982"/>
                    <a:pt x="221" y="986"/>
                  </a:cubicBezTo>
                  <a:cubicBezTo>
                    <a:pt x="267" y="1028"/>
                    <a:pt x="375" y="1059"/>
                    <a:pt x="498" y="1070"/>
                  </a:cubicBezTo>
                  <a:cubicBezTo>
                    <a:pt x="526" y="1072"/>
                    <a:pt x="555" y="1072"/>
                    <a:pt x="583" y="1072"/>
                  </a:cubicBezTo>
                  <a:cubicBezTo>
                    <a:pt x="612" y="1072"/>
                    <a:pt x="641" y="1072"/>
                    <a:pt x="669" y="1070"/>
                  </a:cubicBezTo>
                  <a:cubicBezTo>
                    <a:pt x="785" y="1059"/>
                    <a:pt x="837" y="1038"/>
                    <a:pt x="851" y="1024"/>
                  </a:cubicBezTo>
                  <a:cubicBezTo>
                    <a:pt x="869" y="811"/>
                    <a:pt x="1488" y="790"/>
                    <a:pt x="1495" y="790"/>
                  </a:cubicBezTo>
                  <a:cubicBezTo>
                    <a:pt x="1537" y="786"/>
                    <a:pt x="1677" y="674"/>
                    <a:pt x="1754" y="615"/>
                  </a:cubicBezTo>
                  <a:cubicBezTo>
                    <a:pt x="1888" y="508"/>
                    <a:pt x="1949" y="464"/>
                    <a:pt x="1996" y="464"/>
                  </a:cubicBezTo>
                  <a:cubicBezTo>
                    <a:pt x="2005" y="464"/>
                    <a:pt x="2013" y="465"/>
                    <a:pt x="2021" y="468"/>
                  </a:cubicBezTo>
                  <a:cubicBezTo>
                    <a:pt x="2031" y="471"/>
                    <a:pt x="2066" y="478"/>
                    <a:pt x="2094" y="485"/>
                  </a:cubicBezTo>
                  <a:cubicBezTo>
                    <a:pt x="2283" y="527"/>
                    <a:pt x="2476" y="573"/>
                    <a:pt x="2553" y="646"/>
                  </a:cubicBezTo>
                  <a:lnTo>
                    <a:pt x="2556" y="650"/>
                  </a:lnTo>
                  <a:lnTo>
                    <a:pt x="2563" y="657"/>
                  </a:lnTo>
                  <a:lnTo>
                    <a:pt x="2574" y="660"/>
                  </a:lnTo>
                  <a:lnTo>
                    <a:pt x="2577" y="660"/>
                  </a:lnTo>
                  <a:lnTo>
                    <a:pt x="2591" y="667"/>
                  </a:lnTo>
                  <a:lnTo>
                    <a:pt x="2609" y="674"/>
                  </a:lnTo>
                  <a:lnTo>
                    <a:pt x="2616" y="678"/>
                  </a:lnTo>
                  <a:lnTo>
                    <a:pt x="2637" y="685"/>
                  </a:lnTo>
                  <a:lnTo>
                    <a:pt x="2644" y="688"/>
                  </a:lnTo>
                  <a:lnTo>
                    <a:pt x="2675" y="699"/>
                  </a:lnTo>
                  <a:lnTo>
                    <a:pt x="2679" y="699"/>
                  </a:lnTo>
                  <a:lnTo>
                    <a:pt x="2679" y="695"/>
                  </a:lnTo>
                  <a:cubicBezTo>
                    <a:pt x="2675" y="685"/>
                    <a:pt x="2672" y="674"/>
                    <a:pt x="2668" y="664"/>
                  </a:cubicBezTo>
                  <a:lnTo>
                    <a:pt x="2668" y="653"/>
                  </a:lnTo>
                  <a:cubicBezTo>
                    <a:pt x="2665" y="643"/>
                    <a:pt x="2665" y="632"/>
                    <a:pt x="2665" y="618"/>
                  </a:cubicBezTo>
                  <a:cubicBezTo>
                    <a:pt x="2665" y="611"/>
                    <a:pt x="2665" y="604"/>
                    <a:pt x="2665" y="597"/>
                  </a:cubicBezTo>
                  <a:lnTo>
                    <a:pt x="2665" y="590"/>
                  </a:lnTo>
                  <a:cubicBezTo>
                    <a:pt x="2665" y="587"/>
                    <a:pt x="2668" y="580"/>
                    <a:pt x="2668" y="573"/>
                  </a:cubicBezTo>
                  <a:lnTo>
                    <a:pt x="2668" y="562"/>
                  </a:lnTo>
                  <a:cubicBezTo>
                    <a:pt x="2672" y="555"/>
                    <a:pt x="2675" y="548"/>
                    <a:pt x="2679" y="538"/>
                  </a:cubicBezTo>
                  <a:cubicBezTo>
                    <a:pt x="2682" y="531"/>
                    <a:pt x="2686" y="520"/>
                    <a:pt x="2689" y="510"/>
                  </a:cubicBezTo>
                  <a:lnTo>
                    <a:pt x="2693" y="503"/>
                  </a:lnTo>
                  <a:lnTo>
                    <a:pt x="2703" y="478"/>
                  </a:lnTo>
                  <a:lnTo>
                    <a:pt x="2707" y="471"/>
                  </a:lnTo>
                  <a:lnTo>
                    <a:pt x="2724" y="443"/>
                  </a:lnTo>
                  <a:lnTo>
                    <a:pt x="2724" y="440"/>
                  </a:lnTo>
                  <a:lnTo>
                    <a:pt x="2742" y="412"/>
                  </a:lnTo>
                  <a:lnTo>
                    <a:pt x="2745" y="401"/>
                  </a:lnTo>
                  <a:lnTo>
                    <a:pt x="2759" y="380"/>
                  </a:lnTo>
                  <a:lnTo>
                    <a:pt x="2766" y="370"/>
                  </a:lnTo>
                  <a:lnTo>
                    <a:pt x="2784" y="345"/>
                  </a:lnTo>
                  <a:lnTo>
                    <a:pt x="2784" y="342"/>
                  </a:lnTo>
                  <a:lnTo>
                    <a:pt x="2805" y="314"/>
                  </a:lnTo>
                  <a:lnTo>
                    <a:pt x="2808" y="303"/>
                  </a:lnTo>
                  <a:lnTo>
                    <a:pt x="2826" y="286"/>
                  </a:lnTo>
                  <a:lnTo>
                    <a:pt x="2829" y="275"/>
                  </a:lnTo>
                  <a:lnTo>
                    <a:pt x="2847" y="258"/>
                  </a:lnTo>
                  <a:lnTo>
                    <a:pt x="2850" y="251"/>
                  </a:lnTo>
                  <a:lnTo>
                    <a:pt x="2833" y="247"/>
                  </a:lnTo>
                  <a:lnTo>
                    <a:pt x="2826" y="247"/>
                  </a:lnTo>
                  <a:lnTo>
                    <a:pt x="2798" y="244"/>
                  </a:lnTo>
                  <a:lnTo>
                    <a:pt x="2791" y="244"/>
                  </a:lnTo>
                  <a:lnTo>
                    <a:pt x="2735" y="230"/>
                  </a:lnTo>
                  <a:lnTo>
                    <a:pt x="2728" y="230"/>
                  </a:lnTo>
                  <a:lnTo>
                    <a:pt x="2714" y="226"/>
                  </a:lnTo>
                  <a:lnTo>
                    <a:pt x="2707" y="226"/>
                  </a:lnTo>
                  <a:lnTo>
                    <a:pt x="2693" y="223"/>
                  </a:lnTo>
                  <a:lnTo>
                    <a:pt x="2686" y="219"/>
                  </a:lnTo>
                  <a:lnTo>
                    <a:pt x="2675" y="216"/>
                  </a:lnTo>
                  <a:lnTo>
                    <a:pt x="2672" y="216"/>
                  </a:lnTo>
                  <a:lnTo>
                    <a:pt x="2661" y="212"/>
                  </a:lnTo>
                  <a:lnTo>
                    <a:pt x="2658" y="212"/>
                  </a:lnTo>
                  <a:lnTo>
                    <a:pt x="2647" y="205"/>
                  </a:lnTo>
                  <a:lnTo>
                    <a:pt x="2640" y="205"/>
                  </a:lnTo>
                  <a:lnTo>
                    <a:pt x="2637" y="202"/>
                  </a:lnTo>
                  <a:lnTo>
                    <a:pt x="2623" y="202"/>
                  </a:lnTo>
                  <a:lnTo>
                    <a:pt x="2619" y="198"/>
                  </a:lnTo>
                  <a:lnTo>
                    <a:pt x="2616" y="198"/>
                  </a:lnTo>
                  <a:lnTo>
                    <a:pt x="2612" y="195"/>
                  </a:lnTo>
                  <a:lnTo>
                    <a:pt x="2609" y="191"/>
                  </a:lnTo>
                  <a:cubicBezTo>
                    <a:pt x="2577" y="160"/>
                    <a:pt x="2407" y="101"/>
                    <a:pt x="2249" y="101"/>
                  </a:cubicBezTo>
                  <a:cubicBezTo>
                    <a:pt x="2230" y="101"/>
                    <a:pt x="2211" y="102"/>
                    <a:pt x="2192" y="104"/>
                  </a:cubicBezTo>
                  <a:lnTo>
                    <a:pt x="2182" y="104"/>
                  </a:lnTo>
                  <a:cubicBezTo>
                    <a:pt x="2172" y="104"/>
                    <a:pt x="2163" y="104"/>
                    <a:pt x="2154" y="104"/>
                  </a:cubicBezTo>
                  <a:cubicBezTo>
                    <a:pt x="2089" y="104"/>
                    <a:pt x="2022" y="93"/>
                    <a:pt x="1961" y="72"/>
                  </a:cubicBezTo>
                  <a:cubicBezTo>
                    <a:pt x="1921" y="61"/>
                    <a:pt x="1887" y="51"/>
                    <a:pt x="1854" y="51"/>
                  </a:cubicBezTo>
                  <a:cubicBezTo>
                    <a:pt x="1835" y="51"/>
                    <a:pt x="1816" y="54"/>
                    <a:pt x="1796" y="62"/>
                  </a:cubicBezTo>
                  <a:cubicBezTo>
                    <a:pt x="1746" y="81"/>
                    <a:pt x="1686" y="89"/>
                    <a:pt x="1626" y="89"/>
                  </a:cubicBezTo>
                  <a:cubicBezTo>
                    <a:pt x="1489" y="89"/>
                    <a:pt x="1344" y="48"/>
                    <a:pt x="1271" y="2"/>
                  </a:cubicBezTo>
                  <a:cubicBezTo>
                    <a:pt x="1269" y="1"/>
                    <a:pt x="1266" y="0"/>
                    <a:pt x="126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71" name="Google Shape;4785;p79">
              <a:extLst>
                <a:ext uri="{967C29AF-A1D6-4B85-9186-34A54B6CB6C8}">
                  <a16:creationId xmlns:a16="http://schemas.microsoft.com/office/drawing/2010/main" id="{15631E36-20A6-4489-A984-69DA6B64D770}"/>
                </a:ext>
              </a:extLst>
            </p:cNvPr>
            <p:cNvSpPr/>
            <p:nvPr/>
          </p:nvSpPr>
          <p:spPr>
            <a:xfrm rot="0">
              <a:off x="2211666" y="1642866"/>
              <a:ext cx="54" cy="14"/>
            </a:xfrm>
            <a:custGeom>
              <a:avLst/>
              <a:gdLst/>
              <a:ahLst/>
              <a:cxnLst/>
              <a:rect b="b" l="0" r="r" t="0"/>
              <a:pathLst>
                <a:path h="1" w="4">
                  <a:moveTo>
                    <a:pt x="0"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72" name="Google Shape;4786;p79">
              <a:extLst>
                <a:ext uri="{3AF35E6E-4504-4903-ABC7-C768CC6AC5D2}">
                  <a16:creationId xmlns:a16="http://schemas.microsoft.com/office/drawing/2010/main" id="{AF4088C0-D933-407B-9717-9EAC892541A8}"/>
                </a:ext>
              </a:extLst>
            </p:cNvPr>
            <p:cNvSpPr/>
            <p:nvPr/>
          </p:nvSpPr>
          <p:spPr>
            <a:xfrm rot="0">
              <a:off x="2209332" y="1642147"/>
              <a:ext cx="68" cy="14"/>
            </a:xfrm>
            <a:custGeom>
              <a:avLst/>
              <a:gdLst/>
              <a:ahLst/>
              <a:cxnLst/>
              <a:rect b="b" l="0" r="r" t="0"/>
              <a:pathLst>
                <a:path h="1" w="5">
                  <a:moveTo>
                    <a:pt x="1"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73" name="Google Shape;4787;p79">
              <a:extLst>
                <a:ext uri="{414453DE-B9FD-4AA7-9642-129F061315D3}">
                  <a16:creationId xmlns:a16="http://schemas.microsoft.com/office/drawing/2010/main" id="{52C5E54D-D5B9-4CAC-8DC4-B09D445782AD}"/>
                </a:ext>
              </a:extLst>
            </p:cNvPr>
            <p:cNvSpPr/>
            <p:nvPr/>
          </p:nvSpPr>
          <p:spPr>
            <a:xfrm rot="0">
              <a:off x="2200343" y="1640341"/>
              <a:ext cx="3014" cy="489"/>
            </a:xfrm>
            <a:custGeom>
              <a:avLst/>
              <a:gdLst/>
              <a:ahLst/>
              <a:cxnLst/>
              <a:rect b="b" l="0" r="r" t="0"/>
              <a:pathLst>
                <a:path h="36" w="222">
                  <a:moveTo>
                    <a:pt x="222" y="32"/>
                  </a:moveTo>
                  <a:cubicBezTo>
                    <a:pt x="145" y="36"/>
                    <a:pt x="71" y="25"/>
                    <a:pt x="1" y="1"/>
                  </a:cubicBezTo>
                  <a:cubicBezTo>
                    <a:pt x="71" y="25"/>
                    <a:pt x="145" y="36"/>
                    <a:pt x="222"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74" name="Google Shape;4788;p79">
              <a:extLst>
                <a:ext uri="{F506DFF9-5182-44CB-AD05-8E074D47F162}">
                  <a16:creationId xmlns:a16="http://schemas.microsoft.com/office/drawing/2010/main" id="{5717189B-3D23-4423-ADF5-820732AE83B5}"/>
                </a:ext>
              </a:extLst>
            </p:cNvPr>
            <p:cNvSpPr/>
            <p:nvPr/>
          </p:nvSpPr>
          <p:spPr>
            <a:xfrm rot="0">
              <a:off x="2212088" y="1642961"/>
              <a:ext cx="109" cy="14"/>
            </a:xfrm>
            <a:custGeom>
              <a:avLst/>
              <a:gdLst/>
              <a:ahLst/>
              <a:cxnLst/>
              <a:rect b="b" l="0" r="r" t="0"/>
              <a:pathLst>
                <a:path h="1" w="8">
                  <a:moveTo>
                    <a:pt x="1" y="0"/>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75" name="Google Shape;4789;p79">
              <a:extLst>
                <a:ext uri="{B9571046-0A6B-493B-A81C-06A34C597BB6}">
                  <a16:creationId xmlns:a16="http://schemas.microsoft.com/office/drawing/2010/main" id="{EBE3FF4D-C410-4BDD-B07E-84265AF9B0B2}"/>
                </a:ext>
              </a:extLst>
            </p:cNvPr>
            <p:cNvSpPr/>
            <p:nvPr/>
          </p:nvSpPr>
          <p:spPr>
            <a:xfrm rot="0">
              <a:off x="2209807" y="1642337"/>
              <a:ext cx="68" cy="14"/>
            </a:xfrm>
            <a:custGeom>
              <a:avLst/>
              <a:gdLst/>
              <a:ahLst/>
              <a:cxnLst/>
              <a:rect b="b" l="0" r="r" t="0"/>
              <a:pathLst>
                <a:path h="1" w="5">
                  <a:moveTo>
                    <a:pt x="1"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76" name="Google Shape;4790;p79">
              <a:extLst>
                <a:ext uri="{E2C5AAF8-F583-4C40-A56A-E3EC32BD950E}">
                  <a16:creationId xmlns:a16="http://schemas.microsoft.com/office/drawing/2010/main" id="{F7F93FA8-4BEC-4C90-ABA0-AB4FF7FC5B47}"/>
                </a:ext>
              </a:extLst>
            </p:cNvPr>
            <p:cNvSpPr/>
            <p:nvPr/>
          </p:nvSpPr>
          <p:spPr>
            <a:xfrm rot="0">
              <a:off x="2209480" y="1642201"/>
              <a:ext cx="54" cy="14"/>
            </a:xfrm>
            <a:custGeom>
              <a:avLst/>
              <a:gdLst/>
              <a:ahLst/>
              <a:cxnLst/>
              <a:rect b="b" l="0" r="r" t="0"/>
              <a:pathLst>
                <a:path h="1" w="4">
                  <a:moveTo>
                    <a:pt x="0"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77" name="Google Shape;4791;p79">
              <a:extLst>
                <a:ext uri="{44E7F532-6FE3-4197-94C5-B0FF5F725252}">
                  <a16:creationId xmlns:a16="http://schemas.microsoft.com/office/drawing/2010/main" id="{39942C03-C7DA-4DE6-8E11-1C30F30A7C70}"/>
                </a:ext>
              </a:extLst>
            </p:cNvPr>
            <p:cNvSpPr/>
            <p:nvPr/>
          </p:nvSpPr>
          <p:spPr>
            <a:xfrm rot="0">
              <a:off x="2209575" y="1642242"/>
              <a:ext cx="54" cy="14"/>
            </a:xfrm>
            <a:custGeom>
              <a:avLst/>
              <a:gdLst/>
              <a:ahLst/>
              <a:cxnLst/>
              <a:rect b="b" l="0" r="r" t="0"/>
              <a:pathLst>
                <a:path h="1" w="4">
                  <a:moveTo>
                    <a:pt x="0"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78" name="Google Shape;4792;p79">
              <a:extLst>
                <a:ext uri="{781FA2FE-E5E7-4AD5-BA8E-580A358A3CCB}">
                  <a16:creationId xmlns:a16="http://schemas.microsoft.com/office/drawing/2010/main" id="{6B030A18-71C7-4B48-971B-977070B65A26}"/>
                </a:ext>
              </a:extLst>
            </p:cNvPr>
            <p:cNvSpPr/>
            <p:nvPr/>
          </p:nvSpPr>
          <p:spPr>
            <a:xfrm rot="0">
              <a:off x="2209291" y="1642051"/>
              <a:ext cx="14" cy="14"/>
            </a:xfrm>
            <a:custGeom>
              <a:avLst/>
              <a:gdLst/>
              <a:ahLst/>
              <a:cxnLst/>
              <a:rect b="b" l="0" r="r" t="0"/>
              <a:pathLst>
                <a:path h="1" w="1">
                  <a:moveTo>
                    <a:pt x="0"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79" name="Google Shape;4793;p79">
              <a:extLst>
                <a:ext uri="{1E239C5D-479A-415D-9137-54D9EB9A3999}">
                  <a16:creationId xmlns:a16="http://schemas.microsoft.com/office/drawing/2010/main" id="{895C93C9-9758-4EB7-B071-0E4C1190DF9E}"/>
                </a:ext>
              </a:extLst>
            </p:cNvPr>
            <p:cNvSpPr/>
            <p:nvPr/>
          </p:nvSpPr>
          <p:spPr>
            <a:xfrm rot="0">
              <a:off x="2209956" y="1642432"/>
              <a:ext cx="109" cy="68"/>
            </a:xfrm>
            <a:custGeom>
              <a:avLst/>
              <a:gdLst/>
              <a:ahLst/>
              <a:cxnLst/>
              <a:rect b="b" l="0" r="r" t="0"/>
              <a:pathLst>
                <a:path h="5" w="8">
                  <a:moveTo>
                    <a:pt x="0" y="1"/>
                  </a:moveTo>
                  <a:lnTo>
                    <a:pt x="7"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80" name="Google Shape;4794;p79">
              <a:extLst>
                <a:ext uri="{C64E9CD1-EEFF-46AF-94FA-F5DD8A0086EA}">
                  <a16:creationId xmlns:a16="http://schemas.microsoft.com/office/drawing/2010/main" id="{9FA2A70E-787E-471C-9A37-FF3700DF177D}"/>
                </a:ext>
              </a:extLst>
            </p:cNvPr>
            <p:cNvSpPr/>
            <p:nvPr/>
          </p:nvSpPr>
          <p:spPr>
            <a:xfrm rot="0">
              <a:off x="2185802" y="1639390"/>
              <a:ext cx="352" cy="258"/>
            </a:xfrm>
            <a:custGeom>
              <a:avLst/>
              <a:gdLst/>
              <a:ahLst/>
              <a:cxnLst/>
              <a:rect b="b" l="0" r="r" t="0"/>
              <a:pathLst>
                <a:path h="19" w="26">
                  <a:moveTo>
                    <a:pt x="25" y="18"/>
                  </a:moveTo>
                  <a:cubicBezTo>
                    <a:pt x="18" y="11"/>
                    <a:pt x="8" y="8"/>
                    <a:pt x="1" y="1"/>
                  </a:cubicBezTo>
                  <a:lnTo>
                    <a:pt x="1" y="1"/>
                  </a:lnTo>
                  <a:cubicBezTo>
                    <a:pt x="8" y="8"/>
                    <a:pt x="18" y="11"/>
                    <a:pt x="25"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81" name="Google Shape;4795;p79">
              <a:extLst>
                <a:ext uri="{DDF78F0C-99B2-4FAB-A54A-7A866B140174}">
                  <a16:creationId xmlns:a16="http://schemas.microsoft.com/office/drawing/2010/main" id="{746F1ABF-B742-4BD2-9D33-EAB45664A8E7}"/>
                </a:ext>
              </a:extLst>
            </p:cNvPr>
            <p:cNvSpPr/>
            <p:nvPr/>
          </p:nvSpPr>
          <p:spPr>
            <a:xfrm rot="0">
              <a:off x="2209196" y="1642011"/>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82" name="Google Shape;4796;p79">
              <a:extLst>
                <a:ext uri="{6B8856F2-BE99-4650-BC8F-442BBF81C693}">
                  <a16:creationId xmlns:a16="http://schemas.microsoft.com/office/drawing/2010/main" id="{8A0DE031-C77E-48B5-8B5F-041B5EF6EA02}"/>
                </a:ext>
              </a:extLst>
            </p:cNvPr>
            <p:cNvSpPr/>
            <p:nvPr/>
          </p:nvSpPr>
          <p:spPr>
            <a:xfrm rot="0">
              <a:off x="2210187" y="1642486"/>
              <a:ext cx="109" cy="54"/>
            </a:xfrm>
            <a:custGeom>
              <a:avLst/>
              <a:gdLst/>
              <a:ahLst/>
              <a:cxnLst/>
              <a:rect b="b" l="0" r="r" t="0"/>
              <a:pathLst>
                <a:path h="4" w="8">
                  <a:moveTo>
                    <a:pt x="1" y="0"/>
                  </a:moveTo>
                  <a:lnTo>
                    <a:pt x="8"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83" name="Google Shape;4797;p79">
              <a:extLst>
                <a:ext uri="{A8A87AA7-299D-46CD-8307-475E76FFA1CF}">
                  <a16:creationId xmlns:a16="http://schemas.microsoft.com/office/drawing/2010/main" id="{3671FDDF-374D-4E45-BDE2-E05B00C485F5}"/>
                </a:ext>
              </a:extLst>
            </p:cNvPr>
            <p:cNvSpPr/>
            <p:nvPr/>
          </p:nvSpPr>
          <p:spPr>
            <a:xfrm rot="0">
              <a:off x="2210472" y="1642581"/>
              <a:ext cx="109" cy="54"/>
            </a:xfrm>
            <a:custGeom>
              <a:avLst/>
              <a:gdLst/>
              <a:ahLst/>
              <a:cxnLst/>
              <a:rect b="b" l="0" r="r" t="0"/>
              <a:pathLst>
                <a:path h="4" w="8">
                  <a:moveTo>
                    <a:pt x="1" y="0"/>
                  </a:moveTo>
                  <a:lnTo>
                    <a:pt x="8"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84" name="Google Shape;4798;p79">
              <a:extLst>
                <a:ext uri="{F21CA80F-1048-48CF-80C8-AC27D62FE208}">
                  <a16:creationId xmlns:a16="http://schemas.microsoft.com/office/drawing/2010/main" id="{D3168BCC-D3AB-4666-A4FF-2A9DEB71A587}"/>
                </a:ext>
              </a:extLst>
            </p:cNvPr>
            <p:cNvSpPr/>
            <p:nvPr/>
          </p:nvSpPr>
          <p:spPr>
            <a:xfrm rot="0">
              <a:off x="2198062" y="1640056"/>
              <a:ext cx="2295" cy="299"/>
            </a:xfrm>
            <a:custGeom>
              <a:avLst/>
              <a:gdLst/>
              <a:ahLst/>
              <a:cxnLst/>
              <a:rect b="b" l="0" r="r" t="0"/>
              <a:pathLst>
                <a:path h="22" w="169">
                  <a:moveTo>
                    <a:pt x="58" y="1"/>
                  </a:moveTo>
                  <a:cubicBezTo>
                    <a:pt x="40" y="1"/>
                    <a:pt x="21" y="4"/>
                    <a:pt x="1" y="11"/>
                  </a:cubicBezTo>
                  <a:cubicBezTo>
                    <a:pt x="22" y="4"/>
                    <a:pt x="41" y="1"/>
                    <a:pt x="60" y="1"/>
                  </a:cubicBezTo>
                  <a:lnTo>
                    <a:pt x="60" y="1"/>
                  </a:lnTo>
                  <a:cubicBezTo>
                    <a:pt x="93" y="1"/>
                    <a:pt x="127" y="10"/>
                    <a:pt x="169" y="22"/>
                  </a:cubicBezTo>
                  <a:cubicBezTo>
                    <a:pt x="129" y="10"/>
                    <a:pt x="95" y="1"/>
                    <a:pt x="61" y="1"/>
                  </a:cubicBezTo>
                  <a:cubicBezTo>
                    <a:pt x="60" y="1"/>
                    <a:pt x="60" y="1"/>
                    <a:pt x="60" y="1"/>
                  </a:cubicBezTo>
                  <a:lnTo>
                    <a:pt x="60" y="1"/>
                  </a:lnTo>
                  <a:cubicBezTo>
                    <a:pt x="59" y="1"/>
                    <a:pt x="59" y="1"/>
                    <a:pt x="5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85" name="Google Shape;4799;p79">
              <a:extLst>
                <a:ext uri="{7D794EBA-71BD-4067-8E07-9B1E4893E899}">
                  <a16:creationId xmlns:a16="http://schemas.microsoft.com/office/drawing/2010/main" id="{7E98FC88-A1DE-40AF-A1DB-A2AAB788CF01}"/>
                </a:ext>
              </a:extLst>
            </p:cNvPr>
            <p:cNvSpPr/>
            <p:nvPr/>
          </p:nvSpPr>
          <p:spPr>
            <a:xfrm rot="0">
              <a:off x="2210757" y="1642675"/>
              <a:ext cx="109" cy="14"/>
            </a:xfrm>
            <a:custGeom>
              <a:avLst/>
              <a:gdLst/>
              <a:ahLst/>
              <a:cxnLst/>
              <a:rect b="b" l="0" r="r" t="0"/>
              <a:pathLst>
                <a:path h="1" w="8">
                  <a:moveTo>
                    <a:pt x="1" y="0"/>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86" name="Google Shape;4800;p79">
              <a:extLst>
                <a:ext uri="{E82C2169-4E48-4B68-BA17-08FBF56AD61D}">
                  <a16:creationId xmlns:a16="http://schemas.microsoft.com/office/drawing/2010/main" id="{4D7F569C-9942-4410-87C3-31271004C602}"/>
                </a:ext>
              </a:extLst>
            </p:cNvPr>
            <p:cNvSpPr/>
            <p:nvPr/>
          </p:nvSpPr>
          <p:spPr>
            <a:xfrm rot="0">
              <a:off x="2173501" y="1647713"/>
              <a:ext cx="2145" cy="4194"/>
            </a:xfrm>
            <a:custGeom>
              <a:avLst/>
              <a:gdLst/>
              <a:ahLst/>
              <a:cxnLst/>
              <a:rect b="b" l="0" r="r" t="0"/>
              <a:pathLst>
                <a:path h="309" w="158">
                  <a:moveTo>
                    <a:pt x="0" y="0"/>
                  </a:moveTo>
                  <a:lnTo>
                    <a:pt x="0" y="0"/>
                  </a:lnTo>
                  <a:cubicBezTo>
                    <a:pt x="9" y="24"/>
                    <a:pt x="19" y="48"/>
                    <a:pt x="29" y="71"/>
                  </a:cubicBezTo>
                  <a:lnTo>
                    <a:pt x="29" y="71"/>
                  </a:lnTo>
                  <a:cubicBezTo>
                    <a:pt x="19" y="48"/>
                    <a:pt x="9" y="24"/>
                    <a:pt x="0" y="0"/>
                  </a:cubicBezTo>
                  <a:close/>
                  <a:moveTo>
                    <a:pt x="29" y="71"/>
                  </a:moveTo>
                  <a:cubicBezTo>
                    <a:pt x="61" y="144"/>
                    <a:pt x="97" y="214"/>
                    <a:pt x="137" y="280"/>
                  </a:cubicBezTo>
                  <a:lnTo>
                    <a:pt x="158" y="308"/>
                  </a:lnTo>
                  <a:cubicBezTo>
                    <a:pt x="108" y="232"/>
                    <a:pt x="66" y="153"/>
                    <a:pt x="29" y="7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87" name="Google Shape;4801;p79">
              <a:extLst>
                <a:ext uri="{C1218552-23A5-4917-900C-216EE2E213B6}">
                  <a16:creationId xmlns:a16="http://schemas.microsoft.com/office/drawing/2010/main" id="{6CC48259-9DF1-4F31-A175-A8D8CDD9EE6F}"/>
                </a:ext>
              </a:extLst>
            </p:cNvPr>
            <p:cNvSpPr/>
            <p:nvPr/>
          </p:nvSpPr>
          <p:spPr>
            <a:xfrm rot="0">
              <a:off x="2208286" y="1648379"/>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88" name="Google Shape;4802;p79">
              <a:extLst>
                <a:ext uri="{8EE2A2FF-94A1-4B13-8D29-714A3674E8FC}">
                  <a16:creationId xmlns:a16="http://schemas.microsoft.com/office/drawing/2010/main" id="{226397B0-DD4E-45FC-96ED-E2A3CBEC0FFA}"/>
                </a:ext>
              </a:extLst>
            </p:cNvPr>
            <p:cNvSpPr/>
            <p:nvPr/>
          </p:nvSpPr>
          <p:spPr>
            <a:xfrm rot="0">
              <a:off x="2208191" y="1648324"/>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89" name="Google Shape;4803;p79">
              <a:extLst>
                <a:ext uri="{85724585-85F5-4FFB-91F7-C0781ED269B3}">
                  <a16:creationId xmlns:a16="http://schemas.microsoft.com/office/drawing/2010/main" id="{4BDA8F43-910B-46AA-B522-D06877646E24}"/>
                </a:ext>
              </a:extLst>
            </p:cNvPr>
            <p:cNvSpPr/>
            <p:nvPr/>
          </p:nvSpPr>
          <p:spPr>
            <a:xfrm rot="0">
              <a:off x="2209956" y="1649085"/>
              <a:ext cx="54" cy="14"/>
            </a:xfrm>
            <a:custGeom>
              <a:avLst/>
              <a:gdLst/>
              <a:ahLst/>
              <a:cxnLst/>
              <a:rect b="b" l="0" r="r" t="0"/>
              <a:pathLst>
                <a:path h="1" w="4">
                  <a:moveTo>
                    <a:pt x="4"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90" name="Google Shape;4804;p79">
              <a:extLst>
                <a:ext uri="{0FA6E0E0-8775-47BB-9262-7ECA4EA2E583}">
                  <a16:creationId xmlns:a16="http://schemas.microsoft.com/office/drawing/2010/main" id="{76F646AA-1763-49FF-9A55-CFAEA19E35F7}"/>
                </a:ext>
              </a:extLst>
            </p:cNvPr>
            <p:cNvSpPr/>
            <p:nvPr/>
          </p:nvSpPr>
          <p:spPr>
            <a:xfrm rot="0">
              <a:off x="2209427" y="1648895"/>
              <a:ext cx="109" cy="68"/>
            </a:xfrm>
            <a:custGeom>
              <a:avLst/>
              <a:gdLst/>
              <a:ahLst/>
              <a:cxnLst/>
              <a:rect b="b" l="0" r="r" t="0"/>
              <a:pathLst>
                <a:path h="5" w="8">
                  <a:moveTo>
                    <a:pt x="1" y="1"/>
                  </a:moveTo>
                  <a:lnTo>
                    <a:pt x="8"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91" name="Google Shape;4805;p79">
              <a:extLst>
                <a:ext uri="{C5F597F6-CF2A-4039-AD0F-E94FB99BB2AC}">
                  <a16:creationId xmlns:a16="http://schemas.microsoft.com/office/drawing/2010/main" id="{37AA809D-B6A6-437B-885B-A97394D01070}"/>
                </a:ext>
              </a:extLst>
            </p:cNvPr>
            <p:cNvSpPr/>
            <p:nvPr/>
          </p:nvSpPr>
          <p:spPr>
            <a:xfrm rot="0">
              <a:off x="2208381" y="1648474"/>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92" name="Google Shape;4806;p79">
              <a:extLst>
                <a:ext uri="{6A15BCDB-A2D6-4474-B5CA-E9D823927AB6}">
                  <a16:creationId xmlns:a16="http://schemas.microsoft.com/office/drawing/2010/main" id="{49464767-6EAA-4616-832B-C0A747F728C5}"/>
                </a:ext>
              </a:extLst>
            </p:cNvPr>
            <p:cNvSpPr/>
            <p:nvPr/>
          </p:nvSpPr>
          <p:spPr>
            <a:xfrm rot="0">
              <a:off x="2175632" y="1651895"/>
              <a:ext cx="638" cy="774"/>
            </a:xfrm>
            <a:custGeom>
              <a:avLst/>
              <a:gdLst/>
              <a:ahLst/>
              <a:cxnLst/>
              <a:rect b="b" l="0" r="r" t="0"/>
              <a:pathLst>
                <a:path h="57" w="47">
                  <a:moveTo>
                    <a:pt x="1" y="0"/>
                  </a:moveTo>
                  <a:cubicBezTo>
                    <a:pt x="6" y="8"/>
                    <a:pt x="11" y="16"/>
                    <a:pt x="17" y="23"/>
                  </a:cubicBezTo>
                  <a:lnTo>
                    <a:pt x="17" y="23"/>
                  </a:lnTo>
                  <a:lnTo>
                    <a:pt x="1" y="0"/>
                  </a:lnTo>
                  <a:close/>
                  <a:moveTo>
                    <a:pt x="17" y="23"/>
                  </a:moveTo>
                  <a:lnTo>
                    <a:pt x="18" y="25"/>
                  </a:lnTo>
                  <a:cubicBezTo>
                    <a:pt x="18" y="25"/>
                    <a:pt x="18" y="25"/>
                    <a:pt x="19" y="25"/>
                  </a:cubicBezTo>
                  <a:lnTo>
                    <a:pt x="19" y="25"/>
                  </a:lnTo>
                  <a:cubicBezTo>
                    <a:pt x="18" y="25"/>
                    <a:pt x="17" y="24"/>
                    <a:pt x="17" y="23"/>
                  </a:cubicBezTo>
                  <a:close/>
                  <a:moveTo>
                    <a:pt x="19" y="25"/>
                  </a:moveTo>
                  <a:lnTo>
                    <a:pt x="19" y="25"/>
                  </a:lnTo>
                  <a:cubicBezTo>
                    <a:pt x="27" y="36"/>
                    <a:pt x="36" y="46"/>
                    <a:pt x="46" y="56"/>
                  </a:cubicBezTo>
                  <a:cubicBezTo>
                    <a:pt x="36" y="46"/>
                    <a:pt x="29" y="36"/>
                    <a:pt x="19"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93" name="Google Shape;4807;p79">
              <a:extLst>
                <a:ext uri="{9D0F0FF9-225B-44B3-B7D9-BC37DC22FAC5}">
                  <a16:creationId xmlns:a16="http://schemas.microsoft.com/office/drawing/2010/main" id="{AE5FE031-6AB9-4B4E-AAFE-26EF2BCDD664}"/>
                </a:ext>
              </a:extLst>
            </p:cNvPr>
            <p:cNvSpPr/>
            <p:nvPr/>
          </p:nvSpPr>
          <p:spPr>
            <a:xfrm rot="0">
              <a:off x="2208531" y="1648513"/>
              <a:ext cx="54" cy="14"/>
            </a:xfrm>
            <a:custGeom>
              <a:avLst/>
              <a:gdLst/>
              <a:ahLst/>
              <a:cxnLst/>
              <a:rect b="b" l="0" r="r" t="0"/>
              <a:pathLst>
                <a:path h="1" w="4">
                  <a:moveTo>
                    <a:pt x="0"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94" name="Google Shape;4808;p79">
              <a:extLst>
                <a:ext uri="{37ED7CB7-5662-4E73-982D-193639B67F08}">
                  <a16:creationId xmlns:a16="http://schemas.microsoft.com/office/drawing/2010/main" id="{25E03022-034C-40C5-9C94-1DD7EC03FE64}"/>
                </a:ext>
              </a:extLst>
            </p:cNvPr>
            <p:cNvSpPr/>
            <p:nvPr/>
          </p:nvSpPr>
          <p:spPr>
            <a:xfrm rot="0">
              <a:off x="2208816" y="1648664"/>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95" name="Google Shape;4809;p79">
              <a:extLst>
                <a:ext uri="{3432B8EB-9611-411A-8E4E-9F72E5133E7B}">
                  <a16:creationId xmlns:a16="http://schemas.microsoft.com/office/drawing/2010/main" id="{9CFDC111-B499-44C0-B654-6D2B4ED1ADF4}"/>
                </a:ext>
              </a:extLst>
            </p:cNvPr>
            <p:cNvSpPr/>
            <p:nvPr/>
          </p:nvSpPr>
          <p:spPr>
            <a:xfrm rot="0">
              <a:off x="2209047" y="1648800"/>
              <a:ext cx="109" cy="14"/>
            </a:xfrm>
            <a:custGeom>
              <a:avLst/>
              <a:gdLst/>
              <a:ahLst/>
              <a:cxnLst/>
              <a:rect b="b" l="0" r="r" t="0"/>
              <a:pathLst>
                <a:path h="1" w="8">
                  <a:moveTo>
                    <a:pt x="1" y="1"/>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96" name="Google Shape;4810;p79">
              <a:extLst>
                <a:ext uri="{32F6789F-1BD4-4E43-865B-5CCBAD6D3AD1}">
                  <a16:creationId xmlns:a16="http://schemas.microsoft.com/office/drawing/2010/main" id="{E4880A86-02B4-4571-9468-75B07357B8C5}"/>
                </a:ext>
              </a:extLst>
            </p:cNvPr>
            <p:cNvSpPr/>
            <p:nvPr/>
          </p:nvSpPr>
          <p:spPr>
            <a:xfrm rot="0">
              <a:off x="2175402" y="1651514"/>
              <a:ext cx="530" cy="720"/>
            </a:xfrm>
            <a:custGeom>
              <a:avLst/>
              <a:gdLst/>
              <a:ahLst/>
              <a:cxnLst/>
              <a:rect b="b" l="0" r="r" t="0"/>
              <a:pathLst>
                <a:path h="53" w="39">
                  <a:moveTo>
                    <a:pt x="0" y="0"/>
                  </a:moveTo>
                  <a:lnTo>
                    <a:pt x="0" y="0"/>
                  </a:lnTo>
                  <a:cubicBezTo>
                    <a:pt x="14" y="21"/>
                    <a:pt x="25" y="35"/>
                    <a:pt x="39" y="53"/>
                  </a:cubicBezTo>
                  <a:lnTo>
                    <a:pt x="21" y="28"/>
                  </a:ln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97" name="Google Shape;4811;p79">
              <a:extLst>
                <a:ext uri="{B10010CA-2492-4CDB-A1D9-F6C2CBA108D5}">
                  <a16:creationId xmlns:a16="http://schemas.microsoft.com/office/drawing/2010/main" id="{8357ADCC-7BE5-40BF-A694-E880355CC042}"/>
                </a:ext>
              </a:extLst>
            </p:cNvPr>
            <p:cNvSpPr/>
            <p:nvPr/>
          </p:nvSpPr>
          <p:spPr>
            <a:xfrm rot="0">
              <a:off x="2174492" y="1646328"/>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98" name="Google Shape;4812;p79">
              <a:extLst>
                <a:ext uri="{6A04A12A-596B-4D0F-8648-478D881F9079}">
                  <a16:creationId xmlns:a16="http://schemas.microsoft.com/office/drawing/2010/main" id="{AA765528-5734-44C3-87D6-0CA790EE3CD3}"/>
                </a:ext>
              </a:extLst>
            </p:cNvPr>
            <p:cNvSpPr/>
            <p:nvPr/>
          </p:nvSpPr>
          <p:spPr>
            <a:xfrm rot="0">
              <a:off x="2174356" y="1646478"/>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99" name="Google Shape;4813;p79">
              <a:extLst>
                <a:ext uri="{C2B61C7A-45ED-4A14-BC13-9BAA99D699E0}">
                  <a16:creationId xmlns:a16="http://schemas.microsoft.com/office/drawing/2010/main" id="{4995C78B-7D3E-4D9B-A857-FB397B65702D}"/>
                </a:ext>
              </a:extLst>
            </p:cNvPr>
            <p:cNvSpPr/>
            <p:nvPr/>
          </p:nvSpPr>
          <p:spPr>
            <a:xfrm rot="0">
              <a:off x="2174165" y="1646668"/>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00" name="Google Shape;4814;p79">
              <a:extLst>
                <a:ext uri="{B7D42FFD-CC70-4F3A-99D0-41FB8E45D160}">
                  <a16:creationId xmlns:a16="http://schemas.microsoft.com/office/drawing/2010/main" id="{E56B3AD3-0E21-413B-8C16-B0CF43F4C0D7}"/>
                </a:ext>
              </a:extLst>
            </p:cNvPr>
            <p:cNvSpPr/>
            <p:nvPr/>
          </p:nvSpPr>
          <p:spPr>
            <a:xfrm rot="0">
              <a:off x="2174587" y="1646233"/>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01" name="Google Shape;4815;p79">
              <a:extLst>
                <a:ext uri="{8C663023-1D58-448F-8F47-529C7FC4C63C}">
                  <a16:creationId xmlns:a16="http://schemas.microsoft.com/office/drawing/2010/main" id="{9DD63724-71DE-4581-B5F5-3CB12FA81002}"/>
                </a:ext>
              </a:extLst>
            </p:cNvPr>
            <p:cNvSpPr/>
            <p:nvPr/>
          </p:nvSpPr>
          <p:spPr>
            <a:xfrm rot="0">
              <a:off x="2173732" y="1647279"/>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02" name="Google Shape;4816;p79">
              <a:extLst>
                <a:ext uri="{4D68F193-24D0-496A-B351-C6337ADECD13}">
                  <a16:creationId xmlns:a16="http://schemas.microsoft.com/office/drawing/2010/main" id="{1BA754C6-5180-4B12-95D1-50E8F4CD0F5A}"/>
                </a:ext>
              </a:extLst>
            </p:cNvPr>
            <p:cNvSpPr/>
            <p:nvPr/>
          </p:nvSpPr>
          <p:spPr>
            <a:xfrm rot="0">
              <a:off x="2173976" y="1646899"/>
              <a:ext cx="14" cy="68"/>
            </a:xfrm>
            <a:custGeom>
              <a:avLst/>
              <a:gdLst/>
              <a:ahLst/>
              <a:cxnLst/>
              <a:rect b="b" l="0" r="r" t="0"/>
              <a:pathLst>
                <a:path h="5" w="1">
                  <a:moveTo>
                    <a:pt x="0"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03" name="Google Shape;4817;p79">
              <a:extLst>
                <a:ext uri="{88AA986C-D168-4185-9335-D4E43C87EFB5}">
                  <a16:creationId xmlns:a16="http://schemas.microsoft.com/office/drawing/2010/main" id="{32BC8DC3-904A-4CB4-BFFE-97636E0FAED8}"/>
                </a:ext>
              </a:extLst>
            </p:cNvPr>
            <p:cNvSpPr/>
            <p:nvPr/>
          </p:nvSpPr>
          <p:spPr>
            <a:xfrm rot="0">
              <a:off x="2182910" y="1641345"/>
              <a:ext cx="339" cy="339"/>
            </a:xfrm>
            <a:custGeom>
              <a:avLst/>
              <a:gdLst/>
              <a:ahLst/>
              <a:cxnLst/>
              <a:rect b="b" l="0" r="r" t="0"/>
              <a:pathLst>
                <a:path h="25" w="25">
                  <a:moveTo>
                    <a:pt x="25" y="0"/>
                  </a:moveTo>
                  <a:cubicBezTo>
                    <a:pt x="14" y="7"/>
                    <a:pt x="7" y="14"/>
                    <a:pt x="0" y="25"/>
                  </a:cubicBezTo>
                  <a:cubicBezTo>
                    <a:pt x="7" y="14"/>
                    <a:pt x="18" y="7"/>
                    <a:pt x="2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04" name="Google Shape;4818;p79">
              <a:extLst>
                <a:ext uri="{A1220EB9-83F1-4B46-883B-6F8ECD3760D2}">
                  <a16:creationId xmlns:a16="http://schemas.microsoft.com/office/drawing/2010/main" id="{292AFB50-3AEC-4DFF-8DF0-973F458DE4EE}"/>
                </a:ext>
              </a:extLst>
            </p:cNvPr>
            <p:cNvSpPr/>
            <p:nvPr/>
          </p:nvSpPr>
          <p:spPr>
            <a:xfrm rot="0">
              <a:off x="2174682" y="1646233"/>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05" name="Google Shape;4819;p79">
              <a:extLst>
                <a:ext uri="{E0040164-F749-4470-87AA-281048FDBAF1}">
                  <a16:creationId xmlns:a16="http://schemas.microsoft.com/office/drawing/2010/main" id="{7ED7472A-420E-45CB-BCFC-2C6CFCF3C05D}"/>
                </a:ext>
              </a:extLst>
            </p:cNvPr>
            <p:cNvSpPr/>
            <p:nvPr/>
          </p:nvSpPr>
          <p:spPr>
            <a:xfrm rot="0">
              <a:off x="2185517" y="1639390"/>
              <a:ext cx="299" cy="163"/>
            </a:xfrm>
            <a:custGeom>
              <a:avLst/>
              <a:gdLst/>
              <a:ahLst/>
              <a:cxnLst/>
              <a:rect b="b" l="0" r="r" t="0"/>
              <a:pathLst>
                <a:path h="12" w="22">
                  <a:moveTo>
                    <a:pt x="22" y="1"/>
                  </a:moveTo>
                  <a:lnTo>
                    <a:pt x="1" y="11"/>
                  </a:lnTo>
                  <a:lnTo>
                    <a:pt x="22"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06" name="Google Shape;4820;p79">
              <a:extLst>
                <a:ext uri="{58EAC1C6-4324-49AF-B5C8-0F817739AA90}">
                  <a16:creationId xmlns:a16="http://schemas.microsoft.com/office/drawing/2010/main" id="{4F0C4F6C-7790-4D01-B0E3-3502E4DE45A6}"/>
                </a:ext>
              </a:extLst>
            </p:cNvPr>
            <p:cNvSpPr/>
            <p:nvPr/>
          </p:nvSpPr>
          <p:spPr>
            <a:xfrm rot="0">
              <a:off x="2184905" y="1639635"/>
              <a:ext cx="489" cy="339"/>
            </a:xfrm>
            <a:custGeom>
              <a:avLst/>
              <a:gdLst/>
              <a:ahLst/>
              <a:cxnLst/>
              <a:rect b="b" l="0" r="r" t="0"/>
              <a:pathLst>
                <a:path h="25" w="36">
                  <a:moveTo>
                    <a:pt x="0" y="25"/>
                  </a:moveTo>
                  <a:lnTo>
                    <a:pt x="3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07" name="Google Shape;4821;p79">
              <a:extLst>
                <a:ext uri="{CAF14346-D2E7-4F18-82EB-E6866225FC70}">
                  <a16:creationId xmlns:a16="http://schemas.microsoft.com/office/drawing/2010/main" id="{628B63B2-D6F4-429B-BA4C-0A7D6361FC48}"/>
                </a:ext>
              </a:extLst>
            </p:cNvPr>
            <p:cNvSpPr/>
            <p:nvPr/>
          </p:nvSpPr>
          <p:spPr>
            <a:xfrm rot="0">
              <a:off x="2173501" y="1647713"/>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08" name="Google Shape;4822;p79">
              <a:extLst>
                <a:ext uri="{B43098AA-3452-4F25-B3E7-ABF160CFF904}">
                  <a16:creationId xmlns:a16="http://schemas.microsoft.com/office/drawing/2010/main" id="{BB04AE3A-AFE8-40BE-869D-663241F12161}"/>
                </a:ext>
              </a:extLst>
            </p:cNvPr>
            <p:cNvSpPr/>
            <p:nvPr/>
          </p:nvSpPr>
          <p:spPr>
            <a:xfrm rot="0">
              <a:off x="2184376" y="1640056"/>
              <a:ext cx="352" cy="299"/>
            </a:xfrm>
            <a:custGeom>
              <a:avLst/>
              <a:gdLst/>
              <a:ahLst/>
              <a:cxnLst/>
              <a:rect b="b" l="0" r="r" t="0"/>
              <a:pathLst>
                <a:path h="22" w="26">
                  <a:moveTo>
                    <a:pt x="1" y="22"/>
                  </a:moveTo>
                  <a:lnTo>
                    <a:pt x="2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09" name="Google Shape;4823;p79">
              <a:extLst>
                <a:ext uri="{9F5CF88F-E1D7-48E9-8003-4D2D929748C4}">
                  <a16:creationId xmlns:a16="http://schemas.microsoft.com/office/drawing/2010/main" id="{0CEBD7E6-0804-49A0-84BF-92056A2C3829}"/>
                </a:ext>
              </a:extLst>
            </p:cNvPr>
            <p:cNvSpPr/>
            <p:nvPr/>
          </p:nvSpPr>
          <p:spPr>
            <a:xfrm rot="0">
              <a:off x="2182380" y="1641821"/>
              <a:ext cx="394" cy="489"/>
            </a:xfrm>
            <a:custGeom>
              <a:avLst/>
              <a:gdLst/>
              <a:ahLst/>
              <a:cxnLst/>
              <a:rect b="b" l="0" r="r" t="0"/>
              <a:pathLst>
                <a:path h="36" w="29">
                  <a:moveTo>
                    <a:pt x="1" y="35"/>
                  </a:moveTo>
                  <a:cubicBezTo>
                    <a:pt x="11" y="25"/>
                    <a:pt x="22" y="11"/>
                    <a:pt x="29" y="0"/>
                  </a:cubicBezTo>
                  <a:cubicBezTo>
                    <a:pt x="22" y="11"/>
                    <a:pt x="11" y="25"/>
                    <a:pt x="1" y="3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10" name="Google Shape;4824;p79">
              <a:extLst>
                <a:ext uri="{A151EC52-E1AB-4D48-A79B-8F48BE20BB00}">
                  <a16:creationId xmlns:a16="http://schemas.microsoft.com/office/drawing/2010/main" id="{9C2F8607-B789-49AC-9C4E-BE2BEF227E90}"/>
                </a:ext>
              </a:extLst>
            </p:cNvPr>
            <p:cNvSpPr/>
            <p:nvPr/>
          </p:nvSpPr>
          <p:spPr>
            <a:xfrm rot="0">
              <a:off x="2183860" y="1640490"/>
              <a:ext cx="339" cy="244"/>
            </a:xfrm>
            <a:custGeom>
              <a:avLst/>
              <a:gdLst/>
              <a:ahLst/>
              <a:cxnLst/>
              <a:rect b="b" l="0" r="r" t="0"/>
              <a:pathLst>
                <a:path h="18" w="25">
                  <a:moveTo>
                    <a:pt x="0" y="18"/>
                  </a:moveTo>
                  <a:lnTo>
                    <a:pt x="2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11" name="Google Shape;4825;p79">
              <a:extLst>
                <a:ext uri="{FA4B7510-C6D4-4936-AF23-42E8A7713FB3}">
                  <a16:creationId xmlns:a16="http://schemas.microsoft.com/office/drawing/2010/main" id="{DDF066C9-D423-4027-AD0F-B8B5F07019A8}"/>
                </a:ext>
              </a:extLst>
            </p:cNvPr>
            <p:cNvSpPr/>
            <p:nvPr/>
          </p:nvSpPr>
          <p:spPr>
            <a:xfrm rot="0">
              <a:off x="2183384" y="1640910"/>
              <a:ext cx="339" cy="258"/>
            </a:xfrm>
            <a:custGeom>
              <a:avLst/>
              <a:gdLst/>
              <a:ahLst/>
              <a:cxnLst/>
              <a:rect b="b" l="0" r="r" t="0"/>
              <a:pathLst>
                <a:path h="19" w="25">
                  <a:moveTo>
                    <a:pt x="0" y="18"/>
                  </a:moveTo>
                  <a:lnTo>
                    <a:pt x="2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12" name="Google Shape;4826;p79">
              <a:extLst>
                <a:ext uri="{D24538BC-91FD-4CC1-A229-15ADDBDC50D8}">
                  <a16:creationId xmlns:a16="http://schemas.microsoft.com/office/drawing/2010/main" id="{AE3A19B8-4A6D-4ADC-816D-D276DA465AB2}"/>
                </a:ext>
              </a:extLst>
            </p:cNvPr>
            <p:cNvSpPr/>
            <p:nvPr/>
          </p:nvSpPr>
          <p:spPr>
            <a:xfrm rot="0">
              <a:off x="2173501" y="1647754"/>
              <a:ext cx="14" cy="14"/>
            </a:xfrm>
            <a:custGeom>
              <a:avLst/>
              <a:gdLst/>
              <a:ahLst/>
              <a:cxnLst/>
              <a:rect b="b" l="0" r="r" t="0"/>
              <a:pathLst>
                <a:path h="1" w="1">
                  <a:moveTo>
                    <a:pt x="0"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13" name="Google Shape;4827;p79">
              <a:extLst>
                <a:ext uri="{C368A9E3-C2FF-4E36-AE55-C88A2334DAA4}">
                  <a16:creationId xmlns:a16="http://schemas.microsoft.com/office/drawing/2010/main" id="{C7DCC0E1-0053-42E4-8D9D-A494DC76137F}"/>
                </a:ext>
              </a:extLst>
            </p:cNvPr>
            <p:cNvSpPr/>
            <p:nvPr/>
          </p:nvSpPr>
          <p:spPr>
            <a:xfrm rot="0">
              <a:off x="1977808" y="1708880"/>
              <a:ext cx="22865" cy="43584"/>
            </a:xfrm>
            <a:custGeom>
              <a:avLst/>
              <a:gdLst/>
              <a:ahLst/>
              <a:cxnLst/>
              <a:rect b="b" l="0" r="r" t="0"/>
              <a:pathLst>
                <a:path h="3210" w="1684">
                  <a:moveTo>
                    <a:pt x="623" y="1"/>
                  </a:moveTo>
                  <a:cubicBezTo>
                    <a:pt x="592" y="11"/>
                    <a:pt x="567" y="32"/>
                    <a:pt x="550" y="60"/>
                  </a:cubicBezTo>
                  <a:cubicBezTo>
                    <a:pt x="543" y="67"/>
                    <a:pt x="536" y="74"/>
                    <a:pt x="525" y="81"/>
                  </a:cubicBezTo>
                  <a:lnTo>
                    <a:pt x="522" y="85"/>
                  </a:lnTo>
                  <a:cubicBezTo>
                    <a:pt x="511" y="92"/>
                    <a:pt x="504" y="99"/>
                    <a:pt x="494" y="106"/>
                  </a:cubicBezTo>
                  <a:lnTo>
                    <a:pt x="490" y="106"/>
                  </a:lnTo>
                  <a:cubicBezTo>
                    <a:pt x="480" y="113"/>
                    <a:pt x="469" y="116"/>
                    <a:pt x="459" y="120"/>
                  </a:cubicBezTo>
                  <a:lnTo>
                    <a:pt x="452" y="123"/>
                  </a:lnTo>
                  <a:cubicBezTo>
                    <a:pt x="441" y="127"/>
                    <a:pt x="427" y="130"/>
                    <a:pt x="417" y="134"/>
                  </a:cubicBezTo>
                  <a:lnTo>
                    <a:pt x="413" y="134"/>
                  </a:lnTo>
                  <a:cubicBezTo>
                    <a:pt x="403" y="246"/>
                    <a:pt x="392" y="368"/>
                    <a:pt x="420" y="414"/>
                  </a:cubicBezTo>
                  <a:cubicBezTo>
                    <a:pt x="553" y="624"/>
                    <a:pt x="294" y="1552"/>
                    <a:pt x="77" y="1800"/>
                  </a:cubicBezTo>
                  <a:cubicBezTo>
                    <a:pt x="25" y="1860"/>
                    <a:pt x="0" y="1909"/>
                    <a:pt x="4" y="1944"/>
                  </a:cubicBezTo>
                  <a:cubicBezTo>
                    <a:pt x="11" y="1993"/>
                    <a:pt x="84" y="2045"/>
                    <a:pt x="168" y="2105"/>
                  </a:cubicBezTo>
                  <a:cubicBezTo>
                    <a:pt x="203" y="2129"/>
                    <a:pt x="238" y="2154"/>
                    <a:pt x="277" y="2185"/>
                  </a:cubicBezTo>
                  <a:cubicBezTo>
                    <a:pt x="476" y="2339"/>
                    <a:pt x="424" y="2749"/>
                    <a:pt x="389" y="3022"/>
                  </a:cubicBezTo>
                  <a:cubicBezTo>
                    <a:pt x="382" y="3085"/>
                    <a:pt x="375" y="3138"/>
                    <a:pt x="375" y="3166"/>
                  </a:cubicBezTo>
                  <a:cubicBezTo>
                    <a:pt x="375" y="3183"/>
                    <a:pt x="378" y="3187"/>
                    <a:pt x="382" y="3190"/>
                  </a:cubicBezTo>
                  <a:cubicBezTo>
                    <a:pt x="397" y="3206"/>
                    <a:pt x="447" y="3210"/>
                    <a:pt x="505" y="3210"/>
                  </a:cubicBezTo>
                  <a:cubicBezTo>
                    <a:pt x="536" y="3210"/>
                    <a:pt x="570" y="3209"/>
                    <a:pt x="602" y="3208"/>
                  </a:cubicBezTo>
                  <a:cubicBezTo>
                    <a:pt x="644" y="3208"/>
                    <a:pt x="686" y="3204"/>
                    <a:pt x="728" y="3204"/>
                  </a:cubicBezTo>
                  <a:cubicBezTo>
                    <a:pt x="816" y="3201"/>
                    <a:pt x="900" y="3187"/>
                    <a:pt x="984" y="3162"/>
                  </a:cubicBezTo>
                  <a:lnTo>
                    <a:pt x="1061" y="3141"/>
                  </a:lnTo>
                  <a:lnTo>
                    <a:pt x="1061" y="3138"/>
                  </a:lnTo>
                  <a:cubicBezTo>
                    <a:pt x="1054" y="3127"/>
                    <a:pt x="1050" y="3117"/>
                    <a:pt x="1047" y="3106"/>
                  </a:cubicBezTo>
                  <a:lnTo>
                    <a:pt x="1043" y="3103"/>
                  </a:lnTo>
                  <a:cubicBezTo>
                    <a:pt x="1040" y="3092"/>
                    <a:pt x="1036" y="3082"/>
                    <a:pt x="1033" y="3071"/>
                  </a:cubicBezTo>
                  <a:lnTo>
                    <a:pt x="1029" y="3064"/>
                  </a:lnTo>
                  <a:cubicBezTo>
                    <a:pt x="1029" y="3057"/>
                    <a:pt x="1026" y="3050"/>
                    <a:pt x="1026" y="3043"/>
                  </a:cubicBezTo>
                  <a:lnTo>
                    <a:pt x="1026" y="3032"/>
                  </a:lnTo>
                  <a:cubicBezTo>
                    <a:pt x="1022" y="3025"/>
                    <a:pt x="1022" y="3015"/>
                    <a:pt x="1022" y="3008"/>
                  </a:cubicBezTo>
                  <a:cubicBezTo>
                    <a:pt x="1022" y="2896"/>
                    <a:pt x="1022" y="2658"/>
                    <a:pt x="1292" y="2609"/>
                  </a:cubicBezTo>
                  <a:cubicBezTo>
                    <a:pt x="1299" y="2609"/>
                    <a:pt x="1306" y="2605"/>
                    <a:pt x="1313" y="2605"/>
                  </a:cubicBezTo>
                  <a:cubicBezTo>
                    <a:pt x="1278" y="2563"/>
                    <a:pt x="1239" y="2525"/>
                    <a:pt x="1194" y="2490"/>
                  </a:cubicBezTo>
                  <a:cubicBezTo>
                    <a:pt x="1173" y="2472"/>
                    <a:pt x="1152" y="2458"/>
                    <a:pt x="1141" y="2444"/>
                  </a:cubicBezTo>
                  <a:cubicBezTo>
                    <a:pt x="1082" y="2388"/>
                    <a:pt x="1096" y="2276"/>
                    <a:pt x="1127" y="2203"/>
                  </a:cubicBezTo>
                  <a:cubicBezTo>
                    <a:pt x="1152" y="2126"/>
                    <a:pt x="1211" y="2066"/>
                    <a:pt x="1288" y="2042"/>
                  </a:cubicBezTo>
                  <a:cubicBezTo>
                    <a:pt x="1236" y="1975"/>
                    <a:pt x="1180" y="1912"/>
                    <a:pt x="1120" y="1853"/>
                  </a:cubicBezTo>
                  <a:cubicBezTo>
                    <a:pt x="1043" y="1779"/>
                    <a:pt x="1019" y="1706"/>
                    <a:pt x="1047" y="1643"/>
                  </a:cubicBezTo>
                  <a:cubicBezTo>
                    <a:pt x="1089" y="1541"/>
                    <a:pt x="1236" y="1527"/>
                    <a:pt x="1295" y="1527"/>
                  </a:cubicBezTo>
                  <a:cubicBezTo>
                    <a:pt x="1295" y="1510"/>
                    <a:pt x="1292" y="1489"/>
                    <a:pt x="1288" y="1471"/>
                  </a:cubicBezTo>
                  <a:lnTo>
                    <a:pt x="1288" y="1457"/>
                  </a:lnTo>
                  <a:cubicBezTo>
                    <a:pt x="1281" y="1373"/>
                    <a:pt x="1271" y="1261"/>
                    <a:pt x="1358" y="1170"/>
                  </a:cubicBezTo>
                  <a:cubicBezTo>
                    <a:pt x="1418" y="1111"/>
                    <a:pt x="1386" y="1006"/>
                    <a:pt x="1341" y="876"/>
                  </a:cubicBezTo>
                  <a:cubicBezTo>
                    <a:pt x="1320" y="823"/>
                    <a:pt x="1302" y="764"/>
                    <a:pt x="1299" y="708"/>
                  </a:cubicBezTo>
                  <a:cubicBezTo>
                    <a:pt x="1299" y="599"/>
                    <a:pt x="1390" y="543"/>
                    <a:pt x="1484" y="484"/>
                  </a:cubicBezTo>
                  <a:cubicBezTo>
                    <a:pt x="1551" y="445"/>
                    <a:pt x="1614" y="400"/>
                    <a:pt x="1673" y="344"/>
                  </a:cubicBezTo>
                  <a:lnTo>
                    <a:pt x="1684" y="330"/>
                  </a:lnTo>
                  <a:lnTo>
                    <a:pt x="1663" y="323"/>
                  </a:lnTo>
                  <a:cubicBezTo>
                    <a:pt x="1607" y="305"/>
                    <a:pt x="1516" y="274"/>
                    <a:pt x="1516" y="176"/>
                  </a:cubicBezTo>
                  <a:cubicBezTo>
                    <a:pt x="1516" y="169"/>
                    <a:pt x="1516" y="155"/>
                    <a:pt x="1488" y="141"/>
                  </a:cubicBezTo>
                  <a:cubicBezTo>
                    <a:pt x="1462" y="130"/>
                    <a:pt x="1435" y="125"/>
                    <a:pt x="1409" y="125"/>
                  </a:cubicBezTo>
                  <a:cubicBezTo>
                    <a:pt x="1364" y="125"/>
                    <a:pt x="1320" y="140"/>
                    <a:pt x="1285" y="169"/>
                  </a:cubicBezTo>
                  <a:cubicBezTo>
                    <a:pt x="1232" y="207"/>
                    <a:pt x="1192" y="226"/>
                    <a:pt x="1156" y="226"/>
                  </a:cubicBezTo>
                  <a:cubicBezTo>
                    <a:pt x="1130" y="226"/>
                    <a:pt x="1105" y="216"/>
                    <a:pt x="1078" y="197"/>
                  </a:cubicBezTo>
                  <a:cubicBezTo>
                    <a:pt x="1067" y="188"/>
                    <a:pt x="1053" y="182"/>
                    <a:pt x="1039" y="182"/>
                  </a:cubicBezTo>
                  <a:cubicBezTo>
                    <a:pt x="1035" y="182"/>
                    <a:pt x="1032" y="182"/>
                    <a:pt x="1029" y="183"/>
                  </a:cubicBezTo>
                  <a:lnTo>
                    <a:pt x="956" y="183"/>
                  </a:lnTo>
                  <a:cubicBezTo>
                    <a:pt x="923" y="185"/>
                    <a:pt x="888" y="187"/>
                    <a:pt x="854" y="187"/>
                  </a:cubicBezTo>
                  <a:cubicBezTo>
                    <a:pt x="783" y="187"/>
                    <a:pt x="714" y="178"/>
                    <a:pt x="669" y="137"/>
                  </a:cubicBezTo>
                  <a:cubicBezTo>
                    <a:pt x="644" y="109"/>
                    <a:pt x="627" y="74"/>
                    <a:pt x="630" y="36"/>
                  </a:cubicBezTo>
                  <a:cubicBezTo>
                    <a:pt x="630" y="25"/>
                    <a:pt x="627" y="11"/>
                    <a:pt x="62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14" name="Google Shape;4828;p79">
              <a:extLst>
                <a:ext uri="{30617CC9-FDAD-4BEC-9216-51C8BA03F4B1}">
                  <a16:creationId xmlns:a16="http://schemas.microsoft.com/office/drawing/2010/main" id="{D101B9FD-2F30-485C-851A-E3AF8F6888E7}"/>
                </a:ext>
              </a:extLst>
            </p:cNvPr>
            <p:cNvSpPr/>
            <p:nvPr/>
          </p:nvSpPr>
          <p:spPr>
            <a:xfrm rot="0">
              <a:off x="2073964" y="1600939"/>
              <a:ext cx="27440" cy="23163"/>
            </a:xfrm>
            <a:custGeom>
              <a:avLst/>
              <a:gdLst/>
              <a:ahLst/>
              <a:cxnLst/>
              <a:rect b="b" l="0" r="r" t="0"/>
              <a:pathLst>
                <a:path h="1706" w="2021">
                  <a:moveTo>
                    <a:pt x="1736" y="0"/>
                  </a:moveTo>
                  <a:cubicBezTo>
                    <a:pt x="1645" y="0"/>
                    <a:pt x="1529" y="23"/>
                    <a:pt x="1397" y="49"/>
                  </a:cubicBezTo>
                  <a:lnTo>
                    <a:pt x="1373" y="56"/>
                  </a:lnTo>
                  <a:cubicBezTo>
                    <a:pt x="1282" y="70"/>
                    <a:pt x="1205" y="130"/>
                    <a:pt x="1173" y="217"/>
                  </a:cubicBezTo>
                  <a:cubicBezTo>
                    <a:pt x="1156" y="252"/>
                    <a:pt x="1159" y="294"/>
                    <a:pt x="1184" y="326"/>
                  </a:cubicBezTo>
                  <a:cubicBezTo>
                    <a:pt x="1215" y="357"/>
                    <a:pt x="1226" y="410"/>
                    <a:pt x="1205" y="452"/>
                  </a:cubicBezTo>
                  <a:cubicBezTo>
                    <a:pt x="1172" y="508"/>
                    <a:pt x="1088" y="532"/>
                    <a:pt x="1010" y="532"/>
                  </a:cubicBezTo>
                  <a:cubicBezTo>
                    <a:pt x="995" y="532"/>
                    <a:pt x="981" y="531"/>
                    <a:pt x="966" y="529"/>
                  </a:cubicBezTo>
                  <a:cubicBezTo>
                    <a:pt x="879" y="515"/>
                    <a:pt x="823" y="469"/>
                    <a:pt x="812" y="399"/>
                  </a:cubicBezTo>
                  <a:cubicBezTo>
                    <a:pt x="812" y="399"/>
                    <a:pt x="812" y="396"/>
                    <a:pt x="812" y="392"/>
                  </a:cubicBezTo>
                  <a:cubicBezTo>
                    <a:pt x="807" y="392"/>
                    <a:pt x="802" y="391"/>
                    <a:pt x="797" y="391"/>
                  </a:cubicBezTo>
                  <a:cubicBezTo>
                    <a:pt x="783" y="391"/>
                    <a:pt x="770" y="395"/>
                    <a:pt x="756" y="403"/>
                  </a:cubicBezTo>
                  <a:cubicBezTo>
                    <a:pt x="714" y="424"/>
                    <a:pt x="690" y="466"/>
                    <a:pt x="693" y="511"/>
                  </a:cubicBezTo>
                  <a:cubicBezTo>
                    <a:pt x="704" y="624"/>
                    <a:pt x="623" y="697"/>
                    <a:pt x="557" y="764"/>
                  </a:cubicBezTo>
                  <a:cubicBezTo>
                    <a:pt x="480" y="834"/>
                    <a:pt x="434" y="883"/>
                    <a:pt x="441" y="956"/>
                  </a:cubicBezTo>
                  <a:cubicBezTo>
                    <a:pt x="455" y="1138"/>
                    <a:pt x="308" y="1324"/>
                    <a:pt x="0" y="1509"/>
                  </a:cubicBezTo>
                  <a:lnTo>
                    <a:pt x="7" y="1509"/>
                  </a:lnTo>
                  <a:lnTo>
                    <a:pt x="18" y="1516"/>
                  </a:lnTo>
                  <a:lnTo>
                    <a:pt x="49" y="1516"/>
                  </a:lnTo>
                  <a:cubicBezTo>
                    <a:pt x="189" y="1516"/>
                    <a:pt x="441" y="1446"/>
                    <a:pt x="522" y="1362"/>
                  </a:cubicBezTo>
                  <a:cubicBezTo>
                    <a:pt x="532" y="1355"/>
                    <a:pt x="543" y="1345"/>
                    <a:pt x="557" y="1334"/>
                  </a:cubicBezTo>
                  <a:lnTo>
                    <a:pt x="564" y="1331"/>
                  </a:lnTo>
                  <a:cubicBezTo>
                    <a:pt x="578" y="1324"/>
                    <a:pt x="592" y="1317"/>
                    <a:pt x="602" y="1310"/>
                  </a:cubicBezTo>
                  <a:lnTo>
                    <a:pt x="609" y="1310"/>
                  </a:lnTo>
                  <a:cubicBezTo>
                    <a:pt x="623" y="1303"/>
                    <a:pt x="634" y="1299"/>
                    <a:pt x="648" y="1296"/>
                  </a:cubicBezTo>
                  <a:lnTo>
                    <a:pt x="658" y="1296"/>
                  </a:lnTo>
                  <a:cubicBezTo>
                    <a:pt x="672" y="1296"/>
                    <a:pt x="686" y="1292"/>
                    <a:pt x="700" y="1292"/>
                  </a:cubicBezTo>
                  <a:lnTo>
                    <a:pt x="732" y="1292"/>
                  </a:lnTo>
                  <a:cubicBezTo>
                    <a:pt x="742" y="1292"/>
                    <a:pt x="753" y="1296"/>
                    <a:pt x="763" y="1299"/>
                  </a:cubicBezTo>
                  <a:cubicBezTo>
                    <a:pt x="847" y="1313"/>
                    <a:pt x="924" y="1355"/>
                    <a:pt x="984" y="1415"/>
                  </a:cubicBezTo>
                  <a:cubicBezTo>
                    <a:pt x="1026" y="1453"/>
                    <a:pt x="1075" y="1485"/>
                    <a:pt x="1128" y="1509"/>
                  </a:cubicBezTo>
                  <a:cubicBezTo>
                    <a:pt x="1219" y="1555"/>
                    <a:pt x="1306" y="1614"/>
                    <a:pt x="1380" y="1684"/>
                  </a:cubicBezTo>
                  <a:lnTo>
                    <a:pt x="1397" y="1705"/>
                  </a:lnTo>
                  <a:cubicBezTo>
                    <a:pt x="1401" y="1670"/>
                    <a:pt x="1404" y="1635"/>
                    <a:pt x="1408" y="1597"/>
                  </a:cubicBezTo>
                  <a:lnTo>
                    <a:pt x="1418" y="1593"/>
                  </a:lnTo>
                  <a:cubicBezTo>
                    <a:pt x="1418" y="1583"/>
                    <a:pt x="1422" y="1572"/>
                    <a:pt x="1422" y="1562"/>
                  </a:cubicBezTo>
                  <a:lnTo>
                    <a:pt x="1422" y="1548"/>
                  </a:lnTo>
                  <a:cubicBezTo>
                    <a:pt x="1422" y="1541"/>
                    <a:pt x="1425" y="1530"/>
                    <a:pt x="1425" y="1523"/>
                  </a:cubicBezTo>
                  <a:lnTo>
                    <a:pt x="1429" y="1506"/>
                  </a:lnTo>
                  <a:cubicBezTo>
                    <a:pt x="1429" y="1499"/>
                    <a:pt x="1432" y="1488"/>
                    <a:pt x="1436" y="1481"/>
                  </a:cubicBezTo>
                  <a:cubicBezTo>
                    <a:pt x="1436" y="1474"/>
                    <a:pt x="1436" y="1471"/>
                    <a:pt x="1439" y="1467"/>
                  </a:cubicBezTo>
                  <a:cubicBezTo>
                    <a:pt x="1443" y="1460"/>
                    <a:pt x="1443" y="1450"/>
                    <a:pt x="1446" y="1439"/>
                  </a:cubicBezTo>
                  <a:cubicBezTo>
                    <a:pt x="1446" y="1432"/>
                    <a:pt x="1446" y="1432"/>
                    <a:pt x="1450" y="1429"/>
                  </a:cubicBezTo>
                  <a:cubicBezTo>
                    <a:pt x="1453" y="1415"/>
                    <a:pt x="1457" y="1404"/>
                    <a:pt x="1460" y="1394"/>
                  </a:cubicBezTo>
                  <a:cubicBezTo>
                    <a:pt x="1471" y="1362"/>
                    <a:pt x="1474" y="1331"/>
                    <a:pt x="1467" y="1299"/>
                  </a:cubicBezTo>
                  <a:cubicBezTo>
                    <a:pt x="1467" y="1289"/>
                    <a:pt x="1464" y="1278"/>
                    <a:pt x="1460" y="1268"/>
                  </a:cubicBezTo>
                  <a:cubicBezTo>
                    <a:pt x="1453" y="1215"/>
                    <a:pt x="1446" y="1166"/>
                    <a:pt x="1478" y="1128"/>
                  </a:cubicBezTo>
                  <a:cubicBezTo>
                    <a:pt x="1499" y="1107"/>
                    <a:pt x="1527" y="1096"/>
                    <a:pt x="1555" y="1096"/>
                  </a:cubicBezTo>
                  <a:cubicBezTo>
                    <a:pt x="1712" y="1096"/>
                    <a:pt x="1796" y="1068"/>
                    <a:pt x="1796" y="1016"/>
                  </a:cubicBezTo>
                  <a:cubicBezTo>
                    <a:pt x="1796" y="897"/>
                    <a:pt x="1838" y="862"/>
                    <a:pt x="1884" y="834"/>
                  </a:cubicBezTo>
                  <a:cubicBezTo>
                    <a:pt x="1898" y="830"/>
                    <a:pt x="1908" y="820"/>
                    <a:pt x="1915" y="806"/>
                  </a:cubicBezTo>
                  <a:cubicBezTo>
                    <a:pt x="1915" y="771"/>
                    <a:pt x="1824" y="676"/>
                    <a:pt x="1796" y="645"/>
                  </a:cubicBezTo>
                  <a:cubicBezTo>
                    <a:pt x="1775" y="627"/>
                    <a:pt x="1758" y="606"/>
                    <a:pt x="1740" y="585"/>
                  </a:cubicBezTo>
                  <a:cubicBezTo>
                    <a:pt x="1726" y="564"/>
                    <a:pt x="1723" y="539"/>
                    <a:pt x="1726" y="518"/>
                  </a:cubicBezTo>
                  <a:cubicBezTo>
                    <a:pt x="1737" y="473"/>
                    <a:pt x="1772" y="455"/>
                    <a:pt x="1814" y="431"/>
                  </a:cubicBezTo>
                  <a:cubicBezTo>
                    <a:pt x="1870" y="399"/>
                    <a:pt x="1919" y="361"/>
                    <a:pt x="1964" y="315"/>
                  </a:cubicBezTo>
                  <a:cubicBezTo>
                    <a:pt x="1971" y="308"/>
                    <a:pt x="1978" y="298"/>
                    <a:pt x="1989" y="287"/>
                  </a:cubicBezTo>
                  <a:lnTo>
                    <a:pt x="1996" y="277"/>
                  </a:lnTo>
                  <a:cubicBezTo>
                    <a:pt x="2003" y="270"/>
                    <a:pt x="2006" y="263"/>
                    <a:pt x="2013" y="256"/>
                  </a:cubicBezTo>
                  <a:lnTo>
                    <a:pt x="2017" y="249"/>
                  </a:lnTo>
                  <a:lnTo>
                    <a:pt x="2017" y="245"/>
                  </a:lnTo>
                  <a:cubicBezTo>
                    <a:pt x="2017" y="242"/>
                    <a:pt x="2017" y="238"/>
                    <a:pt x="2020" y="238"/>
                  </a:cubicBezTo>
                  <a:lnTo>
                    <a:pt x="2020" y="231"/>
                  </a:lnTo>
                  <a:cubicBezTo>
                    <a:pt x="2020" y="228"/>
                    <a:pt x="2020" y="228"/>
                    <a:pt x="2020" y="224"/>
                  </a:cubicBezTo>
                  <a:lnTo>
                    <a:pt x="2020" y="217"/>
                  </a:lnTo>
                  <a:lnTo>
                    <a:pt x="2020" y="200"/>
                  </a:lnTo>
                  <a:lnTo>
                    <a:pt x="2020" y="196"/>
                  </a:lnTo>
                  <a:lnTo>
                    <a:pt x="2020" y="172"/>
                  </a:lnTo>
                  <a:lnTo>
                    <a:pt x="2020" y="168"/>
                  </a:lnTo>
                  <a:lnTo>
                    <a:pt x="2020" y="144"/>
                  </a:lnTo>
                  <a:lnTo>
                    <a:pt x="2020" y="137"/>
                  </a:lnTo>
                  <a:cubicBezTo>
                    <a:pt x="2020" y="126"/>
                    <a:pt x="2020" y="112"/>
                    <a:pt x="2017" y="102"/>
                  </a:cubicBezTo>
                  <a:lnTo>
                    <a:pt x="2017" y="95"/>
                  </a:lnTo>
                  <a:cubicBezTo>
                    <a:pt x="2017" y="81"/>
                    <a:pt x="2013" y="67"/>
                    <a:pt x="2010" y="53"/>
                  </a:cubicBezTo>
                  <a:cubicBezTo>
                    <a:pt x="1996" y="58"/>
                    <a:pt x="1981" y="60"/>
                    <a:pt x="1965" y="60"/>
                  </a:cubicBezTo>
                  <a:cubicBezTo>
                    <a:pt x="1934" y="60"/>
                    <a:pt x="1902" y="51"/>
                    <a:pt x="1877" y="32"/>
                  </a:cubicBezTo>
                  <a:cubicBezTo>
                    <a:pt x="1841" y="9"/>
                    <a:pt x="1793" y="0"/>
                    <a:pt x="173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15" name="Google Shape;4829;p79">
              <a:extLst>
                <a:ext uri="{D646D74F-B61D-468A-81A1-7CCDF48A5EDF}">
                  <a16:creationId xmlns:a16="http://schemas.microsoft.com/office/drawing/2010/main" id="{5E578501-6C79-415E-BC23-0E593FE5FAED}"/>
                </a:ext>
              </a:extLst>
            </p:cNvPr>
            <p:cNvSpPr/>
            <p:nvPr/>
          </p:nvSpPr>
          <p:spPr>
            <a:xfrm rot="0">
              <a:off x="2092647" y="1634489"/>
              <a:ext cx="2865" cy="4114"/>
            </a:xfrm>
            <a:custGeom>
              <a:avLst/>
              <a:gdLst/>
              <a:ahLst/>
              <a:cxnLst/>
              <a:rect b="b" l="0" r="r" t="0"/>
              <a:pathLst>
                <a:path h="303" w="211">
                  <a:moveTo>
                    <a:pt x="84" y="1"/>
                  </a:moveTo>
                  <a:lnTo>
                    <a:pt x="81" y="4"/>
                  </a:lnTo>
                  <a:cubicBezTo>
                    <a:pt x="70" y="15"/>
                    <a:pt x="63" y="25"/>
                    <a:pt x="56" y="36"/>
                  </a:cubicBezTo>
                  <a:lnTo>
                    <a:pt x="53" y="46"/>
                  </a:lnTo>
                  <a:cubicBezTo>
                    <a:pt x="46" y="60"/>
                    <a:pt x="39" y="74"/>
                    <a:pt x="32" y="88"/>
                  </a:cubicBezTo>
                  <a:lnTo>
                    <a:pt x="28" y="95"/>
                  </a:lnTo>
                  <a:cubicBezTo>
                    <a:pt x="25" y="109"/>
                    <a:pt x="21" y="123"/>
                    <a:pt x="14" y="137"/>
                  </a:cubicBezTo>
                  <a:lnTo>
                    <a:pt x="14" y="148"/>
                  </a:lnTo>
                  <a:cubicBezTo>
                    <a:pt x="11" y="165"/>
                    <a:pt x="7" y="183"/>
                    <a:pt x="4" y="200"/>
                  </a:cubicBezTo>
                  <a:lnTo>
                    <a:pt x="4" y="211"/>
                  </a:lnTo>
                  <a:cubicBezTo>
                    <a:pt x="0" y="229"/>
                    <a:pt x="0" y="246"/>
                    <a:pt x="0" y="264"/>
                  </a:cubicBezTo>
                  <a:lnTo>
                    <a:pt x="0" y="278"/>
                  </a:lnTo>
                  <a:lnTo>
                    <a:pt x="0" y="281"/>
                  </a:lnTo>
                  <a:cubicBezTo>
                    <a:pt x="70" y="285"/>
                    <a:pt x="140" y="292"/>
                    <a:pt x="210" y="302"/>
                  </a:cubicBezTo>
                  <a:lnTo>
                    <a:pt x="210" y="299"/>
                  </a:lnTo>
                  <a:cubicBezTo>
                    <a:pt x="207" y="281"/>
                    <a:pt x="203" y="267"/>
                    <a:pt x="200" y="250"/>
                  </a:cubicBezTo>
                  <a:lnTo>
                    <a:pt x="200" y="246"/>
                  </a:lnTo>
                  <a:cubicBezTo>
                    <a:pt x="196" y="232"/>
                    <a:pt x="193" y="218"/>
                    <a:pt x="189" y="204"/>
                  </a:cubicBezTo>
                  <a:lnTo>
                    <a:pt x="189" y="200"/>
                  </a:lnTo>
                  <a:cubicBezTo>
                    <a:pt x="186" y="186"/>
                    <a:pt x="182" y="176"/>
                    <a:pt x="175" y="162"/>
                  </a:cubicBezTo>
                  <a:lnTo>
                    <a:pt x="172" y="155"/>
                  </a:lnTo>
                  <a:cubicBezTo>
                    <a:pt x="168" y="144"/>
                    <a:pt x="165" y="134"/>
                    <a:pt x="158" y="123"/>
                  </a:cubicBezTo>
                  <a:lnTo>
                    <a:pt x="158" y="120"/>
                  </a:lnTo>
                  <a:cubicBezTo>
                    <a:pt x="151" y="109"/>
                    <a:pt x="147" y="102"/>
                    <a:pt x="144" y="95"/>
                  </a:cubicBezTo>
                  <a:lnTo>
                    <a:pt x="144" y="92"/>
                  </a:lnTo>
                  <a:cubicBezTo>
                    <a:pt x="140" y="81"/>
                    <a:pt x="133" y="74"/>
                    <a:pt x="130" y="67"/>
                  </a:cubicBezTo>
                  <a:lnTo>
                    <a:pt x="126" y="60"/>
                  </a:lnTo>
                  <a:lnTo>
                    <a:pt x="112" y="39"/>
                  </a:lnTo>
                  <a:lnTo>
                    <a:pt x="109" y="36"/>
                  </a:lnTo>
                  <a:lnTo>
                    <a:pt x="95" y="18"/>
                  </a:lnTo>
                  <a:lnTo>
                    <a:pt x="8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16" name="Google Shape;4830;p79">
              <a:extLst>
                <a:ext uri="{CE936768-064D-4164-B57B-9C52E7E2EC40}">
                  <a16:creationId xmlns:a16="http://schemas.microsoft.com/office/drawing/2010/main" id="{C1662AF8-2C1E-40E8-B03C-486044314353}"/>
                </a:ext>
              </a:extLst>
            </p:cNvPr>
            <p:cNvSpPr/>
            <p:nvPr/>
          </p:nvSpPr>
          <p:spPr>
            <a:xfrm rot="0">
              <a:off x="2068873" y="1620273"/>
              <a:ext cx="26014" cy="18194"/>
            </a:xfrm>
            <a:custGeom>
              <a:avLst/>
              <a:gdLst/>
              <a:ahLst/>
              <a:cxnLst/>
              <a:rect b="b" l="0" r="r" t="0"/>
              <a:pathLst>
                <a:path h="1340" w="1916">
                  <a:moveTo>
                    <a:pt x="1092" y="1"/>
                  </a:moveTo>
                  <a:cubicBezTo>
                    <a:pt x="1059" y="1"/>
                    <a:pt x="1025" y="13"/>
                    <a:pt x="998" y="36"/>
                  </a:cubicBezTo>
                  <a:cubicBezTo>
                    <a:pt x="890" y="148"/>
                    <a:pt x="624" y="218"/>
                    <a:pt x="463" y="229"/>
                  </a:cubicBezTo>
                  <a:lnTo>
                    <a:pt x="400" y="229"/>
                  </a:lnTo>
                  <a:lnTo>
                    <a:pt x="389" y="225"/>
                  </a:lnTo>
                  <a:lnTo>
                    <a:pt x="382" y="222"/>
                  </a:lnTo>
                  <a:lnTo>
                    <a:pt x="368" y="218"/>
                  </a:lnTo>
                  <a:lnTo>
                    <a:pt x="358" y="215"/>
                  </a:lnTo>
                  <a:lnTo>
                    <a:pt x="344" y="211"/>
                  </a:lnTo>
                  <a:lnTo>
                    <a:pt x="326" y="204"/>
                  </a:lnTo>
                  <a:lnTo>
                    <a:pt x="309" y="201"/>
                  </a:lnTo>
                  <a:lnTo>
                    <a:pt x="291" y="194"/>
                  </a:lnTo>
                  <a:lnTo>
                    <a:pt x="270" y="183"/>
                  </a:lnTo>
                  <a:lnTo>
                    <a:pt x="253" y="176"/>
                  </a:lnTo>
                  <a:lnTo>
                    <a:pt x="242" y="169"/>
                  </a:lnTo>
                  <a:cubicBezTo>
                    <a:pt x="165" y="215"/>
                    <a:pt x="85" y="253"/>
                    <a:pt x="1" y="285"/>
                  </a:cubicBezTo>
                  <a:lnTo>
                    <a:pt x="1" y="288"/>
                  </a:lnTo>
                  <a:cubicBezTo>
                    <a:pt x="4" y="299"/>
                    <a:pt x="8" y="306"/>
                    <a:pt x="8" y="316"/>
                  </a:cubicBezTo>
                  <a:cubicBezTo>
                    <a:pt x="25" y="376"/>
                    <a:pt x="57" y="432"/>
                    <a:pt x="99" y="474"/>
                  </a:cubicBezTo>
                  <a:cubicBezTo>
                    <a:pt x="113" y="460"/>
                    <a:pt x="134" y="449"/>
                    <a:pt x="155" y="446"/>
                  </a:cubicBezTo>
                  <a:cubicBezTo>
                    <a:pt x="159" y="445"/>
                    <a:pt x="163" y="445"/>
                    <a:pt x="167" y="445"/>
                  </a:cubicBezTo>
                  <a:cubicBezTo>
                    <a:pt x="228" y="445"/>
                    <a:pt x="281" y="495"/>
                    <a:pt x="340" y="554"/>
                  </a:cubicBezTo>
                  <a:cubicBezTo>
                    <a:pt x="375" y="589"/>
                    <a:pt x="410" y="617"/>
                    <a:pt x="449" y="645"/>
                  </a:cubicBezTo>
                  <a:cubicBezTo>
                    <a:pt x="477" y="659"/>
                    <a:pt x="515" y="677"/>
                    <a:pt x="557" y="698"/>
                  </a:cubicBezTo>
                  <a:cubicBezTo>
                    <a:pt x="690" y="757"/>
                    <a:pt x="806" y="810"/>
                    <a:pt x="820" y="897"/>
                  </a:cubicBezTo>
                  <a:cubicBezTo>
                    <a:pt x="834" y="992"/>
                    <a:pt x="862" y="1027"/>
                    <a:pt x="872" y="1034"/>
                  </a:cubicBezTo>
                  <a:cubicBezTo>
                    <a:pt x="876" y="1034"/>
                    <a:pt x="883" y="1034"/>
                    <a:pt x="886" y="1030"/>
                  </a:cubicBezTo>
                  <a:cubicBezTo>
                    <a:pt x="928" y="1009"/>
                    <a:pt x="967" y="981"/>
                    <a:pt x="1002" y="950"/>
                  </a:cubicBezTo>
                  <a:cubicBezTo>
                    <a:pt x="1054" y="906"/>
                    <a:pt x="1096" y="872"/>
                    <a:pt x="1139" y="872"/>
                  </a:cubicBezTo>
                  <a:cubicBezTo>
                    <a:pt x="1150" y="872"/>
                    <a:pt x="1162" y="875"/>
                    <a:pt x="1173" y="880"/>
                  </a:cubicBezTo>
                  <a:cubicBezTo>
                    <a:pt x="1205" y="897"/>
                    <a:pt x="1226" y="932"/>
                    <a:pt x="1222" y="967"/>
                  </a:cubicBezTo>
                  <a:cubicBezTo>
                    <a:pt x="1222" y="1037"/>
                    <a:pt x="1240" y="1125"/>
                    <a:pt x="1275" y="1153"/>
                  </a:cubicBezTo>
                  <a:cubicBezTo>
                    <a:pt x="1280" y="1158"/>
                    <a:pt x="1287" y="1161"/>
                    <a:pt x="1293" y="1161"/>
                  </a:cubicBezTo>
                  <a:cubicBezTo>
                    <a:pt x="1295" y="1161"/>
                    <a:pt x="1298" y="1161"/>
                    <a:pt x="1299" y="1160"/>
                  </a:cubicBezTo>
                  <a:cubicBezTo>
                    <a:pt x="1310" y="1156"/>
                    <a:pt x="1320" y="1156"/>
                    <a:pt x="1331" y="1156"/>
                  </a:cubicBezTo>
                  <a:lnTo>
                    <a:pt x="1345" y="1156"/>
                  </a:lnTo>
                  <a:cubicBezTo>
                    <a:pt x="1352" y="1156"/>
                    <a:pt x="1359" y="1156"/>
                    <a:pt x="1366" y="1160"/>
                  </a:cubicBezTo>
                  <a:lnTo>
                    <a:pt x="1376" y="1163"/>
                  </a:lnTo>
                  <a:cubicBezTo>
                    <a:pt x="1383" y="1163"/>
                    <a:pt x="1387" y="1167"/>
                    <a:pt x="1394" y="1170"/>
                  </a:cubicBezTo>
                  <a:lnTo>
                    <a:pt x="1405" y="1174"/>
                  </a:lnTo>
                  <a:cubicBezTo>
                    <a:pt x="1408" y="1177"/>
                    <a:pt x="1415" y="1181"/>
                    <a:pt x="1422" y="1184"/>
                  </a:cubicBezTo>
                  <a:lnTo>
                    <a:pt x="1429" y="1191"/>
                  </a:lnTo>
                  <a:lnTo>
                    <a:pt x="1443" y="1202"/>
                  </a:lnTo>
                  <a:lnTo>
                    <a:pt x="1450" y="1209"/>
                  </a:lnTo>
                  <a:lnTo>
                    <a:pt x="1464" y="1223"/>
                  </a:lnTo>
                  <a:lnTo>
                    <a:pt x="1471" y="1230"/>
                  </a:lnTo>
                  <a:lnTo>
                    <a:pt x="1485" y="1247"/>
                  </a:lnTo>
                  <a:lnTo>
                    <a:pt x="1489" y="1254"/>
                  </a:lnTo>
                  <a:lnTo>
                    <a:pt x="1506" y="1272"/>
                  </a:lnTo>
                  <a:cubicBezTo>
                    <a:pt x="1534" y="1313"/>
                    <a:pt x="1557" y="1340"/>
                    <a:pt x="1574" y="1340"/>
                  </a:cubicBezTo>
                  <a:cubicBezTo>
                    <a:pt x="1576" y="1340"/>
                    <a:pt x="1578" y="1339"/>
                    <a:pt x="1580" y="1339"/>
                  </a:cubicBezTo>
                  <a:cubicBezTo>
                    <a:pt x="1590" y="1339"/>
                    <a:pt x="1601" y="1335"/>
                    <a:pt x="1611" y="1335"/>
                  </a:cubicBezTo>
                  <a:lnTo>
                    <a:pt x="1611" y="1293"/>
                  </a:lnTo>
                  <a:cubicBezTo>
                    <a:pt x="1611" y="1290"/>
                    <a:pt x="1611" y="1290"/>
                    <a:pt x="1611" y="1286"/>
                  </a:cubicBezTo>
                  <a:cubicBezTo>
                    <a:pt x="1611" y="1268"/>
                    <a:pt x="1615" y="1254"/>
                    <a:pt x="1618" y="1240"/>
                  </a:cubicBezTo>
                  <a:cubicBezTo>
                    <a:pt x="1618" y="1233"/>
                    <a:pt x="1618" y="1230"/>
                    <a:pt x="1618" y="1223"/>
                  </a:cubicBezTo>
                  <a:cubicBezTo>
                    <a:pt x="1622" y="1219"/>
                    <a:pt x="1622" y="1205"/>
                    <a:pt x="1625" y="1195"/>
                  </a:cubicBezTo>
                  <a:cubicBezTo>
                    <a:pt x="1625" y="1184"/>
                    <a:pt x="1625" y="1184"/>
                    <a:pt x="1629" y="1177"/>
                  </a:cubicBezTo>
                  <a:cubicBezTo>
                    <a:pt x="1629" y="1174"/>
                    <a:pt x="1632" y="1163"/>
                    <a:pt x="1632" y="1153"/>
                  </a:cubicBezTo>
                  <a:lnTo>
                    <a:pt x="1636" y="1139"/>
                  </a:lnTo>
                  <a:cubicBezTo>
                    <a:pt x="1636" y="1132"/>
                    <a:pt x="1643" y="1121"/>
                    <a:pt x="1643" y="1114"/>
                  </a:cubicBezTo>
                  <a:lnTo>
                    <a:pt x="1650" y="1100"/>
                  </a:lnTo>
                  <a:cubicBezTo>
                    <a:pt x="1653" y="1093"/>
                    <a:pt x="1653" y="1086"/>
                    <a:pt x="1657" y="1079"/>
                  </a:cubicBezTo>
                  <a:lnTo>
                    <a:pt x="1664" y="1069"/>
                  </a:lnTo>
                  <a:cubicBezTo>
                    <a:pt x="1667" y="1062"/>
                    <a:pt x="1671" y="1055"/>
                    <a:pt x="1671" y="1048"/>
                  </a:cubicBezTo>
                  <a:lnTo>
                    <a:pt x="1678" y="1037"/>
                  </a:lnTo>
                  <a:cubicBezTo>
                    <a:pt x="1681" y="1030"/>
                    <a:pt x="1685" y="1023"/>
                    <a:pt x="1688" y="1016"/>
                  </a:cubicBezTo>
                  <a:lnTo>
                    <a:pt x="1692" y="1009"/>
                  </a:lnTo>
                  <a:cubicBezTo>
                    <a:pt x="1699" y="999"/>
                    <a:pt x="1706" y="992"/>
                    <a:pt x="1713" y="985"/>
                  </a:cubicBezTo>
                  <a:lnTo>
                    <a:pt x="1713" y="981"/>
                  </a:lnTo>
                  <a:cubicBezTo>
                    <a:pt x="1720" y="974"/>
                    <a:pt x="1723" y="967"/>
                    <a:pt x="1730" y="960"/>
                  </a:cubicBezTo>
                  <a:lnTo>
                    <a:pt x="1737" y="953"/>
                  </a:lnTo>
                  <a:lnTo>
                    <a:pt x="1748" y="939"/>
                  </a:lnTo>
                  <a:lnTo>
                    <a:pt x="1755" y="932"/>
                  </a:lnTo>
                  <a:lnTo>
                    <a:pt x="1769" y="922"/>
                  </a:lnTo>
                  <a:lnTo>
                    <a:pt x="1776" y="915"/>
                  </a:lnTo>
                  <a:lnTo>
                    <a:pt x="1790" y="904"/>
                  </a:lnTo>
                  <a:lnTo>
                    <a:pt x="1797" y="901"/>
                  </a:lnTo>
                  <a:lnTo>
                    <a:pt x="1811" y="890"/>
                  </a:lnTo>
                  <a:lnTo>
                    <a:pt x="1818" y="887"/>
                  </a:lnTo>
                  <a:lnTo>
                    <a:pt x="1821" y="883"/>
                  </a:lnTo>
                  <a:cubicBezTo>
                    <a:pt x="1825" y="880"/>
                    <a:pt x="1828" y="876"/>
                    <a:pt x="1832" y="873"/>
                  </a:cubicBezTo>
                  <a:lnTo>
                    <a:pt x="1839" y="859"/>
                  </a:lnTo>
                  <a:lnTo>
                    <a:pt x="1849" y="848"/>
                  </a:lnTo>
                  <a:lnTo>
                    <a:pt x="1860" y="834"/>
                  </a:lnTo>
                  <a:lnTo>
                    <a:pt x="1867" y="827"/>
                  </a:lnTo>
                  <a:cubicBezTo>
                    <a:pt x="1888" y="810"/>
                    <a:pt x="1905" y="785"/>
                    <a:pt x="1916" y="761"/>
                  </a:cubicBezTo>
                  <a:cubicBezTo>
                    <a:pt x="1902" y="722"/>
                    <a:pt x="1881" y="684"/>
                    <a:pt x="1856" y="652"/>
                  </a:cubicBezTo>
                  <a:lnTo>
                    <a:pt x="1839" y="624"/>
                  </a:lnTo>
                  <a:lnTo>
                    <a:pt x="1835" y="617"/>
                  </a:lnTo>
                  <a:lnTo>
                    <a:pt x="1821" y="596"/>
                  </a:lnTo>
                  <a:lnTo>
                    <a:pt x="1818" y="586"/>
                  </a:lnTo>
                  <a:lnTo>
                    <a:pt x="1807" y="568"/>
                  </a:lnTo>
                  <a:lnTo>
                    <a:pt x="1800" y="558"/>
                  </a:lnTo>
                  <a:lnTo>
                    <a:pt x="1793" y="540"/>
                  </a:lnTo>
                  <a:lnTo>
                    <a:pt x="1786" y="530"/>
                  </a:lnTo>
                  <a:lnTo>
                    <a:pt x="1779" y="516"/>
                  </a:lnTo>
                  <a:lnTo>
                    <a:pt x="1776" y="502"/>
                  </a:lnTo>
                  <a:cubicBezTo>
                    <a:pt x="1776" y="498"/>
                    <a:pt x="1772" y="491"/>
                    <a:pt x="1772" y="488"/>
                  </a:cubicBezTo>
                  <a:cubicBezTo>
                    <a:pt x="1772" y="481"/>
                    <a:pt x="1772" y="477"/>
                    <a:pt x="1769" y="474"/>
                  </a:cubicBezTo>
                  <a:cubicBezTo>
                    <a:pt x="1769" y="470"/>
                    <a:pt x="1769" y="463"/>
                    <a:pt x="1769" y="460"/>
                  </a:cubicBezTo>
                  <a:lnTo>
                    <a:pt x="1769" y="449"/>
                  </a:lnTo>
                  <a:lnTo>
                    <a:pt x="1769" y="446"/>
                  </a:lnTo>
                  <a:lnTo>
                    <a:pt x="1769" y="442"/>
                  </a:lnTo>
                  <a:cubicBezTo>
                    <a:pt x="1751" y="428"/>
                    <a:pt x="1737" y="418"/>
                    <a:pt x="1723" y="404"/>
                  </a:cubicBezTo>
                  <a:lnTo>
                    <a:pt x="1713" y="397"/>
                  </a:lnTo>
                  <a:cubicBezTo>
                    <a:pt x="1699" y="383"/>
                    <a:pt x="1685" y="372"/>
                    <a:pt x="1674" y="358"/>
                  </a:cubicBezTo>
                  <a:cubicBezTo>
                    <a:pt x="1608" y="295"/>
                    <a:pt x="1534" y="243"/>
                    <a:pt x="1450" y="204"/>
                  </a:cubicBezTo>
                  <a:cubicBezTo>
                    <a:pt x="1387" y="173"/>
                    <a:pt x="1327" y="134"/>
                    <a:pt x="1275" y="85"/>
                  </a:cubicBezTo>
                  <a:cubicBezTo>
                    <a:pt x="1236" y="47"/>
                    <a:pt x="1184" y="19"/>
                    <a:pt x="1124" y="5"/>
                  </a:cubicBezTo>
                  <a:cubicBezTo>
                    <a:pt x="1114" y="2"/>
                    <a:pt x="1103" y="1"/>
                    <a:pt x="109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17" name="Google Shape;4831;p79">
              <a:extLst>
                <a:ext uri="{610B9096-7601-4C60-852A-629C1E9435C4}">
                  <a16:creationId xmlns:a16="http://schemas.microsoft.com/office/drawing/2010/main" id="{943366AC-DDBC-4683-A49F-63A792B39775}"/>
                </a:ext>
              </a:extLst>
            </p:cNvPr>
            <p:cNvSpPr/>
            <p:nvPr/>
          </p:nvSpPr>
          <p:spPr>
            <a:xfrm rot="0">
              <a:off x="2073244" y="1623043"/>
              <a:ext cx="258" cy="54"/>
            </a:xfrm>
            <a:custGeom>
              <a:avLst/>
              <a:gdLst/>
              <a:ahLst/>
              <a:cxnLst/>
              <a:rect b="b" l="0" r="r" t="0"/>
              <a:pathLst>
                <a:path h="4" w="19">
                  <a:moveTo>
                    <a:pt x="1" y="0"/>
                  </a:moveTo>
                  <a:lnTo>
                    <a:pt x="18"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18" name="Google Shape;4832;p79">
              <a:extLst>
                <a:ext uri="{E8D232B7-2740-449E-B0B0-69F484F2841C}">
                  <a16:creationId xmlns:a16="http://schemas.microsoft.com/office/drawing/2010/main" id="{C12BAE3C-1CAB-42F6-B1FD-C1E5B207D8FC}"/>
                </a:ext>
              </a:extLst>
            </p:cNvPr>
            <p:cNvSpPr/>
            <p:nvPr/>
          </p:nvSpPr>
          <p:spPr>
            <a:xfrm rot="0">
              <a:off x="2091546" y="1625134"/>
              <a:ext cx="542" cy="530"/>
            </a:xfrm>
            <a:custGeom>
              <a:avLst/>
              <a:gdLst/>
              <a:ahLst/>
              <a:cxnLst/>
              <a:rect b="b" l="0" r="r" t="0"/>
              <a:pathLst>
                <a:path h="39" w="40">
                  <a:moveTo>
                    <a:pt x="1" y="0"/>
                  </a:moveTo>
                  <a:cubicBezTo>
                    <a:pt x="11" y="14"/>
                    <a:pt x="25" y="25"/>
                    <a:pt x="39" y="39"/>
                  </a:cubicBezTo>
                  <a:cubicBezTo>
                    <a:pt x="25" y="25"/>
                    <a:pt x="11" y="1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19" name="Google Shape;4833;p79">
              <a:extLst>
                <a:ext uri="{716913C6-9577-4D40-A2F5-9E03D5EF4DB7}">
                  <a16:creationId xmlns:a16="http://schemas.microsoft.com/office/drawing/2010/main" id="{FD1FF6F1-9886-49BF-AE13-279A6F2B95FB}"/>
                </a:ext>
              </a:extLst>
            </p:cNvPr>
            <p:cNvSpPr/>
            <p:nvPr/>
          </p:nvSpPr>
          <p:spPr>
            <a:xfrm rot="0">
              <a:off x="2074480" y="1623369"/>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20" name="Google Shape;4834;p79">
              <a:extLst>
                <a:ext uri="{A9ADF322-1625-4AB6-84BA-7EBA36BE031C}">
                  <a16:creationId xmlns:a16="http://schemas.microsoft.com/office/drawing/2010/main" id="{C52257FF-B0EA-47AE-BE17-D4FF0F50809F}"/>
                </a:ext>
              </a:extLst>
            </p:cNvPr>
            <p:cNvSpPr/>
            <p:nvPr/>
          </p:nvSpPr>
          <p:spPr>
            <a:xfrm rot="0">
              <a:off x="2072769" y="1622853"/>
              <a:ext cx="258" cy="109"/>
            </a:xfrm>
            <a:custGeom>
              <a:avLst/>
              <a:gdLst/>
              <a:ahLst/>
              <a:cxnLst/>
              <a:rect b="b" l="0" r="r" t="0"/>
              <a:pathLst>
                <a:path h="8" w="19">
                  <a:moveTo>
                    <a:pt x="1" y="0"/>
                  </a:moveTo>
                  <a:lnTo>
                    <a:pt x="18"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21" name="Google Shape;4835;p79">
              <a:extLst>
                <a:ext uri="{6FAFB5E4-580E-459B-8B67-FBEDE8AD5C7F}">
                  <a16:creationId xmlns:a16="http://schemas.microsoft.com/office/drawing/2010/main" id="{6C9934EE-40A7-4E87-B54A-FCA24EBAE877}"/>
                </a:ext>
              </a:extLst>
            </p:cNvPr>
            <p:cNvSpPr/>
            <p:nvPr/>
          </p:nvSpPr>
          <p:spPr>
            <a:xfrm rot="0">
              <a:off x="2072253" y="1622609"/>
              <a:ext cx="299" cy="109"/>
            </a:xfrm>
            <a:custGeom>
              <a:avLst/>
              <a:gdLst/>
              <a:ahLst/>
              <a:cxnLst/>
              <a:rect b="b" l="0" r="r" t="0"/>
              <a:pathLst>
                <a:path h="8" w="22">
                  <a:moveTo>
                    <a:pt x="0" y="1"/>
                  </a:moveTo>
                  <a:lnTo>
                    <a:pt x="2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22" name="Google Shape;4836;p79">
              <a:extLst>
                <a:ext uri="{24FF6ACE-5CCC-41BB-B2FC-F2684D3F4269}">
                  <a16:creationId xmlns:a16="http://schemas.microsoft.com/office/drawing/2010/main" id="{9617B6EE-CBF5-4551-AC55-9BDBD11794BD}"/>
                </a:ext>
              </a:extLst>
            </p:cNvPr>
            <p:cNvSpPr/>
            <p:nvPr/>
          </p:nvSpPr>
          <p:spPr>
            <a:xfrm rot="0">
              <a:off x="2074005" y="1623273"/>
              <a:ext cx="109" cy="14"/>
            </a:xfrm>
            <a:custGeom>
              <a:avLst/>
              <a:gdLst/>
              <a:ahLst/>
              <a:cxnLst/>
              <a:rect b="b" l="0" r="r" t="0"/>
              <a:pathLst>
                <a:path h="1" w="8">
                  <a:moveTo>
                    <a:pt x="1" y="1"/>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23" name="Google Shape;4837;p79">
              <a:extLst>
                <a:ext uri="{4FF803E7-0979-4474-80DF-AFFE58F75F36}">
                  <a16:creationId xmlns:a16="http://schemas.microsoft.com/office/drawing/2010/main" id="{D4FC342A-7391-4F94-8716-646685F0FA1F}"/>
                </a:ext>
              </a:extLst>
            </p:cNvPr>
            <p:cNvSpPr/>
            <p:nvPr/>
          </p:nvSpPr>
          <p:spPr>
            <a:xfrm rot="0">
              <a:off x="2073679" y="1623179"/>
              <a:ext cx="149" cy="68"/>
            </a:xfrm>
            <a:custGeom>
              <a:avLst/>
              <a:gdLst/>
              <a:ahLst/>
              <a:cxnLst/>
              <a:rect b="b" l="0" r="r" t="0"/>
              <a:pathLst>
                <a:path h="5" w="11">
                  <a:moveTo>
                    <a:pt x="0" y="1"/>
                  </a:moveTo>
                  <a:lnTo>
                    <a:pt x="1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24" name="Google Shape;4838;p79">
              <a:extLst>
                <a:ext uri="{E54C4B8F-7D39-4936-B5CA-64B671213F8E}">
                  <a16:creationId xmlns:a16="http://schemas.microsoft.com/office/drawing/2010/main" id="{B0DD9793-B2EA-4CD5-A537-3DCEB8C40C8C}"/>
                </a:ext>
              </a:extLst>
            </p:cNvPr>
            <p:cNvSpPr/>
            <p:nvPr/>
          </p:nvSpPr>
          <p:spPr>
            <a:xfrm rot="0">
              <a:off x="2074249" y="1623328"/>
              <a:ext cx="109" cy="14"/>
            </a:xfrm>
            <a:custGeom>
              <a:avLst/>
              <a:gdLst/>
              <a:ahLst/>
              <a:cxnLst/>
              <a:rect b="b" l="0" r="r" t="0"/>
              <a:pathLst>
                <a:path h="1" w="8">
                  <a:moveTo>
                    <a:pt x="0" y="0"/>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25" name="Google Shape;4839;p79">
              <a:extLst>
                <a:ext uri="{58AA7BF4-8459-49A1-A565-4C205420B310}">
                  <a16:creationId xmlns:a16="http://schemas.microsoft.com/office/drawing/2010/main" id="{CEE5FE07-654F-43CC-84D1-184E6F26A7F9}"/>
                </a:ext>
              </a:extLst>
            </p:cNvPr>
            <p:cNvSpPr/>
            <p:nvPr/>
          </p:nvSpPr>
          <p:spPr>
            <a:xfrm rot="0">
              <a:off x="2092212" y="1625745"/>
              <a:ext cx="638" cy="542"/>
            </a:xfrm>
            <a:custGeom>
              <a:avLst/>
              <a:gdLst/>
              <a:ahLst/>
              <a:cxnLst/>
              <a:rect b="b" l="0" r="r" t="0"/>
              <a:pathLst>
                <a:path h="40" w="47">
                  <a:moveTo>
                    <a:pt x="1" y="1"/>
                  </a:moveTo>
                  <a:cubicBezTo>
                    <a:pt x="15" y="15"/>
                    <a:pt x="29" y="25"/>
                    <a:pt x="46" y="39"/>
                  </a:cubicBezTo>
                  <a:cubicBezTo>
                    <a:pt x="29" y="25"/>
                    <a:pt x="15" y="15"/>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26" name="Google Shape;4840;p79">
              <a:extLst>
                <a:ext uri="{77537705-8CDC-4390-93B9-3CDEC64B831F}">
                  <a16:creationId xmlns:a16="http://schemas.microsoft.com/office/drawing/2010/main" id="{27129EF8-C834-4113-83C5-164893E901BE}"/>
                </a:ext>
              </a:extLst>
            </p:cNvPr>
            <p:cNvSpPr/>
            <p:nvPr/>
          </p:nvSpPr>
          <p:spPr>
            <a:xfrm rot="0">
              <a:off x="2091031" y="1635724"/>
              <a:ext cx="54" cy="204"/>
            </a:xfrm>
            <a:custGeom>
              <a:avLst/>
              <a:gdLst/>
              <a:ahLst/>
              <a:cxnLst/>
              <a:rect b="b" l="0" r="r" t="0"/>
              <a:pathLst>
                <a:path h="15" w="4">
                  <a:moveTo>
                    <a:pt x="4" y="1"/>
                  </a:moveTo>
                  <a:lnTo>
                    <a:pt x="0"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27" name="Google Shape;4841;p79">
              <a:extLst>
                <a:ext uri="{9EA36521-1249-4A1D-A644-4B98891FB471}">
                  <a16:creationId xmlns:a16="http://schemas.microsoft.com/office/drawing/2010/main" id="{F4F06ECE-F04E-4269-9A6D-B8499415639D}"/>
                </a:ext>
              </a:extLst>
            </p:cNvPr>
            <p:cNvSpPr/>
            <p:nvPr/>
          </p:nvSpPr>
          <p:spPr>
            <a:xfrm rot="0">
              <a:off x="2091166" y="1635208"/>
              <a:ext cx="109" cy="204"/>
            </a:xfrm>
            <a:custGeom>
              <a:avLst/>
              <a:gdLst/>
              <a:ahLst/>
              <a:cxnLst/>
              <a:rect b="b" l="0" r="r" t="0"/>
              <a:pathLst>
                <a:path h="15" w="8">
                  <a:moveTo>
                    <a:pt x="8" y="0"/>
                  </a:moveTo>
                  <a:lnTo>
                    <a:pt x="1"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28" name="Google Shape;4842;p79">
              <a:extLst>
                <a:ext uri="{DE6BB061-B533-4E07-BA28-45FE32CF2249}">
                  <a16:creationId xmlns:a16="http://schemas.microsoft.com/office/drawing/2010/main" id="{3DAF63A2-A95C-4BC0-8317-B9FA1BC73E2C}"/>
                </a:ext>
              </a:extLst>
            </p:cNvPr>
            <p:cNvSpPr/>
            <p:nvPr/>
          </p:nvSpPr>
          <p:spPr>
            <a:xfrm rot="0">
              <a:off x="2091546" y="1634353"/>
              <a:ext cx="109" cy="149"/>
            </a:xfrm>
            <a:custGeom>
              <a:avLst/>
              <a:gdLst/>
              <a:ahLst/>
              <a:cxnLst/>
              <a:rect b="b" l="0" r="r" t="0"/>
              <a:pathLst>
                <a:path h="11" w="8">
                  <a:moveTo>
                    <a:pt x="8"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29" name="Google Shape;4843;p79">
              <a:extLst>
                <a:ext uri="{52932111-EE64-4A51-82CD-787A7192A9C9}">
                  <a16:creationId xmlns:a16="http://schemas.microsoft.com/office/drawing/2010/main" id="{6ACC3932-E861-4880-B298-86F54AE2BC6D}"/>
                </a:ext>
              </a:extLst>
            </p:cNvPr>
            <p:cNvSpPr/>
            <p:nvPr/>
          </p:nvSpPr>
          <p:spPr>
            <a:xfrm rot="0">
              <a:off x="2092362" y="1633213"/>
              <a:ext cx="109" cy="109"/>
            </a:xfrm>
            <a:custGeom>
              <a:avLst/>
              <a:gdLst/>
              <a:ahLst/>
              <a:cxnLst/>
              <a:rect b="b" l="0" r="r" t="0"/>
              <a:pathLst>
                <a:path h="8" w="8">
                  <a:moveTo>
                    <a:pt x="7"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30" name="Google Shape;4844;p79">
              <a:extLst>
                <a:ext uri="{5632F051-3E16-42EC-BF6C-5323A2A7BC9B}">
                  <a16:creationId xmlns:a16="http://schemas.microsoft.com/office/drawing/2010/main" id="{7675A541-599D-49C6-9ADA-99CFEB40379E}"/>
                </a:ext>
              </a:extLst>
            </p:cNvPr>
            <p:cNvSpPr/>
            <p:nvPr/>
          </p:nvSpPr>
          <p:spPr>
            <a:xfrm rot="0">
              <a:off x="2092117" y="1633593"/>
              <a:ext cx="14" cy="14"/>
            </a:xfrm>
            <a:custGeom>
              <a:avLst/>
              <a:gdLst/>
              <a:ahLst/>
              <a:cxnLst/>
              <a:rect b="b" l="0" r="r" t="0"/>
              <a:pathLst>
                <a:path h="1" w="1">
                  <a:moveTo>
                    <a:pt x="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31" name="Google Shape;4845;p79">
              <a:extLst>
                <a:ext uri="{A29E6208-1DE3-4BD7-B479-3B550980C07D}">
                  <a16:creationId xmlns:a16="http://schemas.microsoft.com/office/drawing/2010/main" id="{6C542009-121A-448A-824B-DB98683BC766}"/>
                </a:ext>
              </a:extLst>
            </p:cNvPr>
            <p:cNvSpPr/>
            <p:nvPr/>
          </p:nvSpPr>
          <p:spPr>
            <a:xfrm rot="0">
              <a:off x="2092647" y="1632927"/>
              <a:ext cx="109" cy="109"/>
            </a:xfrm>
            <a:custGeom>
              <a:avLst/>
              <a:gdLst/>
              <a:ahLst/>
              <a:cxnLst/>
              <a:rect b="b" l="0" r="r" t="0"/>
              <a:pathLst>
                <a:path h="8" w="8">
                  <a:moveTo>
                    <a:pt x="0" y="7"/>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32" name="Google Shape;4846;p79">
              <a:extLst>
                <a:ext uri="{69969BD1-0D8E-44F1-86BB-46C375E4E40B}">
                  <a16:creationId xmlns:a16="http://schemas.microsoft.com/office/drawing/2010/main" id="{4C1F67CA-0867-49C4-A4D3-998C8E6404CF}"/>
                </a:ext>
              </a:extLst>
            </p:cNvPr>
            <p:cNvSpPr/>
            <p:nvPr/>
          </p:nvSpPr>
          <p:spPr>
            <a:xfrm rot="0">
              <a:off x="2091832" y="1633973"/>
              <a:ext cx="68" cy="109"/>
            </a:xfrm>
            <a:custGeom>
              <a:avLst/>
              <a:gdLst/>
              <a:ahLst/>
              <a:cxnLst/>
              <a:rect b="b" l="0" r="r" t="0"/>
              <a:pathLst>
                <a:path h="8" w="5">
                  <a:moveTo>
                    <a:pt x="4"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33" name="Google Shape;4847;p79">
              <a:extLst>
                <a:ext uri="{3109B918-9E9D-4ED6-93B3-550C69CFDFD7}">
                  <a16:creationId xmlns:a16="http://schemas.microsoft.com/office/drawing/2010/main" id="{112AD99F-6285-4C92-BF4F-DDBACB8DC8B9}"/>
                </a:ext>
              </a:extLst>
            </p:cNvPr>
            <p:cNvSpPr/>
            <p:nvPr/>
          </p:nvSpPr>
          <p:spPr>
            <a:xfrm rot="0">
              <a:off x="2090746" y="1637734"/>
              <a:ext cx="14" cy="95"/>
            </a:xfrm>
            <a:custGeom>
              <a:avLst/>
              <a:gdLst/>
              <a:ahLst/>
              <a:cxnLst/>
              <a:rect b="b" l="0" r="r" t="0"/>
              <a:pathLst>
                <a:path h="7" w="1">
                  <a:moveTo>
                    <a:pt x="0"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34" name="Google Shape;4848;p79">
              <a:extLst>
                <a:ext uri="{EBB078FE-556C-4C87-B459-D0D5ACA4E594}">
                  <a16:creationId xmlns:a16="http://schemas.microsoft.com/office/drawing/2010/main" id="{360F20D8-9836-4441-BC28-208F76C74F55}"/>
                </a:ext>
              </a:extLst>
            </p:cNvPr>
            <p:cNvSpPr/>
            <p:nvPr/>
          </p:nvSpPr>
          <p:spPr>
            <a:xfrm rot="0">
              <a:off x="2093448" y="1632262"/>
              <a:ext cx="109" cy="109"/>
            </a:xfrm>
            <a:custGeom>
              <a:avLst/>
              <a:gdLst/>
              <a:ahLst/>
              <a:cxnLst/>
              <a:rect b="b" l="0" r="r" t="0"/>
              <a:pathLst>
                <a:path h="8" w="8">
                  <a:moveTo>
                    <a:pt x="8"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35" name="Google Shape;4849;p79">
              <a:extLst>
                <a:ext uri="{EFE8EC3B-2AB2-4880-8905-8362C390AC80}">
                  <a16:creationId xmlns:a16="http://schemas.microsoft.com/office/drawing/2010/main" id="{71B3ABEB-36DC-4B35-8C47-E7CD4B6400BD}"/>
                </a:ext>
              </a:extLst>
            </p:cNvPr>
            <p:cNvSpPr/>
            <p:nvPr/>
          </p:nvSpPr>
          <p:spPr>
            <a:xfrm rot="0">
              <a:off x="2090936" y="1636254"/>
              <a:ext cx="54" cy="244"/>
            </a:xfrm>
            <a:custGeom>
              <a:avLst/>
              <a:gdLst/>
              <a:ahLst/>
              <a:cxnLst/>
              <a:rect b="b" l="0" r="r" t="0"/>
              <a:pathLst>
                <a:path h="18" w="4">
                  <a:moveTo>
                    <a:pt x="4" y="0"/>
                  </a:moveTo>
                  <a:lnTo>
                    <a:pt x="4" y="0"/>
                  </a:lnTo>
                  <a:cubicBezTo>
                    <a:pt x="0" y="7"/>
                    <a:pt x="0" y="11"/>
                    <a:pt x="0" y="18"/>
                  </a:cubicBezTo>
                  <a:cubicBezTo>
                    <a:pt x="0" y="11"/>
                    <a:pt x="4" y="7"/>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36" name="Google Shape;4850;p79">
              <a:extLst>
                <a:ext uri="{DC4232AA-0FC9-431B-ADF0-BB0ACA55D45E}">
                  <a16:creationId xmlns:a16="http://schemas.microsoft.com/office/drawing/2010/main" id="{89CD0BA3-6E92-4367-AAE4-F4558E944565}"/>
                </a:ext>
              </a:extLst>
            </p:cNvPr>
            <p:cNvSpPr/>
            <p:nvPr/>
          </p:nvSpPr>
          <p:spPr>
            <a:xfrm rot="0">
              <a:off x="2090841" y="1636919"/>
              <a:ext cx="14" cy="204"/>
            </a:xfrm>
            <a:custGeom>
              <a:avLst/>
              <a:gdLst/>
              <a:ahLst/>
              <a:cxnLst/>
              <a:rect b="b" l="0" r="r" t="0"/>
              <a:pathLst>
                <a:path h="15" w="1">
                  <a:moveTo>
                    <a:pt x="0" y="0"/>
                  </a:moveTo>
                  <a:cubicBezTo>
                    <a:pt x="0" y="4"/>
                    <a:pt x="0" y="7"/>
                    <a:pt x="0" y="14"/>
                  </a:cubicBezTo>
                  <a:cubicBezTo>
                    <a:pt x="0" y="7"/>
                    <a:pt x="0" y="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37" name="Google Shape;4851;p79">
              <a:extLst>
                <a:ext uri="{B0539E38-B04C-48F4-A42E-685FC67655ED}">
                  <a16:creationId xmlns:a16="http://schemas.microsoft.com/office/drawing/2010/main" id="{5E7CB2A8-C0BF-44C4-9869-A2056CCFB884}"/>
                </a:ext>
              </a:extLst>
            </p:cNvPr>
            <p:cNvSpPr/>
            <p:nvPr/>
          </p:nvSpPr>
          <p:spPr>
            <a:xfrm rot="0">
              <a:off x="2091357" y="1634774"/>
              <a:ext cx="109" cy="163"/>
            </a:xfrm>
            <a:custGeom>
              <a:avLst/>
              <a:gdLst/>
              <a:ahLst/>
              <a:cxnLst/>
              <a:rect b="b" l="0" r="r" t="0"/>
              <a:pathLst>
                <a:path h="12" w="8">
                  <a:moveTo>
                    <a:pt x="8"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38" name="Google Shape;4852;p79">
              <a:extLst>
                <a:ext uri="{05CEF35D-C2F6-46AF-BAF4-1BADB9194AB0}">
                  <a16:creationId xmlns:a16="http://schemas.microsoft.com/office/drawing/2010/main" id="{7E7A0C35-6590-4142-8E7D-854D0E5F2A5D}"/>
                </a:ext>
              </a:extLst>
            </p:cNvPr>
            <p:cNvSpPr/>
            <p:nvPr/>
          </p:nvSpPr>
          <p:spPr>
            <a:xfrm rot="0">
              <a:off x="2093163" y="1632452"/>
              <a:ext cx="109" cy="109"/>
            </a:xfrm>
            <a:custGeom>
              <a:avLst/>
              <a:gdLst/>
              <a:ahLst/>
              <a:cxnLst/>
              <a:rect b="b" l="0" r="r" t="0"/>
              <a:pathLst>
                <a:path h="8" w="8">
                  <a:moveTo>
                    <a:pt x="8"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39" name="Google Shape;4853;p79">
              <a:extLst>
                <a:ext uri="{4C9BEA64-F730-43D7-B0D8-6633557FCE33}">
                  <a16:creationId xmlns:a16="http://schemas.microsoft.com/office/drawing/2010/main" id="{00978C68-0101-4ADD-9CD1-951E9983B562}"/>
                </a:ext>
              </a:extLst>
            </p:cNvPr>
            <p:cNvSpPr/>
            <p:nvPr/>
          </p:nvSpPr>
          <p:spPr>
            <a:xfrm rot="0">
              <a:off x="2092878" y="1632683"/>
              <a:ext cx="163" cy="109"/>
            </a:xfrm>
            <a:custGeom>
              <a:avLst/>
              <a:gdLst/>
              <a:ahLst/>
              <a:cxnLst/>
              <a:rect b="b" l="0" r="r" t="0"/>
              <a:pathLst>
                <a:path h="8" w="12">
                  <a:moveTo>
                    <a:pt x="11"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40" name="Google Shape;4854;p79">
              <a:extLst>
                <a:ext uri="{1257C0CE-905B-4FA9-8F2E-43597E1D338D}">
                  <a16:creationId xmlns:a16="http://schemas.microsoft.com/office/drawing/2010/main" id="{D33C46E1-90AF-4065-9371-875CCC6B1CD0}"/>
                </a:ext>
              </a:extLst>
            </p:cNvPr>
            <p:cNvSpPr/>
            <p:nvPr/>
          </p:nvSpPr>
          <p:spPr>
            <a:xfrm rot="0">
              <a:off x="2199162" y="1650755"/>
              <a:ext cx="65131" cy="41439"/>
            </a:xfrm>
            <a:custGeom>
              <a:avLst/>
              <a:gdLst/>
              <a:ahLst/>
              <a:cxnLst/>
              <a:rect b="b" l="0" r="r" t="0"/>
              <a:pathLst>
                <a:path h="3052" w="4797">
                  <a:moveTo>
                    <a:pt x="3319" y="0"/>
                  </a:moveTo>
                  <a:cubicBezTo>
                    <a:pt x="3260" y="18"/>
                    <a:pt x="3200" y="42"/>
                    <a:pt x="3148" y="77"/>
                  </a:cubicBezTo>
                  <a:cubicBezTo>
                    <a:pt x="3144" y="77"/>
                    <a:pt x="3144" y="81"/>
                    <a:pt x="3141" y="81"/>
                  </a:cubicBezTo>
                  <a:cubicBezTo>
                    <a:pt x="3134" y="95"/>
                    <a:pt x="3123" y="109"/>
                    <a:pt x="3109" y="119"/>
                  </a:cubicBezTo>
                  <a:cubicBezTo>
                    <a:pt x="3050" y="179"/>
                    <a:pt x="2980" y="224"/>
                    <a:pt x="2899" y="249"/>
                  </a:cubicBezTo>
                  <a:cubicBezTo>
                    <a:pt x="2882" y="256"/>
                    <a:pt x="2864" y="259"/>
                    <a:pt x="2847" y="263"/>
                  </a:cubicBezTo>
                  <a:cubicBezTo>
                    <a:pt x="2826" y="270"/>
                    <a:pt x="2801" y="273"/>
                    <a:pt x="2777" y="273"/>
                  </a:cubicBezTo>
                  <a:cubicBezTo>
                    <a:pt x="2749" y="273"/>
                    <a:pt x="2721" y="270"/>
                    <a:pt x="2689" y="266"/>
                  </a:cubicBezTo>
                  <a:cubicBezTo>
                    <a:pt x="2663" y="262"/>
                    <a:pt x="2641" y="259"/>
                    <a:pt x="2622" y="259"/>
                  </a:cubicBezTo>
                  <a:cubicBezTo>
                    <a:pt x="2593" y="259"/>
                    <a:pt x="2572" y="266"/>
                    <a:pt x="2553" y="287"/>
                  </a:cubicBezTo>
                  <a:cubicBezTo>
                    <a:pt x="2489" y="350"/>
                    <a:pt x="2403" y="393"/>
                    <a:pt x="2327" y="393"/>
                  </a:cubicBezTo>
                  <a:cubicBezTo>
                    <a:pt x="2285" y="393"/>
                    <a:pt x="2246" y="380"/>
                    <a:pt x="2217" y="350"/>
                  </a:cubicBezTo>
                  <a:cubicBezTo>
                    <a:pt x="2185" y="322"/>
                    <a:pt x="2048" y="273"/>
                    <a:pt x="1940" y="273"/>
                  </a:cubicBezTo>
                  <a:cubicBezTo>
                    <a:pt x="1828" y="263"/>
                    <a:pt x="1719" y="245"/>
                    <a:pt x="1611" y="217"/>
                  </a:cubicBezTo>
                  <a:cubicBezTo>
                    <a:pt x="1537" y="200"/>
                    <a:pt x="1464" y="186"/>
                    <a:pt x="1390" y="175"/>
                  </a:cubicBezTo>
                  <a:lnTo>
                    <a:pt x="1327" y="175"/>
                  </a:lnTo>
                  <a:lnTo>
                    <a:pt x="1296" y="179"/>
                  </a:lnTo>
                  <a:lnTo>
                    <a:pt x="1285" y="179"/>
                  </a:lnTo>
                  <a:lnTo>
                    <a:pt x="1254" y="182"/>
                  </a:lnTo>
                  <a:lnTo>
                    <a:pt x="1250" y="182"/>
                  </a:lnTo>
                  <a:cubicBezTo>
                    <a:pt x="1243" y="200"/>
                    <a:pt x="1236" y="217"/>
                    <a:pt x="1226" y="235"/>
                  </a:cubicBezTo>
                  <a:lnTo>
                    <a:pt x="1219" y="242"/>
                  </a:lnTo>
                  <a:lnTo>
                    <a:pt x="1212" y="252"/>
                  </a:lnTo>
                  <a:cubicBezTo>
                    <a:pt x="1208" y="259"/>
                    <a:pt x="1201" y="266"/>
                    <a:pt x="1198" y="270"/>
                  </a:cubicBezTo>
                  <a:lnTo>
                    <a:pt x="1191" y="277"/>
                  </a:lnTo>
                  <a:cubicBezTo>
                    <a:pt x="1184" y="284"/>
                    <a:pt x="1173" y="291"/>
                    <a:pt x="1166" y="294"/>
                  </a:cubicBezTo>
                  <a:lnTo>
                    <a:pt x="1142" y="315"/>
                  </a:lnTo>
                  <a:lnTo>
                    <a:pt x="1093" y="347"/>
                  </a:lnTo>
                  <a:cubicBezTo>
                    <a:pt x="1047" y="375"/>
                    <a:pt x="998" y="406"/>
                    <a:pt x="949" y="438"/>
                  </a:cubicBezTo>
                  <a:lnTo>
                    <a:pt x="914" y="455"/>
                  </a:lnTo>
                  <a:cubicBezTo>
                    <a:pt x="869" y="487"/>
                    <a:pt x="827" y="511"/>
                    <a:pt x="802" y="529"/>
                  </a:cubicBezTo>
                  <a:cubicBezTo>
                    <a:pt x="743" y="616"/>
                    <a:pt x="690" y="707"/>
                    <a:pt x="648" y="798"/>
                  </a:cubicBezTo>
                  <a:cubicBezTo>
                    <a:pt x="540" y="1005"/>
                    <a:pt x="417" y="1240"/>
                    <a:pt x="312" y="1345"/>
                  </a:cubicBezTo>
                  <a:cubicBezTo>
                    <a:pt x="235" y="1418"/>
                    <a:pt x="151" y="1481"/>
                    <a:pt x="56" y="1530"/>
                  </a:cubicBezTo>
                  <a:cubicBezTo>
                    <a:pt x="32" y="1544"/>
                    <a:pt x="11" y="1555"/>
                    <a:pt x="0" y="1565"/>
                  </a:cubicBezTo>
                  <a:lnTo>
                    <a:pt x="7" y="1576"/>
                  </a:lnTo>
                  <a:lnTo>
                    <a:pt x="11" y="1583"/>
                  </a:lnTo>
                  <a:lnTo>
                    <a:pt x="21" y="1597"/>
                  </a:lnTo>
                  <a:lnTo>
                    <a:pt x="25" y="1604"/>
                  </a:lnTo>
                  <a:lnTo>
                    <a:pt x="39" y="1618"/>
                  </a:lnTo>
                  <a:lnTo>
                    <a:pt x="42" y="1625"/>
                  </a:lnTo>
                  <a:lnTo>
                    <a:pt x="60" y="1642"/>
                  </a:lnTo>
                  <a:cubicBezTo>
                    <a:pt x="123" y="1716"/>
                    <a:pt x="186" y="1793"/>
                    <a:pt x="186" y="1866"/>
                  </a:cubicBezTo>
                  <a:cubicBezTo>
                    <a:pt x="186" y="1954"/>
                    <a:pt x="225" y="1996"/>
                    <a:pt x="302" y="1996"/>
                  </a:cubicBezTo>
                  <a:cubicBezTo>
                    <a:pt x="337" y="1996"/>
                    <a:pt x="368" y="2010"/>
                    <a:pt x="389" y="2034"/>
                  </a:cubicBezTo>
                  <a:cubicBezTo>
                    <a:pt x="438" y="2087"/>
                    <a:pt x="428" y="2174"/>
                    <a:pt x="417" y="2255"/>
                  </a:cubicBezTo>
                  <a:cubicBezTo>
                    <a:pt x="414" y="2286"/>
                    <a:pt x="410" y="2314"/>
                    <a:pt x="410" y="2342"/>
                  </a:cubicBezTo>
                  <a:cubicBezTo>
                    <a:pt x="435" y="2346"/>
                    <a:pt x="470" y="2353"/>
                    <a:pt x="505" y="2356"/>
                  </a:cubicBezTo>
                  <a:cubicBezTo>
                    <a:pt x="813" y="2402"/>
                    <a:pt x="1044" y="2444"/>
                    <a:pt x="1044" y="2584"/>
                  </a:cubicBezTo>
                  <a:cubicBezTo>
                    <a:pt x="1047" y="2619"/>
                    <a:pt x="1054" y="2650"/>
                    <a:pt x="1065" y="2682"/>
                  </a:cubicBezTo>
                  <a:cubicBezTo>
                    <a:pt x="1075" y="2713"/>
                    <a:pt x="1082" y="2745"/>
                    <a:pt x="1086" y="2776"/>
                  </a:cubicBezTo>
                  <a:lnTo>
                    <a:pt x="1093" y="2780"/>
                  </a:lnTo>
                  <a:lnTo>
                    <a:pt x="1103" y="2787"/>
                  </a:lnTo>
                  <a:lnTo>
                    <a:pt x="1124" y="2797"/>
                  </a:lnTo>
                  <a:lnTo>
                    <a:pt x="1131" y="2804"/>
                  </a:lnTo>
                  <a:cubicBezTo>
                    <a:pt x="1142" y="2808"/>
                    <a:pt x="1152" y="2815"/>
                    <a:pt x="1159" y="2822"/>
                  </a:cubicBezTo>
                  <a:lnTo>
                    <a:pt x="1163" y="2822"/>
                  </a:lnTo>
                  <a:cubicBezTo>
                    <a:pt x="1170" y="2829"/>
                    <a:pt x="1180" y="2836"/>
                    <a:pt x="1187" y="2843"/>
                  </a:cubicBezTo>
                  <a:lnTo>
                    <a:pt x="1198" y="2850"/>
                  </a:lnTo>
                  <a:lnTo>
                    <a:pt x="1215" y="2864"/>
                  </a:lnTo>
                  <a:lnTo>
                    <a:pt x="1222" y="2871"/>
                  </a:lnTo>
                  <a:lnTo>
                    <a:pt x="1240" y="2888"/>
                  </a:lnTo>
                  <a:lnTo>
                    <a:pt x="1247" y="2895"/>
                  </a:lnTo>
                  <a:lnTo>
                    <a:pt x="1268" y="2916"/>
                  </a:lnTo>
                  <a:cubicBezTo>
                    <a:pt x="1285" y="2934"/>
                    <a:pt x="1303" y="2951"/>
                    <a:pt x="1320" y="2965"/>
                  </a:cubicBezTo>
                  <a:cubicBezTo>
                    <a:pt x="1326" y="2965"/>
                    <a:pt x="1332" y="2965"/>
                    <a:pt x="1339" y="2965"/>
                  </a:cubicBezTo>
                  <a:cubicBezTo>
                    <a:pt x="1387" y="2965"/>
                    <a:pt x="1466" y="2976"/>
                    <a:pt x="1607" y="2997"/>
                  </a:cubicBezTo>
                  <a:cubicBezTo>
                    <a:pt x="1702" y="3018"/>
                    <a:pt x="1796" y="3028"/>
                    <a:pt x="1891" y="3032"/>
                  </a:cubicBezTo>
                  <a:lnTo>
                    <a:pt x="1915" y="3028"/>
                  </a:lnTo>
                  <a:lnTo>
                    <a:pt x="2038" y="3028"/>
                  </a:lnTo>
                  <a:cubicBezTo>
                    <a:pt x="2139" y="3028"/>
                    <a:pt x="2266" y="3035"/>
                    <a:pt x="2364" y="3042"/>
                  </a:cubicBezTo>
                  <a:lnTo>
                    <a:pt x="2402" y="3042"/>
                  </a:lnTo>
                  <a:lnTo>
                    <a:pt x="2437" y="3046"/>
                  </a:lnTo>
                  <a:lnTo>
                    <a:pt x="2441" y="3046"/>
                  </a:lnTo>
                  <a:lnTo>
                    <a:pt x="2465" y="3049"/>
                  </a:lnTo>
                  <a:lnTo>
                    <a:pt x="2493" y="3049"/>
                  </a:lnTo>
                  <a:cubicBezTo>
                    <a:pt x="2503" y="3051"/>
                    <a:pt x="2514" y="3052"/>
                    <a:pt x="2525" y="3052"/>
                  </a:cubicBezTo>
                  <a:cubicBezTo>
                    <a:pt x="2621" y="3052"/>
                    <a:pt x="2734" y="2997"/>
                    <a:pt x="2826" y="2909"/>
                  </a:cubicBezTo>
                  <a:cubicBezTo>
                    <a:pt x="2935" y="2797"/>
                    <a:pt x="3227" y="2771"/>
                    <a:pt x="3404" y="2771"/>
                  </a:cubicBezTo>
                  <a:cubicBezTo>
                    <a:pt x="3458" y="2771"/>
                    <a:pt x="3502" y="2773"/>
                    <a:pt x="3526" y="2776"/>
                  </a:cubicBezTo>
                  <a:lnTo>
                    <a:pt x="3529" y="2776"/>
                  </a:lnTo>
                  <a:cubicBezTo>
                    <a:pt x="3729" y="2801"/>
                    <a:pt x="3925" y="2832"/>
                    <a:pt x="3998" y="2920"/>
                  </a:cubicBezTo>
                  <a:cubicBezTo>
                    <a:pt x="4002" y="2923"/>
                    <a:pt x="4005" y="2930"/>
                    <a:pt x="4012" y="2937"/>
                  </a:cubicBezTo>
                  <a:cubicBezTo>
                    <a:pt x="4012" y="2941"/>
                    <a:pt x="4016" y="2941"/>
                    <a:pt x="4019" y="2944"/>
                  </a:cubicBezTo>
                  <a:lnTo>
                    <a:pt x="4023" y="2948"/>
                  </a:lnTo>
                  <a:lnTo>
                    <a:pt x="4033" y="2951"/>
                  </a:lnTo>
                  <a:lnTo>
                    <a:pt x="4040" y="2958"/>
                  </a:lnTo>
                  <a:lnTo>
                    <a:pt x="4054" y="2965"/>
                  </a:lnTo>
                  <a:lnTo>
                    <a:pt x="4065" y="2969"/>
                  </a:lnTo>
                  <a:lnTo>
                    <a:pt x="4086" y="2979"/>
                  </a:lnTo>
                  <a:lnTo>
                    <a:pt x="4096" y="2983"/>
                  </a:lnTo>
                  <a:lnTo>
                    <a:pt x="4124" y="2997"/>
                  </a:lnTo>
                  <a:lnTo>
                    <a:pt x="4135" y="3000"/>
                  </a:lnTo>
                  <a:lnTo>
                    <a:pt x="4180" y="3021"/>
                  </a:lnTo>
                  <a:lnTo>
                    <a:pt x="4187" y="3021"/>
                  </a:lnTo>
                  <a:lnTo>
                    <a:pt x="4229" y="3039"/>
                  </a:lnTo>
                  <a:cubicBezTo>
                    <a:pt x="4229" y="3018"/>
                    <a:pt x="4229" y="2993"/>
                    <a:pt x="4226" y="2972"/>
                  </a:cubicBezTo>
                  <a:cubicBezTo>
                    <a:pt x="4219" y="2927"/>
                    <a:pt x="4219" y="2885"/>
                    <a:pt x="4222" y="2839"/>
                  </a:cubicBezTo>
                  <a:cubicBezTo>
                    <a:pt x="4229" y="2647"/>
                    <a:pt x="4342" y="2353"/>
                    <a:pt x="4555" y="2332"/>
                  </a:cubicBezTo>
                  <a:lnTo>
                    <a:pt x="4576" y="2332"/>
                  </a:lnTo>
                  <a:cubicBezTo>
                    <a:pt x="4737" y="2318"/>
                    <a:pt x="4797" y="2314"/>
                    <a:pt x="4779" y="2108"/>
                  </a:cubicBezTo>
                  <a:lnTo>
                    <a:pt x="4769" y="2101"/>
                  </a:lnTo>
                  <a:lnTo>
                    <a:pt x="4758" y="2090"/>
                  </a:lnTo>
                  <a:lnTo>
                    <a:pt x="4741" y="2076"/>
                  </a:lnTo>
                  <a:lnTo>
                    <a:pt x="4730" y="2066"/>
                  </a:lnTo>
                  <a:lnTo>
                    <a:pt x="4716" y="2055"/>
                  </a:lnTo>
                  <a:lnTo>
                    <a:pt x="4706" y="2048"/>
                  </a:lnTo>
                  <a:lnTo>
                    <a:pt x="4695" y="2038"/>
                  </a:lnTo>
                  <a:lnTo>
                    <a:pt x="4688" y="2034"/>
                  </a:lnTo>
                  <a:lnTo>
                    <a:pt x="4678" y="2027"/>
                  </a:lnTo>
                  <a:lnTo>
                    <a:pt x="4671" y="2024"/>
                  </a:lnTo>
                  <a:lnTo>
                    <a:pt x="4664" y="2017"/>
                  </a:lnTo>
                  <a:lnTo>
                    <a:pt x="4660" y="2013"/>
                  </a:lnTo>
                  <a:lnTo>
                    <a:pt x="4653" y="2010"/>
                  </a:lnTo>
                  <a:lnTo>
                    <a:pt x="4646" y="2006"/>
                  </a:lnTo>
                  <a:cubicBezTo>
                    <a:pt x="4601" y="2024"/>
                    <a:pt x="4559" y="2045"/>
                    <a:pt x="4520" y="2066"/>
                  </a:cubicBezTo>
                  <a:cubicBezTo>
                    <a:pt x="4438" y="2112"/>
                    <a:pt x="4387" y="2136"/>
                    <a:pt x="4346" y="2136"/>
                  </a:cubicBezTo>
                  <a:cubicBezTo>
                    <a:pt x="4343" y="2136"/>
                    <a:pt x="4341" y="2136"/>
                    <a:pt x="4338" y="2136"/>
                  </a:cubicBezTo>
                  <a:lnTo>
                    <a:pt x="4335" y="2136"/>
                  </a:lnTo>
                  <a:cubicBezTo>
                    <a:pt x="4321" y="2136"/>
                    <a:pt x="4307" y="2132"/>
                    <a:pt x="4289" y="2129"/>
                  </a:cubicBezTo>
                  <a:cubicBezTo>
                    <a:pt x="4226" y="2118"/>
                    <a:pt x="4170" y="2097"/>
                    <a:pt x="4117" y="2062"/>
                  </a:cubicBezTo>
                  <a:lnTo>
                    <a:pt x="4110" y="2059"/>
                  </a:lnTo>
                  <a:cubicBezTo>
                    <a:pt x="4100" y="2052"/>
                    <a:pt x="4093" y="2045"/>
                    <a:pt x="4086" y="2034"/>
                  </a:cubicBezTo>
                  <a:cubicBezTo>
                    <a:pt x="4075" y="2027"/>
                    <a:pt x="4072" y="2017"/>
                    <a:pt x="4065" y="2006"/>
                  </a:cubicBezTo>
                  <a:cubicBezTo>
                    <a:pt x="4061" y="1999"/>
                    <a:pt x="4061" y="1989"/>
                    <a:pt x="4061" y="1982"/>
                  </a:cubicBezTo>
                  <a:lnTo>
                    <a:pt x="4061" y="1975"/>
                  </a:lnTo>
                  <a:cubicBezTo>
                    <a:pt x="4058" y="1968"/>
                    <a:pt x="4058" y="1961"/>
                    <a:pt x="4061" y="1957"/>
                  </a:cubicBezTo>
                  <a:lnTo>
                    <a:pt x="4061" y="1950"/>
                  </a:lnTo>
                  <a:cubicBezTo>
                    <a:pt x="4061" y="1947"/>
                    <a:pt x="4061" y="1940"/>
                    <a:pt x="4065" y="1933"/>
                  </a:cubicBezTo>
                  <a:cubicBezTo>
                    <a:pt x="4054" y="1919"/>
                    <a:pt x="4047" y="1901"/>
                    <a:pt x="4040" y="1887"/>
                  </a:cubicBezTo>
                  <a:cubicBezTo>
                    <a:pt x="4037" y="1884"/>
                    <a:pt x="4033" y="1880"/>
                    <a:pt x="4033" y="1873"/>
                  </a:cubicBezTo>
                  <a:cubicBezTo>
                    <a:pt x="4026" y="1863"/>
                    <a:pt x="4019" y="1852"/>
                    <a:pt x="4012" y="1838"/>
                  </a:cubicBezTo>
                  <a:cubicBezTo>
                    <a:pt x="4005" y="1824"/>
                    <a:pt x="4009" y="1824"/>
                    <a:pt x="4005" y="1817"/>
                  </a:cubicBezTo>
                  <a:cubicBezTo>
                    <a:pt x="4002" y="1814"/>
                    <a:pt x="3995" y="1796"/>
                    <a:pt x="3991" y="1786"/>
                  </a:cubicBezTo>
                  <a:cubicBezTo>
                    <a:pt x="3988" y="1772"/>
                    <a:pt x="3984" y="1772"/>
                    <a:pt x="3984" y="1761"/>
                  </a:cubicBezTo>
                  <a:cubicBezTo>
                    <a:pt x="3981" y="1754"/>
                    <a:pt x="3977" y="1740"/>
                    <a:pt x="3974" y="1730"/>
                  </a:cubicBezTo>
                  <a:cubicBezTo>
                    <a:pt x="3970" y="1716"/>
                    <a:pt x="3970" y="1712"/>
                    <a:pt x="3967" y="1705"/>
                  </a:cubicBezTo>
                  <a:cubicBezTo>
                    <a:pt x="3963" y="1698"/>
                    <a:pt x="3960" y="1684"/>
                    <a:pt x="3960" y="1670"/>
                  </a:cubicBezTo>
                  <a:cubicBezTo>
                    <a:pt x="3956" y="1660"/>
                    <a:pt x="3956" y="1656"/>
                    <a:pt x="3953" y="1649"/>
                  </a:cubicBezTo>
                  <a:cubicBezTo>
                    <a:pt x="3953" y="1642"/>
                    <a:pt x="3949" y="1625"/>
                    <a:pt x="3949" y="1614"/>
                  </a:cubicBezTo>
                  <a:cubicBezTo>
                    <a:pt x="3946" y="1600"/>
                    <a:pt x="3949" y="1600"/>
                    <a:pt x="3946" y="1597"/>
                  </a:cubicBezTo>
                  <a:cubicBezTo>
                    <a:pt x="3946" y="1579"/>
                    <a:pt x="3942" y="1562"/>
                    <a:pt x="3942" y="1544"/>
                  </a:cubicBezTo>
                  <a:cubicBezTo>
                    <a:pt x="3939" y="1467"/>
                    <a:pt x="3942" y="1327"/>
                    <a:pt x="4012" y="1257"/>
                  </a:cubicBezTo>
                  <a:cubicBezTo>
                    <a:pt x="4068" y="1201"/>
                    <a:pt x="3883" y="837"/>
                    <a:pt x="3662" y="581"/>
                  </a:cubicBezTo>
                  <a:lnTo>
                    <a:pt x="3648" y="564"/>
                  </a:lnTo>
                  <a:lnTo>
                    <a:pt x="3645" y="560"/>
                  </a:lnTo>
                  <a:lnTo>
                    <a:pt x="3638" y="546"/>
                  </a:lnTo>
                  <a:lnTo>
                    <a:pt x="3631" y="539"/>
                  </a:lnTo>
                  <a:lnTo>
                    <a:pt x="3620" y="525"/>
                  </a:lnTo>
                  <a:lnTo>
                    <a:pt x="3613" y="515"/>
                  </a:lnTo>
                  <a:lnTo>
                    <a:pt x="3606" y="501"/>
                  </a:lnTo>
                  <a:lnTo>
                    <a:pt x="3596" y="487"/>
                  </a:lnTo>
                  <a:lnTo>
                    <a:pt x="3589" y="476"/>
                  </a:lnTo>
                  <a:lnTo>
                    <a:pt x="3578" y="459"/>
                  </a:lnTo>
                  <a:lnTo>
                    <a:pt x="3568" y="445"/>
                  </a:lnTo>
                  <a:lnTo>
                    <a:pt x="3557" y="427"/>
                  </a:lnTo>
                  <a:lnTo>
                    <a:pt x="3547" y="413"/>
                  </a:lnTo>
                  <a:lnTo>
                    <a:pt x="3536" y="392"/>
                  </a:lnTo>
                  <a:lnTo>
                    <a:pt x="3526" y="375"/>
                  </a:lnTo>
                  <a:lnTo>
                    <a:pt x="3515" y="354"/>
                  </a:lnTo>
                  <a:lnTo>
                    <a:pt x="3505" y="336"/>
                  </a:lnTo>
                  <a:lnTo>
                    <a:pt x="3491" y="315"/>
                  </a:lnTo>
                  <a:lnTo>
                    <a:pt x="3480" y="294"/>
                  </a:lnTo>
                  <a:lnTo>
                    <a:pt x="3466" y="270"/>
                  </a:lnTo>
                  <a:lnTo>
                    <a:pt x="3452" y="249"/>
                  </a:lnTo>
                  <a:lnTo>
                    <a:pt x="3438" y="224"/>
                  </a:lnTo>
                  <a:lnTo>
                    <a:pt x="3428" y="200"/>
                  </a:lnTo>
                  <a:lnTo>
                    <a:pt x="3414" y="175"/>
                  </a:lnTo>
                  <a:lnTo>
                    <a:pt x="3396" y="144"/>
                  </a:lnTo>
                  <a:lnTo>
                    <a:pt x="3386" y="123"/>
                  </a:lnTo>
                  <a:lnTo>
                    <a:pt x="3365" y="84"/>
                  </a:lnTo>
                  <a:lnTo>
                    <a:pt x="3354" y="67"/>
                  </a:lnTo>
                  <a:lnTo>
                    <a:pt x="3330" y="21"/>
                  </a:lnTo>
                  <a:lnTo>
                    <a:pt x="3323" y="11"/>
                  </a:lnTo>
                  <a:lnTo>
                    <a:pt x="3319"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41" name="Google Shape;4855;p79">
              <a:extLst>
                <a:ext uri="{F8BA7810-820D-46E7-B150-86279B8CCCF3}">
                  <a16:creationId xmlns:a16="http://schemas.microsoft.com/office/drawing/2010/main" id="{4AF33409-6AF0-4930-B568-A503F68E3817}"/>
                </a:ext>
              </a:extLst>
            </p:cNvPr>
            <p:cNvSpPr/>
            <p:nvPr/>
          </p:nvSpPr>
          <p:spPr>
            <a:xfrm rot="0">
              <a:off x="2215795" y="1653320"/>
              <a:ext cx="352" cy="720"/>
            </a:xfrm>
            <a:custGeom>
              <a:avLst/>
              <a:gdLst/>
              <a:ahLst/>
              <a:cxnLst/>
              <a:rect b="b" l="0" r="r" t="0"/>
              <a:pathLst>
                <a:path h="53" w="26">
                  <a:moveTo>
                    <a:pt x="1" y="53"/>
                  </a:moveTo>
                  <a:cubicBezTo>
                    <a:pt x="11" y="35"/>
                    <a:pt x="18" y="18"/>
                    <a:pt x="25" y="0"/>
                  </a:cubicBezTo>
                  <a:lnTo>
                    <a:pt x="25" y="0"/>
                  </a:lnTo>
                  <a:cubicBezTo>
                    <a:pt x="18" y="18"/>
                    <a:pt x="11" y="35"/>
                    <a:pt x="1" y="5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42" name="Google Shape;4856;p79">
              <a:extLst>
                <a:ext uri="{0046B18D-AB9A-4190-9534-6062EED7C6D5}">
                  <a16:creationId xmlns:a16="http://schemas.microsoft.com/office/drawing/2010/main" id="{E00DCFA2-3350-44FB-BC0F-4EA24E19EA2D}"/>
                </a:ext>
              </a:extLst>
            </p:cNvPr>
            <p:cNvSpPr/>
            <p:nvPr/>
          </p:nvSpPr>
          <p:spPr>
            <a:xfrm rot="0">
              <a:off x="2214654" y="1654841"/>
              <a:ext cx="352" cy="244"/>
            </a:xfrm>
            <a:custGeom>
              <a:avLst/>
              <a:gdLst/>
              <a:ahLst/>
              <a:cxnLst/>
              <a:rect b="b" l="0" r="r" t="0"/>
              <a:pathLst>
                <a:path h="18" w="26">
                  <a:moveTo>
                    <a:pt x="1" y="18"/>
                  </a:moveTo>
                  <a:lnTo>
                    <a:pt x="25" y="0"/>
                  </a:lnTo>
                  <a:lnTo>
                    <a:pt x="2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43" name="Google Shape;4857;p79">
              <a:extLst>
                <a:ext uri="{992E1AE5-BE84-47C4-A6B2-E6B0DDA4803F}">
                  <a16:creationId xmlns:a16="http://schemas.microsoft.com/office/drawing/2010/main" id="{1AB73261-2420-456E-AE0C-2B26E345ECBA}"/>
                </a:ext>
              </a:extLst>
            </p:cNvPr>
            <p:cNvSpPr/>
            <p:nvPr/>
          </p:nvSpPr>
          <p:spPr>
            <a:xfrm rot="0">
              <a:off x="2199108" y="1671623"/>
              <a:ext cx="774" cy="489"/>
            </a:xfrm>
            <a:custGeom>
              <a:avLst/>
              <a:gdLst/>
              <a:ahLst/>
              <a:cxnLst/>
              <a:rect b="b" l="0" r="r" t="0"/>
              <a:pathLst>
                <a:path h="36" w="57">
                  <a:moveTo>
                    <a:pt x="57" y="0"/>
                  </a:moveTo>
                  <a:cubicBezTo>
                    <a:pt x="36" y="14"/>
                    <a:pt x="15" y="25"/>
                    <a:pt x="1" y="35"/>
                  </a:cubicBezTo>
                  <a:cubicBezTo>
                    <a:pt x="15" y="25"/>
                    <a:pt x="39" y="14"/>
                    <a:pt x="5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44" name="Google Shape;4858;p79">
              <a:extLst>
                <a:ext uri="{EA0A3AEB-579C-481A-967F-44BF893F67B3}">
                  <a16:creationId xmlns:a16="http://schemas.microsoft.com/office/drawing/2010/main" id="{6A031DC5-62C4-4B6E-B6E1-3536B6D441F8}"/>
                </a:ext>
              </a:extLst>
            </p:cNvPr>
            <p:cNvSpPr/>
            <p:nvPr/>
          </p:nvSpPr>
          <p:spPr>
            <a:xfrm rot="0">
              <a:off x="2215319" y="1654502"/>
              <a:ext cx="109" cy="68"/>
            </a:xfrm>
            <a:custGeom>
              <a:avLst/>
              <a:gdLst/>
              <a:ahLst/>
              <a:cxnLst/>
              <a:rect b="b" l="0" r="r" t="0"/>
              <a:pathLst>
                <a:path h="5" w="8">
                  <a:moveTo>
                    <a:pt x="8"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45" name="Google Shape;4859;p79">
              <a:extLst>
                <a:ext uri="{FFCA29FB-8275-47C5-8CBC-C83ABACC2C5B}">
                  <a16:creationId xmlns:a16="http://schemas.microsoft.com/office/drawing/2010/main" id="{AC831992-76A7-4A53-BCCE-9AB8FD2C85E7}"/>
                </a:ext>
              </a:extLst>
            </p:cNvPr>
            <p:cNvSpPr/>
            <p:nvPr/>
          </p:nvSpPr>
          <p:spPr>
            <a:xfrm rot="0">
              <a:off x="2213948" y="1655126"/>
              <a:ext cx="679" cy="434"/>
            </a:xfrm>
            <a:custGeom>
              <a:avLst/>
              <a:gdLst/>
              <a:ahLst/>
              <a:cxnLst/>
              <a:rect b="b" l="0" r="r" t="0"/>
              <a:pathLst>
                <a:path h="32" w="50">
                  <a:moveTo>
                    <a:pt x="49" y="0"/>
                  </a:moveTo>
                  <a:lnTo>
                    <a:pt x="0"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46" name="Google Shape;4860;p79">
              <a:extLst>
                <a:ext uri="{528BF65B-3F83-444A-A89B-A6C2108E938F}">
                  <a16:creationId xmlns:a16="http://schemas.microsoft.com/office/drawing/2010/main" id="{334900CD-6D38-43DE-8876-73EAC50C0411}"/>
                </a:ext>
              </a:extLst>
            </p:cNvPr>
            <p:cNvSpPr/>
            <p:nvPr/>
          </p:nvSpPr>
          <p:spPr>
            <a:xfrm rot="0">
              <a:off x="2215659" y="1654122"/>
              <a:ext cx="109" cy="163"/>
            </a:xfrm>
            <a:custGeom>
              <a:avLst/>
              <a:gdLst/>
              <a:ahLst/>
              <a:cxnLst/>
              <a:rect b="b" l="0" r="r" t="0"/>
              <a:pathLst>
                <a:path h="12" w="8">
                  <a:moveTo>
                    <a:pt x="7"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47" name="Google Shape;4861;p79">
              <a:extLst>
                <a:ext uri="{33D856BE-A829-4080-8929-3AE87B91C8FC}">
                  <a16:creationId xmlns:a16="http://schemas.microsoft.com/office/drawing/2010/main" id="{60B58C4C-F457-4A92-B1C4-41ED7C9803A0}"/>
                </a:ext>
              </a:extLst>
            </p:cNvPr>
            <p:cNvSpPr/>
            <p:nvPr/>
          </p:nvSpPr>
          <p:spPr>
            <a:xfrm rot="0">
              <a:off x="2245977" y="1649234"/>
              <a:ext cx="20745" cy="26205"/>
            </a:xfrm>
            <a:custGeom>
              <a:avLst/>
              <a:gdLst/>
              <a:ahLst/>
              <a:cxnLst/>
              <a:rect b="b" l="0" r="r" t="0"/>
              <a:pathLst>
                <a:path h="1930" w="1528">
                  <a:moveTo>
                    <a:pt x="316" y="0"/>
                  </a:moveTo>
                  <a:cubicBezTo>
                    <a:pt x="315" y="0"/>
                    <a:pt x="313" y="0"/>
                    <a:pt x="312" y="0"/>
                  </a:cubicBezTo>
                  <a:cubicBezTo>
                    <a:pt x="207" y="18"/>
                    <a:pt x="102" y="42"/>
                    <a:pt x="1" y="77"/>
                  </a:cubicBezTo>
                  <a:lnTo>
                    <a:pt x="11" y="98"/>
                  </a:lnTo>
                  <a:lnTo>
                    <a:pt x="25" y="126"/>
                  </a:lnTo>
                  <a:lnTo>
                    <a:pt x="43" y="158"/>
                  </a:lnTo>
                  <a:lnTo>
                    <a:pt x="57" y="179"/>
                  </a:lnTo>
                  <a:lnTo>
                    <a:pt x="81" y="228"/>
                  </a:lnTo>
                  <a:lnTo>
                    <a:pt x="95" y="252"/>
                  </a:lnTo>
                  <a:lnTo>
                    <a:pt x="109" y="273"/>
                  </a:lnTo>
                  <a:lnTo>
                    <a:pt x="120" y="298"/>
                  </a:lnTo>
                  <a:lnTo>
                    <a:pt x="134" y="319"/>
                  </a:lnTo>
                  <a:lnTo>
                    <a:pt x="144" y="340"/>
                  </a:lnTo>
                  <a:lnTo>
                    <a:pt x="158" y="361"/>
                  </a:lnTo>
                  <a:lnTo>
                    <a:pt x="169" y="382"/>
                  </a:lnTo>
                  <a:lnTo>
                    <a:pt x="179" y="399"/>
                  </a:lnTo>
                  <a:lnTo>
                    <a:pt x="190" y="417"/>
                  </a:lnTo>
                  <a:lnTo>
                    <a:pt x="200" y="434"/>
                  </a:lnTo>
                  <a:lnTo>
                    <a:pt x="211" y="452"/>
                  </a:lnTo>
                  <a:lnTo>
                    <a:pt x="218" y="469"/>
                  </a:lnTo>
                  <a:lnTo>
                    <a:pt x="228" y="483"/>
                  </a:lnTo>
                  <a:lnTo>
                    <a:pt x="239" y="497"/>
                  </a:lnTo>
                  <a:lnTo>
                    <a:pt x="246" y="511"/>
                  </a:lnTo>
                  <a:lnTo>
                    <a:pt x="256" y="525"/>
                  </a:lnTo>
                  <a:lnTo>
                    <a:pt x="263" y="539"/>
                  </a:lnTo>
                  <a:lnTo>
                    <a:pt x="270" y="550"/>
                  </a:lnTo>
                  <a:lnTo>
                    <a:pt x="277" y="560"/>
                  </a:lnTo>
                  <a:lnTo>
                    <a:pt x="284" y="574"/>
                  </a:lnTo>
                  <a:lnTo>
                    <a:pt x="291" y="581"/>
                  </a:lnTo>
                  <a:lnTo>
                    <a:pt x="298" y="592"/>
                  </a:lnTo>
                  <a:lnTo>
                    <a:pt x="302" y="599"/>
                  </a:lnTo>
                  <a:lnTo>
                    <a:pt x="312" y="609"/>
                  </a:lnTo>
                  <a:cubicBezTo>
                    <a:pt x="319" y="616"/>
                    <a:pt x="859" y="1261"/>
                    <a:pt x="655" y="1467"/>
                  </a:cubicBezTo>
                  <a:cubicBezTo>
                    <a:pt x="638" y="1485"/>
                    <a:pt x="617" y="1555"/>
                    <a:pt x="624" y="1653"/>
                  </a:cubicBezTo>
                  <a:cubicBezTo>
                    <a:pt x="624" y="1670"/>
                    <a:pt x="627" y="1684"/>
                    <a:pt x="627" y="1702"/>
                  </a:cubicBezTo>
                  <a:lnTo>
                    <a:pt x="627" y="1716"/>
                  </a:lnTo>
                  <a:cubicBezTo>
                    <a:pt x="631" y="1726"/>
                    <a:pt x="631" y="1737"/>
                    <a:pt x="634" y="1751"/>
                  </a:cubicBezTo>
                  <a:lnTo>
                    <a:pt x="634" y="1765"/>
                  </a:lnTo>
                  <a:cubicBezTo>
                    <a:pt x="638" y="1779"/>
                    <a:pt x="641" y="1793"/>
                    <a:pt x="645" y="1807"/>
                  </a:cubicBezTo>
                  <a:cubicBezTo>
                    <a:pt x="652" y="1821"/>
                    <a:pt x="655" y="1835"/>
                    <a:pt x="659" y="1852"/>
                  </a:cubicBezTo>
                  <a:lnTo>
                    <a:pt x="666" y="1863"/>
                  </a:lnTo>
                  <a:cubicBezTo>
                    <a:pt x="669" y="1870"/>
                    <a:pt x="673" y="1880"/>
                    <a:pt x="676" y="1891"/>
                  </a:cubicBezTo>
                  <a:lnTo>
                    <a:pt x="680" y="1901"/>
                  </a:lnTo>
                  <a:cubicBezTo>
                    <a:pt x="687" y="1912"/>
                    <a:pt x="690" y="1922"/>
                    <a:pt x="697" y="1929"/>
                  </a:cubicBezTo>
                  <a:cubicBezTo>
                    <a:pt x="911" y="1656"/>
                    <a:pt x="946" y="1572"/>
                    <a:pt x="950" y="1551"/>
                  </a:cubicBezTo>
                  <a:cubicBezTo>
                    <a:pt x="943" y="1471"/>
                    <a:pt x="964" y="1390"/>
                    <a:pt x="1002" y="1320"/>
                  </a:cubicBezTo>
                  <a:cubicBezTo>
                    <a:pt x="1016" y="1303"/>
                    <a:pt x="1030" y="1289"/>
                    <a:pt x="1048" y="1275"/>
                  </a:cubicBezTo>
                  <a:cubicBezTo>
                    <a:pt x="1085" y="1249"/>
                    <a:pt x="1128" y="1236"/>
                    <a:pt x="1172" y="1236"/>
                  </a:cubicBezTo>
                  <a:cubicBezTo>
                    <a:pt x="1195" y="1236"/>
                    <a:pt x="1218" y="1239"/>
                    <a:pt x="1240" y="1247"/>
                  </a:cubicBezTo>
                  <a:cubicBezTo>
                    <a:pt x="1300" y="1261"/>
                    <a:pt x="1356" y="1278"/>
                    <a:pt x="1405" y="1292"/>
                  </a:cubicBezTo>
                  <a:cubicBezTo>
                    <a:pt x="1443" y="1306"/>
                    <a:pt x="1492" y="1320"/>
                    <a:pt x="1527" y="1327"/>
                  </a:cubicBezTo>
                  <a:cubicBezTo>
                    <a:pt x="1513" y="1247"/>
                    <a:pt x="1471" y="1113"/>
                    <a:pt x="1422" y="1064"/>
                  </a:cubicBezTo>
                  <a:cubicBezTo>
                    <a:pt x="1335" y="977"/>
                    <a:pt x="1135" y="711"/>
                    <a:pt x="1065" y="487"/>
                  </a:cubicBezTo>
                  <a:cubicBezTo>
                    <a:pt x="1020" y="354"/>
                    <a:pt x="897" y="256"/>
                    <a:pt x="757" y="245"/>
                  </a:cubicBezTo>
                  <a:lnTo>
                    <a:pt x="739" y="245"/>
                  </a:lnTo>
                  <a:cubicBezTo>
                    <a:pt x="662" y="245"/>
                    <a:pt x="585" y="182"/>
                    <a:pt x="501" y="116"/>
                  </a:cubicBezTo>
                  <a:cubicBezTo>
                    <a:pt x="440" y="65"/>
                    <a:pt x="359" y="0"/>
                    <a:pt x="31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48" name="Google Shape;4862;p79">
              <a:extLst>
                <a:ext uri="{79A95EC5-2B29-4133-94BF-05E7E67E7CEA}">
                  <a16:creationId xmlns:a16="http://schemas.microsoft.com/office/drawing/2010/main" id="{F0EE2F2A-7DBC-46D9-97C1-CC2B5C212473}"/>
                </a:ext>
              </a:extLst>
            </p:cNvPr>
            <p:cNvSpPr/>
            <p:nvPr/>
          </p:nvSpPr>
          <p:spPr>
            <a:xfrm rot="0">
              <a:off x="2249548" y="1656498"/>
              <a:ext cx="149" cy="204"/>
            </a:xfrm>
            <a:custGeom>
              <a:avLst/>
              <a:gdLst/>
              <a:ahLst/>
              <a:cxnLst/>
              <a:rect b="b" l="0" r="r" t="0"/>
              <a:pathLst>
                <a:path h="15" w="11">
                  <a:moveTo>
                    <a:pt x="11" y="1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49" name="Google Shape;4863;p79">
              <a:extLst>
                <a:ext uri="{3F8D5AD4-6E35-407D-8579-A7566E3D72BA}">
                  <a16:creationId xmlns:a16="http://schemas.microsoft.com/office/drawing/2010/main" id="{37C4989F-7C61-480A-B1B7-645BEE255726}"/>
                </a:ext>
              </a:extLst>
            </p:cNvPr>
            <p:cNvSpPr/>
            <p:nvPr/>
          </p:nvSpPr>
          <p:spPr>
            <a:xfrm rot="0">
              <a:off x="2249304" y="1656172"/>
              <a:ext cx="163" cy="204"/>
            </a:xfrm>
            <a:custGeom>
              <a:avLst/>
              <a:gdLst/>
              <a:ahLst/>
              <a:cxnLst/>
              <a:rect b="b" l="0" r="r" t="0"/>
              <a:pathLst>
                <a:path h="15" w="12">
                  <a:moveTo>
                    <a:pt x="11" y="1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50" name="Google Shape;4864;p79">
              <a:extLst>
                <a:ext uri="{93DE3443-74D8-444D-B98B-83A696D860A6}">
                  <a16:creationId xmlns:a16="http://schemas.microsoft.com/office/drawing/2010/main" id="{98A57130-4273-4D58-872E-EF9082E70272}"/>
                </a:ext>
              </a:extLst>
            </p:cNvPr>
            <p:cNvSpPr/>
            <p:nvPr/>
          </p:nvSpPr>
          <p:spPr>
            <a:xfrm rot="0">
              <a:off x="2254776" y="1673714"/>
              <a:ext cx="204" cy="584"/>
            </a:xfrm>
            <a:custGeom>
              <a:avLst/>
              <a:gdLst/>
              <a:ahLst/>
              <a:cxnLst/>
              <a:rect b="b" l="0" r="r" t="0"/>
              <a:pathLst>
                <a:path h="43" w="15">
                  <a:moveTo>
                    <a:pt x="0" y="0"/>
                  </a:moveTo>
                  <a:cubicBezTo>
                    <a:pt x="4" y="18"/>
                    <a:pt x="11" y="32"/>
                    <a:pt x="14" y="42"/>
                  </a:cubicBezTo>
                  <a:cubicBezTo>
                    <a:pt x="11" y="28"/>
                    <a:pt x="7" y="18"/>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51" name="Google Shape;4865;p79">
              <a:extLst>
                <a:ext uri="{C57522BB-352D-4D78-B07C-4628F1DF14E7}">
                  <a16:creationId xmlns:a16="http://schemas.microsoft.com/office/drawing/2010/main" id="{40CB1129-E5D7-4AD2-8410-F77D28701AEE}"/>
                </a:ext>
              </a:extLst>
            </p:cNvPr>
            <p:cNvSpPr/>
            <p:nvPr/>
          </p:nvSpPr>
          <p:spPr>
            <a:xfrm rot="0">
              <a:off x="2254626" y="1673144"/>
              <a:ext cx="163" cy="624"/>
            </a:xfrm>
            <a:custGeom>
              <a:avLst/>
              <a:gdLst/>
              <a:ahLst/>
              <a:cxnLst/>
              <a:rect b="b" l="0" r="r" t="0"/>
              <a:pathLst>
                <a:path h="46" w="12">
                  <a:moveTo>
                    <a:pt x="1" y="0"/>
                  </a:moveTo>
                  <a:lnTo>
                    <a:pt x="1" y="0"/>
                  </a:lnTo>
                  <a:cubicBezTo>
                    <a:pt x="4" y="14"/>
                    <a:pt x="8" y="32"/>
                    <a:pt x="11" y="46"/>
                  </a:cubicBezTo>
                  <a:cubicBezTo>
                    <a:pt x="8" y="28"/>
                    <a:pt x="4" y="1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52" name="Google Shape;4866;p79">
              <a:extLst>
                <a:ext uri="{BC4847C8-1034-49F3-9FE0-7498882984BE}">
                  <a16:creationId xmlns:a16="http://schemas.microsoft.com/office/drawing/2010/main" id="{D49995F1-7AAC-4558-81DC-DBAE80B95B4D}"/>
                </a:ext>
              </a:extLst>
            </p:cNvPr>
            <p:cNvSpPr/>
            <p:nvPr/>
          </p:nvSpPr>
          <p:spPr>
            <a:xfrm rot="0">
              <a:off x="2255251" y="1674950"/>
              <a:ext cx="244" cy="434"/>
            </a:xfrm>
            <a:custGeom>
              <a:avLst/>
              <a:gdLst/>
              <a:ahLst/>
              <a:cxnLst/>
              <a:rect b="b" l="0" r="r" t="0"/>
              <a:pathLst>
                <a:path h="32" w="18">
                  <a:moveTo>
                    <a:pt x="1" y="0"/>
                  </a:moveTo>
                  <a:lnTo>
                    <a:pt x="1" y="0"/>
                  </a:lnTo>
                  <a:cubicBezTo>
                    <a:pt x="7" y="14"/>
                    <a:pt x="11" y="25"/>
                    <a:pt x="18" y="32"/>
                  </a:cubicBezTo>
                  <a:cubicBezTo>
                    <a:pt x="11" y="21"/>
                    <a:pt x="7" y="1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53" name="Google Shape;4867;p79">
              <a:extLst>
                <a:ext uri="{AB2C57CF-9CD7-411F-ABED-FCB0660DF460}">
                  <a16:creationId xmlns:a16="http://schemas.microsoft.com/office/drawing/2010/main" id="{7B803982-C84D-446F-9738-BF18B5739BDD}"/>
                </a:ext>
              </a:extLst>
            </p:cNvPr>
            <p:cNvSpPr/>
            <p:nvPr/>
          </p:nvSpPr>
          <p:spPr>
            <a:xfrm rot="0">
              <a:off x="2254531" y="1672479"/>
              <a:ext cx="109" cy="489"/>
            </a:xfrm>
            <a:custGeom>
              <a:avLst/>
              <a:gdLst/>
              <a:ahLst/>
              <a:cxnLst/>
              <a:rect b="b" l="0" r="r" t="0"/>
              <a:pathLst>
                <a:path h="36" w="8">
                  <a:moveTo>
                    <a:pt x="1" y="0"/>
                  </a:moveTo>
                  <a:cubicBezTo>
                    <a:pt x="1" y="11"/>
                    <a:pt x="4" y="25"/>
                    <a:pt x="8" y="35"/>
                  </a:cubicBezTo>
                  <a:cubicBezTo>
                    <a:pt x="4" y="25"/>
                    <a:pt x="4" y="11"/>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54" name="Google Shape;4868;p79">
              <a:extLst>
                <a:ext uri="{2ADB4A22-9C92-42D0-AE13-58E9967D460C}">
                  <a16:creationId xmlns:a16="http://schemas.microsoft.com/office/drawing/2010/main" id="{27A1CB89-A9F6-46F0-9763-8DA4B9879267}"/>
                </a:ext>
              </a:extLst>
            </p:cNvPr>
            <p:cNvSpPr/>
            <p:nvPr/>
          </p:nvSpPr>
          <p:spPr>
            <a:xfrm rot="0">
              <a:off x="2250119" y="1657313"/>
              <a:ext cx="149" cy="204"/>
            </a:xfrm>
            <a:custGeom>
              <a:avLst/>
              <a:gdLst/>
              <a:ahLst/>
              <a:cxnLst/>
              <a:rect b="b" l="0" r="r" t="0"/>
              <a:pathLst>
                <a:path h="15" w="11">
                  <a:moveTo>
                    <a:pt x="11" y="1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55" name="Google Shape;4869;p79">
              <a:extLst>
                <a:ext uri="{B50C3F27-A83E-4DEA-A9CF-9CFE887B2B5F}">
                  <a16:creationId xmlns:a16="http://schemas.microsoft.com/office/drawing/2010/main" id="{96408BDD-F210-421F-9399-D85E505B2AF5}"/>
                </a:ext>
              </a:extLst>
            </p:cNvPr>
            <p:cNvSpPr/>
            <p:nvPr/>
          </p:nvSpPr>
          <p:spPr>
            <a:xfrm rot="0">
              <a:off x="2249928" y="1657068"/>
              <a:ext cx="109" cy="163"/>
            </a:xfrm>
            <a:custGeom>
              <a:avLst/>
              <a:gdLst/>
              <a:ahLst/>
              <a:cxnLst/>
              <a:rect b="b" l="0" r="r" t="0"/>
              <a:pathLst>
                <a:path h="12" w="8">
                  <a:moveTo>
                    <a:pt x="7" y="1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56" name="Google Shape;4870;p79">
              <a:extLst>
                <a:ext uri="{664E8C98-57EB-4113-8037-4B47747A3A04}">
                  <a16:creationId xmlns:a16="http://schemas.microsoft.com/office/drawing/2010/main" id="{9BDB7052-CEE5-4268-A929-6798FD9FE8FB}"/>
                </a:ext>
              </a:extLst>
            </p:cNvPr>
            <p:cNvSpPr/>
            <p:nvPr/>
          </p:nvSpPr>
          <p:spPr>
            <a:xfrm rot="0">
              <a:off x="2254436" y="1671623"/>
              <a:ext cx="109" cy="679"/>
            </a:xfrm>
            <a:custGeom>
              <a:avLst/>
              <a:gdLst/>
              <a:ahLst/>
              <a:cxnLst/>
              <a:rect b="b" l="0" r="r" t="0"/>
              <a:pathLst>
                <a:path h="50" w="8">
                  <a:moveTo>
                    <a:pt x="1" y="0"/>
                  </a:moveTo>
                  <a:cubicBezTo>
                    <a:pt x="4" y="18"/>
                    <a:pt x="4" y="35"/>
                    <a:pt x="8" y="49"/>
                  </a:cubicBezTo>
                  <a:cubicBezTo>
                    <a:pt x="8" y="35"/>
                    <a:pt x="4" y="18"/>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57" name="Google Shape;4871;p79">
              <a:extLst>
                <a:ext uri="{AC705070-A27F-4CE8-BFD2-EC783C4586E1}">
                  <a16:creationId xmlns:a16="http://schemas.microsoft.com/office/drawing/2010/main" id="{5A0562A5-D01E-452E-848F-2678756CBA8E}"/>
                </a:ext>
              </a:extLst>
            </p:cNvPr>
            <p:cNvSpPr/>
            <p:nvPr/>
          </p:nvSpPr>
          <p:spPr>
            <a:xfrm rot="0">
              <a:off x="2249738" y="1656837"/>
              <a:ext cx="149" cy="149"/>
            </a:xfrm>
            <a:custGeom>
              <a:avLst/>
              <a:gdLst/>
              <a:ahLst/>
              <a:cxnLst/>
              <a:rect b="b" l="0" r="r" t="0"/>
              <a:pathLst>
                <a:path h="11" w="11">
                  <a:moveTo>
                    <a:pt x="11" y="11"/>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58" name="Google Shape;4872;p79">
              <a:extLst>
                <a:ext uri="{36FC5BDF-B346-46E1-B66F-F6C4F7D32B0D}">
                  <a16:creationId xmlns:a16="http://schemas.microsoft.com/office/drawing/2010/main" id="{EC9720F0-6B69-4E13-ACA2-4F637D12AAC2}"/>
                </a:ext>
              </a:extLst>
            </p:cNvPr>
            <p:cNvSpPr/>
            <p:nvPr/>
          </p:nvSpPr>
          <p:spPr>
            <a:xfrm rot="0">
              <a:off x="2255006" y="1674419"/>
              <a:ext cx="204" cy="394"/>
            </a:xfrm>
            <a:custGeom>
              <a:avLst/>
              <a:gdLst/>
              <a:ahLst/>
              <a:cxnLst/>
              <a:rect b="b" l="0" r="r" t="0"/>
              <a:pathLst>
                <a:path h="29" w="15">
                  <a:moveTo>
                    <a:pt x="15" y="29"/>
                  </a:moveTo>
                  <a:cubicBezTo>
                    <a:pt x="11" y="22"/>
                    <a:pt x="4" y="11"/>
                    <a:pt x="1" y="1"/>
                  </a:cubicBezTo>
                  <a:cubicBezTo>
                    <a:pt x="4" y="11"/>
                    <a:pt x="11" y="22"/>
                    <a:pt x="15" y="2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59" name="Google Shape;4873;p79">
              <a:extLst>
                <a:ext uri="{8E3B60AA-160B-4CC9-A055-3623BB3DF040}">
                  <a16:creationId xmlns:a16="http://schemas.microsoft.com/office/drawing/2010/main" id="{DE3342B3-DD8F-403D-A8EA-0B684E97BB36}"/>
                </a:ext>
              </a:extLst>
            </p:cNvPr>
            <p:cNvSpPr/>
            <p:nvPr/>
          </p:nvSpPr>
          <p:spPr>
            <a:xfrm rot="0">
              <a:off x="2247933" y="1653796"/>
              <a:ext cx="149" cy="299"/>
            </a:xfrm>
            <a:custGeom>
              <a:avLst/>
              <a:gdLst/>
              <a:ahLst/>
              <a:cxnLst/>
              <a:rect b="b" l="0" r="r" t="0"/>
              <a:pathLst>
                <a:path h="22" w="11">
                  <a:moveTo>
                    <a:pt x="11" y="21"/>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60" name="Google Shape;4874;p79">
              <a:extLst>
                <a:ext uri="{1DDB8ED6-D326-44BA-B69F-6331B456CF35}">
                  <a16:creationId xmlns:a16="http://schemas.microsoft.com/office/drawing/2010/main" id="{068C85DF-5973-40DE-96CB-4FCCBD1A3075}"/>
                </a:ext>
              </a:extLst>
            </p:cNvPr>
            <p:cNvSpPr/>
            <p:nvPr/>
          </p:nvSpPr>
          <p:spPr>
            <a:xfrm rot="0">
              <a:off x="2255482" y="1675425"/>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61" name="Google Shape;4875;p79">
              <a:extLst>
                <a:ext uri="{01AECB90-09EE-42BB-83B7-7C60C231C2C3}">
                  <a16:creationId xmlns:a16="http://schemas.microsoft.com/office/drawing/2010/main" id="{3BBDA763-0A30-4A71-A23D-40B2154E51BC}"/>
                </a:ext>
              </a:extLst>
            </p:cNvPr>
            <p:cNvSpPr/>
            <p:nvPr/>
          </p:nvSpPr>
          <p:spPr>
            <a:xfrm rot="0">
              <a:off x="2248257" y="1654366"/>
              <a:ext cx="163" cy="244"/>
            </a:xfrm>
            <a:custGeom>
              <a:avLst/>
              <a:gdLst/>
              <a:ahLst/>
              <a:cxnLst/>
              <a:rect b="b" l="0" r="r" t="0"/>
              <a:pathLst>
                <a:path h="18" w="12">
                  <a:moveTo>
                    <a:pt x="11" y="18"/>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62" name="Google Shape;4876;p79">
              <a:extLst>
                <a:ext uri="{608024C5-92D7-4495-B72B-8CA9BCAF4B2F}">
                  <a16:creationId xmlns:a16="http://schemas.microsoft.com/office/drawing/2010/main" id="{42B66DEE-DBE8-4223-A110-8505A2434CAD}"/>
                </a:ext>
              </a:extLst>
            </p:cNvPr>
            <p:cNvSpPr/>
            <p:nvPr/>
          </p:nvSpPr>
          <p:spPr>
            <a:xfrm rot="0">
              <a:off x="2245977" y="1650225"/>
              <a:ext cx="163" cy="352"/>
            </a:xfrm>
            <a:custGeom>
              <a:avLst/>
              <a:gdLst/>
              <a:ahLst/>
              <a:cxnLst/>
              <a:rect b="b" l="0" r="r" t="0"/>
              <a:pathLst>
                <a:path h="26" w="12">
                  <a:moveTo>
                    <a:pt x="1" y="1"/>
                  </a:moveTo>
                  <a:lnTo>
                    <a:pt x="11" y="25"/>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63" name="Google Shape;4877;p79">
              <a:extLst>
                <a:ext uri="{AF4DC1C2-6B77-467E-AF98-46D54BBAD3C0}">
                  <a16:creationId xmlns:a16="http://schemas.microsoft.com/office/drawing/2010/main" id="{98440EAB-2BC6-4296-BB11-DC3316B5D56F}"/>
                </a:ext>
              </a:extLst>
            </p:cNvPr>
            <p:cNvSpPr/>
            <p:nvPr/>
          </p:nvSpPr>
          <p:spPr>
            <a:xfrm rot="0">
              <a:off x="2247593" y="1653226"/>
              <a:ext cx="204" cy="339"/>
            </a:xfrm>
            <a:custGeom>
              <a:avLst/>
              <a:gdLst/>
              <a:ahLst/>
              <a:cxnLst/>
              <a:rect b="b" l="0" r="r" t="0"/>
              <a:pathLst>
                <a:path h="25" w="15">
                  <a:moveTo>
                    <a:pt x="15" y="25"/>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64" name="Google Shape;4878;p79">
              <a:extLst>
                <a:ext uri="{C90C48DE-4550-48F0-B836-9464B7950D60}">
                  <a16:creationId xmlns:a16="http://schemas.microsoft.com/office/drawing/2010/main" id="{13D5384C-16D2-41D5-B349-4F7D62047ACA}"/>
                </a:ext>
              </a:extLst>
            </p:cNvPr>
            <p:cNvSpPr/>
            <p:nvPr/>
          </p:nvSpPr>
          <p:spPr>
            <a:xfrm rot="0">
              <a:off x="2247267" y="1652601"/>
              <a:ext cx="149" cy="352"/>
            </a:xfrm>
            <a:custGeom>
              <a:avLst/>
              <a:gdLst/>
              <a:ahLst/>
              <a:cxnLst/>
              <a:rect b="b" l="0" r="r" t="0"/>
              <a:pathLst>
                <a:path h="26" w="11">
                  <a:moveTo>
                    <a:pt x="11" y="2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65" name="Google Shape;4879;p79">
              <a:extLst>
                <a:ext uri="{2094E640-8E22-4B32-86A4-1AD86A8A6424}">
                  <a16:creationId xmlns:a16="http://schemas.microsoft.com/office/drawing/2010/main" id="{A7380E5C-F1EB-4142-BA15-C2D709847321}"/>
                </a:ext>
              </a:extLst>
            </p:cNvPr>
            <p:cNvSpPr/>
            <p:nvPr/>
          </p:nvSpPr>
          <p:spPr>
            <a:xfrm rot="0">
              <a:off x="2246696" y="1651610"/>
              <a:ext cx="394" cy="679"/>
            </a:xfrm>
            <a:custGeom>
              <a:avLst/>
              <a:gdLst/>
              <a:ahLst/>
              <a:cxnLst/>
              <a:rect b="b" l="0" r="r" t="0"/>
              <a:pathLst>
                <a:path h="50" w="29">
                  <a:moveTo>
                    <a:pt x="28" y="49"/>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66" name="Google Shape;4880;p79">
              <a:extLst>
                <a:ext uri="{F147733F-033D-4AB7-8705-3E6F285FB6E5}">
                  <a16:creationId xmlns:a16="http://schemas.microsoft.com/office/drawing/2010/main" id="{7226BCD1-F6F4-4CCC-962A-1B5EFE50C1EE}"/>
                </a:ext>
              </a:extLst>
            </p:cNvPr>
            <p:cNvSpPr/>
            <p:nvPr/>
          </p:nvSpPr>
          <p:spPr>
            <a:xfrm rot="0">
              <a:off x="2246317" y="1650890"/>
              <a:ext cx="244" cy="448"/>
            </a:xfrm>
            <a:custGeom>
              <a:avLst/>
              <a:gdLst/>
              <a:ahLst/>
              <a:cxnLst/>
              <a:rect b="b" l="0" r="r" t="0"/>
              <a:pathLst>
                <a:path h="33" w="18">
                  <a:moveTo>
                    <a:pt x="18" y="32"/>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67" name="Google Shape;4881;p79">
              <a:extLst>
                <a:ext uri="{579DF72A-AD5B-4831-A037-25D8A7A6A242}">
                  <a16:creationId xmlns:a16="http://schemas.microsoft.com/office/drawing/2010/main" id="{5631DE79-5788-4500-85E8-72FCFF2035EA}"/>
                </a:ext>
              </a:extLst>
            </p:cNvPr>
            <p:cNvSpPr/>
            <p:nvPr/>
          </p:nvSpPr>
          <p:spPr>
            <a:xfrm rot="0">
              <a:off x="2249073" y="1655792"/>
              <a:ext cx="149" cy="204"/>
            </a:xfrm>
            <a:custGeom>
              <a:avLst/>
              <a:gdLst/>
              <a:ahLst/>
              <a:cxnLst/>
              <a:rect b="b" l="0" r="r" t="0"/>
              <a:pathLst>
                <a:path h="15" w="11">
                  <a:moveTo>
                    <a:pt x="11" y="1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68" name="Google Shape;4882;p79">
              <a:extLst>
                <a:ext uri="{9E64E7B7-D262-45CD-8CD5-9B9059D71A73}">
                  <a16:creationId xmlns:a16="http://schemas.microsoft.com/office/drawing/2010/main" id="{4D868B25-EBF6-4739-950B-7FB62A0FC604}"/>
                </a:ext>
              </a:extLst>
            </p:cNvPr>
            <p:cNvSpPr/>
            <p:nvPr/>
          </p:nvSpPr>
          <p:spPr>
            <a:xfrm rot="0">
              <a:off x="2248829" y="1655357"/>
              <a:ext cx="163" cy="204"/>
            </a:xfrm>
            <a:custGeom>
              <a:avLst/>
              <a:gdLst/>
              <a:ahLst/>
              <a:cxnLst/>
              <a:rect b="b" l="0" r="r" t="0"/>
              <a:pathLst>
                <a:path h="15" w="12">
                  <a:moveTo>
                    <a:pt x="11" y="1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69" name="Google Shape;4883;p79">
              <a:extLst>
                <a:ext uri="{09ABFE92-A58A-46B7-9E35-1DEC596F0E37}">
                  <a16:creationId xmlns:a16="http://schemas.microsoft.com/office/drawing/2010/main" id="{121B4C57-4573-4BF2-8D58-DA1A457C87A4}"/>
                </a:ext>
              </a:extLst>
            </p:cNvPr>
            <p:cNvSpPr/>
            <p:nvPr/>
          </p:nvSpPr>
          <p:spPr>
            <a:xfrm rot="0">
              <a:off x="2248543" y="1654882"/>
              <a:ext cx="163" cy="258"/>
            </a:xfrm>
            <a:custGeom>
              <a:avLst/>
              <a:gdLst/>
              <a:ahLst/>
              <a:cxnLst/>
              <a:rect b="b" l="0" r="r" t="0"/>
              <a:pathLst>
                <a:path h="19" w="12">
                  <a:moveTo>
                    <a:pt x="11" y="18"/>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70" name="Google Shape;4884;p79">
              <a:extLst>
                <a:ext uri="{9B22571E-C113-479F-989D-74DE7773B0BF}">
                  <a16:creationId xmlns:a16="http://schemas.microsoft.com/office/drawing/2010/main" id="{F01A9152-D6E5-4426-B892-9B4FCA9BDD00}"/>
                </a:ext>
              </a:extLst>
            </p:cNvPr>
            <p:cNvSpPr/>
            <p:nvPr/>
          </p:nvSpPr>
          <p:spPr>
            <a:xfrm rot="0">
              <a:off x="2212047" y="1690224"/>
              <a:ext cx="44073" cy="23516"/>
            </a:xfrm>
            <a:custGeom>
              <a:avLst/>
              <a:gdLst/>
              <a:ahLst/>
              <a:cxnLst/>
              <a:rect b="b" l="0" r="r" t="0"/>
              <a:pathLst>
                <a:path h="1732" w="3246">
                  <a:moveTo>
                    <a:pt x="2473" y="1"/>
                  </a:moveTo>
                  <a:cubicBezTo>
                    <a:pt x="2300" y="1"/>
                    <a:pt x="2049" y="32"/>
                    <a:pt x="1978" y="100"/>
                  </a:cubicBezTo>
                  <a:cubicBezTo>
                    <a:pt x="1864" y="215"/>
                    <a:pt x="1722" y="283"/>
                    <a:pt x="1590" y="283"/>
                  </a:cubicBezTo>
                  <a:cubicBezTo>
                    <a:pt x="1572" y="283"/>
                    <a:pt x="1554" y="281"/>
                    <a:pt x="1537" y="279"/>
                  </a:cubicBezTo>
                  <a:cubicBezTo>
                    <a:pt x="1441" y="269"/>
                    <a:pt x="1234" y="259"/>
                    <a:pt x="1097" y="259"/>
                  </a:cubicBezTo>
                  <a:cubicBezTo>
                    <a:pt x="1041" y="259"/>
                    <a:pt x="996" y="261"/>
                    <a:pt x="977" y="265"/>
                  </a:cubicBezTo>
                  <a:cubicBezTo>
                    <a:pt x="968" y="266"/>
                    <a:pt x="957" y="267"/>
                    <a:pt x="945" y="267"/>
                  </a:cubicBezTo>
                  <a:cubicBezTo>
                    <a:pt x="886" y="267"/>
                    <a:pt x="790" y="253"/>
                    <a:pt x="648" y="230"/>
                  </a:cubicBezTo>
                  <a:cubicBezTo>
                    <a:pt x="564" y="212"/>
                    <a:pt x="480" y="202"/>
                    <a:pt x="396" y="198"/>
                  </a:cubicBezTo>
                  <a:cubicBezTo>
                    <a:pt x="388" y="200"/>
                    <a:pt x="381" y="201"/>
                    <a:pt x="374" y="201"/>
                  </a:cubicBezTo>
                  <a:cubicBezTo>
                    <a:pt x="324" y="201"/>
                    <a:pt x="280" y="160"/>
                    <a:pt x="231" y="111"/>
                  </a:cubicBezTo>
                  <a:lnTo>
                    <a:pt x="207" y="86"/>
                  </a:lnTo>
                  <a:lnTo>
                    <a:pt x="200" y="79"/>
                  </a:lnTo>
                  <a:cubicBezTo>
                    <a:pt x="189" y="69"/>
                    <a:pt x="179" y="62"/>
                    <a:pt x="168" y="51"/>
                  </a:cubicBezTo>
                  <a:lnTo>
                    <a:pt x="165" y="48"/>
                  </a:lnTo>
                  <a:cubicBezTo>
                    <a:pt x="158" y="41"/>
                    <a:pt x="147" y="34"/>
                    <a:pt x="137" y="27"/>
                  </a:cubicBezTo>
                  <a:lnTo>
                    <a:pt x="130" y="23"/>
                  </a:lnTo>
                  <a:cubicBezTo>
                    <a:pt x="123" y="16"/>
                    <a:pt x="112" y="9"/>
                    <a:pt x="102" y="6"/>
                  </a:cubicBezTo>
                  <a:lnTo>
                    <a:pt x="98" y="6"/>
                  </a:lnTo>
                  <a:cubicBezTo>
                    <a:pt x="91" y="9"/>
                    <a:pt x="88" y="13"/>
                    <a:pt x="81" y="20"/>
                  </a:cubicBezTo>
                  <a:cubicBezTo>
                    <a:pt x="77" y="23"/>
                    <a:pt x="70" y="27"/>
                    <a:pt x="63" y="30"/>
                  </a:cubicBezTo>
                  <a:cubicBezTo>
                    <a:pt x="28" y="58"/>
                    <a:pt x="7" y="97"/>
                    <a:pt x="4" y="142"/>
                  </a:cubicBezTo>
                  <a:cubicBezTo>
                    <a:pt x="0" y="202"/>
                    <a:pt x="25" y="261"/>
                    <a:pt x="70" y="304"/>
                  </a:cubicBezTo>
                  <a:cubicBezTo>
                    <a:pt x="140" y="370"/>
                    <a:pt x="333" y="594"/>
                    <a:pt x="291" y="710"/>
                  </a:cubicBezTo>
                  <a:cubicBezTo>
                    <a:pt x="274" y="746"/>
                    <a:pt x="243" y="769"/>
                    <a:pt x="204" y="769"/>
                  </a:cubicBezTo>
                  <a:cubicBezTo>
                    <a:pt x="202" y="769"/>
                    <a:pt x="199" y="769"/>
                    <a:pt x="196" y="769"/>
                  </a:cubicBezTo>
                  <a:cubicBezTo>
                    <a:pt x="165" y="773"/>
                    <a:pt x="137" y="790"/>
                    <a:pt x="119" y="815"/>
                  </a:cubicBezTo>
                  <a:cubicBezTo>
                    <a:pt x="95" y="839"/>
                    <a:pt x="77" y="874"/>
                    <a:pt x="77" y="909"/>
                  </a:cubicBezTo>
                  <a:cubicBezTo>
                    <a:pt x="81" y="958"/>
                    <a:pt x="77" y="1004"/>
                    <a:pt x="70" y="1049"/>
                  </a:cubicBezTo>
                  <a:cubicBezTo>
                    <a:pt x="70" y="1063"/>
                    <a:pt x="67" y="1081"/>
                    <a:pt x="67" y="1095"/>
                  </a:cubicBezTo>
                  <a:cubicBezTo>
                    <a:pt x="63" y="1109"/>
                    <a:pt x="63" y="1126"/>
                    <a:pt x="67" y="1140"/>
                  </a:cubicBezTo>
                  <a:lnTo>
                    <a:pt x="67" y="1147"/>
                  </a:lnTo>
                  <a:lnTo>
                    <a:pt x="67" y="1151"/>
                  </a:lnTo>
                  <a:lnTo>
                    <a:pt x="74" y="1154"/>
                  </a:lnTo>
                  <a:cubicBezTo>
                    <a:pt x="329" y="1406"/>
                    <a:pt x="371" y="1483"/>
                    <a:pt x="378" y="1529"/>
                  </a:cubicBezTo>
                  <a:cubicBezTo>
                    <a:pt x="378" y="1539"/>
                    <a:pt x="403" y="1557"/>
                    <a:pt x="417" y="1567"/>
                  </a:cubicBezTo>
                  <a:cubicBezTo>
                    <a:pt x="427" y="1578"/>
                    <a:pt x="434" y="1585"/>
                    <a:pt x="441" y="1592"/>
                  </a:cubicBezTo>
                  <a:cubicBezTo>
                    <a:pt x="452" y="1602"/>
                    <a:pt x="459" y="1613"/>
                    <a:pt x="466" y="1623"/>
                  </a:cubicBezTo>
                  <a:lnTo>
                    <a:pt x="557" y="1616"/>
                  </a:lnTo>
                  <a:lnTo>
                    <a:pt x="571" y="1616"/>
                  </a:lnTo>
                  <a:lnTo>
                    <a:pt x="662" y="1613"/>
                  </a:lnTo>
                  <a:lnTo>
                    <a:pt x="676" y="1613"/>
                  </a:lnTo>
                  <a:lnTo>
                    <a:pt x="767" y="1609"/>
                  </a:lnTo>
                  <a:lnTo>
                    <a:pt x="774" y="1609"/>
                  </a:lnTo>
                  <a:cubicBezTo>
                    <a:pt x="801" y="1609"/>
                    <a:pt x="829" y="1609"/>
                    <a:pt x="855" y="1609"/>
                  </a:cubicBezTo>
                  <a:cubicBezTo>
                    <a:pt x="1003" y="1609"/>
                    <a:pt x="1127" y="1618"/>
                    <a:pt x="1183" y="1644"/>
                  </a:cubicBezTo>
                  <a:lnTo>
                    <a:pt x="1201" y="1651"/>
                  </a:lnTo>
                  <a:cubicBezTo>
                    <a:pt x="1313" y="1683"/>
                    <a:pt x="1429" y="1704"/>
                    <a:pt x="1544" y="1714"/>
                  </a:cubicBezTo>
                  <a:lnTo>
                    <a:pt x="1565" y="1718"/>
                  </a:lnTo>
                  <a:lnTo>
                    <a:pt x="1576" y="1718"/>
                  </a:lnTo>
                  <a:cubicBezTo>
                    <a:pt x="1628" y="1725"/>
                    <a:pt x="1674" y="1728"/>
                    <a:pt x="1712" y="1732"/>
                  </a:cubicBezTo>
                  <a:lnTo>
                    <a:pt x="1737" y="1732"/>
                  </a:lnTo>
                  <a:cubicBezTo>
                    <a:pt x="1782" y="1732"/>
                    <a:pt x="1831" y="1721"/>
                    <a:pt x="1873" y="1700"/>
                  </a:cubicBezTo>
                  <a:cubicBezTo>
                    <a:pt x="1877" y="1700"/>
                    <a:pt x="1880" y="1697"/>
                    <a:pt x="1884" y="1690"/>
                  </a:cubicBezTo>
                  <a:cubicBezTo>
                    <a:pt x="1873" y="1662"/>
                    <a:pt x="1873" y="1627"/>
                    <a:pt x="1891" y="1599"/>
                  </a:cubicBezTo>
                  <a:cubicBezTo>
                    <a:pt x="1898" y="1592"/>
                    <a:pt x="1901" y="1585"/>
                    <a:pt x="1908" y="1578"/>
                  </a:cubicBezTo>
                  <a:lnTo>
                    <a:pt x="1912" y="1571"/>
                  </a:lnTo>
                  <a:cubicBezTo>
                    <a:pt x="1919" y="1567"/>
                    <a:pt x="1926" y="1560"/>
                    <a:pt x="1933" y="1557"/>
                  </a:cubicBezTo>
                  <a:lnTo>
                    <a:pt x="1936" y="1553"/>
                  </a:lnTo>
                  <a:cubicBezTo>
                    <a:pt x="1943" y="1550"/>
                    <a:pt x="1950" y="1543"/>
                    <a:pt x="1961" y="1539"/>
                  </a:cubicBezTo>
                  <a:lnTo>
                    <a:pt x="1968" y="1536"/>
                  </a:lnTo>
                  <a:lnTo>
                    <a:pt x="1989" y="1525"/>
                  </a:lnTo>
                  <a:lnTo>
                    <a:pt x="1996" y="1522"/>
                  </a:lnTo>
                  <a:lnTo>
                    <a:pt x="2024" y="1511"/>
                  </a:lnTo>
                  <a:lnTo>
                    <a:pt x="2031" y="1511"/>
                  </a:lnTo>
                  <a:lnTo>
                    <a:pt x="2055" y="1504"/>
                  </a:lnTo>
                  <a:lnTo>
                    <a:pt x="2062" y="1504"/>
                  </a:lnTo>
                  <a:lnTo>
                    <a:pt x="2094" y="1497"/>
                  </a:lnTo>
                  <a:lnTo>
                    <a:pt x="2097" y="1497"/>
                  </a:lnTo>
                  <a:lnTo>
                    <a:pt x="2122" y="1490"/>
                  </a:lnTo>
                  <a:lnTo>
                    <a:pt x="2125" y="1490"/>
                  </a:lnTo>
                  <a:cubicBezTo>
                    <a:pt x="2122" y="1473"/>
                    <a:pt x="2122" y="1455"/>
                    <a:pt x="2122" y="1434"/>
                  </a:cubicBezTo>
                  <a:lnTo>
                    <a:pt x="2122" y="1420"/>
                  </a:lnTo>
                  <a:cubicBezTo>
                    <a:pt x="2122" y="1413"/>
                    <a:pt x="2122" y="1406"/>
                    <a:pt x="2122" y="1399"/>
                  </a:cubicBezTo>
                  <a:cubicBezTo>
                    <a:pt x="2125" y="1392"/>
                    <a:pt x="2125" y="1385"/>
                    <a:pt x="2129" y="1382"/>
                  </a:cubicBezTo>
                  <a:cubicBezTo>
                    <a:pt x="2136" y="1368"/>
                    <a:pt x="2143" y="1357"/>
                    <a:pt x="2153" y="1350"/>
                  </a:cubicBezTo>
                  <a:lnTo>
                    <a:pt x="2157" y="1350"/>
                  </a:lnTo>
                  <a:cubicBezTo>
                    <a:pt x="2164" y="1347"/>
                    <a:pt x="2167" y="1343"/>
                    <a:pt x="2174" y="1340"/>
                  </a:cubicBezTo>
                  <a:cubicBezTo>
                    <a:pt x="2291" y="1308"/>
                    <a:pt x="2413" y="1294"/>
                    <a:pt x="2534" y="1294"/>
                  </a:cubicBezTo>
                  <a:cubicBezTo>
                    <a:pt x="2547" y="1294"/>
                    <a:pt x="2560" y="1294"/>
                    <a:pt x="2573" y="1294"/>
                  </a:cubicBezTo>
                  <a:cubicBezTo>
                    <a:pt x="2647" y="1298"/>
                    <a:pt x="2720" y="1312"/>
                    <a:pt x="2787" y="1340"/>
                  </a:cubicBezTo>
                  <a:cubicBezTo>
                    <a:pt x="2790" y="1343"/>
                    <a:pt x="2797" y="1343"/>
                    <a:pt x="2804" y="1347"/>
                  </a:cubicBezTo>
                  <a:lnTo>
                    <a:pt x="2846" y="1347"/>
                  </a:lnTo>
                  <a:lnTo>
                    <a:pt x="2864" y="1340"/>
                  </a:lnTo>
                  <a:lnTo>
                    <a:pt x="2867" y="1340"/>
                  </a:lnTo>
                  <a:lnTo>
                    <a:pt x="2885" y="1336"/>
                  </a:lnTo>
                  <a:lnTo>
                    <a:pt x="2899" y="1329"/>
                  </a:lnTo>
                  <a:cubicBezTo>
                    <a:pt x="2895" y="1315"/>
                    <a:pt x="2892" y="1305"/>
                    <a:pt x="2885" y="1291"/>
                  </a:cubicBezTo>
                  <a:cubicBezTo>
                    <a:pt x="2769" y="1263"/>
                    <a:pt x="2685" y="1021"/>
                    <a:pt x="2682" y="902"/>
                  </a:cubicBezTo>
                  <a:cubicBezTo>
                    <a:pt x="2678" y="787"/>
                    <a:pt x="2748" y="759"/>
                    <a:pt x="2776" y="752"/>
                  </a:cubicBezTo>
                  <a:cubicBezTo>
                    <a:pt x="2804" y="745"/>
                    <a:pt x="2867" y="650"/>
                    <a:pt x="2909" y="587"/>
                  </a:cubicBezTo>
                  <a:cubicBezTo>
                    <a:pt x="2993" y="465"/>
                    <a:pt x="3088" y="325"/>
                    <a:pt x="3207" y="286"/>
                  </a:cubicBezTo>
                  <a:cubicBezTo>
                    <a:pt x="3221" y="283"/>
                    <a:pt x="3235" y="276"/>
                    <a:pt x="3245" y="268"/>
                  </a:cubicBezTo>
                  <a:lnTo>
                    <a:pt x="3228" y="261"/>
                  </a:lnTo>
                  <a:lnTo>
                    <a:pt x="3207" y="251"/>
                  </a:lnTo>
                  <a:lnTo>
                    <a:pt x="3186" y="237"/>
                  </a:lnTo>
                  <a:lnTo>
                    <a:pt x="3168" y="230"/>
                  </a:lnTo>
                  <a:lnTo>
                    <a:pt x="3144" y="219"/>
                  </a:lnTo>
                  <a:lnTo>
                    <a:pt x="3130" y="216"/>
                  </a:lnTo>
                  <a:lnTo>
                    <a:pt x="3105" y="202"/>
                  </a:lnTo>
                  <a:lnTo>
                    <a:pt x="3095" y="198"/>
                  </a:lnTo>
                  <a:lnTo>
                    <a:pt x="3070" y="188"/>
                  </a:lnTo>
                  <a:lnTo>
                    <a:pt x="3060" y="184"/>
                  </a:lnTo>
                  <a:lnTo>
                    <a:pt x="3046" y="174"/>
                  </a:lnTo>
                  <a:lnTo>
                    <a:pt x="3035" y="170"/>
                  </a:lnTo>
                  <a:lnTo>
                    <a:pt x="3025" y="163"/>
                  </a:lnTo>
                  <a:lnTo>
                    <a:pt x="3018" y="160"/>
                  </a:lnTo>
                  <a:lnTo>
                    <a:pt x="3011" y="153"/>
                  </a:lnTo>
                  <a:lnTo>
                    <a:pt x="3004" y="149"/>
                  </a:lnTo>
                  <a:lnTo>
                    <a:pt x="2997" y="142"/>
                  </a:lnTo>
                  <a:lnTo>
                    <a:pt x="2990" y="139"/>
                  </a:lnTo>
                  <a:lnTo>
                    <a:pt x="2983" y="135"/>
                  </a:lnTo>
                  <a:lnTo>
                    <a:pt x="2979" y="132"/>
                  </a:lnTo>
                  <a:lnTo>
                    <a:pt x="2976" y="128"/>
                  </a:lnTo>
                  <a:lnTo>
                    <a:pt x="2972" y="125"/>
                  </a:lnTo>
                  <a:lnTo>
                    <a:pt x="2969" y="121"/>
                  </a:lnTo>
                  <a:lnTo>
                    <a:pt x="2965" y="118"/>
                  </a:lnTo>
                  <a:lnTo>
                    <a:pt x="2962" y="114"/>
                  </a:lnTo>
                  <a:lnTo>
                    <a:pt x="2962" y="111"/>
                  </a:lnTo>
                  <a:lnTo>
                    <a:pt x="2962" y="107"/>
                  </a:lnTo>
                  <a:lnTo>
                    <a:pt x="2962" y="104"/>
                  </a:lnTo>
                  <a:cubicBezTo>
                    <a:pt x="2948" y="83"/>
                    <a:pt x="2881" y="44"/>
                    <a:pt x="2577" y="6"/>
                  </a:cubicBezTo>
                  <a:cubicBezTo>
                    <a:pt x="2548" y="3"/>
                    <a:pt x="2513" y="1"/>
                    <a:pt x="247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71" name="Google Shape;4885;p79">
              <a:extLst>
                <a:ext uri="{EB54D4C2-1E5C-454C-A621-72658AA2D2BB}">
                  <a16:creationId xmlns:a16="http://schemas.microsoft.com/office/drawing/2010/main" id="{5D1D18B4-8A27-4095-AA18-C53C675FD09E}"/>
                </a:ext>
              </a:extLst>
            </p:cNvPr>
            <p:cNvSpPr/>
            <p:nvPr/>
          </p:nvSpPr>
          <p:spPr>
            <a:xfrm rot="0">
              <a:off x="2240994" y="1708500"/>
              <a:ext cx="339" cy="394"/>
            </a:xfrm>
            <a:custGeom>
              <a:avLst/>
              <a:gdLst/>
              <a:ahLst/>
              <a:cxnLst/>
              <a:rect b="b" l="0" r="r" t="0"/>
              <a:pathLst>
                <a:path h="29" w="25">
                  <a:moveTo>
                    <a:pt x="0" y="29"/>
                  </a:moveTo>
                  <a:cubicBezTo>
                    <a:pt x="4" y="18"/>
                    <a:pt x="14" y="8"/>
                    <a:pt x="25" y="1"/>
                  </a:cubicBezTo>
                  <a:cubicBezTo>
                    <a:pt x="14" y="8"/>
                    <a:pt x="4" y="18"/>
                    <a:pt x="0" y="2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72" name="Google Shape;4886;p79">
              <a:extLst>
                <a:ext uri="{44595B3C-C5F3-4C97-8730-FDCFB3DB43C7}">
                  <a16:creationId xmlns:a16="http://schemas.microsoft.com/office/drawing/2010/main" id="{834FD0A8-3DE9-4894-B4A2-DF20FA134BA3}"/>
                </a:ext>
              </a:extLst>
            </p:cNvPr>
            <p:cNvSpPr/>
            <p:nvPr/>
          </p:nvSpPr>
          <p:spPr>
            <a:xfrm rot="0">
              <a:off x="2250784" y="1708364"/>
              <a:ext cx="204" cy="54"/>
            </a:xfrm>
            <a:custGeom>
              <a:avLst/>
              <a:gdLst/>
              <a:ahLst/>
              <a:cxnLst/>
              <a:rect b="b" l="0" r="r" t="0"/>
              <a:pathLst>
                <a:path h="4" w="15">
                  <a:moveTo>
                    <a:pt x="14"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73" name="Google Shape;4887;p79">
              <a:extLst>
                <a:ext uri="{CD75AECF-BDE0-4572-B6F6-7D16E9A2B4D1}">
                  <a16:creationId xmlns:a16="http://schemas.microsoft.com/office/drawing/2010/main" id="{57A772C8-AAEF-4D6F-8DDB-4E5D4CA7A5F1}"/>
                </a:ext>
              </a:extLst>
            </p:cNvPr>
            <p:cNvSpPr/>
            <p:nvPr/>
          </p:nvSpPr>
          <p:spPr>
            <a:xfrm rot="0">
              <a:off x="2240844" y="1709600"/>
              <a:ext cx="14" cy="54"/>
            </a:xfrm>
            <a:custGeom>
              <a:avLst/>
              <a:gdLst/>
              <a:ahLst/>
              <a:cxnLst/>
              <a:rect b="b" l="0" r="r" t="0"/>
              <a:pathLst>
                <a:path h="4" w="1">
                  <a:moveTo>
                    <a:pt x="1"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74" name="Google Shape;4888;p79">
              <a:extLst>
                <a:ext uri="{DE678144-381E-4598-8318-F9F1C755D25B}">
                  <a16:creationId xmlns:a16="http://schemas.microsoft.com/office/drawing/2010/main" id="{9DD1DE05-BEE7-4069-822F-172A271FCD03}"/>
                </a:ext>
              </a:extLst>
            </p:cNvPr>
            <p:cNvSpPr/>
            <p:nvPr/>
          </p:nvSpPr>
          <p:spPr>
            <a:xfrm rot="0">
              <a:off x="2251015" y="1708269"/>
              <a:ext cx="258" cy="109"/>
            </a:xfrm>
            <a:custGeom>
              <a:avLst/>
              <a:gdLst/>
              <a:ahLst/>
              <a:cxnLst/>
              <a:rect b="b" l="0" r="r" t="0"/>
              <a:pathLst>
                <a:path h="8" w="19">
                  <a:moveTo>
                    <a:pt x="18"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75" name="Google Shape;4889;p79">
              <a:extLst>
                <a:ext uri="{05C8CC6E-8F4F-4EBE-8E0C-37179AB7A9F1}">
                  <a16:creationId xmlns:a16="http://schemas.microsoft.com/office/drawing/2010/main" id="{4200F638-F997-4EEB-9DB1-861FAD18D731}"/>
                </a:ext>
              </a:extLst>
            </p:cNvPr>
            <p:cNvSpPr/>
            <p:nvPr/>
          </p:nvSpPr>
          <p:spPr>
            <a:xfrm rot="0">
              <a:off x="2251259" y="1708215"/>
              <a:ext cx="204" cy="109"/>
            </a:xfrm>
            <a:custGeom>
              <a:avLst/>
              <a:gdLst/>
              <a:ahLst/>
              <a:cxnLst/>
              <a:rect b="b" l="0" r="r" t="0"/>
              <a:pathLst>
                <a:path h="8" w="15">
                  <a:moveTo>
                    <a:pt x="14" y="1"/>
                  </a:moveTo>
                  <a:lnTo>
                    <a:pt x="14" y="1"/>
                  </a:ln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76" name="Google Shape;4890;p79">
              <a:extLst>
                <a:ext uri="{04C5581C-3BD4-4058-A624-2FB58AC54045}">
                  <a16:creationId xmlns:a16="http://schemas.microsoft.com/office/drawing/2010/main" id="{D431AB8C-CFED-4667-BC71-897C8D7B437F}"/>
                </a:ext>
              </a:extLst>
            </p:cNvPr>
            <p:cNvSpPr/>
            <p:nvPr/>
          </p:nvSpPr>
          <p:spPr>
            <a:xfrm rot="0">
              <a:off x="2241605" y="1707644"/>
              <a:ext cx="5485" cy="679"/>
            </a:xfrm>
            <a:custGeom>
              <a:avLst/>
              <a:gdLst/>
              <a:ahLst/>
              <a:cxnLst/>
              <a:rect b="b" l="0" r="r" t="0"/>
              <a:pathLst>
                <a:path h="50" w="404">
                  <a:moveTo>
                    <a:pt x="1" y="50"/>
                  </a:moveTo>
                  <a:lnTo>
                    <a:pt x="1" y="50"/>
                  </a:lnTo>
                  <a:cubicBezTo>
                    <a:pt x="134" y="15"/>
                    <a:pt x="267" y="1"/>
                    <a:pt x="403" y="4"/>
                  </a:cubicBezTo>
                  <a:cubicBezTo>
                    <a:pt x="267" y="1"/>
                    <a:pt x="134" y="15"/>
                    <a:pt x="1" y="5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77" name="Google Shape;4891;p79">
              <a:extLst>
                <a:ext uri="{43D234FB-5FAE-45FB-9790-54CD26779F9F}">
                  <a16:creationId xmlns:a16="http://schemas.microsoft.com/office/drawing/2010/main" id="{20D35548-5E50-4910-8CB1-A03EF53190D3}"/>
                </a:ext>
              </a:extLst>
            </p:cNvPr>
            <p:cNvSpPr/>
            <p:nvPr/>
          </p:nvSpPr>
          <p:spPr>
            <a:xfrm rot="0">
              <a:off x="2241375" y="1708310"/>
              <a:ext cx="244" cy="163"/>
            </a:xfrm>
            <a:custGeom>
              <a:avLst/>
              <a:gdLst/>
              <a:ahLst/>
              <a:cxnLst/>
              <a:rect b="b" l="0" r="r" t="0"/>
              <a:pathLst>
                <a:path h="12" w="18">
                  <a:moveTo>
                    <a:pt x="18" y="1"/>
                  </a:moveTo>
                  <a:cubicBezTo>
                    <a:pt x="11" y="4"/>
                    <a:pt x="4" y="8"/>
                    <a:pt x="0" y="11"/>
                  </a:cubicBezTo>
                  <a:cubicBezTo>
                    <a:pt x="4" y="8"/>
                    <a:pt x="11" y="4"/>
                    <a:pt x="1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78" name="Google Shape;4892;p79">
              <a:extLst>
                <a:ext uri="{7DA91CC6-934E-4E14-870B-0DAE5F91FD25}">
                  <a16:creationId xmlns:a16="http://schemas.microsoft.com/office/drawing/2010/main" id="{42A6A680-A341-41B7-8870-3E25CBAE59ED}"/>
                </a:ext>
              </a:extLst>
            </p:cNvPr>
            <p:cNvSpPr/>
            <p:nvPr/>
          </p:nvSpPr>
          <p:spPr>
            <a:xfrm rot="0">
              <a:off x="2250444" y="1708405"/>
              <a:ext cx="299" cy="68"/>
            </a:xfrm>
            <a:custGeom>
              <a:avLst/>
              <a:gdLst/>
              <a:ahLst/>
              <a:cxnLst/>
              <a:rect b="b" l="0" r="r" t="0"/>
              <a:pathLst>
                <a:path h="5" w="22">
                  <a:moveTo>
                    <a:pt x="22" y="1"/>
                  </a:moveTo>
                  <a:cubicBezTo>
                    <a:pt x="15" y="4"/>
                    <a:pt x="8" y="4"/>
                    <a:pt x="1" y="1"/>
                  </a:cubicBezTo>
                  <a:cubicBezTo>
                    <a:pt x="8" y="4"/>
                    <a:pt x="15" y="4"/>
                    <a:pt x="2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79" name="Google Shape;4893;p79">
              <a:extLst>
                <a:ext uri="{AA9BFE00-8D5F-4FBA-BBA3-42164A9A93A0}">
                  <a16:creationId xmlns:a16="http://schemas.microsoft.com/office/drawing/2010/main" id="{60885020-4B98-4B41-8475-9CD237EA282A}"/>
                </a:ext>
              </a:extLst>
            </p:cNvPr>
            <p:cNvSpPr/>
            <p:nvPr/>
          </p:nvSpPr>
          <p:spPr>
            <a:xfrm rot="0">
              <a:off x="2250214" y="1708459"/>
              <a:ext cx="204" cy="14"/>
            </a:xfrm>
            <a:custGeom>
              <a:avLst/>
              <a:gdLst/>
              <a:ahLst/>
              <a:cxnLst/>
              <a:rect b="b" l="0" r="r" t="0"/>
              <a:pathLst>
                <a:path h="1" w="15">
                  <a:moveTo>
                    <a:pt x="14"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80" name="Google Shape;4894;p79">
              <a:extLst>
                <a:ext uri="{91C5B886-6EC4-4F94-8170-9C26DF8EC2AD}">
                  <a16:creationId xmlns:a16="http://schemas.microsoft.com/office/drawing/2010/main" id="{25813659-BE00-4A24-9058-F14BF407349A}"/>
                </a:ext>
              </a:extLst>
            </p:cNvPr>
            <p:cNvSpPr/>
            <p:nvPr/>
          </p:nvSpPr>
          <p:spPr>
            <a:xfrm rot="0">
              <a:off x="2240899" y="1708934"/>
              <a:ext cx="109" cy="244"/>
            </a:xfrm>
            <a:custGeom>
              <a:avLst/>
              <a:gdLst/>
              <a:ahLst/>
              <a:cxnLst/>
              <a:rect b="b" l="0" r="r" t="0"/>
              <a:pathLst>
                <a:path h="18" w="8">
                  <a:moveTo>
                    <a:pt x="7" y="0"/>
                  </a:moveTo>
                  <a:cubicBezTo>
                    <a:pt x="4" y="4"/>
                    <a:pt x="0" y="11"/>
                    <a:pt x="0" y="18"/>
                  </a:cubicBezTo>
                  <a:cubicBezTo>
                    <a:pt x="0" y="11"/>
                    <a:pt x="4" y="4"/>
                    <a:pt x="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81" name="Google Shape;4895;p79">
              <a:extLst>
                <a:ext uri="{FC2E27F4-A11E-44C1-9962-964455B28BF4}">
                  <a16:creationId xmlns:a16="http://schemas.microsoft.com/office/drawing/2010/main" id="{A1BB78FA-C6C7-4ABB-BD89-EB728C200495}"/>
                </a:ext>
              </a:extLst>
            </p:cNvPr>
            <p:cNvSpPr/>
            <p:nvPr/>
          </p:nvSpPr>
          <p:spPr>
            <a:xfrm rot="0">
              <a:off x="2249928" y="1708364"/>
              <a:ext cx="244" cy="54"/>
            </a:xfrm>
            <a:custGeom>
              <a:avLst/>
              <a:gdLst/>
              <a:ahLst/>
              <a:cxnLst/>
              <a:rect b="b" l="0" r="r" t="0"/>
              <a:pathLst>
                <a:path h="4" w="18">
                  <a:moveTo>
                    <a:pt x="18" y="4"/>
                  </a:moveTo>
                  <a:cubicBezTo>
                    <a:pt x="11" y="4"/>
                    <a:pt x="7" y="0"/>
                    <a:pt x="0" y="0"/>
                  </a:cubicBezTo>
                  <a:cubicBezTo>
                    <a:pt x="7" y="0"/>
                    <a:pt x="11" y="4"/>
                    <a:pt x="18" y="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82" name="Google Shape;4896;p79">
              <a:extLst>
                <a:ext uri="{3C66F237-C5BB-44CA-8BED-21CCD45AF73D}">
                  <a16:creationId xmlns:a16="http://schemas.microsoft.com/office/drawing/2010/main" id="{0E5960C0-6456-423E-99F8-6CCED12BA107}"/>
                </a:ext>
              </a:extLst>
            </p:cNvPr>
            <p:cNvSpPr/>
            <p:nvPr/>
          </p:nvSpPr>
          <p:spPr>
            <a:xfrm rot="0">
              <a:off x="2240844" y="1709165"/>
              <a:ext cx="14" cy="299"/>
            </a:xfrm>
            <a:custGeom>
              <a:avLst/>
              <a:gdLst/>
              <a:ahLst/>
              <a:cxnLst/>
              <a:rect b="b" l="0" r="r" t="0"/>
              <a:pathLst>
                <a:path h="22" w="1">
                  <a:moveTo>
                    <a:pt x="1" y="1"/>
                  </a:moveTo>
                  <a:cubicBezTo>
                    <a:pt x="1" y="8"/>
                    <a:pt x="1" y="15"/>
                    <a:pt x="1" y="22"/>
                  </a:cubicBezTo>
                  <a:cubicBezTo>
                    <a:pt x="1" y="15"/>
                    <a:pt x="1"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83" name="Google Shape;4897;p79">
              <a:extLst>
                <a:ext uri="{5B3829F6-7DCC-4BFC-857C-06ACDADFE7D7}">
                  <a16:creationId xmlns:a16="http://schemas.microsoft.com/office/drawing/2010/main" id="{2D932820-C0F2-4C49-9028-3D9240430FBE}"/>
                </a:ext>
              </a:extLst>
            </p:cNvPr>
            <p:cNvSpPr/>
            <p:nvPr/>
          </p:nvSpPr>
          <p:spPr>
            <a:xfrm rot="0">
              <a:off x="2255631" y="1693578"/>
              <a:ext cx="299" cy="109"/>
            </a:xfrm>
            <a:custGeom>
              <a:avLst/>
              <a:gdLst/>
              <a:ahLst/>
              <a:cxnLst/>
              <a:rect b="b" l="0" r="r" t="0"/>
              <a:pathLst>
                <a:path h="8" w="22">
                  <a:moveTo>
                    <a:pt x="21"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84" name="Google Shape;4898;p79">
              <a:extLst>
                <a:ext uri="{DD6CFED7-F627-4F4F-8DFA-F444BC72077B}">
                  <a16:creationId xmlns:a16="http://schemas.microsoft.com/office/drawing/2010/main" id="{448BB149-62F3-4EBD-A6E7-986D5B7A21A4}"/>
                </a:ext>
              </a:extLst>
            </p:cNvPr>
            <p:cNvSpPr/>
            <p:nvPr/>
          </p:nvSpPr>
          <p:spPr>
            <a:xfrm rot="0">
              <a:off x="2238849" y="1689396"/>
              <a:ext cx="8187" cy="2200"/>
            </a:xfrm>
            <a:custGeom>
              <a:avLst/>
              <a:gdLst/>
              <a:ahLst/>
              <a:cxnLst/>
              <a:rect b="b" l="0" r="r" t="0"/>
              <a:pathLst>
                <a:path h="162" w="603">
                  <a:moveTo>
                    <a:pt x="603" y="0"/>
                  </a:moveTo>
                  <a:lnTo>
                    <a:pt x="592" y="63"/>
                  </a:lnTo>
                  <a:cubicBezTo>
                    <a:pt x="565" y="60"/>
                    <a:pt x="531" y="58"/>
                    <a:pt x="492" y="58"/>
                  </a:cubicBezTo>
                  <a:cubicBezTo>
                    <a:pt x="395" y="58"/>
                    <a:pt x="271" y="69"/>
                    <a:pt x="169" y="91"/>
                  </a:cubicBezTo>
                  <a:lnTo>
                    <a:pt x="169" y="91"/>
                  </a:lnTo>
                  <a:cubicBezTo>
                    <a:pt x="265" y="70"/>
                    <a:pt x="382" y="60"/>
                    <a:pt x="478" y="60"/>
                  </a:cubicBezTo>
                  <a:cubicBezTo>
                    <a:pt x="523" y="60"/>
                    <a:pt x="564" y="63"/>
                    <a:pt x="596" y="67"/>
                  </a:cubicBezTo>
                  <a:lnTo>
                    <a:pt x="603" y="0"/>
                  </a:lnTo>
                  <a:close/>
                  <a:moveTo>
                    <a:pt x="169" y="91"/>
                  </a:moveTo>
                  <a:cubicBezTo>
                    <a:pt x="93" y="108"/>
                    <a:pt x="30" y="131"/>
                    <a:pt x="1" y="161"/>
                  </a:cubicBezTo>
                  <a:cubicBezTo>
                    <a:pt x="30" y="131"/>
                    <a:pt x="93" y="108"/>
                    <a:pt x="169" y="9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85" name="Google Shape;4899;p79">
              <a:extLst>
                <a:ext uri="{E9D592B9-B8D0-4FA6-9F11-D6FD94B6076A}">
                  <a16:creationId xmlns:a16="http://schemas.microsoft.com/office/drawing/2010/main" id="{6F6B7B51-A914-4023-9750-F44D14D5888E}"/>
                </a:ext>
              </a:extLst>
            </p:cNvPr>
            <p:cNvSpPr/>
            <p:nvPr/>
          </p:nvSpPr>
          <p:spPr>
            <a:xfrm rot="0">
              <a:off x="2247023" y="1689396"/>
              <a:ext cx="14" cy="14"/>
            </a:xfrm>
            <a:custGeom>
              <a:avLst/>
              <a:gdLst/>
              <a:ahLst/>
              <a:cxnLst/>
              <a:rect b="b" l="0" r="r" t="0"/>
              <a:pathLst>
                <a:path h="1" w="1">
                  <a:moveTo>
                    <a:pt x="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86" name="Google Shape;4900;p79">
              <a:extLst>
                <a:ext uri="{69C5AB3E-F0C1-4341-9567-E33BC5CBDDA0}">
                  <a16:creationId xmlns:a16="http://schemas.microsoft.com/office/drawing/2010/main" id="{D70001A5-0637-41F1-B5AE-1EDF84719C4F}"/>
                </a:ext>
              </a:extLst>
            </p:cNvPr>
            <p:cNvSpPr/>
            <p:nvPr/>
          </p:nvSpPr>
          <p:spPr>
            <a:xfrm rot="0">
              <a:off x="2213283" y="1690197"/>
              <a:ext cx="54" cy="14"/>
            </a:xfrm>
            <a:custGeom>
              <a:avLst/>
              <a:gdLst/>
              <a:ahLst/>
              <a:cxnLst/>
              <a:rect b="b" l="0" r="r" t="0"/>
              <a:pathLst>
                <a:path h="1" w="4">
                  <a:moveTo>
                    <a:pt x="0" y="1"/>
                  </a:moveTo>
                  <a:lnTo>
                    <a:pt x="4" y="1"/>
                  </a:ln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87" name="Google Shape;4901;p79">
              <a:extLst>
                <a:ext uri="{BA6A7A65-866C-4D47-8F5C-B4AD0EB13B21}">
                  <a16:creationId xmlns:a16="http://schemas.microsoft.com/office/drawing/2010/main" id="{199788DF-84C1-48F3-A508-BD82BEAE0B28}"/>
                </a:ext>
              </a:extLst>
            </p:cNvPr>
            <p:cNvSpPr/>
            <p:nvPr/>
          </p:nvSpPr>
          <p:spPr>
            <a:xfrm rot="0">
              <a:off x="2253581" y="1692668"/>
              <a:ext cx="163" cy="109"/>
            </a:xfrm>
            <a:custGeom>
              <a:avLst/>
              <a:gdLst/>
              <a:ahLst/>
              <a:cxnLst/>
              <a:rect b="b" l="0" r="r" t="0"/>
              <a:pathLst>
                <a:path h="8" w="12">
                  <a:moveTo>
                    <a:pt x="1" y="1"/>
                  </a:moveTo>
                  <a:lnTo>
                    <a:pt x="1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88" name="Google Shape;4902;p79">
              <a:extLst>
                <a:ext uri="{9B63241D-AF66-4418-8EBB-5B34C0E68901}">
                  <a16:creationId xmlns:a16="http://schemas.microsoft.com/office/drawing/2010/main" id="{3285ED2D-3934-40A0-A306-F13A0EFE4CFF}"/>
                </a:ext>
              </a:extLst>
            </p:cNvPr>
            <p:cNvSpPr/>
            <p:nvPr/>
          </p:nvSpPr>
          <p:spPr>
            <a:xfrm rot="0">
              <a:off x="2214233" y="1690822"/>
              <a:ext cx="54" cy="54"/>
            </a:xfrm>
            <a:custGeom>
              <a:avLst/>
              <a:gdLst/>
              <a:ahLst/>
              <a:cxnLst/>
              <a:rect b="b" l="0" r="r" t="0"/>
              <a:pathLst>
                <a:path h="4" w="4">
                  <a:moveTo>
                    <a:pt x="4"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89" name="Google Shape;4903;p79">
              <a:extLst>
                <a:ext uri="{8F1558C6-F54F-4F85-8013-7919F55C3B67}">
                  <a16:creationId xmlns:a16="http://schemas.microsoft.com/office/drawing/2010/main" id="{6AFBC3B4-DE28-48D9-AFBF-8C09728FF367}"/>
                </a:ext>
              </a:extLst>
            </p:cNvPr>
            <p:cNvSpPr/>
            <p:nvPr/>
          </p:nvSpPr>
          <p:spPr>
            <a:xfrm rot="0">
              <a:off x="2253295" y="1692533"/>
              <a:ext cx="109" cy="54"/>
            </a:xfrm>
            <a:custGeom>
              <a:avLst/>
              <a:gdLst/>
              <a:ahLst/>
              <a:cxnLst/>
              <a:rect b="b" l="0" r="r" t="0"/>
              <a:pathLst>
                <a:path h="4" w="8">
                  <a:moveTo>
                    <a:pt x="1" y="0"/>
                  </a:moveTo>
                  <a:lnTo>
                    <a:pt x="8"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90" name="Google Shape;4904;p79">
              <a:extLst>
                <a:ext uri="{A7FFB5DE-7017-4A62-8324-66942B6F6547}">
                  <a16:creationId xmlns:a16="http://schemas.microsoft.com/office/drawing/2010/main" id="{A3DC1DBA-62D7-4845-8AD0-2C6B292CBF18}"/>
                </a:ext>
              </a:extLst>
            </p:cNvPr>
            <p:cNvSpPr/>
            <p:nvPr/>
          </p:nvSpPr>
          <p:spPr>
            <a:xfrm rot="0">
              <a:off x="2254056" y="1692913"/>
              <a:ext cx="163" cy="54"/>
            </a:xfrm>
            <a:custGeom>
              <a:avLst/>
              <a:gdLst/>
              <a:ahLst/>
              <a:cxnLst/>
              <a:rect b="b" l="0" r="r" t="0"/>
              <a:pathLst>
                <a:path h="4" w="12">
                  <a:moveTo>
                    <a:pt x="1" y="0"/>
                  </a:moveTo>
                  <a:lnTo>
                    <a:pt x="1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91" name="Google Shape;4905;p79">
              <a:extLst>
                <a:ext uri="{19660713-5735-4450-84A8-055B2E2DE17D}">
                  <a16:creationId xmlns:a16="http://schemas.microsoft.com/office/drawing/2010/main" id="{1582333D-C4F0-4F88-B369-5C86BC90FC8A}"/>
                </a:ext>
              </a:extLst>
            </p:cNvPr>
            <p:cNvSpPr/>
            <p:nvPr/>
          </p:nvSpPr>
          <p:spPr>
            <a:xfrm rot="0">
              <a:off x="2253011" y="1692383"/>
              <a:ext cx="163" cy="68"/>
            </a:xfrm>
            <a:custGeom>
              <a:avLst/>
              <a:gdLst/>
              <a:ahLst/>
              <a:cxnLst/>
              <a:rect b="b" l="0" r="r" t="0"/>
              <a:pathLst>
                <a:path h="5" w="12">
                  <a:moveTo>
                    <a:pt x="1" y="1"/>
                  </a:moveTo>
                  <a:lnTo>
                    <a:pt x="1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92" name="Google Shape;4906;p79">
              <a:extLst>
                <a:ext uri="{8FF51D61-6DB9-4DB1-9947-847696CBF8DD}">
                  <a16:creationId xmlns:a16="http://schemas.microsoft.com/office/drawing/2010/main" id="{C4EE30F5-52C8-427E-B93C-E621BC0DF80E}"/>
                </a:ext>
              </a:extLst>
            </p:cNvPr>
            <p:cNvSpPr/>
            <p:nvPr/>
          </p:nvSpPr>
          <p:spPr>
            <a:xfrm rot="0">
              <a:off x="2213758" y="1690482"/>
              <a:ext cx="109" cy="68"/>
            </a:xfrm>
            <a:custGeom>
              <a:avLst/>
              <a:gdLst/>
              <a:ahLst/>
              <a:cxnLst/>
              <a:rect b="b" l="0" r="r" t="0"/>
              <a:pathLst>
                <a:path h="5" w="8">
                  <a:moveTo>
                    <a:pt x="7"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93" name="Google Shape;4907;p79">
              <a:extLst>
                <a:ext uri="{9737D999-8B7E-41F0-9900-6DC3A4A16B65}">
                  <a16:creationId xmlns:a16="http://schemas.microsoft.com/office/drawing/2010/main" id="{9A043BFE-EC78-414E-9E06-287F03D4E0C1}"/>
                </a:ext>
              </a:extLst>
            </p:cNvPr>
            <p:cNvSpPr/>
            <p:nvPr/>
          </p:nvSpPr>
          <p:spPr>
            <a:xfrm rot="0">
              <a:off x="2214707" y="1691243"/>
              <a:ext cx="109" cy="109"/>
            </a:xfrm>
            <a:custGeom>
              <a:avLst/>
              <a:gdLst/>
              <a:ahLst/>
              <a:cxnLst/>
              <a:rect b="b" l="0" r="r" t="0"/>
              <a:pathLst>
                <a:path h="8" w="8">
                  <a:moveTo>
                    <a:pt x="7"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94" name="Google Shape;4908;p79">
              <a:extLst>
                <a:ext uri="{2E3FFE29-E1DD-4BB7-A69D-CEC1DB2D0604}">
                  <a16:creationId xmlns:a16="http://schemas.microsoft.com/office/drawing/2010/main" id="{59979D7D-33BA-4202-B269-569B98EDB35F}"/>
                </a:ext>
              </a:extLst>
            </p:cNvPr>
            <p:cNvSpPr/>
            <p:nvPr/>
          </p:nvSpPr>
          <p:spPr>
            <a:xfrm rot="0">
              <a:off x="2252820" y="1692247"/>
              <a:ext cx="109" cy="54"/>
            </a:xfrm>
            <a:custGeom>
              <a:avLst/>
              <a:gdLst/>
              <a:ahLst/>
              <a:cxnLst/>
              <a:rect b="b" l="0" r="r" t="0"/>
              <a:pathLst>
                <a:path h="4" w="8">
                  <a:moveTo>
                    <a:pt x="1" y="0"/>
                  </a:moveTo>
                  <a:lnTo>
                    <a:pt x="8"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95" name="Google Shape;4909;p79">
              <a:extLst>
                <a:ext uri="{062F2696-6433-4057-AAFA-207146B449BC}">
                  <a16:creationId xmlns:a16="http://schemas.microsoft.com/office/drawing/2010/main" id="{A2D22EC4-7831-47F1-83EA-B8E50D76BD5E}"/>
                </a:ext>
              </a:extLst>
            </p:cNvPr>
            <p:cNvSpPr/>
            <p:nvPr/>
          </p:nvSpPr>
          <p:spPr>
            <a:xfrm rot="0">
              <a:off x="2254531" y="1693144"/>
              <a:ext cx="204" cy="68"/>
            </a:xfrm>
            <a:custGeom>
              <a:avLst/>
              <a:gdLst/>
              <a:ahLst/>
              <a:cxnLst/>
              <a:rect b="b" l="0" r="r" t="0"/>
              <a:pathLst>
                <a:path h="5" w="15">
                  <a:moveTo>
                    <a:pt x="1" y="1"/>
                  </a:moveTo>
                  <a:lnTo>
                    <a:pt x="1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96" name="Google Shape;4910;p79">
              <a:extLst>
                <a:ext uri="{9FB42D51-CBD7-40D2-ACE3-342A3EAD08BB}">
                  <a16:creationId xmlns:a16="http://schemas.microsoft.com/office/drawing/2010/main" id="{C8A379D7-391D-4A7A-BAD1-52866FC9779A}"/>
                </a:ext>
              </a:extLst>
            </p:cNvPr>
            <p:cNvSpPr/>
            <p:nvPr/>
          </p:nvSpPr>
          <p:spPr>
            <a:xfrm rot="0">
              <a:off x="2255060" y="1693334"/>
              <a:ext cx="244" cy="109"/>
            </a:xfrm>
            <a:custGeom>
              <a:avLst/>
              <a:gdLst/>
              <a:ahLst/>
              <a:cxnLst/>
              <a:rect b="b" l="0" r="r" t="0"/>
              <a:pathLst>
                <a:path h="8" w="18">
                  <a:moveTo>
                    <a:pt x="0" y="1"/>
                  </a:moveTo>
                  <a:lnTo>
                    <a:pt x="18"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97" name="Google Shape;4911;p79">
              <a:extLst>
                <a:ext uri="{E9BE797E-2CA3-46F9-A5FC-13704F546403}">
                  <a16:creationId xmlns:a16="http://schemas.microsoft.com/office/drawing/2010/main" id="{3097E276-9686-4A56-A4F4-FD1F456E08C8}"/>
                </a:ext>
              </a:extLst>
            </p:cNvPr>
            <p:cNvSpPr/>
            <p:nvPr/>
          </p:nvSpPr>
          <p:spPr>
            <a:xfrm rot="0">
              <a:off x="2252400" y="1691867"/>
              <a:ext cx="54" cy="54"/>
            </a:xfrm>
            <a:custGeom>
              <a:avLst/>
              <a:gdLst/>
              <a:ahLst/>
              <a:cxnLst/>
              <a:rect b="b" l="0" r="r" t="0"/>
              <a:pathLst>
                <a:path h="4" w="4">
                  <a:moveTo>
                    <a:pt x="4"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98" name="Google Shape;4912;p79">
              <a:extLst>
                <a:ext uri="{5575AACC-E225-4838-B1AE-76BBB2830E66}">
                  <a16:creationId xmlns:a16="http://schemas.microsoft.com/office/drawing/2010/main" id="{C317716B-A527-4FDF-9FB9-AC9D4DA2C02C}"/>
                </a:ext>
              </a:extLst>
            </p:cNvPr>
            <p:cNvSpPr/>
            <p:nvPr/>
          </p:nvSpPr>
          <p:spPr>
            <a:xfrm rot="0">
              <a:off x="2252495" y="1692003"/>
              <a:ext cx="109" cy="68"/>
            </a:xfrm>
            <a:custGeom>
              <a:avLst/>
              <a:gdLst/>
              <a:ahLst/>
              <a:cxnLst/>
              <a:rect b="b" l="0" r="r" t="0"/>
              <a:pathLst>
                <a:path h="5" w="8">
                  <a:moveTo>
                    <a:pt x="0" y="1"/>
                  </a:moveTo>
                  <a:lnTo>
                    <a:pt x="7"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99" name="Google Shape;4913;p79">
              <a:extLst>
                <a:ext uri="{F13AEFEB-C124-4992-8963-E3A14BA4951A}">
                  <a16:creationId xmlns:a16="http://schemas.microsoft.com/office/drawing/2010/main" id="{6DCD8F37-8798-43EC-8E12-E1ECA03B86BA}"/>
                </a:ext>
              </a:extLst>
            </p:cNvPr>
            <p:cNvSpPr/>
            <p:nvPr/>
          </p:nvSpPr>
          <p:spPr>
            <a:xfrm rot="0">
              <a:off x="2252305" y="1691813"/>
              <a:ext cx="54" cy="14"/>
            </a:xfrm>
            <a:custGeom>
              <a:avLst/>
              <a:gdLst/>
              <a:ahLst/>
              <a:cxnLst/>
              <a:rect b="b" l="0" r="r" t="0"/>
              <a:pathLst>
                <a:path h="1" w="4">
                  <a:moveTo>
                    <a:pt x="0"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00" name="Google Shape;4914;p79">
              <a:extLst>
                <a:ext uri="{593CA4B3-5810-4A4F-ACB3-ECB799A31DFF}">
                  <a16:creationId xmlns:a16="http://schemas.microsoft.com/office/drawing/2010/main" id="{CFC841BD-B815-4319-B7FB-3AF5C408DD32}"/>
                </a:ext>
              </a:extLst>
            </p:cNvPr>
            <p:cNvSpPr/>
            <p:nvPr/>
          </p:nvSpPr>
          <p:spPr>
            <a:xfrm rot="0">
              <a:off x="2252250" y="1691718"/>
              <a:ext cx="14" cy="68"/>
            </a:xfrm>
            <a:custGeom>
              <a:avLst/>
              <a:gdLst/>
              <a:ahLst/>
              <a:cxnLst/>
              <a:rect b="b" l="0" r="r" t="0"/>
              <a:pathLst>
                <a:path h="5" w="1">
                  <a:moveTo>
                    <a:pt x="1"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01" name="Google Shape;4915;p79">
              <a:extLst>
                <a:ext uri="{B041F416-0AB7-4F88-9A24-8570C49A9828}">
                  <a16:creationId xmlns:a16="http://schemas.microsoft.com/office/drawing/2010/main" id="{2D1D0359-1576-44B8-AA87-0B1E6890E2DD}"/>
                </a:ext>
              </a:extLst>
            </p:cNvPr>
            <p:cNvSpPr/>
            <p:nvPr/>
          </p:nvSpPr>
          <p:spPr>
            <a:xfrm rot="0">
              <a:off x="2252208" y="1691677"/>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02" name="Google Shape;4916;p79">
              <a:extLst>
                <a:ext uri="{4778E5F0-F676-4145-8C88-B608E361D27C}">
                  <a16:creationId xmlns:a16="http://schemas.microsoft.com/office/drawing/2010/main" id="{13B7D010-BCF2-460F-8C7C-124550E91BAB}"/>
                </a:ext>
              </a:extLst>
            </p:cNvPr>
            <p:cNvSpPr/>
            <p:nvPr/>
          </p:nvSpPr>
          <p:spPr>
            <a:xfrm rot="0">
              <a:off x="2252630" y="1692097"/>
              <a:ext cx="109" cy="68"/>
            </a:xfrm>
            <a:custGeom>
              <a:avLst/>
              <a:gdLst/>
              <a:ahLst/>
              <a:cxnLst/>
              <a:rect b="b" l="0" r="r" t="0"/>
              <a:pathLst>
                <a:path h="5" w="8">
                  <a:moveTo>
                    <a:pt x="1" y="1"/>
                  </a:moveTo>
                  <a:lnTo>
                    <a:pt x="8"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03" name="Google Shape;4917;p79">
              <a:extLst>
                <a:ext uri="{7AF08C2B-3595-4DD5-A01C-5D15726787E9}">
                  <a16:creationId xmlns:a16="http://schemas.microsoft.com/office/drawing/2010/main" id="{55ACC724-6F86-48F6-AB65-B83E038F2122}"/>
                </a:ext>
              </a:extLst>
            </p:cNvPr>
            <p:cNvSpPr/>
            <p:nvPr/>
          </p:nvSpPr>
          <p:spPr>
            <a:xfrm rot="0">
              <a:off x="2198782" y="1705988"/>
              <a:ext cx="18031" cy="12274"/>
            </a:xfrm>
            <a:custGeom>
              <a:avLst/>
              <a:gdLst/>
              <a:ahLst/>
              <a:cxnLst/>
              <a:rect b="b" l="0" r="r" t="0"/>
              <a:pathLst>
                <a:path h="904" w="1328">
                  <a:moveTo>
                    <a:pt x="904" y="0"/>
                  </a:moveTo>
                  <a:cubicBezTo>
                    <a:pt x="837" y="11"/>
                    <a:pt x="764" y="25"/>
                    <a:pt x="694" y="35"/>
                  </a:cubicBezTo>
                  <a:lnTo>
                    <a:pt x="690" y="35"/>
                  </a:lnTo>
                  <a:lnTo>
                    <a:pt x="655" y="42"/>
                  </a:lnTo>
                  <a:lnTo>
                    <a:pt x="652" y="42"/>
                  </a:lnTo>
                  <a:lnTo>
                    <a:pt x="617" y="49"/>
                  </a:lnTo>
                  <a:lnTo>
                    <a:pt x="582" y="56"/>
                  </a:lnTo>
                  <a:cubicBezTo>
                    <a:pt x="305" y="105"/>
                    <a:pt x="49" y="158"/>
                    <a:pt x="46" y="158"/>
                  </a:cubicBezTo>
                  <a:lnTo>
                    <a:pt x="46" y="161"/>
                  </a:lnTo>
                  <a:cubicBezTo>
                    <a:pt x="39" y="182"/>
                    <a:pt x="35" y="203"/>
                    <a:pt x="28" y="221"/>
                  </a:cubicBezTo>
                  <a:lnTo>
                    <a:pt x="28" y="231"/>
                  </a:lnTo>
                  <a:cubicBezTo>
                    <a:pt x="25" y="252"/>
                    <a:pt x="21" y="273"/>
                    <a:pt x="18" y="291"/>
                  </a:cubicBezTo>
                  <a:lnTo>
                    <a:pt x="18" y="301"/>
                  </a:lnTo>
                  <a:cubicBezTo>
                    <a:pt x="14" y="319"/>
                    <a:pt x="11" y="340"/>
                    <a:pt x="7" y="361"/>
                  </a:cubicBezTo>
                  <a:lnTo>
                    <a:pt x="7" y="364"/>
                  </a:lnTo>
                  <a:cubicBezTo>
                    <a:pt x="7" y="382"/>
                    <a:pt x="4" y="403"/>
                    <a:pt x="0" y="424"/>
                  </a:cubicBezTo>
                  <a:cubicBezTo>
                    <a:pt x="0" y="445"/>
                    <a:pt x="0" y="462"/>
                    <a:pt x="0" y="480"/>
                  </a:cubicBezTo>
                  <a:lnTo>
                    <a:pt x="0" y="487"/>
                  </a:lnTo>
                  <a:lnTo>
                    <a:pt x="0" y="532"/>
                  </a:lnTo>
                  <a:lnTo>
                    <a:pt x="0" y="539"/>
                  </a:lnTo>
                  <a:cubicBezTo>
                    <a:pt x="0" y="553"/>
                    <a:pt x="0" y="567"/>
                    <a:pt x="4" y="581"/>
                  </a:cubicBezTo>
                  <a:lnTo>
                    <a:pt x="4" y="585"/>
                  </a:lnTo>
                  <a:cubicBezTo>
                    <a:pt x="4" y="599"/>
                    <a:pt x="7" y="609"/>
                    <a:pt x="11" y="620"/>
                  </a:cubicBezTo>
                  <a:cubicBezTo>
                    <a:pt x="14" y="634"/>
                    <a:pt x="18" y="644"/>
                    <a:pt x="25" y="658"/>
                  </a:cubicBezTo>
                  <a:cubicBezTo>
                    <a:pt x="25" y="662"/>
                    <a:pt x="28" y="665"/>
                    <a:pt x="32" y="669"/>
                  </a:cubicBezTo>
                  <a:cubicBezTo>
                    <a:pt x="32" y="676"/>
                    <a:pt x="39" y="686"/>
                    <a:pt x="42" y="693"/>
                  </a:cubicBezTo>
                  <a:cubicBezTo>
                    <a:pt x="49" y="700"/>
                    <a:pt x="49" y="704"/>
                    <a:pt x="53" y="707"/>
                  </a:cubicBezTo>
                  <a:cubicBezTo>
                    <a:pt x="56" y="711"/>
                    <a:pt x="63" y="721"/>
                    <a:pt x="70" y="728"/>
                  </a:cubicBezTo>
                  <a:lnTo>
                    <a:pt x="84" y="742"/>
                  </a:lnTo>
                  <a:lnTo>
                    <a:pt x="102" y="763"/>
                  </a:lnTo>
                  <a:lnTo>
                    <a:pt x="119" y="777"/>
                  </a:lnTo>
                  <a:lnTo>
                    <a:pt x="141" y="798"/>
                  </a:lnTo>
                  <a:lnTo>
                    <a:pt x="162" y="816"/>
                  </a:lnTo>
                  <a:lnTo>
                    <a:pt x="186" y="837"/>
                  </a:lnTo>
                  <a:lnTo>
                    <a:pt x="207" y="854"/>
                  </a:lnTo>
                  <a:lnTo>
                    <a:pt x="235" y="875"/>
                  </a:lnTo>
                  <a:lnTo>
                    <a:pt x="260" y="893"/>
                  </a:lnTo>
                  <a:lnTo>
                    <a:pt x="274" y="903"/>
                  </a:lnTo>
                  <a:cubicBezTo>
                    <a:pt x="288" y="900"/>
                    <a:pt x="302" y="900"/>
                    <a:pt x="316" y="896"/>
                  </a:cubicBezTo>
                  <a:lnTo>
                    <a:pt x="519" y="896"/>
                  </a:lnTo>
                  <a:cubicBezTo>
                    <a:pt x="536" y="896"/>
                    <a:pt x="550" y="896"/>
                    <a:pt x="564" y="893"/>
                  </a:cubicBezTo>
                  <a:cubicBezTo>
                    <a:pt x="578" y="889"/>
                    <a:pt x="592" y="886"/>
                    <a:pt x="606" y="882"/>
                  </a:cubicBezTo>
                  <a:cubicBezTo>
                    <a:pt x="655" y="868"/>
                    <a:pt x="701" y="837"/>
                    <a:pt x="732" y="795"/>
                  </a:cubicBezTo>
                  <a:cubicBezTo>
                    <a:pt x="760" y="764"/>
                    <a:pt x="803" y="718"/>
                    <a:pt x="859" y="718"/>
                  </a:cubicBezTo>
                  <a:cubicBezTo>
                    <a:pt x="873" y="718"/>
                    <a:pt x="888" y="721"/>
                    <a:pt x="904" y="728"/>
                  </a:cubicBezTo>
                  <a:lnTo>
                    <a:pt x="918" y="728"/>
                  </a:lnTo>
                  <a:cubicBezTo>
                    <a:pt x="995" y="718"/>
                    <a:pt x="1187" y="627"/>
                    <a:pt x="1282" y="560"/>
                  </a:cubicBezTo>
                  <a:lnTo>
                    <a:pt x="1285" y="560"/>
                  </a:lnTo>
                  <a:lnTo>
                    <a:pt x="1303" y="546"/>
                  </a:lnTo>
                  <a:lnTo>
                    <a:pt x="1306" y="543"/>
                  </a:lnTo>
                  <a:lnTo>
                    <a:pt x="1317" y="536"/>
                  </a:lnTo>
                  <a:lnTo>
                    <a:pt x="1324" y="529"/>
                  </a:lnTo>
                  <a:lnTo>
                    <a:pt x="1327" y="525"/>
                  </a:lnTo>
                  <a:lnTo>
                    <a:pt x="1324" y="525"/>
                  </a:lnTo>
                  <a:lnTo>
                    <a:pt x="1317" y="515"/>
                  </a:lnTo>
                  <a:lnTo>
                    <a:pt x="1313" y="511"/>
                  </a:lnTo>
                  <a:lnTo>
                    <a:pt x="1303" y="504"/>
                  </a:lnTo>
                  <a:cubicBezTo>
                    <a:pt x="1264" y="476"/>
                    <a:pt x="1236" y="434"/>
                    <a:pt x="1222" y="389"/>
                  </a:cubicBezTo>
                  <a:cubicBezTo>
                    <a:pt x="1219" y="378"/>
                    <a:pt x="1187" y="315"/>
                    <a:pt x="953" y="88"/>
                  </a:cubicBezTo>
                  <a:lnTo>
                    <a:pt x="939" y="74"/>
                  </a:lnTo>
                  <a:cubicBezTo>
                    <a:pt x="921" y="53"/>
                    <a:pt x="911" y="28"/>
                    <a:pt x="90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04" name="Google Shape;4918;p79">
              <a:extLst>
                <a:ext uri="{2DD84AA5-8BB3-4A48-9587-FE0D9B2C2FCD}">
                  <a16:creationId xmlns:a16="http://schemas.microsoft.com/office/drawing/2010/main" id="{B10693E3-920E-4C29-9035-C63E1EAC6157}"/>
                </a:ext>
              </a:extLst>
            </p:cNvPr>
            <p:cNvSpPr/>
            <p:nvPr/>
          </p:nvSpPr>
          <p:spPr>
            <a:xfrm rot="0">
              <a:off x="2198823" y="1710971"/>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05" name="Google Shape;4919;p79">
              <a:extLst>
                <a:ext uri="{C5047B25-932E-4C04-A273-D22B7089B083}">
                  <a16:creationId xmlns:a16="http://schemas.microsoft.com/office/drawing/2010/main" id="{824A4200-A276-42CB-A359-70484B0A15A8}"/>
                </a:ext>
              </a:extLst>
            </p:cNvPr>
            <p:cNvSpPr/>
            <p:nvPr/>
          </p:nvSpPr>
          <p:spPr>
            <a:xfrm rot="0">
              <a:off x="2198728" y="1711786"/>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06" name="Google Shape;4920;p79">
              <a:extLst>
                <a:ext uri="{7D3F71CE-B4A6-4899-A176-417D2C0DBEC8}">
                  <a16:creationId xmlns:a16="http://schemas.microsoft.com/office/drawing/2010/main" id="{90D3678B-B2EE-4F97-861F-D7FE72C8D1AF}"/>
                </a:ext>
              </a:extLst>
            </p:cNvPr>
            <p:cNvSpPr/>
            <p:nvPr/>
          </p:nvSpPr>
          <p:spPr>
            <a:xfrm rot="0">
              <a:off x="2198728" y="1713917"/>
              <a:ext cx="14" cy="68"/>
            </a:xfrm>
            <a:custGeom>
              <a:avLst/>
              <a:gdLst/>
              <a:ahLst/>
              <a:cxnLst/>
              <a:rect b="b" l="0" r="r" t="0"/>
              <a:pathLst>
                <a:path h="5" w="1">
                  <a:moveTo>
                    <a:pt x="1"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07" name="Google Shape;4921;p79">
              <a:extLst>
                <a:ext uri="{38B4CCB5-FE2D-4F7B-887B-B922B7C211ED}">
                  <a16:creationId xmlns:a16="http://schemas.microsoft.com/office/drawing/2010/main" id="{39E7952F-8E61-422C-AE4C-08D271CDAD6D}"/>
                </a:ext>
              </a:extLst>
            </p:cNvPr>
            <p:cNvSpPr/>
            <p:nvPr/>
          </p:nvSpPr>
          <p:spPr>
            <a:xfrm rot="0">
              <a:off x="2202204" y="1718153"/>
              <a:ext cx="204" cy="149"/>
            </a:xfrm>
            <a:custGeom>
              <a:avLst/>
              <a:gdLst/>
              <a:ahLst/>
              <a:cxnLst/>
              <a:rect b="b" l="0" r="r" t="0"/>
              <a:pathLst>
                <a:path h="11" w="15">
                  <a:moveTo>
                    <a:pt x="15" y="11"/>
                  </a:moveTo>
                  <a:lnTo>
                    <a:pt x="15" y="11"/>
                  </a:ln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08" name="Google Shape;4922;p79">
              <a:extLst>
                <a:ext uri="{218288EE-C5E3-4F87-BB05-7837E8B3AF2E}">
                  <a16:creationId xmlns:a16="http://schemas.microsoft.com/office/drawing/2010/main" id="{8EB06697-2CEE-41F4-B7EE-AA328A7FF84C}"/>
                </a:ext>
              </a:extLst>
            </p:cNvPr>
            <p:cNvSpPr/>
            <p:nvPr/>
          </p:nvSpPr>
          <p:spPr>
            <a:xfrm rot="0">
              <a:off x="2199447" y="1715628"/>
              <a:ext cx="204" cy="299"/>
            </a:xfrm>
            <a:custGeom>
              <a:avLst/>
              <a:gdLst/>
              <a:ahLst/>
              <a:cxnLst/>
              <a:rect b="b" l="0" r="r" t="0"/>
              <a:pathLst>
                <a:path h="22" w="15">
                  <a:moveTo>
                    <a:pt x="14" y="22"/>
                  </a:moveTo>
                  <a:cubicBezTo>
                    <a:pt x="11" y="15"/>
                    <a:pt x="4" y="8"/>
                    <a:pt x="0" y="1"/>
                  </a:cubicBezTo>
                  <a:cubicBezTo>
                    <a:pt x="4" y="8"/>
                    <a:pt x="11" y="15"/>
                    <a:pt x="14"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09" name="Google Shape;4923;p79">
              <a:extLst>
                <a:ext uri="{CA5BE570-A90D-4CE1-BF53-DB092C5B9731}">
                  <a16:creationId xmlns:a16="http://schemas.microsoft.com/office/drawing/2010/main" id="{E773FC16-48ED-4F64-AA13-A4A35AD61EC6}"/>
                </a:ext>
              </a:extLst>
            </p:cNvPr>
            <p:cNvSpPr/>
            <p:nvPr/>
          </p:nvSpPr>
          <p:spPr>
            <a:xfrm rot="0">
              <a:off x="2198687" y="1712492"/>
              <a:ext cx="14" cy="109"/>
            </a:xfrm>
            <a:custGeom>
              <a:avLst/>
              <a:gdLst/>
              <a:ahLst/>
              <a:cxnLst/>
              <a:rect b="b" l="0" r="r" t="0"/>
              <a:pathLst>
                <a:path h="8" w="1">
                  <a:moveTo>
                    <a:pt x="0" y="8"/>
                  </a:moveTo>
                  <a:lnTo>
                    <a:pt x="0" y="1"/>
                  </a:lnTo>
                  <a:cubicBezTo>
                    <a:pt x="0" y="1"/>
                    <a:pt x="0" y="8"/>
                    <a:pt x="0" y="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10" name="Google Shape;4924;p79">
              <a:extLst>
                <a:ext uri="{CD555A5A-7F57-4018-BFCC-7CDFD1339C01}">
                  <a16:creationId xmlns:a16="http://schemas.microsoft.com/office/drawing/2010/main" id="{8379FAEE-12BD-4109-A684-87206258498B}"/>
                </a:ext>
              </a:extLst>
            </p:cNvPr>
            <p:cNvSpPr/>
            <p:nvPr/>
          </p:nvSpPr>
          <p:spPr>
            <a:xfrm rot="0">
              <a:off x="2199828" y="1716103"/>
              <a:ext cx="299" cy="258"/>
            </a:xfrm>
            <a:custGeom>
              <a:avLst/>
              <a:gdLst/>
              <a:ahLst/>
              <a:cxnLst/>
              <a:rect b="b" l="0" r="r" t="0"/>
              <a:pathLst>
                <a:path h="19" w="22">
                  <a:moveTo>
                    <a:pt x="21" y="1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11" name="Google Shape;4925;p79">
              <a:extLst>
                <a:ext uri="{86B010E1-B490-4834-80AB-DBD53485BD4C}">
                  <a16:creationId xmlns:a16="http://schemas.microsoft.com/office/drawing/2010/main" id="{78396088-532B-4F8B-ADE6-DB1E3BE2729A}"/>
                </a:ext>
              </a:extLst>
            </p:cNvPr>
            <p:cNvSpPr/>
            <p:nvPr/>
          </p:nvSpPr>
          <p:spPr>
            <a:xfrm rot="0">
              <a:off x="2198687" y="1713347"/>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12" name="Google Shape;4926;p79">
              <a:extLst>
                <a:ext uri="{B7F16B92-B0F0-48CF-B267-18939595EE9D}">
                  <a16:creationId xmlns:a16="http://schemas.microsoft.com/office/drawing/2010/main" id="{4664335F-E0F0-435B-8F8D-E4110F02BEAA}"/>
                </a:ext>
              </a:extLst>
            </p:cNvPr>
            <p:cNvSpPr/>
            <p:nvPr/>
          </p:nvSpPr>
          <p:spPr>
            <a:xfrm rot="0">
              <a:off x="2201538" y="1717583"/>
              <a:ext cx="394" cy="339"/>
            </a:xfrm>
            <a:custGeom>
              <a:avLst/>
              <a:gdLst/>
              <a:ahLst/>
              <a:cxnLst/>
              <a:rect b="b" l="0" r="r" t="0"/>
              <a:pathLst>
                <a:path h="25" w="29">
                  <a:moveTo>
                    <a:pt x="29" y="25"/>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13" name="Google Shape;4927;p79">
              <a:extLst>
                <a:ext uri="{8353EB62-D922-4F7D-BD89-FDFD02B342D5}">
                  <a16:creationId xmlns:a16="http://schemas.microsoft.com/office/drawing/2010/main" id="{19E7B298-5F6D-4BBC-9098-917A2250B56B}"/>
                </a:ext>
              </a:extLst>
            </p:cNvPr>
            <p:cNvSpPr/>
            <p:nvPr/>
          </p:nvSpPr>
          <p:spPr>
            <a:xfrm rot="0">
              <a:off x="2198918" y="1709980"/>
              <a:ext cx="14" cy="109"/>
            </a:xfrm>
            <a:custGeom>
              <a:avLst/>
              <a:gdLst/>
              <a:ahLst/>
              <a:cxnLst/>
              <a:rect b="b" l="0" r="r" t="0"/>
              <a:pathLst>
                <a:path h="8" w="1">
                  <a:moveTo>
                    <a:pt x="1"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14" name="Google Shape;4928;p79">
              <a:extLst>
                <a:ext uri="{3536A529-D231-432E-945B-372C1148706C}">
                  <a16:creationId xmlns:a16="http://schemas.microsoft.com/office/drawing/2010/main" id="{DA404842-AA4D-49F5-8CE9-AA1829679050}"/>
                </a:ext>
              </a:extLst>
            </p:cNvPr>
            <p:cNvSpPr/>
            <p:nvPr/>
          </p:nvSpPr>
          <p:spPr>
            <a:xfrm rot="0">
              <a:off x="2200873" y="1717108"/>
              <a:ext cx="339" cy="244"/>
            </a:xfrm>
            <a:custGeom>
              <a:avLst/>
              <a:gdLst/>
              <a:ahLst/>
              <a:cxnLst/>
              <a:rect b="b" l="0" r="r" t="0"/>
              <a:pathLst>
                <a:path h="18" w="25">
                  <a:moveTo>
                    <a:pt x="25" y="18"/>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15" name="Google Shape;4929;p79">
              <a:extLst>
                <a:ext uri="{62D2C73B-C40E-4F19-AE40-5778D25799D3}">
                  <a16:creationId xmlns:a16="http://schemas.microsoft.com/office/drawing/2010/main" id="{07FC060C-4F70-442E-8228-C56AD2976232}"/>
                </a:ext>
              </a:extLst>
            </p:cNvPr>
            <p:cNvSpPr/>
            <p:nvPr/>
          </p:nvSpPr>
          <p:spPr>
            <a:xfrm rot="0">
              <a:off x="2198823" y="1714447"/>
              <a:ext cx="204" cy="530"/>
            </a:xfrm>
            <a:custGeom>
              <a:avLst/>
              <a:gdLst/>
              <a:ahLst/>
              <a:cxnLst/>
              <a:rect b="b" l="0" r="r" t="0"/>
              <a:pathLst>
                <a:path h="39" w="15">
                  <a:moveTo>
                    <a:pt x="15" y="39"/>
                  </a:moveTo>
                  <a:cubicBezTo>
                    <a:pt x="8" y="25"/>
                    <a:pt x="4" y="14"/>
                    <a:pt x="1" y="0"/>
                  </a:cubicBezTo>
                  <a:cubicBezTo>
                    <a:pt x="4" y="14"/>
                    <a:pt x="8" y="25"/>
                    <a:pt x="15" y="3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16" name="Google Shape;4930;p79">
              <a:extLst>
                <a:ext uri="{5C98F546-0BA2-46D6-9A9E-3E4CAB9EBA85}">
                  <a16:creationId xmlns:a16="http://schemas.microsoft.com/office/drawing/2010/main" id="{21FABCE7-8550-43E3-8FDF-D0F8E940745C}"/>
                </a:ext>
              </a:extLst>
            </p:cNvPr>
            <p:cNvSpPr/>
            <p:nvPr/>
          </p:nvSpPr>
          <p:spPr>
            <a:xfrm rot="0">
              <a:off x="2200343" y="1716578"/>
              <a:ext cx="258" cy="299"/>
            </a:xfrm>
            <a:custGeom>
              <a:avLst/>
              <a:gdLst/>
              <a:ahLst/>
              <a:cxnLst/>
              <a:rect b="b" l="0" r="r" t="0"/>
              <a:pathLst>
                <a:path h="22" w="19">
                  <a:moveTo>
                    <a:pt x="18" y="22"/>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17" name="Google Shape;4931;p79">
              <a:extLst>
                <a:ext uri="{AD2F95C2-23FE-4E48-B8CE-94726BED6814}">
                  <a16:creationId xmlns:a16="http://schemas.microsoft.com/office/drawing/2010/main" id="{26465E5F-4686-4703-AAD5-65D57E693571}"/>
                </a:ext>
              </a:extLst>
            </p:cNvPr>
            <p:cNvSpPr/>
            <p:nvPr/>
          </p:nvSpPr>
          <p:spPr>
            <a:xfrm rot="0">
              <a:off x="2199108" y="1709029"/>
              <a:ext cx="14" cy="149"/>
            </a:xfrm>
            <a:custGeom>
              <a:avLst/>
              <a:gdLst/>
              <a:ahLst/>
              <a:cxnLst/>
              <a:rect b="b" l="0" r="r" t="0"/>
              <a:pathLst>
                <a:path h="11" w="1">
                  <a:moveTo>
                    <a:pt x="1" y="1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18" name="Google Shape;4932;p79">
              <a:extLst>
                <a:ext uri="{A0A24FA5-C939-4CBB-A755-FC10C8FFFDB8}">
                  <a16:creationId xmlns:a16="http://schemas.microsoft.com/office/drawing/2010/main" id="{839DCB3A-097E-4307-8EC4-157079B7616B}"/>
                </a:ext>
              </a:extLst>
            </p:cNvPr>
            <p:cNvSpPr/>
            <p:nvPr/>
          </p:nvSpPr>
          <p:spPr>
            <a:xfrm rot="0">
              <a:off x="2199108" y="1715111"/>
              <a:ext cx="204" cy="339"/>
            </a:xfrm>
            <a:custGeom>
              <a:avLst/>
              <a:gdLst/>
              <a:ahLst/>
              <a:cxnLst/>
              <a:rect b="b" l="0" r="r" t="0"/>
              <a:pathLst>
                <a:path h="25" w="15">
                  <a:moveTo>
                    <a:pt x="15" y="25"/>
                  </a:moveTo>
                  <a:cubicBezTo>
                    <a:pt x="8" y="18"/>
                    <a:pt x="4" y="7"/>
                    <a:pt x="1" y="0"/>
                  </a:cubicBezTo>
                  <a:cubicBezTo>
                    <a:pt x="4" y="7"/>
                    <a:pt x="8" y="18"/>
                    <a:pt x="15"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19" name="Google Shape;4933;p79">
              <a:extLst>
                <a:ext uri="{FC476D1A-7BD1-4FD0-94E0-86B23E920EAF}">
                  <a16:creationId xmlns:a16="http://schemas.microsoft.com/office/drawing/2010/main" id="{1AE94C43-87BF-47CC-A960-81A63F8AC2E8}"/>
                </a:ext>
              </a:extLst>
            </p:cNvPr>
            <p:cNvSpPr/>
            <p:nvPr/>
          </p:nvSpPr>
          <p:spPr>
            <a:xfrm rot="0">
              <a:off x="2199352" y="1708215"/>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20" name="Google Shape;4934;p79">
              <a:extLst>
                <a:ext uri="{E5031585-A758-45E3-8F4A-24FCA18EF9BD}">
                  <a16:creationId xmlns:a16="http://schemas.microsoft.com/office/drawing/2010/main" id="{81867573-24A7-44B3-ACC2-4B0340D739E7}"/>
                </a:ext>
              </a:extLst>
            </p:cNvPr>
            <p:cNvSpPr/>
            <p:nvPr/>
          </p:nvSpPr>
          <p:spPr>
            <a:xfrm rot="0">
              <a:off x="2216608" y="1712967"/>
              <a:ext cx="54" cy="14"/>
            </a:xfrm>
            <a:custGeom>
              <a:avLst/>
              <a:gdLst/>
              <a:ahLst/>
              <a:cxnLst/>
              <a:rect b="b" l="0" r="r" t="0"/>
              <a:pathLst>
                <a:path h="1" w="4">
                  <a:moveTo>
                    <a:pt x="0"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21" name="Google Shape;4935;p79">
              <a:extLst>
                <a:ext uri="{E1774A88-C9DF-4DE7-8499-D3DBECE8135F}">
                  <a16:creationId xmlns:a16="http://schemas.microsoft.com/office/drawing/2010/main" id="{BD883536-1EA8-4FD2-8C9C-6C9019012327}"/>
                </a:ext>
              </a:extLst>
            </p:cNvPr>
            <p:cNvSpPr/>
            <p:nvPr/>
          </p:nvSpPr>
          <p:spPr>
            <a:xfrm rot="0">
              <a:off x="2216745" y="1713116"/>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22" name="Google Shape;4936;p79">
              <a:extLst>
                <a:ext uri="{AB15BFD5-18AA-47EF-A66A-F00832D0AB2E}">
                  <a16:creationId xmlns:a16="http://schemas.microsoft.com/office/drawing/2010/main" id="{F22EBEBF-39CF-4D1E-A81C-4A7BA20FE421}"/>
                </a:ext>
              </a:extLst>
            </p:cNvPr>
            <p:cNvSpPr/>
            <p:nvPr/>
          </p:nvSpPr>
          <p:spPr>
            <a:xfrm rot="0">
              <a:off x="2211097" y="1705988"/>
              <a:ext cx="434" cy="1005"/>
            </a:xfrm>
            <a:custGeom>
              <a:avLst/>
              <a:gdLst/>
              <a:ahLst/>
              <a:cxnLst/>
              <a:rect b="b" l="0" r="r" t="0"/>
              <a:pathLst>
                <a:path h="74" w="32">
                  <a:moveTo>
                    <a:pt x="32" y="74"/>
                  </a:moveTo>
                  <a:cubicBezTo>
                    <a:pt x="14" y="53"/>
                    <a:pt x="4" y="28"/>
                    <a:pt x="0" y="0"/>
                  </a:cubicBezTo>
                  <a:lnTo>
                    <a:pt x="0" y="0"/>
                  </a:lnTo>
                  <a:cubicBezTo>
                    <a:pt x="4" y="28"/>
                    <a:pt x="14" y="53"/>
                    <a:pt x="32" y="7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23" name="Google Shape;4937;p79">
              <a:extLst>
                <a:ext uri="{3C77C0AF-517E-4DCC-AB8C-5990A70B840A}">
                  <a16:creationId xmlns:a16="http://schemas.microsoft.com/office/drawing/2010/main" id="{30E978D3-84F0-45BC-8ACD-B1C823ABF467}"/>
                </a:ext>
              </a:extLst>
            </p:cNvPr>
            <p:cNvSpPr/>
            <p:nvPr/>
          </p:nvSpPr>
          <p:spPr>
            <a:xfrm rot="0">
              <a:off x="2211572" y="1611095"/>
              <a:ext cx="130385" cy="74283"/>
            </a:xfrm>
            <a:custGeom>
              <a:avLst/>
              <a:gdLst/>
              <a:ahLst/>
              <a:cxnLst/>
              <a:rect b="b" l="0" r="r" t="0"/>
              <a:pathLst>
                <a:path h="5471" w="9603">
                  <a:moveTo>
                    <a:pt x="6047" y="1"/>
                  </a:moveTo>
                  <a:cubicBezTo>
                    <a:pt x="5989" y="1"/>
                    <a:pt x="5932" y="7"/>
                    <a:pt x="5896" y="19"/>
                  </a:cubicBezTo>
                  <a:lnTo>
                    <a:pt x="5885" y="23"/>
                  </a:lnTo>
                  <a:cubicBezTo>
                    <a:pt x="5868" y="30"/>
                    <a:pt x="5850" y="33"/>
                    <a:pt x="5833" y="37"/>
                  </a:cubicBezTo>
                  <a:cubicBezTo>
                    <a:pt x="5819" y="37"/>
                    <a:pt x="5805" y="38"/>
                    <a:pt x="5791" y="38"/>
                  </a:cubicBezTo>
                  <a:cubicBezTo>
                    <a:pt x="5754" y="38"/>
                    <a:pt x="5718" y="35"/>
                    <a:pt x="5682" y="30"/>
                  </a:cubicBezTo>
                  <a:cubicBezTo>
                    <a:pt x="5652" y="25"/>
                    <a:pt x="5613" y="21"/>
                    <a:pt x="5581" y="21"/>
                  </a:cubicBezTo>
                  <a:cubicBezTo>
                    <a:pt x="5558" y="21"/>
                    <a:pt x="5538" y="24"/>
                    <a:pt x="5528" y="30"/>
                  </a:cubicBezTo>
                  <a:cubicBezTo>
                    <a:pt x="5504" y="44"/>
                    <a:pt x="5483" y="58"/>
                    <a:pt x="5465" y="75"/>
                  </a:cubicBezTo>
                  <a:cubicBezTo>
                    <a:pt x="5405" y="135"/>
                    <a:pt x="5325" y="170"/>
                    <a:pt x="5241" y="173"/>
                  </a:cubicBezTo>
                  <a:cubicBezTo>
                    <a:pt x="5206" y="173"/>
                    <a:pt x="5174" y="170"/>
                    <a:pt x="5139" y="159"/>
                  </a:cubicBezTo>
                  <a:cubicBezTo>
                    <a:pt x="5115" y="152"/>
                    <a:pt x="5090" y="138"/>
                    <a:pt x="5069" y="121"/>
                  </a:cubicBezTo>
                  <a:lnTo>
                    <a:pt x="5038" y="142"/>
                  </a:lnTo>
                  <a:lnTo>
                    <a:pt x="5031" y="142"/>
                  </a:lnTo>
                  <a:lnTo>
                    <a:pt x="4992" y="152"/>
                  </a:lnTo>
                  <a:lnTo>
                    <a:pt x="4985" y="152"/>
                  </a:lnTo>
                  <a:lnTo>
                    <a:pt x="4947" y="159"/>
                  </a:lnTo>
                  <a:lnTo>
                    <a:pt x="4940" y="159"/>
                  </a:lnTo>
                  <a:lnTo>
                    <a:pt x="4901" y="166"/>
                  </a:lnTo>
                  <a:lnTo>
                    <a:pt x="4863" y="173"/>
                  </a:lnTo>
                  <a:lnTo>
                    <a:pt x="4859" y="173"/>
                  </a:lnTo>
                  <a:lnTo>
                    <a:pt x="4828" y="177"/>
                  </a:lnTo>
                  <a:lnTo>
                    <a:pt x="4821" y="177"/>
                  </a:lnTo>
                  <a:lnTo>
                    <a:pt x="4796" y="180"/>
                  </a:lnTo>
                  <a:lnTo>
                    <a:pt x="4772" y="180"/>
                  </a:lnTo>
                  <a:cubicBezTo>
                    <a:pt x="4625" y="299"/>
                    <a:pt x="4495" y="432"/>
                    <a:pt x="4488" y="474"/>
                  </a:cubicBezTo>
                  <a:cubicBezTo>
                    <a:pt x="4488" y="670"/>
                    <a:pt x="4436" y="712"/>
                    <a:pt x="4401" y="730"/>
                  </a:cubicBezTo>
                  <a:lnTo>
                    <a:pt x="4387" y="733"/>
                  </a:lnTo>
                  <a:lnTo>
                    <a:pt x="4341" y="733"/>
                  </a:lnTo>
                  <a:lnTo>
                    <a:pt x="4331" y="730"/>
                  </a:lnTo>
                  <a:lnTo>
                    <a:pt x="4324" y="726"/>
                  </a:lnTo>
                  <a:lnTo>
                    <a:pt x="4306" y="719"/>
                  </a:lnTo>
                  <a:lnTo>
                    <a:pt x="4303" y="712"/>
                  </a:lnTo>
                  <a:cubicBezTo>
                    <a:pt x="4292" y="709"/>
                    <a:pt x="4285" y="702"/>
                    <a:pt x="4278" y="695"/>
                  </a:cubicBezTo>
                  <a:cubicBezTo>
                    <a:pt x="4248" y="664"/>
                    <a:pt x="4134" y="649"/>
                    <a:pt x="4030" y="649"/>
                  </a:cubicBezTo>
                  <a:cubicBezTo>
                    <a:pt x="3955" y="649"/>
                    <a:pt x="3885" y="657"/>
                    <a:pt x="3858" y="674"/>
                  </a:cubicBezTo>
                  <a:cubicBezTo>
                    <a:pt x="3839" y="685"/>
                    <a:pt x="3820" y="689"/>
                    <a:pt x="3802" y="689"/>
                  </a:cubicBezTo>
                  <a:cubicBezTo>
                    <a:pt x="3749" y="689"/>
                    <a:pt x="3699" y="651"/>
                    <a:pt x="3655" y="618"/>
                  </a:cubicBezTo>
                  <a:cubicBezTo>
                    <a:pt x="3599" y="575"/>
                    <a:pt x="3564" y="552"/>
                    <a:pt x="3534" y="552"/>
                  </a:cubicBezTo>
                  <a:cubicBezTo>
                    <a:pt x="3522" y="552"/>
                    <a:pt x="3512" y="555"/>
                    <a:pt x="3501" y="562"/>
                  </a:cubicBezTo>
                  <a:cubicBezTo>
                    <a:pt x="3465" y="581"/>
                    <a:pt x="3428" y="589"/>
                    <a:pt x="3391" y="589"/>
                  </a:cubicBezTo>
                  <a:cubicBezTo>
                    <a:pt x="3316" y="589"/>
                    <a:pt x="3245" y="558"/>
                    <a:pt x="3193" y="537"/>
                  </a:cubicBezTo>
                  <a:lnTo>
                    <a:pt x="3161" y="523"/>
                  </a:lnTo>
                  <a:cubicBezTo>
                    <a:pt x="3151" y="537"/>
                    <a:pt x="3137" y="548"/>
                    <a:pt x="3123" y="558"/>
                  </a:cubicBezTo>
                  <a:cubicBezTo>
                    <a:pt x="3102" y="569"/>
                    <a:pt x="3075" y="574"/>
                    <a:pt x="3045" y="574"/>
                  </a:cubicBezTo>
                  <a:cubicBezTo>
                    <a:pt x="2942" y="574"/>
                    <a:pt x="2801" y="519"/>
                    <a:pt x="2717" y="481"/>
                  </a:cubicBezTo>
                  <a:cubicBezTo>
                    <a:pt x="2668" y="468"/>
                    <a:pt x="2616" y="461"/>
                    <a:pt x="2566" y="461"/>
                  </a:cubicBezTo>
                  <a:cubicBezTo>
                    <a:pt x="2548" y="461"/>
                    <a:pt x="2531" y="462"/>
                    <a:pt x="2514" y="464"/>
                  </a:cubicBezTo>
                  <a:cubicBezTo>
                    <a:pt x="2490" y="464"/>
                    <a:pt x="2466" y="465"/>
                    <a:pt x="2442" y="465"/>
                  </a:cubicBezTo>
                  <a:cubicBezTo>
                    <a:pt x="2344" y="465"/>
                    <a:pt x="2251" y="453"/>
                    <a:pt x="2192" y="383"/>
                  </a:cubicBezTo>
                  <a:cubicBezTo>
                    <a:pt x="2178" y="369"/>
                    <a:pt x="2118" y="331"/>
                    <a:pt x="1842" y="310"/>
                  </a:cubicBezTo>
                  <a:lnTo>
                    <a:pt x="1758" y="303"/>
                  </a:lnTo>
                  <a:cubicBezTo>
                    <a:pt x="1642" y="296"/>
                    <a:pt x="1495" y="292"/>
                    <a:pt x="1306" y="292"/>
                  </a:cubicBezTo>
                  <a:cubicBezTo>
                    <a:pt x="1166" y="292"/>
                    <a:pt x="1117" y="348"/>
                    <a:pt x="1050" y="425"/>
                  </a:cubicBezTo>
                  <a:cubicBezTo>
                    <a:pt x="1033" y="446"/>
                    <a:pt x="1015" y="464"/>
                    <a:pt x="998" y="485"/>
                  </a:cubicBezTo>
                  <a:cubicBezTo>
                    <a:pt x="984" y="495"/>
                    <a:pt x="973" y="506"/>
                    <a:pt x="959" y="516"/>
                  </a:cubicBezTo>
                  <a:lnTo>
                    <a:pt x="949" y="523"/>
                  </a:lnTo>
                  <a:cubicBezTo>
                    <a:pt x="942" y="527"/>
                    <a:pt x="931" y="534"/>
                    <a:pt x="924" y="537"/>
                  </a:cubicBezTo>
                  <a:lnTo>
                    <a:pt x="910" y="544"/>
                  </a:lnTo>
                  <a:lnTo>
                    <a:pt x="886" y="555"/>
                  </a:lnTo>
                  <a:lnTo>
                    <a:pt x="872" y="558"/>
                  </a:lnTo>
                  <a:lnTo>
                    <a:pt x="851" y="565"/>
                  </a:lnTo>
                  <a:lnTo>
                    <a:pt x="837" y="569"/>
                  </a:lnTo>
                  <a:lnTo>
                    <a:pt x="809" y="572"/>
                  </a:lnTo>
                  <a:lnTo>
                    <a:pt x="732" y="572"/>
                  </a:lnTo>
                  <a:cubicBezTo>
                    <a:pt x="735" y="597"/>
                    <a:pt x="746" y="625"/>
                    <a:pt x="756" y="649"/>
                  </a:cubicBezTo>
                  <a:cubicBezTo>
                    <a:pt x="795" y="705"/>
                    <a:pt x="826" y="758"/>
                    <a:pt x="854" y="803"/>
                  </a:cubicBezTo>
                  <a:cubicBezTo>
                    <a:pt x="1015" y="1083"/>
                    <a:pt x="1005" y="1188"/>
                    <a:pt x="984" y="1234"/>
                  </a:cubicBezTo>
                  <a:cubicBezTo>
                    <a:pt x="980" y="1237"/>
                    <a:pt x="980" y="1244"/>
                    <a:pt x="977" y="1251"/>
                  </a:cubicBezTo>
                  <a:cubicBezTo>
                    <a:pt x="938" y="1314"/>
                    <a:pt x="882" y="1363"/>
                    <a:pt x="816" y="1391"/>
                  </a:cubicBezTo>
                  <a:cubicBezTo>
                    <a:pt x="781" y="1405"/>
                    <a:pt x="753" y="1430"/>
                    <a:pt x="725" y="1454"/>
                  </a:cubicBezTo>
                  <a:cubicBezTo>
                    <a:pt x="697" y="1489"/>
                    <a:pt x="627" y="1556"/>
                    <a:pt x="539" y="1636"/>
                  </a:cubicBezTo>
                  <a:cubicBezTo>
                    <a:pt x="434" y="1738"/>
                    <a:pt x="259" y="1902"/>
                    <a:pt x="231" y="1952"/>
                  </a:cubicBezTo>
                  <a:cubicBezTo>
                    <a:pt x="235" y="1983"/>
                    <a:pt x="238" y="2018"/>
                    <a:pt x="245" y="2050"/>
                  </a:cubicBezTo>
                  <a:cubicBezTo>
                    <a:pt x="256" y="2113"/>
                    <a:pt x="263" y="2176"/>
                    <a:pt x="266" y="2239"/>
                  </a:cubicBezTo>
                  <a:lnTo>
                    <a:pt x="294" y="2242"/>
                  </a:lnTo>
                  <a:lnTo>
                    <a:pt x="249" y="2316"/>
                  </a:lnTo>
                  <a:cubicBezTo>
                    <a:pt x="245" y="2323"/>
                    <a:pt x="242" y="2330"/>
                    <a:pt x="238" y="2340"/>
                  </a:cubicBezTo>
                  <a:lnTo>
                    <a:pt x="224" y="2365"/>
                  </a:lnTo>
                  <a:lnTo>
                    <a:pt x="214" y="2365"/>
                  </a:lnTo>
                  <a:cubicBezTo>
                    <a:pt x="158" y="2410"/>
                    <a:pt x="18" y="2620"/>
                    <a:pt x="0" y="2697"/>
                  </a:cubicBezTo>
                  <a:cubicBezTo>
                    <a:pt x="0" y="2701"/>
                    <a:pt x="0" y="2708"/>
                    <a:pt x="0" y="2711"/>
                  </a:cubicBezTo>
                  <a:cubicBezTo>
                    <a:pt x="0" y="2718"/>
                    <a:pt x="4" y="2725"/>
                    <a:pt x="4" y="2732"/>
                  </a:cubicBezTo>
                  <a:lnTo>
                    <a:pt x="4" y="2739"/>
                  </a:lnTo>
                  <a:cubicBezTo>
                    <a:pt x="7" y="2746"/>
                    <a:pt x="11" y="2750"/>
                    <a:pt x="14" y="2757"/>
                  </a:cubicBezTo>
                  <a:lnTo>
                    <a:pt x="21" y="2767"/>
                  </a:lnTo>
                  <a:cubicBezTo>
                    <a:pt x="25" y="2774"/>
                    <a:pt x="28" y="2781"/>
                    <a:pt x="35" y="2792"/>
                  </a:cubicBezTo>
                  <a:lnTo>
                    <a:pt x="42" y="2802"/>
                  </a:lnTo>
                  <a:lnTo>
                    <a:pt x="56" y="2816"/>
                  </a:lnTo>
                  <a:lnTo>
                    <a:pt x="67" y="2830"/>
                  </a:lnTo>
                  <a:lnTo>
                    <a:pt x="70" y="2834"/>
                  </a:lnTo>
                  <a:lnTo>
                    <a:pt x="91" y="2851"/>
                  </a:lnTo>
                  <a:cubicBezTo>
                    <a:pt x="105" y="2865"/>
                    <a:pt x="123" y="2876"/>
                    <a:pt x="140" y="2886"/>
                  </a:cubicBezTo>
                  <a:lnTo>
                    <a:pt x="147" y="2893"/>
                  </a:lnTo>
                  <a:lnTo>
                    <a:pt x="165" y="2904"/>
                  </a:lnTo>
                  <a:cubicBezTo>
                    <a:pt x="175" y="2907"/>
                    <a:pt x="186" y="2911"/>
                    <a:pt x="196" y="2918"/>
                  </a:cubicBezTo>
                  <a:cubicBezTo>
                    <a:pt x="207" y="2921"/>
                    <a:pt x="217" y="2925"/>
                    <a:pt x="228" y="2928"/>
                  </a:cubicBezTo>
                  <a:lnTo>
                    <a:pt x="245" y="2939"/>
                  </a:lnTo>
                  <a:lnTo>
                    <a:pt x="252" y="2942"/>
                  </a:lnTo>
                  <a:cubicBezTo>
                    <a:pt x="266" y="2949"/>
                    <a:pt x="280" y="2960"/>
                    <a:pt x="294" y="2970"/>
                  </a:cubicBezTo>
                  <a:lnTo>
                    <a:pt x="340" y="2967"/>
                  </a:lnTo>
                  <a:lnTo>
                    <a:pt x="343" y="2967"/>
                  </a:lnTo>
                  <a:lnTo>
                    <a:pt x="389" y="2963"/>
                  </a:lnTo>
                  <a:lnTo>
                    <a:pt x="396" y="2963"/>
                  </a:lnTo>
                  <a:lnTo>
                    <a:pt x="434" y="2960"/>
                  </a:lnTo>
                  <a:lnTo>
                    <a:pt x="473" y="2960"/>
                  </a:lnTo>
                  <a:cubicBezTo>
                    <a:pt x="557" y="2967"/>
                    <a:pt x="641" y="2984"/>
                    <a:pt x="721" y="3005"/>
                  </a:cubicBezTo>
                  <a:cubicBezTo>
                    <a:pt x="819" y="3030"/>
                    <a:pt x="921" y="3047"/>
                    <a:pt x="1022" y="3058"/>
                  </a:cubicBezTo>
                  <a:cubicBezTo>
                    <a:pt x="1141" y="3058"/>
                    <a:pt x="1327" y="3107"/>
                    <a:pt x="1394" y="3173"/>
                  </a:cubicBezTo>
                  <a:cubicBezTo>
                    <a:pt x="1396" y="3176"/>
                    <a:pt x="1402" y="3177"/>
                    <a:pt x="1410" y="3177"/>
                  </a:cubicBezTo>
                  <a:cubicBezTo>
                    <a:pt x="1436" y="3177"/>
                    <a:pt x="1490" y="3161"/>
                    <a:pt x="1544" y="3107"/>
                  </a:cubicBezTo>
                  <a:cubicBezTo>
                    <a:pt x="1576" y="3075"/>
                    <a:pt x="1614" y="3054"/>
                    <a:pt x="1660" y="3047"/>
                  </a:cubicBezTo>
                  <a:cubicBezTo>
                    <a:pt x="1680" y="3044"/>
                    <a:pt x="1700" y="3042"/>
                    <a:pt x="1719" y="3042"/>
                  </a:cubicBezTo>
                  <a:cubicBezTo>
                    <a:pt x="1744" y="3042"/>
                    <a:pt x="1768" y="3045"/>
                    <a:pt x="1793" y="3051"/>
                  </a:cubicBezTo>
                  <a:cubicBezTo>
                    <a:pt x="1814" y="3054"/>
                    <a:pt x="1838" y="3054"/>
                    <a:pt x="1863" y="3058"/>
                  </a:cubicBezTo>
                  <a:cubicBezTo>
                    <a:pt x="1940" y="3058"/>
                    <a:pt x="2080" y="2984"/>
                    <a:pt x="2115" y="2925"/>
                  </a:cubicBezTo>
                  <a:cubicBezTo>
                    <a:pt x="2132" y="2897"/>
                    <a:pt x="2167" y="2865"/>
                    <a:pt x="2293" y="2813"/>
                  </a:cubicBezTo>
                  <a:lnTo>
                    <a:pt x="2304" y="2809"/>
                  </a:lnTo>
                  <a:lnTo>
                    <a:pt x="2339" y="2799"/>
                  </a:lnTo>
                  <a:lnTo>
                    <a:pt x="2374" y="2785"/>
                  </a:lnTo>
                  <a:cubicBezTo>
                    <a:pt x="2398" y="2778"/>
                    <a:pt x="2426" y="2771"/>
                    <a:pt x="2451" y="2760"/>
                  </a:cubicBezTo>
                  <a:lnTo>
                    <a:pt x="2468" y="2757"/>
                  </a:lnTo>
                  <a:lnTo>
                    <a:pt x="2521" y="2739"/>
                  </a:lnTo>
                  <a:cubicBezTo>
                    <a:pt x="2615" y="2711"/>
                    <a:pt x="2713" y="2690"/>
                    <a:pt x="2811" y="2673"/>
                  </a:cubicBezTo>
                  <a:lnTo>
                    <a:pt x="2825" y="2673"/>
                  </a:lnTo>
                  <a:cubicBezTo>
                    <a:pt x="2833" y="2672"/>
                    <a:pt x="2841" y="2671"/>
                    <a:pt x="2848" y="2671"/>
                  </a:cubicBezTo>
                  <a:cubicBezTo>
                    <a:pt x="2938" y="2671"/>
                    <a:pt x="3025" y="2745"/>
                    <a:pt x="3116" y="2813"/>
                  </a:cubicBezTo>
                  <a:cubicBezTo>
                    <a:pt x="3165" y="2855"/>
                    <a:pt x="3238" y="2914"/>
                    <a:pt x="3270" y="2914"/>
                  </a:cubicBezTo>
                  <a:cubicBezTo>
                    <a:pt x="3480" y="2918"/>
                    <a:pt x="3662" y="3058"/>
                    <a:pt x="3725" y="3257"/>
                  </a:cubicBezTo>
                  <a:cubicBezTo>
                    <a:pt x="3739" y="3299"/>
                    <a:pt x="3757" y="3341"/>
                    <a:pt x="3778" y="3383"/>
                  </a:cubicBezTo>
                  <a:cubicBezTo>
                    <a:pt x="3816" y="3460"/>
                    <a:pt x="3858" y="3534"/>
                    <a:pt x="3907" y="3604"/>
                  </a:cubicBezTo>
                  <a:cubicBezTo>
                    <a:pt x="3928" y="3635"/>
                    <a:pt x="3953" y="3663"/>
                    <a:pt x="3974" y="3691"/>
                  </a:cubicBezTo>
                  <a:lnTo>
                    <a:pt x="3995" y="3716"/>
                  </a:lnTo>
                  <a:cubicBezTo>
                    <a:pt x="4009" y="3733"/>
                    <a:pt x="4019" y="3751"/>
                    <a:pt x="4033" y="3761"/>
                  </a:cubicBezTo>
                  <a:lnTo>
                    <a:pt x="4047" y="3779"/>
                  </a:lnTo>
                  <a:cubicBezTo>
                    <a:pt x="4145" y="3877"/>
                    <a:pt x="4198" y="4105"/>
                    <a:pt x="4198" y="4182"/>
                  </a:cubicBezTo>
                  <a:cubicBezTo>
                    <a:pt x="4198" y="4210"/>
                    <a:pt x="4184" y="4234"/>
                    <a:pt x="4163" y="4252"/>
                  </a:cubicBezTo>
                  <a:cubicBezTo>
                    <a:pt x="4144" y="4265"/>
                    <a:pt x="4123" y="4271"/>
                    <a:pt x="4098" y="4271"/>
                  </a:cubicBezTo>
                  <a:cubicBezTo>
                    <a:pt x="4051" y="4271"/>
                    <a:pt x="3989" y="4251"/>
                    <a:pt x="3900" y="4224"/>
                  </a:cubicBezTo>
                  <a:cubicBezTo>
                    <a:pt x="3851" y="4210"/>
                    <a:pt x="3795" y="4192"/>
                    <a:pt x="3743" y="4182"/>
                  </a:cubicBezTo>
                  <a:cubicBezTo>
                    <a:pt x="3730" y="4177"/>
                    <a:pt x="3717" y="4174"/>
                    <a:pt x="3705" y="4174"/>
                  </a:cubicBezTo>
                  <a:cubicBezTo>
                    <a:pt x="3688" y="4174"/>
                    <a:pt x="3672" y="4179"/>
                    <a:pt x="3659" y="4189"/>
                  </a:cubicBezTo>
                  <a:cubicBezTo>
                    <a:pt x="3641" y="4203"/>
                    <a:pt x="3617" y="4241"/>
                    <a:pt x="3617" y="4360"/>
                  </a:cubicBezTo>
                  <a:cubicBezTo>
                    <a:pt x="3617" y="4437"/>
                    <a:pt x="3533" y="4574"/>
                    <a:pt x="3312" y="4857"/>
                  </a:cubicBezTo>
                  <a:lnTo>
                    <a:pt x="3294" y="4882"/>
                  </a:lnTo>
                  <a:lnTo>
                    <a:pt x="3308" y="4889"/>
                  </a:lnTo>
                  <a:lnTo>
                    <a:pt x="3315" y="4892"/>
                  </a:lnTo>
                  <a:cubicBezTo>
                    <a:pt x="3340" y="4903"/>
                    <a:pt x="3365" y="4910"/>
                    <a:pt x="3386" y="4913"/>
                  </a:cubicBezTo>
                  <a:lnTo>
                    <a:pt x="3389" y="4913"/>
                  </a:lnTo>
                  <a:cubicBezTo>
                    <a:pt x="3407" y="4917"/>
                    <a:pt x="3424" y="4920"/>
                    <a:pt x="3442" y="4924"/>
                  </a:cubicBezTo>
                  <a:cubicBezTo>
                    <a:pt x="3480" y="4910"/>
                    <a:pt x="3515" y="4892"/>
                    <a:pt x="3550" y="4871"/>
                  </a:cubicBezTo>
                  <a:cubicBezTo>
                    <a:pt x="3638" y="4822"/>
                    <a:pt x="3697" y="4794"/>
                    <a:pt x="3743" y="4794"/>
                  </a:cubicBezTo>
                  <a:lnTo>
                    <a:pt x="3760" y="4794"/>
                  </a:lnTo>
                  <a:lnTo>
                    <a:pt x="3771" y="4798"/>
                  </a:lnTo>
                  <a:lnTo>
                    <a:pt x="3774" y="4798"/>
                  </a:lnTo>
                  <a:lnTo>
                    <a:pt x="3785" y="4801"/>
                  </a:lnTo>
                  <a:lnTo>
                    <a:pt x="3799" y="4808"/>
                  </a:lnTo>
                  <a:lnTo>
                    <a:pt x="3802" y="4808"/>
                  </a:lnTo>
                  <a:lnTo>
                    <a:pt x="3820" y="4815"/>
                  </a:lnTo>
                  <a:lnTo>
                    <a:pt x="3823" y="4819"/>
                  </a:lnTo>
                  <a:lnTo>
                    <a:pt x="3841" y="4833"/>
                  </a:lnTo>
                  <a:lnTo>
                    <a:pt x="3844" y="4833"/>
                  </a:lnTo>
                  <a:lnTo>
                    <a:pt x="3865" y="4850"/>
                  </a:lnTo>
                  <a:lnTo>
                    <a:pt x="3869" y="4850"/>
                  </a:lnTo>
                  <a:cubicBezTo>
                    <a:pt x="3883" y="4728"/>
                    <a:pt x="3939" y="4682"/>
                    <a:pt x="4061" y="4595"/>
                  </a:cubicBezTo>
                  <a:cubicBezTo>
                    <a:pt x="4089" y="4574"/>
                    <a:pt x="4121" y="4553"/>
                    <a:pt x="4156" y="4525"/>
                  </a:cubicBezTo>
                  <a:cubicBezTo>
                    <a:pt x="4254" y="4451"/>
                    <a:pt x="4310" y="4346"/>
                    <a:pt x="4366" y="4245"/>
                  </a:cubicBezTo>
                  <a:cubicBezTo>
                    <a:pt x="4439" y="4115"/>
                    <a:pt x="4509" y="3992"/>
                    <a:pt x="4653" y="3964"/>
                  </a:cubicBezTo>
                  <a:cubicBezTo>
                    <a:pt x="4705" y="3950"/>
                    <a:pt x="4761" y="3936"/>
                    <a:pt x="4814" y="3919"/>
                  </a:cubicBezTo>
                  <a:cubicBezTo>
                    <a:pt x="4910" y="3880"/>
                    <a:pt x="5014" y="3861"/>
                    <a:pt x="5117" y="3861"/>
                  </a:cubicBezTo>
                  <a:cubicBezTo>
                    <a:pt x="5172" y="3861"/>
                    <a:pt x="5226" y="3866"/>
                    <a:pt x="5279" y="3877"/>
                  </a:cubicBezTo>
                  <a:cubicBezTo>
                    <a:pt x="5335" y="3884"/>
                    <a:pt x="5412" y="3901"/>
                    <a:pt x="5437" y="3964"/>
                  </a:cubicBezTo>
                  <a:cubicBezTo>
                    <a:pt x="5462" y="4028"/>
                    <a:pt x="5419" y="4091"/>
                    <a:pt x="5381" y="4140"/>
                  </a:cubicBezTo>
                  <a:cubicBezTo>
                    <a:pt x="5367" y="4161"/>
                    <a:pt x="5332" y="4206"/>
                    <a:pt x="5335" y="4220"/>
                  </a:cubicBezTo>
                  <a:cubicBezTo>
                    <a:pt x="5335" y="4220"/>
                    <a:pt x="5339" y="4227"/>
                    <a:pt x="5356" y="4238"/>
                  </a:cubicBezTo>
                  <a:cubicBezTo>
                    <a:pt x="5422" y="4270"/>
                    <a:pt x="5548" y="4277"/>
                    <a:pt x="5678" y="4277"/>
                  </a:cubicBezTo>
                  <a:cubicBezTo>
                    <a:pt x="5716" y="4277"/>
                    <a:pt x="5754" y="4277"/>
                    <a:pt x="5791" y="4276"/>
                  </a:cubicBezTo>
                  <a:cubicBezTo>
                    <a:pt x="5831" y="4276"/>
                    <a:pt x="5869" y="4275"/>
                    <a:pt x="5906" y="4275"/>
                  </a:cubicBezTo>
                  <a:cubicBezTo>
                    <a:pt x="6108" y="4275"/>
                    <a:pt x="6257" y="4291"/>
                    <a:pt x="6281" y="4413"/>
                  </a:cubicBezTo>
                  <a:cubicBezTo>
                    <a:pt x="6312" y="4563"/>
                    <a:pt x="6057" y="4654"/>
                    <a:pt x="5784" y="4756"/>
                  </a:cubicBezTo>
                  <a:cubicBezTo>
                    <a:pt x="5721" y="4777"/>
                    <a:pt x="5640" y="4808"/>
                    <a:pt x="5591" y="4829"/>
                  </a:cubicBezTo>
                  <a:cubicBezTo>
                    <a:pt x="5644" y="4854"/>
                    <a:pt x="5731" y="4885"/>
                    <a:pt x="5794" y="4906"/>
                  </a:cubicBezTo>
                  <a:cubicBezTo>
                    <a:pt x="5892" y="4938"/>
                    <a:pt x="5983" y="4976"/>
                    <a:pt x="6074" y="5025"/>
                  </a:cubicBezTo>
                  <a:cubicBezTo>
                    <a:pt x="6193" y="5102"/>
                    <a:pt x="6158" y="5242"/>
                    <a:pt x="6134" y="5347"/>
                  </a:cubicBezTo>
                  <a:cubicBezTo>
                    <a:pt x="6120" y="5382"/>
                    <a:pt x="6116" y="5421"/>
                    <a:pt x="6116" y="5459"/>
                  </a:cubicBezTo>
                  <a:cubicBezTo>
                    <a:pt x="6121" y="5466"/>
                    <a:pt x="6135" y="5470"/>
                    <a:pt x="6156" y="5470"/>
                  </a:cubicBezTo>
                  <a:cubicBezTo>
                    <a:pt x="6217" y="5470"/>
                    <a:pt x="6338" y="5435"/>
                    <a:pt x="6470" y="5340"/>
                  </a:cubicBezTo>
                  <a:cubicBezTo>
                    <a:pt x="6547" y="5288"/>
                    <a:pt x="6634" y="5249"/>
                    <a:pt x="6725" y="5228"/>
                  </a:cubicBezTo>
                  <a:cubicBezTo>
                    <a:pt x="6823" y="5207"/>
                    <a:pt x="6914" y="5165"/>
                    <a:pt x="6998" y="5113"/>
                  </a:cubicBezTo>
                  <a:cubicBezTo>
                    <a:pt x="7108" y="5039"/>
                    <a:pt x="7260" y="5027"/>
                    <a:pt x="7401" y="5027"/>
                  </a:cubicBezTo>
                  <a:cubicBezTo>
                    <a:pt x="7441" y="5027"/>
                    <a:pt x="7480" y="5028"/>
                    <a:pt x="7517" y="5029"/>
                  </a:cubicBezTo>
                  <a:cubicBezTo>
                    <a:pt x="7541" y="5030"/>
                    <a:pt x="7565" y="5031"/>
                    <a:pt x="7589" y="5031"/>
                  </a:cubicBezTo>
                  <a:cubicBezTo>
                    <a:pt x="7623" y="5031"/>
                    <a:pt x="7657" y="5029"/>
                    <a:pt x="7692" y="5025"/>
                  </a:cubicBezTo>
                  <a:cubicBezTo>
                    <a:pt x="7656" y="5006"/>
                    <a:pt x="7566" y="4976"/>
                    <a:pt x="7384" y="4976"/>
                  </a:cubicBezTo>
                  <a:cubicBezTo>
                    <a:pt x="7335" y="4976"/>
                    <a:pt x="7279" y="4978"/>
                    <a:pt x="7215" y="4983"/>
                  </a:cubicBezTo>
                  <a:cubicBezTo>
                    <a:pt x="7195" y="4986"/>
                    <a:pt x="7174" y="4987"/>
                    <a:pt x="7154" y="4987"/>
                  </a:cubicBezTo>
                  <a:cubicBezTo>
                    <a:pt x="7045" y="4987"/>
                    <a:pt x="6937" y="4948"/>
                    <a:pt x="6855" y="4875"/>
                  </a:cubicBezTo>
                  <a:cubicBezTo>
                    <a:pt x="6711" y="4745"/>
                    <a:pt x="6701" y="4532"/>
                    <a:pt x="6701" y="4472"/>
                  </a:cubicBezTo>
                  <a:cubicBezTo>
                    <a:pt x="6701" y="4332"/>
                    <a:pt x="7201" y="3992"/>
                    <a:pt x="7446" y="3971"/>
                  </a:cubicBezTo>
                  <a:cubicBezTo>
                    <a:pt x="7692" y="3947"/>
                    <a:pt x="7895" y="3873"/>
                    <a:pt x="8122" y="3765"/>
                  </a:cubicBezTo>
                  <a:cubicBezTo>
                    <a:pt x="8248" y="3712"/>
                    <a:pt x="8378" y="3674"/>
                    <a:pt x="8514" y="3649"/>
                  </a:cubicBezTo>
                  <a:lnTo>
                    <a:pt x="8511" y="3632"/>
                  </a:lnTo>
                  <a:lnTo>
                    <a:pt x="8507" y="3618"/>
                  </a:lnTo>
                  <a:cubicBezTo>
                    <a:pt x="8507" y="3607"/>
                    <a:pt x="8504" y="3593"/>
                    <a:pt x="8504" y="3583"/>
                  </a:cubicBezTo>
                  <a:lnTo>
                    <a:pt x="8504" y="3576"/>
                  </a:lnTo>
                  <a:cubicBezTo>
                    <a:pt x="8504" y="3569"/>
                    <a:pt x="8500" y="3558"/>
                    <a:pt x="8500" y="3548"/>
                  </a:cubicBezTo>
                  <a:cubicBezTo>
                    <a:pt x="8497" y="3541"/>
                    <a:pt x="8500" y="3541"/>
                    <a:pt x="8500" y="3537"/>
                  </a:cubicBezTo>
                  <a:lnTo>
                    <a:pt x="8500" y="3516"/>
                  </a:lnTo>
                  <a:lnTo>
                    <a:pt x="8500" y="3506"/>
                  </a:lnTo>
                  <a:lnTo>
                    <a:pt x="8500" y="3485"/>
                  </a:lnTo>
                  <a:lnTo>
                    <a:pt x="8500" y="3474"/>
                  </a:lnTo>
                  <a:cubicBezTo>
                    <a:pt x="8500" y="3467"/>
                    <a:pt x="8500" y="3460"/>
                    <a:pt x="8504" y="3457"/>
                  </a:cubicBezTo>
                  <a:cubicBezTo>
                    <a:pt x="8504" y="3453"/>
                    <a:pt x="8504" y="3450"/>
                    <a:pt x="8507" y="3446"/>
                  </a:cubicBezTo>
                  <a:cubicBezTo>
                    <a:pt x="8511" y="3439"/>
                    <a:pt x="8514" y="3429"/>
                    <a:pt x="8518" y="3422"/>
                  </a:cubicBezTo>
                  <a:cubicBezTo>
                    <a:pt x="8528" y="3411"/>
                    <a:pt x="8539" y="3401"/>
                    <a:pt x="8553" y="3390"/>
                  </a:cubicBezTo>
                  <a:lnTo>
                    <a:pt x="8556" y="3390"/>
                  </a:lnTo>
                  <a:cubicBezTo>
                    <a:pt x="8560" y="3387"/>
                    <a:pt x="8567" y="3383"/>
                    <a:pt x="8570" y="3383"/>
                  </a:cubicBezTo>
                  <a:lnTo>
                    <a:pt x="8581" y="3380"/>
                  </a:lnTo>
                  <a:lnTo>
                    <a:pt x="8595" y="3376"/>
                  </a:lnTo>
                  <a:cubicBezTo>
                    <a:pt x="8654" y="3341"/>
                    <a:pt x="8710" y="3299"/>
                    <a:pt x="8763" y="3250"/>
                  </a:cubicBezTo>
                  <a:cubicBezTo>
                    <a:pt x="8885" y="3149"/>
                    <a:pt x="8962" y="3086"/>
                    <a:pt x="9029" y="3086"/>
                  </a:cubicBezTo>
                  <a:lnTo>
                    <a:pt x="9053" y="3086"/>
                  </a:lnTo>
                  <a:cubicBezTo>
                    <a:pt x="9081" y="3086"/>
                    <a:pt x="9123" y="3093"/>
                    <a:pt x="9169" y="3096"/>
                  </a:cubicBezTo>
                  <a:cubicBezTo>
                    <a:pt x="9218" y="3103"/>
                    <a:pt x="9274" y="3110"/>
                    <a:pt x="9330" y="3117"/>
                  </a:cubicBezTo>
                  <a:cubicBezTo>
                    <a:pt x="9358" y="3121"/>
                    <a:pt x="9389" y="3121"/>
                    <a:pt x="9417" y="3121"/>
                  </a:cubicBezTo>
                  <a:cubicBezTo>
                    <a:pt x="9428" y="3082"/>
                    <a:pt x="9442" y="3044"/>
                    <a:pt x="9459" y="3005"/>
                  </a:cubicBezTo>
                  <a:cubicBezTo>
                    <a:pt x="9484" y="2960"/>
                    <a:pt x="9501" y="2907"/>
                    <a:pt x="9512" y="2855"/>
                  </a:cubicBezTo>
                  <a:cubicBezTo>
                    <a:pt x="9505" y="2844"/>
                    <a:pt x="9498" y="2834"/>
                    <a:pt x="9487" y="2823"/>
                  </a:cubicBezTo>
                  <a:lnTo>
                    <a:pt x="9470" y="2802"/>
                  </a:lnTo>
                  <a:cubicBezTo>
                    <a:pt x="9428" y="2764"/>
                    <a:pt x="9400" y="2715"/>
                    <a:pt x="9386" y="2659"/>
                  </a:cubicBezTo>
                  <a:cubicBezTo>
                    <a:pt x="9382" y="2648"/>
                    <a:pt x="9382" y="2641"/>
                    <a:pt x="9386" y="2631"/>
                  </a:cubicBezTo>
                  <a:cubicBezTo>
                    <a:pt x="9386" y="2624"/>
                    <a:pt x="9389" y="2613"/>
                    <a:pt x="9393" y="2603"/>
                  </a:cubicBezTo>
                  <a:cubicBezTo>
                    <a:pt x="9414" y="2550"/>
                    <a:pt x="9473" y="2529"/>
                    <a:pt x="9522" y="2508"/>
                  </a:cubicBezTo>
                  <a:cubicBezTo>
                    <a:pt x="9540" y="2501"/>
                    <a:pt x="9557" y="2494"/>
                    <a:pt x="9575" y="2487"/>
                  </a:cubicBezTo>
                  <a:cubicBezTo>
                    <a:pt x="9561" y="2477"/>
                    <a:pt x="9547" y="2463"/>
                    <a:pt x="9533" y="2452"/>
                  </a:cubicBezTo>
                  <a:cubicBezTo>
                    <a:pt x="9494" y="2424"/>
                    <a:pt x="9449" y="2393"/>
                    <a:pt x="9449" y="2337"/>
                  </a:cubicBezTo>
                  <a:cubicBezTo>
                    <a:pt x="9452" y="2295"/>
                    <a:pt x="9477" y="2256"/>
                    <a:pt x="9512" y="2228"/>
                  </a:cubicBezTo>
                  <a:lnTo>
                    <a:pt x="9526" y="2214"/>
                  </a:lnTo>
                  <a:cubicBezTo>
                    <a:pt x="9557" y="2190"/>
                    <a:pt x="9586" y="2162"/>
                    <a:pt x="9603" y="2127"/>
                  </a:cubicBezTo>
                  <a:cubicBezTo>
                    <a:pt x="9603" y="2123"/>
                    <a:pt x="9603" y="2120"/>
                    <a:pt x="9603" y="2116"/>
                  </a:cubicBezTo>
                  <a:cubicBezTo>
                    <a:pt x="9600" y="2088"/>
                    <a:pt x="9543" y="2067"/>
                    <a:pt x="9477" y="2043"/>
                  </a:cubicBezTo>
                  <a:cubicBezTo>
                    <a:pt x="9424" y="2022"/>
                    <a:pt x="9372" y="1997"/>
                    <a:pt x="9323" y="1973"/>
                  </a:cubicBezTo>
                  <a:cubicBezTo>
                    <a:pt x="9253" y="1937"/>
                    <a:pt x="9176" y="1916"/>
                    <a:pt x="9099" y="1913"/>
                  </a:cubicBezTo>
                  <a:cubicBezTo>
                    <a:pt x="9018" y="1906"/>
                    <a:pt x="8938" y="1885"/>
                    <a:pt x="8864" y="1850"/>
                  </a:cubicBezTo>
                  <a:cubicBezTo>
                    <a:pt x="8798" y="1818"/>
                    <a:pt x="8675" y="1815"/>
                    <a:pt x="8588" y="1811"/>
                  </a:cubicBezTo>
                  <a:cubicBezTo>
                    <a:pt x="8476" y="1808"/>
                    <a:pt x="8385" y="1804"/>
                    <a:pt x="8378" y="1731"/>
                  </a:cubicBezTo>
                  <a:cubicBezTo>
                    <a:pt x="8350" y="1692"/>
                    <a:pt x="8315" y="1654"/>
                    <a:pt x="8280" y="1619"/>
                  </a:cubicBezTo>
                  <a:cubicBezTo>
                    <a:pt x="8231" y="1573"/>
                    <a:pt x="8185" y="1517"/>
                    <a:pt x="8143" y="1461"/>
                  </a:cubicBezTo>
                  <a:cubicBezTo>
                    <a:pt x="8143" y="1458"/>
                    <a:pt x="8140" y="1454"/>
                    <a:pt x="8129" y="1451"/>
                  </a:cubicBezTo>
                  <a:cubicBezTo>
                    <a:pt x="8122" y="1449"/>
                    <a:pt x="8114" y="1448"/>
                    <a:pt x="8105" y="1448"/>
                  </a:cubicBezTo>
                  <a:cubicBezTo>
                    <a:pt x="8059" y="1448"/>
                    <a:pt x="7992" y="1471"/>
                    <a:pt x="7933" y="1507"/>
                  </a:cubicBezTo>
                  <a:cubicBezTo>
                    <a:pt x="7877" y="1544"/>
                    <a:pt x="7810" y="1578"/>
                    <a:pt x="7734" y="1578"/>
                  </a:cubicBezTo>
                  <a:cubicBezTo>
                    <a:pt x="7687" y="1578"/>
                    <a:pt x="7636" y="1565"/>
                    <a:pt x="7583" y="1531"/>
                  </a:cubicBezTo>
                  <a:cubicBezTo>
                    <a:pt x="7555" y="1517"/>
                    <a:pt x="7531" y="1496"/>
                    <a:pt x="7506" y="1479"/>
                  </a:cubicBezTo>
                  <a:cubicBezTo>
                    <a:pt x="7464" y="1444"/>
                    <a:pt x="7418" y="1412"/>
                    <a:pt x="7390" y="1412"/>
                  </a:cubicBezTo>
                  <a:cubicBezTo>
                    <a:pt x="7383" y="1412"/>
                    <a:pt x="7380" y="1416"/>
                    <a:pt x="7376" y="1416"/>
                  </a:cubicBezTo>
                  <a:cubicBezTo>
                    <a:pt x="7346" y="1429"/>
                    <a:pt x="7307" y="1437"/>
                    <a:pt x="7268" y="1437"/>
                  </a:cubicBezTo>
                  <a:cubicBezTo>
                    <a:pt x="7214" y="1437"/>
                    <a:pt x="7159" y="1422"/>
                    <a:pt x="7121" y="1388"/>
                  </a:cubicBezTo>
                  <a:cubicBezTo>
                    <a:pt x="7075" y="1349"/>
                    <a:pt x="7061" y="1286"/>
                    <a:pt x="7082" y="1227"/>
                  </a:cubicBezTo>
                  <a:cubicBezTo>
                    <a:pt x="7103" y="1150"/>
                    <a:pt x="6942" y="912"/>
                    <a:pt x="6876" y="884"/>
                  </a:cubicBezTo>
                  <a:cubicBezTo>
                    <a:pt x="6869" y="880"/>
                    <a:pt x="6862" y="880"/>
                    <a:pt x="6858" y="880"/>
                  </a:cubicBezTo>
                  <a:cubicBezTo>
                    <a:pt x="6827" y="877"/>
                    <a:pt x="6795" y="873"/>
                    <a:pt x="6764" y="873"/>
                  </a:cubicBezTo>
                  <a:cubicBezTo>
                    <a:pt x="6683" y="873"/>
                    <a:pt x="6589" y="870"/>
                    <a:pt x="6519" y="831"/>
                  </a:cubicBezTo>
                  <a:cubicBezTo>
                    <a:pt x="6501" y="821"/>
                    <a:pt x="6484" y="810"/>
                    <a:pt x="6470" y="793"/>
                  </a:cubicBezTo>
                  <a:cubicBezTo>
                    <a:pt x="6459" y="782"/>
                    <a:pt x="6449" y="768"/>
                    <a:pt x="6442" y="754"/>
                  </a:cubicBezTo>
                  <a:cubicBezTo>
                    <a:pt x="6424" y="723"/>
                    <a:pt x="6407" y="691"/>
                    <a:pt x="6386" y="660"/>
                  </a:cubicBezTo>
                  <a:cubicBezTo>
                    <a:pt x="6375" y="642"/>
                    <a:pt x="6365" y="628"/>
                    <a:pt x="6354" y="611"/>
                  </a:cubicBezTo>
                  <a:cubicBezTo>
                    <a:pt x="6309" y="541"/>
                    <a:pt x="6281" y="467"/>
                    <a:pt x="6323" y="390"/>
                  </a:cubicBezTo>
                  <a:cubicBezTo>
                    <a:pt x="6347" y="348"/>
                    <a:pt x="6323" y="208"/>
                    <a:pt x="6284" y="107"/>
                  </a:cubicBezTo>
                  <a:cubicBezTo>
                    <a:pt x="6274" y="86"/>
                    <a:pt x="6263" y="65"/>
                    <a:pt x="6253" y="44"/>
                  </a:cubicBezTo>
                  <a:cubicBezTo>
                    <a:pt x="6233" y="16"/>
                    <a:pt x="6139" y="1"/>
                    <a:pt x="604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24" name="Google Shape;4938;p79">
              <a:extLst>
                <a:ext uri="{90386EA4-85B3-4FB9-8A0B-243A7F5D7C35}">
                  <a16:creationId xmlns:a16="http://schemas.microsoft.com/office/drawing/2010/main" id="{2D2706F7-2E08-4705-9407-05CEF1A2FF76}"/>
                </a:ext>
              </a:extLst>
            </p:cNvPr>
            <p:cNvSpPr/>
            <p:nvPr/>
          </p:nvSpPr>
          <p:spPr>
            <a:xfrm rot="0">
              <a:off x="2221781" y="1620042"/>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25" name="Google Shape;4939;p79">
              <a:extLst>
                <a:ext uri="{00BED7E8-9FBA-45DA-9574-9C67BCEA489A}">
                  <a16:creationId xmlns:a16="http://schemas.microsoft.com/office/drawing/2010/main" id="{19BFF456-1DEE-400D-96F0-89CE47B2D249}"/>
                </a:ext>
              </a:extLst>
            </p:cNvPr>
            <p:cNvSpPr/>
            <p:nvPr/>
          </p:nvSpPr>
          <p:spPr>
            <a:xfrm rot="0">
              <a:off x="2214518" y="1642961"/>
              <a:ext cx="299" cy="394"/>
            </a:xfrm>
            <a:custGeom>
              <a:avLst/>
              <a:gdLst/>
              <a:ahLst/>
              <a:cxnLst/>
              <a:rect b="b" l="0" r="r" t="0"/>
              <a:pathLst>
                <a:path h="29" w="22">
                  <a:moveTo>
                    <a:pt x="21" y="0"/>
                  </a:moveTo>
                  <a:lnTo>
                    <a:pt x="18" y="4"/>
                  </a:lnTo>
                  <a:cubicBezTo>
                    <a:pt x="14" y="11"/>
                    <a:pt x="7" y="18"/>
                    <a:pt x="0" y="25"/>
                  </a:cubicBezTo>
                  <a:lnTo>
                    <a:pt x="0" y="28"/>
                  </a:lnTo>
                  <a:lnTo>
                    <a:pt x="11" y="28"/>
                  </a:lnTo>
                  <a:lnTo>
                    <a:pt x="2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26" name="Google Shape;4940;p79">
              <a:extLst>
                <a:ext uri="{97945CD7-9371-453C-9907-A608BF619738}">
                  <a16:creationId xmlns:a16="http://schemas.microsoft.com/office/drawing/2010/main" id="{06009904-20B0-4101-80B6-379196A92F65}"/>
                </a:ext>
              </a:extLst>
            </p:cNvPr>
            <p:cNvSpPr/>
            <p:nvPr/>
          </p:nvSpPr>
          <p:spPr>
            <a:xfrm rot="0">
              <a:off x="2223113" y="1622133"/>
              <a:ext cx="2200" cy="5865"/>
            </a:xfrm>
            <a:custGeom>
              <a:avLst/>
              <a:gdLst/>
              <a:ahLst/>
              <a:cxnLst/>
              <a:rect b="b" l="0" r="r" t="0"/>
              <a:pathLst>
                <a:path h="432" w="162">
                  <a:moveTo>
                    <a:pt x="134" y="431"/>
                  </a:moveTo>
                  <a:cubicBezTo>
                    <a:pt x="151" y="389"/>
                    <a:pt x="162" y="281"/>
                    <a:pt x="1" y="1"/>
                  </a:cubicBezTo>
                  <a:cubicBezTo>
                    <a:pt x="162" y="281"/>
                    <a:pt x="151" y="389"/>
                    <a:pt x="134" y="43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27" name="Google Shape;4941;p79">
              <a:extLst>
                <a:ext uri="{9B2E9D7F-7691-4B7E-8970-201BF978C14F}">
                  <a16:creationId xmlns:a16="http://schemas.microsoft.com/office/drawing/2010/main" id="{7C13AC01-12F0-4CD4-A355-46723374518F}"/>
                </a:ext>
              </a:extLst>
            </p:cNvPr>
            <p:cNvSpPr/>
            <p:nvPr/>
          </p:nvSpPr>
          <p:spPr>
            <a:xfrm rot="0">
              <a:off x="2213609" y="1650510"/>
              <a:ext cx="258" cy="163"/>
            </a:xfrm>
            <a:custGeom>
              <a:avLst/>
              <a:gdLst/>
              <a:ahLst/>
              <a:cxnLst/>
              <a:rect b="b" l="0" r="r" t="0"/>
              <a:pathLst>
                <a:path h="12" w="19">
                  <a:moveTo>
                    <a:pt x="1" y="1"/>
                  </a:moveTo>
                  <a:lnTo>
                    <a:pt x="18"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28" name="Google Shape;4942;p79">
              <a:extLst>
                <a:ext uri="{67766675-E35E-494C-8B9B-E9BCF02EEBA4}">
                  <a16:creationId xmlns:a16="http://schemas.microsoft.com/office/drawing/2010/main" id="{A2BAFDA3-3E19-4477-94BF-C249F2928A0A}"/>
                </a:ext>
              </a:extLst>
            </p:cNvPr>
            <p:cNvSpPr/>
            <p:nvPr/>
          </p:nvSpPr>
          <p:spPr>
            <a:xfrm rot="0">
              <a:off x="2212808" y="1649940"/>
              <a:ext cx="679" cy="489"/>
            </a:xfrm>
            <a:custGeom>
              <a:avLst/>
              <a:gdLst/>
              <a:ahLst/>
              <a:cxnLst/>
              <a:rect b="b" l="0" r="r" t="0"/>
              <a:pathLst>
                <a:path h="36" w="50">
                  <a:moveTo>
                    <a:pt x="0" y="1"/>
                  </a:moveTo>
                  <a:lnTo>
                    <a:pt x="7" y="8"/>
                  </a:lnTo>
                  <a:cubicBezTo>
                    <a:pt x="21" y="18"/>
                    <a:pt x="35" y="29"/>
                    <a:pt x="49" y="36"/>
                  </a:cubicBezTo>
                  <a:cubicBezTo>
                    <a:pt x="32" y="25"/>
                    <a:pt x="18" y="15"/>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29" name="Google Shape;4943;p79">
              <a:extLst>
                <a:ext uri="{17856606-6C18-4490-9C6B-17F003E27FD0}">
                  <a16:creationId xmlns:a16="http://schemas.microsoft.com/office/drawing/2010/main" id="{94574CA9-3DFF-4FC4-8329-2E7D5F7CF9EB}"/>
                </a:ext>
              </a:extLst>
            </p:cNvPr>
            <p:cNvSpPr/>
            <p:nvPr/>
          </p:nvSpPr>
          <p:spPr>
            <a:xfrm rot="0">
              <a:off x="2214654" y="1650985"/>
              <a:ext cx="299" cy="163"/>
            </a:xfrm>
            <a:custGeom>
              <a:avLst/>
              <a:gdLst/>
              <a:ahLst/>
              <a:cxnLst/>
              <a:rect b="b" l="0" r="r" t="0"/>
              <a:pathLst>
                <a:path h="12" w="22">
                  <a:moveTo>
                    <a:pt x="1" y="1"/>
                  </a:moveTo>
                  <a:lnTo>
                    <a:pt x="22"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30" name="Google Shape;4944;p79">
              <a:extLst>
                <a:ext uri="{6426B6C3-475B-41CE-AB02-85EB7FC09B3B}">
                  <a16:creationId xmlns:a16="http://schemas.microsoft.com/office/drawing/2010/main" id="{4739EC46-BD62-46B7-8951-7521904A89C7}"/>
                </a:ext>
              </a:extLst>
            </p:cNvPr>
            <p:cNvSpPr/>
            <p:nvPr/>
          </p:nvSpPr>
          <p:spPr>
            <a:xfrm rot="0">
              <a:off x="2214993" y="1651176"/>
              <a:ext cx="584" cy="394"/>
            </a:xfrm>
            <a:custGeom>
              <a:avLst/>
              <a:gdLst/>
              <a:ahLst/>
              <a:cxnLst/>
              <a:rect b="b" l="0" r="r" t="0"/>
              <a:pathLst>
                <a:path h="29" w="43">
                  <a:moveTo>
                    <a:pt x="0" y="1"/>
                  </a:moveTo>
                  <a:lnTo>
                    <a:pt x="0" y="1"/>
                  </a:lnTo>
                  <a:cubicBezTo>
                    <a:pt x="18" y="8"/>
                    <a:pt x="28" y="18"/>
                    <a:pt x="42" y="29"/>
                  </a:cubicBezTo>
                  <a:cubicBezTo>
                    <a:pt x="32" y="18"/>
                    <a:pt x="18"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31" name="Google Shape;4945;p79">
              <a:extLst>
                <a:ext uri="{1B8C12E9-7D91-4453-9DC1-AD57D9324274}">
                  <a16:creationId xmlns:a16="http://schemas.microsoft.com/office/drawing/2010/main" id="{A067DA3D-2FBC-434A-9476-DC41C261695B}"/>
                </a:ext>
              </a:extLst>
            </p:cNvPr>
            <p:cNvSpPr/>
            <p:nvPr/>
          </p:nvSpPr>
          <p:spPr>
            <a:xfrm rot="0">
              <a:off x="2212562" y="1649655"/>
              <a:ext cx="204" cy="204"/>
            </a:xfrm>
            <a:custGeom>
              <a:avLst/>
              <a:gdLst/>
              <a:ahLst/>
              <a:cxnLst/>
              <a:rect b="b" l="0" r="r" t="0"/>
              <a:pathLst>
                <a:path h="15" w="15">
                  <a:moveTo>
                    <a:pt x="1" y="1"/>
                  </a:moveTo>
                  <a:lnTo>
                    <a:pt x="15" y="15"/>
                  </a:lnTo>
                  <a:lnTo>
                    <a:pt x="15" y="15"/>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32" name="Google Shape;4946;p79">
              <a:extLst>
                <a:ext uri="{8E35F1F7-9281-4024-885E-1F7C93AEB19C}">
                  <a16:creationId xmlns:a16="http://schemas.microsoft.com/office/drawing/2010/main" id="{C6D40BDD-FE34-4E75-A558-E5C9546BE130}"/>
                </a:ext>
              </a:extLst>
            </p:cNvPr>
            <p:cNvSpPr/>
            <p:nvPr/>
          </p:nvSpPr>
          <p:spPr>
            <a:xfrm rot="0">
              <a:off x="2211762" y="1648664"/>
              <a:ext cx="109" cy="149"/>
            </a:xfrm>
            <a:custGeom>
              <a:avLst/>
              <a:gdLst/>
              <a:ahLst/>
              <a:cxnLst/>
              <a:rect b="b" l="0" r="r" t="0"/>
              <a:pathLst>
                <a:path h="11" w="8">
                  <a:moveTo>
                    <a:pt x="0" y="0"/>
                  </a:moveTo>
                  <a:lnTo>
                    <a:pt x="7"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33" name="Google Shape;4947;p79">
              <a:extLst>
                <a:ext uri="{7A61954B-FC7C-46FF-A234-9854B988E0BC}">
                  <a16:creationId xmlns:a16="http://schemas.microsoft.com/office/drawing/2010/main" id="{CFDDC99E-8B5B-4153-9139-3BD4077AF740}"/>
                </a:ext>
              </a:extLst>
            </p:cNvPr>
            <p:cNvSpPr/>
            <p:nvPr/>
          </p:nvSpPr>
          <p:spPr>
            <a:xfrm rot="0">
              <a:off x="2212332" y="1649465"/>
              <a:ext cx="204" cy="204"/>
            </a:xfrm>
            <a:custGeom>
              <a:avLst/>
              <a:gdLst/>
              <a:ahLst/>
              <a:cxnLst/>
              <a:rect b="b" l="0" r="r" t="0"/>
              <a:pathLst>
                <a:path h="15" w="15">
                  <a:moveTo>
                    <a:pt x="14" y="1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34" name="Google Shape;4948;p79">
              <a:extLst>
                <a:ext uri="{F9DB2961-7423-497D-9BE3-AC9A22795D4D}">
                  <a16:creationId xmlns:a16="http://schemas.microsoft.com/office/drawing/2010/main" id="{2A83E8F6-800E-4826-BF72-E1228A96FB80}"/>
                </a:ext>
              </a:extLst>
            </p:cNvPr>
            <p:cNvSpPr/>
            <p:nvPr/>
          </p:nvSpPr>
          <p:spPr>
            <a:xfrm rot="0">
              <a:off x="2212047" y="1649085"/>
              <a:ext cx="109" cy="163"/>
            </a:xfrm>
            <a:custGeom>
              <a:avLst/>
              <a:gdLst/>
              <a:ahLst/>
              <a:cxnLst/>
              <a:rect b="b" l="0" r="r" t="0"/>
              <a:pathLst>
                <a:path h="12" w="8">
                  <a:moveTo>
                    <a:pt x="0" y="1"/>
                  </a:moveTo>
                  <a:lnTo>
                    <a:pt x="7"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35" name="Google Shape;4949;p79">
              <a:extLst>
                <a:ext uri="{72941A21-7085-4105-A7C3-6DC1AD1D5BAA}">
                  <a16:creationId xmlns:a16="http://schemas.microsoft.com/office/drawing/2010/main" id="{EF5200FC-F0E5-4166-94AC-8862F56AB611}"/>
                </a:ext>
              </a:extLst>
            </p:cNvPr>
            <p:cNvSpPr/>
            <p:nvPr/>
          </p:nvSpPr>
          <p:spPr>
            <a:xfrm rot="0">
              <a:off x="2211666" y="1648324"/>
              <a:ext cx="14" cy="68"/>
            </a:xfrm>
            <a:custGeom>
              <a:avLst/>
              <a:gdLst/>
              <a:ahLst/>
              <a:cxnLst/>
              <a:rect b="b" l="0" r="r" t="0"/>
              <a:pathLst>
                <a:path h="5" w="1">
                  <a:moveTo>
                    <a:pt x="0"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36" name="Google Shape;4950;p79">
              <a:extLst>
                <a:ext uri="{51384E41-F80D-4405-AFA5-B59411F15CA1}">
                  <a16:creationId xmlns:a16="http://schemas.microsoft.com/office/drawing/2010/main" id="{B108D397-165C-4F88-AF7B-1BCC4BD1949B}"/>
                </a:ext>
              </a:extLst>
            </p:cNvPr>
            <p:cNvSpPr/>
            <p:nvPr/>
          </p:nvSpPr>
          <p:spPr>
            <a:xfrm rot="0">
              <a:off x="2214939" y="1641631"/>
              <a:ext cx="584" cy="1059"/>
            </a:xfrm>
            <a:custGeom>
              <a:avLst/>
              <a:gdLst/>
              <a:ahLst/>
              <a:cxnLst/>
              <a:rect b="b" l="0" r="r" t="0"/>
              <a:pathLst>
                <a:path h="78" w="43">
                  <a:moveTo>
                    <a:pt x="15" y="0"/>
                  </a:moveTo>
                  <a:cubicBezTo>
                    <a:pt x="15" y="28"/>
                    <a:pt x="11" y="53"/>
                    <a:pt x="1" y="77"/>
                  </a:cubicBezTo>
                  <a:lnTo>
                    <a:pt x="43" y="4"/>
                  </a:lnTo>
                  <a:lnTo>
                    <a:pt x="1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37" name="Google Shape;4951;p79">
              <a:extLst>
                <a:ext uri="{F0FDE032-70A3-477B-A7AD-837807FB0301}">
                  <a16:creationId xmlns:a16="http://schemas.microsoft.com/office/drawing/2010/main" id="{2660591D-1E2F-45E4-8978-A259CE0F3C70}"/>
                </a:ext>
              </a:extLst>
            </p:cNvPr>
            <p:cNvSpPr/>
            <p:nvPr/>
          </p:nvSpPr>
          <p:spPr>
            <a:xfrm rot="0">
              <a:off x="2214518" y="1643056"/>
              <a:ext cx="244" cy="244"/>
            </a:xfrm>
            <a:custGeom>
              <a:avLst/>
              <a:gdLst/>
              <a:ahLst/>
              <a:cxnLst/>
              <a:rect b="b" l="0" r="r" t="0"/>
              <a:pathLst>
                <a:path h="18" w="18">
                  <a:moveTo>
                    <a:pt x="18" y="0"/>
                  </a:moveTo>
                  <a:cubicBezTo>
                    <a:pt x="14" y="7"/>
                    <a:pt x="7" y="11"/>
                    <a:pt x="0" y="18"/>
                  </a:cubicBezTo>
                  <a:cubicBezTo>
                    <a:pt x="7" y="14"/>
                    <a:pt x="14" y="7"/>
                    <a:pt x="1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38" name="Google Shape;4952;p79">
              <a:extLst>
                <a:ext uri="{BF845066-D857-45DF-BDD2-2B106FB318C3}">
                  <a16:creationId xmlns:a16="http://schemas.microsoft.com/office/drawing/2010/main" id="{6A238B1B-6A9B-41E7-AF2E-25A5B73F5964}"/>
                </a:ext>
              </a:extLst>
            </p:cNvPr>
            <p:cNvSpPr/>
            <p:nvPr/>
          </p:nvSpPr>
          <p:spPr>
            <a:xfrm rot="0">
              <a:off x="2212712" y="1649845"/>
              <a:ext cx="136" cy="136"/>
            </a:xfrm>
            <a:custGeom>
              <a:avLst/>
              <a:gdLst/>
              <a:ahLst/>
              <a:cxnLst/>
              <a:rect b="b" l="0" r="r" t="0"/>
              <a:pathLst>
                <a:path h="10" w="10">
                  <a:moveTo>
                    <a:pt x="0" y="1"/>
                  </a:moveTo>
                  <a:lnTo>
                    <a:pt x="10" y="10"/>
                  </a:lnTo>
                  <a:lnTo>
                    <a:pt x="10" y="10"/>
                  </a:lnTo>
                  <a:lnTo>
                    <a:pt x="7" y="8"/>
                  </a:ln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39" name="Google Shape;4953;p79">
              <a:extLst>
                <a:ext uri="{1BABC935-A9C2-4673-B5CE-7697E849ADDE}">
                  <a16:creationId xmlns:a16="http://schemas.microsoft.com/office/drawing/2010/main" id="{0AC28A5E-2F82-4DDA-998B-FEA24F6F5C88}"/>
                </a:ext>
              </a:extLst>
            </p:cNvPr>
            <p:cNvSpPr/>
            <p:nvPr/>
          </p:nvSpPr>
          <p:spPr>
            <a:xfrm rot="0">
              <a:off x="2216270" y="1651420"/>
              <a:ext cx="638" cy="54"/>
            </a:xfrm>
            <a:custGeom>
              <a:avLst/>
              <a:gdLst/>
              <a:ahLst/>
              <a:cxnLst/>
              <a:rect b="b" l="0" r="r" t="0"/>
              <a:pathLst>
                <a:path h="4" w="47">
                  <a:moveTo>
                    <a:pt x="1" y="4"/>
                  </a:moveTo>
                  <a:lnTo>
                    <a:pt x="46"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40" name="Google Shape;4954;p79">
              <a:extLst>
                <a:ext uri="{8279D47B-0BCB-4BBC-AC4D-71C073DCCBFB}">
                  <a16:creationId xmlns:a16="http://schemas.microsoft.com/office/drawing/2010/main" id="{0A19C5A0-730E-4E57-8996-DEE9284AAFA5}"/>
                </a:ext>
              </a:extLst>
            </p:cNvPr>
            <p:cNvSpPr/>
            <p:nvPr/>
          </p:nvSpPr>
          <p:spPr>
            <a:xfrm rot="0">
              <a:off x="2217600" y="1651366"/>
              <a:ext cx="448" cy="14"/>
            </a:xfrm>
            <a:custGeom>
              <a:avLst/>
              <a:gdLst/>
              <a:ahLst/>
              <a:cxnLst/>
              <a:rect b="b" l="0" r="r" t="0"/>
              <a:pathLst>
                <a:path h="1" w="33">
                  <a:moveTo>
                    <a:pt x="1" y="1"/>
                  </a:moveTo>
                  <a:lnTo>
                    <a:pt x="32"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41" name="Google Shape;4955;p79">
              <a:extLst>
                <a:ext uri="{D9B0207B-DC69-45D6-9FA3-F029FBB41B66}">
                  <a16:creationId xmlns:a16="http://schemas.microsoft.com/office/drawing/2010/main" id="{70CE96F4-6F32-4111-A3F0-D4C8882B6C67}"/>
                </a:ext>
              </a:extLst>
            </p:cNvPr>
            <p:cNvSpPr/>
            <p:nvPr/>
          </p:nvSpPr>
          <p:spPr>
            <a:xfrm rot="0">
              <a:off x="2242895" y="1649370"/>
              <a:ext cx="14" cy="14"/>
            </a:xfrm>
            <a:custGeom>
              <a:avLst/>
              <a:gdLst/>
              <a:ahLst/>
              <a:cxnLst/>
              <a:rect b="b" l="0" r="r" t="0"/>
              <a:pathLst>
                <a:path h="1" w="1">
                  <a:moveTo>
                    <a:pt x="0"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42" name="Google Shape;4956;p79">
              <a:extLst>
                <a:ext uri="{43B2E305-7C02-497A-BBF7-EE9D75391DD3}">
                  <a16:creationId xmlns:a16="http://schemas.microsoft.com/office/drawing/2010/main" id="{77791181-121A-4830-8E5F-5BD312C6F63A}"/>
                </a:ext>
              </a:extLst>
            </p:cNvPr>
            <p:cNvSpPr/>
            <p:nvPr/>
          </p:nvSpPr>
          <p:spPr>
            <a:xfrm rot="0">
              <a:off x="2244890" y="1648609"/>
              <a:ext cx="244" cy="68"/>
            </a:xfrm>
            <a:custGeom>
              <a:avLst/>
              <a:gdLst/>
              <a:ahLst/>
              <a:cxnLst/>
              <a:rect b="b" l="0" r="r" t="0"/>
              <a:pathLst>
                <a:path h="5" w="18">
                  <a:moveTo>
                    <a:pt x="18" y="1"/>
                  </a:moveTo>
                  <a:lnTo>
                    <a:pt x="0" y="4"/>
                  </a:ln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43" name="Google Shape;4957;p79">
              <a:extLst>
                <a:ext uri="{01DA64C3-643B-45DC-9EDF-BBD9964C300C}">
                  <a16:creationId xmlns:a16="http://schemas.microsoft.com/office/drawing/2010/main" id="{A71842E5-8187-4600-A757-FF186084BD16}"/>
                </a:ext>
              </a:extLst>
            </p:cNvPr>
            <p:cNvSpPr/>
            <p:nvPr/>
          </p:nvSpPr>
          <p:spPr>
            <a:xfrm rot="0">
              <a:off x="2216989" y="1651366"/>
              <a:ext cx="530" cy="68"/>
            </a:xfrm>
            <a:custGeom>
              <a:avLst/>
              <a:gdLst/>
              <a:ahLst/>
              <a:cxnLst/>
              <a:rect b="b" l="0" r="r" t="0"/>
              <a:pathLst>
                <a:path h="5" w="39">
                  <a:moveTo>
                    <a:pt x="0" y="4"/>
                  </a:moveTo>
                  <a:lnTo>
                    <a:pt x="3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44" name="Google Shape;4958;p79">
              <a:extLst>
                <a:ext uri="{0FF05350-CD98-4ACA-9000-854E44C6967A}">
                  <a16:creationId xmlns:a16="http://schemas.microsoft.com/office/drawing/2010/main" id="{10AF6BBD-44B7-4C9D-B691-7687A53398C4}"/>
                </a:ext>
              </a:extLst>
            </p:cNvPr>
            <p:cNvSpPr/>
            <p:nvPr/>
          </p:nvSpPr>
          <p:spPr>
            <a:xfrm rot="0">
              <a:off x="2240329" y="1649424"/>
              <a:ext cx="2430" cy="1534"/>
            </a:xfrm>
            <a:custGeom>
              <a:avLst/>
              <a:gdLst/>
              <a:ahLst/>
              <a:cxnLst/>
              <a:rect b="b" l="0" r="r" t="0"/>
              <a:pathLst>
                <a:path h="113" w="179">
                  <a:moveTo>
                    <a:pt x="179" y="0"/>
                  </a:moveTo>
                  <a:lnTo>
                    <a:pt x="179" y="0"/>
                  </a:lnTo>
                  <a:cubicBezTo>
                    <a:pt x="53" y="49"/>
                    <a:pt x="18" y="84"/>
                    <a:pt x="0" y="112"/>
                  </a:cubicBezTo>
                  <a:cubicBezTo>
                    <a:pt x="25" y="74"/>
                    <a:pt x="91" y="35"/>
                    <a:pt x="17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45" name="Google Shape;4959;p79">
              <a:extLst>
                <a:ext uri="{C3085538-6FC6-4DE5-B3F9-59F45354B0F3}">
                  <a16:creationId xmlns:a16="http://schemas.microsoft.com/office/drawing/2010/main" id="{D601F50C-C4D0-4CF4-97EC-8C3B92114293}"/>
                </a:ext>
              </a:extLst>
            </p:cNvPr>
            <p:cNvSpPr/>
            <p:nvPr/>
          </p:nvSpPr>
          <p:spPr>
            <a:xfrm rot="0">
              <a:off x="2215564" y="1651514"/>
              <a:ext cx="679" cy="54"/>
            </a:xfrm>
            <a:custGeom>
              <a:avLst/>
              <a:gdLst/>
              <a:ahLst/>
              <a:cxnLst/>
              <a:rect b="b" l="0" r="r" t="0"/>
              <a:pathLst>
                <a:path h="4" w="50">
                  <a:moveTo>
                    <a:pt x="0" y="4"/>
                  </a:moveTo>
                  <a:lnTo>
                    <a:pt x="49"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46" name="Google Shape;4960;p79">
              <a:extLst>
                <a:ext uri="{7125614A-83FA-47C9-8B70-B2EBEF6B3F0D}">
                  <a16:creationId xmlns:a16="http://schemas.microsoft.com/office/drawing/2010/main" id="{C7499227-D5C7-4489-A3F9-416D7FCE0B8E}"/>
                </a:ext>
              </a:extLst>
            </p:cNvPr>
            <p:cNvSpPr/>
            <p:nvPr/>
          </p:nvSpPr>
          <p:spPr>
            <a:xfrm rot="0">
              <a:off x="2234150" y="1652465"/>
              <a:ext cx="1819" cy="149"/>
            </a:xfrm>
            <a:custGeom>
              <a:avLst/>
              <a:gdLst/>
              <a:ahLst/>
              <a:cxnLst/>
              <a:rect b="b" l="0" r="r" t="0"/>
              <a:pathLst>
                <a:path h="11" w="134">
                  <a:moveTo>
                    <a:pt x="133" y="11"/>
                  </a:moveTo>
                  <a:cubicBezTo>
                    <a:pt x="91" y="4"/>
                    <a:pt x="46" y="0"/>
                    <a:pt x="0" y="7"/>
                  </a:cubicBezTo>
                  <a:cubicBezTo>
                    <a:pt x="46" y="0"/>
                    <a:pt x="91" y="4"/>
                    <a:pt x="133"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47" name="Google Shape;4961;p79">
              <a:extLst>
                <a:ext uri="{B78CF5DF-5228-445A-8839-4D3F9E151733}">
                  <a16:creationId xmlns:a16="http://schemas.microsoft.com/office/drawing/2010/main" id="{0FA13568-C313-425C-9816-7329397162AF}"/>
                </a:ext>
              </a:extLst>
            </p:cNvPr>
            <p:cNvSpPr/>
            <p:nvPr/>
          </p:nvSpPr>
          <p:spPr>
            <a:xfrm rot="0">
              <a:off x="2263764" y="1676796"/>
              <a:ext cx="299" cy="258"/>
            </a:xfrm>
            <a:custGeom>
              <a:avLst/>
              <a:gdLst/>
              <a:ahLst/>
              <a:cxnLst/>
              <a:rect b="b" l="0" r="r" t="0"/>
              <a:pathLst>
                <a:path h="19" w="22">
                  <a:moveTo>
                    <a:pt x="21" y="1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48" name="Google Shape;4962;p79">
              <a:extLst>
                <a:ext uri="{9EFC5756-FFC1-481D-BED7-AFB61942AD09}">
                  <a16:creationId xmlns:a16="http://schemas.microsoft.com/office/drawing/2010/main" id="{4385BFC1-FE05-46F5-9032-3CC5AA769D68}"/>
                </a:ext>
              </a:extLst>
            </p:cNvPr>
            <p:cNvSpPr/>
            <p:nvPr/>
          </p:nvSpPr>
          <p:spPr>
            <a:xfrm rot="0">
              <a:off x="2263479" y="1676606"/>
              <a:ext cx="244" cy="204"/>
            </a:xfrm>
            <a:custGeom>
              <a:avLst/>
              <a:gdLst/>
              <a:ahLst/>
              <a:cxnLst/>
              <a:rect b="b" l="0" r="r" t="0"/>
              <a:pathLst>
                <a:path h="15" w="18">
                  <a:moveTo>
                    <a:pt x="18" y="1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49" name="Google Shape;4963;p79">
              <a:extLst>
                <a:ext uri="{E0E84A1E-6476-429F-B86A-AD7162FE5FFF}">
                  <a16:creationId xmlns:a16="http://schemas.microsoft.com/office/drawing/2010/main" id="{1464541F-7971-4B33-BEB9-C8BF838CC355}"/>
                </a:ext>
              </a:extLst>
            </p:cNvPr>
            <p:cNvSpPr/>
            <p:nvPr/>
          </p:nvSpPr>
          <p:spPr>
            <a:xfrm rot="0">
              <a:off x="2262527" y="1676225"/>
              <a:ext cx="109" cy="14"/>
            </a:xfrm>
            <a:custGeom>
              <a:avLst/>
              <a:gdLst/>
              <a:ahLst/>
              <a:cxnLst/>
              <a:rect b="b" l="0" r="r" t="0"/>
              <a:pathLst>
                <a:path h="1" w="8">
                  <a:moveTo>
                    <a:pt x="7"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50" name="Google Shape;4964;p79">
              <a:extLst>
                <a:ext uri="{17956F14-07D0-4458-BE53-1265C49467E2}">
                  <a16:creationId xmlns:a16="http://schemas.microsoft.com/office/drawing/2010/main" id="{655B8547-AA83-4633-AE6D-35F8E788A963}"/>
                </a:ext>
              </a:extLst>
            </p:cNvPr>
            <p:cNvSpPr/>
            <p:nvPr/>
          </p:nvSpPr>
          <p:spPr>
            <a:xfrm rot="0">
              <a:off x="2262623" y="1676225"/>
              <a:ext cx="149" cy="68"/>
            </a:xfrm>
            <a:custGeom>
              <a:avLst/>
              <a:gdLst/>
              <a:ahLst/>
              <a:cxnLst/>
              <a:rect b="b" l="0" r="r" t="0"/>
              <a:pathLst>
                <a:path h="5" w="11">
                  <a:moveTo>
                    <a:pt x="11"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51" name="Google Shape;4965;p79">
              <a:extLst>
                <a:ext uri="{DF400227-FFE2-4822-9198-DAA99741942E}">
                  <a16:creationId xmlns:a16="http://schemas.microsoft.com/office/drawing/2010/main" id="{C9968414-5090-4F91-A0B3-F2D91FDDF4F5}"/>
                </a:ext>
              </a:extLst>
            </p:cNvPr>
            <p:cNvSpPr/>
            <p:nvPr/>
          </p:nvSpPr>
          <p:spPr>
            <a:xfrm rot="0">
              <a:off x="2257532" y="1677801"/>
              <a:ext cx="54" cy="14"/>
            </a:xfrm>
            <a:custGeom>
              <a:avLst/>
              <a:gdLst/>
              <a:ahLst/>
              <a:cxnLst/>
              <a:rect b="b" l="0" r="r" t="0"/>
              <a:pathLst>
                <a:path h="1" w="4">
                  <a:moveTo>
                    <a:pt x="4"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52" name="Google Shape;4966;p79">
              <a:extLst>
                <a:ext uri="{0E429095-8A34-494B-A9C4-704D1EA105E1}">
                  <a16:creationId xmlns:a16="http://schemas.microsoft.com/office/drawing/2010/main" id="{F9E68850-E74F-43C6-9750-B2860CC76B7C}"/>
                </a:ext>
              </a:extLst>
            </p:cNvPr>
            <p:cNvSpPr/>
            <p:nvPr/>
          </p:nvSpPr>
          <p:spPr>
            <a:xfrm rot="0">
              <a:off x="2262813" y="1676280"/>
              <a:ext cx="149" cy="54"/>
            </a:xfrm>
            <a:custGeom>
              <a:avLst/>
              <a:gdLst/>
              <a:ahLst/>
              <a:cxnLst/>
              <a:rect b="b" l="0" r="r" t="0"/>
              <a:pathLst>
                <a:path h="4" w="11">
                  <a:moveTo>
                    <a:pt x="11"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53" name="Google Shape;4967;p79">
              <a:extLst>
                <a:ext uri="{397EEDE8-B3AF-4E83-AC2D-784985E67022}">
                  <a16:creationId xmlns:a16="http://schemas.microsoft.com/office/drawing/2010/main" id="{18E91C4F-A292-4C7D-9B4B-D2C1F3BF2C83}"/>
                </a:ext>
              </a:extLst>
            </p:cNvPr>
            <p:cNvSpPr/>
            <p:nvPr/>
          </p:nvSpPr>
          <p:spPr>
            <a:xfrm rot="0">
              <a:off x="2262949" y="1676321"/>
              <a:ext cx="204" cy="109"/>
            </a:xfrm>
            <a:custGeom>
              <a:avLst/>
              <a:gdLst/>
              <a:ahLst/>
              <a:cxnLst/>
              <a:rect b="b" l="0" r="r" t="0"/>
              <a:pathLst>
                <a:path h="8" w="15">
                  <a:moveTo>
                    <a:pt x="15" y="8"/>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54" name="Google Shape;4968;p79">
              <a:extLst>
                <a:ext uri="{815FE71A-A4A2-4AB9-B14B-009B83F4C722}">
                  <a16:creationId xmlns:a16="http://schemas.microsoft.com/office/drawing/2010/main" id="{A160F34E-6B2A-4905-ABAD-0FEA7301AEE9}"/>
                </a:ext>
              </a:extLst>
            </p:cNvPr>
            <p:cNvSpPr/>
            <p:nvPr/>
          </p:nvSpPr>
          <p:spPr>
            <a:xfrm rot="0">
              <a:off x="2262473" y="1676184"/>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55" name="Google Shape;4969;p79">
              <a:extLst>
                <a:ext uri="{951B16E5-744A-4BB3-B881-17CBBC9795BD}">
                  <a16:creationId xmlns:a16="http://schemas.microsoft.com/office/drawing/2010/main" id="{BA6F9668-0620-4C4C-8170-0995A40D5D39}"/>
                </a:ext>
              </a:extLst>
            </p:cNvPr>
            <p:cNvSpPr/>
            <p:nvPr/>
          </p:nvSpPr>
          <p:spPr>
            <a:xfrm rot="0">
              <a:off x="2256486" y="1677462"/>
              <a:ext cx="109" cy="68"/>
            </a:xfrm>
            <a:custGeom>
              <a:avLst/>
              <a:gdLst/>
              <a:ahLst/>
              <a:cxnLst/>
              <a:rect b="b" l="0" r="r" t="0"/>
              <a:pathLst>
                <a:path h="5" w="8">
                  <a:moveTo>
                    <a:pt x="7"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56" name="Google Shape;4970;p79">
              <a:extLst>
                <a:ext uri="{69997D24-B636-44A7-B7C8-193AF1887A0F}">
                  <a16:creationId xmlns:a16="http://schemas.microsoft.com/office/drawing/2010/main" id="{73277A7B-3868-423A-8891-9BC29BEEB937}"/>
                </a:ext>
              </a:extLst>
            </p:cNvPr>
            <p:cNvSpPr/>
            <p:nvPr/>
          </p:nvSpPr>
          <p:spPr>
            <a:xfrm rot="0">
              <a:off x="2263194" y="1676470"/>
              <a:ext cx="244" cy="109"/>
            </a:xfrm>
            <a:custGeom>
              <a:avLst/>
              <a:gdLst/>
              <a:ahLst/>
              <a:cxnLst/>
              <a:rect b="b" l="0" r="r" t="0"/>
              <a:pathLst>
                <a:path h="8" w="18">
                  <a:moveTo>
                    <a:pt x="18"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57" name="Google Shape;4971;p79">
              <a:extLst>
                <a:ext uri="{FA6B6CBA-A554-430D-89EC-35DFA46143D7}">
                  <a16:creationId xmlns:a16="http://schemas.microsoft.com/office/drawing/2010/main" id="{0E226077-DE1F-4757-A80A-892C95DCCFEE}"/>
                </a:ext>
              </a:extLst>
            </p:cNvPr>
            <p:cNvSpPr/>
            <p:nvPr/>
          </p:nvSpPr>
          <p:spPr>
            <a:xfrm rot="0">
              <a:off x="2262148" y="1655317"/>
              <a:ext cx="720" cy="1724"/>
            </a:xfrm>
            <a:custGeom>
              <a:avLst/>
              <a:gdLst/>
              <a:ahLst/>
              <a:cxnLst/>
              <a:rect b="b" l="0" r="r" t="0"/>
              <a:pathLst>
                <a:path h="127" w="53">
                  <a:moveTo>
                    <a:pt x="0" y="0"/>
                  </a:moveTo>
                  <a:lnTo>
                    <a:pt x="0" y="0"/>
                  </a:lnTo>
                  <a:cubicBezTo>
                    <a:pt x="14" y="42"/>
                    <a:pt x="32" y="84"/>
                    <a:pt x="53" y="126"/>
                  </a:cubicBezTo>
                  <a:cubicBezTo>
                    <a:pt x="32" y="84"/>
                    <a:pt x="14" y="42"/>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58" name="Google Shape;4972;p79">
              <a:extLst>
                <a:ext uri="{864AEADA-4665-4B5B-9FF5-5626B71C9712}">
                  <a16:creationId xmlns:a16="http://schemas.microsoft.com/office/drawing/2010/main" id="{E22C76DF-8DC0-4BF6-9BE2-6088AF21E052}"/>
                </a:ext>
              </a:extLst>
            </p:cNvPr>
            <p:cNvSpPr/>
            <p:nvPr/>
          </p:nvSpPr>
          <p:spPr>
            <a:xfrm rot="0">
              <a:off x="2245842" y="1647469"/>
              <a:ext cx="3951" cy="964"/>
            </a:xfrm>
            <a:custGeom>
              <a:avLst/>
              <a:gdLst/>
              <a:ahLst/>
              <a:cxnLst/>
              <a:rect b="b" l="0" r="r" t="0"/>
              <a:pathLst>
                <a:path h="71" w="291">
                  <a:moveTo>
                    <a:pt x="291" y="1"/>
                  </a:moveTo>
                  <a:lnTo>
                    <a:pt x="291" y="1"/>
                  </a:lnTo>
                  <a:cubicBezTo>
                    <a:pt x="276" y="3"/>
                    <a:pt x="252" y="7"/>
                    <a:pt x="223" y="13"/>
                  </a:cubicBezTo>
                  <a:lnTo>
                    <a:pt x="223" y="13"/>
                  </a:lnTo>
                  <a:cubicBezTo>
                    <a:pt x="246" y="9"/>
                    <a:pt x="268" y="5"/>
                    <a:pt x="291" y="1"/>
                  </a:cubicBezTo>
                  <a:close/>
                  <a:moveTo>
                    <a:pt x="223" y="13"/>
                  </a:moveTo>
                  <a:cubicBezTo>
                    <a:pt x="148" y="28"/>
                    <a:pt x="73" y="46"/>
                    <a:pt x="0" y="71"/>
                  </a:cubicBezTo>
                  <a:cubicBezTo>
                    <a:pt x="84" y="45"/>
                    <a:pt x="165" y="26"/>
                    <a:pt x="223" y="1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59" name="Google Shape;4973;p79">
              <a:extLst>
                <a:ext uri="{769B3ACA-9FA3-411F-A8BC-9B22ACC70FE0}">
                  <a16:creationId xmlns:a16="http://schemas.microsoft.com/office/drawing/2010/main" id="{F0DA215C-61D2-4D06-B893-DF5AB74A08FA}"/>
                </a:ext>
              </a:extLst>
            </p:cNvPr>
            <p:cNvSpPr/>
            <p:nvPr/>
          </p:nvSpPr>
          <p:spPr>
            <a:xfrm rot="0">
              <a:off x="2264618" y="1659974"/>
              <a:ext cx="869" cy="1195"/>
            </a:xfrm>
            <a:custGeom>
              <a:avLst/>
              <a:gdLst/>
              <a:ahLst/>
              <a:cxnLst/>
              <a:rect b="b" l="0" r="r" t="0"/>
              <a:pathLst>
                <a:path h="88" w="64">
                  <a:moveTo>
                    <a:pt x="0" y="0"/>
                  </a:moveTo>
                  <a:lnTo>
                    <a:pt x="0" y="0"/>
                  </a:lnTo>
                  <a:cubicBezTo>
                    <a:pt x="21" y="35"/>
                    <a:pt x="42" y="63"/>
                    <a:pt x="63" y="88"/>
                  </a:cubicBezTo>
                  <a:cubicBezTo>
                    <a:pt x="42" y="63"/>
                    <a:pt x="21" y="32"/>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60" name="Google Shape;4974;p79">
              <a:extLst>
                <a:ext uri="{3BF89E54-B707-452F-AAC4-7084F641C192}">
                  <a16:creationId xmlns:a16="http://schemas.microsoft.com/office/drawing/2010/main" id="{2031BD73-C51B-4A03-A8AC-CEEE18748515}"/>
                </a:ext>
              </a:extLst>
            </p:cNvPr>
            <p:cNvSpPr/>
            <p:nvPr/>
          </p:nvSpPr>
          <p:spPr>
            <a:xfrm rot="0">
              <a:off x="2243370" y="1648990"/>
              <a:ext cx="489" cy="204"/>
            </a:xfrm>
            <a:custGeom>
              <a:avLst/>
              <a:gdLst/>
              <a:ahLst/>
              <a:cxnLst/>
              <a:rect b="b" l="0" r="r" t="0"/>
              <a:pathLst>
                <a:path h="15" w="36">
                  <a:moveTo>
                    <a:pt x="0" y="15"/>
                  </a:moveTo>
                  <a:lnTo>
                    <a:pt x="0" y="15"/>
                  </a:lnTo>
                  <a:lnTo>
                    <a:pt x="3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61" name="Google Shape;4975;p79">
              <a:extLst>
                <a:ext uri="{DB56181B-92AD-4A6D-901C-36743AECDA1D}">
                  <a16:creationId xmlns:a16="http://schemas.microsoft.com/office/drawing/2010/main" id="{AA9F99EE-ACE9-4B3F-959F-38F820BADA63}"/>
                </a:ext>
              </a:extLst>
            </p:cNvPr>
            <p:cNvSpPr/>
            <p:nvPr/>
          </p:nvSpPr>
          <p:spPr>
            <a:xfrm rot="0">
              <a:off x="2256242" y="1670238"/>
              <a:ext cx="4399" cy="7142"/>
            </a:xfrm>
            <a:custGeom>
              <a:avLst/>
              <a:gdLst/>
              <a:ahLst/>
              <a:cxnLst/>
              <a:rect b="b" l="0" r="r" t="0"/>
              <a:pathLst>
                <a:path h="526" w="324">
                  <a:moveTo>
                    <a:pt x="323" y="1"/>
                  </a:moveTo>
                  <a:lnTo>
                    <a:pt x="323" y="1"/>
                  </a:lnTo>
                  <a:cubicBezTo>
                    <a:pt x="323" y="75"/>
                    <a:pt x="251" y="195"/>
                    <a:pt x="68" y="439"/>
                  </a:cubicBezTo>
                  <a:lnTo>
                    <a:pt x="68" y="439"/>
                  </a:lnTo>
                  <a:cubicBezTo>
                    <a:pt x="254" y="194"/>
                    <a:pt x="323" y="75"/>
                    <a:pt x="323" y="1"/>
                  </a:cubicBezTo>
                  <a:close/>
                  <a:moveTo>
                    <a:pt x="68" y="439"/>
                  </a:moveTo>
                  <a:lnTo>
                    <a:pt x="68" y="439"/>
                  </a:lnTo>
                  <a:cubicBezTo>
                    <a:pt x="53" y="460"/>
                    <a:pt x="36" y="482"/>
                    <a:pt x="18" y="505"/>
                  </a:cubicBezTo>
                  <a:lnTo>
                    <a:pt x="11" y="513"/>
                  </a:lnTo>
                  <a:lnTo>
                    <a:pt x="22" y="501"/>
                  </a:lnTo>
                  <a:cubicBezTo>
                    <a:pt x="38" y="480"/>
                    <a:pt x="54" y="459"/>
                    <a:pt x="68" y="439"/>
                  </a:cubicBezTo>
                  <a:close/>
                  <a:moveTo>
                    <a:pt x="11" y="513"/>
                  </a:moveTo>
                  <a:lnTo>
                    <a:pt x="1" y="526"/>
                  </a:lnTo>
                  <a:lnTo>
                    <a:pt x="4" y="522"/>
                  </a:lnTo>
                  <a:lnTo>
                    <a:pt x="11" y="513"/>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62" name="Google Shape;4976;p79">
              <a:extLst>
                <a:ext uri="{8671E70C-5ADF-413A-A3F1-E29DE499C841}">
                  <a16:creationId xmlns:a16="http://schemas.microsoft.com/office/drawing/2010/main" id="{846A899E-037B-440D-9DB5-719E7AA5FDCB}"/>
                </a:ext>
              </a:extLst>
            </p:cNvPr>
            <p:cNvSpPr/>
            <p:nvPr/>
          </p:nvSpPr>
          <p:spPr>
            <a:xfrm rot="0">
              <a:off x="2256242" y="1677326"/>
              <a:ext cx="68" cy="54"/>
            </a:xfrm>
            <a:custGeom>
              <a:avLst/>
              <a:gdLst/>
              <a:ahLst/>
              <a:cxnLst/>
              <a:rect b="b" l="0" r="r" t="0"/>
              <a:pathLst>
                <a:path h="4" w="5">
                  <a:moveTo>
                    <a:pt x="1" y="4"/>
                  </a:moveTo>
                  <a:lnTo>
                    <a:pt x="1" y="4"/>
                  </a:ln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63" name="Google Shape;4977;p79">
              <a:extLst>
                <a:ext uri="{9C56C67E-4F17-4A94-9027-37DC44C07238}">
                  <a16:creationId xmlns:a16="http://schemas.microsoft.com/office/drawing/2010/main" id="{B4F008E4-07E6-4089-A8ED-15A1E2E9A420}"/>
                </a:ext>
              </a:extLst>
            </p:cNvPr>
            <p:cNvSpPr/>
            <p:nvPr/>
          </p:nvSpPr>
          <p:spPr>
            <a:xfrm rot="0">
              <a:off x="2218985" y="1572222"/>
              <a:ext cx="67847" cy="47032"/>
            </a:xfrm>
            <a:custGeom>
              <a:avLst/>
              <a:gdLst/>
              <a:ahLst/>
              <a:cxnLst/>
              <a:rect b="b" l="0" r="r" t="0"/>
              <a:pathLst>
                <a:path h="3464" w="4997">
                  <a:moveTo>
                    <a:pt x="2643" y="1"/>
                  </a:moveTo>
                  <a:cubicBezTo>
                    <a:pt x="2633" y="4"/>
                    <a:pt x="2622" y="8"/>
                    <a:pt x="2612" y="11"/>
                  </a:cubicBezTo>
                  <a:lnTo>
                    <a:pt x="2601" y="15"/>
                  </a:lnTo>
                  <a:lnTo>
                    <a:pt x="2580" y="25"/>
                  </a:lnTo>
                  <a:lnTo>
                    <a:pt x="2573" y="29"/>
                  </a:lnTo>
                  <a:cubicBezTo>
                    <a:pt x="2563" y="32"/>
                    <a:pt x="2556" y="36"/>
                    <a:pt x="2549" y="43"/>
                  </a:cubicBezTo>
                  <a:cubicBezTo>
                    <a:pt x="2528" y="64"/>
                    <a:pt x="2507" y="88"/>
                    <a:pt x="2493" y="116"/>
                  </a:cubicBezTo>
                  <a:cubicBezTo>
                    <a:pt x="2454" y="172"/>
                    <a:pt x="2405" y="253"/>
                    <a:pt x="2297" y="253"/>
                  </a:cubicBezTo>
                  <a:cubicBezTo>
                    <a:pt x="2269" y="253"/>
                    <a:pt x="2237" y="249"/>
                    <a:pt x="2206" y="246"/>
                  </a:cubicBezTo>
                  <a:cubicBezTo>
                    <a:pt x="2175" y="242"/>
                    <a:pt x="2145" y="239"/>
                    <a:pt x="2117" y="239"/>
                  </a:cubicBezTo>
                  <a:cubicBezTo>
                    <a:pt x="2065" y="239"/>
                    <a:pt x="2016" y="250"/>
                    <a:pt x="1964" y="288"/>
                  </a:cubicBezTo>
                  <a:cubicBezTo>
                    <a:pt x="1929" y="316"/>
                    <a:pt x="1901" y="351"/>
                    <a:pt x="1877" y="389"/>
                  </a:cubicBezTo>
                  <a:cubicBezTo>
                    <a:pt x="1852" y="424"/>
                    <a:pt x="1842" y="470"/>
                    <a:pt x="1849" y="515"/>
                  </a:cubicBezTo>
                  <a:lnTo>
                    <a:pt x="1849" y="519"/>
                  </a:lnTo>
                  <a:cubicBezTo>
                    <a:pt x="1859" y="585"/>
                    <a:pt x="1870" y="670"/>
                    <a:pt x="1838" y="729"/>
                  </a:cubicBezTo>
                  <a:cubicBezTo>
                    <a:pt x="1835" y="740"/>
                    <a:pt x="1831" y="747"/>
                    <a:pt x="1824" y="757"/>
                  </a:cubicBezTo>
                  <a:cubicBezTo>
                    <a:pt x="1796" y="785"/>
                    <a:pt x="1758" y="803"/>
                    <a:pt x="1719" y="803"/>
                  </a:cubicBezTo>
                  <a:cubicBezTo>
                    <a:pt x="1705" y="803"/>
                    <a:pt x="1705" y="803"/>
                    <a:pt x="1681" y="838"/>
                  </a:cubicBezTo>
                  <a:cubicBezTo>
                    <a:pt x="1656" y="887"/>
                    <a:pt x="1614" y="925"/>
                    <a:pt x="1562" y="946"/>
                  </a:cubicBezTo>
                  <a:cubicBezTo>
                    <a:pt x="1478" y="974"/>
                    <a:pt x="1341" y="1104"/>
                    <a:pt x="1331" y="1153"/>
                  </a:cubicBezTo>
                  <a:cubicBezTo>
                    <a:pt x="1327" y="1170"/>
                    <a:pt x="1324" y="1195"/>
                    <a:pt x="1320" y="1219"/>
                  </a:cubicBezTo>
                  <a:cubicBezTo>
                    <a:pt x="1306" y="1331"/>
                    <a:pt x="1292" y="1464"/>
                    <a:pt x="1184" y="1464"/>
                  </a:cubicBezTo>
                  <a:cubicBezTo>
                    <a:pt x="1107" y="1464"/>
                    <a:pt x="921" y="1503"/>
                    <a:pt x="879" y="1552"/>
                  </a:cubicBezTo>
                  <a:lnTo>
                    <a:pt x="862" y="1573"/>
                  </a:lnTo>
                  <a:lnTo>
                    <a:pt x="851" y="1587"/>
                  </a:lnTo>
                  <a:lnTo>
                    <a:pt x="841" y="1597"/>
                  </a:lnTo>
                  <a:cubicBezTo>
                    <a:pt x="813" y="1625"/>
                    <a:pt x="781" y="1653"/>
                    <a:pt x="750" y="1674"/>
                  </a:cubicBezTo>
                  <a:lnTo>
                    <a:pt x="732" y="1681"/>
                  </a:lnTo>
                  <a:lnTo>
                    <a:pt x="729" y="1681"/>
                  </a:lnTo>
                  <a:lnTo>
                    <a:pt x="711" y="1692"/>
                  </a:lnTo>
                  <a:lnTo>
                    <a:pt x="704" y="1692"/>
                  </a:lnTo>
                  <a:lnTo>
                    <a:pt x="686" y="1695"/>
                  </a:lnTo>
                  <a:lnTo>
                    <a:pt x="683" y="1695"/>
                  </a:lnTo>
                  <a:cubicBezTo>
                    <a:pt x="662" y="1702"/>
                    <a:pt x="641" y="1706"/>
                    <a:pt x="623" y="1706"/>
                  </a:cubicBezTo>
                  <a:lnTo>
                    <a:pt x="564" y="1706"/>
                  </a:lnTo>
                  <a:cubicBezTo>
                    <a:pt x="550" y="1706"/>
                    <a:pt x="539" y="1702"/>
                    <a:pt x="529" y="1699"/>
                  </a:cubicBezTo>
                  <a:lnTo>
                    <a:pt x="375" y="1699"/>
                  </a:lnTo>
                  <a:lnTo>
                    <a:pt x="273" y="1695"/>
                  </a:lnTo>
                  <a:lnTo>
                    <a:pt x="200" y="1695"/>
                  </a:lnTo>
                  <a:lnTo>
                    <a:pt x="200" y="1699"/>
                  </a:lnTo>
                  <a:cubicBezTo>
                    <a:pt x="175" y="1779"/>
                    <a:pt x="186" y="1863"/>
                    <a:pt x="221" y="1937"/>
                  </a:cubicBezTo>
                  <a:cubicBezTo>
                    <a:pt x="228" y="1947"/>
                    <a:pt x="235" y="1958"/>
                    <a:pt x="245" y="1968"/>
                  </a:cubicBezTo>
                  <a:cubicBezTo>
                    <a:pt x="252" y="1979"/>
                    <a:pt x="259" y="1986"/>
                    <a:pt x="266" y="1993"/>
                  </a:cubicBezTo>
                  <a:cubicBezTo>
                    <a:pt x="354" y="2070"/>
                    <a:pt x="396" y="2276"/>
                    <a:pt x="375" y="2413"/>
                  </a:cubicBezTo>
                  <a:cubicBezTo>
                    <a:pt x="361" y="2518"/>
                    <a:pt x="312" y="2560"/>
                    <a:pt x="277" y="2574"/>
                  </a:cubicBezTo>
                  <a:cubicBezTo>
                    <a:pt x="158" y="2626"/>
                    <a:pt x="14" y="2749"/>
                    <a:pt x="0" y="2795"/>
                  </a:cubicBezTo>
                  <a:cubicBezTo>
                    <a:pt x="18" y="2816"/>
                    <a:pt x="35" y="2837"/>
                    <a:pt x="60" y="2854"/>
                  </a:cubicBezTo>
                  <a:cubicBezTo>
                    <a:pt x="123" y="2907"/>
                    <a:pt x="210" y="2984"/>
                    <a:pt x="179" y="3092"/>
                  </a:cubicBezTo>
                  <a:cubicBezTo>
                    <a:pt x="161" y="3166"/>
                    <a:pt x="158" y="3239"/>
                    <a:pt x="165" y="3313"/>
                  </a:cubicBezTo>
                  <a:lnTo>
                    <a:pt x="252" y="3313"/>
                  </a:lnTo>
                  <a:lnTo>
                    <a:pt x="270" y="3309"/>
                  </a:lnTo>
                  <a:lnTo>
                    <a:pt x="277" y="3306"/>
                  </a:lnTo>
                  <a:lnTo>
                    <a:pt x="291" y="3302"/>
                  </a:lnTo>
                  <a:lnTo>
                    <a:pt x="301" y="3299"/>
                  </a:lnTo>
                  <a:lnTo>
                    <a:pt x="312" y="3295"/>
                  </a:lnTo>
                  <a:lnTo>
                    <a:pt x="326" y="3288"/>
                  </a:lnTo>
                  <a:lnTo>
                    <a:pt x="333" y="3281"/>
                  </a:lnTo>
                  <a:cubicBezTo>
                    <a:pt x="340" y="3278"/>
                    <a:pt x="347" y="3271"/>
                    <a:pt x="354" y="3264"/>
                  </a:cubicBezTo>
                  <a:cubicBezTo>
                    <a:pt x="371" y="3246"/>
                    <a:pt x="385" y="3229"/>
                    <a:pt x="403" y="3211"/>
                  </a:cubicBezTo>
                  <a:cubicBezTo>
                    <a:pt x="473" y="3127"/>
                    <a:pt x="557" y="3036"/>
                    <a:pt x="757" y="3036"/>
                  </a:cubicBezTo>
                  <a:cubicBezTo>
                    <a:pt x="1369" y="3036"/>
                    <a:pt x="1660" y="3075"/>
                    <a:pt x="1744" y="3169"/>
                  </a:cubicBezTo>
                  <a:cubicBezTo>
                    <a:pt x="1769" y="3199"/>
                    <a:pt x="1824" y="3206"/>
                    <a:pt x="1886" y="3206"/>
                  </a:cubicBezTo>
                  <a:cubicBezTo>
                    <a:pt x="1910" y="3206"/>
                    <a:pt x="1936" y="3205"/>
                    <a:pt x="1961" y="3204"/>
                  </a:cubicBezTo>
                  <a:cubicBezTo>
                    <a:pt x="1978" y="3203"/>
                    <a:pt x="1996" y="3202"/>
                    <a:pt x="2014" y="3202"/>
                  </a:cubicBezTo>
                  <a:cubicBezTo>
                    <a:pt x="2084" y="3202"/>
                    <a:pt x="2155" y="3213"/>
                    <a:pt x="2220" y="3236"/>
                  </a:cubicBezTo>
                  <a:cubicBezTo>
                    <a:pt x="2357" y="3294"/>
                    <a:pt x="2457" y="3317"/>
                    <a:pt x="2499" y="3317"/>
                  </a:cubicBezTo>
                  <a:cubicBezTo>
                    <a:pt x="2502" y="3317"/>
                    <a:pt x="2504" y="3316"/>
                    <a:pt x="2507" y="3316"/>
                  </a:cubicBezTo>
                  <a:cubicBezTo>
                    <a:pt x="2514" y="3295"/>
                    <a:pt x="2528" y="3278"/>
                    <a:pt x="2549" y="3267"/>
                  </a:cubicBezTo>
                  <a:cubicBezTo>
                    <a:pt x="2562" y="3259"/>
                    <a:pt x="2576" y="3256"/>
                    <a:pt x="2591" y="3256"/>
                  </a:cubicBezTo>
                  <a:cubicBezTo>
                    <a:pt x="2623" y="3256"/>
                    <a:pt x="2659" y="3271"/>
                    <a:pt x="2699" y="3288"/>
                  </a:cubicBezTo>
                  <a:cubicBezTo>
                    <a:pt x="2727" y="3302"/>
                    <a:pt x="2755" y="3313"/>
                    <a:pt x="2787" y="3320"/>
                  </a:cubicBezTo>
                  <a:lnTo>
                    <a:pt x="2797" y="3323"/>
                  </a:lnTo>
                  <a:lnTo>
                    <a:pt x="2801" y="3323"/>
                  </a:lnTo>
                  <a:cubicBezTo>
                    <a:pt x="2815" y="3327"/>
                    <a:pt x="2833" y="3330"/>
                    <a:pt x="2847" y="3330"/>
                  </a:cubicBezTo>
                  <a:lnTo>
                    <a:pt x="2868" y="3330"/>
                  </a:lnTo>
                  <a:cubicBezTo>
                    <a:pt x="2875" y="3327"/>
                    <a:pt x="2882" y="3323"/>
                    <a:pt x="2889" y="3320"/>
                  </a:cubicBezTo>
                  <a:cubicBezTo>
                    <a:pt x="2921" y="3302"/>
                    <a:pt x="2953" y="3295"/>
                    <a:pt x="2983" y="3295"/>
                  </a:cubicBezTo>
                  <a:cubicBezTo>
                    <a:pt x="3065" y="3295"/>
                    <a:pt x="3135" y="3349"/>
                    <a:pt x="3186" y="3390"/>
                  </a:cubicBezTo>
                  <a:cubicBezTo>
                    <a:pt x="3207" y="3404"/>
                    <a:pt x="3228" y="3421"/>
                    <a:pt x="3249" y="3432"/>
                  </a:cubicBezTo>
                  <a:cubicBezTo>
                    <a:pt x="3256" y="3428"/>
                    <a:pt x="3263" y="3425"/>
                    <a:pt x="3274" y="3425"/>
                  </a:cubicBezTo>
                  <a:lnTo>
                    <a:pt x="3281" y="3421"/>
                  </a:lnTo>
                  <a:lnTo>
                    <a:pt x="3298" y="3414"/>
                  </a:lnTo>
                  <a:lnTo>
                    <a:pt x="3309" y="3411"/>
                  </a:lnTo>
                  <a:lnTo>
                    <a:pt x="3326" y="3407"/>
                  </a:lnTo>
                  <a:lnTo>
                    <a:pt x="3340" y="3407"/>
                  </a:lnTo>
                  <a:lnTo>
                    <a:pt x="3358" y="3404"/>
                  </a:lnTo>
                  <a:lnTo>
                    <a:pt x="3372" y="3404"/>
                  </a:lnTo>
                  <a:lnTo>
                    <a:pt x="3393" y="3400"/>
                  </a:lnTo>
                  <a:lnTo>
                    <a:pt x="3589" y="3400"/>
                  </a:lnTo>
                  <a:lnTo>
                    <a:pt x="3610" y="3404"/>
                  </a:lnTo>
                  <a:lnTo>
                    <a:pt x="3631" y="3404"/>
                  </a:lnTo>
                  <a:lnTo>
                    <a:pt x="3652" y="3407"/>
                  </a:lnTo>
                  <a:lnTo>
                    <a:pt x="3669" y="3411"/>
                  </a:lnTo>
                  <a:lnTo>
                    <a:pt x="3690" y="3418"/>
                  </a:lnTo>
                  <a:lnTo>
                    <a:pt x="3708" y="3421"/>
                  </a:lnTo>
                  <a:lnTo>
                    <a:pt x="3729" y="3428"/>
                  </a:lnTo>
                  <a:lnTo>
                    <a:pt x="3743" y="3432"/>
                  </a:lnTo>
                  <a:lnTo>
                    <a:pt x="3764" y="3442"/>
                  </a:lnTo>
                  <a:lnTo>
                    <a:pt x="3774" y="3446"/>
                  </a:lnTo>
                  <a:cubicBezTo>
                    <a:pt x="3785" y="3449"/>
                    <a:pt x="3792" y="3456"/>
                    <a:pt x="3802" y="3463"/>
                  </a:cubicBezTo>
                  <a:cubicBezTo>
                    <a:pt x="3806" y="3425"/>
                    <a:pt x="3809" y="3386"/>
                    <a:pt x="3809" y="3348"/>
                  </a:cubicBezTo>
                  <a:cubicBezTo>
                    <a:pt x="3809" y="3236"/>
                    <a:pt x="4030" y="3047"/>
                    <a:pt x="4159" y="2942"/>
                  </a:cubicBezTo>
                  <a:lnTo>
                    <a:pt x="4177" y="2928"/>
                  </a:lnTo>
                  <a:lnTo>
                    <a:pt x="4345" y="2928"/>
                  </a:lnTo>
                  <a:lnTo>
                    <a:pt x="4369" y="2924"/>
                  </a:lnTo>
                  <a:lnTo>
                    <a:pt x="4373" y="2924"/>
                  </a:lnTo>
                  <a:lnTo>
                    <a:pt x="4394" y="2917"/>
                  </a:lnTo>
                  <a:lnTo>
                    <a:pt x="4404" y="2917"/>
                  </a:lnTo>
                  <a:lnTo>
                    <a:pt x="4422" y="2914"/>
                  </a:lnTo>
                  <a:lnTo>
                    <a:pt x="4429" y="2914"/>
                  </a:lnTo>
                  <a:lnTo>
                    <a:pt x="4446" y="2910"/>
                  </a:lnTo>
                  <a:lnTo>
                    <a:pt x="4453" y="2907"/>
                  </a:lnTo>
                  <a:lnTo>
                    <a:pt x="4460" y="2907"/>
                  </a:lnTo>
                  <a:cubicBezTo>
                    <a:pt x="4439" y="2851"/>
                    <a:pt x="4422" y="2791"/>
                    <a:pt x="4408" y="2731"/>
                  </a:cubicBezTo>
                  <a:cubicBezTo>
                    <a:pt x="4404" y="2714"/>
                    <a:pt x="4401" y="2696"/>
                    <a:pt x="4397" y="2682"/>
                  </a:cubicBezTo>
                  <a:cubicBezTo>
                    <a:pt x="4380" y="2616"/>
                    <a:pt x="4362" y="2560"/>
                    <a:pt x="4345" y="2507"/>
                  </a:cubicBezTo>
                  <a:cubicBezTo>
                    <a:pt x="4303" y="2360"/>
                    <a:pt x="4264" y="2248"/>
                    <a:pt x="4338" y="2161"/>
                  </a:cubicBezTo>
                  <a:cubicBezTo>
                    <a:pt x="4367" y="2128"/>
                    <a:pt x="4401" y="2116"/>
                    <a:pt x="4437" y="2116"/>
                  </a:cubicBezTo>
                  <a:cubicBezTo>
                    <a:pt x="4492" y="2116"/>
                    <a:pt x="4551" y="2143"/>
                    <a:pt x="4604" y="2164"/>
                  </a:cubicBezTo>
                  <a:cubicBezTo>
                    <a:pt x="4642" y="2185"/>
                    <a:pt x="4681" y="2199"/>
                    <a:pt x="4723" y="2206"/>
                  </a:cubicBezTo>
                  <a:cubicBezTo>
                    <a:pt x="4726" y="2208"/>
                    <a:pt x="4731" y="2209"/>
                    <a:pt x="4735" y="2209"/>
                  </a:cubicBezTo>
                  <a:cubicBezTo>
                    <a:pt x="4740" y="2209"/>
                    <a:pt x="4744" y="2208"/>
                    <a:pt x="4747" y="2206"/>
                  </a:cubicBezTo>
                  <a:cubicBezTo>
                    <a:pt x="4789" y="2189"/>
                    <a:pt x="4828" y="2171"/>
                    <a:pt x="4866" y="2150"/>
                  </a:cubicBezTo>
                  <a:cubicBezTo>
                    <a:pt x="4996" y="2073"/>
                    <a:pt x="4989" y="2028"/>
                    <a:pt x="4989" y="2028"/>
                  </a:cubicBezTo>
                  <a:cubicBezTo>
                    <a:pt x="4972" y="1947"/>
                    <a:pt x="4817" y="1818"/>
                    <a:pt x="4737" y="1797"/>
                  </a:cubicBezTo>
                  <a:cubicBezTo>
                    <a:pt x="4667" y="1779"/>
                    <a:pt x="4621" y="1716"/>
                    <a:pt x="4576" y="1650"/>
                  </a:cubicBezTo>
                  <a:cubicBezTo>
                    <a:pt x="4527" y="1583"/>
                    <a:pt x="4481" y="1517"/>
                    <a:pt x="4411" y="1492"/>
                  </a:cubicBezTo>
                  <a:cubicBezTo>
                    <a:pt x="4331" y="1457"/>
                    <a:pt x="4271" y="1391"/>
                    <a:pt x="4243" y="1310"/>
                  </a:cubicBezTo>
                  <a:lnTo>
                    <a:pt x="4233" y="1279"/>
                  </a:lnTo>
                  <a:cubicBezTo>
                    <a:pt x="4219" y="1230"/>
                    <a:pt x="4187" y="1181"/>
                    <a:pt x="4145" y="1149"/>
                  </a:cubicBezTo>
                  <a:cubicBezTo>
                    <a:pt x="4019" y="1069"/>
                    <a:pt x="4033" y="936"/>
                    <a:pt x="4047" y="827"/>
                  </a:cubicBezTo>
                  <a:cubicBezTo>
                    <a:pt x="4054" y="789"/>
                    <a:pt x="4054" y="750"/>
                    <a:pt x="4054" y="712"/>
                  </a:cubicBezTo>
                  <a:cubicBezTo>
                    <a:pt x="4051" y="663"/>
                    <a:pt x="4051" y="617"/>
                    <a:pt x="4054" y="568"/>
                  </a:cubicBezTo>
                  <a:cubicBezTo>
                    <a:pt x="4054" y="508"/>
                    <a:pt x="4058" y="410"/>
                    <a:pt x="4040" y="386"/>
                  </a:cubicBezTo>
                  <a:lnTo>
                    <a:pt x="4016" y="375"/>
                  </a:lnTo>
                  <a:cubicBezTo>
                    <a:pt x="3806" y="265"/>
                    <a:pt x="3694" y="236"/>
                    <a:pt x="3634" y="236"/>
                  </a:cubicBezTo>
                  <a:cubicBezTo>
                    <a:pt x="3615" y="236"/>
                    <a:pt x="3602" y="238"/>
                    <a:pt x="3592" y="242"/>
                  </a:cubicBezTo>
                  <a:lnTo>
                    <a:pt x="3578" y="249"/>
                  </a:lnTo>
                  <a:cubicBezTo>
                    <a:pt x="3509" y="279"/>
                    <a:pt x="3437" y="312"/>
                    <a:pt x="3370" y="312"/>
                  </a:cubicBezTo>
                  <a:cubicBezTo>
                    <a:pt x="3336" y="312"/>
                    <a:pt x="3303" y="304"/>
                    <a:pt x="3274" y="281"/>
                  </a:cubicBezTo>
                  <a:cubicBezTo>
                    <a:pt x="3270" y="277"/>
                    <a:pt x="3263" y="274"/>
                    <a:pt x="3260" y="270"/>
                  </a:cubicBezTo>
                  <a:lnTo>
                    <a:pt x="3253" y="263"/>
                  </a:lnTo>
                  <a:cubicBezTo>
                    <a:pt x="3239" y="249"/>
                    <a:pt x="3228" y="232"/>
                    <a:pt x="3218" y="214"/>
                  </a:cubicBezTo>
                  <a:cubicBezTo>
                    <a:pt x="3176" y="141"/>
                    <a:pt x="3134" y="106"/>
                    <a:pt x="3078" y="106"/>
                  </a:cubicBezTo>
                  <a:cubicBezTo>
                    <a:pt x="3064" y="106"/>
                    <a:pt x="3050" y="106"/>
                    <a:pt x="3036" y="109"/>
                  </a:cubicBezTo>
                  <a:cubicBezTo>
                    <a:pt x="3029" y="109"/>
                    <a:pt x="3022" y="109"/>
                    <a:pt x="3015" y="113"/>
                  </a:cubicBezTo>
                  <a:cubicBezTo>
                    <a:pt x="2983" y="120"/>
                    <a:pt x="2952" y="127"/>
                    <a:pt x="2920" y="127"/>
                  </a:cubicBezTo>
                  <a:cubicBezTo>
                    <a:pt x="2857" y="127"/>
                    <a:pt x="2790" y="106"/>
                    <a:pt x="2734" y="71"/>
                  </a:cubicBezTo>
                  <a:cubicBezTo>
                    <a:pt x="2710" y="53"/>
                    <a:pt x="2685" y="36"/>
                    <a:pt x="2661" y="15"/>
                  </a:cubicBezTo>
                  <a:cubicBezTo>
                    <a:pt x="2657" y="11"/>
                    <a:pt x="2650" y="4"/>
                    <a:pt x="264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64" name="Google Shape;4978;p79">
              <a:extLst>
                <a:ext uri="{D9450602-885D-4318-A3C6-5FF632FC51C2}">
                  <a16:creationId xmlns:a16="http://schemas.microsoft.com/office/drawing/2010/main" id="{C8AC9D91-74E8-492D-B8E7-E34659DE8C65}"/>
                </a:ext>
              </a:extLst>
            </p:cNvPr>
            <p:cNvSpPr/>
            <p:nvPr/>
          </p:nvSpPr>
          <p:spPr>
            <a:xfrm rot="0">
              <a:off x="2221972" y="1598508"/>
              <a:ext cx="352" cy="448"/>
            </a:xfrm>
            <a:custGeom>
              <a:avLst/>
              <a:gdLst/>
              <a:ahLst/>
              <a:cxnLst/>
              <a:rect b="b" l="0" r="r" t="0"/>
              <a:pathLst>
                <a:path h="33" w="26">
                  <a:moveTo>
                    <a:pt x="25" y="32"/>
                  </a:moveTo>
                  <a:cubicBezTo>
                    <a:pt x="15" y="22"/>
                    <a:pt x="8" y="11"/>
                    <a:pt x="1" y="1"/>
                  </a:cubicBezTo>
                  <a:cubicBezTo>
                    <a:pt x="8" y="11"/>
                    <a:pt x="15" y="22"/>
                    <a:pt x="25"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65" name="Google Shape;4979;p79">
              <a:extLst>
                <a:ext uri="{3387CC07-5AC8-4981-B502-25B554D17F4C}">
                  <a16:creationId xmlns:a16="http://schemas.microsoft.com/office/drawing/2010/main" id="{E85C0957-50C3-4B5B-BF09-4326478EAAF9}"/>
                </a:ext>
              </a:extLst>
            </p:cNvPr>
            <p:cNvSpPr/>
            <p:nvPr/>
          </p:nvSpPr>
          <p:spPr>
            <a:xfrm rot="0">
              <a:off x="2221212" y="1594666"/>
              <a:ext cx="827" cy="3856"/>
            </a:xfrm>
            <a:custGeom>
              <a:avLst/>
              <a:gdLst/>
              <a:ahLst/>
              <a:cxnLst/>
              <a:rect b="b" l="0" r="r" t="0"/>
              <a:pathLst>
                <a:path h="284" w="61">
                  <a:moveTo>
                    <a:pt x="39" y="0"/>
                  </a:moveTo>
                  <a:lnTo>
                    <a:pt x="39" y="0"/>
                  </a:lnTo>
                  <a:cubicBezTo>
                    <a:pt x="1" y="91"/>
                    <a:pt x="8" y="200"/>
                    <a:pt x="60" y="284"/>
                  </a:cubicBezTo>
                  <a:cubicBezTo>
                    <a:pt x="8" y="200"/>
                    <a:pt x="1" y="91"/>
                    <a:pt x="3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66" name="Google Shape;4980;p79">
              <a:extLst>
                <a:ext uri="{864B367E-453A-4132-9408-0D9FB4C05405}">
                  <a16:creationId xmlns:a16="http://schemas.microsoft.com/office/drawing/2010/main" id="{E325CC49-2902-4F72-B509-278B85171478}"/>
                </a:ext>
              </a:extLst>
            </p:cNvPr>
            <p:cNvSpPr/>
            <p:nvPr/>
          </p:nvSpPr>
          <p:spPr>
            <a:xfrm rot="0">
              <a:off x="2277355" y="1611733"/>
              <a:ext cx="149" cy="14"/>
            </a:xfrm>
            <a:custGeom>
              <a:avLst/>
              <a:gdLst/>
              <a:ahLst/>
              <a:cxnLst/>
              <a:rect b="b" l="0" r="r" t="0"/>
              <a:pathLst>
                <a:path h="1" w="11">
                  <a:moveTo>
                    <a:pt x="0" y="0"/>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67" name="Google Shape;4981;p79">
              <a:extLst>
                <a:ext uri="{EAD42807-A5F0-4E8B-807E-4A948CB41281}">
                  <a16:creationId xmlns:a16="http://schemas.microsoft.com/office/drawing/2010/main" id="{5361B39F-2AFD-4241-8AD0-C4D5D96C7EF7}"/>
                </a:ext>
              </a:extLst>
            </p:cNvPr>
            <p:cNvSpPr/>
            <p:nvPr/>
          </p:nvSpPr>
          <p:spPr>
            <a:xfrm rot="0">
              <a:off x="2222923" y="1617001"/>
              <a:ext cx="163" cy="68"/>
            </a:xfrm>
            <a:custGeom>
              <a:avLst/>
              <a:gdLst/>
              <a:ahLst/>
              <a:cxnLst/>
              <a:rect b="b" l="0" r="r" t="0"/>
              <a:pathLst>
                <a:path h="5" w="12">
                  <a:moveTo>
                    <a:pt x="1" y="4"/>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68" name="Google Shape;4982;p79">
              <a:extLst>
                <a:ext uri="{3B05002B-6B31-444E-862B-F26B8E587F51}">
                  <a16:creationId xmlns:a16="http://schemas.microsoft.com/office/drawing/2010/main" id="{A5F2E03B-FA12-417B-99EC-A9F0CE9513E0}"/>
                </a:ext>
              </a:extLst>
            </p:cNvPr>
            <p:cNvSpPr/>
            <p:nvPr/>
          </p:nvSpPr>
          <p:spPr>
            <a:xfrm rot="0">
              <a:off x="2223546" y="1616526"/>
              <a:ext cx="244" cy="258"/>
            </a:xfrm>
            <a:custGeom>
              <a:avLst/>
              <a:gdLst/>
              <a:ahLst/>
              <a:cxnLst/>
              <a:rect b="b" l="0" r="r" t="0"/>
              <a:pathLst>
                <a:path h="19" w="18">
                  <a:moveTo>
                    <a:pt x="0" y="18"/>
                  </a:moveTo>
                  <a:cubicBezTo>
                    <a:pt x="4" y="11"/>
                    <a:pt x="11" y="4"/>
                    <a:pt x="18" y="1"/>
                  </a:cubicBezTo>
                  <a:cubicBezTo>
                    <a:pt x="11" y="4"/>
                    <a:pt x="4" y="11"/>
                    <a:pt x="0"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69" name="Google Shape;4983;p79">
              <a:extLst>
                <a:ext uri="{A6FB7B98-EA70-431E-9958-560041F69FAC}">
                  <a16:creationId xmlns:a16="http://schemas.microsoft.com/office/drawing/2010/main" id="{FC2B084A-D22B-4207-8D59-CC9CD2F390D0}"/>
                </a:ext>
              </a:extLst>
            </p:cNvPr>
            <p:cNvSpPr/>
            <p:nvPr/>
          </p:nvSpPr>
          <p:spPr>
            <a:xfrm rot="0">
              <a:off x="2223207" y="1616811"/>
              <a:ext cx="163" cy="109"/>
            </a:xfrm>
            <a:custGeom>
              <a:avLst/>
              <a:gdLst/>
              <a:ahLst/>
              <a:cxnLst/>
              <a:rect b="b" l="0" r="r" t="0"/>
              <a:pathLst>
                <a:path h="8" w="12">
                  <a:moveTo>
                    <a:pt x="1" y="8"/>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70" name="Google Shape;4984;p79">
              <a:extLst>
                <a:ext uri="{38C533F2-29FE-4027-8595-9A853EFDCCB4}">
                  <a16:creationId xmlns:a16="http://schemas.microsoft.com/office/drawing/2010/main" id="{61C6431F-F3A8-4C13-86E6-60EC04ED5C53}"/>
                </a:ext>
              </a:extLst>
            </p:cNvPr>
            <p:cNvSpPr/>
            <p:nvPr/>
          </p:nvSpPr>
          <p:spPr>
            <a:xfrm rot="0">
              <a:off x="2276784" y="1611774"/>
              <a:ext cx="149" cy="14"/>
            </a:xfrm>
            <a:custGeom>
              <a:avLst/>
              <a:gdLst/>
              <a:ahLst/>
              <a:cxnLst/>
              <a:rect b="b" l="0" r="r" t="0"/>
              <a:pathLst>
                <a:path h="1" w="11">
                  <a:moveTo>
                    <a:pt x="0" y="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71" name="Google Shape;4985;p79">
              <a:extLst>
                <a:ext uri="{AAEDCE8F-CA9F-45B8-A531-B91105A48985}">
                  <a16:creationId xmlns:a16="http://schemas.microsoft.com/office/drawing/2010/main" id="{368C9F50-5BCE-4F1D-B522-118353CB7CBA}"/>
                </a:ext>
              </a:extLst>
            </p:cNvPr>
            <p:cNvSpPr/>
            <p:nvPr/>
          </p:nvSpPr>
          <p:spPr>
            <a:xfrm rot="0">
              <a:off x="2277016" y="1611774"/>
              <a:ext cx="204" cy="14"/>
            </a:xfrm>
            <a:custGeom>
              <a:avLst/>
              <a:gdLst/>
              <a:ahLst/>
              <a:cxnLst/>
              <a:rect b="b" l="0" r="r" t="0"/>
              <a:pathLst>
                <a:path h="1" w="15">
                  <a:moveTo>
                    <a:pt x="1" y="1"/>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72" name="Google Shape;4986;p79">
              <a:extLst>
                <a:ext uri="{29B71EEF-6825-480E-8AAE-891EAE7DEBC2}">
                  <a16:creationId xmlns:a16="http://schemas.microsoft.com/office/drawing/2010/main" id="{7D6FC2F2-8C14-4440-A678-70A14B860DDB}"/>
                </a:ext>
              </a:extLst>
            </p:cNvPr>
            <p:cNvSpPr/>
            <p:nvPr/>
          </p:nvSpPr>
          <p:spPr>
            <a:xfrm rot="0">
              <a:off x="2263425" y="1618575"/>
              <a:ext cx="109" cy="54"/>
            </a:xfrm>
            <a:custGeom>
              <a:avLst/>
              <a:gdLst/>
              <a:ahLst/>
              <a:cxnLst/>
              <a:rect b="b" l="0" r="r" t="0"/>
              <a:pathLst>
                <a:path h="4" w="8">
                  <a:moveTo>
                    <a:pt x="1" y="4"/>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73" name="Google Shape;4987;p79">
              <a:extLst>
                <a:ext uri="{CC399EE2-E324-4429-9F2F-72DEAD3E94D5}">
                  <a16:creationId xmlns:a16="http://schemas.microsoft.com/office/drawing/2010/main" id="{CC891902-24BE-4984-AAFE-51948B055126}"/>
                </a:ext>
              </a:extLst>
            </p:cNvPr>
            <p:cNvSpPr/>
            <p:nvPr/>
          </p:nvSpPr>
          <p:spPr>
            <a:xfrm rot="0">
              <a:off x="2257776" y="1617381"/>
              <a:ext cx="149" cy="14"/>
            </a:xfrm>
            <a:custGeom>
              <a:avLst/>
              <a:gdLst/>
              <a:ahLst/>
              <a:cxnLst/>
              <a:rect b="b" l="0" r="r" t="0"/>
              <a:pathLst>
                <a:path h="1" w="11">
                  <a:moveTo>
                    <a:pt x="0" y="1"/>
                  </a:moveTo>
                  <a:cubicBezTo>
                    <a:pt x="4" y="1"/>
                    <a:pt x="7" y="1"/>
                    <a:pt x="11" y="1"/>
                  </a:cubicBezTo>
                  <a:cubicBezTo>
                    <a:pt x="7" y="1"/>
                    <a:pt x="4" y="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74" name="Google Shape;4988;p79">
              <a:extLst>
                <a:ext uri="{5EDEFA94-0173-4095-815B-41007615F417}">
                  <a16:creationId xmlns:a16="http://schemas.microsoft.com/office/drawing/2010/main" id="{A643F840-1515-4A89-8011-F34D32E6EC13}"/>
                </a:ext>
              </a:extLst>
            </p:cNvPr>
            <p:cNvSpPr/>
            <p:nvPr/>
          </p:nvSpPr>
          <p:spPr>
            <a:xfrm rot="0">
              <a:off x="2256812" y="1617286"/>
              <a:ext cx="163" cy="68"/>
            </a:xfrm>
            <a:custGeom>
              <a:avLst/>
              <a:gdLst/>
              <a:ahLst/>
              <a:cxnLst/>
              <a:rect b="b" l="0" r="r" t="0"/>
              <a:pathLst>
                <a:path h="5" w="12">
                  <a:moveTo>
                    <a:pt x="1" y="1"/>
                  </a:moveTo>
                  <a:lnTo>
                    <a:pt x="1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75" name="Google Shape;4989;p79">
              <a:extLst>
                <a:ext uri="{03C272EE-B7D4-41ED-A2EC-975496CB2807}">
                  <a16:creationId xmlns:a16="http://schemas.microsoft.com/office/drawing/2010/main" id="{15C6AFA4-724E-497D-841D-88490BC7E23A}"/>
                </a:ext>
              </a:extLst>
            </p:cNvPr>
            <p:cNvSpPr/>
            <p:nvPr/>
          </p:nvSpPr>
          <p:spPr>
            <a:xfrm rot="0">
              <a:off x="2222638" y="1617096"/>
              <a:ext cx="109" cy="68"/>
            </a:xfrm>
            <a:custGeom>
              <a:avLst/>
              <a:gdLst/>
              <a:ahLst/>
              <a:cxnLst/>
              <a:rect b="b" l="0" r="r" t="0"/>
              <a:pathLst>
                <a:path h="5" w="8">
                  <a:moveTo>
                    <a:pt x="1" y="4"/>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76" name="Google Shape;4990;p79">
              <a:extLst>
                <a:ext uri="{AA43F6EC-9D8B-4E79-A2D7-8A045A1AF910}">
                  <a16:creationId xmlns:a16="http://schemas.microsoft.com/office/drawing/2010/main" id="{8FC5DBAF-1502-44E6-849B-526E09FC7B71}"/>
                </a:ext>
              </a:extLst>
            </p:cNvPr>
            <p:cNvSpPr/>
            <p:nvPr/>
          </p:nvSpPr>
          <p:spPr>
            <a:xfrm rot="0">
              <a:off x="2278304" y="1611489"/>
              <a:ext cx="339" cy="109"/>
            </a:xfrm>
            <a:custGeom>
              <a:avLst/>
              <a:gdLst/>
              <a:ahLst/>
              <a:cxnLst/>
              <a:rect b="b" l="0" r="r" t="0"/>
              <a:pathLst>
                <a:path h="8" w="25">
                  <a:moveTo>
                    <a:pt x="0" y="8"/>
                  </a:moveTo>
                  <a:lnTo>
                    <a:pt x="2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77" name="Google Shape;4991;p79">
              <a:extLst>
                <a:ext uri="{65AF40F8-9972-4A8C-99CF-4F98C05103B5}">
                  <a16:creationId xmlns:a16="http://schemas.microsoft.com/office/drawing/2010/main" id="{F8CA0BA5-900E-489A-B085-39BE9E80AC59}"/>
                </a:ext>
              </a:extLst>
            </p:cNvPr>
            <p:cNvSpPr/>
            <p:nvPr/>
          </p:nvSpPr>
          <p:spPr>
            <a:xfrm rot="0">
              <a:off x="2277965" y="1611584"/>
              <a:ext cx="352" cy="68"/>
            </a:xfrm>
            <a:custGeom>
              <a:avLst/>
              <a:gdLst/>
              <a:ahLst/>
              <a:cxnLst/>
              <a:rect b="b" l="0" r="r" t="0"/>
              <a:pathLst>
                <a:path h="5" w="26">
                  <a:moveTo>
                    <a:pt x="1" y="4"/>
                  </a:moveTo>
                  <a:lnTo>
                    <a:pt x="2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78" name="Google Shape;4992;p79">
              <a:extLst>
                <a:ext uri="{2CE5FE54-E39D-4C03-92CB-C649BFC783F2}">
                  <a16:creationId xmlns:a16="http://schemas.microsoft.com/office/drawing/2010/main" id="{C7E62F44-D610-4CAD-A2A8-75C3F9BC25CF}"/>
                </a:ext>
              </a:extLst>
            </p:cNvPr>
            <p:cNvSpPr/>
            <p:nvPr/>
          </p:nvSpPr>
          <p:spPr>
            <a:xfrm rot="0">
              <a:off x="2270227" y="1618902"/>
              <a:ext cx="394" cy="204"/>
            </a:xfrm>
            <a:custGeom>
              <a:avLst/>
              <a:gdLst/>
              <a:ahLst/>
              <a:cxnLst/>
              <a:rect b="b" l="0" r="r" t="0"/>
              <a:pathLst>
                <a:path h="15" w="29">
                  <a:moveTo>
                    <a:pt x="0" y="1"/>
                  </a:moveTo>
                  <a:cubicBezTo>
                    <a:pt x="11" y="4"/>
                    <a:pt x="18" y="8"/>
                    <a:pt x="28" y="15"/>
                  </a:cubicBezTo>
                  <a:cubicBezTo>
                    <a:pt x="18" y="8"/>
                    <a:pt x="11" y="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79" name="Google Shape;4993;p79">
              <a:extLst>
                <a:ext uri="{F9CA62A8-70C6-4F78-BA2C-9B7EB3F9DA60}">
                  <a16:creationId xmlns:a16="http://schemas.microsoft.com/office/drawing/2010/main" id="{B2725D09-079D-4D90-9343-20D0C1E608DC}"/>
                </a:ext>
              </a:extLst>
            </p:cNvPr>
            <p:cNvSpPr/>
            <p:nvPr/>
          </p:nvSpPr>
          <p:spPr>
            <a:xfrm rot="0">
              <a:off x="2277640" y="1611638"/>
              <a:ext cx="204" cy="54"/>
            </a:xfrm>
            <a:custGeom>
              <a:avLst/>
              <a:gdLst/>
              <a:ahLst/>
              <a:cxnLst/>
              <a:rect b="b" l="0" r="r" t="0"/>
              <a:pathLst>
                <a:path h="4" w="15">
                  <a:moveTo>
                    <a:pt x="0" y="4"/>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80" name="Google Shape;4994;p79">
              <a:extLst>
                <a:ext uri="{466AE005-5EC3-46E8-A346-84FA1468D446}">
                  <a16:creationId xmlns:a16="http://schemas.microsoft.com/office/drawing/2010/main" id="{054AF6A8-186C-4FAD-BF95-0700ED24C8CA}"/>
                </a:ext>
              </a:extLst>
            </p:cNvPr>
            <p:cNvSpPr/>
            <p:nvPr/>
          </p:nvSpPr>
          <p:spPr>
            <a:xfrm rot="0">
              <a:off x="2222353" y="1617191"/>
              <a:ext cx="109" cy="14"/>
            </a:xfrm>
            <a:custGeom>
              <a:avLst/>
              <a:gdLst/>
              <a:ahLst/>
              <a:cxnLst/>
              <a:rect b="b" l="0" r="r" t="0"/>
              <a:pathLst>
                <a:path h="1" w="8">
                  <a:moveTo>
                    <a:pt x="1" y="1"/>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81" name="Google Shape;4995;p79">
              <a:extLst>
                <a:ext uri="{7E60F816-7DF5-4F48-BC74-B2CFE5BBFE8C}">
                  <a16:creationId xmlns:a16="http://schemas.microsoft.com/office/drawing/2010/main" id="{931DB5A4-1285-4167-845A-6773F09521A4}"/>
                </a:ext>
              </a:extLst>
            </p:cNvPr>
            <p:cNvSpPr/>
            <p:nvPr/>
          </p:nvSpPr>
          <p:spPr>
            <a:xfrm rot="0">
              <a:off x="2221972" y="1617191"/>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82" name="Google Shape;4996;p79">
              <a:extLst>
                <a:ext uri="{92DB377B-536D-4E2B-9D0C-7B9608BD5D40}">
                  <a16:creationId xmlns:a16="http://schemas.microsoft.com/office/drawing/2010/main" id="{FE2687B7-3F41-46A3-B50D-84F5DA4FAF56}"/>
                </a:ext>
              </a:extLst>
            </p:cNvPr>
            <p:cNvSpPr/>
            <p:nvPr/>
          </p:nvSpPr>
          <p:spPr>
            <a:xfrm rot="0">
              <a:off x="2268272" y="1618332"/>
              <a:ext cx="299" cy="68"/>
            </a:xfrm>
            <a:custGeom>
              <a:avLst/>
              <a:gdLst/>
              <a:ahLst/>
              <a:cxnLst/>
              <a:rect b="b" l="0" r="r" t="0"/>
              <a:pathLst>
                <a:path h="5" w="22">
                  <a:moveTo>
                    <a:pt x="1" y="1"/>
                  </a:moveTo>
                  <a:lnTo>
                    <a:pt x="22"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83" name="Google Shape;4997;p79">
              <a:extLst>
                <a:ext uri="{FA72C4AE-133D-471A-A536-382CF7C10263}">
                  <a16:creationId xmlns:a16="http://schemas.microsoft.com/office/drawing/2010/main" id="{2BBE97C2-56AE-41EB-97D2-3DCD0B35B20E}"/>
                </a:ext>
              </a:extLst>
            </p:cNvPr>
            <p:cNvSpPr/>
            <p:nvPr/>
          </p:nvSpPr>
          <p:spPr>
            <a:xfrm rot="0">
              <a:off x="2267700" y="1618291"/>
              <a:ext cx="299" cy="14"/>
            </a:xfrm>
            <a:custGeom>
              <a:avLst/>
              <a:gdLst/>
              <a:ahLst/>
              <a:cxnLst/>
              <a:rect b="b" l="0" r="r" t="0"/>
              <a:pathLst>
                <a:path h="1" w="22">
                  <a:moveTo>
                    <a:pt x="1" y="0"/>
                  </a:moveTo>
                  <a:lnTo>
                    <a:pt x="2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84" name="Google Shape;4998;p79">
              <a:extLst>
                <a:ext uri="{7CA59223-9F64-4BFA-AE01-21AD7700AB00}">
                  <a16:creationId xmlns:a16="http://schemas.microsoft.com/office/drawing/2010/main" id="{5C3ADAF4-88D6-436E-8D9F-0904A2F6E27B}"/>
                </a:ext>
              </a:extLst>
            </p:cNvPr>
            <p:cNvSpPr/>
            <p:nvPr/>
          </p:nvSpPr>
          <p:spPr>
            <a:xfrm rot="0">
              <a:off x="2276024" y="1611869"/>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85" name="Google Shape;4999;p79">
              <a:extLst>
                <a:ext uri="{195E4975-B3BE-4C8D-97AF-0DBCFE4045D6}">
                  <a16:creationId xmlns:a16="http://schemas.microsoft.com/office/drawing/2010/main" id="{A930307F-465B-4732-941B-DFCC0E4AEA0F}"/>
                </a:ext>
              </a:extLst>
            </p:cNvPr>
            <p:cNvSpPr/>
            <p:nvPr/>
          </p:nvSpPr>
          <p:spPr>
            <a:xfrm rot="0">
              <a:off x="2278726" y="1611448"/>
              <a:ext cx="258" cy="54"/>
            </a:xfrm>
            <a:custGeom>
              <a:avLst/>
              <a:gdLst/>
              <a:ahLst/>
              <a:cxnLst/>
              <a:rect b="b" l="0" r="r" t="0"/>
              <a:pathLst>
                <a:path h="4" w="19">
                  <a:moveTo>
                    <a:pt x="1" y="4"/>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86" name="Google Shape;5000;p79">
              <a:extLst>
                <a:ext uri="{19F05442-3149-4A0B-AEC3-DE73348E600B}">
                  <a16:creationId xmlns:a16="http://schemas.microsoft.com/office/drawing/2010/main" id="{12493CA6-2A3E-496C-A437-C9E7177D70A4}"/>
                </a:ext>
              </a:extLst>
            </p:cNvPr>
            <p:cNvSpPr/>
            <p:nvPr/>
          </p:nvSpPr>
          <p:spPr>
            <a:xfrm rot="0">
              <a:off x="2266520" y="1618196"/>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87" name="Google Shape;5001;p79">
              <a:extLst>
                <a:ext uri="{53BFC147-20B2-4C12-BF7A-E40345D80F36}">
                  <a16:creationId xmlns:a16="http://schemas.microsoft.com/office/drawing/2010/main" id="{DC7AA535-D402-4210-AC0F-DB8186481286}"/>
                </a:ext>
              </a:extLst>
            </p:cNvPr>
            <p:cNvSpPr/>
            <p:nvPr/>
          </p:nvSpPr>
          <p:spPr>
            <a:xfrm rot="0">
              <a:off x="2267131" y="1618237"/>
              <a:ext cx="299" cy="14"/>
            </a:xfrm>
            <a:custGeom>
              <a:avLst/>
              <a:gdLst/>
              <a:ahLst/>
              <a:cxnLst/>
              <a:rect b="b" l="0" r="r" t="0"/>
              <a:pathLst>
                <a:path h="1" w="22">
                  <a:moveTo>
                    <a:pt x="1" y="1"/>
                  </a:moveTo>
                  <a:lnTo>
                    <a:pt x="22"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88" name="Google Shape;5002;p79">
              <a:extLst>
                <a:ext uri="{E7F44362-4919-48C8-9D6C-191F2EC30833}">
                  <a16:creationId xmlns:a16="http://schemas.microsoft.com/office/drawing/2010/main" id="{75FD290F-C75E-4A75-89E4-B9FC9D66B32F}"/>
                </a:ext>
              </a:extLst>
            </p:cNvPr>
            <p:cNvSpPr/>
            <p:nvPr/>
          </p:nvSpPr>
          <p:spPr>
            <a:xfrm rot="0">
              <a:off x="2269792" y="1618712"/>
              <a:ext cx="299" cy="163"/>
            </a:xfrm>
            <a:custGeom>
              <a:avLst/>
              <a:gdLst/>
              <a:ahLst/>
              <a:cxnLst/>
              <a:rect b="b" l="0" r="r" t="0"/>
              <a:pathLst>
                <a:path h="12" w="22">
                  <a:moveTo>
                    <a:pt x="1" y="1"/>
                  </a:moveTo>
                  <a:lnTo>
                    <a:pt x="22"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89" name="Google Shape;5003;p79">
              <a:extLst>
                <a:ext uri="{93252140-D56F-4C31-AD8D-6D97A6571E4F}">
                  <a16:creationId xmlns:a16="http://schemas.microsoft.com/office/drawing/2010/main" id="{8DB5BD49-D228-46A3-97CB-80BDC17CF0F0}"/>
                </a:ext>
              </a:extLst>
            </p:cNvPr>
            <p:cNvSpPr/>
            <p:nvPr/>
          </p:nvSpPr>
          <p:spPr>
            <a:xfrm rot="0">
              <a:off x="2269317" y="1618575"/>
              <a:ext cx="299" cy="109"/>
            </a:xfrm>
            <a:custGeom>
              <a:avLst/>
              <a:gdLst/>
              <a:ahLst/>
              <a:cxnLst/>
              <a:rect b="b" l="0" r="r" t="0"/>
              <a:pathLst>
                <a:path h="8" w="22">
                  <a:moveTo>
                    <a:pt x="1" y="0"/>
                  </a:moveTo>
                  <a:lnTo>
                    <a:pt x="22"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90" name="Google Shape;5004;p79">
              <a:extLst>
                <a:ext uri="{2CA5D400-4A7D-4EAD-8D51-EC843017C8AF}">
                  <a16:creationId xmlns:a16="http://schemas.microsoft.com/office/drawing/2010/main" id="{1647F51B-3969-4831-9776-B1EAAFA65262}"/>
                </a:ext>
              </a:extLst>
            </p:cNvPr>
            <p:cNvSpPr/>
            <p:nvPr/>
          </p:nvSpPr>
          <p:spPr>
            <a:xfrm rot="0">
              <a:off x="2263764" y="1618427"/>
              <a:ext cx="149" cy="68"/>
            </a:xfrm>
            <a:custGeom>
              <a:avLst/>
              <a:gdLst/>
              <a:ahLst/>
              <a:cxnLst/>
              <a:rect b="b" l="0" r="r" t="0"/>
              <a:pathLst>
                <a:path h="5" w="11">
                  <a:moveTo>
                    <a:pt x="0" y="4"/>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91" name="Google Shape;5005;p79">
              <a:extLst>
                <a:ext uri="{DB60B36D-D633-4E42-9616-7E1A05DC9DD2}">
                  <a16:creationId xmlns:a16="http://schemas.microsoft.com/office/drawing/2010/main" id="{474FBC2D-A59B-4CEF-86AE-71C0F658B53C}"/>
                </a:ext>
              </a:extLst>
            </p:cNvPr>
            <p:cNvSpPr/>
            <p:nvPr/>
          </p:nvSpPr>
          <p:spPr>
            <a:xfrm rot="0">
              <a:off x="2268801" y="1618427"/>
              <a:ext cx="299" cy="109"/>
            </a:xfrm>
            <a:custGeom>
              <a:avLst/>
              <a:gdLst/>
              <a:ahLst/>
              <a:cxnLst/>
              <a:rect b="b" l="0" r="r" t="0"/>
              <a:pathLst>
                <a:path h="8" w="22">
                  <a:moveTo>
                    <a:pt x="0" y="1"/>
                  </a:moveTo>
                  <a:lnTo>
                    <a:pt x="2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92" name="Google Shape;5006;p79">
              <a:extLst>
                <a:ext uri="{24F3787F-94BA-4FE5-93AA-384617F3F01E}">
                  <a16:creationId xmlns:a16="http://schemas.microsoft.com/office/drawing/2010/main" id="{4B07C1B3-1478-411F-A6E8-8BF4CB9C4CAD}"/>
                </a:ext>
              </a:extLst>
            </p:cNvPr>
            <p:cNvSpPr/>
            <p:nvPr/>
          </p:nvSpPr>
          <p:spPr>
            <a:xfrm rot="0">
              <a:off x="2264565" y="1618332"/>
              <a:ext cx="204" cy="14"/>
            </a:xfrm>
            <a:custGeom>
              <a:avLst/>
              <a:gdLst/>
              <a:ahLst/>
              <a:cxnLst/>
              <a:rect b="b" l="0" r="r" t="0"/>
              <a:pathLst>
                <a:path h="1" w="15">
                  <a:moveTo>
                    <a:pt x="1" y="1"/>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93" name="Google Shape;5007;p79">
              <a:extLst>
                <a:ext uri="{C7CC405C-69AA-43AC-80CC-77CE3CD47EC4}">
                  <a16:creationId xmlns:a16="http://schemas.microsoft.com/office/drawing/2010/main" id="{C421C4EF-D49C-47AC-AAA9-5BD40A9AAC94}"/>
                </a:ext>
              </a:extLst>
            </p:cNvPr>
            <p:cNvSpPr/>
            <p:nvPr/>
          </p:nvSpPr>
          <p:spPr>
            <a:xfrm rot="0">
              <a:off x="2276445" y="1611828"/>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94" name="Google Shape;5008;p79">
              <a:extLst>
                <a:ext uri="{C2B1242B-CBAA-44B5-A7E6-85C6AD71F278}">
                  <a16:creationId xmlns:a16="http://schemas.microsoft.com/office/drawing/2010/main" id="{64EA8086-B6F2-4163-8B52-736A8E24184A}"/>
                </a:ext>
              </a:extLst>
            </p:cNvPr>
            <p:cNvSpPr/>
            <p:nvPr/>
          </p:nvSpPr>
          <p:spPr>
            <a:xfrm rot="0">
              <a:off x="2264144" y="1618386"/>
              <a:ext cx="204" cy="14"/>
            </a:xfrm>
            <a:custGeom>
              <a:avLst/>
              <a:gdLst/>
              <a:ahLst/>
              <a:cxnLst/>
              <a:rect b="b" l="0" r="r" t="0"/>
              <a:pathLst>
                <a:path h="1" w="15">
                  <a:moveTo>
                    <a:pt x="0" y="0"/>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95" name="Google Shape;5009;p79">
              <a:extLst>
                <a:ext uri="{AC434513-3628-40DF-BB91-653C23FC39EC}">
                  <a16:creationId xmlns:a16="http://schemas.microsoft.com/office/drawing/2010/main" id="{07E1FFE3-C331-45A3-B6B0-E98A78D61A03}"/>
                </a:ext>
              </a:extLst>
            </p:cNvPr>
            <p:cNvSpPr/>
            <p:nvPr/>
          </p:nvSpPr>
          <p:spPr>
            <a:xfrm rot="0">
              <a:off x="2265570" y="1618237"/>
              <a:ext cx="204" cy="14"/>
            </a:xfrm>
            <a:custGeom>
              <a:avLst/>
              <a:gdLst/>
              <a:ahLst/>
              <a:cxnLst/>
              <a:rect b="b" l="0" r="r" t="0"/>
              <a:pathLst>
                <a:path h="1" w="15">
                  <a:moveTo>
                    <a:pt x="0" y="1"/>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96" name="Google Shape;5010;p79">
              <a:extLst>
                <a:ext uri="{0A21DD41-A469-4889-B2E4-D816708C8A10}">
                  <a16:creationId xmlns:a16="http://schemas.microsoft.com/office/drawing/2010/main" id="{56A6DE24-1C5F-4884-93BB-A2B1799DC012}"/>
                </a:ext>
              </a:extLst>
            </p:cNvPr>
            <p:cNvSpPr/>
            <p:nvPr/>
          </p:nvSpPr>
          <p:spPr>
            <a:xfrm rot="0">
              <a:off x="2266086" y="1618196"/>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97" name="Google Shape;5011;p79">
              <a:extLst>
                <a:ext uri="{52E46E8F-33ED-426F-A03A-E76DE1893487}">
                  <a16:creationId xmlns:a16="http://schemas.microsoft.com/office/drawing/2010/main" id="{56AEE966-FC50-40E0-A660-7BE083311F9C}"/>
                </a:ext>
              </a:extLst>
            </p:cNvPr>
            <p:cNvSpPr/>
            <p:nvPr/>
          </p:nvSpPr>
          <p:spPr>
            <a:xfrm rot="0">
              <a:off x="2276255" y="1611828"/>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98" name="Google Shape;5012;p79">
              <a:extLst>
                <a:ext uri="{A583EA72-17AF-4725-90D5-CB07C73A0FB9}">
                  <a16:creationId xmlns:a16="http://schemas.microsoft.com/office/drawing/2010/main" id="{9EFEC7EF-3816-409C-B1AB-02D43F5F7371}"/>
                </a:ext>
              </a:extLst>
            </p:cNvPr>
            <p:cNvSpPr/>
            <p:nvPr/>
          </p:nvSpPr>
          <p:spPr>
            <a:xfrm rot="0">
              <a:off x="2276119" y="1611869"/>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99" name="Google Shape;5013;p79">
              <a:extLst>
                <a:ext uri="{3519CB6E-E4C2-45E8-954D-F7A960129589}">
                  <a16:creationId xmlns:a16="http://schemas.microsoft.com/office/drawing/2010/main" id="{8C8FCAEA-8306-4702-80B2-D0852334C3D9}"/>
                </a:ext>
              </a:extLst>
            </p:cNvPr>
            <p:cNvSpPr/>
            <p:nvPr/>
          </p:nvSpPr>
          <p:spPr>
            <a:xfrm rot="0">
              <a:off x="2265040" y="1618291"/>
              <a:ext cx="204" cy="14"/>
            </a:xfrm>
            <a:custGeom>
              <a:avLst/>
              <a:gdLst/>
              <a:ahLst/>
              <a:cxnLst/>
              <a:rect b="b" l="0" r="r" t="0"/>
              <a:pathLst>
                <a:path h="1" w="15">
                  <a:moveTo>
                    <a:pt x="1" y="0"/>
                  </a:moveTo>
                  <a:lnTo>
                    <a:pt x="1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00" name="Google Shape;5014;p79">
              <a:extLst>
                <a:ext uri="{6BD02FF6-7A18-4723-BBE3-2F732731C627}">
                  <a16:creationId xmlns:a16="http://schemas.microsoft.com/office/drawing/2010/main" id="{2FFF8640-4888-480A-B9A5-0C7A6A847D7B}"/>
                </a:ext>
              </a:extLst>
            </p:cNvPr>
            <p:cNvSpPr/>
            <p:nvPr/>
          </p:nvSpPr>
          <p:spPr>
            <a:xfrm rot="0">
              <a:off x="2221307" y="1617191"/>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01" name="Google Shape;5015;p79">
              <a:extLst>
                <a:ext uri="{E6470402-0180-4286-BD5C-44F23E3DB2F1}">
                  <a16:creationId xmlns:a16="http://schemas.microsoft.com/office/drawing/2010/main" id="{D751F6EE-38BD-4996-8ECE-640753BBFC4A}"/>
                </a:ext>
              </a:extLst>
            </p:cNvPr>
            <p:cNvSpPr/>
            <p:nvPr/>
          </p:nvSpPr>
          <p:spPr>
            <a:xfrm rot="0">
              <a:off x="2257002" y="1617340"/>
              <a:ext cx="638" cy="54"/>
            </a:xfrm>
            <a:custGeom>
              <a:avLst/>
              <a:gdLst/>
              <a:ahLst/>
              <a:cxnLst/>
              <a:rect b="b" l="0" r="r" t="0"/>
              <a:pathLst>
                <a:path h="4" w="47">
                  <a:moveTo>
                    <a:pt x="47" y="4"/>
                  </a:moveTo>
                  <a:cubicBezTo>
                    <a:pt x="33" y="4"/>
                    <a:pt x="15" y="4"/>
                    <a:pt x="1" y="0"/>
                  </a:cubicBezTo>
                  <a:cubicBezTo>
                    <a:pt x="15" y="4"/>
                    <a:pt x="33" y="4"/>
                    <a:pt x="47" y="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02" name="Google Shape;5016;p79">
              <a:extLst>
                <a:ext uri="{3E322C1D-8084-4C0D-B256-F6FD15509F70}">
                  <a16:creationId xmlns:a16="http://schemas.microsoft.com/office/drawing/2010/main" id="{0304FF8D-6D1F-4F7E-BAD5-F02AEC07FD61}"/>
                </a:ext>
              </a:extLst>
            </p:cNvPr>
            <p:cNvSpPr/>
            <p:nvPr/>
          </p:nvSpPr>
          <p:spPr>
            <a:xfrm rot="0">
              <a:off x="2221687" y="1617191"/>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03" name="Google Shape;5017;p79">
              <a:extLst>
                <a:ext uri="{3FA9D5C9-25D3-45B9-8857-85111363B90D}">
                  <a16:creationId xmlns:a16="http://schemas.microsoft.com/office/drawing/2010/main" id="{5CFBAE76-9282-44A3-BB87-6B8B095FDF85}"/>
                </a:ext>
              </a:extLst>
            </p:cNvPr>
            <p:cNvSpPr/>
            <p:nvPr/>
          </p:nvSpPr>
          <p:spPr>
            <a:xfrm rot="0">
              <a:off x="2279446" y="1611298"/>
              <a:ext cx="54" cy="14"/>
            </a:xfrm>
            <a:custGeom>
              <a:avLst/>
              <a:gdLst/>
              <a:ahLst/>
              <a:cxnLst/>
              <a:rect b="b" l="0" r="r" t="0"/>
              <a:pathLst>
                <a:path h="1" w="4">
                  <a:moveTo>
                    <a:pt x="4"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04" name="Google Shape;5018;p79">
              <a:extLst>
                <a:ext uri="{BB457D45-BC0F-4263-8C36-C1CBC0DC1CCD}">
                  <a16:creationId xmlns:a16="http://schemas.microsoft.com/office/drawing/2010/main" id="{AD74A66C-9E50-43E5-8650-719843071996}"/>
                </a:ext>
              </a:extLst>
            </p:cNvPr>
            <p:cNvSpPr/>
            <p:nvPr/>
          </p:nvSpPr>
          <p:spPr>
            <a:xfrm rot="0">
              <a:off x="2279107" y="1611353"/>
              <a:ext cx="258" cy="54"/>
            </a:xfrm>
            <a:custGeom>
              <a:avLst/>
              <a:gdLst/>
              <a:ahLst/>
              <a:cxnLst/>
              <a:rect b="b" l="0" r="r" t="0"/>
              <a:pathLst>
                <a:path h="4" w="19">
                  <a:moveTo>
                    <a:pt x="1" y="4"/>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05" name="Google Shape;5019;p79">
              <a:extLst>
                <a:ext uri="{800263E2-E369-450B-BEE0-41F7AD72C888}">
                  <a16:creationId xmlns:a16="http://schemas.microsoft.com/office/drawing/2010/main" id="{DA0EB969-7299-41CC-AFC0-9193770C99FA}"/>
                </a:ext>
              </a:extLst>
            </p:cNvPr>
            <p:cNvSpPr/>
            <p:nvPr/>
          </p:nvSpPr>
          <p:spPr>
            <a:xfrm rot="0">
              <a:off x="2201348" y="1551829"/>
              <a:ext cx="52776" cy="23503"/>
            </a:xfrm>
            <a:custGeom>
              <a:avLst/>
              <a:gdLst/>
              <a:ahLst/>
              <a:cxnLst/>
              <a:rect b="b" l="0" r="r" t="0"/>
              <a:pathLst>
                <a:path h="1731" w="3887">
                  <a:moveTo>
                    <a:pt x="2070" y="1"/>
                  </a:moveTo>
                  <a:lnTo>
                    <a:pt x="2038" y="4"/>
                  </a:lnTo>
                  <a:lnTo>
                    <a:pt x="2017" y="4"/>
                  </a:lnTo>
                  <a:lnTo>
                    <a:pt x="1982" y="8"/>
                  </a:lnTo>
                  <a:lnTo>
                    <a:pt x="1957" y="8"/>
                  </a:lnTo>
                  <a:lnTo>
                    <a:pt x="1919" y="11"/>
                  </a:lnTo>
                  <a:lnTo>
                    <a:pt x="1901" y="11"/>
                  </a:lnTo>
                  <a:cubicBezTo>
                    <a:pt x="1842" y="89"/>
                    <a:pt x="1852" y="152"/>
                    <a:pt x="1866" y="260"/>
                  </a:cubicBezTo>
                  <a:cubicBezTo>
                    <a:pt x="1880" y="334"/>
                    <a:pt x="1887" y="411"/>
                    <a:pt x="1884" y="491"/>
                  </a:cubicBezTo>
                  <a:cubicBezTo>
                    <a:pt x="1887" y="565"/>
                    <a:pt x="1859" y="635"/>
                    <a:pt x="1807" y="687"/>
                  </a:cubicBezTo>
                  <a:cubicBezTo>
                    <a:pt x="1733" y="753"/>
                    <a:pt x="1625" y="767"/>
                    <a:pt x="1527" y="767"/>
                  </a:cubicBezTo>
                  <a:cubicBezTo>
                    <a:pt x="1495" y="767"/>
                    <a:pt x="1464" y="766"/>
                    <a:pt x="1436" y="764"/>
                  </a:cubicBezTo>
                  <a:lnTo>
                    <a:pt x="1376" y="764"/>
                  </a:lnTo>
                  <a:cubicBezTo>
                    <a:pt x="1233" y="764"/>
                    <a:pt x="1079" y="547"/>
                    <a:pt x="911" y="285"/>
                  </a:cubicBezTo>
                  <a:cubicBezTo>
                    <a:pt x="879" y="236"/>
                    <a:pt x="855" y="194"/>
                    <a:pt x="837" y="173"/>
                  </a:cubicBezTo>
                  <a:cubicBezTo>
                    <a:pt x="835" y="171"/>
                    <a:pt x="831" y="171"/>
                    <a:pt x="828" y="171"/>
                  </a:cubicBezTo>
                  <a:cubicBezTo>
                    <a:pt x="776" y="171"/>
                    <a:pt x="625" y="278"/>
                    <a:pt x="550" y="330"/>
                  </a:cubicBezTo>
                  <a:cubicBezTo>
                    <a:pt x="498" y="365"/>
                    <a:pt x="445" y="404"/>
                    <a:pt x="400" y="432"/>
                  </a:cubicBezTo>
                  <a:cubicBezTo>
                    <a:pt x="323" y="477"/>
                    <a:pt x="312" y="551"/>
                    <a:pt x="295" y="635"/>
                  </a:cubicBezTo>
                  <a:cubicBezTo>
                    <a:pt x="277" y="715"/>
                    <a:pt x="263" y="799"/>
                    <a:pt x="186" y="862"/>
                  </a:cubicBezTo>
                  <a:cubicBezTo>
                    <a:pt x="109" y="925"/>
                    <a:pt x="1" y="1065"/>
                    <a:pt x="116" y="1289"/>
                  </a:cubicBezTo>
                  <a:lnTo>
                    <a:pt x="130" y="1289"/>
                  </a:lnTo>
                  <a:lnTo>
                    <a:pt x="162" y="1286"/>
                  </a:lnTo>
                  <a:lnTo>
                    <a:pt x="193" y="1282"/>
                  </a:lnTo>
                  <a:lnTo>
                    <a:pt x="221" y="1275"/>
                  </a:lnTo>
                  <a:lnTo>
                    <a:pt x="249" y="1272"/>
                  </a:lnTo>
                  <a:lnTo>
                    <a:pt x="277" y="1268"/>
                  </a:lnTo>
                  <a:lnTo>
                    <a:pt x="305" y="1261"/>
                  </a:lnTo>
                  <a:lnTo>
                    <a:pt x="326" y="1254"/>
                  </a:lnTo>
                  <a:lnTo>
                    <a:pt x="351" y="1247"/>
                  </a:lnTo>
                  <a:lnTo>
                    <a:pt x="372" y="1244"/>
                  </a:lnTo>
                  <a:lnTo>
                    <a:pt x="396" y="1233"/>
                  </a:lnTo>
                  <a:lnTo>
                    <a:pt x="410" y="1226"/>
                  </a:lnTo>
                  <a:lnTo>
                    <a:pt x="435" y="1216"/>
                  </a:lnTo>
                  <a:lnTo>
                    <a:pt x="445" y="1212"/>
                  </a:lnTo>
                  <a:cubicBezTo>
                    <a:pt x="456" y="1205"/>
                    <a:pt x="466" y="1198"/>
                    <a:pt x="473" y="1195"/>
                  </a:cubicBezTo>
                  <a:cubicBezTo>
                    <a:pt x="544" y="1144"/>
                    <a:pt x="649" y="1128"/>
                    <a:pt x="763" y="1128"/>
                  </a:cubicBezTo>
                  <a:cubicBezTo>
                    <a:pt x="885" y="1128"/>
                    <a:pt x="1019" y="1147"/>
                    <a:pt x="1131" y="1163"/>
                  </a:cubicBezTo>
                  <a:cubicBezTo>
                    <a:pt x="1187" y="1170"/>
                    <a:pt x="1247" y="1177"/>
                    <a:pt x="1303" y="1181"/>
                  </a:cubicBezTo>
                  <a:cubicBezTo>
                    <a:pt x="1348" y="1181"/>
                    <a:pt x="1408" y="1188"/>
                    <a:pt x="1478" y="1195"/>
                  </a:cubicBezTo>
                  <a:cubicBezTo>
                    <a:pt x="1561" y="1204"/>
                    <a:pt x="1661" y="1215"/>
                    <a:pt x="1755" y="1215"/>
                  </a:cubicBezTo>
                  <a:cubicBezTo>
                    <a:pt x="1836" y="1215"/>
                    <a:pt x="1913" y="1207"/>
                    <a:pt x="1971" y="1184"/>
                  </a:cubicBezTo>
                  <a:cubicBezTo>
                    <a:pt x="2007" y="1171"/>
                    <a:pt x="2039" y="1166"/>
                    <a:pt x="2067" y="1166"/>
                  </a:cubicBezTo>
                  <a:cubicBezTo>
                    <a:pt x="2163" y="1166"/>
                    <a:pt x="2216" y="1227"/>
                    <a:pt x="2252" y="1265"/>
                  </a:cubicBezTo>
                  <a:cubicBezTo>
                    <a:pt x="2278" y="1298"/>
                    <a:pt x="2288" y="1308"/>
                    <a:pt x="2298" y="1308"/>
                  </a:cubicBezTo>
                  <a:cubicBezTo>
                    <a:pt x="2300" y="1308"/>
                    <a:pt x="2302" y="1307"/>
                    <a:pt x="2304" y="1307"/>
                  </a:cubicBezTo>
                  <a:cubicBezTo>
                    <a:pt x="2315" y="1303"/>
                    <a:pt x="2329" y="1303"/>
                    <a:pt x="2339" y="1303"/>
                  </a:cubicBezTo>
                  <a:lnTo>
                    <a:pt x="2371" y="1303"/>
                  </a:lnTo>
                  <a:cubicBezTo>
                    <a:pt x="2385" y="1303"/>
                    <a:pt x="2395" y="1307"/>
                    <a:pt x="2406" y="1310"/>
                  </a:cubicBezTo>
                  <a:lnTo>
                    <a:pt x="2423" y="1314"/>
                  </a:lnTo>
                  <a:lnTo>
                    <a:pt x="2444" y="1321"/>
                  </a:lnTo>
                  <a:lnTo>
                    <a:pt x="2465" y="1328"/>
                  </a:lnTo>
                  <a:lnTo>
                    <a:pt x="2483" y="1335"/>
                  </a:lnTo>
                  <a:lnTo>
                    <a:pt x="2504" y="1345"/>
                  </a:lnTo>
                  <a:lnTo>
                    <a:pt x="2521" y="1352"/>
                  </a:lnTo>
                  <a:lnTo>
                    <a:pt x="2546" y="1363"/>
                  </a:lnTo>
                  <a:lnTo>
                    <a:pt x="2560" y="1370"/>
                  </a:lnTo>
                  <a:lnTo>
                    <a:pt x="2584" y="1384"/>
                  </a:lnTo>
                  <a:lnTo>
                    <a:pt x="2598" y="1394"/>
                  </a:lnTo>
                  <a:lnTo>
                    <a:pt x="2623" y="1408"/>
                  </a:lnTo>
                  <a:lnTo>
                    <a:pt x="2637" y="1415"/>
                  </a:lnTo>
                  <a:lnTo>
                    <a:pt x="2661" y="1433"/>
                  </a:lnTo>
                  <a:lnTo>
                    <a:pt x="2675" y="1440"/>
                  </a:lnTo>
                  <a:lnTo>
                    <a:pt x="2700" y="1457"/>
                  </a:lnTo>
                  <a:lnTo>
                    <a:pt x="2710" y="1464"/>
                  </a:lnTo>
                  <a:lnTo>
                    <a:pt x="2735" y="1482"/>
                  </a:lnTo>
                  <a:lnTo>
                    <a:pt x="2745" y="1489"/>
                  </a:lnTo>
                  <a:lnTo>
                    <a:pt x="2766" y="1506"/>
                  </a:lnTo>
                  <a:lnTo>
                    <a:pt x="2780" y="1513"/>
                  </a:lnTo>
                  <a:lnTo>
                    <a:pt x="2798" y="1527"/>
                  </a:lnTo>
                  <a:lnTo>
                    <a:pt x="2812" y="1538"/>
                  </a:lnTo>
                  <a:lnTo>
                    <a:pt x="2829" y="1552"/>
                  </a:lnTo>
                  <a:lnTo>
                    <a:pt x="2843" y="1562"/>
                  </a:lnTo>
                  <a:lnTo>
                    <a:pt x="2854" y="1573"/>
                  </a:lnTo>
                  <a:lnTo>
                    <a:pt x="2878" y="1590"/>
                  </a:lnTo>
                  <a:cubicBezTo>
                    <a:pt x="2892" y="1604"/>
                    <a:pt x="2910" y="1618"/>
                    <a:pt x="2927" y="1629"/>
                  </a:cubicBezTo>
                  <a:lnTo>
                    <a:pt x="2948" y="1646"/>
                  </a:lnTo>
                  <a:lnTo>
                    <a:pt x="2983" y="1667"/>
                  </a:lnTo>
                  <a:lnTo>
                    <a:pt x="3011" y="1685"/>
                  </a:lnTo>
                  <a:lnTo>
                    <a:pt x="3043" y="1706"/>
                  </a:lnTo>
                  <a:lnTo>
                    <a:pt x="3078" y="1723"/>
                  </a:lnTo>
                  <a:lnTo>
                    <a:pt x="3088" y="1730"/>
                  </a:lnTo>
                  <a:cubicBezTo>
                    <a:pt x="3116" y="1702"/>
                    <a:pt x="3148" y="1674"/>
                    <a:pt x="3179" y="1653"/>
                  </a:cubicBezTo>
                  <a:cubicBezTo>
                    <a:pt x="3245" y="1604"/>
                    <a:pt x="3324" y="1579"/>
                    <a:pt x="3405" y="1579"/>
                  </a:cubicBezTo>
                  <a:cubicBezTo>
                    <a:pt x="3415" y="1579"/>
                    <a:pt x="3425" y="1579"/>
                    <a:pt x="3435" y="1580"/>
                  </a:cubicBezTo>
                  <a:cubicBezTo>
                    <a:pt x="3463" y="1580"/>
                    <a:pt x="3487" y="1583"/>
                    <a:pt x="3512" y="1587"/>
                  </a:cubicBezTo>
                  <a:cubicBezTo>
                    <a:pt x="3536" y="1590"/>
                    <a:pt x="3564" y="1590"/>
                    <a:pt x="3589" y="1590"/>
                  </a:cubicBezTo>
                  <a:cubicBezTo>
                    <a:pt x="3624" y="1590"/>
                    <a:pt x="3638" y="1573"/>
                    <a:pt x="3673" y="1517"/>
                  </a:cubicBezTo>
                  <a:cubicBezTo>
                    <a:pt x="3697" y="1478"/>
                    <a:pt x="3725" y="1443"/>
                    <a:pt x="3760" y="1412"/>
                  </a:cubicBezTo>
                  <a:cubicBezTo>
                    <a:pt x="3771" y="1405"/>
                    <a:pt x="3785" y="1398"/>
                    <a:pt x="3795" y="1391"/>
                  </a:cubicBezTo>
                  <a:lnTo>
                    <a:pt x="3806" y="1384"/>
                  </a:lnTo>
                  <a:cubicBezTo>
                    <a:pt x="3816" y="1377"/>
                    <a:pt x="3827" y="1373"/>
                    <a:pt x="3837" y="1366"/>
                  </a:cubicBezTo>
                  <a:lnTo>
                    <a:pt x="3848" y="1363"/>
                  </a:lnTo>
                  <a:cubicBezTo>
                    <a:pt x="3858" y="1359"/>
                    <a:pt x="3872" y="1356"/>
                    <a:pt x="3886" y="1349"/>
                  </a:cubicBezTo>
                  <a:cubicBezTo>
                    <a:pt x="3879" y="1328"/>
                    <a:pt x="3876" y="1303"/>
                    <a:pt x="3869" y="1275"/>
                  </a:cubicBezTo>
                  <a:cubicBezTo>
                    <a:pt x="3855" y="1212"/>
                    <a:pt x="3837" y="1135"/>
                    <a:pt x="3809" y="1107"/>
                  </a:cubicBezTo>
                  <a:cubicBezTo>
                    <a:pt x="3711" y="1009"/>
                    <a:pt x="3603" y="876"/>
                    <a:pt x="3613" y="764"/>
                  </a:cubicBezTo>
                  <a:cubicBezTo>
                    <a:pt x="3613" y="747"/>
                    <a:pt x="3617" y="733"/>
                    <a:pt x="3624" y="719"/>
                  </a:cubicBezTo>
                  <a:cubicBezTo>
                    <a:pt x="3631" y="705"/>
                    <a:pt x="3634" y="687"/>
                    <a:pt x="3638" y="670"/>
                  </a:cubicBezTo>
                  <a:cubicBezTo>
                    <a:pt x="3652" y="603"/>
                    <a:pt x="3627" y="533"/>
                    <a:pt x="3578" y="488"/>
                  </a:cubicBezTo>
                  <a:cubicBezTo>
                    <a:pt x="3571" y="481"/>
                    <a:pt x="3564" y="474"/>
                    <a:pt x="3561" y="467"/>
                  </a:cubicBezTo>
                  <a:lnTo>
                    <a:pt x="3550" y="460"/>
                  </a:lnTo>
                  <a:cubicBezTo>
                    <a:pt x="3526" y="428"/>
                    <a:pt x="3505" y="397"/>
                    <a:pt x="3487" y="362"/>
                  </a:cubicBezTo>
                  <a:lnTo>
                    <a:pt x="3459" y="358"/>
                  </a:lnTo>
                  <a:lnTo>
                    <a:pt x="3442" y="358"/>
                  </a:lnTo>
                  <a:lnTo>
                    <a:pt x="3389" y="351"/>
                  </a:lnTo>
                  <a:lnTo>
                    <a:pt x="3379" y="351"/>
                  </a:lnTo>
                  <a:lnTo>
                    <a:pt x="3326" y="348"/>
                  </a:lnTo>
                  <a:lnTo>
                    <a:pt x="3323" y="348"/>
                  </a:lnTo>
                  <a:lnTo>
                    <a:pt x="3270" y="341"/>
                  </a:lnTo>
                  <a:cubicBezTo>
                    <a:pt x="3221" y="334"/>
                    <a:pt x="3169" y="330"/>
                    <a:pt x="3119" y="330"/>
                  </a:cubicBezTo>
                  <a:cubicBezTo>
                    <a:pt x="3091" y="330"/>
                    <a:pt x="3063" y="331"/>
                    <a:pt x="3036" y="334"/>
                  </a:cubicBezTo>
                  <a:lnTo>
                    <a:pt x="3022" y="334"/>
                  </a:lnTo>
                  <a:cubicBezTo>
                    <a:pt x="3013" y="336"/>
                    <a:pt x="3004" y="337"/>
                    <a:pt x="2994" y="337"/>
                  </a:cubicBezTo>
                  <a:cubicBezTo>
                    <a:pt x="2912" y="337"/>
                    <a:pt x="2771" y="267"/>
                    <a:pt x="2444" y="18"/>
                  </a:cubicBezTo>
                  <a:lnTo>
                    <a:pt x="242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06" name="Google Shape;5020;p79">
              <a:extLst>
                <a:ext uri="{15A03AA8-E168-41EE-B267-058996FED4D7}">
                  <a16:creationId xmlns:a16="http://schemas.microsoft.com/office/drawing/2010/main" id="{9CE0D3AF-B75D-4058-8413-5F252256B714}"/>
                </a:ext>
              </a:extLst>
            </p:cNvPr>
            <p:cNvSpPr/>
            <p:nvPr/>
          </p:nvSpPr>
          <p:spPr>
            <a:xfrm rot="0">
              <a:off x="2244511" y="1573173"/>
              <a:ext cx="3476" cy="1113"/>
            </a:xfrm>
            <a:custGeom>
              <a:avLst/>
              <a:gdLst/>
              <a:ahLst/>
              <a:cxnLst/>
              <a:rect b="b" l="0" r="r" t="0"/>
              <a:pathLst>
                <a:path h="82" w="256">
                  <a:moveTo>
                    <a:pt x="256" y="8"/>
                  </a:moveTo>
                  <a:cubicBezTo>
                    <a:pt x="165" y="1"/>
                    <a:pt x="74" y="25"/>
                    <a:pt x="0" y="81"/>
                  </a:cubicBezTo>
                  <a:cubicBezTo>
                    <a:pt x="74" y="25"/>
                    <a:pt x="165" y="1"/>
                    <a:pt x="256" y="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07" name="Google Shape;5021;p79">
              <a:extLst>
                <a:ext uri="{AF25CD86-6432-4177-9441-46B48B34E9AE}">
                  <a16:creationId xmlns:a16="http://schemas.microsoft.com/office/drawing/2010/main" id="{7238FE68-A99D-430F-8AE7-9FC088AD490D}"/>
                </a:ext>
              </a:extLst>
            </p:cNvPr>
            <p:cNvSpPr/>
            <p:nvPr/>
          </p:nvSpPr>
          <p:spPr>
            <a:xfrm rot="0">
              <a:off x="2243316" y="1574273"/>
              <a:ext cx="1208" cy="1154"/>
            </a:xfrm>
            <a:custGeom>
              <a:avLst/>
              <a:gdLst/>
              <a:ahLst/>
              <a:cxnLst/>
              <a:rect b="b" l="0" r="r" t="0"/>
              <a:pathLst>
                <a:path h="85" w="89">
                  <a:moveTo>
                    <a:pt x="88" y="0"/>
                  </a:moveTo>
                  <a:cubicBezTo>
                    <a:pt x="57" y="25"/>
                    <a:pt x="25" y="53"/>
                    <a:pt x="1" y="84"/>
                  </a:cubicBezTo>
                  <a:lnTo>
                    <a:pt x="1" y="84"/>
                  </a:lnTo>
                  <a:cubicBezTo>
                    <a:pt x="25" y="53"/>
                    <a:pt x="57" y="25"/>
                    <a:pt x="8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08" name="Google Shape;5022;p79">
              <a:extLst>
                <a:ext uri="{18368AB9-4E93-455A-9621-F2B58C6F83AE}">
                  <a16:creationId xmlns:a16="http://schemas.microsoft.com/office/drawing/2010/main" id="{A18C5219-9F5D-4397-AABE-DC7B20A49D07}"/>
                </a:ext>
              </a:extLst>
            </p:cNvPr>
            <p:cNvSpPr/>
            <p:nvPr/>
          </p:nvSpPr>
          <p:spPr>
            <a:xfrm rot="0">
              <a:off x="2252820" y="1570607"/>
              <a:ext cx="163" cy="109"/>
            </a:xfrm>
            <a:custGeom>
              <a:avLst/>
              <a:gdLst/>
              <a:ahLst/>
              <a:cxnLst/>
              <a:rect b="b" l="0" r="r" t="0"/>
              <a:pathLst>
                <a:path h="8" w="12">
                  <a:moveTo>
                    <a:pt x="1" y="8"/>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09" name="Google Shape;5023;p79">
              <a:extLst>
                <a:ext uri="{AB35D3E1-2A8B-4053-A0F5-E90598BF0B2C}">
                  <a16:creationId xmlns:a16="http://schemas.microsoft.com/office/drawing/2010/main" id="{EAE46F93-4EC3-4D53-8330-284EBA40A518}"/>
                </a:ext>
              </a:extLst>
            </p:cNvPr>
            <p:cNvSpPr/>
            <p:nvPr/>
          </p:nvSpPr>
          <p:spPr>
            <a:xfrm rot="0">
              <a:off x="2253445" y="1570321"/>
              <a:ext cx="109" cy="68"/>
            </a:xfrm>
            <a:custGeom>
              <a:avLst/>
              <a:gdLst/>
              <a:ahLst/>
              <a:cxnLst/>
              <a:rect b="b" l="0" r="r" t="0"/>
              <a:pathLst>
                <a:path h="5" w="8">
                  <a:moveTo>
                    <a:pt x="0" y="4"/>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10" name="Google Shape;5024;p79">
              <a:extLst>
                <a:ext uri="{E240990F-DF0A-487F-A7B8-FB350D2CE894}">
                  <a16:creationId xmlns:a16="http://schemas.microsoft.com/office/drawing/2010/main" id="{8AE50420-C33A-470B-9FCB-9E4FC5D1A27D}"/>
                </a:ext>
              </a:extLst>
            </p:cNvPr>
            <p:cNvSpPr/>
            <p:nvPr/>
          </p:nvSpPr>
          <p:spPr>
            <a:xfrm rot="0">
              <a:off x="2201973" y="1568515"/>
              <a:ext cx="40502" cy="24372"/>
            </a:xfrm>
            <a:custGeom>
              <a:avLst/>
              <a:gdLst/>
              <a:ahLst/>
              <a:cxnLst/>
              <a:rect b="b" l="0" r="r" t="0"/>
              <a:pathLst>
                <a:path h="1795" w="2983">
                  <a:moveTo>
                    <a:pt x="709" y="0"/>
                  </a:moveTo>
                  <a:cubicBezTo>
                    <a:pt x="622" y="0"/>
                    <a:pt x="546" y="11"/>
                    <a:pt x="501" y="43"/>
                  </a:cubicBezTo>
                  <a:cubicBezTo>
                    <a:pt x="490" y="53"/>
                    <a:pt x="480" y="60"/>
                    <a:pt x="466" y="67"/>
                  </a:cubicBezTo>
                  <a:lnTo>
                    <a:pt x="455" y="74"/>
                  </a:lnTo>
                  <a:lnTo>
                    <a:pt x="427" y="88"/>
                  </a:lnTo>
                  <a:lnTo>
                    <a:pt x="410" y="95"/>
                  </a:lnTo>
                  <a:lnTo>
                    <a:pt x="382" y="106"/>
                  </a:lnTo>
                  <a:lnTo>
                    <a:pt x="361" y="113"/>
                  </a:lnTo>
                  <a:lnTo>
                    <a:pt x="329" y="123"/>
                  </a:lnTo>
                  <a:lnTo>
                    <a:pt x="308" y="127"/>
                  </a:lnTo>
                  <a:lnTo>
                    <a:pt x="270" y="137"/>
                  </a:lnTo>
                  <a:lnTo>
                    <a:pt x="252" y="141"/>
                  </a:lnTo>
                  <a:cubicBezTo>
                    <a:pt x="231" y="144"/>
                    <a:pt x="210" y="148"/>
                    <a:pt x="189" y="151"/>
                  </a:cubicBezTo>
                  <a:lnTo>
                    <a:pt x="126" y="162"/>
                  </a:lnTo>
                  <a:cubicBezTo>
                    <a:pt x="200" y="358"/>
                    <a:pt x="161" y="578"/>
                    <a:pt x="25" y="739"/>
                  </a:cubicBezTo>
                  <a:cubicBezTo>
                    <a:pt x="18" y="750"/>
                    <a:pt x="7" y="760"/>
                    <a:pt x="0" y="771"/>
                  </a:cubicBezTo>
                  <a:lnTo>
                    <a:pt x="18" y="781"/>
                  </a:lnTo>
                  <a:lnTo>
                    <a:pt x="46" y="778"/>
                  </a:lnTo>
                  <a:lnTo>
                    <a:pt x="88" y="774"/>
                  </a:lnTo>
                  <a:lnTo>
                    <a:pt x="98" y="774"/>
                  </a:lnTo>
                  <a:lnTo>
                    <a:pt x="144" y="771"/>
                  </a:lnTo>
                  <a:lnTo>
                    <a:pt x="238" y="771"/>
                  </a:lnTo>
                  <a:cubicBezTo>
                    <a:pt x="298" y="771"/>
                    <a:pt x="350" y="799"/>
                    <a:pt x="385" y="841"/>
                  </a:cubicBezTo>
                  <a:cubicBezTo>
                    <a:pt x="427" y="901"/>
                    <a:pt x="553" y="946"/>
                    <a:pt x="609" y="946"/>
                  </a:cubicBezTo>
                  <a:cubicBezTo>
                    <a:pt x="618" y="946"/>
                    <a:pt x="625" y="945"/>
                    <a:pt x="630" y="943"/>
                  </a:cubicBezTo>
                  <a:lnTo>
                    <a:pt x="634" y="939"/>
                  </a:lnTo>
                  <a:cubicBezTo>
                    <a:pt x="652" y="931"/>
                    <a:pt x="672" y="928"/>
                    <a:pt x="692" y="928"/>
                  </a:cubicBezTo>
                  <a:cubicBezTo>
                    <a:pt x="709" y="928"/>
                    <a:pt x="726" y="931"/>
                    <a:pt x="742" y="936"/>
                  </a:cubicBezTo>
                  <a:lnTo>
                    <a:pt x="760" y="939"/>
                  </a:lnTo>
                  <a:cubicBezTo>
                    <a:pt x="802" y="950"/>
                    <a:pt x="840" y="967"/>
                    <a:pt x="879" y="992"/>
                  </a:cubicBezTo>
                  <a:lnTo>
                    <a:pt x="882" y="995"/>
                  </a:lnTo>
                  <a:cubicBezTo>
                    <a:pt x="935" y="1027"/>
                    <a:pt x="1026" y="1093"/>
                    <a:pt x="1026" y="1181"/>
                  </a:cubicBezTo>
                  <a:cubicBezTo>
                    <a:pt x="1026" y="1216"/>
                    <a:pt x="1019" y="1261"/>
                    <a:pt x="1012" y="1317"/>
                  </a:cubicBezTo>
                  <a:cubicBezTo>
                    <a:pt x="1005" y="1380"/>
                    <a:pt x="1001" y="1447"/>
                    <a:pt x="1001" y="1510"/>
                  </a:cubicBezTo>
                  <a:cubicBezTo>
                    <a:pt x="1106" y="1534"/>
                    <a:pt x="1208" y="1573"/>
                    <a:pt x="1302" y="1632"/>
                  </a:cubicBezTo>
                  <a:lnTo>
                    <a:pt x="1313" y="1664"/>
                  </a:lnTo>
                  <a:lnTo>
                    <a:pt x="1337" y="1678"/>
                  </a:lnTo>
                  <a:lnTo>
                    <a:pt x="1358" y="1695"/>
                  </a:lnTo>
                  <a:cubicBezTo>
                    <a:pt x="1386" y="1713"/>
                    <a:pt x="1407" y="1737"/>
                    <a:pt x="1428" y="1762"/>
                  </a:cubicBezTo>
                  <a:cubicBezTo>
                    <a:pt x="1432" y="1772"/>
                    <a:pt x="1439" y="1779"/>
                    <a:pt x="1442" y="1790"/>
                  </a:cubicBezTo>
                  <a:lnTo>
                    <a:pt x="1810" y="1790"/>
                  </a:lnTo>
                  <a:cubicBezTo>
                    <a:pt x="1824" y="1793"/>
                    <a:pt x="1838" y="1795"/>
                    <a:pt x="1851" y="1795"/>
                  </a:cubicBezTo>
                  <a:cubicBezTo>
                    <a:pt x="1916" y="1795"/>
                    <a:pt x="1964" y="1751"/>
                    <a:pt x="2020" y="1681"/>
                  </a:cubicBezTo>
                  <a:cubicBezTo>
                    <a:pt x="2101" y="1580"/>
                    <a:pt x="2332" y="1552"/>
                    <a:pt x="2409" y="1545"/>
                  </a:cubicBezTo>
                  <a:cubicBezTo>
                    <a:pt x="2419" y="1503"/>
                    <a:pt x="2430" y="1457"/>
                    <a:pt x="2433" y="1415"/>
                  </a:cubicBezTo>
                  <a:cubicBezTo>
                    <a:pt x="2433" y="1387"/>
                    <a:pt x="2437" y="1359"/>
                    <a:pt x="2444" y="1338"/>
                  </a:cubicBezTo>
                  <a:cubicBezTo>
                    <a:pt x="2465" y="1230"/>
                    <a:pt x="2647" y="1069"/>
                    <a:pt x="2762" y="1030"/>
                  </a:cubicBezTo>
                  <a:cubicBezTo>
                    <a:pt x="2783" y="1023"/>
                    <a:pt x="2794" y="1009"/>
                    <a:pt x="2811" y="981"/>
                  </a:cubicBezTo>
                  <a:cubicBezTo>
                    <a:pt x="2836" y="921"/>
                    <a:pt x="2895" y="883"/>
                    <a:pt x="2958" y="883"/>
                  </a:cubicBezTo>
                  <a:lnTo>
                    <a:pt x="2965" y="883"/>
                  </a:lnTo>
                  <a:cubicBezTo>
                    <a:pt x="2965" y="883"/>
                    <a:pt x="2983" y="858"/>
                    <a:pt x="2958" y="750"/>
                  </a:cubicBezTo>
                  <a:cubicBezTo>
                    <a:pt x="2948" y="697"/>
                    <a:pt x="2955" y="641"/>
                    <a:pt x="2976" y="589"/>
                  </a:cubicBezTo>
                  <a:lnTo>
                    <a:pt x="2965" y="585"/>
                  </a:lnTo>
                  <a:lnTo>
                    <a:pt x="2930" y="561"/>
                  </a:lnTo>
                  <a:lnTo>
                    <a:pt x="2892" y="540"/>
                  </a:lnTo>
                  <a:lnTo>
                    <a:pt x="2864" y="522"/>
                  </a:lnTo>
                  <a:lnTo>
                    <a:pt x="2822" y="494"/>
                  </a:lnTo>
                  <a:lnTo>
                    <a:pt x="2801" y="480"/>
                  </a:lnTo>
                  <a:cubicBezTo>
                    <a:pt x="2783" y="466"/>
                    <a:pt x="2762" y="452"/>
                    <a:pt x="2745" y="438"/>
                  </a:cubicBezTo>
                  <a:cubicBezTo>
                    <a:pt x="2560" y="283"/>
                    <a:pt x="2372" y="178"/>
                    <a:pt x="2293" y="178"/>
                  </a:cubicBezTo>
                  <a:cubicBezTo>
                    <a:pt x="2288" y="178"/>
                    <a:pt x="2283" y="179"/>
                    <a:pt x="2279" y="179"/>
                  </a:cubicBezTo>
                  <a:cubicBezTo>
                    <a:pt x="2269" y="181"/>
                    <a:pt x="2259" y="182"/>
                    <a:pt x="2249" y="182"/>
                  </a:cubicBezTo>
                  <a:cubicBezTo>
                    <a:pt x="2179" y="182"/>
                    <a:pt x="2131" y="130"/>
                    <a:pt x="2101" y="99"/>
                  </a:cubicBezTo>
                  <a:lnTo>
                    <a:pt x="2087" y="81"/>
                  </a:lnTo>
                  <a:cubicBezTo>
                    <a:pt x="2069" y="57"/>
                    <a:pt x="2045" y="43"/>
                    <a:pt x="2013" y="43"/>
                  </a:cubicBezTo>
                  <a:cubicBezTo>
                    <a:pt x="1999" y="43"/>
                    <a:pt x="1985" y="46"/>
                    <a:pt x="1971" y="53"/>
                  </a:cubicBezTo>
                  <a:cubicBezTo>
                    <a:pt x="1929" y="67"/>
                    <a:pt x="1887" y="78"/>
                    <a:pt x="1841" y="81"/>
                  </a:cubicBezTo>
                  <a:cubicBezTo>
                    <a:pt x="1808" y="86"/>
                    <a:pt x="1773" y="90"/>
                    <a:pt x="1739" y="90"/>
                  </a:cubicBezTo>
                  <a:cubicBezTo>
                    <a:pt x="1726" y="90"/>
                    <a:pt x="1714" y="89"/>
                    <a:pt x="1701" y="88"/>
                  </a:cubicBezTo>
                  <a:cubicBezTo>
                    <a:pt x="1603" y="88"/>
                    <a:pt x="1505" y="78"/>
                    <a:pt x="1418" y="71"/>
                  </a:cubicBezTo>
                  <a:cubicBezTo>
                    <a:pt x="1351" y="64"/>
                    <a:pt x="1295" y="57"/>
                    <a:pt x="1253" y="57"/>
                  </a:cubicBezTo>
                  <a:cubicBezTo>
                    <a:pt x="1190" y="53"/>
                    <a:pt x="1127" y="46"/>
                    <a:pt x="1064" y="36"/>
                  </a:cubicBezTo>
                  <a:cubicBezTo>
                    <a:pt x="960" y="20"/>
                    <a:pt x="825" y="0"/>
                    <a:pt x="70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11" name="Google Shape;5025;p79">
              <a:extLst>
                <a:ext uri="{725F841C-7B91-4BE0-8BF1-AE39A895BCBA}">
                  <a16:creationId xmlns:a16="http://schemas.microsoft.com/office/drawing/2010/main" id="{0AB18027-5009-4133-9566-B59EE7C78584}"/>
                </a:ext>
              </a:extLst>
            </p:cNvPr>
            <p:cNvSpPr/>
            <p:nvPr/>
          </p:nvSpPr>
          <p:spPr>
            <a:xfrm rot="0">
              <a:off x="2219786" y="1591095"/>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12" name="Google Shape;5026;p79">
              <a:extLst>
                <a:ext uri="{BD5DA7E9-61E6-4517-A453-E1715BFC8967}">
                  <a16:creationId xmlns:a16="http://schemas.microsoft.com/office/drawing/2010/main" id="{B6A4EDBF-A233-488F-BC49-F0B39D45091D}"/>
                </a:ext>
              </a:extLst>
            </p:cNvPr>
            <p:cNvSpPr/>
            <p:nvPr/>
          </p:nvSpPr>
          <p:spPr>
            <a:xfrm rot="0">
              <a:off x="2220072" y="1591285"/>
              <a:ext cx="352" cy="258"/>
            </a:xfrm>
            <a:custGeom>
              <a:avLst/>
              <a:gdLst/>
              <a:ahLst/>
              <a:cxnLst/>
              <a:rect b="b" l="0" r="r" t="0"/>
              <a:pathLst>
                <a:path h="19" w="26">
                  <a:moveTo>
                    <a:pt x="25" y="18"/>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13" name="Google Shape;5027;p79">
              <a:extLst>
                <a:ext uri="{6B30A8BC-FF38-474F-8A22-00D614C192BF}">
                  <a16:creationId xmlns:a16="http://schemas.microsoft.com/office/drawing/2010/main" id="{5E57C137-8D5E-43A2-9B5F-C078043C03D9}"/>
                </a:ext>
              </a:extLst>
            </p:cNvPr>
            <p:cNvSpPr/>
            <p:nvPr/>
          </p:nvSpPr>
          <p:spPr>
            <a:xfrm rot="0">
              <a:off x="2220411" y="1591529"/>
              <a:ext cx="1154" cy="1290"/>
            </a:xfrm>
            <a:custGeom>
              <a:avLst/>
              <a:gdLst/>
              <a:ahLst/>
              <a:cxnLst/>
              <a:rect b="b" l="0" r="r" t="0"/>
              <a:pathLst>
                <a:path h="95" w="85">
                  <a:moveTo>
                    <a:pt x="0" y="0"/>
                  </a:moveTo>
                  <a:cubicBezTo>
                    <a:pt x="12" y="9"/>
                    <a:pt x="22" y="17"/>
                    <a:pt x="31" y="26"/>
                  </a:cubicBezTo>
                  <a:lnTo>
                    <a:pt x="31" y="26"/>
                  </a:lnTo>
                  <a:cubicBezTo>
                    <a:pt x="21" y="16"/>
                    <a:pt x="11" y="8"/>
                    <a:pt x="0" y="0"/>
                  </a:cubicBezTo>
                  <a:close/>
                  <a:moveTo>
                    <a:pt x="31" y="26"/>
                  </a:moveTo>
                  <a:cubicBezTo>
                    <a:pt x="52" y="46"/>
                    <a:pt x="70" y="71"/>
                    <a:pt x="84" y="95"/>
                  </a:cubicBezTo>
                  <a:cubicBezTo>
                    <a:pt x="81" y="88"/>
                    <a:pt x="74" y="77"/>
                    <a:pt x="70" y="70"/>
                  </a:cubicBezTo>
                  <a:cubicBezTo>
                    <a:pt x="58" y="53"/>
                    <a:pt x="45" y="39"/>
                    <a:pt x="31" y="2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14" name="Google Shape;5028;p79">
              <a:extLst>
                <a:ext uri="{EA0986BA-CC59-4F7D-B349-57736E321DAE}">
                  <a16:creationId xmlns:a16="http://schemas.microsoft.com/office/drawing/2010/main" id="{9CE2EB3E-F7CA-4FC5-826E-534D467F256A}"/>
                </a:ext>
              </a:extLst>
            </p:cNvPr>
            <p:cNvSpPr/>
            <p:nvPr/>
          </p:nvSpPr>
          <p:spPr>
            <a:xfrm rot="0">
              <a:off x="2223546" y="1592901"/>
              <a:ext cx="339" cy="14"/>
            </a:xfrm>
            <a:custGeom>
              <a:avLst/>
              <a:gdLst/>
              <a:ahLst/>
              <a:cxnLst/>
              <a:rect b="b" l="0" r="r" t="0"/>
              <a:pathLst>
                <a:path h="1" w="25">
                  <a:moveTo>
                    <a:pt x="0" y="1"/>
                  </a:moveTo>
                  <a:lnTo>
                    <a:pt x="2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15" name="Google Shape;5029;p79">
              <a:extLst>
                <a:ext uri="{D37E99EF-35BA-47FE-AB4E-6415FB570E13}">
                  <a16:creationId xmlns:a16="http://schemas.microsoft.com/office/drawing/2010/main" id="{423BA147-9A6E-4C5C-BD2F-02B99D2937D8}"/>
                </a:ext>
              </a:extLst>
            </p:cNvPr>
            <p:cNvSpPr/>
            <p:nvPr/>
          </p:nvSpPr>
          <p:spPr>
            <a:xfrm rot="0">
              <a:off x="2222312" y="1592860"/>
              <a:ext cx="489" cy="14"/>
            </a:xfrm>
            <a:custGeom>
              <a:avLst/>
              <a:gdLst/>
              <a:ahLst/>
              <a:cxnLst/>
              <a:rect b="b" l="0" r="r" t="0"/>
              <a:pathLst>
                <a:path h="1" w="36">
                  <a:moveTo>
                    <a:pt x="0" y="0"/>
                  </a:moveTo>
                  <a:lnTo>
                    <a:pt x="3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16" name="Google Shape;5030;p79">
              <a:extLst>
                <a:ext uri="{F4B4A133-E759-475D-9A35-F7E352E2E525}">
                  <a16:creationId xmlns:a16="http://schemas.microsoft.com/office/drawing/2010/main" id="{72678C91-E3D4-456A-9F01-5E92994C6BE6}"/>
                </a:ext>
              </a:extLst>
            </p:cNvPr>
            <p:cNvSpPr/>
            <p:nvPr/>
          </p:nvSpPr>
          <p:spPr>
            <a:xfrm rot="0">
              <a:off x="2224878" y="1592996"/>
              <a:ext cx="204" cy="14"/>
            </a:xfrm>
            <a:custGeom>
              <a:avLst/>
              <a:gdLst/>
              <a:ahLst/>
              <a:cxnLst/>
              <a:rect b="b" l="0" r="r" t="0"/>
              <a:pathLst>
                <a:path h="1" w="15">
                  <a:moveTo>
                    <a:pt x="0" y="1"/>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17" name="Google Shape;5031;p79">
              <a:extLst>
                <a:ext uri="{94CF31D8-E5B1-4A0D-84D2-94EEAD5C7767}">
                  <a16:creationId xmlns:a16="http://schemas.microsoft.com/office/drawing/2010/main" id="{DE502675-5D25-40AD-8C08-487ED8A8B188}"/>
                </a:ext>
              </a:extLst>
            </p:cNvPr>
            <p:cNvSpPr/>
            <p:nvPr/>
          </p:nvSpPr>
          <p:spPr>
            <a:xfrm rot="0">
              <a:off x="2222923" y="1592860"/>
              <a:ext cx="394" cy="14"/>
            </a:xfrm>
            <a:custGeom>
              <a:avLst/>
              <a:gdLst/>
              <a:ahLst/>
              <a:cxnLst/>
              <a:rect b="b" l="0" r="r" t="0"/>
              <a:pathLst>
                <a:path h="1" w="29">
                  <a:moveTo>
                    <a:pt x="1" y="0"/>
                  </a:moveTo>
                  <a:lnTo>
                    <a:pt x="29"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18" name="Google Shape;5032;p79">
              <a:extLst>
                <a:ext uri="{85826615-84B2-49DF-8DCF-584D3F8BD743}">
                  <a16:creationId xmlns:a16="http://schemas.microsoft.com/office/drawing/2010/main" id="{E1D056FB-F3B0-447F-B8D3-52AB458B3A50}"/>
                </a:ext>
              </a:extLst>
            </p:cNvPr>
            <p:cNvSpPr/>
            <p:nvPr/>
          </p:nvSpPr>
          <p:spPr>
            <a:xfrm rot="0">
              <a:off x="2224023" y="1592955"/>
              <a:ext cx="299" cy="14"/>
            </a:xfrm>
            <a:custGeom>
              <a:avLst/>
              <a:gdLst/>
              <a:ahLst/>
              <a:cxnLst/>
              <a:rect b="b" l="0" r="r" t="0"/>
              <a:pathLst>
                <a:path h="1" w="22">
                  <a:moveTo>
                    <a:pt x="0" y="0"/>
                  </a:moveTo>
                  <a:lnTo>
                    <a:pt x="2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19" name="Google Shape;5033;p79">
              <a:extLst>
                <a:ext uri="{BCDAF7B6-5D16-4C8F-A97D-DF00D6CDA94C}">
                  <a16:creationId xmlns:a16="http://schemas.microsoft.com/office/drawing/2010/main" id="{596EDA0D-0051-41D5-B1C8-CEFF2C227288}"/>
                </a:ext>
              </a:extLst>
            </p:cNvPr>
            <p:cNvSpPr/>
            <p:nvPr/>
          </p:nvSpPr>
          <p:spPr>
            <a:xfrm rot="0">
              <a:off x="2221592" y="1592806"/>
              <a:ext cx="584" cy="14"/>
            </a:xfrm>
            <a:custGeom>
              <a:avLst/>
              <a:gdLst/>
              <a:ahLst/>
              <a:cxnLst/>
              <a:rect b="b" l="0" r="r" t="0"/>
              <a:pathLst>
                <a:path h="1" w="43">
                  <a:moveTo>
                    <a:pt x="1" y="1"/>
                  </a:moveTo>
                  <a:lnTo>
                    <a:pt x="43"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20" name="Google Shape;5034;p79">
              <a:extLst>
                <a:ext uri="{FCBDC306-1125-43EA-9C84-9EE65D3B2D87}">
                  <a16:creationId xmlns:a16="http://schemas.microsoft.com/office/drawing/2010/main" id="{DD126201-4BB8-48AA-8DF8-4AB89C5AA723}"/>
                </a:ext>
              </a:extLst>
            </p:cNvPr>
            <p:cNvSpPr/>
            <p:nvPr/>
          </p:nvSpPr>
          <p:spPr>
            <a:xfrm rot="0">
              <a:off x="2224444" y="1592955"/>
              <a:ext cx="299" cy="14"/>
            </a:xfrm>
            <a:custGeom>
              <a:avLst/>
              <a:gdLst/>
              <a:ahLst/>
              <a:cxnLst/>
              <a:rect b="b" l="0" r="r" t="0"/>
              <a:pathLst>
                <a:path h="1" w="22">
                  <a:moveTo>
                    <a:pt x="1" y="0"/>
                  </a:moveTo>
                  <a:lnTo>
                    <a:pt x="2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21" name="Google Shape;5035;p79">
              <a:extLst>
                <a:ext uri="{0C23914C-2ADC-4EF4-BD7B-253D608F4FEA}">
                  <a16:creationId xmlns:a16="http://schemas.microsoft.com/office/drawing/2010/main" id="{676B9862-AE72-4D5F-B640-B40EF8C3F4D3}"/>
                </a:ext>
              </a:extLst>
            </p:cNvPr>
            <p:cNvSpPr/>
            <p:nvPr/>
          </p:nvSpPr>
          <p:spPr>
            <a:xfrm rot="0">
              <a:off x="2225204" y="1592996"/>
              <a:ext cx="204" cy="14"/>
            </a:xfrm>
            <a:custGeom>
              <a:avLst/>
              <a:gdLst/>
              <a:ahLst/>
              <a:cxnLst/>
              <a:rect b="b" l="0" r="r" t="0"/>
              <a:pathLst>
                <a:path h="1" w="15">
                  <a:moveTo>
                    <a:pt x="1" y="1"/>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22" name="Google Shape;5036;p79">
              <a:extLst>
                <a:ext uri="{8BCC7189-8E6A-4F54-9DB3-B5CEDE4F1B83}">
                  <a16:creationId xmlns:a16="http://schemas.microsoft.com/office/drawing/2010/main" id="{976A7425-1259-4F0C-B138-2410183F8ACC}"/>
                </a:ext>
              </a:extLst>
            </p:cNvPr>
            <p:cNvSpPr/>
            <p:nvPr/>
          </p:nvSpPr>
          <p:spPr>
            <a:xfrm rot="0">
              <a:off x="2242081" y="1576934"/>
              <a:ext cx="352" cy="2200"/>
            </a:xfrm>
            <a:custGeom>
              <a:avLst/>
              <a:gdLst/>
              <a:ahLst/>
              <a:cxnLst/>
              <a:rect b="b" l="0" r="r" t="0"/>
              <a:pathLst>
                <a:path h="162" w="26">
                  <a:moveTo>
                    <a:pt x="25" y="0"/>
                  </a:moveTo>
                  <a:lnTo>
                    <a:pt x="25" y="0"/>
                  </a:lnTo>
                  <a:cubicBezTo>
                    <a:pt x="4" y="53"/>
                    <a:pt x="1" y="109"/>
                    <a:pt x="11" y="161"/>
                  </a:cubicBezTo>
                  <a:cubicBezTo>
                    <a:pt x="1" y="109"/>
                    <a:pt x="4" y="53"/>
                    <a:pt x="2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23" name="Google Shape;5037;p79">
              <a:extLst>
                <a:ext uri="{E59F20F3-4C98-46D7-BEFA-DD798FAF75AE}">
                  <a16:creationId xmlns:a16="http://schemas.microsoft.com/office/drawing/2010/main" id="{4C011A0A-C8F0-4A47-AD64-056A5AE2844C}"/>
                </a:ext>
              </a:extLst>
            </p:cNvPr>
            <p:cNvSpPr/>
            <p:nvPr/>
          </p:nvSpPr>
          <p:spPr>
            <a:xfrm rot="0">
              <a:off x="2225488" y="1593050"/>
              <a:ext cx="163" cy="14"/>
            </a:xfrm>
            <a:custGeom>
              <a:avLst/>
              <a:gdLst/>
              <a:ahLst/>
              <a:cxnLst/>
              <a:rect b="b" l="0" r="r" t="0"/>
              <a:pathLst>
                <a:path h="1" w="12">
                  <a:moveTo>
                    <a:pt x="1" y="0"/>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24" name="Google Shape;5038;p79">
              <a:extLst>
                <a:ext uri="{A3185F19-215B-40EF-8328-D14C6A8D3FE4}">
                  <a16:creationId xmlns:a16="http://schemas.microsoft.com/office/drawing/2010/main" id="{E3BE78F8-0ED2-4770-AD1B-48A3C7448131}"/>
                </a:ext>
              </a:extLst>
            </p:cNvPr>
            <p:cNvSpPr/>
            <p:nvPr/>
          </p:nvSpPr>
          <p:spPr>
            <a:xfrm rot="0">
              <a:off x="2226494" y="1593185"/>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25" name="Google Shape;5039;p79">
              <a:extLst>
                <a:ext uri="{773482FC-2028-4439-836C-DF44FCCED60D}">
                  <a16:creationId xmlns:a16="http://schemas.microsoft.com/office/drawing/2010/main" id="{F573B4AC-9658-482D-BB3F-80DD14EC0E6D}"/>
                </a:ext>
              </a:extLst>
            </p:cNvPr>
            <p:cNvSpPr/>
            <p:nvPr/>
          </p:nvSpPr>
          <p:spPr>
            <a:xfrm rot="0">
              <a:off x="2226439" y="1593185"/>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26" name="Google Shape;5040;p79">
              <a:extLst>
                <a:ext uri="{9D797EEE-0F4C-41CD-A7F8-722836C32011}">
                  <a16:creationId xmlns:a16="http://schemas.microsoft.com/office/drawing/2010/main" id="{99A015A1-DBFE-44BA-B20F-C6BF42366A87}"/>
                </a:ext>
              </a:extLst>
            </p:cNvPr>
            <p:cNvSpPr/>
            <p:nvPr/>
          </p:nvSpPr>
          <p:spPr>
            <a:xfrm rot="0">
              <a:off x="2226154" y="1593144"/>
              <a:ext cx="68" cy="14"/>
            </a:xfrm>
            <a:custGeom>
              <a:avLst/>
              <a:gdLst/>
              <a:ahLst/>
              <a:cxnLst/>
              <a:rect b="b" l="0" r="r" t="0"/>
              <a:pathLst>
                <a:path h="1" w="5">
                  <a:moveTo>
                    <a:pt x="1"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27" name="Google Shape;5041;p79">
              <a:extLst>
                <a:ext uri="{1CB1C981-4A94-48D7-99FE-124FE997EFAE}">
                  <a16:creationId xmlns:a16="http://schemas.microsoft.com/office/drawing/2010/main" id="{27FC44D0-DADB-4267-8D3E-C231B1F4E9D5}"/>
                </a:ext>
              </a:extLst>
            </p:cNvPr>
            <p:cNvSpPr/>
            <p:nvPr/>
          </p:nvSpPr>
          <p:spPr>
            <a:xfrm rot="0">
              <a:off x="2226304" y="1593144"/>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28" name="Google Shape;5042;p79">
              <a:extLst>
                <a:ext uri="{60DF40C2-389F-4A58-8C6C-8AEE363B5E27}">
                  <a16:creationId xmlns:a16="http://schemas.microsoft.com/office/drawing/2010/main" id="{1E79EDFA-40D8-4AEE-8735-778C985F48CA}"/>
                </a:ext>
              </a:extLst>
            </p:cNvPr>
            <p:cNvSpPr/>
            <p:nvPr/>
          </p:nvSpPr>
          <p:spPr>
            <a:xfrm rot="0">
              <a:off x="2225964" y="1593091"/>
              <a:ext cx="109" cy="14"/>
            </a:xfrm>
            <a:custGeom>
              <a:avLst/>
              <a:gdLst/>
              <a:ahLst/>
              <a:cxnLst/>
              <a:rect b="b" l="0" r="r" t="0"/>
              <a:pathLst>
                <a:path h="1" w="8">
                  <a:moveTo>
                    <a:pt x="1" y="1"/>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29" name="Google Shape;5043;p79">
              <a:extLst>
                <a:ext uri="{D667070D-910E-4445-A7D0-F722F05505B2}">
                  <a16:creationId xmlns:a16="http://schemas.microsoft.com/office/drawing/2010/main" id="{67851B18-317F-458E-AE07-8B4BB52F9D79}"/>
                </a:ext>
              </a:extLst>
            </p:cNvPr>
            <p:cNvSpPr/>
            <p:nvPr/>
          </p:nvSpPr>
          <p:spPr>
            <a:xfrm rot="0">
              <a:off x="2225774" y="1593091"/>
              <a:ext cx="109" cy="14"/>
            </a:xfrm>
            <a:custGeom>
              <a:avLst/>
              <a:gdLst/>
              <a:ahLst/>
              <a:cxnLst/>
              <a:rect b="b" l="0" r="r" t="0"/>
              <a:pathLst>
                <a:path h="1" w="8">
                  <a:moveTo>
                    <a:pt x="1" y="1"/>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30" name="Google Shape;5044;p79">
              <a:extLst>
                <a:ext uri="{EA6A91C6-334E-447F-BBFA-7A3BC5F1828A}">
                  <a16:creationId xmlns:a16="http://schemas.microsoft.com/office/drawing/2010/main" id="{50DCF498-5DAF-4651-8441-F61B120D517F}"/>
                </a:ext>
              </a:extLst>
            </p:cNvPr>
            <p:cNvSpPr/>
            <p:nvPr/>
          </p:nvSpPr>
          <p:spPr>
            <a:xfrm rot="0">
              <a:off x="2240044" y="1575454"/>
              <a:ext cx="299" cy="204"/>
            </a:xfrm>
            <a:custGeom>
              <a:avLst/>
              <a:gdLst/>
              <a:ahLst/>
              <a:cxnLst/>
              <a:rect b="b" l="0" r="r" t="0"/>
              <a:pathLst>
                <a:path h="15" w="22">
                  <a:moveTo>
                    <a:pt x="0" y="1"/>
                  </a:moveTo>
                  <a:lnTo>
                    <a:pt x="2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31" name="Google Shape;5045;p79">
              <a:extLst>
                <a:ext uri="{F4053C17-93F4-42F4-A494-1E2DBAB6EBE0}">
                  <a16:creationId xmlns:a16="http://schemas.microsoft.com/office/drawing/2010/main" id="{210F435D-6067-4F16-BF58-E20211B03BED}"/>
                </a:ext>
              </a:extLst>
            </p:cNvPr>
            <p:cNvSpPr/>
            <p:nvPr/>
          </p:nvSpPr>
          <p:spPr>
            <a:xfrm rot="0">
              <a:off x="2206195" y="1570566"/>
              <a:ext cx="258" cy="109"/>
            </a:xfrm>
            <a:custGeom>
              <a:avLst/>
              <a:gdLst/>
              <a:ahLst/>
              <a:cxnLst/>
              <a:rect b="b" l="0" r="r" t="0"/>
              <a:pathLst>
                <a:path h="8" w="19">
                  <a:moveTo>
                    <a:pt x="1" y="7"/>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32" name="Google Shape;5046;p79">
              <a:extLst>
                <a:ext uri="{E12E9FB1-7DE9-4BD3-AFA9-29BC495C396D}">
                  <a16:creationId xmlns:a16="http://schemas.microsoft.com/office/drawing/2010/main" id="{C5D90AD6-E435-41C0-9BD6-3929F61CAD6B}"/>
                </a:ext>
              </a:extLst>
            </p:cNvPr>
            <p:cNvSpPr/>
            <p:nvPr/>
          </p:nvSpPr>
          <p:spPr>
            <a:xfrm rot="0">
              <a:off x="2208151" y="1569806"/>
              <a:ext cx="204" cy="109"/>
            </a:xfrm>
            <a:custGeom>
              <a:avLst/>
              <a:gdLst/>
              <a:ahLst/>
              <a:cxnLst/>
              <a:rect b="b" l="0" r="r" t="0"/>
              <a:pathLst>
                <a:path h="8" w="15">
                  <a:moveTo>
                    <a:pt x="0" y="7"/>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33" name="Google Shape;5047;p79">
              <a:extLst>
                <a:ext uri="{19D5D1C4-1015-487B-B939-667C1FA2D9E2}">
                  <a16:creationId xmlns:a16="http://schemas.microsoft.com/office/drawing/2010/main" id="{154397A1-2A8B-41C6-B795-E9ED3890C3E5}"/>
                </a:ext>
              </a:extLst>
            </p:cNvPr>
            <p:cNvSpPr/>
            <p:nvPr/>
          </p:nvSpPr>
          <p:spPr>
            <a:xfrm rot="0">
              <a:off x="2225109" y="1570036"/>
              <a:ext cx="1914" cy="109"/>
            </a:xfrm>
            <a:custGeom>
              <a:avLst/>
              <a:gdLst/>
              <a:ahLst/>
              <a:cxnLst/>
              <a:rect b="b" l="0" r="r" t="0"/>
              <a:pathLst>
                <a:path h="8" w="141">
                  <a:moveTo>
                    <a:pt x="141" y="1"/>
                  </a:moveTo>
                  <a:cubicBezTo>
                    <a:pt x="92" y="4"/>
                    <a:pt x="46" y="8"/>
                    <a:pt x="1" y="8"/>
                  </a:cubicBezTo>
                  <a:cubicBezTo>
                    <a:pt x="46" y="8"/>
                    <a:pt x="92" y="4"/>
                    <a:pt x="14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34" name="Google Shape;5048;p79">
              <a:extLst>
                <a:ext uri="{7CDD7EF6-25C0-4390-BE10-1C949795B726}">
                  <a16:creationId xmlns:a16="http://schemas.microsoft.com/office/drawing/2010/main" id="{0FC3A105-81F4-476F-AB5B-B67B8720E59A}"/>
                </a:ext>
              </a:extLst>
            </p:cNvPr>
            <p:cNvSpPr/>
            <p:nvPr/>
          </p:nvSpPr>
          <p:spPr>
            <a:xfrm rot="0">
              <a:off x="2207526" y="1570091"/>
              <a:ext cx="258" cy="109"/>
            </a:xfrm>
            <a:custGeom>
              <a:avLst/>
              <a:gdLst/>
              <a:ahLst/>
              <a:cxnLst/>
              <a:rect b="b" l="0" r="r" t="0"/>
              <a:pathLst>
                <a:path h="8" w="19">
                  <a:moveTo>
                    <a:pt x="1" y="7"/>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35" name="Google Shape;5049;p79">
              <a:extLst>
                <a:ext uri="{B8FB316A-DEDC-46D9-872F-4E087CAB18F8}">
                  <a16:creationId xmlns:a16="http://schemas.microsoft.com/office/drawing/2010/main" id="{3BB5B9E4-32EE-4AE2-9932-EC97587DBE11}"/>
                </a:ext>
              </a:extLst>
            </p:cNvPr>
            <p:cNvSpPr/>
            <p:nvPr/>
          </p:nvSpPr>
          <p:spPr>
            <a:xfrm rot="0">
              <a:off x="2240899" y="1576024"/>
              <a:ext cx="339" cy="204"/>
            </a:xfrm>
            <a:custGeom>
              <a:avLst/>
              <a:gdLst/>
              <a:ahLst/>
              <a:cxnLst/>
              <a:rect b="b" l="0" r="r" t="0"/>
              <a:pathLst>
                <a:path h="15" w="25">
                  <a:moveTo>
                    <a:pt x="0" y="1"/>
                  </a:moveTo>
                  <a:lnTo>
                    <a:pt x="25"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36" name="Google Shape;5050;p79">
              <a:extLst>
                <a:ext uri="{F1FB1651-FD9F-43C2-BE4F-E4B986C6C9C9}">
                  <a16:creationId xmlns:a16="http://schemas.microsoft.com/office/drawing/2010/main" id="{D54CD202-9CCE-4B12-B05F-4B218CEC213A}"/>
                </a:ext>
              </a:extLst>
            </p:cNvPr>
            <p:cNvSpPr/>
            <p:nvPr/>
          </p:nvSpPr>
          <p:spPr>
            <a:xfrm rot="0">
              <a:off x="2206915" y="1570321"/>
              <a:ext cx="244" cy="109"/>
            </a:xfrm>
            <a:custGeom>
              <a:avLst/>
              <a:gdLst/>
              <a:ahLst/>
              <a:cxnLst/>
              <a:rect b="b" l="0" r="r" t="0"/>
              <a:pathLst>
                <a:path h="8" w="18">
                  <a:moveTo>
                    <a:pt x="0" y="8"/>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37" name="Google Shape;5051;p79">
              <a:extLst>
                <a:ext uri="{2047E62B-B72D-4FD6-8F7A-7AE2A51BC10B}">
                  <a16:creationId xmlns:a16="http://schemas.microsoft.com/office/drawing/2010/main" id="{E5404844-8B28-4050-8A0F-005B4AD3BCFF}"/>
                </a:ext>
              </a:extLst>
            </p:cNvPr>
            <p:cNvSpPr/>
            <p:nvPr/>
          </p:nvSpPr>
          <p:spPr>
            <a:xfrm rot="0">
              <a:off x="2241755" y="1576554"/>
              <a:ext cx="530" cy="299"/>
            </a:xfrm>
            <a:custGeom>
              <a:avLst/>
              <a:gdLst/>
              <a:ahLst/>
              <a:cxnLst/>
              <a:rect b="b" l="0" r="r" t="0"/>
              <a:pathLst>
                <a:path h="22" w="39">
                  <a:moveTo>
                    <a:pt x="0" y="0"/>
                  </a:moveTo>
                  <a:lnTo>
                    <a:pt x="39"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38" name="Google Shape;5052;p79">
              <a:extLst>
                <a:ext uri="{63D82196-2E34-4735-A78C-CB3D3A193254}">
                  <a16:creationId xmlns:a16="http://schemas.microsoft.com/office/drawing/2010/main" id="{2246E5FD-2449-44FF-939D-B555F1D2959E}"/>
                </a:ext>
              </a:extLst>
            </p:cNvPr>
            <p:cNvSpPr/>
            <p:nvPr/>
          </p:nvSpPr>
          <p:spPr>
            <a:xfrm rot="0">
              <a:off x="2204539" y="1570946"/>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39" name="Google Shape;5053;p79">
              <a:extLst>
                <a:ext uri="{C87CBF5F-E692-4D1B-BB60-F5B0DEAE86C5}">
                  <a16:creationId xmlns:a16="http://schemas.microsoft.com/office/drawing/2010/main" id="{846F7F71-74C5-401E-9FAC-075967B4CEEA}"/>
                </a:ext>
              </a:extLst>
            </p:cNvPr>
            <p:cNvSpPr/>
            <p:nvPr/>
          </p:nvSpPr>
          <p:spPr>
            <a:xfrm rot="0">
              <a:off x="2229345" y="1569466"/>
              <a:ext cx="1018" cy="542"/>
            </a:xfrm>
            <a:custGeom>
              <a:avLst/>
              <a:gdLst/>
              <a:ahLst/>
              <a:cxnLst/>
              <a:rect b="b" l="0" r="r" t="0"/>
              <a:pathLst>
                <a:path h="40" w="75">
                  <a:moveTo>
                    <a:pt x="74" y="39"/>
                  </a:moveTo>
                  <a:cubicBezTo>
                    <a:pt x="57" y="15"/>
                    <a:pt x="29" y="1"/>
                    <a:pt x="1" y="1"/>
                  </a:cubicBezTo>
                  <a:cubicBezTo>
                    <a:pt x="29" y="1"/>
                    <a:pt x="57" y="15"/>
                    <a:pt x="74" y="3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40" name="Google Shape;5054;p79">
              <a:extLst>
                <a:ext uri="{0EBC7322-3D9B-41A4-AFF9-67F8C1713F31}">
                  <a16:creationId xmlns:a16="http://schemas.microsoft.com/office/drawing/2010/main" id="{D1FF6749-E5AC-4E99-A28F-15A1496B1FF0}"/>
                </a:ext>
              </a:extLst>
            </p:cNvPr>
            <p:cNvSpPr/>
            <p:nvPr/>
          </p:nvSpPr>
          <p:spPr>
            <a:xfrm rot="0">
              <a:off x="2205394" y="1570756"/>
              <a:ext cx="244" cy="54"/>
            </a:xfrm>
            <a:custGeom>
              <a:avLst/>
              <a:gdLst/>
              <a:ahLst/>
              <a:cxnLst/>
              <a:rect b="b" l="0" r="r" t="0"/>
              <a:pathLst>
                <a:path h="4" w="18">
                  <a:moveTo>
                    <a:pt x="0" y="4"/>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41" name="Google Shape;5055;p79">
              <a:extLst>
                <a:ext uri="{C4798D43-D9A2-4081-BA2D-21CD4AC561CA}">
                  <a16:creationId xmlns:a16="http://schemas.microsoft.com/office/drawing/2010/main" id="{CE8F71C1-24C0-4EDF-A8D8-F1453C64571E}"/>
                </a:ext>
              </a:extLst>
            </p:cNvPr>
            <p:cNvSpPr/>
            <p:nvPr/>
          </p:nvSpPr>
          <p:spPr>
            <a:xfrm rot="0">
              <a:off x="2095783" y="1657326"/>
              <a:ext cx="30481" cy="15640"/>
            </a:xfrm>
            <a:custGeom>
              <a:avLst/>
              <a:gdLst/>
              <a:ahLst/>
              <a:cxnLst/>
              <a:rect b="b" l="0" r="r" t="0"/>
              <a:pathLst>
                <a:path h="1152" w="2245">
                  <a:moveTo>
                    <a:pt x="1318" y="1"/>
                  </a:moveTo>
                  <a:cubicBezTo>
                    <a:pt x="1265" y="1"/>
                    <a:pt x="1219" y="15"/>
                    <a:pt x="1159" y="45"/>
                  </a:cubicBezTo>
                  <a:lnTo>
                    <a:pt x="1155" y="48"/>
                  </a:lnTo>
                  <a:lnTo>
                    <a:pt x="1148" y="48"/>
                  </a:lnTo>
                  <a:lnTo>
                    <a:pt x="1138" y="52"/>
                  </a:lnTo>
                  <a:lnTo>
                    <a:pt x="1127" y="55"/>
                  </a:lnTo>
                  <a:lnTo>
                    <a:pt x="1124" y="55"/>
                  </a:lnTo>
                  <a:lnTo>
                    <a:pt x="1113" y="59"/>
                  </a:lnTo>
                  <a:lnTo>
                    <a:pt x="1106" y="59"/>
                  </a:lnTo>
                  <a:lnTo>
                    <a:pt x="1096" y="62"/>
                  </a:lnTo>
                  <a:lnTo>
                    <a:pt x="1089" y="62"/>
                  </a:lnTo>
                  <a:lnTo>
                    <a:pt x="1075" y="66"/>
                  </a:lnTo>
                  <a:lnTo>
                    <a:pt x="714" y="66"/>
                  </a:lnTo>
                  <a:cubicBezTo>
                    <a:pt x="697" y="104"/>
                    <a:pt x="658" y="132"/>
                    <a:pt x="613" y="139"/>
                  </a:cubicBezTo>
                  <a:lnTo>
                    <a:pt x="595" y="139"/>
                  </a:lnTo>
                  <a:cubicBezTo>
                    <a:pt x="494" y="153"/>
                    <a:pt x="413" y="220"/>
                    <a:pt x="382" y="318"/>
                  </a:cubicBezTo>
                  <a:cubicBezTo>
                    <a:pt x="364" y="395"/>
                    <a:pt x="301" y="447"/>
                    <a:pt x="228" y="514"/>
                  </a:cubicBezTo>
                  <a:lnTo>
                    <a:pt x="196" y="542"/>
                  </a:lnTo>
                  <a:cubicBezTo>
                    <a:pt x="123" y="598"/>
                    <a:pt x="63" y="675"/>
                    <a:pt x="28" y="763"/>
                  </a:cubicBezTo>
                  <a:cubicBezTo>
                    <a:pt x="14" y="798"/>
                    <a:pt x="7" y="833"/>
                    <a:pt x="0" y="868"/>
                  </a:cubicBezTo>
                  <a:cubicBezTo>
                    <a:pt x="7" y="857"/>
                    <a:pt x="18" y="850"/>
                    <a:pt x="28" y="840"/>
                  </a:cubicBezTo>
                  <a:lnTo>
                    <a:pt x="35" y="833"/>
                  </a:lnTo>
                  <a:cubicBezTo>
                    <a:pt x="42" y="829"/>
                    <a:pt x="49" y="822"/>
                    <a:pt x="56" y="819"/>
                  </a:cubicBezTo>
                  <a:lnTo>
                    <a:pt x="63" y="812"/>
                  </a:lnTo>
                  <a:cubicBezTo>
                    <a:pt x="74" y="805"/>
                    <a:pt x="84" y="801"/>
                    <a:pt x="91" y="798"/>
                  </a:cubicBezTo>
                  <a:lnTo>
                    <a:pt x="98" y="794"/>
                  </a:lnTo>
                  <a:cubicBezTo>
                    <a:pt x="105" y="791"/>
                    <a:pt x="112" y="787"/>
                    <a:pt x="123" y="787"/>
                  </a:cubicBezTo>
                  <a:lnTo>
                    <a:pt x="130" y="784"/>
                  </a:lnTo>
                  <a:cubicBezTo>
                    <a:pt x="137" y="784"/>
                    <a:pt x="144" y="780"/>
                    <a:pt x="154" y="780"/>
                  </a:cubicBezTo>
                  <a:lnTo>
                    <a:pt x="210" y="780"/>
                  </a:lnTo>
                  <a:cubicBezTo>
                    <a:pt x="221" y="780"/>
                    <a:pt x="228" y="784"/>
                    <a:pt x="238" y="787"/>
                  </a:cubicBezTo>
                  <a:cubicBezTo>
                    <a:pt x="305" y="812"/>
                    <a:pt x="347" y="875"/>
                    <a:pt x="347" y="948"/>
                  </a:cubicBezTo>
                  <a:cubicBezTo>
                    <a:pt x="347" y="966"/>
                    <a:pt x="357" y="980"/>
                    <a:pt x="382" y="1008"/>
                  </a:cubicBezTo>
                  <a:lnTo>
                    <a:pt x="396" y="1022"/>
                  </a:lnTo>
                  <a:lnTo>
                    <a:pt x="399" y="1025"/>
                  </a:lnTo>
                  <a:lnTo>
                    <a:pt x="410" y="1039"/>
                  </a:lnTo>
                  <a:lnTo>
                    <a:pt x="413" y="1046"/>
                  </a:lnTo>
                  <a:cubicBezTo>
                    <a:pt x="417" y="1050"/>
                    <a:pt x="424" y="1057"/>
                    <a:pt x="427" y="1064"/>
                  </a:cubicBezTo>
                  <a:lnTo>
                    <a:pt x="427" y="1067"/>
                  </a:lnTo>
                  <a:cubicBezTo>
                    <a:pt x="431" y="1074"/>
                    <a:pt x="434" y="1081"/>
                    <a:pt x="438" y="1088"/>
                  </a:cubicBezTo>
                  <a:lnTo>
                    <a:pt x="441" y="1095"/>
                  </a:lnTo>
                  <a:cubicBezTo>
                    <a:pt x="441" y="1102"/>
                    <a:pt x="445" y="1109"/>
                    <a:pt x="445" y="1116"/>
                  </a:cubicBezTo>
                  <a:lnTo>
                    <a:pt x="445" y="1123"/>
                  </a:lnTo>
                  <a:cubicBezTo>
                    <a:pt x="448" y="1130"/>
                    <a:pt x="448" y="1141"/>
                    <a:pt x="448" y="1151"/>
                  </a:cubicBezTo>
                  <a:lnTo>
                    <a:pt x="553" y="1141"/>
                  </a:lnTo>
                  <a:lnTo>
                    <a:pt x="585" y="1141"/>
                  </a:lnTo>
                  <a:lnTo>
                    <a:pt x="655" y="1137"/>
                  </a:lnTo>
                  <a:lnTo>
                    <a:pt x="837" y="1137"/>
                  </a:lnTo>
                  <a:cubicBezTo>
                    <a:pt x="875" y="1127"/>
                    <a:pt x="952" y="969"/>
                    <a:pt x="980" y="910"/>
                  </a:cubicBezTo>
                  <a:cubicBezTo>
                    <a:pt x="1026" y="822"/>
                    <a:pt x="1043" y="780"/>
                    <a:pt x="1075" y="759"/>
                  </a:cubicBezTo>
                  <a:cubicBezTo>
                    <a:pt x="1088" y="751"/>
                    <a:pt x="1104" y="746"/>
                    <a:pt x="1120" y="746"/>
                  </a:cubicBezTo>
                  <a:cubicBezTo>
                    <a:pt x="1126" y="746"/>
                    <a:pt x="1132" y="747"/>
                    <a:pt x="1138" y="749"/>
                  </a:cubicBezTo>
                  <a:cubicBezTo>
                    <a:pt x="1187" y="759"/>
                    <a:pt x="1225" y="812"/>
                    <a:pt x="1299" y="924"/>
                  </a:cubicBezTo>
                  <a:cubicBezTo>
                    <a:pt x="1344" y="1001"/>
                    <a:pt x="1400" y="1071"/>
                    <a:pt x="1463" y="1134"/>
                  </a:cubicBezTo>
                  <a:cubicBezTo>
                    <a:pt x="1467" y="1141"/>
                    <a:pt x="1470" y="1144"/>
                    <a:pt x="1477" y="1148"/>
                  </a:cubicBezTo>
                  <a:cubicBezTo>
                    <a:pt x="1495" y="1095"/>
                    <a:pt x="1502" y="1043"/>
                    <a:pt x="1499" y="990"/>
                  </a:cubicBezTo>
                  <a:cubicBezTo>
                    <a:pt x="1499" y="938"/>
                    <a:pt x="1523" y="892"/>
                    <a:pt x="1562" y="861"/>
                  </a:cubicBezTo>
                  <a:cubicBezTo>
                    <a:pt x="1606" y="827"/>
                    <a:pt x="1660" y="808"/>
                    <a:pt x="1715" y="808"/>
                  </a:cubicBezTo>
                  <a:cubicBezTo>
                    <a:pt x="1734" y="808"/>
                    <a:pt x="1753" y="811"/>
                    <a:pt x="1772" y="815"/>
                  </a:cubicBezTo>
                  <a:cubicBezTo>
                    <a:pt x="1830" y="827"/>
                    <a:pt x="1871" y="831"/>
                    <a:pt x="1898" y="831"/>
                  </a:cubicBezTo>
                  <a:cubicBezTo>
                    <a:pt x="1940" y="831"/>
                    <a:pt x="1950" y="822"/>
                    <a:pt x="1950" y="822"/>
                  </a:cubicBezTo>
                  <a:cubicBezTo>
                    <a:pt x="1950" y="819"/>
                    <a:pt x="1950" y="815"/>
                    <a:pt x="1950" y="815"/>
                  </a:cubicBezTo>
                  <a:cubicBezTo>
                    <a:pt x="1950" y="773"/>
                    <a:pt x="1964" y="731"/>
                    <a:pt x="1996" y="703"/>
                  </a:cubicBezTo>
                  <a:cubicBezTo>
                    <a:pt x="2025" y="683"/>
                    <a:pt x="2060" y="672"/>
                    <a:pt x="2096" y="672"/>
                  </a:cubicBezTo>
                  <a:cubicBezTo>
                    <a:pt x="2111" y="672"/>
                    <a:pt x="2127" y="674"/>
                    <a:pt x="2143" y="679"/>
                  </a:cubicBezTo>
                  <a:cubicBezTo>
                    <a:pt x="2153" y="679"/>
                    <a:pt x="2164" y="682"/>
                    <a:pt x="2171" y="686"/>
                  </a:cubicBezTo>
                  <a:cubicBezTo>
                    <a:pt x="2185" y="661"/>
                    <a:pt x="2192" y="637"/>
                    <a:pt x="2195" y="612"/>
                  </a:cubicBezTo>
                  <a:lnTo>
                    <a:pt x="2199" y="587"/>
                  </a:lnTo>
                  <a:lnTo>
                    <a:pt x="2244" y="545"/>
                  </a:lnTo>
                  <a:lnTo>
                    <a:pt x="2244" y="538"/>
                  </a:lnTo>
                  <a:cubicBezTo>
                    <a:pt x="2234" y="535"/>
                    <a:pt x="2223" y="535"/>
                    <a:pt x="2213" y="531"/>
                  </a:cubicBezTo>
                  <a:lnTo>
                    <a:pt x="2150" y="531"/>
                  </a:lnTo>
                  <a:cubicBezTo>
                    <a:pt x="2139" y="535"/>
                    <a:pt x="2132" y="535"/>
                    <a:pt x="2122" y="542"/>
                  </a:cubicBezTo>
                  <a:lnTo>
                    <a:pt x="2115" y="545"/>
                  </a:lnTo>
                  <a:cubicBezTo>
                    <a:pt x="2094" y="553"/>
                    <a:pt x="2071" y="557"/>
                    <a:pt x="2047" y="557"/>
                  </a:cubicBezTo>
                  <a:cubicBezTo>
                    <a:pt x="1995" y="557"/>
                    <a:pt x="1938" y="538"/>
                    <a:pt x="1880" y="500"/>
                  </a:cubicBezTo>
                  <a:cubicBezTo>
                    <a:pt x="1859" y="486"/>
                    <a:pt x="1751" y="412"/>
                    <a:pt x="1751" y="335"/>
                  </a:cubicBezTo>
                  <a:cubicBezTo>
                    <a:pt x="1751" y="328"/>
                    <a:pt x="1751" y="318"/>
                    <a:pt x="1747" y="304"/>
                  </a:cubicBezTo>
                  <a:cubicBezTo>
                    <a:pt x="1740" y="248"/>
                    <a:pt x="1740" y="195"/>
                    <a:pt x="1744" y="143"/>
                  </a:cubicBezTo>
                  <a:lnTo>
                    <a:pt x="1730" y="136"/>
                  </a:lnTo>
                  <a:lnTo>
                    <a:pt x="1702" y="122"/>
                  </a:lnTo>
                  <a:lnTo>
                    <a:pt x="1684" y="115"/>
                  </a:lnTo>
                  <a:lnTo>
                    <a:pt x="1660" y="104"/>
                  </a:lnTo>
                  <a:lnTo>
                    <a:pt x="1646" y="94"/>
                  </a:lnTo>
                  <a:lnTo>
                    <a:pt x="1625" y="87"/>
                  </a:lnTo>
                  <a:lnTo>
                    <a:pt x="1607" y="80"/>
                  </a:lnTo>
                  <a:lnTo>
                    <a:pt x="1586" y="69"/>
                  </a:lnTo>
                  <a:lnTo>
                    <a:pt x="1572" y="62"/>
                  </a:lnTo>
                  <a:lnTo>
                    <a:pt x="1555" y="55"/>
                  </a:lnTo>
                  <a:lnTo>
                    <a:pt x="1541" y="52"/>
                  </a:lnTo>
                  <a:lnTo>
                    <a:pt x="1520" y="45"/>
                  </a:lnTo>
                  <a:lnTo>
                    <a:pt x="1509" y="41"/>
                  </a:lnTo>
                  <a:lnTo>
                    <a:pt x="1484" y="31"/>
                  </a:lnTo>
                  <a:cubicBezTo>
                    <a:pt x="1415" y="11"/>
                    <a:pt x="1364" y="1"/>
                    <a:pt x="131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42" name="Google Shape;5056;p79">
              <a:extLst>
                <a:ext uri="{0301748E-1EC6-4ACC-891B-01A350B14AD7}">
                  <a16:creationId xmlns:a16="http://schemas.microsoft.com/office/drawing/2010/main" id="{79448E7E-D02F-4694-A8EC-35EB65012DB8}"/>
                </a:ext>
              </a:extLst>
            </p:cNvPr>
            <p:cNvSpPr/>
            <p:nvPr/>
          </p:nvSpPr>
          <p:spPr>
            <a:xfrm rot="0">
              <a:off x="2124445" y="1664672"/>
              <a:ext cx="149" cy="68"/>
            </a:xfrm>
            <a:custGeom>
              <a:avLst/>
              <a:gdLst/>
              <a:ahLst/>
              <a:cxnLst/>
              <a:rect b="b" l="0" r="r" t="0"/>
              <a:pathLst>
                <a:path h="5" w="11">
                  <a:moveTo>
                    <a:pt x="11"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43" name="Google Shape;5057;p79">
              <a:extLst>
                <a:ext uri="{74AE83C4-E321-4602-880C-5FE72D5E87B1}">
                  <a16:creationId xmlns:a16="http://schemas.microsoft.com/office/drawing/2010/main" id="{AF8E00E2-F4A7-4987-82A0-E62F971D8819}"/>
                </a:ext>
              </a:extLst>
            </p:cNvPr>
            <p:cNvSpPr/>
            <p:nvPr/>
          </p:nvSpPr>
          <p:spPr>
            <a:xfrm rot="0">
              <a:off x="2126292" y="1664631"/>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44" name="Google Shape;5058;p79">
              <a:extLst>
                <a:ext uri="{96AC2D99-41B7-4CCE-BA11-9B98C158C206}">
                  <a16:creationId xmlns:a16="http://schemas.microsoft.com/office/drawing/2010/main" id="{498DC172-1A14-4A07-8CCD-B875DFDCD1DF}"/>
                </a:ext>
              </a:extLst>
            </p:cNvPr>
            <p:cNvSpPr/>
            <p:nvPr/>
          </p:nvSpPr>
          <p:spPr>
            <a:xfrm rot="0">
              <a:off x="2119422" y="1659349"/>
              <a:ext cx="136" cy="2539"/>
            </a:xfrm>
            <a:custGeom>
              <a:avLst/>
              <a:gdLst/>
              <a:ahLst/>
              <a:cxnLst/>
              <a:rect b="b" l="0" r="r" t="0"/>
              <a:pathLst>
                <a:path h="187" w="10">
                  <a:moveTo>
                    <a:pt x="2" y="0"/>
                  </a:moveTo>
                  <a:cubicBezTo>
                    <a:pt x="1" y="20"/>
                    <a:pt x="0" y="40"/>
                    <a:pt x="0" y="59"/>
                  </a:cubicBezTo>
                  <a:lnTo>
                    <a:pt x="0" y="59"/>
                  </a:lnTo>
                  <a:cubicBezTo>
                    <a:pt x="0" y="40"/>
                    <a:pt x="1" y="20"/>
                    <a:pt x="2" y="0"/>
                  </a:cubicBezTo>
                  <a:close/>
                  <a:moveTo>
                    <a:pt x="0" y="59"/>
                  </a:moveTo>
                  <a:lnTo>
                    <a:pt x="0" y="59"/>
                  </a:lnTo>
                  <a:cubicBezTo>
                    <a:pt x="0" y="90"/>
                    <a:pt x="2" y="122"/>
                    <a:pt x="6" y="155"/>
                  </a:cubicBezTo>
                  <a:cubicBezTo>
                    <a:pt x="6" y="155"/>
                    <a:pt x="6" y="155"/>
                    <a:pt x="6" y="155"/>
                  </a:cubicBezTo>
                  <a:lnTo>
                    <a:pt x="6" y="155"/>
                  </a:lnTo>
                  <a:cubicBezTo>
                    <a:pt x="6" y="154"/>
                    <a:pt x="6" y="153"/>
                    <a:pt x="6" y="151"/>
                  </a:cubicBezTo>
                  <a:cubicBezTo>
                    <a:pt x="2" y="121"/>
                    <a:pt x="0" y="90"/>
                    <a:pt x="0" y="59"/>
                  </a:cubicBezTo>
                  <a:close/>
                  <a:moveTo>
                    <a:pt x="6" y="155"/>
                  </a:moveTo>
                  <a:cubicBezTo>
                    <a:pt x="7" y="170"/>
                    <a:pt x="10" y="180"/>
                    <a:pt x="10" y="186"/>
                  </a:cubicBezTo>
                  <a:cubicBezTo>
                    <a:pt x="10" y="179"/>
                    <a:pt x="10" y="169"/>
                    <a:pt x="6" y="15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45" name="Google Shape;5059;p79">
              <a:extLst>
                <a:ext uri="{0F8C06F3-EEC5-49E0-A26D-89A508A4BA78}">
                  <a16:creationId xmlns:a16="http://schemas.microsoft.com/office/drawing/2010/main" id="{78E22573-6FCB-4656-97A5-ABFD35F60D28}"/>
                </a:ext>
              </a:extLst>
            </p:cNvPr>
            <p:cNvSpPr/>
            <p:nvPr/>
          </p:nvSpPr>
          <p:spPr>
            <a:xfrm rot="0">
              <a:off x="2125681" y="1664536"/>
              <a:ext cx="149" cy="14"/>
            </a:xfrm>
            <a:custGeom>
              <a:avLst/>
              <a:gdLst/>
              <a:ahLst/>
              <a:cxnLst/>
              <a:rect b="b" l="0" r="r" t="0"/>
              <a:pathLst>
                <a:path h="1" w="11">
                  <a:moveTo>
                    <a:pt x="0" y="0"/>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46" name="Google Shape;5060;p79">
              <a:extLst>
                <a:ext uri="{2DA74ABB-AC12-4BB3-9F2A-907305C5F54A}">
                  <a16:creationId xmlns:a16="http://schemas.microsoft.com/office/drawing/2010/main" id="{EA36319B-4640-405A-A2B9-866F6D1E520F}"/>
                </a:ext>
              </a:extLst>
            </p:cNvPr>
            <p:cNvSpPr/>
            <p:nvPr/>
          </p:nvSpPr>
          <p:spPr>
            <a:xfrm rot="0">
              <a:off x="2125206" y="1664536"/>
              <a:ext cx="204" cy="14"/>
            </a:xfrm>
            <a:custGeom>
              <a:avLst/>
              <a:gdLst/>
              <a:ahLst/>
              <a:cxnLst/>
              <a:rect b="b" l="0" r="r" t="0"/>
              <a:pathLst>
                <a:path h="1" w="15">
                  <a:moveTo>
                    <a:pt x="0" y="0"/>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47" name="Google Shape;5061;p79">
              <a:extLst>
                <a:ext uri="{054E0803-B66B-498C-B8C6-2E90C585DF06}">
                  <a16:creationId xmlns:a16="http://schemas.microsoft.com/office/drawing/2010/main" id="{DC7D87FA-6329-4096-B784-2C06162DBD26}"/>
                </a:ext>
              </a:extLst>
            </p:cNvPr>
            <p:cNvSpPr/>
            <p:nvPr/>
          </p:nvSpPr>
          <p:spPr>
            <a:xfrm rot="0">
              <a:off x="2124581" y="1664536"/>
              <a:ext cx="394" cy="149"/>
            </a:xfrm>
            <a:custGeom>
              <a:avLst/>
              <a:gdLst/>
              <a:ahLst/>
              <a:cxnLst/>
              <a:rect b="b" l="0" r="r" t="0"/>
              <a:pathLst>
                <a:path h="11" w="29">
                  <a:moveTo>
                    <a:pt x="1" y="11"/>
                  </a:moveTo>
                  <a:cubicBezTo>
                    <a:pt x="11" y="4"/>
                    <a:pt x="18" y="4"/>
                    <a:pt x="29" y="0"/>
                  </a:cubicBezTo>
                  <a:cubicBezTo>
                    <a:pt x="18" y="4"/>
                    <a:pt x="11" y="4"/>
                    <a:pt x="1"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48" name="Google Shape;5062;p79">
              <a:extLst>
                <a:ext uri="{00033647-CAB4-47CA-8515-AFA8B1677D0C}">
                  <a16:creationId xmlns:a16="http://schemas.microsoft.com/office/drawing/2010/main" id="{8A67C295-45E2-4C7B-A4C1-0A133B08C4A2}"/>
                </a:ext>
              </a:extLst>
            </p:cNvPr>
            <p:cNvSpPr/>
            <p:nvPr/>
          </p:nvSpPr>
          <p:spPr>
            <a:xfrm rot="0">
              <a:off x="2094587" y="1586533"/>
              <a:ext cx="64181" cy="72259"/>
            </a:xfrm>
            <a:custGeom>
              <a:avLst/>
              <a:gdLst/>
              <a:ahLst/>
              <a:cxnLst/>
              <a:rect b="b" l="0" r="r" t="0"/>
              <a:pathLst>
                <a:path h="5322" w="4727">
                  <a:moveTo>
                    <a:pt x="1488" y="1"/>
                  </a:moveTo>
                  <a:cubicBezTo>
                    <a:pt x="1534" y="74"/>
                    <a:pt x="1555" y="151"/>
                    <a:pt x="1516" y="221"/>
                  </a:cubicBezTo>
                  <a:cubicBezTo>
                    <a:pt x="1478" y="291"/>
                    <a:pt x="1516" y="372"/>
                    <a:pt x="1597" y="508"/>
                  </a:cubicBezTo>
                  <a:cubicBezTo>
                    <a:pt x="1618" y="547"/>
                    <a:pt x="1643" y="585"/>
                    <a:pt x="1664" y="627"/>
                  </a:cubicBezTo>
                  <a:cubicBezTo>
                    <a:pt x="1692" y="673"/>
                    <a:pt x="1699" y="729"/>
                    <a:pt x="1678" y="778"/>
                  </a:cubicBezTo>
                  <a:cubicBezTo>
                    <a:pt x="1646" y="841"/>
                    <a:pt x="1576" y="855"/>
                    <a:pt x="1513" y="865"/>
                  </a:cubicBezTo>
                  <a:cubicBezTo>
                    <a:pt x="1485" y="865"/>
                    <a:pt x="1460" y="872"/>
                    <a:pt x="1436" y="883"/>
                  </a:cubicBezTo>
                  <a:cubicBezTo>
                    <a:pt x="1432" y="921"/>
                    <a:pt x="1411" y="956"/>
                    <a:pt x="1376" y="977"/>
                  </a:cubicBezTo>
                  <a:cubicBezTo>
                    <a:pt x="1356" y="989"/>
                    <a:pt x="1329" y="995"/>
                    <a:pt x="1295" y="995"/>
                  </a:cubicBezTo>
                  <a:cubicBezTo>
                    <a:pt x="1212" y="995"/>
                    <a:pt x="1091" y="957"/>
                    <a:pt x="935" y="879"/>
                  </a:cubicBezTo>
                  <a:cubicBezTo>
                    <a:pt x="913" y="868"/>
                    <a:pt x="872" y="863"/>
                    <a:pt x="825" y="863"/>
                  </a:cubicBezTo>
                  <a:cubicBezTo>
                    <a:pt x="746" y="863"/>
                    <a:pt x="653" y="877"/>
                    <a:pt x="620" y="897"/>
                  </a:cubicBezTo>
                  <a:cubicBezTo>
                    <a:pt x="620" y="932"/>
                    <a:pt x="617" y="967"/>
                    <a:pt x="606" y="1002"/>
                  </a:cubicBezTo>
                  <a:cubicBezTo>
                    <a:pt x="610" y="1012"/>
                    <a:pt x="610" y="1019"/>
                    <a:pt x="613" y="1030"/>
                  </a:cubicBezTo>
                  <a:cubicBezTo>
                    <a:pt x="617" y="1040"/>
                    <a:pt x="620" y="1054"/>
                    <a:pt x="620" y="1065"/>
                  </a:cubicBezTo>
                  <a:cubicBezTo>
                    <a:pt x="624" y="1075"/>
                    <a:pt x="627" y="1089"/>
                    <a:pt x="627" y="1100"/>
                  </a:cubicBezTo>
                  <a:cubicBezTo>
                    <a:pt x="631" y="1114"/>
                    <a:pt x="634" y="1121"/>
                    <a:pt x="634" y="1131"/>
                  </a:cubicBezTo>
                  <a:cubicBezTo>
                    <a:pt x="638" y="1138"/>
                    <a:pt x="638" y="1152"/>
                    <a:pt x="641" y="1166"/>
                  </a:cubicBezTo>
                  <a:cubicBezTo>
                    <a:pt x="641" y="1177"/>
                    <a:pt x="641" y="1184"/>
                    <a:pt x="641" y="1191"/>
                  </a:cubicBezTo>
                  <a:cubicBezTo>
                    <a:pt x="645" y="1198"/>
                    <a:pt x="641" y="1212"/>
                    <a:pt x="641" y="1222"/>
                  </a:cubicBezTo>
                  <a:lnTo>
                    <a:pt x="641" y="1243"/>
                  </a:lnTo>
                  <a:lnTo>
                    <a:pt x="641" y="1275"/>
                  </a:lnTo>
                  <a:lnTo>
                    <a:pt x="641" y="1292"/>
                  </a:lnTo>
                  <a:cubicBezTo>
                    <a:pt x="641" y="1299"/>
                    <a:pt x="641" y="1313"/>
                    <a:pt x="638" y="1320"/>
                  </a:cubicBezTo>
                  <a:cubicBezTo>
                    <a:pt x="638" y="1331"/>
                    <a:pt x="638" y="1331"/>
                    <a:pt x="634" y="1338"/>
                  </a:cubicBezTo>
                  <a:cubicBezTo>
                    <a:pt x="634" y="1345"/>
                    <a:pt x="631" y="1355"/>
                    <a:pt x="627" y="1362"/>
                  </a:cubicBezTo>
                  <a:cubicBezTo>
                    <a:pt x="627" y="1366"/>
                    <a:pt x="624" y="1369"/>
                    <a:pt x="624" y="1373"/>
                  </a:cubicBezTo>
                  <a:cubicBezTo>
                    <a:pt x="620" y="1387"/>
                    <a:pt x="613" y="1397"/>
                    <a:pt x="606" y="1408"/>
                  </a:cubicBezTo>
                  <a:cubicBezTo>
                    <a:pt x="550" y="1488"/>
                    <a:pt x="477" y="1558"/>
                    <a:pt x="389" y="1607"/>
                  </a:cubicBezTo>
                  <a:lnTo>
                    <a:pt x="365" y="1625"/>
                  </a:lnTo>
                  <a:lnTo>
                    <a:pt x="361" y="1625"/>
                  </a:lnTo>
                  <a:lnTo>
                    <a:pt x="372" y="1639"/>
                  </a:lnTo>
                  <a:cubicBezTo>
                    <a:pt x="456" y="1727"/>
                    <a:pt x="571" y="1849"/>
                    <a:pt x="512" y="1954"/>
                  </a:cubicBezTo>
                  <a:cubicBezTo>
                    <a:pt x="491" y="1986"/>
                    <a:pt x="463" y="2014"/>
                    <a:pt x="431" y="2031"/>
                  </a:cubicBezTo>
                  <a:cubicBezTo>
                    <a:pt x="410" y="2042"/>
                    <a:pt x="407" y="2045"/>
                    <a:pt x="407" y="2098"/>
                  </a:cubicBezTo>
                  <a:cubicBezTo>
                    <a:pt x="407" y="2231"/>
                    <a:pt x="291" y="2301"/>
                    <a:pt x="67" y="2308"/>
                  </a:cubicBezTo>
                  <a:lnTo>
                    <a:pt x="71" y="2329"/>
                  </a:lnTo>
                  <a:cubicBezTo>
                    <a:pt x="88" y="2395"/>
                    <a:pt x="85" y="2465"/>
                    <a:pt x="60" y="2528"/>
                  </a:cubicBezTo>
                  <a:cubicBezTo>
                    <a:pt x="57" y="2539"/>
                    <a:pt x="53" y="2553"/>
                    <a:pt x="50" y="2563"/>
                  </a:cubicBezTo>
                  <a:cubicBezTo>
                    <a:pt x="29" y="2647"/>
                    <a:pt x="18" y="2735"/>
                    <a:pt x="15" y="2822"/>
                  </a:cubicBezTo>
                  <a:cubicBezTo>
                    <a:pt x="15" y="2850"/>
                    <a:pt x="8" y="2896"/>
                    <a:pt x="4" y="2927"/>
                  </a:cubicBezTo>
                  <a:cubicBezTo>
                    <a:pt x="1" y="2955"/>
                    <a:pt x="46" y="3022"/>
                    <a:pt x="71" y="3064"/>
                  </a:cubicBezTo>
                  <a:cubicBezTo>
                    <a:pt x="120" y="3137"/>
                    <a:pt x="162" y="3204"/>
                    <a:pt x="148" y="3270"/>
                  </a:cubicBezTo>
                  <a:cubicBezTo>
                    <a:pt x="134" y="3319"/>
                    <a:pt x="106" y="3365"/>
                    <a:pt x="71" y="3400"/>
                  </a:cubicBezTo>
                  <a:lnTo>
                    <a:pt x="50" y="3421"/>
                  </a:lnTo>
                  <a:lnTo>
                    <a:pt x="46" y="3428"/>
                  </a:lnTo>
                  <a:cubicBezTo>
                    <a:pt x="43" y="3431"/>
                    <a:pt x="39" y="3438"/>
                    <a:pt x="36" y="3442"/>
                  </a:cubicBezTo>
                  <a:lnTo>
                    <a:pt x="43" y="3456"/>
                  </a:lnTo>
                  <a:lnTo>
                    <a:pt x="53" y="3473"/>
                  </a:lnTo>
                  <a:lnTo>
                    <a:pt x="71" y="3494"/>
                  </a:lnTo>
                  <a:lnTo>
                    <a:pt x="74" y="3501"/>
                  </a:lnTo>
                  <a:lnTo>
                    <a:pt x="78" y="3508"/>
                  </a:lnTo>
                  <a:lnTo>
                    <a:pt x="85" y="3515"/>
                  </a:lnTo>
                  <a:lnTo>
                    <a:pt x="88" y="3526"/>
                  </a:lnTo>
                  <a:lnTo>
                    <a:pt x="95" y="3533"/>
                  </a:lnTo>
                  <a:lnTo>
                    <a:pt x="102" y="3543"/>
                  </a:lnTo>
                  <a:lnTo>
                    <a:pt x="106" y="3554"/>
                  </a:lnTo>
                  <a:lnTo>
                    <a:pt x="113" y="3561"/>
                  </a:lnTo>
                  <a:lnTo>
                    <a:pt x="120" y="3575"/>
                  </a:lnTo>
                  <a:lnTo>
                    <a:pt x="123" y="3585"/>
                  </a:lnTo>
                  <a:lnTo>
                    <a:pt x="130" y="3596"/>
                  </a:lnTo>
                  <a:lnTo>
                    <a:pt x="134" y="3606"/>
                  </a:lnTo>
                  <a:lnTo>
                    <a:pt x="141" y="3620"/>
                  </a:lnTo>
                  <a:lnTo>
                    <a:pt x="144" y="3631"/>
                  </a:lnTo>
                  <a:lnTo>
                    <a:pt x="151" y="3645"/>
                  </a:lnTo>
                  <a:lnTo>
                    <a:pt x="158" y="3659"/>
                  </a:lnTo>
                  <a:lnTo>
                    <a:pt x="162" y="3673"/>
                  </a:lnTo>
                  <a:lnTo>
                    <a:pt x="165" y="3687"/>
                  </a:lnTo>
                  <a:lnTo>
                    <a:pt x="172" y="3704"/>
                  </a:lnTo>
                  <a:lnTo>
                    <a:pt x="176" y="3718"/>
                  </a:lnTo>
                  <a:lnTo>
                    <a:pt x="183" y="3739"/>
                  </a:lnTo>
                  <a:lnTo>
                    <a:pt x="186" y="3753"/>
                  </a:lnTo>
                  <a:cubicBezTo>
                    <a:pt x="186" y="3761"/>
                    <a:pt x="190" y="3768"/>
                    <a:pt x="190" y="3775"/>
                  </a:cubicBezTo>
                  <a:lnTo>
                    <a:pt x="193" y="3789"/>
                  </a:lnTo>
                  <a:cubicBezTo>
                    <a:pt x="193" y="3796"/>
                    <a:pt x="197" y="3806"/>
                    <a:pt x="197" y="3813"/>
                  </a:cubicBezTo>
                  <a:lnTo>
                    <a:pt x="200" y="3827"/>
                  </a:lnTo>
                  <a:cubicBezTo>
                    <a:pt x="200" y="3838"/>
                    <a:pt x="204" y="3848"/>
                    <a:pt x="204" y="3859"/>
                  </a:cubicBezTo>
                  <a:lnTo>
                    <a:pt x="204" y="3869"/>
                  </a:lnTo>
                  <a:lnTo>
                    <a:pt x="228" y="3880"/>
                  </a:lnTo>
                  <a:lnTo>
                    <a:pt x="235" y="3883"/>
                  </a:lnTo>
                  <a:cubicBezTo>
                    <a:pt x="267" y="3894"/>
                    <a:pt x="295" y="3915"/>
                    <a:pt x="319" y="3943"/>
                  </a:cubicBezTo>
                  <a:cubicBezTo>
                    <a:pt x="375" y="4020"/>
                    <a:pt x="463" y="4069"/>
                    <a:pt x="557" y="4083"/>
                  </a:cubicBezTo>
                  <a:cubicBezTo>
                    <a:pt x="578" y="4086"/>
                    <a:pt x="596" y="4086"/>
                    <a:pt x="617" y="4086"/>
                  </a:cubicBezTo>
                  <a:cubicBezTo>
                    <a:pt x="697" y="4086"/>
                    <a:pt x="778" y="4114"/>
                    <a:pt x="844" y="4160"/>
                  </a:cubicBezTo>
                  <a:cubicBezTo>
                    <a:pt x="862" y="4170"/>
                    <a:pt x="879" y="4181"/>
                    <a:pt x="897" y="4184"/>
                  </a:cubicBezTo>
                  <a:cubicBezTo>
                    <a:pt x="905" y="4183"/>
                    <a:pt x="915" y="4182"/>
                    <a:pt x="925" y="4182"/>
                  </a:cubicBezTo>
                  <a:cubicBezTo>
                    <a:pt x="993" y="4182"/>
                    <a:pt x="1098" y="4213"/>
                    <a:pt x="1131" y="4286"/>
                  </a:cubicBezTo>
                  <a:cubicBezTo>
                    <a:pt x="1149" y="4324"/>
                    <a:pt x="1163" y="4398"/>
                    <a:pt x="1058" y="4482"/>
                  </a:cubicBezTo>
                  <a:cubicBezTo>
                    <a:pt x="932" y="4590"/>
                    <a:pt x="904" y="4713"/>
                    <a:pt x="872" y="4856"/>
                  </a:cubicBezTo>
                  <a:lnTo>
                    <a:pt x="862" y="4895"/>
                  </a:lnTo>
                  <a:cubicBezTo>
                    <a:pt x="851" y="4947"/>
                    <a:pt x="844" y="4996"/>
                    <a:pt x="841" y="5049"/>
                  </a:cubicBezTo>
                  <a:cubicBezTo>
                    <a:pt x="841" y="5084"/>
                    <a:pt x="837" y="5119"/>
                    <a:pt x="830" y="5154"/>
                  </a:cubicBezTo>
                  <a:lnTo>
                    <a:pt x="1184" y="5154"/>
                  </a:lnTo>
                  <a:cubicBezTo>
                    <a:pt x="1265" y="5113"/>
                    <a:pt x="1333" y="5096"/>
                    <a:pt x="1402" y="5096"/>
                  </a:cubicBezTo>
                  <a:cubicBezTo>
                    <a:pt x="1464" y="5096"/>
                    <a:pt x="1528" y="5110"/>
                    <a:pt x="1604" y="5133"/>
                  </a:cubicBezTo>
                  <a:cubicBezTo>
                    <a:pt x="1618" y="5136"/>
                    <a:pt x="1636" y="5143"/>
                    <a:pt x="1653" y="5150"/>
                  </a:cubicBezTo>
                  <a:lnTo>
                    <a:pt x="1664" y="5154"/>
                  </a:lnTo>
                  <a:lnTo>
                    <a:pt x="1716" y="5175"/>
                  </a:lnTo>
                  <a:lnTo>
                    <a:pt x="1730" y="5178"/>
                  </a:lnTo>
                  <a:lnTo>
                    <a:pt x="1793" y="5206"/>
                  </a:lnTo>
                  <a:lnTo>
                    <a:pt x="1800" y="5210"/>
                  </a:lnTo>
                  <a:lnTo>
                    <a:pt x="1870" y="5245"/>
                  </a:lnTo>
                  <a:cubicBezTo>
                    <a:pt x="1888" y="5227"/>
                    <a:pt x="1909" y="5213"/>
                    <a:pt x="1933" y="5210"/>
                  </a:cubicBezTo>
                  <a:cubicBezTo>
                    <a:pt x="1940" y="5206"/>
                    <a:pt x="1947" y="5206"/>
                    <a:pt x="1951" y="5206"/>
                  </a:cubicBezTo>
                  <a:lnTo>
                    <a:pt x="1996" y="5206"/>
                  </a:lnTo>
                  <a:lnTo>
                    <a:pt x="2014" y="5210"/>
                  </a:lnTo>
                  <a:lnTo>
                    <a:pt x="2021" y="5210"/>
                  </a:lnTo>
                  <a:lnTo>
                    <a:pt x="2035" y="5217"/>
                  </a:lnTo>
                  <a:lnTo>
                    <a:pt x="2045" y="5220"/>
                  </a:lnTo>
                  <a:lnTo>
                    <a:pt x="2059" y="5227"/>
                  </a:lnTo>
                  <a:lnTo>
                    <a:pt x="2066" y="5231"/>
                  </a:lnTo>
                  <a:lnTo>
                    <a:pt x="2080" y="5238"/>
                  </a:lnTo>
                  <a:lnTo>
                    <a:pt x="2087" y="5245"/>
                  </a:lnTo>
                  <a:lnTo>
                    <a:pt x="2101" y="5252"/>
                  </a:lnTo>
                  <a:lnTo>
                    <a:pt x="2112" y="5259"/>
                  </a:lnTo>
                  <a:lnTo>
                    <a:pt x="2140" y="5280"/>
                  </a:lnTo>
                  <a:cubicBezTo>
                    <a:pt x="2164" y="5297"/>
                    <a:pt x="2189" y="5311"/>
                    <a:pt x="2217" y="5322"/>
                  </a:cubicBezTo>
                  <a:lnTo>
                    <a:pt x="2220" y="5318"/>
                  </a:lnTo>
                  <a:cubicBezTo>
                    <a:pt x="2273" y="5230"/>
                    <a:pt x="2363" y="5198"/>
                    <a:pt x="2451" y="5198"/>
                  </a:cubicBezTo>
                  <a:cubicBezTo>
                    <a:pt x="2520" y="5198"/>
                    <a:pt x="2588" y="5217"/>
                    <a:pt x="2637" y="5245"/>
                  </a:cubicBezTo>
                  <a:cubicBezTo>
                    <a:pt x="2649" y="5253"/>
                    <a:pt x="2698" y="5279"/>
                    <a:pt x="2755" y="5279"/>
                  </a:cubicBezTo>
                  <a:cubicBezTo>
                    <a:pt x="2793" y="5279"/>
                    <a:pt x="2835" y="5267"/>
                    <a:pt x="2871" y="5231"/>
                  </a:cubicBezTo>
                  <a:cubicBezTo>
                    <a:pt x="2959" y="5145"/>
                    <a:pt x="3217" y="5092"/>
                    <a:pt x="3382" y="5092"/>
                  </a:cubicBezTo>
                  <a:cubicBezTo>
                    <a:pt x="3433" y="5092"/>
                    <a:pt x="3476" y="5098"/>
                    <a:pt x="3501" y="5108"/>
                  </a:cubicBezTo>
                  <a:cubicBezTo>
                    <a:pt x="3576" y="5142"/>
                    <a:pt x="3611" y="5151"/>
                    <a:pt x="3629" y="5151"/>
                  </a:cubicBezTo>
                  <a:cubicBezTo>
                    <a:pt x="3637" y="5151"/>
                    <a:pt x="3642" y="5149"/>
                    <a:pt x="3645" y="5147"/>
                  </a:cubicBezTo>
                  <a:cubicBezTo>
                    <a:pt x="3645" y="5147"/>
                    <a:pt x="3659" y="5122"/>
                    <a:pt x="3631" y="5031"/>
                  </a:cubicBezTo>
                  <a:cubicBezTo>
                    <a:pt x="3561" y="4786"/>
                    <a:pt x="3708" y="4720"/>
                    <a:pt x="3789" y="4685"/>
                  </a:cubicBezTo>
                  <a:cubicBezTo>
                    <a:pt x="3813" y="4678"/>
                    <a:pt x="3848" y="4660"/>
                    <a:pt x="3852" y="4653"/>
                  </a:cubicBezTo>
                  <a:cubicBezTo>
                    <a:pt x="3855" y="4639"/>
                    <a:pt x="3859" y="4629"/>
                    <a:pt x="3866" y="4618"/>
                  </a:cubicBezTo>
                  <a:cubicBezTo>
                    <a:pt x="3904" y="4559"/>
                    <a:pt x="3981" y="4524"/>
                    <a:pt x="4058" y="4485"/>
                  </a:cubicBezTo>
                  <a:cubicBezTo>
                    <a:pt x="4086" y="4475"/>
                    <a:pt x="4114" y="4461"/>
                    <a:pt x="4146" y="4443"/>
                  </a:cubicBezTo>
                  <a:lnTo>
                    <a:pt x="4132" y="4429"/>
                  </a:lnTo>
                  <a:cubicBezTo>
                    <a:pt x="4062" y="4373"/>
                    <a:pt x="3992" y="4317"/>
                    <a:pt x="3915" y="4268"/>
                  </a:cubicBezTo>
                  <a:lnTo>
                    <a:pt x="3883" y="4247"/>
                  </a:lnTo>
                  <a:lnTo>
                    <a:pt x="3880" y="4247"/>
                  </a:lnTo>
                  <a:lnTo>
                    <a:pt x="3852" y="4226"/>
                  </a:lnTo>
                  <a:lnTo>
                    <a:pt x="3845" y="4219"/>
                  </a:lnTo>
                  <a:lnTo>
                    <a:pt x="3820" y="4205"/>
                  </a:lnTo>
                  <a:lnTo>
                    <a:pt x="3764" y="4167"/>
                  </a:lnTo>
                  <a:lnTo>
                    <a:pt x="3743" y="4153"/>
                  </a:lnTo>
                  <a:lnTo>
                    <a:pt x="3740" y="4149"/>
                  </a:lnTo>
                  <a:lnTo>
                    <a:pt x="3715" y="4135"/>
                  </a:lnTo>
                  <a:cubicBezTo>
                    <a:pt x="3673" y="4107"/>
                    <a:pt x="3638" y="4083"/>
                    <a:pt x="3613" y="4065"/>
                  </a:cubicBezTo>
                  <a:cubicBezTo>
                    <a:pt x="3515" y="3999"/>
                    <a:pt x="3484" y="3859"/>
                    <a:pt x="3456" y="3736"/>
                  </a:cubicBezTo>
                  <a:cubicBezTo>
                    <a:pt x="3445" y="3683"/>
                    <a:pt x="3431" y="3631"/>
                    <a:pt x="3410" y="3582"/>
                  </a:cubicBezTo>
                  <a:cubicBezTo>
                    <a:pt x="3400" y="3564"/>
                    <a:pt x="3389" y="3543"/>
                    <a:pt x="3375" y="3522"/>
                  </a:cubicBezTo>
                  <a:cubicBezTo>
                    <a:pt x="3323" y="3442"/>
                    <a:pt x="3270" y="3358"/>
                    <a:pt x="3302" y="3281"/>
                  </a:cubicBezTo>
                  <a:cubicBezTo>
                    <a:pt x="3323" y="3235"/>
                    <a:pt x="3368" y="3200"/>
                    <a:pt x="3417" y="3193"/>
                  </a:cubicBezTo>
                  <a:lnTo>
                    <a:pt x="3438" y="3190"/>
                  </a:lnTo>
                  <a:cubicBezTo>
                    <a:pt x="3589" y="3155"/>
                    <a:pt x="3845" y="3095"/>
                    <a:pt x="3960" y="2990"/>
                  </a:cubicBezTo>
                  <a:cubicBezTo>
                    <a:pt x="4044" y="2913"/>
                    <a:pt x="4163" y="2875"/>
                    <a:pt x="4261" y="2847"/>
                  </a:cubicBezTo>
                  <a:cubicBezTo>
                    <a:pt x="4310" y="2833"/>
                    <a:pt x="4359" y="2815"/>
                    <a:pt x="4405" y="2787"/>
                  </a:cubicBezTo>
                  <a:cubicBezTo>
                    <a:pt x="4436" y="2754"/>
                    <a:pt x="4475" y="2744"/>
                    <a:pt x="4514" y="2744"/>
                  </a:cubicBezTo>
                  <a:cubicBezTo>
                    <a:pt x="4553" y="2744"/>
                    <a:pt x="4592" y="2754"/>
                    <a:pt x="4625" y="2763"/>
                  </a:cubicBezTo>
                  <a:lnTo>
                    <a:pt x="4660" y="2773"/>
                  </a:lnTo>
                  <a:lnTo>
                    <a:pt x="4664" y="2773"/>
                  </a:lnTo>
                  <a:lnTo>
                    <a:pt x="4678" y="2777"/>
                  </a:lnTo>
                  <a:lnTo>
                    <a:pt x="4692" y="2777"/>
                  </a:lnTo>
                  <a:cubicBezTo>
                    <a:pt x="4699" y="2763"/>
                    <a:pt x="4702" y="2749"/>
                    <a:pt x="4709" y="2738"/>
                  </a:cubicBezTo>
                  <a:cubicBezTo>
                    <a:pt x="4720" y="2710"/>
                    <a:pt x="4727" y="2682"/>
                    <a:pt x="4727" y="2654"/>
                  </a:cubicBezTo>
                  <a:lnTo>
                    <a:pt x="4727" y="2640"/>
                  </a:lnTo>
                  <a:lnTo>
                    <a:pt x="4727" y="2630"/>
                  </a:lnTo>
                  <a:cubicBezTo>
                    <a:pt x="4727" y="2623"/>
                    <a:pt x="4727" y="2619"/>
                    <a:pt x="4727" y="2612"/>
                  </a:cubicBezTo>
                  <a:lnTo>
                    <a:pt x="4727" y="2605"/>
                  </a:lnTo>
                  <a:cubicBezTo>
                    <a:pt x="4727" y="2598"/>
                    <a:pt x="4723" y="2591"/>
                    <a:pt x="4720" y="2588"/>
                  </a:cubicBezTo>
                  <a:lnTo>
                    <a:pt x="4720" y="2581"/>
                  </a:lnTo>
                  <a:cubicBezTo>
                    <a:pt x="4716" y="2574"/>
                    <a:pt x="4713" y="2567"/>
                    <a:pt x="4709" y="2560"/>
                  </a:cubicBezTo>
                  <a:cubicBezTo>
                    <a:pt x="4622" y="2458"/>
                    <a:pt x="4573" y="2297"/>
                    <a:pt x="4559" y="2084"/>
                  </a:cubicBezTo>
                  <a:cubicBezTo>
                    <a:pt x="4559" y="2024"/>
                    <a:pt x="4545" y="1965"/>
                    <a:pt x="4517" y="1909"/>
                  </a:cubicBezTo>
                  <a:cubicBezTo>
                    <a:pt x="4496" y="1874"/>
                    <a:pt x="4485" y="1832"/>
                    <a:pt x="4485" y="1793"/>
                  </a:cubicBezTo>
                  <a:cubicBezTo>
                    <a:pt x="4485" y="1713"/>
                    <a:pt x="4457" y="1618"/>
                    <a:pt x="4398" y="1579"/>
                  </a:cubicBezTo>
                  <a:cubicBezTo>
                    <a:pt x="4342" y="1558"/>
                    <a:pt x="4303" y="1516"/>
                    <a:pt x="4282" y="1460"/>
                  </a:cubicBezTo>
                  <a:cubicBezTo>
                    <a:pt x="4272" y="1408"/>
                    <a:pt x="4286" y="1348"/>
                    <a:pt x="4338" y="1271"/>
                  </a:cubicBezTo>
                  <a:cubicBezTo>
                    <a:pt x="4408" y="1163"/>
                    <a:pt x="4377" y="848"/>
                    <a:pt x="4342" y="760"/>
                  </a:cubicBezTo>
                  <a:cubicBezTo>
                    <a:pt x="4338" y="750"/>
                    <a:pt x="4338" y="739"/>
                    <a:pt x="4335" y="729"/>
                  </a:cubicBezTo>
                  <a:lnTo>
                    <a:pt x="4335" y="722"/>
                  </a:lnTo>
                  <a:lnTo>
                    <a:pt x="4335" y="701"/>
                  </a:lnTo>
                  <a:cubicBezTo>
                    <a:pt x="4314" y="680"/>
                    <a:pt x="4296" y="648"/>
                    <a:pt x="4293" y="617"/>
                  </a:cubicBezTo>
                  <a:cubicBezTo>
                    <a:pt x="4279" y="547"/>
                    <a:pt x="4251" y="491"/>
                    <a:pt x="4034" y="491"/>
                  </a:cubicBezTo>
                  <a:cubicBezTo>
                    <a:pt x="4009" y="491"/>
                    <a:pt x="3936" y="491"/>
                    <a:pt x="3908" y="435"/>
                  </a:cubicBezTo>
                  <a:cubicBezTo>
                    <a:pt x="3880" y="379"/>
                    <a:pt x="3922" y="316"/>
                    <a:pt x="3967" y="256"/>
                  </a:cubicBezTo>
                  <a:cubicBezTo>
                    <a:pt x="3992" y="225"/>
                    <a:pt x="4013" y="190"/>
                    <a:pt x="4027" y="155"/>
                  </a:cubicBezTo>
                  <a:lnTo>
                    <a:pt x="4027" y="155"/>
                  </a:lnTo>
                  <a:cubicBezTo>
                    <a:pt x="3992" y="169"/>
                    <a:pt x="3960" y="190"/>
                    <a:pt x="3929" y="211"/>
                  </a:cubicBezTo>
                  <a:cubicBezTo>
                    <a:pt x="3848" y="258"/>
                    <a:pt x="3755" y="315"/>
                    <a:pt x="3658" y="315"/>
                  </a:cubicBezTo>
                  <a:cubicBezTo>
                    <a:pt x="3632" y="315"/>
                    <a:pt x="3605" y="311"/>
                    <a:pt x="3578" y="302"/>
                  </a:cubicBezTo>
                  <a:cubicBezTo>
                    <a:pt x="3567" y="298"/>
                    <a:pt x="3555" y="297"/>
                    <a:pt x="3542" y="297"/>
                  </a:cubicBezTo>
                  <a:cubicBezTo>
                    <a:pt x="3429" y="297"/>
                    <a:pt x="3278" y="429"/>
                    <a:pt x="3155" y="536"/>
                  </a:cubicBezTo>
                  <a:cubicBezTo>
                    <a:pt x="3109" y="578"/>
                    <a:pt x="3064" y="617"/>
                    <a:pt x="3022" y="648"/>
                  </a:cubicBezTo>
                  <a:cubicBezTo>
                    <a:pt x="2971" y="690"/>
                    <a:pt x="2911" y="710"/>
                    <a:pt x="2850" y="710"/>
                  </a:cubicBezTo>
                  <a:cubicBezTo>
                    <a:pt x="2784" y="710"/>
                    <a:pt x="2718" y="687"/>
                    <a:pt x="2665" y="641"/>
                  </a:cubicBezTo>
                  <a:cubicBezTo>
                    <a:pt x="2584" y="564"/>
                    <a:pt x="2577" y="449"/>
                    <a:pt x="2647" y="351"/>
                  </a:cubicBezTo>
                  <a:cubicBezTo>
                    <a:pt x="2654" y="333"/>
                    <a:pt x="2665" y="319"/>
                    <a:pt x="2672" y="305"/>
                  </a:cubicBezTo>
                  <a:lnTo>
                    <a:pt x="2672" y="305"/>
                  </a:lnTo>
                  <a:cubicBezTo>
                    <a:pt x="2623" y="316"/>
                    <a:pt x="2577" y="330"/>
                    <a:pt x="2528" y="351"/>
                  </a:cubicBezTo>
                  <a:cubicBezTo>
                    <a:pt x="2476" y="369"/>
                    <a:pt x="2421" y="378"/>
                    <a:pt x="2367" y="378"/>
                  </a:cubicBezTo>
                  <a:cubicBezTo>
                    <a:pt x="2277" y="378"/>
                    <a:pt x="2189" y="352"/>
                    <a:pt x="2126" y="302"/>
                  </a:cubicBezTo>
                  <a:cubicBezTo>
                    <a:pt x="2059" y="253"/>
                    <a:pt x="2024" y="169"/>
                    <a:pt x="2038" y="85"/>
                  </a:cubicBezTo>
                  <a:cubicBezTo>
                    <a:pt x="2042" y="67"/>
                    <a:pt x="2038" y="53"/>
                    <a:pt x="2035" y="39"/>
                  </a:cubicBezTo>
                  <a:cubicBezTo>
                    <a:pt x="2002" y="42"/>
                    <a:pt x="1972" y="44"/>
                    <a:pt x="1942" y="44"/>
                  </a:cubicBezTo>
                  <a:cubicBezTo>
                    <a:pt x="1930" y="44"/>
                    <a:pt x="1917" y="44"/>
                    <a:pt x="1905" y="43"/>
                  </a:cubicBezTo>
                  <a:lnTo>
                    <a:pt x="1860" y="43"/>
                  </a:lnTo>
                  <a:lnTo>
                    <a:pt x="1849" y="39"/>
                  </a:lnTo>
                  <a:lnTo>
                    <a:pt x="1825" y="32"/>
                  </a:lnTo>
                  <a:lnTo>
                    <a:pt x="1821" y="32"/>
                  </a:lnTo>
                  <a:lnTo>
                    <a:pt x="1793" y="25"/>
                  </a:lnTo>
                  <a:lnTo>
                    <a:pt x="1790" y="25"/>
                  </a:lnTo>
                  <a:lnTo>
                    <a:pt x="1758" y="22"/>
                  </a:lnTo>
                  <a:lnTo>
                    <a:pt x="1755" y="22"/>
                  </a:lnTo>
                  <a:lnTo>
                    <a:pt x="1716" y="15"/>
                  </a:lnTo>
                  <a:lnTo>
                    <a:pt x="1709" y="15"/>
                  </a:lnTo>
                  <a:lnTo>
                    <a:pt x="1667" y="11"/>
                  </a:lnTo>
                  <a:lnTo>
                    <a:pt x="1618" y="8"/>
                  </a:lnTo>
                  <a:lnTo>
                    <a:pt x="1611" y="8"/>
                  </a:lnTo>
                  <a:lnTo>
                    <a:pt x="1562" y="4"/>
                  </a:lnTo>
                  <a:lnTo>
                    <a:pt x="1551" y="4"/>
                  </a:lnTo>
                  <a:lnTo>
                    <a:pt x="149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49" name="Google Shape;5063;p79">
              <a:extLst>
                <a:ext uri="{7A03CC11-1869-446B-AA2B-B69C19283101}">
                  <a16:creationId xmlns:a16="http://schemas.microsoft.com/office/drawing/2010/main" id="{7BF4C752-779C-4247-BEE2-BEB40F008E05}"/>
                </a:ext>
              </a:extLst>
            </p:cNvPr>
            <p:cNvSpPr/>
            <p:nvPr/>
          </p:nvSpPr>
          <p:spPr>
            <a:xfrm rot="0">
              <a:off x="2158525" y="1622418"/>
              <a:ext cx="299" cy="1113"/>
            </a:xfrm>
            <a:custGeom>
              <a:avLst/>
              <a:gdLst/>
              <a:ahLst/>
              <a:cxnLst/>
              <a:rect b="b" l="0" r="r" t="0"/>
              <a:pathLst>
                <a:path h="82" w="22">
                  <a:moveTo>
                    <a:pt x="21" y="1"/>
                  </a:moveTo>
                  <a:cubicBezTo>
                    <a:pt x="19" y="16"/>
                    <a:pt x="16" y="30"/>
                    <a:pt x="13" y="45"/>
                  </a:cubicBezTo>
                  <a:lnTo>
                    <a:pt x="13" y="45"/>
                  </a:lnTo>
                  <a:cubicBezTo>
                    <a:pt x="16" y="31"/>
                    <a:pt x="19" y="16"/>
                    <a:pt x="21" y="1"/>
                  </a:cubicBezTo>
                  <a:close/>
                  <a:moveTo>
                    <a:pt x="13" y="45"/>
                  </a:moveTo>
                  <a:lnTo>
                    <a:pt x="13" y="45"/>
                  </a:lnTo>
                  <a:cubicBezTo>
                    <a:pt x="10" y="54"/>
                    <a:pt x="8" y="62"/>
                    <a:pt x="5" y="70"/>
                  </a:cubicBezTo>
                  <a:lnTo>
                    <a:pt x="5" y="70"/>
                  </a:lnTo>
                  <a:lnTo>
                    <a:pt x="7" y="64"/>
                  </a:lnTo>
                  <a:cubicBezTo>
                    <a:pt x="9" y="58"/>
                    <a:pt x="11" y="51"/>
                    <a:pt x="13" y="45"/>
                  </a:cubicBezTo>
                  <a:close/>
                  <a:moveTo>
                    <a:pt x="5" y="70"/>
                  </a:moveTo>
                  <a:lnTo>
                    <a:pt x="0" y="81"/>
                  </a:lnTo>
                  <a:cubicBezTo>
                    <a:pt x="2" y="78"/>
                    <a:pt x="3" y="74"/>
                    <a:pt x="5" y="7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50" name="Google Shape;5064;p79">
              <a:extLst>
                <a:ext uri="{3B30EDA9-7B81-4AD5-B8AE-2396368A8190}">
                  <a16:creationId xmlns:a16="http://schemas.microsoft.com/office/drawing/2010/main" id="{2C9086AC-1959-4B8D-916C-51F720FAF5D1}"/>
                </a:ext>
              </a:extLst>
            </p:cNvPr>
            <p:cNvSpPr/>
            <p:nvPr/>
          </p:nvSpPr>
          <p:spPr>
            <a:xfrm rot="0">
              <a:off x="2158620" y="1621426"/>
              <a:ext cx="14" cy="54"/>
            </a:xfrm>
            <a:custGeom>
              <a:avLst/>
              <a:gdLst/>
              <a:ahLst/>
              <a:cxnLst/>
              <a:rect b="b" l="0" r="r" t="0"/>
              <a:pathLst>
                <a:path h="4" w="1">
                  <a:moveTo>
                    <a:pt x="0"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51" name="Google Shape;5065;p79">
              <a:extLst>
                <a:ext uri="{62955D85-4CFD-4650-B1A4-894D8D76D269}">
                  <a16:creationId xmlns:a16="http://schemas.microsoft.com/office/drawing/2010/main" id="{2D6793F1-7363-44A2-AAAA-886B5A442737}"/>
                </a:ext>
              </a:extLst>
            </p:cNvPr>
            <p:cNvSpPr/>
            <p:nvPr/>
          </p:nvSpPr>
          <p:spPr>
            <a:xfrm rot="0">
              <a:off x="2158756" y="1622093"/>
              <a:ext cx="68" cy="149"/>
            </a:xfrm>
            <a:custGeom>
              <a:avLst/>
              <a:gdLst/>
              <a:ahLst/>
              <a:cxnLst/>
              <a:rect b="b" l="0" r="r" t="0"/>
              <a:pathLst>
                <a:path h="11" w="5">
                  <a:moveTo>
                    <a:pt x="1" y="0"/>
                  </a:moveTo>
                  <a:lnTo>
                    <a:pt x="1" y="11"/>
                  </a:lnTo>
                  <a:cubicBezTo>
                    <a:pt x="4" y="7"/>
                    <a:pt x="1" y="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52" name="Google Shape;5066;p79">
              <a:extLst>
                <a:ext uri="{DFF3FBB9-40CE-406F-9BFA-68496B2D4FA2}">
                  <a16:creationId xmlns:a16="http://schemas.microsoft.com/office/drawing/2010/main" id="{FEAB2D03-3C1E-41E2-A0EF-A11EBF9DF687}"/>
                </a:ext>
              </a:extLst>
            </p:cNvPr>
            <p:cNvSpPr/>
            <p:nvPr/>
          </p:nvSpPr>
          <p:spPr>
            <a:xfrm rot="0">
              <a:off x="2153433" y="1595847"/>
              <a:ext cx="14" cy="299"/>
            </a:xfrm>
            <a:custGeom>
              <a:avLst/>
              <a:gdLst/>
              <a:ahLst/>
              <a:cxnLst/>
              <a:rect b="b" l="0" r="r" t="0"/>
              <a:pathLst>
                <a:path h="22" w="1">
                  <a:moveTo>
                    <a:pt x="1" y="22"/>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53" name="Google Shape;5067;p79">
              <a:extLst>
                <a:ext uri="{329437F8-225F-4DFB-A2B6-4D1280CFC523}">
                  <a16:creationId xmlns:a16="http://schemas.microsoft.com/office/drawing/2010/main" id="{2B9713D8-72E9-4065-B65C-0AE305F0565F}"/>
                </a:ext>
              </a:extLst>
            </p:cNvPr>
            <p:cNvSpPr/>
            <p:nvPr/>
          </p:nvSpPr>
          <p:spPr>
            <a:xfrm rot="0">
              <a:off x="2158756" y="1621753"/>
              <a:ext cx="14" cy="109"/>
            </a:xfrm>
            <a:custGeom>
              <a:avLst/>
              <a:gdLst/>
              <a:ahLst/>
              <a:cxnLst/>
              <a:rect b="b" l="0" r="r" t="0"/>
              <a:pathLst>
                <a:path h="8" w="1">
                  <a:moveTo>
                    <a:pt x="1"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54" name="Google Shape;5068;p79">
              <a:extLst>
                <a:ext uri="{F632443A-C2A0-48E1-B9D1-211B644FA919}">
                  <a16:creationId xmlns:a16="http://schemas.microsoft.com/office/drawing/2010/main" id="{63D2F24D-A2BA-4623-A21D-D68F791ABB9E}"/>
                </a:ext>
              </a:extLst>
            </p:cNvPr>
            <p:cNvSpPr/>
            <p:nvPr/>
          </p:nvSpPr>
          <p:spPr>
            <a:xfrm rot="0">
              <a:off x="2153433" y="1596227"/>
              <a:ext cx="109" cy="448"/>
            </a:xfrm>
            <a:custGeom>
              <a:avLst/>
              <a:gdLst/>
              <a:ahLst/>
              <a:cxnLst/>
              <a:rect b="b" l="0" r="r" t="0"/>
              <a:pathLst>
                <a:path h="33" w="8">
                  <a:moveTo>
                    <a:pt x="8" y="32"/>
                  </a:moveTo>
                  <a:cubicBezTo>
                    <a:pt x="4" y="22"/>
                    <a:pt x="1" y="11"/>
                    <a:pt x="1" y="1"/>
                  </a:cubicBezTo>
                  <a:cubicBezTo>
                    <a:pt x="1" y="11"/>
                    <a:pt x="4" y="22"/>
                    <a:pt x="8"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55" name="Google Shape;5069;p79">
              <a:extLst>
                <a:ext uri="{ADD0ABD4-FB17-462D-BAB6-4002AD4F2925}">
                  <a16:creationId xmlns:a16="http://schemas.microsoft.com/office/drawing/2010/main" id="{9B105D43-603B-4EC6-A6B0-F358E4825B57}"/>
                </a:ext>
              </a:extLst>
            </p:cNvPr>
            <p:cNvSpPr/>
            <p:nvPr/>
          </p:nvSpPr>
          <p:spPr>
            <a:xfrm rot="0">
              <a:off x="2147160" y="1646763"/>
              <a:ext cx="3774" cy="2390"/>
            </a:xfrm>
            <a:custGeom>
              <a:avLst/>
              <a:gdLst/>
              <a:ahLst/>
              <a:cxnLst/>
              <a:rect b="b" l="0" r="r" t="0"/>
              <a:pathLst>
                <a:path h="176" w="278">
                  <a:moveTo>
                    <a:pt x="277" y="0"/>
                  </a:moveTo>
                  <a:cubicBezTo>
                    <a:pt x="249" y="14"/>
                    <a:pt x="218" y="28"/>
                    <a:pt x="190" y="42"/>
                  </a:cubicBezTo>
                  <a:cubicBezTo>
                    <a:pt x="113" y="77"/>
                    <a:pt x="36" y="116"/>
                    <a:pt x="1" y="175"/>
                  </a:cubicBezTo>
                  <a:cubicBezTo>
                    <a:pt x="39" y="116"/>
                    <a:pt x="116" y="77"/>
                    <a:pt x="193" y="42"/>
                  </a:cubicBezTo>
                  <a:cubicBezTo>
                    <a:pt x="221" y="28"/>
                    <a:pt x="249" y="14"/>
                    <a:pt x="27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56" name="Google Shape;5070;p79">
              <a:extLst>
                <a:ext uri="{5B1C0B95-CB7D-4968-98A0-D6A22EEA2E18}">
                  <a16:creationId xmlns:a16="http://schemas.microsoft.com/office/drawing/2010/main" id="{309952BA-3D62-4F41-B344-680B7F6CF79A}"/>
                </a:ext>
              </a:extLst>
            </p:cNvPr>
            <p:cNvSpPr/>
            <p:nvPr/>
          </p:nvSpPr>
          <p:spPr>
            <a:xfrm rot="0">
              <a:off x="2121445" y="1657027"/>
              <a:ext cx="204" cy="14"/>
            </a:xfrm>
            <a:custGeom>
              <a:avLst/>
              <a:gdLst/>
              <a:ahLst/>
              <a:cxnLst/>
              <a:rect b="b" l="0" r="r" t="0"/>
              <a:pathLst>
                <a:path h="1" w="15">
                  <a:moveTo>
                    <a:pt x="1" y="0"/>
                  </a:moveTo>
                  <a:lnTo>
                    <a:pt x="1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57" name="Google Shape;5071;p79">
              <a:extLst>
                <a:ext uri="{216BFF47-B7D8-48BD-B38D-33FE9BC541CF}">
                  <a16:creationId xmlns:a16="http://schemas.microsoft.com/office/drawing/2010/main" id="{A24B102A-ECAC-46F0-ACF4-55864F052937}"/>
                </a:ext>
              </a:extLst>
            </p:cNvPr>
            <p:cNvSpPr/>
            <p:nvPr/>
          </p:nvSpPr>
          <p:spPr>
            <a:xfrm rot="0">
              <a:off x="2120073" y="1657123"/>
              <a:ext cx="815" cy="489"/>
            </a:xfrm>
            <a:custGeom>
              <a:avLst/>
              <a:gdLst/>
              <a:ahLst/>
              <a:cxnLst/>
              <a:rect b="b" l="0" r="r" t="0"/>
              <a:pathLst>
                <a:path h="36" w="60">
                  <a:moveTo>
                    <a:pt x="60" y="0"/>
                  </a:moveTo>
                  <a:cubicBezTo>
                    <a:pt x="39" y="4"/>
                    <a:pt x="14" y="14"/>
                    <a:pt x="0" y="35"/>
                  </a:cubicBezTo>
                  <a:cubicBezTo>
                    <a:pt x="14" y="18"/>
                    <a:pt x="39" y="4"/>
                    <a:pt x="6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58" name="Google Shape;5072;p79">
              <a:extLst>
                <a:ext uri="{A418CBFA-4B0C-4F07-B384-EEF44C310EF3}">
                  <a16:creationId xmlns:a16="http://schemas.microsoft.com/office/drawing/2010/main" id="{E714F0CE-2963-41D2-A54A-56D41378D2EE}"/>
                </a:ext>
              </a:extLst>
            </p:cNvPr>
            <p:cNvSpPr/>
            <p:nvPr/>
          </p:nvSpPr>
          <p:spPr>
            <a:xfrm rot="0">
              <a:off x="2121158" y="1657027"/>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59" name="Google Shape;5073;p79">
              <a:extLst>
                <a:ext uri="{7FA43A79-1E1C-467F-89C1-6A73852D4C90}">
                  <a16:creationId xmlns:a16="http://schemas.microsoft.com/office/drawing/2010/main" id="{BD139980-66DF-4788-8DA7-E97B40DDD35A}"/>
                </a:ext>
              </a:extLst>
            </p:cNvPr>
            <p:cNvSpPr/>
            <p:nvPr/>
          </p:nvSpPr>
          <p:spPr>
            <a:xfrm rot="0">
              <a:off x="2122069" y="1657123"/>
              <a:ext cx="244" cy="109"/>
            </a:xfrm>
            <a:custGeom>
              <a:avLst/>
              <a:gdLst/>
              <a:ahLst/>
              <a:cxnLst/>
              <a:rect b="b" l="0" r="r" t="0"/>
              <a:pathLst>
                <a:path h="8" w="18">
                  <a:moveTo>
                    <a:pt x="0" y="0"/>
                  </a:moveTo>
                  <a:lnTo>
                    <a:pt x="18"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60" name="Google Shape;5074;p79">
              <a:extLst>
                <a:ext uri="{92C0CED5-50D6-4421-89EE-C2EC2294F69C}">
                  <a16:creationId xmlns:a16="http://schemas.microsoft.com/office/drawing/2010/main" id="{624EB9FE-18D1-4EB4-8327-80654A3DF16A}"/>
                </a:ext>
              </a:extLst>
            </p:cNvPr>
            <p:cNvSpPr/>
            <p:nvPr/>
          </p:nvSpPr>
          <p:spPr>
            <a:xfrm rot="0">
              <a:off x="2123019" y="1657598"/>
              <a:ext cx="149" cy="109"/>
            </a:xfrm>
            <a:custGeom>
              <a:avLst/>
              <a:gdLst/>
              <a:ahLst/>
              <a:cxnLst/>
              <a:rect b="b" l="0" r="r" t="0"/>
              <a:pathLst>
                <a:path h="8" w="11">
                  <a:moveTo>
                    <a:pt x="0" y="0"/>
                  </a:moveTo>
                  <a:lnTo>
                    <a:pt x="1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61" name="Google Shape;5075;p79">
              <a:extLst>
                <a:ext uri="{B83BF376-043D-4C85-BD16-0B0004BD2728}">
                  <a16:creationId xmlns:a16="http://schemas.microsoft.com/office/drawing/2010/main" id="{E5ACEE89-04A3-4A5C-AB97-AE48C2744B66}"/>
                </a:ext>
              </a:extLst>
            </p:cNvPr>
            <p:cNvSpPr/>
            <p:nvPr/>
          </p:nvSpPr>
          <p:spPr>
            <a:xfrm rot="0">
              <a:off x="2122680" y="1657408"/>
              <a:ext cx="204" cy="109"/>
            </a:xfrm>
            <a:custGeom>
              <a:avLst/>
              <a:gdLst/>
              <a:ahLst/>
              <a:cxnLst/>
              <a:rect b="b" l="0" r="r" t="0"/>
              <a:pathLst>
                <a:path h="8" w="15">
                  <a:moveTo>
                    <a:pt x="1" y="0"/>
                  </a:moveTo>
                  <a:lnTo>
                    <a:pt x="15"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62" name="Google Shape;5076;p79">
              <a:extLst>
                <a:ext uri="{9C178DAC-5D5F-4603-8A02-8B306CBB108B}">
                  <a16:creationId xmlns:a16="http://schemas.microsoft.com/office/drawing/2010/main" id="{2E32907F-E863-44FF-A743-CDF3EB2B62CC}"/>
                </a:ext>
              </a:extLst>
            </p:cNvPr>
            <p:cNvSpPr/>
            <p:nvPr/>
          </p:nvSpPr>
          <p:spPr>
            <a:xfrm rot="0">
              <a:off x="2122395" y="1657258"/>
              <a:ext cx="204" cy="109"/>
            </a:xfrm>
            <a:custGeom>
              <a:avLst/>
              <a:gdLst/>
              <a:ahLst/>
              <a:cxnLst/>
              <a:rect b="b" l="0" r="r" t="0"/>
              <a:pathLst>
                <a:path h="8" w="15">
                  <a:moveTo>
                    <a:pt x="1" y="1"/>
                  </a:moveTo>
                  <a:lnTo>
                    <a:pt x="15"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63" name="Google Shape;5077;p79">
              <a:extLst>
                <a:ext uri="{EA4B2C14-52B0-4CF5-9785-E593085565F3}">
                  <a16:creationId xmlns:a16="http://schemas.microsoft.com/office/drawing/2010/main" id="{A9A6F091-F6A8-470B-9801-7457AE8276CC}"/>
                </a:ext>
              </a:extLst>
            </p:cNvPr>
            <p:cNvSpPr/>
            <p:nvPr/>
          </p:nvSpPr>
          <p:spPr>
            <a:xfrm rot="0">
              <a:off x="2121730" y="1657068"/>
              <a:ext cx="258" cy="68"/>
            </a:xfrm>
            <a:custGeom>
              <a:avLst/>
              <a:gdLst/>
              <a:ahLst/>
              <a:cxnLst/>
              <a:rect b="b" l="0" r="r" t="0"/>
              <a:pathLst>
                <a:path h="5" w="19">
                  <a:moveTo>
                    <a:pt x="1" y="1"/>
                  </a:moveTo>
                  <a:lnTo>
                    <a:pt x="18"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64" name="Google Shape;5078;p79">
              <a:extLst>
                <a:ext uri="{56A8542B-02F2-479B-9A91-DB774C4B71C1}">
                  <a16:creationId xmlns:a16="http://schemas.microsoft.com/office/drawing/2010/main" id="{50748545-A706-4528-9F3C-3E9672A8F401}"/>
                </a:ext>
              </a:extLst>
            </p:cNvPr>
            <p:cNvSpPr/>
            <p:nvPr/>
          </p:nvSpPr>
          <p:spPr>
            <a:xfrm rot="0">
              <a:off x="2123305" y="1657788"/>
              <a:ext cx="434" cy="299"/>
            </a:xfrm>
            <a:custGeom>
              <a:avLst/>
              <a:gdLst/>
              <a:ahLst/>
              <a:cxnLst/>
              <a:rect b="b" l="0" r="r" t="0"/>
              <a:pathLst>
                <a:path h="22" w="32">
                  <a:moveTo>
                    <a:pt x="0" y="0"/>
                  </a:moveTo>
                  <a:lnTo>
                    <a:pt x="32"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65" name="Google Shape;5079;p79">
              <a:extLst>
                <a:ext uri="{26EC6C12-4C92-4BF2-96C9-9723FB003373}">
                  <a16:creationId xmlns:a16="http://schemas.microsoft.com/office/drawing/2010/main" id="{27079D92-B5C2-4AB1-A151-1528BAEF7A28}"/>
                </a:ext>
              </a:extLst>
            </p:cNvPr>
            <p:cNvSpPr/>
            <p:nvPr/>
          </p:nvSpPr>
          <p:spPr>
            <a:xfrm rot="0">
              <a:off x="2146454" y="1643436"/>
              <a:ext cx="54" cy="14"/>
            </a:xfrm>
            <a:custGeom>
              <a:avLst/>
              <a:gdLst/>
              <a:ahLst/>
              <a:cxnLst/>
              <a:rect b="b" l="0" r="r" t="0"/>
              <a:pathLst>
                <a:path h="1" w="4">
                  <a:moveTo>
                    <a:pt x="4"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66" name="Google Shape;5080;p79">
              <a:extLst>
                <a:ext uri="{73D9EAC7-A7B2-406C-BCD5-3F5D26FA589E}">
                  <a16:creationId xmlns:a16="http://schemas.microsoft.com/office/drawing/2010/main" id="{34E0EB51-8109-452B-8C9B-D73B4DEC0F8D}"/>
                </a:ext>
              </a:extLst>
            </p:cNvPr>
            <p:cNvSpPr/>
            <p:nvPr/>
          </p:nvSpPr>
          <p:spPr>
            <a:xfrm rot="0">
              <a:off x="2146780" y="1643667"/>
              <a:ext cx="109" cy="68"/>
            </a:xfrm>
            <a:custGeom>
              <a:avLst/>
              <a:gdLst/>
              <a:ahLst/>
              <a:cxnLst/>
              <a:rect b="b" l="0" r="r" t="0"/>
              <a:pathLst>
                <a:path h="5" w="8">
                  <a:moveTo>
                    <a:pt x="8"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67" name="Google Shape;5081;p79">
              <a:extLst>
                <a:ext uri="{4B92AD97-3B19-4BF1-B823-E3E7DACFD340}">
                  <a16:creationId xmlns:a16="http://schemas.microsoft.com/office/drawing/2010/main" id="{0173648C-2DE6-4B89-B305-5E846046E789}"/>
                </a:ext>
              </a:extLst>
            </p:cNvPr>
            <p:cNvSpPr/>
            <p:nvPr/>
          </p:nvSpPr>
          <p:spPr>
            <a:xfrm rot="0">
              <a:off x="2150867" y="1646709"/>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68" name="Google Shape;5082;p79">
              <a:extLst>
                <a:ext uri="{AB67740B-A09B-4891-B3F5-83B68099E4B3}">
                  <a16:creationId xmlns:a16="http://schemas.microsoft.com/office/drawing/2010/main" id="{B5E1A461-0954-418C-BC9A-96496CB8F0E1}"/>
                </a:ext>
              </a:extLst>
            </p:cNvPr>
            <p:cNvSpPr/>
            <p:nvPr/>
          </p:nvSpPr>
          <p:spPr>
            <a:xfrm rot="0">
              <a:off x="2158279" y="1623559"/>
              <a:ext cx="258" cy="542"/>
            </a:xfrm>
            <a:custGeom>
              <a:avLst/>
              <a:gdLst/>
              <a:ahLst/>
              <a:cxnLst/>
              <a:rect b="b" l="0" r="r" t="0"/>
              <a:pathLst>
                <a:path h="40" w="19">
                  <a:moveTo>
                    <a:pt x="18" y="1"/>
                  </a:moveTo>
                  <a:lnTo>
                    <a:pt x="15" y="12"/>
                  </a:lnTo>
                  <a:lnTo>
                    <a:pt x="15" y="12"/>
                  </a:lnTo>
                  <a:cubicBezTo>
                    <a:pt x="16" y="8"/>
                    <a:pt x="17" y="5"/>
                    <a:pt x="18" y="1"/>
                  </a:cubicBezTo>
                  <a:close/>
                  <a:moveTo>
                    <a:pt x="15" y="12"/>
                  </a:moveTo>
                  <a:cubicBezTo>
                    <a:pt x="12" y="18"/>
                    <a:pt x="9" y="23"/>
                    <a:pt x="6" y="29"/>
                  </a:cubicBezTo>
                  <a:lnTo>
                    <a:pt x="6" y="29"/>
                  </a:lnTo>
                  <a:cubicBezTo>
                    <a:pt x="8" y="26"/>
                    <a:pt x="10" y="23"/>
                    <a:pt x="11" y="22"/>
                  </a:cubicBezTo>
                  <a:lnTo>
                    <a:pt x="15" y="12"/>
                  </a:lnTo>
                  <a:close/>
                  <a:moveTo>
                    <a:pt x="6" y="29"/>
                  </a:moveTo>
                  <a:cubicBezTo>
                    <a:pt x="4" y="32"/>
                    <a:pt x="3" y="36"/>
                    <a:pt x="1" y="39"/>
                  </a:cubicBezTo>
                  <a:cubicBezTo>
                    <a:pt x="3" y="36"/>
                    <a:pt x="4" y="32"/>
                    <a:pt x="6" y="2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69" name="Google Shape;5083;p79">
              <a:extLst>
                <a:ext uri="{9D9613DB-88CE-4F4A-BDDC-97086AC9B623}">
                  <a16:creationId xmlns:a16="http://schemas.microsoft.com/office/drawing/2010/main" id="{8ABB200B-9672-4416-BB00-80FE74B4772F}"/>
                </a:ext>
              </a:extLst>
            </p:cNvPr>
            <p:cNvSpPr/>
            <p:nvPr/>
          </p:nvSpPr>
          <p:spPr>
            <a:xfrm rot="0">
              <a:off x="2150731" y="1646573"/>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70" name="Google Shape;5084;p79">
              <a:extLst>
                <a:ext uri="{173F90EA-6AF5-4C9C-A983-F7776C728133}">
                  <a16:creationId xmlns:a16="http://schemas.microsoft.com/office/drawing/2010/main" id="{CA3054BE-20D8-45FC-9B25-8A85E2DFAAC8}"/>
                </a:ext>
              </a:extLst>
            </p:cNvPr>
            <p:cNvSpPr/>
            <p:nvPr/>
          </p:nvSpPr>
          <p:spPr>
            <a:xfrm rot="0">
              <a:off x="2157859" y="1623993"/>
              <a:ext cx="54" cy="14"/>
            </a:xfrm>
            <a:custGeom>
              <a:avLst/>
              <a:gdLst/>
              <a:ahLst/>
              <a:cxnLst/>
              <a:rect b="b" l="0" r="r" t="0"/>
              <a:pathLst>
                <a:path h="1" w="4">
                  <a:moveTo>
                    <a:pt x="0"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71" name="Google Shape;5085;p79">
              <a:extLst>
                <a:ext uri="{9B839016-D762-4971-93F8-6C2AE7883FCE}">
                  <a16:creationId xmlns:a16="http://schemas.microsoft.com/office/drawing/2010/main" id="{75E1B5DB-8730-4754-9504-69B89B9CF0D5}"/>
                </a:ext>
              </a:extLst>
            </p:cNvPr>
            <p:cNvSpPr/>
            <p:nvPr/>
          </p:nvSpPr>
          <p:spPr>
            <a:xfrm rot="0">
              <a:off x="2158090" y="1624034"/>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72" name="Google Shape;5086;p79">
              <a:extLst>
                <a:ext uri="{C9EDF0DF-F7B6-46F8-88D1-D2260F18650A}">
                  <a16:creationId xmlns:a16="http://schemas.microsoft.com/office/drawing/2010/main" id="{B5F9221C-183D-4158-970C-FBDD9311D7F4}"/>
                </a:ext>
              </a:extLst>
            </p:cNvPr>
            <p:cNvSpPr/>
            <p:nvPr/>
          </p:nvSpPr>
          <p:spPr>
            <a:xfrm rot="0">
              <a:off x="2147310" y="1644047"/>
              <a:ext cx="54" cy="14"/>
            </a:xfrm>
            <a:custGeom>
              <a:avLst/>
              <a:gdLst/>
              <a:ahLst/>
              <a:cxnLst/>
              <a:rect b="b" l="0" r="r" t="0"/>
              <a:pathLst>
                <a:path h="1" w="4">
                  <a:moveTo>
                    <a:pt x="4"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73" name="Google Shape;5087;p79">
              <a:extLst>
                <a:ext uri="{E4F211B6-C042-438F-94E6-E4ED9D83CF48}">
                  <a16:creationId xmlns:a16="http://schemas.microsoft.com/office/drawing/2010/main" id="{7C987816-339D-438B-B49A-D902C34F8541}"/>
                </a:ext>
              </a:extLst>
            </p:cNvPr>
            <p:cNvSpPr/>
            <p:nvPr/>
          </p:nvSpPr>
          <p:spPr>
            <a:xfrm rot="0">
              <a:off x="2147784" y="1644332"/>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74" name="Google Shape;5088;p79">
              <a:extLst>
                <a:ext uri="{37E6DFC4-5E97-4886-A9DB-52645BF445C1}">
                  <a16:creationId xmlns:a16="http://schemas.microsoft.com/office/drawing/2010/main" id="{0CB07011-DD28-44F9-B68E-778507BEC6A3}"/>
                </a:ext>
              </a:extLst>
            </p:cNvPr>
            <p:cNvSpPr/>
            <p:nvPr/>
          </p:nvSpPr>
          <p:spPr>
            <a:xfrm rot="0">
              <a:off x="2145409" y="1642716"/>
              <a:ext cx="299" cy="204"/>
            </a:xfrm>
            <a:custGeom>
              <a:avLst/>
              <a:gdLst/>
              <a:ahLst/>
              <a:cxnLst/>
              <a:rect b="b" l="0" r="r" t="0"/>
              <a:pathLst>
                <a:path h="15" w="22">
                  <a:moveTo>
                    <a:pt x="21" y="1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75" name="Google Shape;5089;p79">
              <a:extLst>
                <a:ext uri="{AED40E65-F1AD-4F3A-AA2F-C34D1FE5F62D}">
                  <a16:creationId xmlns:a16="http://schemas.microsoft.com/office/drawing/2010/main" id="{EC239BEF-5EC6-4760-B714-2BFF421EF805}"/>
                </a:ext>
              </a:extLst>
            </p:cNvPr>
            <p:cNvSpPr/>
            <p:nvPr/>
          </p:nvSpPr>
          <p:spPr>
            <a:xfrm rot="0">
              <a:off x="2145069" y="1642486"/>
              <a:ext cx="299" cy="204"/>
            </a:xfrm>
            <a:custGeom>
              <a:avLst/>
              <a:gdLst/>
              <a:ahLst/>
              <a:cxnLst/>
              <a:rect b="b" l="0" r="r" t="0"/>
              <a:pathLst>
                <a:path h="15" w="22">
                  <a:moveTo>
                    <a:pt x="22" y="1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76" name="Google Shape;5090;p79">
              <a:extLst>
                <a:ext uri="{C85A0037-D508-4698-BCDE-D188FAE31009}">
                  <a16:creationId xmlns:a16="http://schemas.microsoft.com/office/drawing/2010/main" id="{8B8BA3E0-39E3-4D35-9BBD-6A3FE48C2999}"/>
                </a:ext>
              </a:extLst>
            </p:cNvPr>
            <p:cNvSpPr/>
            <p:nvPr/>
          </p:nvSpPr>
          <p:spPr>
            <a:xfrm rot="0">
              <a:off x="2158429" y="1623273"/>
              <a:ext cx="204" cy="542"/>
            </a:xfrm>
            <a:custGeom>
              <a:avLst/>
              <a:gdLst/>
              <a:ahLst/>
              <a:cxnLst/>
              <a:rect b="b" l="0" r="r" t="0"/>
              <a:pathLst>
                <a:path h="40" w="15">
                  <a:moveTo>
                    <a:pt x="14" y="1"/>
                  </a:moveTo>
                  <a:lnTo>
                    <a:pt x="7" y="18"/>
                  </a:lnTo>
                  <a:lnTo>
                    <a:pt x="7" y="22"/>
                  </a:lnTo>
                  <a:lnTo>
                    <a:pt x="0" y="39"/>
                  </a:lnTo>
                  <a:cubicBezTo>
                    <a:pt x="7" y="25"/>
                    <a:pt x="11" y="15"/>
                    <a:pt x="1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77" name="Google Shape;5091;p79">
              <a:extLst>
                <a:ext uri="{E42C1AEB-04A2-44EF-AA14-B2ED9C3EB5A9}">
                  <a16:creationId xmlns:a16="http://schemas.microsoft.com/office/drawing/2010/main" id="{24997E1E-1048-45C4-9F6B-EE53797C148F}"/>
                </a:ext>
              </a:extLst>
            </p:cNvPr>
            <p:cNvSpPr/>
            <p:nvPr/>
          </p:nvSpPr>
          <p:spPr>
            <a:xfrm rot="0">
              <a:off x="2150921" y="1646763"/>
              <a:ext cx="14" cy="14"/>
            </a:xfrm>
            <a:custGeom>
              <a:avLst/>
              <a:gdLst/>
              <a:ahLst/>
              <a:cxnLst/>
              <a:rect b="b" l="0" r="r" t="0"/>
              <a:pathLst>
                <a:path h="1" w="1">
                  <a:moveTo>
                    <a:pt x="0"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78" name="Google Shape;5092;p79">
              <a:extLst>
                <a:ext uri="{3AA88E66-6EBB-4F9A-B358-D6A406893CAD}">
                  <a16:creationId xmlns:a16="http://schemas.microsoft.com/office/drawing/2010/main" id="{858F0879-5D63-446F-9D87-9BA20A2C7E3F}"/>
                </a:ext>
              </a:extLst>
            </p:cNvPr>
            <p:cNvSpPr/>
            <p:nvPr/>
          </p:nvSpPr>
          <p:spPr>
            <a:xfrm rot="0">
              <a:off x="2102911" y="1600218"/>
              <a:ext cx="109" cy="489"/>
            </a:xfrm>
            <a:custGeom>
              <a:avLst/>
              <a:gdLst/>
              <a:ahLst/>
              <a:cxnLst/>
              <a:rect b="b" l="0" r="r" t="0"/>
              <a:pathLst>
                <a:path h="36" w="8">
                  <a:moveTo>
                    <a:pt x="7" y="36"/>
                  </a:moveTo>
                  <a:cubicBezTo>
                    <a:pt x="7" y="25"/>
                    <a:pt x="4" y="15"/>
                    <a:pt x="0" y="1"/>
                  </a:cubicBezTo>
                  <a:cubicBezTo>
                    <a:pt x="4" y="15"/>
                    <a:pt x="7" y="25"/>
                    <a:pt x="7" y="3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79" name="Google Shape;5093;p79">
              <a:extLst>
                <a:ext uri="{B3AB2BDC-1D2E-46BF-8119-75FB71B44AFA}">
                  <a16:creationId xmlns:a16="http://schemas.microsoft.com/office/drawing/2010/main" id="{72F6EA20-173D-48AF-A537-1DC3A223447F}"/>
                </a:ext>
              </a:extLst>
            </p:cNvPr>
            <p:cNvSpPr/>
            <p:nvPr/>
          </p:nvSpPr>
          <p:spPr>
            <a:xfrm rot="0">
              <a:off x="2103101" y="1604741"/>
              <a:ext cx="54" cy="149"/>
            </a:xfrm>
            <a:custGeom>
              <a:avLst/>
              <a:gdLst/>
              <a:ahLst/>
              <a:cxnLst/>
              <a:rect b="b" l="0" r="r" t="0"/>
              <a:pathLst>
                <a:path h="11" w="4">
                  <a:moveTo>
                    <a:pt x="4" y="0"/>
                  </a:moveTo>
                  <a:lnTo>
                    <a:pt x="4" y="0"/>
                  </a:lnTo>
                  <a:cubicBezTo>
                    <a:pt x="0" y="4"/>
                    <a:pt x="0" y="7"/>
                    <a:pt x="0" y="11"/>
                  </a:cubicBezTo>
                  <a:cubicBezTo>
                    <a:pt x="0" y="7"/>
                    <a:pt x="0" y="7"/>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80" name="Google Shape;5094;p79">
              <a:extLst>
                <a:ext uri="{F0C0E993-6E1B-4DEE-91D0-2E6BF30E7F49}">
                  <a16:creationId xmlns:a16="http://schemas.microsoft.com/office/drawing/2010/main" id="{F53E5D58-B845-4C01-8EFB-D7D7BD282165}"/>
                </a:ext>
              </a:extLst>
            </p:cNvPr>
            <p:cNvSpPr/>
            <p:nvPr/>
          </p:nvSpPr>
          <p:spPr>
            <a:xfrm rot="0">
              <a:off x="2103142" y="1601224"/>
              <a:ext cx="68" cy="394"/>
            </a:xfrm>
            <a:custGeom>
              <a:avLst/>
              <a:gdLst/>
              <a:ahLst/>
              <a:cxnLst/>
              <a:rect b="b" l="0" r="r" t="0"/>
              <a:pathLst>
                <a:path h="29" w="5">
                  <a:moveTo>
                    <a:pt x="4" y="28"/>
                  </a:moveTo>
                  <a:cubicBezTo>
                    <a:pt x="4" y="18"/>
                    <a:pt x="1" y="7"/>
                    <a:pt x="1" y="0"/>
                  </a:cubicBezTo>
                  <a:cubicBezTo>
                    <a:pt x="1" y="7"/>
                    <a:pt x="4" y="18"/>
                    <a:pt x="4" y="2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81" name="Google Shape;5095;p79">
              <a:extLst>
                <a:ext uri="{BB265A80-AE59-4B65-9711-54A3E47BC061}">
                  <a16:creationId xmlns:a16="http://schemas.microsoft.com/office/drawing/2010/main" id="{A60A5142-78F9-400C-B51B-2B9B7C76A8EE}"/>
                </a:ext>
              </a:extLst>
            </p:cNvPr>
            <p:cNvSpPr/>
            <p:nvPr/>
          </p:nvSpPr>
          <p:spPr>
            <a:xfrm rot="0">
              <a:off x="2103291" y="1602079"/>
              <a:ext cx="14" cy="394"/>
            </a:xfrm>
            <a:custGeom>
              <a:avLst/>
              <a:gdLst/>
              <a:ahLst/>
              <a:cxnLst/>
              <a:rect b="b" l="0" r="r" t="0"/>
              <a:pathLst>
                <a:path h="29" w="1">
                  <a:moveTo>
                    <a:pt x="0" y="28"/>
                  </a:moveTo>
                  <a:cubicBezTo>
                    <a:pt x="0" y="18"/>
                    <a:pt x="0" y="11"/>
                    <a:pt x="0" y="0"/>
                  </a:cubicBezTo>
                  <a:cubicBezTo>
                    <a:pt x="0" y="7"/>
                    <a:pt x="0" y="18"/>
                    <a:pt x="0" y="2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82" name="Google Shape;5096;p79">
              <a:extLst>
                <a:ext uri="{A827EF7D-516D-4BB3-8A55-11B676372F2B}">
                  <a16:creationId xmlns:a16="http://schemas.microsoft.com/office/drawing/2010/main" id="{7B8D4FEB-C567-48F1-BC08-5CCCFFB580AE}"/>
                </a:ext>
              </a:extLst>
            </p:cNvPr>
            <p:cNvSpPr/>
            <p:nvPr/>
          </p:nvSpPr>
          <p:spPr>
            <a:xfrm rot="0">
              <a:off x="2103332" y="1602840"/>
              <a:ext cx="14" cy="339"/>
            </a:xfrm>
            <a:custGeom>
              <a:avLst/>
              <a:gdLst/>
              <a:ahLst/>
              <a:cxnLst/>
              <a:rect b="b" l="0" r="r" t="0"/>
              <a:pathLst>
                <a:path h="25" w="1">
                  <a:moveTo>
                    <a:pt x="1" y="0"/>
                  </a:moveTo>
                  <a:lnTo>
                    <a:pt x="1" y="25"/>
                  </a:lnTo>
                  <a:cubicBezTo>
                    <a:pt x="1" y="14"/>
                    <a:pt x="1"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83" name="Google Shape;5097;p79">
              <a:extLst>
                <a:ext uri="{AA4A093E-F08A-4494-B5B1-2175F1D87EB8}">
                  <a16:creationId xmlns:a16="http://schemas.microsoft.com/office/drawing/2010/main" id="{801C4B79-EB3D-4514-B5DE-0543605B064F}"/>
                </a:ext>
              </a:extLst>
            </p:cNvPr>
            <p:cNvSpPr/>
            <p:nvPr/>
          </p:nvSpPr>
          <p:spPr>
            <a:xfrm rot="0">
              <a:off x="2103237" y="1604170"/>
              <a:ext cx="68" cy="244"/>
            </a:xfrm>
            <a:custGeom>
              <a:avLst/>
              <a:gdLst/>
              <a:ahLst/>
              <a:cxnLst/>
              <a:rect b="b" l="0" r="r" t="0"/>
              <a:pathLst>
                <a:path h="18" w="5">
                  <a:moveTo>
                    <a:pt x="4" y="0"/>
                  </a:moveTo>
                  <a:cubicBezTo>
                    <a:pt x="1" y="4"/>
                    <a:pt x="1" y="11"/>
                    <a:pt x="1" y="18"/>
                  </a:cubicBezTo>
                  <a:cubicBezTo>
                    <a:pt x="1" y="11"/>
                    <a:pt x="1" y="7"/>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84" name="Google Shape;5098;p79">
              <a:extLst>
                <a:ext uri="{40126855-3CC4-4278-AA58-A9DBCEB781E7}">
                  <a16:creationId xmlns:a16="http://schemas.microsoft.com/office/drawing/2010/main" id="{854A0DA7-BD8C-4E78-8502-9C02E017070F}"/>
                </a:ext>
              </a:extLst>
            </p:cNvPr>
            <p:cNvSpPr/>
            <p:nvPr/>
          </p:nvSpPr>
          <p:spPr>
            <a:xfrm rot="0">
              <a:off x="2103332" y="1603546"/>
              <a:ext cx="14" cy="258"/>
            </a:xfrm>
            <a:custGeom>
              <a:avLst/>
              <a:gdLst/>
              <a:ahLst/>
              <a:cxnLst/>
              <a:rect b="b" l="0" r="r" t="0"/>
              <a:pathLst>
                <a:path h="19" w="1">
                  <a:moveTo>
                    <a:pt x="1" y="18"/>
                  </a:moveTo>
                  <a:lnTo>
                    <a:pt x="1" y="1"/>
                  </a:lnTo>
                  <a:cubicBezTo>
                    <a:pt x="1" y="8"/>
                    <a:pt x="1" y="15"/>
                    <a:pt x="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85" name="Google Shape;5099;p79">
              <a:extLst>
                <a:ext uri="{12507392-E2C1-42CB-A4C4-32BD6C342F1B}">
                  <a16:creationId xmlns:a16="http://schemas.microsoft.com/office/drawing/2010/main" id="{1A54EF18-E7D8-4236-A3B3-0324DFF7F42A}"/>
                </a:ext>
              </a:extLst>
            </p:cNvPr>
            <p:cNvSpPr/>
            <p:nvPr/>
          </p:nvSpPr>
          <p:spPr>
            <a:xfrm rot="0">
              <a:off x="2095308" y="1620572"/>
              <a:ext cx="149" cy="489"/>
            </a:xfrm>
            <a:custGeom>
              <a:avLst/>
              <a:gdLst/>
              <a:ahLst/>
              <a:cxnLst/>
              <a:rect b="b" l="0" r="r" t="0"/>
              <a:pathLst>
                <a:path h="36" w="11">
                  <a:moveTo>
                    <a:pt x="0" y="35"/>
                  </a:moveTo>
                  <a:cubicBezTo>
                    <a:pt x="4" y="25"/>
                    <a:pt x="7" y="11"/>
                    <a:pt x="11" y="0"/>
                  </a:cubicBezTo>
                  <a:cubicBezTo>
                    <a:pt x="7" y="11"/>
                    <a:pt x="4" y="25"/>
                    <a:pt x="0" y="3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86" name="Google Shape;5100;p79">
              <a:extLst>
                <a:ext uri="{059FC621-52D6-4CA1-B08B-9E2C34CED374}">
                  <a16:creationId xmlns:a16="http://schemas.microsoft.com/office/drawing/2010/main" id="{1FC80B96-5E0D-4FC9-AAA6-928A63324245}"/>
                </a:ext>
              </a:extLst>
            </p:cNvPr>
            <p:cNvSpPr/>
            <p:nvPr/>
          </p:nvSpPr>
          <p:spPr>
            <a:xfrm rot="0">
              <a:off x="2095593" y="1634068"/>
              <a:ext cx="54" cy="109"/>
            </a:xfrm>
            <a:custGeom>
              <a:avLst/>
              <a:gdLst/>
              <a:ahLst/>
              <a:cxnLst/>
              <a:rect b="b" l="0" r="r" t="0"/>
              <a:pathLst>
                <a:path h="8" w="4">
                  <a:moveTo>
                    <a:pt x="0" y="0"/>
                  </a:moveTo>
                  <a:lnTo>
                    <a:pt x="4"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87" name="Google Shape;5101;p79">
              <a:extLst>
                <a:ext uri="{88D9875F-5D6A-4795-835D-036A411EA541}">
                  <a16:creationId xmlns:a16="http://schemas.microsoft.com/office/drawing/2010/main" id="{0FF33248-68E6-4AAC-80A9-2DF9EE118731}"/>
                </a:ext>
              </a:extLst>
            </p:cNvPr>
            <p:cNvSpPr/>
            <p:nvPr/>
          </p:nvSpPr>
          <p:spPr>
            <a:xfrm rot="0">
              <a:off x="2095308" y="1633688"/>
              <a:ext cx="244" cy="299"/>
            </a:xfrm>
            <a:custGeom>
              <a:avLst/>
              <a:gdLst/>
              <a:ahLst/>
              <a:cxnLst/>
              <a:rect b="b" l="0" r="r" t="0"/>
              <a:pathLst>
                <a:path h="22" w="18">
                  <a:moveTo>
                    <a:pt x="0" y="0"/>
                  </a:moveTo>
                  <a:lnTo>
                    <a:pt x="18"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88" name="Google Shape;5102;p79">
              <a:extLst>
                <a:ext uri="{0521EEB6-722C-4FCB-8327-763F84351132}">
                  <a16:creationId xmlns:a16="http://schemas.microsoft.com/office/drawing/2010/main" id="{548F4BB5-0F05-441C-98E4-B1AB1FDB0722}"/>
                </a:ext>
              </a:extLst>
            </p:cNvPr>
            <p:cNvSpPr/>
            <p:nvPr/>
          </p:nvSpPr>
          <p:spPr>
            <a:xfrm rot="0">
              <a:off x="2095159" y="1633443"/>
              <a:ext cx="14" cy="68"/>
            </a:xfrm>
            <a:custGeom>
              <a:avLst/>
              <a:gdLst/>
              <a:ahLst/>
              <a:cxnLst/>
              <a:rect b="b" l="0" r="r" t="0"/>
              <a:pathLst>
                <a:path h="5" w="1">
                  <a:moveTo>
                    <a:pt x="1"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89" name="Google Shape;5103;p79">
              <a:extLst>
                <a:ext uri="{E0F7D43B-AFB9-46FB-BCF7-932B2E966031}">
                  <a16:creationId xmlns:a16="http://schemas.microsoft.com/office/drawing/2010/main" id="{49CAE3BA-CC31-49E5-B8F0-6D323798A114}"/>
                </a:ext>
              </a:extLst>
            </p:cNvPr>
            <p:cNvSpPr/>
            <p:nvPr/>
          </p:nvSpPr>
          <p:spPr>
            <a:xfrm rot="0">
              <a:off x="2097345" y="1638969"/>
              <a:ext cx="14" cy="109"/>
            </a:xfrm>
            <a:custGeom>
              <a:avLst/>
              <a:gdLst/>
              <a:ahLst/>
              <a:cxnLst/>
              <a:rect b="b" l="0" r="r" t="0"/>
              <a:pathLst>
                <a:path h="8" w="1">
                  <a:moveTo>
                    <a:pt x="1"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90" name="Google Shape;5104;p79">
              <a:extLst>
                <a:ext uri="{0430E0F0-52D3-41D8-895E-B1279D8D34EA}">
                  <a16:creationId xmlns:a16="http://schemas.microsoft.com/office/drawing/2010/main" id="{83D7CEA2-0FE3-4750-830C-0C5BD26C2711}"/>
                </a:ext>
              </a:extLst>
            </p:cNvPr>
            <p:cNvSpPr/>
            <p:nvPr/>
          </p:nvSpPr>
          <p:spPr>
            <a:xfrm rot="0">
              <a:off x="2096163" y="1635059"/>
              <a:ext cx="109" cy="163"/>
            </a:xfrm>
            <a:custGeom>
              <a:avLst/>
              <a:gdLst/>
              <a:ahLst/>
              <a:cxnLst/>
              <a:rect b="b" l="0" r="r" t="0"/>
              <a:pathLst>
                <a:path h="12" w="8">
                  <a:moveTo>
                    <a:pt x="0" y="1"/>
                  </a:moveTo>
                  <a:lnTo>
                    <a:pt x="7"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91" name="Google Shape;5105;p79">
              <a:extLst>
                <a:ext uri="{F4CFB40B-7457-4E67-8521-420F4D59C990}">
                  <a16:creationId xmlns:a16="http://schemas.microsoft.com/office/drawing/2010/main" id="{8B55A778-9FC0-4860-877A-73DCDAAABCE4}"/>
                </a:ext>
              </a:extLst>
            </p:cNvPr>
            <p:cNvSpPr/>
            <p:nvPr/>
          </p:nvSpPr>
          <p:spPr>
            <a:xfrm rot="0">
              <a:off x="2096014" y="1634774"/>
              <a:ext cx="109" cy="163"/>
            </a:xfrm>
            <a:custGeom>
              <a:avLst/>
              <a:gdLst/>
              <a:ahLst/>
              <a:cxnLst/>
              <a:rect b="b" l="0" r="r" t="0"/>
              <a:pathLst>
                <a:path h="12" w="8">
                  <a:moveTo>
                    <a:pt x="1" y="1"/>
                  </a:moveTo>
                  <a:lnTo>
                    <a:pt x="8"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92" name="Google Shape;5106;p79">
              <a:extLst>
                <a:ext uri="{37E42240-FC63-49E7-8026-8EB18EB38480}">
                  <a16:creationId xmlns:a16="http://schemas.microsoft.com/office/drawing/2010/main" id="{9829A22B-E5A5-48B1-B009-C29D72A09E14}"/>
                </a:ext>
              </a:extLst>
            </p:cNvPr>
            <p:cNvSpPr/>
            <p:nvPr/>
          </p:nvSpPr>
          <p:spPr>
            <a:xfrm rot="0">
              <a:off x="2097249" y="1638345"/>
              <a:ext cx="68" cy="163"/>
            </a:xfrm>
            <a:custGeom>
              <a:avLst/>
              <a:gdLst/>
              <a:ahLst/>
              <a:cxnLst/>
              <a:rect b="b" l="0" r="r" t="0"/>
              <a:pathLst>
                <a:path h="12" w="5">
                  <a:moveTo>
                    <a:pt x="1" y="1"/>
                  </a:moveTo>
                  <a:lnTo>
                    <a:pt x="4"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93" name="Google Shape;5107;p79">
              <a:extLst>
                <a:ext uri="{0CF7433D-46A9-44F0-A0CA-7EDD82C22A38}">
                  <a16:creationId xmlns:a16="http://schemas.microsoft.com/office/drawing/2010/main" id="{2821983D-C780-4114-A839-10B70FE93C1D}"/>
                </a:ext>
              </a:extLst>
            </p:cNvPr>
            <p:cNvSpPr/>
            <p:nvPr/>
          </p:nvSpPr>
          <p:spPr>
            <a:xfrm rot="0">
              <a:off x="2097059" y="1637298"/>
              <a:ext cx="14" cy="204"/>
            </a:xfrm>
            <a:custGeom>
              <a:avLst/>
              <a:gdLst/>
              <a:ahLst/>
              <a:cxnLst/>
              <a:rect b="b" l="0" r="r" t="0"/>
              <a:pathLst>
                <a:path h="15" w="1">
                  <a:moveTo>
                    <a:pt x="1" y="0"/>
                  </a:moveTo>
                  <a:lnTo>
                    <a:pt x="1"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94" name="Google Shape;5108;p79">
              <a:extLst>
                <a:ext uri="{F43C0861-16B0-4498-BB46-62D9F1647196}">
                  <a16:creationId xmlns:a16="http://schemas.microsoft.com/office/drawing/2010/main" id="{DD63FE2E-BDED-4327-89C6-B7E02A5B32DB}"/>
                </a:ext>
              </a:extLst>
            </p:cNvPr>
            <p:cNvSpPr/>
            <p:nvPr/>
          </p:nvSpPr>
          <p:spPr>
            <a:xfrm rot="0">
              <a:off x="2096773" y="1636444"/>
              <a:ext cx="68" cy="149"/>
            </a:xfrm>
            <a:custGeom>
              <a:avLst/>
              <a:gdLst/>
              <a:ahLst/>
              <a:cxnLst/>
              <a:rect b="b" l="0" r="r" t="0"/>
              <a:pathLst>
                <a:path h="11" w="5">
                  <a:moveTo>
                    <a:pt x="1" y="0"/>
                  </a:moveTo>
                  <a:lnTo>
                    <a:pt x="4"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95" name="Google Shape;5109;p79">
              <a:extLst>
                <a:ext uri="{7CEF7416-D18F-4955-A29F-E493C1F0573F}">
                  <a16:creationId xmlns:a16="http://schemas.microsoft.com/office/drawing/2010/main" id="{92C0AB85-4106-4582-8E7C-1F5343C86354}"/>
                </a:ext>
              </a:extLst>
            </p:cNvPr>
            <p:cNvSpPr/>
            <p:nvPr/>
          </p:nvSpPr>
          <p:spPr>
            <a:xfrm rot="0">
              <a:off x="2096638" y="1636009"/>
              <a:ext cx="54" cy="204"/>
            </a:xfrm>
            <a:custGeom>
              <a:avLst/>
              <a:gdLst/>
              <a:ahLst/>
              <a:cxnLst/>
              <a:rect b="b" l="0" r="r" t="0"/>
              <a:pathLst>
                <a:path h="15" w="4">
                  <a:moveTo>
                    <a:pt x="0" y="1"/>
                  </a:moveTo>
                  <a:lnTo>
                    <a:pt x="4"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96" name="Google Shape;5110;p79">
              <a:extLst>
                <a:ext uri="{6F0BD4B9-7891-4297-9AFE-07DAEDAADCE8}">
                  <a16:creationId xmlns:a16="http://schemas.microsoft.com/office/drawing/2010/main" id="{62F46725-C127-4C2D-BF39-4D9564CE1146}"/>
                </a:ext>
              </a:extLst>
            </p:cNvPr>
            <p:cNvSpPr/>
            <p:nvPr/>
          </p:nvSpPr>
          <p:spPr>
            <a:xfrm rot="0">
              <a:off x="2097154" y="1637775"/>
              <a:ext cx="68" cy="204"/>
            </a:xfrm>
            <a:custGeom>
              <a:avLst/>
              <a:gdLst/>
              <a:ahLst/>
              <a:cxnLst/>
              <a:rect b="b" l="0" r="r" t="0"/>
              <a:pathLst>
                <a:path h="15" w="5">
                  <a:moveTo>
                    <a:pt x="1" y="1"/>
                  </a:moveTo>
                  <a:lnTo>
                    <a:pt x="4"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97" name="Google Shape;5111;p79">
              <a:extLst>
                <a:ext uri="{B6A911BC-3DCF-42AA-8F13-07883910B190}">
                  <a16:creationId xmlns:a16="http://schemas.microsoft.com/office/drawing/2010/main" id="{809CD73F-E0A3-475B-A72F-FE51B4BFD6A7}"/>
                </a:ext>
              </a:extLst>
            </p:cNvPr>
            <p:cNvSpPr/>
            <p:nvPr/>
          </p:nvSpPr>
          <p:spPr>
            <a:xfrm rot="0">
              <a:off x="2096923" y="1636824"/>
              <a:ext cx="54" cy="204"/>
            </a:xfrm>
            <a:custGeom>
              <a:avLst/>
              <a:gdLst/>
              <a:ahLst/>
              <a:cxnLst/>
              <a:rect b="b" l="0" r="r" t="0"/>
              <a:pathLst>
                <a:path h="15" w="4">
                  <a:moveTo>
                    <a:pt x="0" y="0"/>
                  </a:moveTo>
                  <a:lnTo>
                    <a:pt x="4"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98" name="Google Shape;5112;p79">
              <a:extLst>
                <a:ext uri="{911BCB03-ACD5-4E2F-AACC-EE844F10127B}">
                  <a16:creationId xmlns:a16="http://schemas.microsoft.com/office/drawing/2010/main" id="{71D10B58-6AEA-4838-B851-E108064E7B78}"/>
                </a:ext>
              </a:extLst>
            </p:cNvPr>
            <p:cNvSpPr/>
            <p:nvPr/>
          </p:nvSpPr>
          <p:spPr>
            <a:xfrm rot="0">
              <a:off x="2096352" y="1635344"/>
              <a:ext cx="54" cy="163"/>
            </a:xfrm>
            <a:custGeom>
              <a:avLst/>
              <a:gdLst/>
              <a:ahLst/>
              <a:cxnLst/>
              <a:rect b="b" l="0" r="r" t="0"/>
              <a:pathLst>
                <a:path h="12" w="4">
                  <a:moveTo>
                    <a:pt x="0" y="1"/>
                  </a:moveTo>
                  <a:lnTo>
                    <a:pt x="4"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99" name="Google Shape;5113;p79">
              <a:extLst>
                <a:ext uri="{610C5148-6376-4C73-B3F7-B3EFB37EB961}">
                  <a16:creationId xmlns:a16="http://schemas.microsoft.com/office/drawing/2010/main" id="{6D2584F5-9EFB-4C82-96AE-C19F1CD14503}"/>
                </a:ext>
              </a:extLst>
            </p:cNvPr>
            <p:cNvSpPr/>
            <p:nvPr/>
          </p:nvSpPr>
          <p:spPr>
            <a:xfrm rot="0">
              <a:off x="2096488" y="1635724"/>
              <a:ext cx="68" cy="163"/>
            </a:xfrm>
            <a:custGeom>
              <a:avLst/>
              <a:gdLst/>
              <a:ahLst/>
              <a:cxnLst/>
              <a:rect b="b" l="0" r="r" t="0"/>
              <a:pathLst>
                <a:path h="12" w="5">
                  <a:moveTo>
                    <a:pt x="1" y="1"/>
                  </a:moveTo>
                  <a:lnTo>
                    <a:pt x="4"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00" name="Google Shape;5114;p79">
              <a:extLst>
                <a:ext uri="{A7C078B7-1EF9-4361-A539-6EB384CB5AF9}">
                  <a16:creationId xmlns:a16="http://schemas.microsoft.com/office/drawing/2010/main" id="{5E5CB5DB-9FF9-41A4-8296-130F5D624D24}"/>
                </a:ext>
              </a:extLst>
            </p:cNvPr>
            <p:cNvSpPr/>
            <p:nvPr/>
          </p:nvSpPr>
          <p:spPr>
            <a:xfrm rot="0">
              <a:off x="2095878" y="1634543"/>
              <a:ext cx="54" cy="109"/>
            </a:xfrm>
            <a:custGeom>
              <a:avLst/>
              <a:gdLst/>
              <a:ahLst/>
              <a:cxnLst/>
              <a:rect b="b" l="0" r="r" t="0"/>
              <a:pathLst>
                <a:path h="8" w="4">
                  <a:moveTo>
                    <a:pt x="0" y="0"/>
                  </a:moveTo>
                  <a:lnTo>
                    <a:pt x="4"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01" name="Google Shape;5115;p79">
              <a:extLst>
                <a:ext uri="{CEAC0675-642E-425B-B098-569F108A9C42}">
                  <a16:creationId xmlns:a16="http://schemas.microsoft.com/office/drawing/2010/main" id="{C50C34FE-B73F-429A-9152-35B638F49241}"/>
                </a:ext>
              </a:extLst>
            </p:cNvPr>
            <p:cNvSpPr/>
            <p:nvPr/>
          </p:nvSpPr>
          <p:spPr>
            <a:xfrm rot="0">
              <a:off x="2095729" y="1634299"/>
              <a:ext cx="68" cy="109"/>
            </a:xfrm>
            <a:custGeom>
              <a:avLst/>
              <a:gdLst/>
              <a:ahLst/>
              <a:cxnLst/>
              <a:rect b="b" l="0" r="r" t="0"/>
              <a:pathLst>
                <a:path h="8" w="5">
                  <a:moveTo>
                    <a:pt x="1" y="1"/>
                  </a:moveTo>
                  <a:lnTo>
                    <a:pt x="4"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02" name="Google Shape;5116;p79">
              <a:extLst>
                <a:ext uri="{FADC9F7F-DC95-403F-8242-984CBA4A91D1}">
                  <a16:creationId xmlns:a16="http://schemas.microsoft.com/office/drawing/2010/main" id="{1103003D-417A-414A-A7CE-6ADA38861974}"/>
                </a:ext>
              </a:extLst>
            </p:cNvPr>
            <p:cNvSpPr/>
            <p:nvPr/>
          </p:nvSpPr>
          <p:spPr>
            <a:xfrm rot="0">
              <a:off x="2095254" y="1632968"/>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03" name="Google Shape;5117;p79">
              <a:extLst>
                <a:ext uri="{846DA5E0-6BB0-4693-BB94-05DCA2FEA239}">
                  <a16:creationId xmlns:a16="http://schemas.microsoft.com/office/drawing/2010/main" id="{242A1747-2B2F-464E-B253-82D2D268150A}"/>
                </a:ext>
              </a:extLst>
            </p:cNvPr>
            <p:cNvSpPr/>
            <p:nvPr/>
          </p:nvSpPr>
          <p:spPr>
            <a:xfrm rot="0">
              <a:off x="2095064" y="1633063"/>
              <a:ext cx="163" cy="258"/>
            </a:xfrm>
            <a:custGeom>
              <a:avLst/>
              <a:gdLst/>
              <a:ahLst/>
              <a:cxnLst/>
              <a:rect b="b" l="0" r="r" t="0"/>
              <a:pathLst>
                <a:path h="19" w="12">
                  <a:moveTo>
                    <a:pt x="11" y="1"/>
                  </a:moveTo>
                  <a:cubicBezTo>
                    <a:pt x="8" y="4"/>
                    <a:pt x="3" y="9"/>
                    <a:pt x="1" y="14"/>
                  </a:cubicBezTo>
                  <a:lnTo>
                    <a:pt x="1" y="14"/>
                  </a:lnTo>
                  <a:cubicBezTo>
                    <a:pt x="5" y="10"/>
                    <a:pt x="8" y="4"/>
                    <a:pt x="11" y="1"/>
                  </a:cubicBezTo>
                  <a:close/>
                  <a:moveTo>
                    <a:pt x="1" y="14"/>
                  </a:moveTo>
                  <a:lnTo>
                    <a:pt x="1" y="14"/>
                  </a:lnTo>
                  <a:cubicBezTo>
                    <a:pt x="1" y="14"/>
                    <a:pt x="1" y="15"/>
                    <a:pt x="1" y="15"/>
                  </a:cubicBezTo>
                  <a:lnTo>
                    <a:pt x="1" y="18"/>
                  </a:lnTo>
                  <a:cubicBezTo>
                    <a:pt x="1" y="17"/>
                    <a:pt x="1" y="15"/>
                    <a:pt x="1"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04" name="Google Shape;5118;p79">
              <a:extLst>
                <a:ext uri="{B81365C9-4264-4A33-B635-C3598DFE8D32}">
                  <a16:creationId xmlns:a16="http://schemas.microsoft.com/office/drawing/2010/main" id="{84956BE3-5D8E-4B3E-8556-6299D54707D2}"/>
                </a:ext>
              </a:extLst>
            </p:cNvPr>
            <p:cNvSpPr/>
            <p:nvPr/>
          </p:nvSpPr>
          <p:spPr>
            <a:xfrm rot="0">
              <a:off x="2094587" y="1626274"/>
              <a:ext cx="964" cy="1860"/>
            </a:xfrm>
            <a:custGeom>
              <a:avLst/>
              <a:gdLst/>
              <a:ahLst/>
              <a:cxnLst/>
              <a:rect b="b" l="0" r="r" t="0"/>
              <a:pathLst>
                <a:path h="137" w="71">
                  <a:moveTo>
                    <a:pt x="71" y="137"/>
                  </a:moveTo>
                  <a:cubicBezTo>
                    <a:pt x="46" y="95"/>
                    <a:pt x="1" y="28"/>
                    <a:pt x="4" y="0"/>
                  </a:cubicBezTo>
                  <a:lnTo>
                    <a:pt x="4" y="0"/>
                  </a:lnTo>
                  <a:cubicBezTo>
                    <a:pt x="1" y="28"/>
                    <a:pt x="46" y="95"/>
                    <a:pt x="71" y="13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05" name="Google Shape;5119;p79">
              <a:extLst>
                <a:ext uri="{CC962824-134E-4CAE-8800-3F553C177114}">
                  <a16:creationId xmlns:a16="http://schemas.microsoft.com/office/drawing/2010/main" id="{4274B547-4DFE-4AE5-AA17-CEA967F9F6DC}"/>
                </a:ext>
              </a:extLst>
            </p:cNvPr>
            <p:cNvSpPr/>
            <p:nvPr/>
          </p:nvSpPr>
          <p:spPr>
            <a:xfrm rot="0">
              <a:off x="2095064" y="1633308"/>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06" name="Google Shape;5120;p79">
              <a:extLst>
                <a:ext uri="{D47D8762-17BF-4F90-8BE1-21EDA174DC27}">
                  <a16:creationId xmlns:a16="http://schemas.microsoft.com/office/drawing/2010/main" id="{FAD3C6FF-9293-4BBD-9F98-AAF037417852}"/>
                </a:ext>
              </a:extLst>
            </p:cNvPr>
            <p:cNvSpPr/>
            <p:nvPr/>
          </p:nvSpPr>
          <p:spPr>
            <a:xfrm rot="0">
              <a:off x="2109944" y="1656498"/>
              <a:ext cx="149" cy="14"/>
            </a:xfrm>
            <a:custGeom>
              <a:avLst/>
              <a:gdLst/>
              <a:ahLst/>
              <a:cxnLst/>
              <a:rect b="b" l="0" r="r" t="0"/>
              <a:pathLst>
                <a:path h="1" w="11">
                  <a:moveTo>
                    <a:pt x="0" y="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07" name="Google Shape;5121;p79">
              <a:extLst>
                <a:ext uri="{971020E6-D0FE-4B9B-9DCD-BA603C0FA1B1}">
                  <a16:creationId xmlns:a16="http://schemas.microsoft.com/office/drawing/2010/main" id="{ADC51FAF-4242-43D4-BBE2-E810BCFF1614}"/>
                </a:ext>
              </a:extLst>
            </p:cNvPr>
            <p:cNvSpPr/>
            <p:nvPr/>
          </p:nvSpPr>
          <p:spPr>
            <a:xfrm rot="0">
              <a:off x="2110554" y="1656362"/>
              <a:ext cx="68" cy="14"/>
            </a:xfrm>
            <a:custGeom>
              <a:avLst/>
              <a:gdLst/>
              <a:ahLst/>
              <a:cxnLst/>
              <a:rect b="b" l="0" r="r" t="0"/>
              <a:pathLst>
                <a:path h="1" w="5">
                  <a:moveTo>
                    <a:pt x="1"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08" name="Google Shape;5122;p79">
              <a:extLst>
                <a:ext uri="{34038B9E-3B23-4E22-9D27-031E2DB344ED}">
                  <a16:creationId xmlns:a16="http://schemas.microsoft.com/office/drawing/2010/main" id="{5819415C-87A4-44CD-A13A-7EEAD5E7AF7E}"/>
                </a:ext>
              </a:extLst>
            </p:cNvPr>
            <p:cNvSpPr/>
            <p:nvPr/>
          </p:nvSpPr>
          <p:spPr>
            <a:xfrm rot="0">
              <a:off x="2118118" y="1656647"/>
              <a:ext cx="869" cy="394"/>
            </a:xfrm>
            <a:custGeom>
              <a:avLst/>
              <a:gdLst/>
              <a:ahLst/>
              <a:cxnLst/>
              <a:rect b="b" l="0" r="r" t="0"/>
              <a:pathLst>
                <a:path h="29" w="64">
                  <a:moveTo>
                    <a:pt x="1" y="0"/>
                  </a:moveTo>
                  <a:lnTo>
                    <a:pt x="64" y="2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09" name="Google Shape;5123;p79">
              <a:extLst>
                <a:ext uri="{9BB6314C-2EAF-4465-913E-DA807E5CC05D}">
                  <a16:creationId xmlns:a16="http://schemas.microsoft.com/office/drawing/2010/main" id="{B7578BF8-9643-46AB-BE4A-F4032095F879}"/>
                </a:ext>
              </a:extLst>
            </p:cNvPr>
            <p:cNvSpPr/>
            <p:nvPr/>
          </p:nvSpPr>
          <p:spPr>
            <a:xfrm rot="0">
              <a:off x="2109374" y="1656552"/>
              <a:ext cx="244" cy="14"/>
            </a:xfrm>
            <a:custGeom>
              <a:avLst/>
              <a:gdLst/>
              <a:ahLst/>
              <a:cxnLst/>
              <a:rect b="b" l="0" r="r" t="0"/>
              <a:pathLst>
                <a:path h="1" w="18">
                  <a:moveTo>
                    <a:pt x="0" y="0"/>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10" name="Google Shape;5124;p79">
              <a:extLst>
                <a:ext uri="{3622347B-FF01-46BE-BCFB-D17D265D8AC6}">
                  <a16:creationId xmlns:a16="http://schemas.microsoft.com/office/drawing/2010/main" id="{E39D0A9A-F199-4C36-B04E-48F1F571FF68}"/>
                </a:ext>
              </a:extLst>
            </p:cNvPr>
            <p:cNvSpPr/>
            <p:nvPr/>
          </p:nvSpPr>
          <p:spPr>
            <a:xfrm rot="0">
              <a:off x="2110325" y="1656403"/>
              <a:ext cx="109" cy="14"/>
            </a:xfrm>
            <a:custGeom>
              <a:avLst/>
              <a:gdLst/>
              <a:ahLst/>
              <a:cxnLst/>
              <a:rect b="b" l="0" r="r" t="0"/>
              <a:pathLst>
                <a:path h="1" w="8">
                  <a:moveTo>
                    <a:pt x="0" y="1"/>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11" name="Google Shape;5125;p79">
              <a:extLst>
                <a:ext uri="{EE54DF23-BAB9-4E24-82F7-D82B150E12EC}">
                  <a16:creationId xmlns:a16="http://schemas.microsoft.com/office/drawing/2010/main" id="{E4F55FE8-632A-4E3B-B111-157D0DE736B8}"/>
                </a:ext>
              </a:extLst>
            </p:cNvPr>
            <p:cNvSpPr/>
            <p:nvPr/>
          </p:nvSpPr>
          <p:spPr>
            <a:xfrm rot="0">
              <a:off x="2117222" y="1656308"/>
              <a:ext cx="774" cy="299"/>
            </a:xfrm>
            <a:custGeom>
              <a:avLst/>
              <a:gdLst/>
              <a:ahLst/>
              <a:cxnLst/>
              <a:rect b="b" l="0" r="r" t="0"/>
              <a:pathLst>
                <a:path h="22" w="57">
                  <a:moveTo>
                    <a:pt x="0" y="1"/>
                  </a:moveTo>
                  <a:lnTo>
                    <a:pt x="56"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12" name="Google Shape;5126;p79">
              <a:extLst>
                <a:ext uri="{0E315D99-7FE7-4A29-99E4-32D84961FFC2}">
                  <a16:creationId xmlns:a16="http://schemas.microsoft.com/office/drawing/2010/main" id="{853CC3FA-CF36-48DA-9F8C-11DA722FE6E1}"/>
                </a:ext>
              </a:extLst>
            </p:cNvPr>
            <p:cNvSpPr/>
            <p:nvPr/>
          </p:nvSpPr>
          <p:spPr>
            <a:xfrm rot="0">
              <a:off x="2110650" y="1656308"/>
              <a:ext cx="68" cy="14"/>
            </a:xfrm>
            <a:custGeom>
              <a:avLst/>
              <a:gdLst/>
              <a:ahLst/>
              <a:cxnLst/>
              <a:rect b="b" l="0" r="r" t="0"/>
              <a:pathLst>
                <a:path h="1" w="5">
                  <a:moveTo>
                    <a:pt x="1"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13" name="Google Shape;5127;p79">
              <a:extLst>
                <a:ext uri="{ECE505DE-DC79-4AE6-BFC7-A864F7F9A931}">
                  <a16:creationId xmlns:a16="http://schemas.microsoft.com/office/drawing/2010/main" id="{9C14B994-E2A6-471D-B157-8A8C4A5250B3}"/>
                </a:ext>
              </a:extLst>
            </p:cNvPr>
            <p:cNvSpPr/>
            <p:nvPr/>
          </p:nvSpPr>
          <p:spPr>
            <a:xfrm rot="0">
              <a:off x="2110135" y="1656457"/>
              <a:ext cx="149" cy="14"/>
            </a:xfrm>
            <a:custGeom>
              <a:avLst/>
              <a:gdLst/>
              <a:ahLst/>
              <a:cxnLst/>
              <a:rect b="b" l="0" r="r" t="0"/>
              <a:pathLst>
                <a:path h="1" w="11">
                  <a:moveTo>
                    <a:pt x="0" y="0"/>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14" name="Google Shape;5128;p79">
              <a:extLst>
                <a:ext uri="{02678B4A-4BEA-43EA-8A09-95A39BCF60AB}">
                  <a16:creationId xmlns:a16="http://schemas.microsoft.com/office/drawing/2010/main" id="{62F8D67B-3517-472E-ACE5-A4CF82F7158A}"/>
                </a:ext>
              </a:extLst>
            </p:cNvPr>
            <p:cNvSpPr/>
            <p:nvPr/>
          </p:nvSpPr>
          <p:spPr>
            <a:xfrm rot="0">
              <a:off x="2119068" y="1657123"/>
              <a:ext cx="964" cy="434"/>
            </a:xfrm>
            <a:custGeom>
              <a:avLst/>
              <a:gdLst/>
              <a:ahLst/>
              <a:cxnLst/>
              <a:rect b="b" l="0" r="r" t="0"/>
              <a:pathLst>
                <a:path h="32" w="71">
                  <a:moveTo>
                    <a:pt x="1" y="0"/>
                  </a:moveTo>
                  <a:lnTo>
                    <a:pt x="71"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15" name="Google Shape;5129;p79">
              <a:extLst>
                <a:ext uri="{9FA39A5C-B853-41F9-8F54-7C7A6371224D}">
                  <a16:creationId xmlns:a16="http://schemas.microsoft.com/office/drawing/2010/main" id="{45F1FA41-CFE3-4A10-9068-5178E9F10F53}"/>
                </a:ext>
              </a:extLst>
            </p:cNvPr>
            <p:cNvSpPr/>
            <p:nvPr/>
          </p:nvSpPr>
          <p:spPr>
            <a:xfrm rot="0">
              <a:off x="2108994" y="1656593"/>
              <a:ext cx="339" cy="14"/>
            </a:xfrm>
            <a:custGeom>
              <a:avLst/>
              <a:gdLst/>
              <a:ahLst/>
              <a:cxnLst/>
              <a:rect b="b" l="0" r="r" t="0"/>
              <a:pathLst>
                <a:path h="1" w="25">
                  <a:moveTo>
                    <a:pt x="0" y="1"/>
                  </a:moveTo>
                  <a:lnTo>
                    <a:pt x="2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16" name="Google Shape;5130;p79">
              <a:extLst>
                <a:ext uri="{3C923846-06F1-4D06-975B-C98907C4F2D8}">
                  <a16:creationId xmlns:a16="http://schemas.microsoft.com/office/drawing/2010/main" id="{C2EF6330-6C85-4432-BC89-C6957109EF29}"/>
                </a:ext>
              </a:extLst>
            </p:cNvPr>
            <p:cNvSpPr/>
            <p:nvPr/>
          </p:nvSpPr>
          <p:spPr>
            <a:xfrm rot="0">
              <a:off x="2109659" y="1656498"/>
              <a:ext cx="204" cy="14"/>
            </a:xfrm>
            <a:custGeom>
              <a:avLst/>
              <a:gdLst/>
              <a:ahLst/>
              <a:cxnLst/>
              <a:rect b="b" l="0" r="r" t="0"/>
              <a:pathLst>
                <a:path h="1" w="15">
                  <a:moveTo>
                    <a:pt x="0" y="1"/>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17" name="Google Shape;5131;p79">
              <a:extLst>
                <a:ext uri="{CFD48C8C-8A74-4CB9-BA1D-D3CEFEB07E82}">
                  <a16:creationId xmlns:a16="http://schemas.microsoft.com/office/drawing/2010/main" id="{D8E96783-5D02-4902-A428-A09DCD72C513}"/>
                </a:ext>
              </a:extLst>
            </p:cNvPr>
            <p:cNvSpPr/>
            <p:nvPr/>
          </p:nvSpPr>
          <p:spPr>
            <a:xfrm rot="0">
              <a:off x="2116407" y="1656023"/>
              <a:ext cx="679" cy="258"/>
            </a:xfrm>
            <a:custGeom>
              <a:avLst/>
              <a:gdLst/>
              <a:ahLst/>
              <a:cxnLst/>
              <a:rect b="b" l="0" r="r" t="0"/>
              <a:pathLst>
                <a:path h="19" w="50">
                  <a:moveTo>
                    <a:pt x="1" y="1"/>
                  </a:moveTo>
                  <a:cubicBezTo>
                    <a:pt x="15" y="4"/>
                    <a:pt x="32" y="11"/>
                    <a:pt x="50" y="18"/>
                  </a:cubicBezTo>
                  <a:cubicBezTo>
                    <a:pt x="32" y="11"/>
                    <a:pt x="15"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18" name="Google Shape;5132;p79">
              <a:extLst>
                <a:ext uri="{E0948A13-355E-46FB-B816-1E5A4AB2ABA0}">
                  <a16:creationId xmlns:a16="http://schemas.microsoft.com/office/drawing/2010/main" id="{705F7BA7-632B-40F1-B087-3CBE0DF973E9}"/>
                </a:ext>
              </a:extLst>
            </p:cNvPr>
            <p:cNvSpPr/>
            <p:nvPr/>
          </p:nvSpPr>
          <p:spPr>
            <a:xfrm rot="0">
              <a:off x="2106428" y="1656552"/>
              <a:ext cx="584" cy="14"/>
            </a:xfrm>
            <a:custGeom>
              <a:avLst/>
              <a:gdLst/>
              <a:ahLst/>
              <a:cxnLst/>
              <a:rect b="b" l="0" r="r" t="0"/>
              <a:pathLst>
                <a:path h="1" w="43">
                  <a:moveTo>
                    <a:pt x="0" y="0"/>
                  </a:moveTo>
                  <a:lnTo>
                    <a:pt x="4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19" name="Google Shape;5133;p79">
              <a:extLst>
                <a:ext uri="{11DEC1FB-E5A8-4567-A358-489DF0607D4D}">
                  <a16:creationId xmlns:a16="http://schemas.microsoft.com/office/drawing/2010/main" id="{8264F6EC-77CF-4103-B70A-F632F1251F87}"/>
                </a:ext>
              </a:extLst>
            </p:cNvPr>
            <p:cNvSpPr/>
            <p:nvPr/>
          </p:nvSpPr>
          <p:spPr>
            <a:xfrm rot="0">
              <a:off x="2105898" y="1656498"/>
              <a:ext cx="299" cy="14"/>
            </a:xfrm>
            <a:custGeom>
              <a:avLst/>
              <a:gdLst/>
              <a:ahLst/>
              <a:cxnLst/>
              <a:rect b="b" l="0" r="r" t="0"/>
              <a:pathLst>
                <a:path h="1" w="22">
                  <a:moveTo>
                    <a:pt x="22" y="1"/>
                  </a:moveTo>
                  <a:lnTo>
                    <a:pt x="1" y="1"/>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20" name="Google Shape;5134;p79">
              <a:extLst>
                <a:ext uri="{A94338FB-4F90-4286-93BB-44FB51AAC9F2}">
                  <a16:creationId xmlns:a16="http://schemas.microsoft.com/office/drawing/2010/main" id="{4C866BDD-FBDE-4DAC-BBAC-2490BF169736}"/>
                </a:ext>
              </a:extLst>
            </p:cNvPr>
            <p:cNvSpPr/>
            <p:nvPr/>
          </p:nvSpPr>
          <p:spPr>
            <a:xfrm rot="0">
              <a:off x="2110459" y="1656403"/>
              <a:ext cx="68" cy="14"/>
            </a:xfrm>
            <a:custGeom>
              <a:avLst/>
              <a:gdLst/>
              <a:ahLst/>
              <a:cxnLst/>
              <a:rect b="b" l="0" r="r" t="0"/>
              <a:pathLst>
                <a:path h="1" w="5">
                  <a:moveTo>
                    <a:pt x="1"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21" name="Google Shape;5135;p79">
              <a:extLst>
                <a:ext uri="{BFFAE47E-44F0-4BC2-9DD5-039B25C254A4}">
                  <a16:creationId xmlns:a16="http://schemas.microsoft.com/office/drawing/2010/main" id="{1A008FEE-9E20-4B13-8080-2DCC5EA7E3E4}"/>
                </a:ext>
              </a:extLst>
            </p:cNvPr>
            <p:cNvSpPr/>
            <p:nvPr/>
          </p:nvSpPr>
          <p:spPr>
            <a:xfrm rot="0">
              <a:off x="2107038" y="1656593"/>
              <a:ext cx="1969" cy="14"/>
            </a:xfrm>
            <a:custGeom>
              <a:avLst/>
              <a:gdLst/>
              <a:ahLst/>
              <a:cxnLst/>
              <a:rect b="b" l="0" r="r" t="0"/>
              <a:pathLst>
                <a:path h="1" w="145">
                  <a:moveTo>
                    <a:pt x="144" y="1"/>
                  </a:moveTo>
                  <a:lnTo>
                    <a:pt x="1" y="1"/>
                  </a:lnTo>
                  <a:cubicBezTo>
                    <a:pt x="60" y="1"/>
                    <a:pt x="106" y="1"/>
                    <a:pt x="14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22" name="Google Shape;5136;p79">
              <a:extLst>
                <a:ext uri="{0D841DF9-6FE9-41A4-9762-01A503DFB673}">
                  <a16:creationId xmlns:a16="http://schemas.microsoft.com/office/drawing/2010/main" id="{B519EEA4-E3B9-43AE-870E-94A8CF41AB0A}"/>
                </a:ext>
              </a:extLst>
            </p:cNvPr>
            <p:cNvSpPr/>
            <p:nvPr/>
          </p:nvSpPr>
          <p:spPr>
            <a:xfrm rot="0">
              <a:off x="2203154" y="1406808"/>
              <a:ext cx="75925" cy="121341"/>
            </a:xfrm>
            <a:custGeom>
              <a:avLst/>
              <a:gdLst/>
              <a:ahLst/>
              <a:cxnLst/>
              <a:rect b="b" l="0" r="r" t="0"/>
              <a:pathLst>
                <a:path h="8937" w="5592">
                  <a:moveTo>
                    <a:pt x="3667" y="1"/>
                  </a:moveTo>
                  <a:cubicBezTo>
                    <a:pt x="3594" y="1"/>
                    <a:pt x="3523" y="29"/>
                    <a:pt x="3473" y="81"/>
                  </a:cubicBezTo>
                  <a:cubicBezTo>
                    <a:pt x="3421" y="155"/>
                    <a:pt x="3298" y="155"/>
                    <a:pt x="3158" y="155"/>
                  </a:cubicBezTo>
                  <a:cubicBezTo>
                    <a:pt x="3088" y="155"/>
                    <a:pt x="2962" y="155"/>
                    <a:pt x="2938" y="176"/>
                  </a:cubicBezTo>
                  <a:cubicBezTo>
                    <a:pt x="2938" y="288"/>
                    <a:pt x="2840" y="344"/>
                    <a:pt x="2749" y="397"/>
                  </a:cubicBezTo>
                  <a:cubicBezTo>
                    <a:pt x="2658" y="446"/>
                    <a:pt x="2602" y="484"/>
                    <a:pt x="2602" y="537"/>
                  </a:cubicBezTo>
                  <a:cubicBezTo>
                    <a:pt x="2605" y="589"/>
                    <a:pt x="2612" y="638"/>
                    <a:pt x="2626" y="691"/>
                  </a:cubicBezTo>
                  <a:cubicBezTo>
                    <a:pt x="2647" y="813"/>
                    <a:pt x="2675" y="939"/>
                    <a:pt x="2602" y="1016"/>
                  </a:cubicBezTo>
                  <a:cubicBezTo>
                    <a:pt x="2566" y="1052"/>
                    <a:pt x="2517" y="1070"/>
                    <a:pt x="2468" y="1070"/>
                  </a:cubicBezTo>
                  <a:cubicBezTo>
                    <a:pt x="2460" y="1070"/>
                    <a:pt x="2452" y="1070"/>
                    <a:pt x="2444" y="1069"/>
                  </a:cubicBezTo>
                  <a:lnTo>
                    <a:pt x="2406" y="1069"/>
                  </a:lnTo>
                  <a:cubicBezTo>
                    <a:pt x="2395" y="1067"/>
                    <a:pt x="2385" y="1066"/>
                    <a:pt x="2374" y="1066"/>
                  </a:cubicBezTo>
                  <a:cubicBezTo>
                    <a:pt x="2364" y="1066"/>
                    <a:pt x="2353" y="1067"/>
                    <a:pt x="2343" y="1069"/>
                  </a:cubicBezTo>
                  <a:cubicBezTo>
                    <a:pt x="2343" y="1083"/>
                    <a:pt x="2339" y="1093"/>
                    <a:pt x="2339" y="1104"/>
                  </a:cubicBezTo>
                  <a:cubicBezTo>
                    <a:pt x="2339" y="1195"/>
                    <a:pt x="2308" y="1282"/>
                    <a:pt x="2252" y="1356"/>
                  </a:cubicBezTo>
                  <a:cubicBezTo>
                    <a:pt x="2224" y="1398"/>
                    <a:pt x="2171" y="1450"/>
                    <a:pt x="2108" y="1450"/>
                  </a:cubicBezTo>
                  <a:cubicBezTo>
                    <a:pt x="2045" y="1450"/>
                    <a:pt x="2007" y="1398"/>
                    <a:pt x="1979" y="1356"/>
                  </a:cubicBezTo>
                  <a:cubicBezTo>
                    <a:pt x="1945" y="1308"/>
                    <a:pt x="1931" y="1298"/>
                    <a:pt x="1918" y="1298"/>
                  </a:cubicBezTo>
                  <a:cubicBezTo>
                    <a:pt x="1915" y="1298"/>
                    <a:pt x="1912" y="1299"/>
                    <a:pt x="1909" y="1300"/>
                  </a:cubicBezTo>
                  <a:cubicBezTo>
                    <a:pt x="1883" y="1308"/>
                    <a:pt x="1859" y="1312"/>
                    <a:pt x="1834" y="1312"/>
                  </a:cubicBezTo>
                  <a:cubicBezTo>
                    <a:pt x="1767" y="1312"/>
                    <a:pt x="1703" y="1285"/>
                    <a:pt x="1646" y="1265"/>
                  </a:cubicBezTo>
                  <a:cubicBezTo>
                    <a:pt x="1590" y="1242"/>
                    <a:pt x="1563" y="1234"/>
                    <a:pt x="1548" y="1234"/>
                  </a:cubicBezTo>
                  <a:cubicBezTo>
                    <a:pt x="1537" y="1234"/>
                    <a:pt x="1533" y="1238"/>
                    <a:pt x="1530" y="1244"/>
                  </a:cubicBezTo>
                  <a:cubicBezTo>
                    <a:pt x="1487" y="1315"/>
                    <a:pt x="1415" y="1339"/>
                    <a:pt x="1328" y="1339"/>
                  </a:cubicBezTo>
                  <a:cubicBezTo>
                    <a:pt x="1239" y="1339"/>
                    <a:pt x="1134" y="1314"/>
                    <a:pt x="1026" y="1289"/>
                  </a:cubicBezTo>
                  <a:cubicBezTo>
                    <a:pt x="974" y="1275"/>
                    <a:pt x="918" y="1261"/>
                    <a:pt x="862" y="1251"/>
                  </a:cubicBezTo>
                  <a:cubicBezTo>
                    <a:pt x="708" y="1219"/>
                    <a:pt x="596" y="1097"/>
                    <a:pt x="498" y="988"/>
                  </a:cubicBezTo>
                  <a:cubicBezTo>
                    <a:pt x="421" y="901"/>
                    <a:pt x="347" y="820"/>
                    <a:pt x="270" y="810"/>
                  </a:cubicBezTo>
                  <a:lnTo>
                    <a:pt x="232" y="810"/>
                  </a:lnTo>
                  <a:cubicBezTo>
                    <a:pt x="221" y="813"/>
                    <a:pt x="211" y="813"/>
                    <a:pt x="200" y="817"/>
                  </a:cubicBezTo>
                  <a:lnTo>
                    <a:pt x="193" y="817"/>
                  </a:lnTo>
                  <a:cubicBezTo>
                    <a:pt x="183" y="820"/>
                    <a:pt x="172" y="824"/>
                    <a:pt x="162" y="831"/>
                  </a:cubicBezTo>
                  <a:lnTo>
                    <a:pt x="158" y="831"/>
                  </a:lnTo>
                  <a:cubicBezTo>
                    <a:pt x="134" y="841"/>
                    <a:pt x="113" y="859"/>
                    <a:pt x="92" y="876"/>
                  </a:cubicBezTo>
                  <a:cubicBezTo>
                    <a:pt x="81" y="887"/>
                    <a:pt x="71" y="897"/>
                    <a:pt x="60" y="908"/>
                  </a:cubicBezTo>
                  <a:lnTo>
                    <a:pt x="57" y="908"/>
                  </a:lnTo>
                  <a:cubicBezTo>
                    <a:pt x="46" y="918"/>
                    <a:pt x="39" y="932"/>
                    <a:pt x="29" y="943"/>
                  </a:cubicBezTo>
                  <a:lnTo>
                    <a:pt x="25" y="946"/>
                  </a:lnTo>
                  <a:cubicBezTo>
                    <a:pt x="18" y="960"/>
                    <a:pt x="8" y="974"/>
                    <a:pt x="1" y="985"/>
                  </a:cubicBezTo>
                  <a:cubicBezTo>
                    <a:pt x="64" y="1030"/>
                    <a:pt x="123" y="1083"/>
                    <a:pt x="176" y="1128"/>
                  </a:cubicBezTo>
                  <a:cubicBezTo>
                    <a:pt x="256" y="1202"/>
                    <a:pt x="340" y="1268"/>
                    <a:pt x="431" y="1328"/>
                  </a:cubicBezTo>
                  <a:cubicBezTo>
                    <a:pt x="466" y="1349"/>
                    <a:pt x="501" y="1366"/>
                    <a:pt x="540" y="1384"/>
                  </a:cubicBezTo>
                  <a:cubicBezTo>
                    <a:pt x="599" y="1412"/>
                    <a:pt x="669" y="1440"/>
                    <a:pt x="746" y="1471"/>
                  </a:cubicBezTo>
                  <a:cubicBezTo>
                    <a:pt x="1072" y="1601"/>
                    <a:pt x="1383" y="1727"/>
                    <a:pt x="1355" y="1919"/>
                  </a:cubicBezTo>
                  <a:cubicBezTo>
                    <a:pt x="1352" y="1954"/>
                    <a:pt x="1345" y="1989"/>
                    <a:pt x="1338" y="2024"/>
                  </a:cubicBezTo>
                  <a:cubicBezTo>
                    <a:pt x="1313" y="2157"/>
                    <a:pt x="1282" y="2332"/>
                    <a:pt x="1348" y="2374"/>
                  </a:cubicBezTo>
                  <a:cubicBezTo>
                    <a:pt x="1446" y="2430"/>
                    <a:pt x="1439" y="2557"/>
                    <a:pt x="1436" y="2665"/>
                  </a:cubicBezTo>
                  <a:cubicBezTo>
                    <a:pt x="1436" y="2753"/>
                    <a:pt x="1432" y="2844"/>
                    <a:pt x="1474" y="2868"/>
                  </a:cubicBezTo>
                  <a:cubicBezTo>
                    <a:pt x="1600" y="2928"/>
                    <a:pt x="1628" y="3113"/>
                    <a:pt x="1593" y="3267"/>
                  </a:cubicBezTo>
                  <a:cubicBezTo>
                    <a:pt x="1569" y="3376"/>
                    <a:pt x="1513" y="3442"/>
                    <a:pt x="1443" y="3456"/>
                  </a:cubicBezTo>
                  <a:cubicBezTo>
                    <a:pt x="1474" y="3519"/>
                    <a:pt x="1520" y="3579"/>
                    <a:pt x="1569" y="3631"/>
                  </a:cubicBezTo>
                  <a:cubicBezTo>
                    <a:pt x="1576" y="3638"/>
                    <a:pt x="1583" y="3645"/>
                    <a:pt x="1590" y="3656"/>
                  </a:cubicBezTo>
                  <a:cubicBezTo>
                    <a:pt x="1590" y="3659"/>
                    <a:pt x="1593" y="3663"/>
                    <a:pt x="1597" y="3666"/>
                  </a:cubicBezTo>
                  <a:cubicBezTo>
                    <a:pt x="1597" y="3673"/>
                    <a:pt x="1604" y="3680"/>
                    <a:pt x="1604" y="3687"/>
                  </a:cubicBezTo>
                  <a:lnTo>
                    <a:pt x="1614" y="3705"/>
                  </a:lnTo>
                  <a:cubicBezTo>
                    <a:pt x="1614" y="3708"/>
                    <a:pt x="1618" y="3715"/>
                    <a:pt x="1621" y="3722"/>
                  </a:cubicBezTo>
                  <a:lnTo>
                    <a:pt x="1625" y="3740"/>
                  </a:lnTo>
                  <a:cubicBezTo>
                    <a:pt x="1628" y="3747"/>
                    <a:pt x="1632" y="3754"/>
                    <a:pt x="1632" y="3764"/>
                  </a:cubicBezTo>
                  <a:cubicBezTo>
                    <a:pt x="1635" y="3771"/>
                    <a:pt x="1635" y="3775"/>
                    <a:pt x="1639" y="3782"/>
                  </a:cubicBezTo>
                  <a:cubicBezTo>
                    <a:pt x="1639" y="3785"/>
                    <a:pt x="1642" y="3799"/>
                    <a:pt x="1642" y="3806"/>
                  </a:cubicBezTo>
                  <a:lnTo>
                    <a:pt x="1646" y="3820"/>
                  </a:lnTo>
                  <a:cubicBezTo>
                    <a:pt x="1649" y="3834"/>
                    <a:pt x="1653" y="3848"/>
                    <a:pt x="1653" y="3859"/>
                  </a:cubicBezTo>
                  <a:lnTo>
                    <a:pt x="1653" y="3873"/>
                  </a:lnTo>
                  <a:cubicBezTo>
                    <a:pt x="1653" y="3880"/>
                    <a:pt x="1656" y="3887"/>
                    <a:pt x="1656" y="3894"/>
                  </a:cubicBezTo>
                  <a:cubicBezTo>
                    <a:pt x="1761" y="3925"/>
                    <a:pt x="1863" y="3967"/>
                    <a:pt x="1958" y="4016"/>
                  </a:cubicBezTo>
                  <a:cubicBezTo>
                    <a:pt x="1993" y="4034"/>
                    <a:pt x="2028" y="4051"/>
                    <a:pt x="2063" y="4065"/>
                  </a:cubicBezTo>
                  <a:cubicBezTo>
                    <a:pt x="2290" y="4167"/>
                    <a:pt x="2294" y="4328"/>
                    <a:pt x="2294" y="4475"/>
                  </a:cubicBezTo>
                  <a:lnTo>
                    <a:pt x="2294" y="4545"/>
                  </a:lnTo>
                  <a:lnTo>
                    <a:pt x="2294" y="4559"/>
                  </a:lnTo>
                  <a:cubicBezTo>
                    <a:pt x="2301" y="4699"/>
                    <a:pt x="2304" y="4780"/>
                    <a:pt x="2241" y="4818"/>
                  </a:cubicBezTo>
                  <a:cubicBezTo>
                    <a:pt x="2224" y="4828"/>
                    <a:pt x="2207" y="4832"/>
                    <a:pt x="2191" y="4832"/>
                  </a:cubicBezTo>
                  <a:cubicBezTo>
                    <a:pt x="2149" y="4832"/>
                    <a:pt x="2113" y="4807"/>
                    <a:pt x="2098" y="4797"/>
                  </a:cubicBezTo>
                  <a:cubicBezTo>
                    <a:pt x="2083" y="4785"/>
                    <a:pt x="2066" y="4780"/>
                    <a:pt x="2048" y="4780"/>
                  </a:cubicBezTo>
                  <a:cubicBezTo>
                    <a:pt x="2040" y="4780"/>
                    <a:pt x="2032" y="4781"/>
                    <a:pt x="2024" y="4783"/>
                  </a:cubicBezTo>
                  <a:cubicBezTo>
                    <a:pt x="2000" y="4794"/>
                    <a:pt x="1940" y="4832"/>
                    <a:pt x="1895" y="5000"/>
                  </a:cubicBezTo>
                  <a:cubicBezTo>
                    <a:pt x="1824" y="5263"/>
                    <a:pt x="1495" y="5581"/>
                    <a:pt x="1278" y="5599"/>
                  </a:cubicBezTo>
                  <a:cubicBezTo>
                    <a:pt x="1212" y="5606"/>
                    <a:pt x="1187" y="5637"/>
                    <a:pt x="1142" y="5700"/>
                  </a:cubicBezTo>
                  <a:cubicBezTo>
                    <a:pt x="1107" y="5770"/>
                    <a:pt x="1040" y="5823"/>
                    <a:pt x="967" y="5847"/>
                  </a:cubicBezTo>
                  <a:cubicBezTo>
                    <a:pt x="851" y="5879"/>
                    <a:pt x="718" y="5942"/>
                    <a:pt x="722" y="6082"/>
                  </a:cubicBezTo>
                  <a:cubicBezTo>
                    <a:pt x="729" y="6138"/>
                    <a:pt x="708" y="6190"/>
                    <a:pt x="669" y="6232"/>
                  </a:cubicBezTo>
                  <a:cubicBezTo>
                    <a:pt x="582" y="6323"/>
                    <a:pt x="414" y="6334"/>
                    <a:pt x="277" y="6334"/>
                  </a:cubicBezTo>
                  <a:cubicBezTo>
                    <a:pt x="246" y="6334"/>
                    <a:pt x="228" y="6369"/>
                    <a:pt x="197" y="6463"/>
                  </a:cubicBezTo>
                  <a:cubicBezTo>
                    <a:pt x="172" y="6540"/>
                    <a:pt x="144" y="6628"/>
                    <a:pt x="67" y="6674"/>
                  </a:cubicBezTo>
                  <a:cubicBezTo>
                    <a:pt x="22" y="6698"/>
                    <a:pt x="22" y="6719"/>
                    <a:pt x="18" y="6726"/>
                  </a:cubicBezTo>
                  <a:cubicBezTo>
                    <a:pt x="11" y="6758"/>
                    <a:pt x="39" y="6814"/>
                    <a:pt x="102" y="6894"/>
                  </a:cubicBezTo>
                  <a:cubicBezTo>
                    <a:pt x="165" y="6978"/>
                    <a:pt x="186" y="7083"/>
                    <a:pt x="165" y="7188"/>
                  </a:cubicBezTo>
                  <a:cubicBezTo>
                    <a:pt x="158" y="7220"/>
                    <a:pt x="158" y="7255"/>
                    <a:pt x="165" y="7290"/>
                  </a:cubicBezTo>
                  <a:cubicBezTo>
                    <a:pt x="172" y="7304"/>
                    <a:pt x="183" y="7325"/>
                    <a:pt x="197" y="7353"/>
                  </a:cubicBezTo>
                  <a:cubicBezTo>
                    <a:pt x="260" y="7475"/>
                    <a:pt x="375" y="7706"/>
                    <a:pt x="263" y="7955"/>
                  </a:cubicBezTo>
                  <a:cubicBezTo>
                    <a:pt x="141" y="8221"/>
                    <a:pt x="95" y="8361"/>
                    <a:pt x="88" y="8424"/>
                  </a:cubicBezTo>
                  <a:cubicBezTo>
                    <a:pt x="155" y="8427"/>
                    <a:pt x="228" y="8473"/>
                    <a:pt x="312" y="8525"/>
                  </a:cubicBezTo>
                  <a:cubicBezTo>
                    <a:pt x="392" y="8572"/>
                    <a:pt x="487" y="8631"/>
                    <a:pt x="551" y="8631"/>
                  </a:cubicBezTo>
                  <a:cubicBezTo>
                    <a:pt x="554" y="8631"/>
                    <a:pt x="557" y="8631"/>
                    <a:pt x="561" y="8630"/>
                  </a:cubicBezTo>
                  <a:cubicBezTo>
                    <a:pt x="568" y="8630"/>
                    <a:pt x="575" y="8629"/>
                    <a:pt x="582" y="8629"/>
                  </a:cubicBezTo>
                  <a:cubicBezTo>
                    <a:pt x="681" y="8629"/>
                    <a:pt x="739" y="8697"/>
                    <a:pt x="785" y="8750"/>
                  </a:cubicBezTo>
                  <a:cubicBezTo>
                    <a:pt x="821" y="8794"/>
                    <a:pt x="840" y="8812"/>
                    <a:pt x="862" y="8812"/>
                  </a:cubicBezTo>
                  <a:cubicBezTo>
                    <a:pt x="867" y="8812"/>
                    <a:pt x="873" y="8811"/>
                    <a:pt x="879" y="8809"/>
                  </a:cubicBezTo>
                  <a:cubicBezTo>
                    <a:pt x="900" y="8802"/>
                    <a:pt x="921" y="8799"/>
                    <a:pt x="946" y="8799"/>
                  </a:cubicBezTo>
                  <a:cubicBezTo>
                    <a:pt x="995" y="8802"/>
                    <a:pt x="1044" y="8820"/>
                    <a:pt x="1086" y="8848"/>
                  </a:cubicBezTo>
                  <a:cubicBezTo>
                    <a:pt x="1150" y="8886"/>
                    <a:pt x="1238" y="8936"/>
                    <a:pt x="1438" y="8936"/>
                  </a:cubicBezTo>
                  <a:cubicBezTo>
                    <a:pt x="1456" y="8936"/>
                    <a:pt x="1475" y="8936"/>
                    <a:pt x="1495" y="8935"/>
                  </a:cubicBezTo>
                  <a:cubicBezTo>
                    <a:pt x="1712" y="8928"/>
                    <a:pt x="2052" y="8827"/>
                    <a:pt x="2381" y="8732"/>
                  </a:cubicBezTo>
                  <a:cubicBezTo>
                    <a:pt x="2710" y="8637"/>
                    <a:pt x="3011" y="8546"/>
                    <a:pt x="3193" y="8546"/>
                  </a:cubicBezTo>
                  <a:cubicBezTo>
                    <a:pt x="3206" y="8547"/>
                    <a:pt x="3219" y="8547"/>
                    <a:pt x="3232" y="8547"/>
                  </a:cubicBezTo>
                  <a:cubicBezTo>
                    <a:pt x="3373" y="8547"/>
                    <a:pt x="3510" y="8530"/>
                    <a:pt x="3645" y="8501"/>
                  </a:cubicBezTo>
                  <a:cubicBezTo>
                    <a:pt x="3704" y="8410"/>
                    <a:pt x="3767" y="8326"/>
                    <a:pt x="3837" y="8245"/>
                  </a:cubicBezTo>
                  <a:lnTo>
                    <a:pt x="3865" y="8217"/>
                  </a:lnTo>
                  <a:lnTo>
                    <a:pt x="3869" y="8210"/>
                  </a:lnTo>
                  <a:lnTo>
                    <a:pt x="3900" y="8179"/>
                  </a:lnTo>
                  <a:cubicBezTo>
                    <a:pt x="4009" y="8081"/>
                    <a:pt x="4132" y="7993"/>
                    <a:pt x="4261" y="7920"/>
                  </a:cubicBezTo>
                  <a:cubicBezTo>
                    <a:pt x="4457" y="7801"/>
                    <a:pt x="4657" y="7678"/>
                    <a:pt x="4727" y="7521"/>
                  </a:cubicBezTo>
                  <a:lnTo>
                    <a:pt x="4734" y="7510"/>
                  </a:lnTo>
                  <a:cubicBezTo>
                    <a:pt x="4793" y="7384"/>
                    <a:pt x="4916" y="7276"/>
                    <a:pt x="5052" y="7174"/>
                  </a:cubicBezTo>
                  <a:lnTo>
                    <a:pt x="5101" y="7139"/>
                  </a:lnTo>
                  <a:lnTo>
                    <a:pt x="5171" y="7090"/>
                  </a:lnTo>
                  <a:cubicBezTo>
                    <a:pt x="5329" y="6975"/>
                    <a:pt x="5493" y="6856"/>
                    <a:pt x="5535" y="6747"/>
                  </a:cubicBezTo>
                  <a:cubicBezTo>
                    <a:pt x="5577" y="6635"/>
                    <a:pt x="5591" y="6596"/>
                    <a:pt x="5402" y="6376"/>
                  </a:cubicBezTo>
                  <a:cubicBezTo>
                    <a:pt x="5304" y="6264"/>
                    <a:pt x="5140" y="6166"/>
                    <a:pt x="5000" y="6082"/>
                  </a:cubicBezTo>
                  <a:cubicBezTo>
                    <a:pt x="4828" y="5980"/>
                    <a:pt x="4702" y="5907"/>
                    <a:pt x="4692" y="5809"/>
                  </a:cubicBezTo>
                  <a:cubicBezTo>
                    <a:pt x="4678" y="5697"/>
                    <a:pt x="4786" y="5648"/>
                    <a:pt x="4884" y="5606"/>
                  </a:cubicBezTo>
                  <a:cubicBezTo>
                    <a:pt x="4951" y="5574"/>
                    <a:pt x="5031" y="5536"/>
                    <a:pt x="5028" y="5501"/>
                  </a:cubicBezTo>
                  <a:cubicBezTo>
                    <a:pt x="5024" y="5441"/>
                    <a:pt x="4986" y="5417"/>
                    <a:pt x="4912" y="5375"/>
                  </a:cubicBezTo>
                  <a:cubicBezTo>
                    <a:pt x="4846" y="5343"/>
                    <a:pt x="4790" y="5294"/>
                    <a:pt x="4748" y="5235"/>
                  </a:cubicBezTo>
                  <a:cubicBezTo>
                    <a:pt x="4671" y="5116"/>
                    <a:pt x="4751" y="5018"/>
                    <a:pt x="4790" y="4965"/>
                  </a:cubicBezTo>
                  <a:cubicBezTo>
                    <a:pt x="4797" y="4958"/>
                    <a:pt x="4804" y="4951"/>
                    <a:pt x="4811" y="4944"/>
                  </a:cubicBezTo>
                  <a:cubicBezTo>
                    <a:pt x="4783" y="4930"/>
                    <a:pt x="4758" y="4920"/>
                    <a:pt x="4734" y="4909"/>
                  </a:cubicBezTo>
                  <a:cubicBezTo>
                    <a:pt x="4646" y="4874"/>
                    <a:pt x="4559" y="4839"/>
                    <a:pt x="4545" y="4762"/>
                  </a:cubicBezTo>
                  <a:cubicBezTo>
                    <a:pt x="4524" y="4675"/>
                    <a:pt x="4604" y="4636"/>
                    <a:pt x="4643" y="4619"/>
                  </a:cubicBezTo>
                  <a:cubicBezTo>
                    <a:pt x="4653" y="4612"/>
                    <a:pt x="4664" y="4608"/>
                    <a:pt x="4671" y="4601"/>
                  </a:cubicBezTo>
                  <a:cubicBezTo>
                    <a:pt x="4660" y="4580"/>
                    <a:pt x="4650" y="4556"/>
                    <a:pt x="4636" y="4531"/>
                  </a:cubicBezTo>
                  <a:cubicBezTo>
                    <a:pt x="4580" y="4426"/>
                    <a:pt x="4492" y="4268"/>
                    <a:pt x="4604" y="4125"/>
                  </a:cubicBezTo>
                  <a:cubicBezTo>
                    <a:pt x="4650" y="4072"/>
                    <a:pt x="4716" y="4034"/>
                    <a:pt x="4786" y="4023"/>
                  </a:cubicBezTo>
                  <a:cubicBezTo>
                    <a:pt x="4800" y="4020"/>
                    <a:pt x="4814" y="4016"/>
                    <a:pt x="4828" y="4009"/>
                  </a:cubicBezTo>
                  <a:cubicBezTo>
                    <a:pt x="4821" y="3960"/>
                    <a:pt x="4804" y="3915"/>
                    <a:pt x="4776" y="3873"/>
                  </a:cubicBezTo>
                  <a:cubicBezTo>
                    <a:pt x="4615" y="3582"/>
                    <a:pt x="4373" y="3222"/>
                    <a:pt x="4282" y="3085"/>
                  </a:cubicBezTo>
                  <a:lnTo>
                    <a:pt x="4261" y="3054"/>
                  </a:lnTo>
                  <a:cubicBezTo>
                    <a:pt x="4233" y="3012"/>
                    <a:pt x="4226" y="2963"/>
                    <a:pt x="4237" y="2914"/>
                  </a:cubicBezTo>
                  <a:cubicBezTo>
                    <a:pt x="4261" y="2826"/>
                    <a:pt x="4310" y="2749"/>
                    <a:pt x="4377" y="2690"/>
                  </a:cubicBezTo>
                  <a:cubicBezTo>
                    <a:pt x="4398" y="2672"/>
                    <a:pt x="4419" y="2655"/>
                    <a:pt x="4440" y="2641"/>
                  </a:cubicBezTo>
                  <a:cubicBezTo>
                    <a:pt x="4545" y="2560"/>
                    <a:pt x="4639" y="2465"/>
                    <a:pt x="4716" y="2360"/>
                  </a:cubicBezTo>
                  <a:cubicBezTo>
                    <a:pt x="4734" y="2339"/>
                    <a:pt x="4744" y="2315"/>
                    <a:pt x="4751" y="2290"/>
                  </a:cubicBezTo>
                  <a:cubicBezTo>
                    <a:pt x="4741" y="2231"/>
                    <a:pt x="4492" y="2000"/>
                    <a:pt x="4394" y="1940"/>
                  </a:cubicBezTo>
                  <a:cubicBezTo>
                    <a:pt x="4370" y="1930"/>
                    <a:pt x="4342" y="1919"/>
                    <a:pt x="4317" y="1916"/>
                  </a:cubicBezTo>
                  <a:cubicBezTo>
                    <a:pt x="4230" y="1891"/>
                    <a:pt x="4114" y="1863"/>
                    <a:pt x="4044" y="1744"/>
                  </a:cubicBezTo>
                  <a:cubicBezTo>
                    <a:pt x="4041" y="1737"/>
                    <a:pt x="4034" y="1730"/>
                    <a:pt x="4030" y="1720"/>
                  </a:cubicBezTo>
                  <a:cubicBezTo>
                    <a:pt x="4009" y="1681"/>
                    <a:pt x="3988" y="1646"/>
                    <a:pt x="3971" y="1618"/>
                  </a:cubicBezTo>
                  <a:cubicBezTo>
                    <a:pt x="3918" y="1531"/>
                    <a:pt x="3869" y="1450"/>
                    <a:pt x="3956" y="1342"/>
                  </a:cubicBezTo>
                  <a:cubicBezTo>
                    <a:pt x="4023" y="1265"/>
                    <a:pt x="4023" y="1184"/>
                    <a:pt x="4023" y="1093"/>
                  </a:cubicBezTo>
                  <a:cubicBezTo>
                    <a:pt x="4023" y="1083"/>
                    <a:pt x="4023" y="1069"/>
                    <a:pt x="4027" y="1058"/>
                  </a:cubicBezTo>
                  <a:cubicBezTo>
                    <a:pt x="4034" y="1041"/>
                    <a:pt x="4041" y="1027"/>
                    <a:pt x="4055" y="1013"/>
                  </a:cubicBezTo>
                  <a:cubicBezTo>
                    <a:pt x="4083" y="988"/>
                    <a:pt x="4118" y="974"/>
                    <a:pt x="4156" y="967"/>
                  </a:cubicBezTo>
                  <a:cubicBezTo>
                    <a:pt x="4198" y="960"/>
                    <a:pt x="4216" y="953"/>
                    <a:pt x="4226" y="939"/>
                  </a:cubicBezTo>
                  <a:cubicBezTo>
                    <a:pt x="4230" y="932"/>
                    <a:pt x="4233" y="925"/>
                    <a:pt x="4233" y="918"/>
                  </a:cubicBezTo>
                  <a:cubicBezTo>
                    <a:pt x="4233" y="908"/>
                    <a:pt x="4240" y="897"/>
                    <a:pt x="4244" y="890"/>
                  </a:cubicBezTo>
                  <a:cubicBezTo>
                    <a:pt x="4247" y="880"/>
                    <a:pt x="4247" y="876"/>
                    <a:pt x="4247" y="873"/>
                  </a:cubicBezTo>
                  <a:lnTo>
                    <a:pt x="4251" y="862"/>
                  </a:lnTo>
                  <a:cubicBezTo>
                    <a:pt x="4275" y="803"/>
                    <a:pt x="4310" y="750"/>
                    <a:pt x="4356" y="705"/>
                  </a:cubicBezTo>
                  <a:cubicBezTo>
                    <a:pt x="4356" y="677"/>
                    <a:pt x="4356" y="649"/>
                    <a:pt x="4356" y="621"/>
                  </a:cubicBezTo>
                  <a:cubicBezTo>
                    <a:pt x="4366" y="561"/>
                    <a:pt x="4370" y="502"/>
                    <a:pt x="4370" y="446"/>
                  </a:cubicBezTo>
                  <a:cubicBezTo>
                    <a:pt x="4363" y="400"/>
                    <a:pt x="4240" y="347"/>
                    <a:pt x="4146" y="305"/>
                  </a:cubicBezTo>
                  <a:cubicBezTo>
                    <a:pt x="4009" y="246"/>
                    <a:pt x="3869" y="186"/>
                    <a:pt x="3806" y="74"/>
                  </a:cubicBezTo>
                  <a:cubicBezTo>
                    <a:pt x="3781" y="29"/>
                    <a:pt x="3732" y="1"/>
                    <a:pt x="3680" y="1"/>
                  </a:cubicBezTo>
                  <a:cubicBezTo>
                    <a:pt x="3676" y="1"/>
                    <a:pt x="3671" y="1"/>
                    <a:pt x="366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23" name="Google Shape;5137;p79">
              <a:extLst>
                <a:ext uri="{8A416EBD-822D-40CA-BBB0-7CB207433917}">
                  <a16:creationId xmlns:a16="http://schemas.microsoft.com/office/drawing/2010/main" id="{026CAAA3-3732-47B0-A8E8-D669FDDB7459}"/>
                </a:ext>
              </a:extLst>
            </p:cNvPr>
            <p:cNvSpPr/>
            <p:nvPr/>
          </p:nvSpPr>
          <p:spPr>
            <a:xfrm rot="0">
              <a:off x="2302785" y="1795464"/>
              <a:ext cx="154498" cy="123284"/>
            </a:xfrm>
            <a:custGeom>
              <a:avLst/>
              <a:gdLst/>
              <a:ahLst/>
              <a:cxnLst/>
              <a:rect b="b" l="0" r="r" t="0"/>
              <a:pathLst>
                <a:path h="9080" w="11379">
                  <a:moveTo>
                    <a:pt x="2656" y="1"/>
                  </a:moveTo>
                  <a:cubicBezTo>
                    <a:pt x="2639" y="1"/>
                    <a:pt x="2622" y="1"/>
                    <a:pt x="2605" y="2"/>
                  </a:cubicBezTo>
                  <a:lnTo>
                    <a:pt x="2552" y="6"/>
                  </a:lnTo>
                  <a:cubicBezTo>
                    <a:pt x="2524" y="6"/>
                    <a:pt x="2493" y="9"/>
                    <a:pt x="2458" y="9"/>
                  </a:cubicBezTo>
                  <a:lnTo>
                    <a:pt x="2346" y="9"/>
                  </a:lnTo>
                  <a:cubicBezTo>
                    <a:pt x="2341" y="9"/>
                    <a:pt x="2337" y="9"/>
                    <a:pt x="2333" y="9"/>
                  </a:cubicBezTo>
                  <a:cubicBezTo>
                    <a:pt x="2284" y="9"/>
                    <a:pt x="2234" y="26"/>
                    <a:pt x="2199" y="58"/>
                  </a:cubicBezTo>
                  <a:cubicBezTo>
                    <a:pt x="2132" y="107"/>
                    <a:pt x="2052" y="167"/>
                    <a:pt x="1789" y="181"/>
                  </a:cubicBezTo>
                  <a:cubicBezTo>
                    <a:pt x="1478" y="198"/>
                    <a:pt x="1306" y="349"/>
                    <a:pt x="1278" y="405"/>
                  </a:cubicBezTo>
                  <a:cubicBezTo>
                    <a:pt x="1408" y="461"/>
                    <a:pt x="1733" y="730"/>
                    <a:pt x="1747" y="888"/>
                  </a:cubicBezTo>
                  <a:cubicBezTo>
                    <a:pt x="1751" y="930"/>
                    <a:pt x="1726" y="976"/>
                    <a:pt x="1684" y="997"/>
                  </a:cubicBezTo>
                  <a:cubicBezTo>
                    <a:pt x="1646" y="1021"/>
                    <a:pt x="1611" y="1056"/>
                    <a:pt x="1586" y="1098"/>
                  </a:cubicBezTo>
                  <a:cubicBezTo>
                    <a:pt x="1534" y="1172"/>
                    <a:pt x="1467" y="1263"/>
                    <a:pt x="1331" y="1263"/>
                  </a:cubicBezTo>
                  <a:cubicBezTo>
                    <a:pt x="1145" y="1263"/>
                    <a:pt x="1051" y="1291"/>
                    <a:pt x="1051" y="1350"/>
                  </a:cubicBezTo>
                  <a:cubicBezTo>
                    <a:pt x="1051" y="1424"/>
                    <a:pt x="1002" y="1515"/>
                    <a:pt x="911" y="1595"/>
                  </a:cubicBezTo>
                  <a:cubicBezTo>
                    <a:pt x="897" y="1609"/>
                    <a:pt x="883" y="1620"/>
                    <a:pt x="869" y="1630"/>
                  </a:cubicBezTo>
                  <a:lnTo>
                    <a:pt x="855" y="1641"/>
                  </a:lnTo>
                  <a:cubicBezTo>
                    <a:pt x="848" y="1648"/>
                    <a:pt x="837" y="1655"/>
                    <a:pt x="827" y="1662"/>
                  </a:cubicBezTo>
                  <a:lnTo>
                    <a:pt x="809" y="1669"/>
                  </a:lnTo>
                  <a:cubicBezTo>
                    <a:pt x="802" y="1676"/>
                    <a:pt x="792" y="1683"/>
                    <a:pt x="781" y="1686"/>
                  </a:cubicBezTo>
                  <a:lnTo>
                    <a:pt x="767" y="1693"/>
                  </a:lnTo>
                  <a:lnTo>
                    <a:pt x="735" y="1707"/>
                  </a:lnTo>
                  <a:lnTo>
                    <a:pt x="721" y="1714"/>
                  </a:lnTo>
                  <a:lnTo>
                    <a:pt x="690" y="1725"/>
                  </a:lnTo>
                  <a:lnTo>
                    <a:pt x="676" y="1728"/>
                  </a:lnTo>
                  <a:lnTo>
                    <a:pt x="644" y="1735"/>
                  </a:lnTo>
                  <a:lnTo>
                    <a:pt x="630" y="1735"/>
                  </a:lnTo>
                  <a:cubicBezTo>
                    <a:pt x="620" y="1735"/>
                    <a:pt x="613" y="1739"/>
                    <a:pt x="602" y="1739"/>
                  </a:cubicBezTo>
                  <a:lnTo>
                    <a:pt x="546" y="1739"/>
                  </a:lnTo>
                  <a:cubicBezTo>
                    <a:pt x="438" y="1718"/>
                    <a:pt x="333" y="1679"/>
                    <a:pt x="238" y="1623"/>
                  </a:cubicBezTo>
                  <a:lnTo>
                    <a:pt x="210" y="1613"/>
                  </a:lnTo>
                  <a:lnTo>
                    <a:pt x="196" y="1606"/>
                  </a:lnTo>
                  <a:cubicBezTo>
                    <a:pt x="151" y="1581"/>
                    <a:pt x="98" y="1557"/>
                    <a:pt x="46" y="1525"/>
                  </a:cubicBezTo>
                  <a:lnTo>
                    <a:pt x="18" y="1606"/>
                  </a:lnTo>
                  <a:lnTo>
                    <a:pt x="0" y="1732"/>
                  </a:lnTo>
                  <a:cubicBezTo>
                    <a:pt x="14" y="1809"/>
                    <a:pt x="18" y="1889"/>
                    <a:pt x="14" y="1966"/>
                  </a:cubicBezTo>
                  <a:cubicBezTo>
                    <a:pt x="14" y="2061"/>
                    <a:pt x="21" y="2260"/>
                    <a:pt x="49" y="2299"/>
                  </a:cubicBezTo>
                  <a:cubicBezTo>
                    <a:pt x="133" y="2330"/>
                    <a:pt x="189" y="2411"/>
                    <a:pt x="266" y="2526"/>
                  </a:cubicBezTo>
                  <a:cubicBezTo>
                    <a:pt x="340" y="2642"/>
                    <a:pt x="424" y="2754"/>
                    <a:pt x="518" y="2859"/>
                  </a:cubicBezTo>
                  <a:cubicBezTo>
                    <a:pt x="774" y="3136"/>
                    <a:pt x="1320" y="3913"/>
                    <a:pt x="1327" y="4126"/>
                  </a:cubicBezTo>
                  <a:cubicBezTo>
                    <a:pt x="1334" y="4256"/>
                    <a:pt x="1380" y="4452"/>
                    <a:pt x="1719" y="4683"/>
                  </a:cubicBezTo>
                  <a:cubicBezTo>
                    <a:pt x="1873" y="4788"/>
                    <a:pt x="1996" y="4935"/>
                    <a:pt x="2076" y="5103"/>
                  </a:cubicBezTo>
                  <a:cubicBezTo>
                    <a:pt x="2108" y="5177"/>
                    <a:pt x="2157" y="5243"/>
                    <a:pt x="2216" y="5299"/>
                  </a:cubicBezTo>
                  <a:cubicBezTo>
                    <a:pt x="2381" y="5422"/>
                    <a:pt x="2381" y="5569"/>
                    <a:pt x="2377" y="5793"/>
                  </a:cubicBezTo>
                  <a:lnTo>
                    <a:pt x="2377" y="5957"/>
                  </a:lnTo>
                  <a:cubicBezTo>
                    <a:pt x="2384" y="6255"/>
                    <a:pt x="2517" y="6657"/>
                    <a:pt x="2790" y="6822"/>
                  </a:cubicBezTo>
                  <a:cubicBezTo>
                    <a:pt x="3130" y="7028"/>
                    <a:pt x="3319" y="7246"/>
                    <a:pt x="3449" y="7575"/>
                  </a:cubicBezTo>
                  <a:cubicBezTo>
                    <a:pt x="3585" y="7918"/>
                    <a:pt x="3757" y="8208"/>
                    <a:pt x="3935" y="8387"/>
                  </a:cubicBezTo>
                  <a:cubicBezTo>
                    <a:pt x="4019" y="8464"/>
                    <a:pt x="4072" y="8569"/>
                    <a:pt x="4082" y="8681"/>
                  </a:cubicBezTo>
                  <a:cubicBezTo>
                    <a:pt x="4082" y="8730"/>
                    <a:pt x="4096" y="8775"/>
                    <a:pt x="4124" y="8814"/>
                  </a:cubicBezTo>
                  <a:cubicBezTo>
                    <a:pt x="4187" y="8898"/>
                    <a:pt x="4240" y="8985"/>
                    <a:pt x="4285" y="9080"/>
                  </a:cubicBezTo>
                  <a:lnTo>
                    <a:pt x="4310" y="9069"/>
                  </a:lnTo>
                  <a:lnTo>
                    <a:pt x="4320" y="9062"/>
                  </a:lnTo>
                  <a:lnTo>
                    <a:pt x="4352" y="9048"/>
                  </a:lnTo>
                  <a:lnTo>
                    <a:pt x="4362" y="9041"/>
                  </a:lnTo>
                  <a:lnTo>
                    <a:pt x="4380" y="9034"/>
                  </a:lnTo>
                  <a:lnTo>
                    <a:pt x="4390" y="9027"/>
                  </a:lnTo>
                  <a:lnTo>
                    <a:pt x="4401" y="9020"/>
                  </a:lnTo>
                  <a:lnTo>
                    <a:pt x="4411" y="9017"/>
                  </a:lnTo>
                  <a:lnTo>
                    <a:pt x="4422" y="9013"/>
                  </a:lnTo>
                  <a:lnTo>
                    <a:pt x="4425" y="9010"/>
                  </a:lnTo>
                  <a:lnTo>
                    <a:pt x="4436" y="9003"/>
                  </a:lnTo>
                  <a:lnTo>
                    <a:pt x="4439" y="8999"/>
                  </a:lnTo>
                  <a:lnTo>
                    <a:pt x="4446" y="8996"/>
                  </a:lnTo>
                  <a:cubicBezTo>
                    <a:pt x="4443" y="8968"/>
                    <a:pt x="4439" y="8940"/>
                    <a:pt x="4432" y="8912"/>
                  </a:cubicBezTo>
                  <a:cubicBezTo>
                    <a:pt x="4411" y="8835"/>
                    <a:pt x="4394" y="8754"/>
                    <a:pt x="4439" y="8695"/>
                  </a:cubicBezTo>
                  <a:cubicBezTo>
                    <a:pt x="4488" y="8628"/>
                    <a:pt x="4590" y="8506"/>
                    <a:pt x="4705" y="8471"/>
                  </a:cubicBezTo>
                  <a:cubicBezTo>
                    <a:pt x="4723" y="8465"/>
                    <a:pt x="4740" y="8462"/>
                    <a:pt x="4758" y="8462"/>
                  </a:cubicBezTo>
                  <a:cubicBezTo>
                    <a:pt x="4800" y="8462"/>
                    <a:pt x="4843" y="8477"/>
                    <a:pt x="4887" y="8492"/>
                  </a:cubicBezTo>
                  <a:cubicBezTo>
                    <a:pt x="4947" y="8520"/>
                    <a:pt x="5011" y="8532"/>
                    <a:pt x="5076" y="8532"/>
                  </a:cubicBezTo>
                  <a:cubicBezTo>
                    <a:pt x="5091" y="8532"/>
                    <a:pt x="5107" y="8532"/>
                    <a:pt x="5122" y="8530"/>
                  </a:cubicBezTo>
                  <a:cubicBezTo>
                    <a:pt x="5169" y="8523"/>
                    <a:pt x="5232" y="8520"/>
                    <a:pt x="5303" y="8520"/>
                  </a:cubicBezTo>
                  <a:cubicBezTo>
                    <a:pt x="5507" y="8520"/>
                    <a:pt x="5769" y="8549"/>
                    <a:pt x="5840" y="8604"/>
                  </a:cubicBezTo>
                  <a:cubicBezTo>
                    <a:pt x="5910" y="8614"/>
                    <a:pt x="5983" y="8621"/>
                    <a:pt x="6053" y="8625"/>
                  </a:cubicBezTo>
                  <a:cubicBezTo>
                    <a:pt x="6312" y="8639"/>
                    <a:pt x="6515" y="8656"/>
                    <a:pt x="6610" y="8730"/>
                  </a:cubicBezTo>
                  <a:cubicBezTo>
                    <a:pt x="6640" y="8760"/>
                    <a:pt x="6680" y="8777"/>
                    <a:pt x="6724" y="8777"/>
                  </a:cubicBezTo>
                  <a:cubicBezTo>
                    <a:pt x="6731" y="8777"/>
                    <a:pt x="6739" y="8776"/>
                    <a:pt x="6746" y="8775"/>
                  </a:cubicBezTo>
                  <a:cubicBezTo>
                    <a:pt x="6795" y="8761"/>
                    <a:pt x="6844" y="8705"/>
                    <a:pt x="6883" y="8614"/>
                  </a:cubicBezTo>
                  <a:cubicBezTo>
                    <a:pt x="6988" y="8366"/>
                    <a:pt x="7671" y="7890"/>
                    <a:pt x="7758" y="7848"/>
                  </a:cubicBezTo>
                  <a:cubicBezTo>
                    <a:pt x="7814" y="7820"/>
                    <a:pt x="7951" y="7816"/>
                    <a:pt x="8210" y="7816"/>
                  </a:cubicBezTo>
                  <a:cubicBezTo>
                    <a:pt x="8444" y="7816"/>
                    <a:pt x="8707" y="7813"/>
                    <a:pt x="8850" y="7781"/>
                  </a:cubicBezTo>
                  <a:lnTo>
                    <a:pt x="8878" y="7774"/>
                  </a:lnTo>
                  <a:cubicBezTo>
                    <a:pt x="8941" y="7757"/>
                    <a:pt x="9078" y="7718"/>
                    <a:pt x="9376" y="7627"/>
                  </a:cubicBezTo>
                  <a:lnTo>
                    <a:pt x="9379" y="7627"/>
                  </a:lnTo>
                  <a:cubicBezTo>
                    <a:pt x="10055" y="7417"/>
                    <a:pt x="10825" y="7162"/>
                    <a:pt x="11000" y="7088"/>
                  </a:cubicBezTo>
                  <a:lnTo>
                    <a:pt x="11003" y="7088"/>
                  </a:lnTo>
                  <a:lnTo>
                    <a:pt x="11014" y="7085"/>
                  </a:lnTo>
                  <a:lnTo>
                    <a:pt x="11028" y="7078"/>
                  </a:lnTo>
                  <a:cubicBezTo>
                    <a:pt x="11070" y="6997"/>
                    <a:pt x="11105" y="6913"/>
                    <a:pt x="11133" y="6822"/>
                  </a:cubicBezTo>
                  <a:lnTo>
                    <a:pt x="11150" y="6780"/>
                  </a:lnTo>
                  <a:lnTo>
                    <a:pt x="11172" y="6713"/>
                  </a:lnTo>
                  <a:cubicBezTo>
                    <a:pt x="11186" y="6675"/>
                    <a:pt x="11200" y="6633"/>
                    <a:pt x="11214" y="6591"/>
                  </a:cubicBezTo>
                  <a:lnTo>
                    <a:pt x="11221" y="6573"/>
                  </a:lnTo>
                  <a:cubicBezTo>
                    <a:pt x="11273" y="6405"/>
                    <a:pt x="11322" y="6237"/>
                    <a:pt x="11350" y="6122"/>
                  </a:cubicBezTo>
                  <a:lnTo>
                    <a:pt x="11350" y="6118"/>
                  </a:lnTo>
                  <a:cubicBezTo>
                    <a:pt x="11361" y="6073"/>
                    <a:pt x="11368" y="6041"/>
                    <a:pt x="11375" y="6017"/>
                  </a:cubicBezTo>
                  <a:cubicBezTo>
                    <a:pt x="11375" y="6006"/>
                    <a:pt x="11375" y="5999"/>
                    <a:pt x="11378" y="5989"/>
                  </a:cubicBezTo>
                  <a:cubicBezTo>
                    <a:pt x="11361" y="5877"/>
                    <a:pt x="11308" y="5775"/>
                    <a:pt x="11228" y="5691"/>
                  </a:cubicBezTo>
                  <a:cubicBezTo>
                    <a:pt x="11214" y="5677"/>
                    <a:pt x="11193" y="5663"/>
                    <a:pt x="11168" y="5663"/>
                  </a:cubicBezTo>
                  <a:cubicBezTo>
                    <a:pt x="11156" y="5665"/>
                    <a:pt x="11143" y="5666"/>
                    <a:pt x="11131" y="5666"/>
                  </a:cubicBezTo>
                  <a:cubicBezTo>
                    <a:pt x="11119" y="5666"/>
                    <a:pt x="11107" y="5665"/>
                    <a:pt x="11094" y="5663"/>
                  </a:cubicBezTo>
                  <a:lnTo>
                    <a:pt x="11021" y="5663"/>
                  </a:lnTo>
                  <a:lnTo>
                    <a:pt x="10954" y="5660"/>
                  </a:lnTo>
                  <a:cubicBezTo>
                    <a:pt x="10884" y="5653"/>
                    <a:pt x="10797" y="5646"/>
                    <a:pt x="10699" y="5639"/>
                  </a:cubicBezTo>
                  <a:cubicBezTo>
                    <a:pt x="10363" y="5607"/>
                    <a:pt x="9950" y="5558"/>
                    <a:pt x="9803" y="5520"/>
                  </a:cubicBezTo>
                  <a:lnTo>
                    <a:pt x="9796" y="5520"/>
                  </a:lnTo>
                  <a:lnTo>
                    <a:pt x="9782" y="5513"/>
                  </a:lnTo>
                  <a:lnTo>
                    <a:pt x="9775" y="5509"/>
                  </a:lnTo>
                  <a:lnTo>
                    <a:pt x="9764" y="5509"/>
                  </a:lnTo>
                  <a:lnTo>
                    <a:pt x="9754" y="5502"/>
                  </a:lnTo>
                  <a:lnTo>
                    <a:pt x="9733" y="5488"/>
                  </a:lnTo>
                  <a:lnTo>
                    <a:pt x="9722" y="5481"/>
                  </a:lnTo>
                  <a:lnTo>
                    <a:pt x="9708" y="5471"/>
                  </a:lnTo>
                  <a:lnTo>
                    <a:pt x="9694" y="5460"/>
                  </a:lnTo>
                  <a:lnTo>
                    <a:pt x="9680" y="5450"/>
                  </a:lnTo>
                  <a:lnTo>
                    <a:pt x="9666" y="5439"/>
                  </a:lnTo>
                  <a:lnTo>
                    <a:pt x="9649" y="5425"/>
                  </a:lnTo>
                  <a:lnTo>
                    <a:pt x="9635" y="5411"/>
                  </a:lnTo>
                  <a:lnTo>
                    <a:pt x="9617" y="5397"/>
                  </a:lnTo>
                  <a:lnTo>
                    <a:pt x="9600" y="5380"/>
                  </a:lnTo>
                  <a:lnTo>
                    <a:pt x="9582" y="5362"/>
                  </a:lnTo>
                  <a:lnTo>
                    <a:pt x="9565" y="5345"/>
                  </a:lnTo>
                  <a:lnTo>
                    <a:pt x="9547" y="5327"/>
                  </a:lnTo>
                  <a:lnTo>
                    <a:pt x="9530" y="5310"/>
                  </a:lnTo>
                  <a:lnTo>
                    <a:pt x="9512" y="5289"/>
                  </a:lnTo>
                  <a:lnTo>
                    <a:pt x="9498" y="5268"/>
                  </a:lnTo>
                  <a:lnTo>
                    <a:pt x="9477" y="5247"/>
                  </a:lnTo>
                  <a:lnTo>
                    <a:pt x="9463" y="5226"/>
                  </a:lnTo>
                  <a:lnTo>
                    <a:pt x="9446" y="5201"/>
                  </a:lnTo>
                  <a:lnTo>
                    <a:pt x="9432" y="5180"/>
                  </a:lnTo>
                  <a:lnTo>
                    <a:pt x="9414" y="5156"/>
                  </a:lnTo>
                  <a:lnTo>
                    <a:pt x="9400" y="5131"/>
                  </a:lnTo>
                  <a:cubicBezTo>
                    <a:pt x="9397" y="5121"/>
                    <a:pt x="9393" y="5114"/>
                    <a:pt x="9386" y="5103"/>
                  </a:cubicBezTo>
                  <a:cubicBezTo>
                    <a:pt x="9383" y="5096"/>
                    <a:pt x="9379" y="5089"/>
                    <a:pt x="9376" y="5079"/>
                  </a:cubicBezTo>
                  <a:cubicBezTo>
                    <a:pt x="9372" y="5072"/>
                    <a:pt x="9365" y="5061"/>
                    <a:pt x="9362" y="5051"/>
                  </a:cubicBezTo>
                  <a:cubicBezTo>
                    <a:pt x="9358" y="5040"/>
                    <a:pt x="9355" y="5033"/>
                    <a:pt x="9351" y="5026"/>
                  </a:cubicBezTo>
                  <a:cubicBezTo>
                    <a:pt x="9348" y="5016"/>
                    <a:pt x="9344" y="5005"/>
                    <a:pt x="9341" y="4995"/>
                  </a:cubicBezTo>
                  <a:cubicBezTo>
                    <a:pt x="9337" y="4988"/>
                    <a:pt x="9334" y="4977"/>
                    <a:pt x="9330" y="4970"/>
                  </a:cubicBezTo>
                  <a:cubicBezTo>
                    <a:pt x="9330" y="4959"/>
                    <a:pt x="9327" y="4949"/>
                    <a:pt x="9323" y="4938"/>
                  </a:cubicBezTo>
                  <a:cubicBezTo>
                    <a:pt x="9320" y="4928"/>
                    <a:pt x="9320" y="4921"/>
                    <a:pt x="9316" y="4910"/>
                  </a:cubicBezTo>
                  <a:cubicBezTo>
                    <a:pt x="9316" y="4903"/>
                    <a:pt x="9313" y="4900"/>
                    <a:pt x="9313" y="4893"/>
                  </a:cubicBezTo>
                  <a:cubicBezTo>
                    <a:pt x="9218" y="4805"/>
                    <a:pt x="9145" y="4697"/>
                    <a:pt x="9099" y="4578"/>
                  </a:cubicBezTo>
                  <a:lnTo>
                    <a:pt x="9029" y="4578"/>
                  </a:lnTo>
                  <a:lnTo>
                    <a:pt x="9004" y="4574"/>
                  </a:lnTo>
                  <a:lnTo>
                    <a:pt x="8976" y="4567"/>
                  </a:lnTo>
                  <a:lnTo>
                    <a:pt x="8973" y="4567"/>
                  </a:lnTo>
                  <a:lnTo>
                    <a:pt x="8945" y="4560"/>
                  </a:lnTo>
                  <a:lnTo>
                    <a:pt x="8941" y="4560"/>
                  </a:lnTo>
                  <a:lnTo>
                    <a:pt x="8913" y="4550"/>
                  </a:lnTo>
                  <a:lnTo>
                    <a:pt x="8910" y="4546"/>
                  </a:lnTo>
                  <a:lnTo>
                    <a:pt x="8885" y="4536"/>
                  </a:lnTo>
                  <a:lnTo>
                    <a:pt x="8875" y="4532"/>
                  </a:lnTo>
                  <a:lnTo>
                    <a:pt x="8854" y="4518"/>
                  </a:lnTo>
                  <a:lnTo>
                    <a:pt x="8843" y="4511"/>
                  </a:lnTo>
                  <a:lnTo>
                    <a:pt x="8822" y="4497"/>
                  </a:lnTo>
                  <a:lnTo>
                    <a:pt x="8812" y="4487"/>
                  </a:lnTo>
                  <a:lnTo>
                    <a:pt x="8794" y="4473"/>
                  </a:lnTo>
                  <a:lnTo>
                    <a:pt x="8780" y="4462"/>
                  </a:lnTo>
                  <a:lnTo>
                    <a:pt x="8763" y="4445"/>
                  </a:lnTo>
                  <a:lnTo>
                    <a:pt x="8752" y="4431"/>
                  </a:lnTo>
                  <a:lnTo>
                    <a:pt x="8735" y="4410"/>
                  </a:lnTo>
                  <a:lnTo>
                    <a:pt x="8721" y="4392"/>
                  </a:lnTo>
                  <a:lnTo>
                    <a:pt x="8707" y="4375"/>
                  </a:lnTo>
                  <a:lnTo>
                    <a:pt x="8696" y="4354"/>
                  </a:lnTo>
                  <a:lnTo>
                    <a:pt x="8682" y="4333"/>
                  </a:lnTo>
                  <a:cubicBezTo>
                    <a:pt x="8679" y="4322"/>
                    <a:pt x="8675" y="4315"/>
                    <a:pt x="8668" y="4308"/>
                  </a:cubicBezTo>
                  <a:cubicBezTo>
                    <a:pt x="8665" y="4298"/>
                    <a:pt x="8661" y="4291"/>
                    <a:pt x="8658" y="4284"/>
                  </a:cubicBezTo>
                  <a:cubicBezTo>
                    <a:pt x="8654" y="4277"/>
                    <a:pt x="8651" y="4266"/>
                    <a:pt x="8644" y="4256"/>
                  </a:cubicBezTo>
                  <a:cubicBezTo>
                    <a:pt x="8640" y="4249"/>
                    <a:pt x="8640" y="4245"/>
                    <a:pt x="8637" y="4238"/>
                  </a:cubicBezTo>
                  <a:cubicBezTo>
                    <a:pt x="8535" y="4151"/>
                    <a:pt x="8336" y="3881"/>
                    <a:pt x="8315" y="3706"/>
                  </a:cubicBezTo>
                  <a:cubicBezTo>
                    <a:pt x="8308" y="3657"/>
                    <a:pt x="8318" y="3605"/>
                    <a:pt x="8350" y="3566"/>
                  </a:cubicBezTo>
                  <a:cubicBezTo>
                    <a:pt x="8430" y="3479"/>
                    <a:pt x="8290" y="3230"/>
                    <a:pt x="8112" y="3069"/>
                  </a:cubicBezTo>
                  <a:lnTo>
                    <a:pt x="8038" y="2999"/>
                  </a:lnTo>
                  <a:cubicBezTo>
                    <a:pt x="7783" y="2771"/>
                    <a:pt x="7548" y="2551"/>
                    <a:pt x="7534" y="2379"/>
                  </a:cubicBezTo>
                  <a:cubicBezTo>
                    <a:pt x="7524" y="2320"/>
                    <a:pt x="7506" y="2260"/>
                    <a:pt x="7485" y="2204"/>
                  </a:cubicBezTo>
                  <a:lnTo>
                    <a:pt x="7069" y="2180"/>
                  </a:lnTo>
                  <a:lnTo>
                    <a:pt x="6788" y="1942"/>
                  </a:lnTo>
                  <a:lnTo>
                    <a:pt x="6519" y="1889"/>
                  </a:lnTo>
                  <a:lnTo>
                    <a:pt x="6470" y="1882"/>
                  </a:lnTo>
                  <a:lnTo>
                    <a:pt x="6186" y="1847"/>
                  </a:lnTo>
                  <a:lnTo>
                    <a:pt x="6151" y="1847"/>
                  </a:lnTo>
                  <a:lnTo>
                    <a:pt x="6001" y="1830"/>
                  </a:lnTo>
                  <a:lnTo>
                    <a:pt x="5952" y="1826"/>
                  </a:lnTo>
                  <a:lnTo>
                    <a:pt x="5843" y="1826"/>
                  </a:lnTo>
                  <a:cubicBezTo>
                    <a:pt x="5696" y="1826"/>
                    <a:pt x="5360" y="1777"/>
                    <a:pt x="5154" y="1592"/>
                  </a:cubicBezTo>
                  <a:cubicBezTo>
                    <a:pt x="4965" y="1424"/>
                    <a:pt x="4019" y="716"/>
                    <a:pt x="3851" y="629"/>
                  </a:cubicBezTo>
                  <a:cubicBezTo>
                    <a:pt x="3788" y="601"/>
                    <a:pt x="3676" y="524"/>
                    <a:pt x="3529" y="429"/>
                  </a:cubicBezTo>
                  <a:cubicBezTo>
                    <a:pt x="3281" y="268"/>
                    <a:pt x="2906" y="23"/>
                    <a:pt x="2794" y="9"/>
                  </a:cubicBezTo>
                  <a:cubicBezTo>
                    <a:pt x="2748" y="4"/>
                    <a:pt x="2702" y="1"/>
                    <a:pt x="2656"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24" name="Google Shape;5138;p79">
              <a:extLst>
                <a:ext uri="{6E0787CF-5F9A-46E9-B631-10C088471D75}">
                  <a16:creationId xmlns:a16="http://schemas.microsoft.com/office/drawing/2010/main" id="{7D810EFF-FD77-494A-B14D-8F3CAC51AFDF}"/>
                </a:ext>
              </a:extLst>
            </p:cNvPr>
            <p:cNvSpPr/>
            <p:nvPr/>
          </p:nvSpPr>
          <p:spPr>
            <a:xfrm rot="0">
              <a:off x="2303017" y="1816074"/>
              <a:ext cx="394" cy="1059"/>
            </a:xfrm>
            <a:custGeom>
              <a:avLst/>
              <a:gdLst/>
              <a:ahLst/>
              <a:cxnLst/>
              <a:rect b="b" l="0" r="r" t="0"/>
              <a:pathLst>
                <a:path h="78" w="29">
                  <a:moveTo>
                    <a:pt x="29" y="0"/>
                  </a:moveTo>
                  <a:lnTo>
                    <a:pt x="1" y="7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25" name="Google Shape;5139;p79">
              <a:extLst>
                <a:ext uri="{7429E7DD-0639-4148-B8C5-3FF57C05114A}">
                  <a16:creationId xmlns:a16="http://schemas.microsoft.com/office/drawing/2010/main" id="{265E262E-1DA0-4A67-ADED-4B65040A0F20}"/>
                </a:ext>
              </a:extLst>
            </p:cNvPr>
            <p:cNvSpPr/>
            <p:nvPr/>
          </p:nvSpPr>
          <p:spPr>
            <a:xfrm rot="0">
              <a:off x="2334625" y="1795491"/>
              <a:ext cx="1534" cy="14"/>
            </a:xfrm>
            <a:custGeom>
              <a:avLst/>
              <a:gdLst/>
              <a:ahLst/>
              <a:cxnLst/>
              <a:rect b="b" l="0" r="r" t="0"/>
              <a:pathLst>
                <a:path h="1" w="113">
                  <a:moveTo>
                    <a:pt x="113" y="0"/>
                  </a:moveTo>
                  <a:lnTo>
                    <a:pt x="113" y="0"/>
                  </a:ln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26" name="Google Shape;5140;p79">
              <a:extLst>
                <a:ext uri="{EFF5F693-4D18-4B69-BEAD-029C79DA5E18}">
                  <a16:creationId xmlns:a16="http://schemas.microsoft.com/office/drawing/2010/main" id="{7CF47D46-3ACD-4084-A83F-607C19B98836}"/>
                </a:ext>
              </a:extLst>
            </p:cNvPr>
            <p:cNvSpPr/>
            <p:nvPr/>
          </p:nvSpPr>
          <p:spPr>
            <a:xfrm rot="0">
              <a:off x="2312765" y="1818355"/>
              <a:ext cx="434" cy="204"/>
            </a:xfrm>
            <a:custGeom>
              <a:avLst/>
              <a:gdLst/>
              <a:ahLst/>
              <a:cxnLst/>
              <a:rect b="b" l="0" r="r" t="0"/>
              <a:pathLst>
                <a:path h="15" w="32">
                  <a:moveTo>
                    <a:pt x="32" y="0"/>
                  </a:moveTo>
                  <a:lnTo>
                    <a:pt x="0"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27" name="Google Shape;5141;p79">
              <a:extLst>
                <a:ext uri="{E86B8B5E-2431-44E2-AF80-4364C4DCFDCB}">
                  <a16:creationId xmlns:a16="http://schemas.microsoft.com/office/drawing/2010/main" id="{C93B6063-AFE5-4FBD-BC2E-E65AB3FDF980}"/>
                </a:ext>
              </a:extLst>
            </p:cNvPr>
            <p:cNvSpPr/>
            <p:nvPr/>
          </p:nvSpPr>
          <p:spPr>
            <a:xfrm rot="0">
              <a:off x="2311530" y="1818776"/>
              <a:ext cx="434" cy="109"/>
            </a:xfrm>
            <a:custGeom>
              <a:avLst/>
              <a:gdLst/>
              <a:ahLst/>
              <a:cxnLst/>
              <a:rect b="b" l="0" r="r" t="0"/>
              <a:pathLst>
                <a:path h="8" w="32">
                  <a:moveTo>
                    <a:pt x="32"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28" name="Google Shape;5142;p79">
              <a:extLst>
                <a:ext uri="{8BC15563-2939-48CF-A848-6FE39F862053}">
                  <a16:creationId xmlns:a16="http://schemas.microsoft.com/office/drawing/2010/main" id="{5C1C6410-9B0B-4A2C-8ECC-FFF424C81CB9}"/>
                </a:ext>
              </a:extLst>
            </p:cNvPr>
            <p:cNvSpPr/>
            <p:nvPr/>
          </p:nvSpPr>
          <p:spPr>
            <a:xfrm rot="0">
              <a:off x="2314571" y="1817025"/>
              <a:ext cx="584" cy="489"/>
            </a:xfrm>
            <a:custGeom>
              <a:avLst/>
              <a:gdLst/>
              <a:ahLst/>
              <a:cxnLst/>
              <a:rect b="b" l="0" r="r" t="0"/>
              <a:pathLst>
                <a:path h="36" w="43">
                  <a:moveTo>
                    <a:pt x="43" y="0"/>
                  </a:moveTo>
                  <a:cubicBezTo>
                    <a:pt x="29" y="14"/>
                    <a:pt x="15" y="25"/>
                    <a:pt x="1" y="35"/>
                  </a:cubicBezTo>
                  <a:cubicBezTo>
                    <a:pt x="15" y="25"/>
                    <a:pt x="29" y="14"/>
                    <a:pt x="4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29" name="Google Shape;5143;p79">
              <a:extLst>
                <a:ext uri="{DD265DBC-2BF1-4F78-850A-A5922A928906}">
                  <a16:creationId xmlns:a16="http://schemas.microsoft.com/office/drawing/2010/main" id="{E28AFA1F-3659-4BBC-AC9E-68F50505D0D3}"/>
                </a:ext>
              </a:extLst>
            </p:cNvPr>
            <p:cNvSpPr/>
            <p:nvPr/>
          </p:nvSpPr>
          <p:spPr>
            <a:xfrm rot="0">
              <a:off x="2310959" y="1818926"/>
              <a:ext cx="394" cy="54"/>
            </a:xfrm>
            <a:custGeom>
              <a:avLst/>
              <a:gdLst/>
              <a:ahLst/>
              <a:cxnLst/>
              <a:rect b="b" l="0" r="r" t="0"/>
              <a:pathLst>
                <a:path h="4" w="29">
                  <a:moveTo>
                    <a:pt x="28" y="0"/>
                  </a:moveTo>
                  <a:cubicBezTo>
                    <a:pt x="18" y="0"/>
                    <a:pt x="11" y="0"/>
                    <a:pt x="0" y="4"/>
                  </a:cubicBezTo>
                  <a:cubicBezTo>
                    <a:pt x="11" y="0"/>
                    <a:pt x="18" y="0"/>
                    <a:pt x="2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30" name="Google Shape;5144;p79">
              <a:extLst>
                <a:ext uri="{6BE715EB-A695-4FF4-AFD3-CE01569AD825}">
                  <a16:creationId xmlns:a16="http://schemas.microsoft.com/office/drawing/2010/main" id="{CCCCD195-8820-40FF-9034-A842F2364995}"/>
                </a:ext>
              </a:extLst>
            </p:cNvPr>
            <p:cNvSpPr/>
            <p:nvPr/>
          </p:nvSpPr>
          <p:spPr>
            <a:xfrm rot="0">
              <a:off x="2313376" y="1818016"/>
              <a:ext cx="448" cy="258"/>
            </a:xfrm>
            <a:custGeom>
              <a:avLst/>
              <a:gdLst/>
              <a:ahLst/>
              <a:cxnLst/>
              <a:rect b="b" l="0" r="r" t="0"/>
              <a:pathLst>
                <a:path h="19" w="33">
                  <a:moveTo>
                    <a:pt x="33" y="1"/>
                  </a:moveTo>
                  <a:cubicBezTo>
                    <a:pt x="22" y="8"/>
                    <a:pt x="12" y="11"/>
                    <a:pt x="1" y="18"/>
                  </a:cubicBezTo>
                  <a:cubicBezTo>
                    <a:pt x="12" y="11"/>
                    <a:pt x="22" y="8"/>
                    <a:pt x="3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31" name="Google Shape;5145;p79">
              <a:extLst>
                <a:ext uri="{5F3F8FD4-0261-415D-B8A1-40090859DDBE}">
                  <a16:creationId xmlns:a16="http://schemas.microsoft.com/office/drawing/2010/main" id="{F2CC2A02-69E6-474C-B3C0-521CF639D704}"/>
                </a:ext>
              </a:extLst>
            </p:cNvPr>
            <p:cNvSpPr/>
            <p:nvPr/>
          </p:nvSpPr>
          <p:spPr>
            <a:xfrm rot="0">
              <a:off x="2314000" y="1817595"/>
              <a:ext cx="448" cy="299"/>
            </a:xfrm>
            <a:custGeom>
              <a:avLst/>
              <a:gdLst/>
              <a:ahLst/>
              <a:cxnLst/>
              <a:rect b="b" l="0" r="r" t="0"/>
              <a:pathLst>
                <a:path h="22" w="33">
                  <a:moveTo>
                    <a:pt x="32" y="0"/>
                  </a:moveTo>
                  <a:cubicBezTo>
                    <a:pt x="18" y="7"/>
                    <a:pt x="11" y="14"/>
                    <a:pt x="1" y="21"/>
                  </a:cubicBezTo>
                  <a:cubicBezTo>
                    <a:pt x="11" y="18"/>
                    <a:pt x="22" y="7"/>
                    <a:pt x="3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32" name="Google Shape;5146;p79">
              <a:extLst>
                <a:ext uri="{38D75C55-B7AE-4911-9E56-9159019CE58F}">
                  <a16:creationId xmlns:a16="http://schemas.microsoft.com/office/drawing/2010/main" id="{F91691D8-A925-4E01-8FAD-E45A2CA5173E}"/>
                </a:ext>
              </a:extLst>
            </p:cNvPr>
            <p:cNvSpPr/>
            <p:nvPr/>
          </p:nvSpPr>
          <p:spPr>
            <a:xfrm rot="0">
              <a:off x="2305963" y="1817404"/>
              <a:ext cx="4250" cy="1534"/>
            </a:xfrm>
            <a:custGeom>
              <a:avLst/>
              <a:gdLst/>
              <a:ahLst/>
              <a:cxnLst/>
              <a:rect b="b" l="0" r="r" t="0"/>
              <a:pathLst>
                <a:path h="113" w="313">
                  <a:moveTo>
                    <a:pt x="312" y="112"/>
                  </a:moveTo>
                  <a:cubicBezTo>
                    <a:pt x="204" y="91"/>
                    <a:pt x="99" y="53"/>
                    <a:pt x="1" y="0"/>
                  </a:cubicBezTo>
                  <a:cubicBezTo>
                    <a:pt x="99" y="53"/>
                    <a:pt x="204" y="91"/>
                    <a:pt x="312" y="11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33" name="Google Shape;5147;p79">
              <a:extLst>
                <a:ext uri="{FEA54E73-4BB1-404B-9633-7594F740F7B3}">
                  <a16:creationId xmlns:a16="http://schemas.microsoft.com/office/drawing/2010/main" id="{F7874F89-13DF-468E-B84B-39A286DA6719}"/>
                </a:ext>
              </a:extLst>
            </p:cNvPr>
            <p:cNvSpPr/>
            <p:nvPr/>
          </p:nvSpPr>
          <p:spPr>
            <a:xfrm rot="0">
              <a:off x="2312140" y="1818586"/>
              <a:ext cx="448" cy="163"/>
            </a:xfrm>
            <a:custGeom>
              <a:avLst/>
              <a:gdLst/>
              <a:ahLst/>
              <a:cxnLst/>
              <a:rect b="b" l="0" r="r" t="0"/>
              <a:pathLst>
                <a:path h="12" w="33">
                  <a:moveTo>
                    <a:pt x="32"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34" name="Google Shape;5148;p79">
              <a:extLst>
                <a:ext uri="{4AD2D196-B5AD-41FE-AAF8-68647D7D5967}">
                  <a16:creationId xmlns:a16="http://schemas.microsoft.com/office/drawing/2010/main" id="{E006E51F-B175-42B4-8FCB-B163AD122D58}"/>
                </a:ext>
              </a:extLst>
            </p:cNvPr>
            <p:cNvSpPr/>
            <p:nvPr/>
          </p:nvSpPr>
          <p:spPr>
            <a:xfrm rot="0">
              <a:off x="2305447" y="1817120"/>
              <a:ext cx="204" cy="109"/>
            </a:xfrm>
            <a:custGeom>
              <a:avLst/>
              <a:gdLst/>
              <a:ahLst/>
              <a:cxnLst/>
              <a:rect b="b" l="0" r="r" t="0"/>
              <a:pathLst>
                <a:path h="8" w="15">
                  <a:moveTo>
                    <a:pt x="14"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35" name="Google Shape;5149;p79">
              <a:extLst>
                <a:ext uri="{127C23E3-E6C3-4322-BBA4-75D263B7F3A9}">
                  <a16:creationId xmlns:a16="http://schemas.microsoft.com/office/drawing/2010/main" id="{626AC4B4-B88F-40F7-922C-5AE17D51C604}"/>
                </a:ext>
              </a:extLst>
            </p:cNvPr>
            <p:cNvSpPr/>
            <p:nvPr/>
          </p:nvSpPr>
          <p:spPr>
            <a:xfrm rot="0">
              <a:off x="2310199" y="1818966"/>
              <a:ext cx="584" cy="14"/>
            </a:xfrm>
            <a:custGeom>
              <a:avLst/>
              <a:gdLst/>
              <a:ahLst/>
              <a:cxnLst/>
              <a:rect b="b" l="0" r="r" t="0"/>
              <a:pathLst>
                <a:path h="1" w="43">
                  <a:moveTo>
                    <a:pt x="35" y="1"/>
                  </a:moveTo>
                  <a:lnTo>
                    <a:pt x="42" y="1"/>
                  </a:lnTo>
                  <a:cubicBezTo>
                    <a:pt x="28" y="1"/>
                    <a:pt x="14" y="1"/>
                    <a:pt x="0" y="1"/>
                  </a:cubicBezTo>
                  <a:cubicBezTo>
                    <a:pt x="11" y="1"/>
                    <a:pt x="25" y="1"/>
                    <a:pt x="3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36" name="Google Shape;5150;p79">
              <a:extLst>
                <a:ext uri="{42920C70-26EE-4ADB-B2B8-B9EA69CF0949}">
                  <a16:creationId xmlns:a16="http://schemas.microsoft.com/office/drawing/2010/main" id="{E3A3BE99-DFC2-428D-8501-1DA4C94E3D87}"/>
                </a:ext>
              </a:extLst>
            </p:cNvPr>
            <p:cNvSpPr/>
            <p:nvPr/>
          </p:nvSpPr>
          <p:spPr>
            <a:xfrm rot="0">
              <a:off x="2431555" y="1853330"/>
              <a:ext cx="57337" cy="63991"/>
            </a:xfrm>
            <a:custGeom>
              <a:avLst/>
              <a:gdLst/>
              <a:ahLst/>
              <a:cxnLst/>
              <a:rect b="b" l="0" r="r" t="0"/>
              <a:pathLst>
                <a:path h="4713" w="4223">
                  <a:moveTo>
                    <a:pt x="2451" y="1"/>
                  </a:moveTo>
                  <a:lnTo>
                    <a:pt x="2318" y="74"/>
                  </a:lnTo>
                  <a:lnTo>
                    <a:pt x="2160" y="74"/>
                  </a:lnTo>
                  <a:lnTo>
                    <a:pt x="2160" y="445"/>
                  </a:lnTo>
                  <a:lnTo>
                    <a:pt x="1807" y="894"/>
                  </a:lnTo>
                  <a:lnTo>
                    <a:pt x="1659" y="1258"/>
                  </a:lnTo>
                  <a:lnTo>
                    <a:pt x="1673" y="1258"/>
                  </a:lnTo>
                  <a:cubicBezTo>
                    <a:pt x="1680" y="1257"/>
                    <a:pt x="1686" y="1256"/>
                    <a:pt x="1692" y="1256"/>
                  </a:cubicBezTo>
                  <a:cubicBezTo>
                    <a:pt x="1712" y="1256"/>
                    <a:pt x="1732" y="1260"/>
                    <a:pt x="1751" y="1268"/>
                  </a:cubicBezTo>
                  <a:cubicBezTo>
                    <a:pt x="1761" y="1272"/>
                    <a:pt x="1775" y="1279"/>
                    <a:pt x="1786" y="1282"/>
                  </a:cubicBezTo>
                  <a:lnTo>
                    <a:pt x="1789" y="1282"/>
                  </a:lnTo>
                  <a:cubicBezTo>
                    <a:pt x="1803" y="1293"/>
                    <a:pt x="1821" y="1303"/>
                    <a:pt x="1835" y="1317"/>
                  </a:cubicBezTo>
                  <a:cubicBezTo>
                    <a:pt x="1940" y="1412"/>
                    <a:pt x="2027" y="1611"/>
                    <a:pt x="2027" y="1713"/>
                  </a:cubicBezTo>
                  <a:cubicBezTo>
                    <a:pt x="2027" y="1804"/>
                    <a:pt x="1733" y="2819"/>
                    <a:pt x="1624" y="2903"/>
                  </a:cubicBezTo>
                  <a:lnTo>
                    <a:pt x="1617" y="2910"/>
                  </a:lnTo>
                  <a:lnTo>
                    <a:pt x="1614" y="2914"/>
                  </a:lnTo>
                  <a:lnTo>
                    <a:pt x="1610" y="2914"/>
                  </a:lnTo>
                  <a:cubicBezTo>
                    <a:pt x="1456" y="2994"/>
                    <a:pt x="445" y="3320"/>
                    <a:pt x="0" y="3456"/>
                  </a:cubicBezTo>
                  <a:cubicBezTo>
                    <a:pt x="119" y="3698"/>
                    <a:pt x="266" y="4006"/>
                    <a:pt x="417" y="4314"/>
                  </a:cubicBezTo>
                  <a:lnTo>
                    <a:pt x="441" y="4363"/>
                  </a:lnTo>
                  <a:lnTo>
                    <a:pt x="455" y="4391"/>
                  </a:lnTo>
                  <a:lnTo>
                    <a:pt x="609" y="4713"/>
                  </a:lnTo>
                  <a:cubicBezTo>
                    <a:pt x="634" y="4702"/>
                    <a:pt x="658" y="4688"/>
                    <a:pt x="683" y="4674"/>
                  </a:cubicBezTo>
                  <a:cubicBezTo>
                    <a:pt x="893" y="4555"/>
                    <a:pt x="1113" y="4548"/>
                    <a:pt x="1306" y="4545"/>
                  </a:cubicBezTo>
                  <a:cubicBezTo>
                    <a:pt x="1400" y="4545"/>
                    <a:pt x="1495" y="4534"/>
                    <a:pt x="1589" y="4517"/>
                  </a:cubicBezTo>
                  <a:cubicBezTo>
                    <a:pt x="1663" y="4496"/>
                    <a:pt x="1659" y="4478"/>
                    <a:pt x="1659" y="4398"/>
                  </a:cubicBezTo>
                  <a:cubicBezTo>
                    <a:pt x="1656" y="4317"/>
                    <a:pt x="1652" y="4202"/>
                    <a:pt x="1775" y="4100"/>
                  </a:cubicBezTo>
                  <a:cubicBezTo>
                    <a:pt x="1881" y="4012"/>
                    <a:pt x="2006" y="3993"/>
                    <a:pt x="2118" y="3993"/>
                  </a:cubicBezTo>
                  <a:cubicBezTo>
                    <a:pt x="2162" y="3993"/>
                    <a:pt x="2203" y="3996"/>
                    <a:pt x="2241" y="3999"/>
                  </a:cubicBezTo>
                  <a:cubicBezTo>
                    <a:pt x="2261" y="4002"/>
                    <a:pt x="2282" y="4004"/>
                    <a:pt x="2304" y="4004"/>
                  </a:cubicBezTo>
                  <a:cubicBezTo>
                    <a:pt x="2330" y="4004"/>
                    <a:pt x="2357" y="4001"/>
                    <a:pt x="2384" y="3995"/>
                  </a:cubicBezTo>
                  <a:cubicBezTo>
                    <a:pt x="2409" y="3981"/>
                    <a:pt x="2454" y="3894"/>
                    <a:pt x="2482" y="3831"/>
                  </a:cubicBezTo>
                  <a:cubicBezTo>
                    <a:pt x="2549" y="3694"/>
                    <a:pt x="2622" y="3544"/>
                    <a:pt x="2745" y="3491"/>
                  </a:cubicBezTo>
                  <a:cubicBezTo>
                    <a:pt x="2808" y="3470"/>
                    <a:pt x="2871" y="3453"/>
                    <a:pt x="2937" y="3442"/>
                  </a:cubicBezTo>
                  <a:cubicBezTo>
                    <a:pt x="3060" y="3421"/>
                    <a:pt x="3060" y="3414"/>
                    <a:pt x="3053" y="3386"/>
                  </a:cubicBezTo>
                  <a:cubicBezTo>
                    <a:pt x="3032" y="3243"/>
                    <a:pt x="3053" y="2619"/>
                    <a:pt x="3291" y="2574"/>
                  </a:cubicBezTo>
                  <a:cubicBezTo>
                    <a:pt x="3455" y="2542"/>
                    <a:pt x="3676" y="2378"/>
                    <a:pt x="3683" y="2325"/>
                  </a:cubicBezTo>
                  <a:cubicBezTo>
                    <a:pt x="3690" y="2259"/>
                    <a:pt x="3764" y="2157"/>
                    <a:pt x="3935" y="1944"/>
                  </a:cubicBezTo>
                  <a:cubicBezTo>
                    <a:pt x="4012" y="1853"/>
                    <a:pt x="4082" y="1758"/>
                    <a:pt x="4145" y="1660"/>
                  </a:cubicBezTo>
                  <a:cubicBezTo>
                    <a:pt x="4222" y="1527"/>
                    <a:pt x="4215" y="1492"/>
                    <a:pt x="4212" y="1485"/>
                  </a:cubicBezTo>
                  <a:cubicBezTo>
                    <a:pt x="4208" y="1478"/>
                    <a:pt x="4191" y="1468"/>
                    <a:pt x="4152" y="1461"/>
                  </a:cubicBezTo>
                  <a:cubicBezTo>
                    <a:pt x="3970" y="1433"/>
                    <a:pt x="3735" y="1027"/>
                    <a:pt x="3644" y="852"/>
                  </a:cubicBezTo>
                  <a:cubicBezTo>
                    <a:pt x="3630" y="831"/>
                    <a:pt x="3522" y="813"/>
                    <a:pt x="3445" y="799"/>
                  </a:cubicBezTo>
                  <a:cubicBezTo>
                    <a:pt x="3249" y="768"/>
                    <a:pt x="2986" y="722"/>
                    <a:pt x="2748" y="533"/>
                  </a:cubicBezTo>
                  <a:cubicBezTo>
                    <a:pt x="2619" y="435"/>
                    <a:pt x="2521" y="260"/>
                    <a:pt x="245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37" name="Google Shape;5151;p79">
              <a:extLst>
                <a:ext uri="{02C9C2D3-B9CF-433F-868C-686D2996143A}">
                  <a16:creationId xmlns:a16="http://schemas.microsoft.com/office/drawing/2010/main" id="{0BACDE75-518F-4988-AD9E-B7F65F396D71}"/>
                </a:ext>
              </a:extLst>
            </p:cNvPr>
            <p:cNvSpPr/>
            <p:nvPr/>
          </p:nvSpPr>
          <p:spPr>
            <a:xfrm rot="0">
              <a:off x="2455844" y="1870778"/>
              <a:ext cx="624" cy="489"/>
            </a:xfrm>
            <a:custGeom>
              <a:avLst/>
              <a:gdLst/>
              <a:ahLst/>
              <a:cxnLst/>
              <a:rect b="b" l="0" r="r" t="0"/>
              <a:pathLst>
                <a:path h="36" w="46">
                  <a:moveTo>
                    <a:pt x="0" y="1"/>
                  </a:moveTo>
                  <a:cubicBezTo>
                    <a:pt x="18" y="11"/>
                    <a:pt x="32" y="22"/>
                    <a:pt x="46" y="36"/>
                  </a:cubicBezTo>
                  <a:cubicBezTo>
                    <a:pt x="32" y="22"/>
                    <a:pt x="18" y="1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38" name="Google Shape;5152;p79">
              <a:extLst>
                <a:ext uri="{69EB4C42-9EFE-45B3-B5D6-5D26CC43E5B0}">
                  <a16:creationId xmlns:a16="http://schemas.microsoft.com/office/drawing/2010/main" id="{4AF8F0D2-5BB4-4F63-BC66-D8FA0A8F0200}"/>
                </a:ext>
              </a:extLst>
            </p:cNvPr>
            <p:cNvSpPr/>
            <p:nvPr/>
          </p:nvSpPr>
          <p:spPr>
            <a:xfrm rot="0">
              <a:off x="2453550" y="1892787"/>
              <a:ext cx="109" cy="68"/>
            </a:xfrm>
            <a:custGeom>
              <a:avLst/>
              <a:gdLst/>
              <a:ahLst/>
              <a:cxnLst/>
              <a:rect b="b" l="0" r="r" t="0"/>
              <a:pathLst>
                <a:path h="5" w="8">
                  <a:moveTo>
                    <a:pt x="8"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39" name="Google Shape;5153;p79">
              <a:extLst>
                <a:ext uri="{1864747A-BC8C-4375-A5DB-62D74494518C}">
                  <a16:creationId xmlns:a16="http://schemas.microsoft.com/office/drawing/2010/main" id="{7164BC89-A93C-417B-8C3D-DF74077C0577}"/>
                </a:ext>
              </a:extLst>
            </p:cNvPr>
            <p:cNvSpPr/>
            <p:nvPr/>
          </p:nvSpPr>
          <p:spPr>
            <a:xfrm rot="0">
              <a:off x="2455790" y="1870737"/>
              <a:ext cx="68" cy="14"/>
            </a:xfrm>
            <a:custGeom>
              <a:avLst/>
              <a:gdLst/>
              <a:ahLst/>
              <a:cxnLst/>
              <a:rect b="b" l="0" r="r" t="0"/>
              <a:pathLst>
                <a:path h="1" w="5">
                  <a:moveTo>
                    <a:pt x="1"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40" name="Google Shape;5154;p79">
              <a:extLst>
                <a:ext uri="{0C2F8E8C-44CA-46D1-AEE6-15D8D281597D}">
                  <a16:creationId xmlns:a16="http://schemas.microsoft.com/office/drawing/2010/main" id="{4AE1DD44-4520-42B4-83BA-BAE400010045}"/>
                </a:ext>
              </a:extLst>
            </p:cNvPr>
            <p:cNvSpPr/>
            <p:nvPr/>
          </p:nvSpPr>
          <p:spPr>
            <a:xfrm rot="0">
              <a:off x="2453413" y="1892882"/>
              <a:ext cx="54" cy="14"/>
            </a:xfrm>
            <a:custGeom>
              <a:avLst/>
              <a:gdLst/>
              <a:ahLst/>
              <a:cxnLst/>
              <a:rect b="b" l="0" r="r" t="0"/>
              <a:pathLst>
                <a:path h="1" w="4">
                  <a:moveTo>
                    <a:pt x="4"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41" name="Google Shape;5155;p79">
              <a:extLst>
                <a:ext uri="{8DFB4618-3642-4743-88FB-75FD191A1781}">
                  <a16:creationId xmlns:a16="http://schemas.microsoft.com/office/drawing/2010/main" id="{183219E8-C173-4570-AE31-1C2A63601C43}"/>
                </a:ext>
              </a:extLst>
            </p:cNvPr>
            <p:cNvSpPr/>
            <p:nvPr/>
          </p:nvSpPr>
          <p:spPr>
            <a:xfrm rot="0">
              <a:off x="2454270" y="1870357"/>
              <a:ext cx="1059" cy="204"/>
            </a:xfrm>
            <a:custGeom>
              <a:avLst/>
              <a:gdLst/>
              <a:ahLst/>
              <a:cxnLst/>
              <a:rect b="b" l="0" r="r" t="0"/>
              <a:pathLst>
                <a:path h="15" w="78">
                  <a:moveTo>
                    <a:pt x="78" y="14"/>
                  </a:moveTo>
                  <a:cubicBezTo>
                    <a:pt x="53" y="4"/>
                    <a:pt x="25" y="0"/>
                    <a:pt x="0" y="4"/>
                  </a:cubicBezTo>
                  <a:lnTo>
                    <a:pt x="0" y="4"/>
                  </a:lnTo>
                  <a:cubicBezTo>
                    <a:pt x="25" y="0"/>
                    <a:pt x="53" y="4"/>
                    <a:pt x="78"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42" name="Google Shape;5156;p79">
              <a:extLst>
                <a:ext uri="{9E217B09-9C55-42A4-9BF3-04F27292BB2F}">
                  <a16:creationId xmlns:a16="http://schemas.microsoft.com/office/drawing/2010/main" id="{468DC4D3-9135-4F33-936F-5E02048DB42F}"/>
                </a:ext>
              </a:extLst>
            </p:cNvPr>
            <p:cNvSpPr/>
            <p:nvPr/>
          </p:nvSpPr>
          <p:spPr>
            <a:xfrm rot="0">
              <a:off x="2422036" y="1845619"/>
              <a:ext cx="5961" cy="9912"/>
            </a:xfrm>
            <a:custGeom>
              <a:avLst/>
              <a:gdLst/>
              <a:ahLst/>
              <a:cxnLst/>
              <a:rect b="b" l="0" r="r" t="0"/>
              <a:pathLst>
                <a:path h="730" w="439">
                  <a:moveTo>
                    <a:pt x="266" y="0"/>
                  </a:moveTo>
                  <a:cubicBezTo>
                    <a:pt x="243" y="0"/>
                    <a:pt x="221" y="9"/>
                    <a:pt x="204" y="26"/>
                  </a:cubicBezTo>
                  <a:cubicBezTo>
                    <a:pt x="88" y="114"/>
                    <a:pt x="15" y="383"/>
                    <a:pt x="15" y="474"/>
                  </a:cubicBezTo>
                  <a:cubicBezTo>
                    <a:pt x="15" y="492"/>
                    <a:pt x="8" y="509"/>
                    <a:pt x="1" y="523"/>
                  </a:cubicBezTo>
                  <a:lnTo>
                    <a:pt x="8" y="537"/>
                  </a:lnTo>
                  <a:lnTo>
                    <a:pt x="11" y="548"/>
                  </a:lnTo>
                  <a:cubicBezTo>
                    <a:pt x="22" y="569"/>
                    <a:pt x="36" y="586"/>
                    <a:pt x="53" y="607"/>
                  </a:cubicBezTo>
                  <a:lnTo>
                    <a:pt x="57" y="614"/>
                  </a:lnTo>
                  <a:cubicBezTo>
                    <a:pt x="64" y="621"/>
                    <a:pt x="71" y="628"/>
                    <a:pt x="74" y="635"/>
                  </a:cubicBezTo>
                  <a:lnTo>
                    <a:pt x="78" y="639"/>
                  </a:lnTo>
                  <a:cubicBezTo>
                    <a:pt x="88" y="646"/>
                    <a:pt x="95" y="653"/>
                    <a:pt x="102" y="660"/>
                  </a:cubicBezTo>
                  <a:cubicBezTo>
                    <a:pt x="109" y="667"/>
                    <a:pt x="116" y="674"/>
                    <a:pt x="127" y="677"/>
                  </a:cubicBezTo>
                  <a:lnTo>
                    <a:pt x="130" y="681"/>
                  </a:lnTo>
                  <a:cubicBezTo>
                    <a:pt x="137" y="684"/>
                    <a:pt x="144" y="691"/>
                    <a:pt x="151" y="695"/>
                  </a:cubicBezTo>
                  <a:cubicBezTo>
                    <a:pt x="162" y="698"/>
                    <a:pt x="169" y="702"/>
                    <a:pt x="176" y="709"/>
                  </a:cubicBezTo>
                  <a:lnTo>
                    <a:pt x="200" y="716"/>
                  </a:lnTo>
                  <a:lnTo>
                    <a:pt x="204" y="716"/>
                  </a:lnTo>
                  <a:cubicBezTo>
                    <a:pt x="221" y="719"/>
                    <a:pt x="239" y="726"/>
                    <a:pt x="253" y="726"/>
                  </a:cubicBezTo>
                  <a:lnTo>
                    <a:pt x="277" y="730"/>
                  </a:lnTo>
                  <a:lnTo>
                    <a:pt x="284" y="730"/>
                  </a:lnTo>
                  <a:cubicBezTo>
                    <a:pt x="284" y="688"/>
                    <a:pt x="295" y="642"/>
                    <a:pt x="316" y="607"/>
                  </a:cubicBezTo>
                  <a:cubicBezTo>
                    <a:pt x="393" y="488"/>
                    <a:pt x="439" y="229"/>
                    <a:pt x="383" y="93"/>
                  </a:cubicBezTo>
                  <a:cubicBezTo>
                    <a:pt x="369" y="51"/>
                    <a:pt x="337" y="16"/>
                    <a:pt x="295" y="5"/>
                  </a:cubicBezTo>
                  <a:cubicBezTo>
                    <a:pt x="286" y="2"/>
                    <a:pt x="276" y="0"/>
                    <a:pt x="26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43" name="Google Shape;5157;p79">
              <a:extLst>
                <a:ext uri="{01D5B7F0-396D-46A5-A3A0-050E0A4AFEFD}">
                  <a16:creationId xmlns:a16="http://schemas.microsoft.com/office/drawing/2010/main" id="{EBB80792-6A3C-45C6-B2DD-D148D86654E6}"/>
                </a:ext>
              </a:extLst>
            </p:cNvPr>
            <p:cNvSpPr/>
            <p:nvPr/>
          </p:nvSpPr>
          <p:spPr>
            <a:xfrm rot="0">
              <a:off x="2425553" y="1855571"/>
              <a:ext cx="352" cy="14"/>
            </a:xfrm>
            <a:custGeom>
              <a:avLst/>
              <a:gdLst/>
              <a:ahLst/>
              <a:cxnLst/>
              <a:rect b="b" l="0" r="r" t="0"/>
              <a:pathLst>
                <a:path h="1" w="26">
                  <a:moveTo>
                    <a:pt x="25"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44" name="Google Shape;5158;p79">
              <a:extLst>
                <a:ext uri="{7086D7ED-662C-493C-AF3F-5901B741268F}">
                  <a16:creationId xmlns:a16="http://schemas.microsoft.com/office/drawing/2010/main" id="{528CEAB0-A3E7-4177-B94E-94CA266EEF26}"/>
                </a:ext>
              </a:extLst>
            </p:cNvPr>
            <p:cNvSpPr/>
            <p:nvPr/>
          </p:nvSpPr>
          <p:spPr>
            <a:xfrm rot="0">
              <a:off x="2422852" y="1853956"/>
              <a:ext cx="244" cy="299"/>
            </a:xfrm>
            <a:custGeom>
              <a:avLst/>
              <a:gdLst/>
              <a:ahLst/>
              <a:cxnLst/>
              <a:rect b="b" l="0" r="r" t="0"/>
              <a:pathLst>
                <a:path h="22" w="18">
                  <a:moveTo>
                    <a:pt x="18" y="21"/>
                  </a:moveTo>
                  <a:cubicBezTo>
                    <a:pt x="11" y="14"/>
                    <a:pt x="4" y="7"/>
                    <a:pt x="0" y="0"/>
                  </a:cubicBezTo>
                  <a:cubicBezTo>
                    <a:pt x="4" y="7"/>
                    <a:pt x="11" y="14"/>
                    <a:pt x="18"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45" name="Google Shape;5159;p79">
              <a:extLst>
                <a:ext uri="{3F588F05-569D-49B9-AFB6-154FD7E196ED}">
                  <a16:creationId xmlns:a16="http://schemas.microsoft.com/office/drawing/2010/main" id="{8AA785FC-12E7-48F0-B064-2A8764C86101}"/>
                </a:ext>
              </a:extLst>
            </p:cNvPr>
            <p:cNvSpPr/>
            <p:nvPr/>
          </p:nvSpPr>
          <p:spPr>
            <a:xfrm rot="0">
              <a:off x="2422036" y="1852761"/>
              <a:ext cx="109" cy="204"/>
            </a:xfrm>
            <a:custGeom>
              <a:avLst/>
              <a:gdLst/>
              <a:ahLst/>
              <a:cxnLst/>
              <a:rect b="b" l="0" r="r" t="0"/>
              <a:pathLst>
                <a:path h="15" w="8">
                  <a:moveTo>
                    <a:pt x="1" y="1"/>
                  </a:moveTo>
                  <a:lnTo>
                    <a:pt x="8" y="15"/>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46" name="Google Shape;5160;p79">
              <a:extLst>
                <a:ext uri="{E39AAAC1-7B70-4AF0-A5F9-2DAC1C810AEA}">
                  <a16:creationId xmlns:a16="http://schemas.microsoft.com/office/drawing/2010/main" id="{C916CBE1-1DC5-4CEC-9030-8278301CA3AF}"/>
                </a:ext>
              </a:extLst>
            </p:cNvPr>
            <p:cNvSpPr/>
            <p:nvPr/>
          </p:nvSpPr>
          <p:spPr>
            <a:xfrm rot="0">
              <a:off x="2422186" y="1853045"/>
              <a:ext cx="584" cy="869"/>
            </a:xfrm>
            <a:custGeom>
              <a:avLst/>
              <a:gdLst/>
              <a:ahLst/>
              <a:cxnLst/>
              <a:rect b="b" l="0" r="r" t="0"/>
              <a:pathLst>
                <a:path h="64" w="43">
                  <a:moveTo>
                    <a:pt x="42" y="64"/>
                  </a:moveTo>
                  <a:cubicBezTo>
                    <a:pt x="28" y="43"/>
                    <a:pt x="14" y="22"/>
                    <a:pt x="0" y="1"/>
                  </a:cubicBezTo>
                  <a:cubicBezTo>
                    <a:pt x="14" y="22"/>
                    <a:pt x="28" y="43"/>
                    <a:pt x="42" y="6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47" name="Google Shape;5161;p79">
              <a:extLst>
                <a:ext uri="{19334462-3709-4BFA-B5B6-9C79D718EC5B}">
                  <a16:creationId xmlns:a16="http://schemas.microsoft.com/office/drawing/2010/main" id="{4B79C575-244C-48AC-9662-C76B972D2120}"/>
                </a:ext>
              </a:extLst>
            </p:cNvPr>
            <p:cNvSpPr/>
            <p:nvPr/>
          </p:nvSpPr>
          <p:spPr>
            <a:xfrm rot="0">
              <a:off x="2425988" y="1855612"/>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48" name="Google Shape;5162;p79">
              <a:extLst>
                <a:ext uri="{7B1CDF4A-6218-4B59-983C-5AC5FF13E8A3}">
                  <a16:creationId xmlns:a16="http://schemas.microsoft.com/office/drawing/2010/main" id="{E355CABD-66BF-4C05-A3F6-73CE3BDA30CE}"/>
                </a:ext>
              </a:extLst>
            </p:cNvPr>
            <p:cNvSpPr/>
            <p:nvPr/>
          </p:nvSpPr>
          <p:spPr>
            <a:xfrm rot="0">
              <a:off x="2424508" y="1855286"/>
              <a:ext cx="352" cy="109"/>
            </a:xfrm>
            <a:custGeom>
              <a:avLst/>
              <a:gdLst/>
              <a:ahLst/>
              <a:cxnLst/>
              <a:rect b="b" l="0" r="r" t="0"/>
              <a:pathLst>
                <a:path h="8" w="26">
                  <a:moveTo>
                    <a:pt x="25"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49" name="Google Shape;5163;p79">
              <a:extLst>
                <a:ext uri="{68762ACD-631D-44E7-A510-B5C07C92025B}">
                  <a16:creationId xmlns:a16="http://schemas.microsoft.com/office/drawing/2010/main" id="{D6A91AD3-8BBD-4FA4-8E8E-83187FBCFEDD}"/>
                </a:ext>
              </a:extLst>
            </p:cNvPr>
            <p:cNvSpPr/>
            <p:nvPr/>
          </p:nvSpPr>
          <p:spPr>
            <a:xfrm rot="0">
              <a:off x="2424141" y="1855096"/>
              <a:ext cx="380" cy="149"/>
            </a:xfrm>
            <a:custGeom>
              <a:avLst/>
              <a:gdLst/>
              <a:ahLst/>
              <a:cxnLst/>
              <a:rect b="b" l="0" r="r" t="0"/>
              <a:pathLst>
                <a:path h="11" w="28">
                  <a:moveTo>
                    <a:pt x="0" y="0"/>
                  </a:moveTo>
                  <a:cubicBezTo>
                    <a:pt x="10" y="4"/>
                    <a:pt x="17" y="7"/>
                    <a:pt x="28" y="11"/>
                  </a:cubicBezTo>
                  <a:cubicBezTo>
                    <a:pt x="21" y="7"/>
                    <a:pt x="10" y="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50" name="Google Shape;5164;p79">
              <a:extLst>
                <a:ext uri="{731C3C6C-058E-4F79-A172-E64E37BE232F}">
                  <a16:creationId xmlns:a16="http://schemas.microsoft.com/office/drawing/2010/main" id="{3E4A0889-2DA3-4830-A3DD-43D5AF821A6B}"/>
                </a:ext>
              </a:extLst>
            </p:cNvPr>
            <p:cNvSpPr/>
            <p:nvPr/>
          </p:nvSpPr>
          <p:spPr>
            <a:xfrm rot="0">
              <a:off x="2423137" y="1854281"/>
              <a:ext cx="339" cy="352"/>
            </a:xfrm>
            <a:custGeom>
              <a:avLst/>
              <a:gdLst/>
              <a:ahLst/>
              <a:cxnLst/>
              <a:rect b="b" l="0" r="r" t="0"/>
              <a:pathLst>
                <a:path h="26" w="25">
                  <a:moveTo>
                    <a:pt x="25" y="25"/>
                  </a:moveTo>
                  <a:cubicBezTo>
                    <a:pt x="14" y="18"/>
                    <a:pt x="7" y="11"/>
                    <a:pt x="0" y="1"/>
                  </a:cubicBezTo>
                  <a:cubicBezTo>
                    <a:pt x="7" y="11"/>
                    <a:pt x="14" y="18"/>
                    <a:pt x="25"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51" name="Google Shape;5165;p79">
              <a:extLst>
                <a:ext uri="{AB202D82-FF96-417F-B7B0-1722C24874C2}">
                  <a16:creationId xmlns:a16="http://schemas.microsoft.com/office/drawing/2010/main" id="{6840A0E1-B3E7-4588-ABC0-8FB0A7BCBF11}"/>
                </a:ext>
              </a:extLst>
            </p:cNvPr>
            <p:cNvSpPr/>
            <p:nvPr/>
          </p:nvSpPr>
          <p:spPr>
            <a:xfrm rot="0">
              <a:off x="2423842" y="1854906"/>
              <a:ext cx="299" cy="204"/>
            </a:xfrm>
            <a:custGeom>
              <a:avLst/>
              <a:gdLst/>
              <a:ahLst/>
              <a:cxnLst/>
              <a:rect b="b" l="0" r="r" t="0"/>
              <a:pathLst>
                <a:path h="15" w="22">
                  <a:moveTo>
                    <a:pt x="22" y="14"/>
                  </a:moveTo>
                  <a:cubicBezTo>
                    <a:pt x="15" y="7"/>
                    <a:pt x="8" y="4"/>
                    <a:pt x="1" y="0"/>
                  </a:cubicBezTo>
                  <a:cubicBezTo>
                    <a:pt x="8" y="4"/>
                    <a:pt x="15" y="7"/>
                    <a:pt x="22"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52" name="Google Shape;5166;p79">
              <a:extLst>
                <a:ext uri="{0F9E27F2-8F4F-4E91-A905-555BFECD4F75}">
                  <a16:creationId xmlns:a16="http://schemas.microsoft.com/office/drawing/2010/main" id="{8ACCF541-4682-4E0F-9283-80C26892AE93}"/>
                </a:ext>
              </a:extLst>
            </p:cNvPr>
            <p:cNvSpPr/>
            <p:nvPr/>
          </p:nvSpPr>
          <p:spPr>
            <a:xfrm rot="0">
              <a:off x="2423421" y="1854621"/>
              <a:ext cx="339" cy="244"/>
            </a:xfrm>
            <a:custGeom>
              <a:avLst/>
              <a:gdLst/>
              <a:ahLst/>
              <a:cxnLst/>
              <a:rect b="b" l="0" r="r" t="0"/>
              <a:pathLst>
                <a:path h="18" w="25">
                  <a:moveTo>
                    <a:pt x="25" y="18"/>
                  </a:moveTo>
                  <a:cubicBezTo>
                    <a:pt x="18" y="11"/>
                    <a:pt x="11" y="4"/>
                    <a:pt x="0" y="0"/>
                  </a:cubicBezTo>
                  <a:cubicBezTo>
                    <a:pt x="11" y="4"/>
                    <a:pt x="18" y="11"/>
                    <a:pt x="25"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53" name="Google Shape;5167;p79">
              <a:extLst>
                <a:ext uri="{FA7E060B-0FB6-49A0-A878-E22BF43720FC}">
                  <a16:creationId xmlns:a16="http://schemas.microsoft.com/office/drawing/2010/main" id="{5461048C-D8B3-4622-A655-6F5441DDE0A3}"/>
                </a:ext>
              </a:extLst>
            </p:cNvPr>
            <p:cNvSpPr/>
            <p:nvPr/>
          </p:nvSpPr>
          <p:spPr>
            <a:xfrm rot="0">
              <a:off x="2424847" y="1855381"/>
              <a:ext cx="720" cy="204"/>
            </a:xfrm>
            <a:custGeom>
              <a:avLst/>
              <a:gdLst/>
              <a:ahLst/>
              <a:cxnLst/>
              <a:rect b="b" l="0" r="r" t="0"/>
              <a:pathLst>
                <a:path h="15" w="53">
                  <a:moveTo>
                    <a:pt x="53" y="14"/>
                  </a:moveTo>
                  <a:cubicBezTo>
                    <a:pt x="35" y="11"/>
                    <a:pt x="18" y="7"/>
                    <a:pt x="0" y="0"/>
                  </a:cubicBezTo>
                  <a:cubicBezTo>
                    <a:pt x="18" y="7"/>
                    <a:pt x="35" y="11"/>
                    <a:pt x="53"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54" name="Google Shape;5168;p79">
              <a:extLst>
                <a:ext uri="{20C9048E-257C-4AF0-A92E-F3F1E1B9F1E7}">
                  <a16:creationId xmlns:a16="http://schemas.microsoft.com/office/drawing/2010/main" id="{0591A62A-4476-4262-A6B0-31AF9558ECCF}"/>
                </a:ext>
              </a:extLst>
            </p:cNvPr>
            <p:cNvSpPr/>
            <p:nvPr/>
          </p:nvSpPr>
          <p:spPr>
            <a:xfrm rot="0">
              <a:off x="2431365" y="1843827"/>
              <a:ext cx="33047" cy="26544"/>
            </a:xfrm>
            <a:custGeom>
              <a:avLst/>
              <a:gdLst/>
              <a:ahLst/>
              <a:cxnLst/>
              <a:rect b="b" l="0" r="r" t="0"/>
              <a:pathLst>
                <a:path h="1955" w="2434">
                  <a:moveTo>
                    <a:pt x="2332" y="1"/>
                  </a:moveTo>
                  <a:cubicBezTo>
                    <a:pt x="2216" y="71"/>
                    <a:pt x="1905" y="410"/>
                    <a:pt x="1765" y="687"/>
                  </a:cubicBezTo>
                  <a:cubicBezTo>
                    <a:pt x="1602" y="1000"/>
                    <a:pt x="1194" y="1222"/>
                    <a:pt x="815" y="1222"/>
                  </a:cubicBezTo>
                  <a:cubicBezTo>
                    <a:pt x="762" y="1222"/>
                    <a:pt x="709" y="1217"/>
                    <a:pt x="658" y="1208"/>
                  </a:cubicBezTo>
                  <a:cubicBezTo>
                    <a:pt x="593" y="1196"/>
                    <a:pt x="535" y="1191"/>
                    <a:pt x="484" y="1191"/>
                  </a:cubicBezTo>
                  <a:cubicBezTo>
                    <a:pt x="286" y="1191"/>
                    <a:pt x="186" y="1270"/>
                    <a:pt x="109" y="1331"/>
                  </a:cubicBezTo>
                  <a:cubicBezTo>
                    <a:pt x="91" y="1345"/>
                    <a:pt x="74" y="1355"/>
                    <a:pt x="60" y="1366"/>
                  </a:cubicBezTo>
                  <a:cubicBezTo>
                    <a:pt x="42" y="1380"/>
                    <a:pt x="21" y="1387"/>
                    <a:pt x="0" y="1387"/>
                  </a:cubicBezTo>
                  <a:cubicBezTo>
                    <a:pt x="4" y="1397"/>
                    <a:pt x="7" y="1405"/>
                    <a:pt x="11" y="1412"/>
                  </a:cubicBezTo>
                  <a:lnTo>
                    <a:pt x="18" y="1426"/>
                  </a:lnTo>
                  <a:cubicBezTo>
                    <a:pt x="21" y="1440"/>
                    <a:pt x="28" y="1454"/>
                    <a:pt x="35" y="1468"/>
                  </a:cubicBezTo>
                  <a:lnTo>
                    <a:pt x="42" y="1478"/>
                  </a:lnTo>
                  <a:cubicBezTo>
                    <a:pt x="49" y="1489"/>
                    <a:pt x="53" y="1499"/>
                    <a:pt x="60" y="1510"/>
                  </a:cubicBezTo>
                  <a:lnTo>
                    <a:pt x="70" y="1527"/>
                  </a:lnTo>
                  <a:lnTo>
                    <a:pt x="88" y="1552"/>
                  </a:lnTo>
                  <a:lnTo>
                    <a:pt x="98" y="1566"/>
                  </a:lnTo>
                  <a:lnTo>
                    <a:pt x="112" y="1587"/>
                  </a:lnTo>
                  <a:lnTo>
                    <a:pt x="126" y="1601"/>
                  </a:lnTo>
                  <a:lnTo>
                    <a:pt x="144" y="1625"/>
                  </a:lnTo>
                  <a:lnTo>
                    <a:pt x="154" y="1636"/>
                  </a:lnTo>
                  <a:lnTo>
                    <a:pt x="175" y="1660"/>
                  </a:lnTo>
                  <a:lnTo>
                    <a:pt x="182" y="1667"/>
                  </a:lnTo>
                  <a:lnTo>
                    <a:pt x="210" y="1695"/>
                  </a:lnTo>
                  <a:lnTo>
                    <a:pt x="221" y="1706"/>
                  </a:lnTo>
                  <a:lnTo>
                    <a:pt x="238" y="1723"/>
                  </a:lnTo>
                  <a:lnTo>
                    <a:pt x="249" y="1734"/>
                  </a:lnTo>
                  <a:lnTo>
                    <a:pt x="263" y="1748"/>
                  </a:lnTo>
                  <a:lnTo>
                    <a:pt x="277" y="1755"/>
                  </a:lnTo>
                  <a:lnTo>
                    <a:pt x="291" y="1765"/>
                  </a:lnTo>
                  <a:lnTo>
                    <a:pt x="298" y="1776"/>
                  </a:lnTo>
                  <a:lnTo>
                    <a:pt x="312" y="1786"/>
                  </a:lnTo>
                  <a:lnTo>
                    <a:pt x="319" y="1790"/>
                  </a:lnTo>
                  <a:lnTo>
                    <a:pt x="336" y="1800"/>
                  </a:lnTo>
                  <a:lnTo>
                    <a:pt x="340" y="1804"/>
                  </a:lnTo>
                  <a:lnTo>
                    <a:pt x="350" y="1811"/>
                  </a:lnTo>
                  <a:cubicBezTo>
                    <a:pt x="434" y="1832"/>
                    <a:pt x="518" y="1849"/>
                    <a:pt x="602" y="1856"/>
                  </a:cubicBezTo>
                  <a:cubicBezTo>
                    <a:pt x="833" y="1888"/>
                    <a:pt x="1183" y="1926"/>
                    <a:pt x="1425" y="1947"/>
                  </a:cubicBezTo>
                  <a:lnTo>
                    <a:pt x="1540" y="1954"/>
                  </a:lnTo>
                  <a:lnTo>
                    <a:pt x="1709" y="1527"/>
                  </a:lnTo>
                  <a:lnTo>
                    <a:pt x="2048" y="1100"/>
                  </a:lnTo>
                  <a:lnTo>
                    <a:pt x="2048" y="645"/>
                  </a:lnTo>
                  <a:lnTo>
                    <a:pt x="2304" y="645"/>
                  </a:lnTo>
                  <a:lnTo>
                    <a:pt x="2433" y="568"/>
                  </a:lnTo>
                  <a:cubicBezTo>
                    <a:pt x="2405" y="445"/>
                    <a:pt x="2388" y="319"/>
                    <a:pt x="2370" y="218"/>
                  </a:cubicBezTo>
                  <a:cubicBezTo>
                    <a:pt x="2360" y="137"/>
                    <a:pt x="2346" y="50"/>
                    <a:pt x="233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55" name="Google Shape;5169;p79">
              <a:extLst>
                <a:ext uri="{ACB9D28C-0DE4-4AD2-9ADA-EE7BD1F0E483}">
                  <a16:creationId xmlns:a16="http://schemas.microsoft.com/office/drawing/2010/main" id="{0A29A494-EDE3-4E21-90B6-6F57AE4ECC6A}"/>
                </a:ext>
              </a:extLst>
            </p:cNvPr>
            <p:cNvSpPr/>
            <p:nvPr/>
          </p:nvSpPr>
          <p:spPr>
            <a:xfrm rot="0">
              <a:off x="2435681" y="1868117"/>
              <a:ext cx="258" cy="163"/>
            </a:xfrm>
            <a:custGeom>
              <a:avLst/>
              <a:gdLst/>
              <a:ahLst/>
              <a:cxnLst/>
              <a:rect b="b" l="0" r="r" t="0"/>
              <a:pathLst>
                <a:path h="12" w="19">
                  <a:moveTo>
                    <a:pt x="18"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56" name="Google Shape;5170;p79">
              <a:extLst>
                <a:ext uri="{B679AEAD-5CBE-453E-AE23-6C66A32B28A6}">
                  <a16:creationId xmlns:a16="http://schemas.microsoft.com/office/drawing/2010/main" id="{B7D18B8D-10EE-4048-B98B-90ADF497C903}"/>
                </a:ext>
              </a:extLst>
            </p:cNvPr>
            <p:cNvSpPr/>
            <p:nvPr/>
          </p:nvSpPr>
          <p:spPr>
            <a:xfrm rot="0">
              <a:off x="2432695" y="1865035"/>
              <a:ext cx="204" cy="299"/>
            </a:xfrm>
            <a:custGeom>
              <a:avLst/>
              <a:gdLst/>
              <a:ahLst/>
              <a:cxnLst/>
              <a:rect b="b" l="0" r="r" t="0"/>
              <a:pathLst>
                <a:path h="22" w="15">
                  <a:moveTo>
                    <a:pt x="14" y="21"/>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57" name="Google Shape;5171;p79">
              <a:extLst>
                <a:ext uri="{1B987FB8-775F-451C-B0E4-84DA8C6ED56D}">
                  <a16:creationId xmlns:a16="http://schemas.microsoft.com/office/drawing/2010/main" id="{B3ACA511-B0A2-4D78-85BA-1B3678B4572E}"/>
                </a:ext>
              </a:extLst>
            </p:cNvPr>
            <p:cNvSpPr/>
            <p:nvPr/>
          </p:nvSpPr>
          <p:spPr>
            <a:xfrm rot="0">
              <a:off x="2435397" y="1867886"/>
              <a:ext cx="204" cy="149"/>
            </a:xfrm>
            <a:custGeom>
              <a:avLst/>
              <a:gdLst/>
              <a:ahLst/>
              <a:cxnLst/>
              <a:rect b="b" l="0" r="r" t="0"/>
              <a:pathLst>
                <a:path h="11" w="15">
                  <a:moveTo>
                    <a:pt x="15" y="1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58" name="Google Shape;5172;p79">
              <a:extLst>
                <a:ext uri="{82C8061B-F959-472B-85BD-86138220E987}">
                  <a16:creationId xmlns:a16="http://schemas.microsoft.com/office/drawing/2010/main" id="{E254778B-3FAA-4EDB-BD06-0FB213B891CC}"/>
                </a:ext>
              </a:extLst>
            </p:cNvPr>
            <p:cNvSpPr/>
            <p:nvPr/>
          </p:nvSpPr>
          <p:spPr>
            <a:xfrm rot="0">
              <a:off x="2439538" y="1869026"/>
              <a:ext cx="11174" cy="1249"/>
            </a:xfrm>
            <a:custGeom>
              <a:avLst/>
              <a:gdLst/>
              <a:ahLst/>
              <a:cxnLst/>
              <a:rect b="b" l="0" r="r" t="0"/>
              <a:pathLst>
                <a:path h="92" w="823">
                  <a:moveTo>
                    <a:pt x="0" y="0"/>
                  </a:moveTo>
                  <a:lnTo>
                    <a:pt x="0" y="0"/>
                  </a:lnTo>
                  <a:cubicBezTo>
                    <a:pt x="231" y="32"/>
                    <a:pt x="571" y="70"/>
                    <a:pt x="823" y="91"/>
                  </a:cubicBezTo>
                  <a:cubicBezTo>
                    <a:pt x="581" y="70"/>
                    <a:pt x="235" y="32"/>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59" name="Google Shape;5173;p79">
              <a:extLst>
                <a:ext uri="{ACBA241E-6248-49BA-984B-9C6501E26664}">
                  <a16:creationId xmlns:a16="http://schemas.microsoft.com/office/drawing/2010/main" id="{9D904A03-8B36-4D5D-A4B3-BB8A4549BD34}"/>
                </a:ext>
              </a:extLst>
            </p:cNvPr>
            <p:cNvSpPr/>
            <p:nvPr/>
          </p:nvSpPr>
          <p:spPr>
            <a:xfrm rot="0">
              <a:off x="2435967" y="1868265"/>
              <a:ext cx="163" cy="149"/>
            </a:xfrm>
            <a:custGeom>
              <a:avLst/>
              <a:gdLst/>
              <a:ahLst/>
              <a:cxnLst/>
              <a:rect b="b" l="0" r="r" t="0"/>
              <a:pathLst>
                <a:path h="11" w="12">
                  <a:moveTo>
                    <a:pt x="11" y="11"/>
                  </a:moveTo>
                  <a:lnTo>
                    <a:pt x="11" y="11"/>
                  </a:ln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60" name="Google Shape;5174;p79">
              <a:extLst>
                <a:ext uri="{06353F0D-9793-409D-9FF4-584C073BD87A}">
                  <a16:creationId xmlns:a16="http://schemas.microsoft.com/office/drawing/2010/main" id="{7A6F4436-66EA-4910-AC4A-4CF45B875433}"/>
                </a:ext>
              </a:extLst>
            </p:cNvPr>
            <p:cNvSpPr/>
            <p:nvPr/>
          </p:nvSpPr>
          <p:spPr>
            <a:xfrm rot="0">
              <a:off x="2432314" y="1864505"/>
              <a:ext cx="244" cy="352"/>
            </a:xfrm>
            <a:custGeom>
              <a:avLst/>
              <a:gdLst/>
              <a:ahLst/>
              <a:cxnLst/>
              <a:rect b="b" l="0" r="r" t="0"/>
              <a:pathLst>
                <a:path h="26" w="18">
                  <a:moveTo>
                    <a:pt x="18" y="2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61" name="Google Shape;5175;p79">
              <a:extLst>
                <a:ext uri="{94998B00-F4F2-48A5-973B-C65DD431662D}">
                  <a16:creationId xmlns:a16="http://schemas.microsoft.com/office/drawing/2010/main" id="{B6FEDE81-7028-431A-99BC-C4A9CC2B0C8F}"/>
                </a:ext>
              </a:extLst>
            </p:cNvPr>
            <p:cNvSpPr/>
            <p:nvPr/>
          </p:nvSpPr>
          <p:spPr>
            <a:xfrm rot="0">
              <a:off x="2431365" y="1862645"/>
              <a:ext cx="149" cy="352"/>
            </a:xfrm>
            <a:custGeom>
              <a:avLst/>
              <a:gdLst/>
              <a:ahLst/>
              <a:cxnLst/>
              <a:rect b="b" l="0" r="r" t="0"/>
              <a:pathLst>
                <a:path h="26" w="11">
                  <a:moveTo>
                    <a:pt x="0" y="1"/>
                  </a:moveTo>
                  <a:cubicBezTo>
                    <a:pt x="4" y="8"/>
                    <a:pt x="7" y="15"/>
                    <a:pt x="11" y="26"/>
                  </a:cubicBezTo>
                  <a:cubicBezTo>
                    <a:pt x="7" y="15"/>
                    <a:pt x="4"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62" name="Google Shape;5176;p79">
              <a:extLst>
                <a:ext uri="{F1BFDD4C-0CA9-4614-AD18-9BC8757CE749}">
                  <a16:creationId xmlns:a16="http://schemas.microsoft.com/office/drawing/2010/main" id="{291D2501-FBCE-48AC-963C-3379E7000461}"/>
                </a:ext>
              </a:extLst>
            </p:cNvPr>
            <p:cNvSpPr/>
            <p:nvPr/>
          </p:nvSpPr>
          <p:spPr>
            <a:xfrm rot="0">
              <a:off x="2435071" y="1867601"/>
              <a:ext cx="204" cy="204"/>
            </a:xfrm>
            <a:custGeom>
              <a:avLst/>
              <a:gdLst/>
              <a:ahLst/>
              <a:cxnLst/>
              <a:rect b="b" l="0" r="r" t="0"/>
              <a:pathLst>
                <a:path h="15" w="15">
                  <a:moveTo>
                    <a:pt x="14" y="1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63" name="Google Shape;5177;p79">
              <a:extLst>
                <a:ext uri="{EDC5D065-7A7F-4352-9E5C-2EF0B923876D}">
                  <a16:creationId xmlns:a16="http://schemas.microsoft.com/office/drawing/2010/main" id="{3E8433E6-415B-4FC3-ADCF-3CA97F0AA869}"/>
                </a:ext>
              </a:extLst>
            </p:cNvPr>
            <p:cNvSpPr/>
            <p:nvPr/>
          </p:nvSpPr>
          <p:spPr>
            <a:xfrm rot="0">
              <a:off x="2433021" y="1865551"/>
              <a:ext cx="258" cy="299"/>
            </a:xfrm>
            <a:custGeom>
              <a:avLst/>
              <a:gdLst/>
              <a:ahLst/>
              <a:cxnLst/>
              <a:rect b="b" l="0" r="r" t="0"/>
              <a:pathLst>
                <a:path h="22" w="19">
                  <a:moveTo>
                    <a:pt x="18" y="22"/>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64" name="Google Shape;5178;p79">
              <a:extLst>
                <a:ext uri="{0B6B5C89-1A08-4D1E-8F25-C24D888CB4E9}">
                  <a16:creationId xmlns:a16="http://schemas.microsoft.com/office/drawing/2010/main" id="{F22B8BE3-0931-43DD-B27F-1894A61E9487}"/>
                </a:ext>
              </a:extLst>
            </p:cNvPr>
            <p:cNvSpPr/>
            <p:nvPr/>
          </p:nvSpPr>
          <p:spPr>
            <a:xfrm rot="0">
              <a:off x="2434732" y="1867316"/>
              <a:ext cx="204" cy="204"/>
            </a:xfrm>
            <a:custGeom>
              <a:avLst/>
              <a:gdLst/>
              <a:ahLst/>
              <a:cxnLst/>
              <a:rect b="b" l="0" r="r" t="0"/>
              <a:pathLst>
                <a:path h="15" w="15">
                  <a:moveTo>
                    <a:pt x="15" y="1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65" name="Google Shape;5179;p79">
              <a:extLst>
                <a:ext uri="{516B403C-A5AA-4848-A3CA-F3E7B8AFA385}">
                  <a16:creationId xmlns:a16="http://schemas.microsoft.com/office/drawing/2010/main" id="{02762FB7-87DD-43DB-88D5-A1A86F568A51}"/>
                </a:ext>
              </a:extLst>
            </p:cNvPr>
            <p:cNvSpPr/>
            <p:nvPr/>
          </p:nvSpPr>
          <p:spPr>
            <a:xfrm rot="0">
              <a:off x="2433456" y="1865985"/>
              <a:ext cx="299" cy="339"/>
            </a:xfrm>
            <a:custGeom>
              <a:avLst/>
              <a:gdLst/>
              <a:ahLst/>
              <a:cxnLst/>
              <a:rect b="b" l="0" r="r" t="0"/>
              <a:pathLst>
                <a:path h="25" w="22">
                  <a:moveTo>
                    <a:pt x="21" y="25"/>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66" name="Google Shape;5180;p79">
              <a:extLst>
                <a:ext uri="{263DD9CF-8E5B-48AA-8CC2-BFFFED4A76E2}">
                  <a16:creationId xmlns:a16="http://schemas.microsoft.com/office/drawing/2010/main" id="{93C046E1-B435-48B2-BF73-645E3A735990}"/>
                </a:ext>
              </a:extLst>
            </p:cNvPr>
            <p:cNvSpPr/>
            <p:nvPr/>
          </p:nvSpPr>
          <p:spPr>
            <a:xfrm rot="0">
              <a:off x="2434352" y="1866936"/>
              <a:ext cx="258" cy="244"/>
            </a:xfrm>
            <a:custGeom>
              <a:avLst/>
              <a:gdLst/>
              <a:ahLst/>
              <a:cxnLst/>
              <a:rect b="b" l="0" r="r" t="0"/>
              <a:pathLst>
                <a:path h="18" w="19">
                  <a:moveTo>
                    <a:pt x="18" y="18"/>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67" name="Google Shape;5181;p79">
              <a:extLst>
                <a:ext uri="{A21ADDB0-D641-4EC9-8989-8A135CFC8A7F}">
                  <a16:creationId xmlns:a16="http://schemas.microsoft.com/office/drawing/2010/main" id="{5268FF28-1FE9-48D0-BC89-AC21BEFA5506}"/>
                </a:ext>
              </a:extLst>
            </p:cNvPr>
            <p:cNvSpPr/>
            <p:nvPr/>
          </p:nvSpPr>
          <p:spPr>
            <a:xfrm rot="0">
              <a:off x="2431935" y="1863840"/>
              <a:ext cx="244" cy="448"/>
            </a:xfrm>
            <a:custGeom>
              <a:avLst/>
              <a:gdLst/>
              <a:ahLst/>
              <a:cxnLst/>
              <a:rect b="b" l="0" r="r" t="0"/>
              <a:pathLst>
                <a:path h="33" w="18">
                  <a:moveTo>
                    <a:pt x="18" y="32"/>
                  </a:moveTo>
                  <a:cubicBezTo>
                    <a:pt x="11" y="22"/>
                    <a:pt x="7" y="11"/>
                    <a:pt x="0" y="1"/>
                  </a:cubicBezTo>
                  <a:cubicBezTo>
                    <a:pt x="7" y="11"/>
                    <a:pt x="11" y="22"/>
                    <a:pt x="18"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68" name="Google Shape;5182;p79">
              <a:extLst>
                <a:ext uri="{2774120C-F48E-4466-B63F-B52A63D1E4B4}">
                  <a16:creationId xmlns:a16="http://schemas.microsoft.com/office/drawing/2010/main" id="{C3CB0261-7393-4B38-AE8F-FC81874C8282}"/>
                </a:ext>
              </a:extLst>
            </p:cNvPr>
            <p:cNvSpPr/>
            <p:nvPr/>
          </p:nvSpPr>
          <p:spPr>
            <a:xfrm rot="0">
              <a:off x="2433836" y="1866459"/>
              <a:ext cx="394" cy="394"/>
            </a:xfrm>
            <a:custGeom>
              <a:avLst/>
              <a:gdLst/>
              <a:ahLst/>
              <a:cxnLst/>
              <a:rect b="b" l="0" r="r" t="0"/>
              <a:pathLst>
                <a:path h="29" w="29">
                  <a:moveTo>
                    <a:pt x="28" y="28"/>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69" name="Google Shape;5183;p79">
              <a:extLst>
                <a:ext uri="{E55AA15F-8F26-49A4-BC83-1F593D37DB76}">
                  <a16:creationId xmlns:a16="http://schemas.microsoft.com/office/drawing/2010/main" id="{79F25DDD-380C-49B3-95FE-EAF95D874309}"/>
                </a:ext>
              </a:extLst>
            </p:cNvPr>
            <p:cNvSpPr/>
            <p:nvPr/>
          </p:nvSpPr>
          <p:spPr>
            <a:xfrm rot="0">
              <a:off x="2431594" y="1863134"/>
              <a:ext cx="258" cy="624"/>
            </a:xfrm>
            <a:custGeom>
              <a:avLst/>
              <a:gdLst/>
              <a:ahLst/>
              <a:cxnLst/>
              <a:rect b="b" l="0" r="r" t="0"/>
              <a:pathLst>
                <a:path h="46" w="19">
                  <a:moveTo>
                    <a:pt x="18" y="46"/>
                  </a:moveTo>
                  <a:cubicBezTo>
                    <a:pt x="11" y="32"/>
                    <a:pt x="4" y="14"/>
                    <a:pt x="1" y="0"/>
                  </a:cubicBezTo>
                  <a:cubicBezTo>
                    <a:pt x="4" y="14"/>
                    <a:pt x="11" y="32"/>
                    <a:pt x="18" y="4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70" name="Google Shape;5184;p79">
              <a:extLst>
                <a:ext uri="{6DFC1D10-D10C-4A6F-99A1-90F2E2A1E4A2}">
                  <a16:creationId xmlns:a16="http://schemas.microsoft.com/office/drawing/2010/main" id="{81FE1011-3631-406D-A51B-9836BE7C7596}"/>
                </a:ext>
              </a:extLst>
            </p:cNvPr>
            <p:cNvSpPr/>
            <p:nvPr/>
          </p:nvSpPr>
          <p:spPr>
            <a:xfrm rot="0">
              <a:off x="2452274" y="1864560"/>
              <a:ext cx="2295" cy="5810"/>
            </a:xfrm>
            <a:custGeom>
              <a:avLst/>
              <a:gdLst/>
              <a:ahLst/>
              <a:cxnLst/>
              <a:rect b="b" l="0" r="r" t="0"/>
              <a:pathLst>
                <a:path h="428" w="169">
                  <a:moveTo>
                    <a:pt x="0" y="427"/>
                  </a:moveTo>
                  <a:lnTo>
                    <a:pt x="169"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71" name="Google Shape;5185;p79">
              <a:extLst>
                <a:ext uri="{0D412F1E-3AE4-4F5C-A631-44B042295EBD}">
                  <a16:creationId xmlns:a16="http://schemas.microsoft.com/office/drawing/2010/main" id="{FB538C2E-4EC3-47CC-AF0E-A19713359CEC}"/>
                </a:ext>
              </a:extLst>
            </p:cNvPr>
            <p:cNvSpPr/>
            <p:nvPr/>
          </p:nvSpPr>
          <p:spPr>
            <a:xfrm rot="0">
              <a:off x="2782384" y="1996355"/>
              <a:ext cx="29246" cy="38139"/>
            </a:xfrm>
            <a:custGeom>
              <a:avLst/>
              <a:gdLst/>
              <a:ahLst/>
              <a:cxnLst/>
              <a:rect b="b" l="0" r="r" t="0"/>
              <a:pathLst>
                <a:path h="2809" w="2154">
                  <a:moveTo>
                    <a:pt x="1" y="1"/>
                  </a:moveTo>
                  <a:cubicBezTo>
                    <a:pt x="102" y="267"/>
                    <a:pt x="116" y="536"/>
                    <a:pt x="123" y="775"/>
                  </a:cubicBezTo>
                  <a:cubicBezTo>
                    <a:pt x="123" y="967"/>
                    <a:pt x="312" y="1244"/>
                    <a:pt x="463" y="1468"/>
                  </a:cubicBezTo>
                  <a:cubicBezTo>
                    <a:pt x="561" y="1608"/>
                    <a:pt x="641" y="1727"/>
                    <a:pt x="673" y="1811"/>
                  </a:cubicBezTo>
                  <a:cubicBezTo>
                    <a:pt x="725" y="1968"/>
                    <a:pt x="820" y="2035"/>
                    <a:pt x="1034" y="2182"/>
                  </a:cubicBezTo>
                  <a:cubicBezTo>
                    <a:pt x="1076" y="2210"/>
                    <a:pt x="1121" y="2245"/>
                    <a:pt x="1174" y="2283"/>
                  </a:cubicBezTo>
                  <a:cubicBezTo>
                    <a:pt x="1541" y="2546"/>
                    <a:pt x="2031" y="2809"/>
                    <a:pt x="2150" y="2809"/>
                  </a:cubicBezTo>
                  <a:cubicBezTo>
                    <a:pt x="2154" y="2714"/>
                    <a:pt x="1947" y="2318"/>
                    <a:pt x="1776" y="2140"/>
                  </a:cubicBezTo>
                  <a:cubicBezTo>
                    <a:pt x="1629" y="1986"/>
                    <a:pt x="1671" y="1702"/>
                    <a:pt x="1713" y="1401"/>
                  </a:cubicBezTo>
                  <a:cubicBezTo>
                    <a:pt x="1730" y="1279"/>
                    <a:pt x="1744" y="1160"/>
                    <a:pt x="1748" y="1041"/>
                  </a:cubicBezTo>
                  <a:cubicBezTo>
                    <a:pt x="1751" y="866"/>
                    <a:pt x="1667" y="810"/>
                    <a:pt x="1555" y="736"/>
                  </a:cubicBezTo>
                  <a:cubicBezTo>
                    <a:pt x="1468" y="680"/>
                    <a:pt x="1373" y="617"/>
                    <a:pt x="1331" y="487"/>
                  </a:cubicBezTo>
                  <a:cubicBezTo>
                    <a:pt x="1296" y="382"/>
                    <a:pt x="1261" y="372"/>
                    <a:pt x="1216" y="358"/>
                  </a:cubicBezTo>
                  <a:cubicBezTo>
                    <a:pt x="1142" y="347"/>
                    <a:pt x="1083" y="291"/>
                    <a:pt x="1065" y="218"/>
                  </a:cubicBezTo>
                  <a:cubicBezTo>
                    <a:pt x="1062" y="214"/>
                    <a:pt x="1062" y="211"/>
                    <a:pt x="1058" y="207"/>
                  </a:cubicBezTo>
                  <a:lnTo>
                    <a:pt x="1055" y="207"/>
                  </a:lnTo>
                  <a:lnTo>
                    <a:pt x="1044" y="218"/>
                  </a:lnTo>
                  <a:lnTo>
                    <a:pt x="1041" y="221"/>
                  </a:lnTo>
                  <a:cubicBezTo>
                    <a:pt x="1037" y="225"/>
                    <a:pt x="1034" y="228"/>
                    <a:pt x="1034" y="232"/>
                  </a:cubicBezTo>
                  <a:lnTo>
                    <a:pt x="1030" y="235"/>
                  </a:lnTo>
                  <a:cubicBezTo>
                    <a:pt x="1027" y="239"/>
                    <a:pt x="1023" y="242"/>
                    <a:pt x="1023" y="249"/>
                  </a:cubicBezTo>
                  <a:cubicBezTo>
                    <a:pt x="1020" y="253"/>
                    <a:pt x="1020" y="256"/>
                    <a:pt x="1016" y="263"/>
                  </a:cubicBezTo>
                  <a:lnTo>
                    <a:pt x="1016" y="267"/>
                  </a:lnTo>
                  <a:cubicBezTo>
                    <a:pt x="1016" y="270"/>
                    <a:pt x="1016" y="274"/>
                    <a:pt x="1016" y="277"/>
                  </a:cubicBezTo>
                  <a:lnTo>
                    <a:pt x="1016" y="284"/>
                  </a:lnTo>
                  <a:lnTo>
                    <a:pt x="1013" y="298"/>
                  </a:lnTo>
                  <a:cubicBezTo>
                    <a:pt x="1006" y="330"/>
                    <a:pt x="995" y="393"/>
                    <a:pt x="932" y="403"/>
                  </a:cubicBezTo>
                  <a:lnTo>
                    <a:pt x="915" y="403"/>
                  </a:lnTo>
                  <a:lnTo>
                    <a:pt x="901" y="407"/>
                  </a:lnTo>
                  <a:lnTo>
                    <a:pt x="897" y="407"/>
                  </a:lnTo>
                  <a:lnTo>
                    <a:pt x="876" y="410"/>
                  </a:lnTo>
                  <a:lnTo>
                    <a:pt x="845" y="410"/>
                  </a:lnTo>
                  <a:lnTo>
                    <a:pt x="820" y="414"/>
                  </a:lnTo>
                  <a:lnTo>
                    <a:pt x="810" y="414"/>
                  </a:lnTo>
                  <a:lnTo>
                    <a:pt x="782" y="417"/>
                  </a:lnTo>
                  <a:lnTo>
                    <a:pt x="617" y="417"/>
                  </a:lnTo>
                  <a:lnTo>
                    <a:pt x="596" y="414"/>
                  </a:lnTo>
                  <a:lnTo>
                    <a:pt x="582" y="410"/>
                  </a:lnTo>
                  <a:lnTo>
                    <a:pt x="561" y="407"/>
                  </a:lnTo>
                  <a:lnTo>
                    <a:pt x="547" y="403"/>
                  </a:lnTo>
                  <a:lnTo>
                    <a:pt x="529" y="400"/>
                  </a:lnTo>
                  <a:lnTo>
                    <a:pt x="519" y="396"/>
                  </a:lnTo>
                  <a:lnTo>
                    <a:pt x="501" y="386"/>
                  </a:lnTo>
                  <a:lnTo>
                    <a:pt x="491" y="382"/>
                  </a:lnTo>
                  <a:cubicBezTo>
                    <a:pt x="484" y="379"/>
                    <a:pt x="477" y="372"/>
                    <a:pt x="470" y="368"/>
                  </a:cubicBezTo>
                  <a:cubicBezTo>
                    <a:pt x="442" y="347"/>
                    <a:pt x="424" y="316"/>
                    <a:pt x="424" y="281"/>
                  </a:cubicBezTo>
                  <a:cubicBezTo>
                    <a:pt x="431" y="151"/>
                    <a:pt x="337" y="39"/>
                    <a:pt x="211" y="22"/>
                  </a:cubicBezTo>
                  <a:cubicBezTo>
                    <a:pt x="179" y="18"/>
                    <a:pt x="148" y="11"/>
                    <a:pt x="116" y="8"/>
                  </a:cubicBezTo>
                  <a:lnTo>
                    <a:pt x="88" y="8"/>
                  </a:lnTo>
                  <a:cubicBezTo>
                    <a:pt x="67" y="8"/>
                    <a:pt x="46" y="4"/>
                    <a:pt x="2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72" name="Google Shape;5186;p79">
              <a:extLst>
                <a:ext uri="{B86DD00D-FA57-4AF7-9F50-99105D699287}">
                  <a16:creationId xmlns:a16="http://schemas.microsoft.com/office/drawing/2010/main" id="{D6A67A2A-7606-4E1B-8CD1-90FB8155802C}"/>
                </a:ext>
              </a:extLst>
            </p:cNvPr>
            <p:cNvSpPr/>
            <p:nvPr/>
          </p:nvSpPr>
          <p:spPr>
            <a:xfrm rot="0">
              <a:off x="2853543" y="1995460"/>
              <a:ext cx="70169" cy="41954"/>
            </a:xfrm>
            <a:custGeom>
              <a:avLst/>
              <a:gdLst/>
              <a:ahLst/>
              <a:cxnLst/>
              <a:rect b="b" l="0" r="r" t="0"/>
              <a:pathLst>
                <a:path h="3090" w="5168">
                  <a:moveTo>
                    <a:pt x="3859" y="0"/>
                  </a:moveTo>
                  <a:cubicBezTo>
                    <a:pt x="3718" y="0"/>
                    <a:pt x="3501" y="340"/>
                    <a:pt x="3487" y="494"/>
                  </a:cubicBezTo>
                  <a:cubicBezTo>
                    <a:pt x="3477" y="599"/>
                    <a:pt x="3386" y="648"/>
                    <a:pt x="3316" y="690"/>
                  </a:cubicBezTo>
                  <a:cubicBezTo>
                    <a:pt x="3221" y="743"/>
                    <a:pt x="3186" y="774"/>
                    <a:pt x="3193" y="848"/>
                  </a:cubicBezTo>
                  <a:cubicBezTo>
                    <a:pt x="3211" y="932"/>
                    <a:pt x="3165" y="1016"/>
                    <a:pt x="3088" y="1047"/>
                  </a:cubicBezTo>
                  <a:lnTo>
                    <a:pt x="3088" y="1054"/>
                  </a:lnTo>
                  <a:cubicBezTo>
                    <a:pt x="3092" y="1072"/>
                    <a:pt x="3099" y="1093"/>
                    <a:pt x="3102" y="1110"/>
                  </a:cubicBezTo>
                  <a:lnTo>
                    <a:pt x="3102" y="1117"/>
                  </a:lnTo>
                  <a:cubicBezTo>
                    <a:pt x="3106" y="1135"/>
                    <a:pt x="3109" y="1152"/>
                    <a:pt x="3109" y="1166"/>
                  </a:cubicBezTo>
                  <a:lnTo>
                    <a:pt x="3109" y="1170"/>
                  </a:lnTo>
                  <a:cubicBezTo>
                    <a:pt x="3113" y="1187"/>
                    <a:pt x="3116" y="1201"/>
                    <a:pt x="3116" y="1215"/>
                  </a:cubicBezTo>
                  <a:lnTo>
                    <a:pt x="3116" y="1219"/>
                  </a:lnTo>
                  <a:cubicBezTo>
                    <a:pt x="3116" y="1233"/>
                    <a:pt x="3120" y="1243"/>
                    <a:pt x="3120" y="1257"/>
                  </a:cubicBezTo>
                  <a:lnTo>
                    <a:pt x="3120" y="1261"/>
                  </a:lnTo>
                  <a:cubicBezTo>
                    <a:pt x="3120" y="1271"/>
                    <a:pt x="3120" y="1282"/>
                    <a:pt x="3120" y="1292"/>
                  </a:cubicBezTo>
                  <a:lnTo>
                    <a:pt x="3120" y="1296"/>
                  </a:lnTo>
                  <a:cubicBezTo>
                    <a:pt x="3120" y="1306"/>
                    <a:pt x="3116" y="1313"/>
                    <a:pt x="3116" y="1324"/>
                  </a:cubicBezTo>
                  <a:lnTo>
                    <a:pt x="3116" y="1327"/>
                  </a:lnTo>
                  <a:cubicBezTo>
                    <a:pt x="3113" y="1334"/>
                    <a:pt x="3109" y="1341"/>
                    <a:pt x="3106" y="1348"/>
                  </a:cubicBezTo>
                  <a:lnTo>
                    <a:pt x="3106" y="1352"/>
                  </a:lnTo>
                  <a:cubicBezTo>
                    <a:pt x="3102" y="1355"/>
                    <a:pt x="3099" y="1362"/>
                    <a:pt x="3092" y="1369"/>
                  </a:cubicBezTo>
                  <a:cubicBezTo>
                    <a:pt x="3073" y="1388"/>
                    <a:pt x="3049" y="1396"/>
                    <a:pt x="3024" y="1396"/>
                  </a:cubicBezTo>
                  <a:cubicBezTo>
                    <a:pt x="3016" y="1396"/>
                    <a:pt x="3008" y="1395"/>
                    <a:pt x="3001" y="1394"/>
                  </a:cubicBezTo>
                  <a:cubicBezTo>
                    <a:pt x="2993" y="1391"/>
                    <a:pt x="2986" y="1390"/>
                    <a:pt x="2980" y="1390"/>
                  </a:cubicBezTo>
                  <a:cubicBezTo>
                    <a:pt x="2960" y="1390"/>
                    <a:pt x="2943" y="1402"/>
                    <a:pt x="2906" y="1429"/>
                  </a:cubicBezTo>
                  <a:cubicBezTo>
                    <a:pt x="2836" y="1488"/>
                    <a:pt x="2749" y="1523"/>
                    <a:pt x="2658" y="1523"/>
                  </a:cubicBezTo>
                  <a:lnTo>
                    <a:pt x="2626" y="1523"/>
                  </a:lnTo>
                  <a:lnTo>
                    <a:pt x="2616" y="1520"/>
                  </a:lnTo>
                  <a:lnTo>
                    <a:pt x="2609" y="1516"/>
                  </a:lnTo>
                  <a:lnTo>
                    <a:pt x="2598" y="1513"/>
                  </a:lnTo>
                  <a:lnTo>
                    <a:pt x="2591" y="1509"/>
                  </a:lnTo>
                  <a:lnTo>
                    <a:pt x="2584" y="1502"/>
                  </a:lnTo>
                  <a:lnTo>
                    <a:pt x="2574" y="1499"/>
                  </a:lnTo>
                  <a:lnTo>
                    <a:pt x="2567" y="1488"/>
                  </a:lnTo>
                  <a:lnTo>
                    <a:pt x="2556" y="1481"/>
                  </a:lnTo>
                  <a:lnTo>
                    <a:pt x="2546" y="1474"/>
                  </a:lnTo>
                  <a:lnTo>
                    <a:pt x="2539" y="1464"/>
                  </a:lnTo>
                  <a:lnTo>
                    <a:pt x="2528" y="1453"/>
                  </a:lnTo>
                  <a:lnTo>
                    <a:pt x="2518" y="1443"/>
                  </a:lnTo>
                  <a:lnTo>
                    <a:pt x="2507" y="1429"/>
                  </a:lnTo>
                  <a:lnTo>
                    <a:pt x="2497" y="1418"/>
                  </a:lnTo>
                  <a:lnTo>
                    <a:pt x="2486" y="1401"/>
                  </a:lnTo>
                  <a:lnTo>
                    <a:pt x="2476" y="1387"/>
                  </a:lnTo>
                  <a:lnTo>
                    <a:pt x="2462" y="1369"/>
                  </a:lnTo>
                  <a:lnTo>
                    <a:pt x="2451" y="1352"/>
                  </a:lnTo>
                  <a:lnTo>
                    <a:pt x="2437" y="1331"/>
                  </a:lnTo>
                  <a:lnTo>
                    <a:pt x="2423" y="1313"/>
                  </a:lnTo>
                  <a:lnTo>
                    <a:pt x="2409" y="1289"/>
                  </a:lnTo>
                  <a:lnTo>
                    <a:pt x="2395" y="1268"/>
                  </a:lnTo>
                  <a:lnTo>
                    <a:pt x="2378" y="1240"/>
                  </a:lnTo>
                  <a:lnTo>
                    <a:pt x="2367" y="1219"/>
                  </a:lnTo>
                  <a:lnTo>
                    <a:pt x="2350" y="1187"/>
                  </a:lnTo>
                  <a:lnTo>
                    <a:pt x="2336" y="1163"/>
                  </a:lnTo>
                  <a:lnTo>
                    <a:pt x="2329" y="1152"/>
                  </a:lnTo>
                  <a:cubicBezTo>
                    <a:pt x="2227" y="1215"/>
                    <a:pt x="1989" y="1565"/>
                    <a:pt x="1930" y="1849"/>
                  </a:cubicBezTo>
                  <a:cubicBezTo>
                    <a:pt x="1870" y="2129"/>
                    <a:pt x="1635" y="2136"/>
                    <a:pt x="1362" y="2136"/>
                  </a:cubicBezTo>
                  <a:cubicBezTo>
                    <a:pt x="1278" y="2136"/>
                    <a:pt x="1180" y="2136"/>
                    <a:pt x="1079" y="2143"/>
                  </a:cubicBezTo>
                  <a:cubicBezTo>
                    <a:pt x="848" y="2160"/>
                    <a:pt x="830" y="2300"/>
                    <a:pt x="820" y="2528"/>
                  </a:cubicBezTo>
                  <a:cubicBezTo>
                    <a:pt x="823" y="2622"/>
                    <a:pt x="806" y="2714"/>
                    <a:pt x="774" y="2801"/>
                  </a:cubicBezTo>
                  <a:cubicBezTo>
                    <a:pt x="757" y="2840"/>
                    <a:pt x="725" y="2868"/>
                    <a:pt x="687" y="2885"/>
                  </a:cubicBezTo>
                  <a:cubicBezTo>
                    <a:pt x="665" y="2893"/>
                    <a:pt x="641" y="2896"/>
                    <a:pt x="616" y="2896"/>
                  </a:cubicBezTo>
                  <a:cubicBezTo>
                    <a:pt x="499" y="2896"/>
                    <a:pt x="347" y="2824"/>
                    <a:pt x="186" y="2752"/>
                  </a:cubicBezTo>
                  <a:cubicBezTo>
                    <a:pt x="123" y="2721"/>
                    <a:pt x="57" y="2689"/>
                    <a:pt x="1" y="2664"/>
                  </a:cubicBezTo>
                  <a:lnTo>
                    <a:pt x="1" y="2664"/>
                  </a:lnTo>
                  <a:cubicBezTo>
                    <a:pt x="4" y="2682"/>
                    <a:pt x="8" y="2696"/>
                    <a:pt x="11" y="2710"/>
                  </a:cubicBezTo>
                  <a:lnTo>
                    <a:pt x="11" y="2717"/>
                  </a:lnTo>
                  <a:cubicBezTo>
                    <a:pt x="18" y="2728"/>
                    <a:pt x="22" y="2742"/>
                    <a:pt x="25" y="2752"/>
                  </a:cubicBezTo>
                  <a:lnTo>
                    <a:pt x="25" y="2756"/>
                  </a:lnTo>
                  <a:cubicBezTo>
                    <a:pt x="29" y="2766"/>
                    <a:pt x="32" y="2773"/>
                    <a:pt x="36" y="2784"/>
                  </a:cubicBezTo>
                  <a:cubicBezTo>
                    <a:pt x="39" y="2791"/>
                    <a:pt x="43" y="2798"/>
                    <a:pt x="46" y="2805"/>
                  </a:cubicBezTo>
                  <a:lnTo>
                    <a:pt x="46" y="2808"/>
                  </a:lnTo>
                  <a:lnTo>
                    <a:pt x="53" y="2826"/>
                  </a:lnTo>
                  <a:lnTo>
                    <a:pt x="60" y="2836"/>
                  </a:lnTo>
                  <a:lnTo>
                    <a:pt x="67" y="2843"/>
                  </a:lnTo>
                  <a:lnTo>
                    <a:pt x="71" y="2847"/>
                  </a:lnTo>
                  <a:cubicBezTo>
                    <a:pt x="144" y="2850"/>
                    <a:pt x="218" y="2913"/>
                    <a:pt x="295" y="2980"/>
                  </a:cubicBezTo>
                  <a:cubicBezTo>
                    <a:pt x="349" y="3025"/>
                    <a:pt x="420" y="3089"/>
                    <a:pt x="458" y="3089"/>
                  </a:cubicBezTo>
                  <a:cubicBezTo>
                    <a:pt x="464" y="3089"/>
                    <a:pt x="469" y="3088"/>
                    <a:pt x="473" y="3085"/>
                  </a:cubicBezTo>
                  <a:cubicBezTo>
                    <a:pt x="537" y="3036"/>
                    <a:pt x="637" y="3025"/>
                    <a:pt x="749" y="3025"/>
                  </a:cubicBezTo>
                  <a:cubicBezTo>
                    <a:pt x="792" y="3025"/>
                    <a:pt x="837" y="3027"/>
                    <a:pt x="883" y="3029"/>
                  </a:cubicBezTo>
                  <a:lnTo>
                    <a:pt x="970" y="3029"/>
                  </a:lnTo>
                  <a:cubicBezTo>
                    <a:pt x="990" y="3030"/>
                    <a:pt x="1010" y="3031"/>
                    <a:pt x="1031" y="3031"/>
                  </a:cubicBezTo>
                  <a:cubicBezTo>
                    <a:pt x="1088" y="3031"/>
                    <a:pt x="1147" y="3024"/>
                    <a:pt x="1201" y="3011"/>
                  </a:cubicBezTo>
                  <a:cubicBezTo>
                    <a:pt x="1243" y="2994"/>
                    <a:pt x="1282" y="2976"/>
                    <a:pt x="1320" y="2948"/>
                  </a:cubicBezTo>
                  <a:lnTo>
                    <a:pt x="1355" y="2924"/>
                  </a:lnTo>
                  <a:cubicBezTo>
                    <a:pt x="1464" y="2831"/>
                    <a:pt x="1604" y="2779"/>
                    <a:pt x="1748" y="2779"/>
                  </a:cubicBezTo>
                  <a:cubicBezTo>
                    <a:pt x="1757" y="2779"/>
                    <a:pt x="1766" y="2780"/>
                    <a:pt x="1776" y="2780"/>
                  </a:cubicBezTo>
                  <a:cubicBezTo>
                    <a:pt x="1783" y="2780"/>
                    <a:pt x="1791" y="2779"/>
                    <a:pt x="1798" y="2779"/>
                  </a:cubicBezTo>
                  <a:cubicBezTo>
                    <a:pt x="1896" y="2779"/>
                    <a:pt x="1994" y="2821"/>
                    <a:pt x="2063" y="2892"/>
                  </a:cubicBezTo>
                  <a:cubicBezTo>
                    <a:pt x="2086" y="2916"/>
                    <a:pt x="2102" y="2931"/>
                    <a:pt x="2131" y="2931"/>
                  </a:cubicBezTo>
                  <a:cubicBezTo>
                    <a:pt x="2158" y="2931"/>
                    <a:pt x="2196" y="2917"/>
                    <a:pt x="2262" y="2885"/>
                  </a:cubicBezTo>
                  <a:cubicBezTo>
                    <a:pt x="2360" y="2836"/>
                    <a:pt x="2465" y="2801"/>
                    <a:pt x="2574" y="2784"/>
                  </a:cubicBezTo>
                  <a:cubicBezTo>
                    <a:pt x="2710" y="2756"/>
                    <a:pt x="2724" y="2752"/>
                    <a:pt x="2710" y="2626"/>
                  </a:cubicBezTo>
                  <a:cubicBezTo>
                    <a:pt x="2693" y="2503"/>
                    <a:pt x="2731" y="2381"/>
                    <a:pt x="2812" y="2286"/>
                  </a:cubicBezTo>
                  <a:cubicBezTo>
                    <a:pt x="2857" y="2230"/>
                    <a:pt x="2885" y="2192"/>
                    <a:pt x="2871" y="2111"/>
                  </a:cubicBezTo>
                  <a:cubicBezTo>
                    <a:pt x="2850" y="1964"/>
                    <a:pt x="2959" y="1919"/>
                    <a:pt x="3036" y="1887"/>
                  </a:cubicBezTo>
                  <a:cubicBezTo>
                    <a:pt x="3130" y="1849"/>
                    <a:pt x="3211" y="1817"/>
                    <a:pt x="3197" y="1621"/>
                  </a:cubicBezTo>
                  <a:cubicBezTo>
                    <a:pt x="3183" y="1523"/>
                    <a:pt x="3214" y="1425"/>
                    <a:pt x="3284" y="1352"/>
                  </a:cubicBezTo>
                  <a:cubicBezTo>
                    <a:pt x="3417" y="1211"/>
                    <a:pt x="3670" y="1193"/>
                    <a:pt x="3880" y="1193"/>
                  </a:cubicBezTo>
                  <a:cubicBezTo>
                    <a:pt x="3926" y="1193"/>
                    <a:pt x="3969" y="1194"/>
                    <a:pt x="4009" y="1194"/>
                  </a:cubicBezTo>
                  <a:lnTo>
                    <a:pt x="4135" y="1194"/>
                  </a:lnTo>
                  <a:lnTo>
                    <a:pt x="4156" y="1198"/>
                  </a:lnTo>
                  <a:lnTo>
                    <a:pt x="4167" y="1198"/>
                  </a:lnTo>
                  <a:lnTo>
                    <a:pt x="4184" y="1205"/>
                  </a:lnTo>
                  <a:lnTo>
                    <a:pt x="4198" y="1208"/>
                  </a:lnTo>
                  <a:lnTo>
                    <a:pt x="4219" y="1215"/>
                  </a:lnTo>
                  <a:lnTo>
                    <a:pt x="4233" y="1219"/>
                  </a:lnTo>
                  <a:lnTo>
                    <a:pt x="4254" y="1226"/>
                  </a:lnTo>
                  <a:lnTo>
                    <a:pt x="4272" y="1233"/>
                  </a:lnTo>
                  <a:lnTo>
                    <a:pt x="4289" y="1240"/>
                  </a:lnTo>
                  <a:lnTo>
                    <a:pt x="4310" y="1250"/>
                  </a:lnTo>
                  <a:lnTo>
                    <a:pt x="4331" y="1257"/>
                  </a:lnTo>
                  <a:lnTo>
                    <a:pt x="4352" y="1268"/>
                  </a:lnTo>
                  <a:lnTo>
                    <a:pt x="4363" y="1271"/>
                  </a:lnTo>
                  <a:lnTo>
                    <a:pt x="4380" y="1275"/>
                  </a:lnTo>
                  <a:cubicBezTo>
                    <a:pt x="4461" y="1236"/>
                    <a:pt x="4678" y="1128"/>
                    <a:pt x="4681" y="1079"/>
                  </a:cubicBezTo>
                  <a:cubicBezTo>
                    <a:pt x="4678" y="1075"/>
                    <a:pt x="4674" y="1072"/>
                    <a:pt x="4671" y="1068"/>
                  </a:cubicBezTo>
                  <a:cubicBezTo>
                    <a:pt x="4636" y="1044"/>
                    <a:pt x="4618" y="998"/>
                    <a:pt x="4632" y="960"/>
                  </a:cubicBezTo>
                  <a:cubicBezTo>
                    <a:pt x="4653" y="893"/>
                    <a:pt x="4734" y="886"/>
                    <a:pt x="4853" y="876"/>
                  </a:cubicBezTo>
                  <a:cubicBezTo>
                    <a:pt x="4958" y="865"/>
                    <a:pt x="5133" y="851"/>
                    <a:pt x="5154" y="788"/>
                  </a:cubicBezTo>
                  <a:cubicBezTo>
                    <a:pt x="5168" y="739"/>
                    <a:pt x="5154" y="690"/>
                    <a:pt x="5115" y="655"/>
                  </a:cubicBezTo>
                  <a:cubicBezTo>
                    <a:pt x="5054" y="588"/>
                    <a:pt x="4953" y="547"/>
                    <a:pt x="4887" y="547"/>
                  </a:cubicBezTo>
                  <a:cubicBezTo>
                    <a:pt x="4877" y="547"/>
                    <a:pt x="4868" y="548"/>
                    <a:pt x="4860" y="550"/>
                  </a:cubicBezTo>
                  <a:cubicBezTo>
                    <a:pt x="4820" y="559"/>
                    <a:pt x="4759" y="566"/>
                    <a:pt x="4691" y="566"/>
                  </a:cubicBezTo>
                  <a:cubicBezTo>
                    <a:pt x="4574" y="566"/>
                    <a:pt x="4437" y="546"/>
                    <a:pt x="4359" y="483"/>
                  </a:cubicBezTo>
                  <a:cubicBezTo>
                    <a:pt x="4317" y="452"/>
                    <a:pt x="4296" y="406"/>
                    <a:pt x="4296" y="357"/>
                  </a:cubicBezTo>
                  <a:cubicBezTo>
                    <a:pt x="4296" y="256"/>
                    <a:pt x="4027" y="0"/>
                    <a:pt x="385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73" name="Google Shape;5187;p79">
              <a:extLst>
                <a:ext uri="{E1AD8122-D8B4-478F-8805-151E09A4D113}">
                  <a16:creationId xmlns:a16="http://schemas.microsoft.com/office/drawing/2010/main" id="{DF72AD60-1C87-4189-979A-4D774338F3E8}"/>
                </a:ext>
              </a:extLst>
            </p:cNvPr>
            <p:cNvSpPr/>
            <p:nvPr/>
          </p:nvSpPr>
          <p:spPr>
            <a:xfrm rot="0">
              <a:off x="2791942" y="2002154"/>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74" name="Google Shape;5188;p79">
              <a:extLst>
                <a:ext uri="{87D7BB84-5E7A-4618-A1C2-63F56FC964AA}">
                  <a16:creationId xmlns:a16="http://schemas.microsoft.com/office/drawing/2010/main" id="{1BF84CB3-DC50-4FC3-AA4F-83579A85057E}"/>
                </a:ext>
              </a:extLst>
            </p:cNvPr>
            <p:cNvSpPr/>
            <p:nvPr/>
          </p:nvSpPr>
          <p:spPr>
            <a:xfrm rot="0">
              <a:off x="2790367" y="2002059"/>
              <a:ext cx="299" cy="68"/>
            </a:xfrm>
            <a:custGeom>
              <a:avLst/>
              <a:gdLst/>
              <a:ahLst/>
              <a:cxnLst/>
              <a:rect b="b" l="0" r="r" t="0"/>
              <a:pathLst>
                <a:path h="5" w="22">
                  <a:moveTo>
                    <a:pt x="1" y="1"/>
                  </a:moveTo>
                  <a:lnTo>
                    <a:pt x="22"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75" name="Google Shape;5189;p79">
              <a:extLst>
                <a:ext uri="{4033892D-9E1D-44E8-B8E9-A68647DC4D6D}">
                  <a16:creationId xmlns:a16="http://schemas.microsoft.com/office/drawing/2010/main" id="{A7608EB1-406E-41CE-B962-20C052BCB797}"/>
                </a:ext>
              </a:extLst>
            </p:cNvPr>
            <p:cNvSpPr/>
            <p:nvPr/>
          </p:nvSpPr>
          <p:spPr>
            <a:xfrm rot="0">
              <a:off x="2792458" y="2002154"/>
              <a:ext cx="394" cy="14"/>
            </a:xfrm>
            <a:custGeom>
              <a:avLst/>
              <a:gdLst/>
              <a:ahLst/>
              <a:cxnLst/>
              <a:rect b="b" l="0" r="r" t="0"/>
              <a:pathLst>
                <a:path h="1" w="29">
                  <a:moveTo>
                    <a:pt x="1" y="1"/>
                  </a:moveTo>
                  <a:lnTo>
                    <a:pt x="2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76" name="Google Shape;5190;p79">
              <a:extLst>
                <a:ext uri="{567348EF-B514-439D-99AD-714CAE701F15}">
                  <a16:creationId xmlns:a16="http://schemas.microsoft.com/office/drawing/2010/main" id="{C90EB061-F5BD-438D-9482-B396F624A1CB}"/>
                </a:ext>
              </a:extLst>
            </p:cNvPr>
            <p:cNvSpPr/>
            <p:nvPr/>
          </p:nvSpPr>
          <p:spPr>
            <a:xfrm rot="0">
              <a:off x="2790843" y="2002113"/>
              <a:ext cx="394" cy="14"/>
            </a:xfrm>
            <a:custGeom>
              <a:avLst/>
              <a:gdLst/>
              <a:ahLst/>
              <a:cxnLst/>
              <a:rect b="b" l="0" r="r" t="0"/>
              <a:pathLst>
                <a:path h="1" w="29">
                  <a:moveTo>
                    <a:pt x="1" y="0"/>
                  </a:moveTo>
                  <a:lnTo>
                    <a:pt x="29"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77" name="Google Shape;5191;p79">
              <a:extLst>
                <a:ext uri="{66F958B5-76F1-4789-A472-91174535B990}">
                  <a16:creationId xmlns:a16="http://schemas.microsoft.com/office/drawing/2010/main" id="{BFFB0B28-12E6-45CD-BE98-4E4251A325E3}"/>
                </a:ext>
              </a:extLst>
            </p:cNvPr>
            <p:cNvSpPr/>
            <p:nvPr/>
          </p:nvSpPr>
          <p:spPr>
            <a:xfrm rot="0">
              <a:off x="2793463" y="2002059"/>
              <a:ext cx="352" cy="14"/>
            </a:xfrm>
            <a:custGeom>
              <a:avLst/>
              <a:gdLst/>
              <a:ahLst/>
              <a:cxnLst/>
              <a:rect b="b" l="0" r="r" t="0"/>
              <a:pathLst>
                <a:path h="1" w="26">
                  <a:moveTo>
                    <a:pt x="1" y="1"/>
                  </a:moveTo>
                  <a:lnTo>
                    <a:pt x="2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78" name="Google Shape;5192;p79">
              <a:extLst>
                <a:ext uri="{1E5AFACB-A4DB-4D4A-A01B-A5404248FABC}">
                  <a16:creationId xmlns:a16="http://schemas.microsoft.com/office/drawing/2010/main" id="{75723A75-323C-49AD-A1F6-BC17F4901BDB}"/>
                </a:ext>
              </a:extLst>
            </p:cNvPr>
            <p:cNvSpPr/>
            <p:nvPr/>
          </p:nvSpPr>
          <p:spPr>
            <a:xfrm rot="0">
              <a:off x="2792947" y="2002113"/>
              <a:ext cx="380" cy="14"/>
            </a:xfrm>
            <a:custGeom>
              <a:avLst/>
              <a:gdLst/>
              <a:ahLst/>
              <a:cxnLst/>
              <a:rect b="b" l="0" r="r" t="0"/>
              <a:pathLst>
                <a:path h="1" w="28">
                  <a:moveTo>
                    <a:pt x="0" y="0"/>
                  </a:moveTo>
                  <a:lnTo>
                    <a:pt x="2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79" name="Google Shape;5193;p79">
              <a:extLst>
                <a:ext uri="{8019B772-D31D-45E8-B0D5-39BE48413633}">
                  <a16:creationId xmlns:a16="http://schemas.microsoft.com/office/drawing/2010/main" id="{002AAC37-24A9-4F1D-AECE-EBCF00397A86}"/>
                </a:ext>
              </a:extLst>
            </p:cNvPr>
            <p:cNvSpPr/>
            <p:nvPr/>
          </p:nvSpPr>
          <p:spPr>
            <a:xfrm rot="0">
              <a:off x="2793937" y="2002018"/>
              <a:ext cx="299" cy="14"/>
            </a:xfrm>
            <a:custGeom>
              <a:avLst/>
              <a:gdLst/>
              <a:ahLst/>
              <a:cxnLst/>
              <a:rect b="b" l="0" r="r" t="0"/>
              <a:pathLst>
                <a:path h="1" w="22">
                  <a:moveTo>
                    <a:pt x="1" y="0"/>
                  </a:moveTo>
                  <a:lnTo>
                    <a:pt x="2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80" name="Google Shape;5194;p79">
              <a:extLst>
                <a:ext uri="{5E1519F3-8EB5-439B-AD80-F9E57DF8D6CB}">
                  <a16:creationId xmlns:a16="http://schemas.microsoft.com/office/drawing/2010/main" id="{C18524DA-4B11-4F02-82A8-E2420D89959C}"/>
                </a:ext>
              </a:extLst>
            </p:cNvPr>
            <p:cNvSpPr/>
            <p:nvPr/>
          </p:nvSpPr>
          <p:spPr>
            <a:xfrm rot="0">
              <a:off x="2788657" y="2001447"/>
              <a:ext cx="352" cy="244"/>
            </a:xfrm>
            <a:custGeom>
              <a:avLst/>
              <a:gdLst/>
              <a:ahLst/>
              <a:cxnLst/>
              <a:rect b="b" l="0" r="r" t="0"/>
              <a:pathLst>
                <a:path h="18" w="26">
                  <a:moveTo>
                    <a:pt x="1" y="0"/>
                  </a:moveTo>
                  <a:cubicBezTo>
                    <a:pt x="8" y="7"/>
                    <a:pt x="15" y="11"/>
                    <a:pt x="25" y="18"/>
                  </a:cubicBezTo>
                  <a:cubicBezTo>
                    <a:pt x="15" y="11"/>
                    <a:pt x="8"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81" name="Google Shape;5195;p79">
              <a:extLst>
                <a:ext uri="{234DF8AC-2D44-4AF4-BE39-4C853B7CF395}">
                  <a16:creationId xmlns:a16="http://schemas.microsoft.com/office/drawing/2010/main" id="{28085EB1-07F3-4CA4-80D0-51474DDD22A9}"/>
                </a:ext>
              </a:extLst>
            </p:cNvPr>
            <p:cNvSpPr/>
            <p:nvPr/>
          </p:nvSpPr>
          <p:spPr>
            <a:xfrm rot="0">
              <a:off x="2783524" y="1996546"/>
              <a:ext cx="394" cy="68"/>
            </a:xfrm>
            <a:custGeom>
              <a:avLst/>
              <a:gdLst/>
              <a:ahLst/>
              <a:cxnLst/>
              <a:rect b="b" l="0" r="r" t="0"/>
              <a:pathLst>
                <a:path h="5" w="29">
                  <a:moveTo>
                    <a:pt x="1" y="1"/>
                  </a:moveTo>
                  <a:lnTo>
                    <a:pt x="29"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82" name="Google Shape;5196;p79">
              <a:extLst>
                <a:ext uri="{CB191662-FAE9-4592-B4C4-C51A763E5A05}">
                  <a16:creationId xmlns:a16="http://schemas.microsoft.com/office/drawing/2010/main" id="{DD02BCBB-151D-482E-A52B-6C727BA043AE}"/>
                </a:ext>
              </a:extLst>
            </p:cNvPr>
            <p:cNvSpPr/>
            <p:nvPr/>
          </p:nvSpPr>
          <p:spPr>
            <a:xfrm rot="0">
              <a:off x="2782343" y="1996505"/>
              <a:ext cx="244" cy="14"/>
            </a:xfrm>
            <a:custGeom>
              <a:avLst/>
              <a:gdLst/>
              <a:ahLst/>
              <a:cxnLst/>
              <a:rect b="b" l="0" r="r" t="0"/>
              <a:pathLst>
                <a:path h="1" w="18">
                  <a:moveTo>
                    <a:pt x="0" y="0"/>
                  </a:moveTo>
                  <a:lnTo>
                    <a:pt x="0" y="0"/>
                  </a:ln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83" name="Google Shape;5197;p79">
              <a:extLst>
                <a:ext uri="{AFAA96D1-14B1-4946-8ABD-482E54D5C2AB}">
                  <a16:creationId xmlns:a16="http://schemas.microsoft.com/office/drawing/2010/main" id="{FA09C3FF-52E3-41B6-B0BB-AD2821C02B4B}"/>
                </a:ext>
              </a:extLst>
            </p:cNvPr>
            <p:cNvSpPr/>
            <p:nvPr/>
          </p:nvSpPr>
          <p:spPr>
            <a:xfrm rot="0">
              <a:off x="2789471" y="2001869"/>
              <a:ext cx="299" cy="109"/>
            </a:xfrm>
            <a:custGeom>
              <a:avLst/>
              <a:gdLst/>
              <a:ahLst/>
              <a:cxnLst/>
              <a:rect b="b" l="0" r="r" t="0"/>
              <a:pathLst>
                <a:path h="8" w="22">
                  <a:moveTo>
                    <a:pt x="0" y="1"/>
                  </a:moveTo>
                  <a:lnTo>
                    <a:pt x="2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84" name="Google Shape;5198;p79">
              <a:extLst>
                <a:ext uri="{36DCA1A6-9970-41C7-98E6-296001B3FBD8}">
                  <a16:creationId xmlns:a16="http://schemas.microsoft.com/office/drawing/2010/main" id="{ABE0613B-7D2F-4786-89C8-819F7BC5C7D7}"/>
                </a:ext>
              </a:extLst>
            </p:cNvPr>
            <p:cNvSpPr/>
            <p:nvPr/>
          </p:nvSpPr>
          <p:spPr>
            <a:xfrm rot="0">
              <a:off x="2789091" y="2001732"/>
              <a:ext cx="244" cy="109"/>
            </a:xfrm>
            <a:custGeom>
              <a:avLst/>
              <a:gdLst/>
              <a:ahLst/>
              <a:cxnLst/>
              <a:rect b="b" l="0" r="r" t="0"/>
              <a:pathLst>
                <a:path h="8" w="18">
                  <a:moveTo>
                    <a:pt x="0" y="0"/>
                  </a:moveTo>
                  <a:lnTo>
                    <a:pt x="18"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85" name="Google Shape;5199;p79">
              <a:extLst>
                <a:ext uri="{F5D7820E-7D2A-4CEE-A904-696E723D0860}">
                  <a16:creationId xmlns:a16="http://schemas.microsoft.com/office/drawing/2010/main" id="{E72581B2-E405-4D2D-B484-B42D8DF60D0D}"/>
                </a:ext>
              </a:extLst>
            </p:cNvPr>
            <p:cNvSpPr/>
            <p:nvPr/>
          </p:nvSpPr>
          <p:spPr>
            <a:xfrm rot="0">
              <a:off x="2789892" y="2001964"/>
              <a:ext cx="299" cy="109"/>
            </a:xfrm>
            <a:custGeom>
              <a:avLst/>
              <a:gdLst/>
              <a:ahLst/>
              <a:cxnLst/>
              <a:rect b="b" l="0" r="r" t="0"/>
              <a:pathLst>
                <a:path h="8" w="22">
                  <a:moveTo>
                    <a:pt x="1" y="1"/>
                  </a:moveTo>
                  <a:lnTo>
                    <a:pt x="22"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86" name="Google Shape;5200;p79">
              <a:extLst>
                <a:ext uri="{1C3174C1-4FF2-4EC0-AD8C-24F4AC11CAD9}">
                  <a16:creationId xmlns:a16="http://schemas.microsoft.com/office/drawing/2010/main" id="{9CA1F651-D836-4298-AC65-6E5DB2472FA8}"/>
                </a:ext>
              </a:extLst>
            </p:cNvPr>
            <p:cNvSpPr/>
            <p:nvPr/>
          </p:nvSpPr>
          <p:spPr>
            <a:xfrm rot="0">
              <a:off x="2794942" y="2001869"/>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87" name="Google Shape;5201;p79">
              <a:extLst>
                <a:ext uri="{120FA8AC-64BD-446B-AEE7-C3514D5A13E0}">
                  <a16:creationId xmlns:a16="http://schemas.microsoft.com/office/drawing/2010/main" id="{A722D609-738A-4B3F-B8F8-65AEE7AADCAA}"/>
                </a:ext>
              </a:extLst>
            </p:cNvPr>
            <p:cNvSpPr/>
            <p:nvPr/>
          </p:nvSpPr>
          <p:spPr>
            <a:xfrm rot="0">
              <a:off x="2796082" y="2000253"/>
              <a:ext cx="54" cy="204"/>
            </a:xfrm>
            <a:custGeom>
              <a:avLst/>
              <a:gdLst/>
              <a:ahLst/>
              <a:cxnLst/>
              <a:rect b="b" l="0" r="r" t="0"/>
              <a:pathLst>
                <a:path h="15" w="4">
                  <a:moveTo>
                    <a:pt x="0" y="15"/>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88" name="Google Shape;5202;p79">
              <a:extLst>
                <a:ext uri="{5D2D7664-D4E3-4246-9E0D-0F7B8B88B084}">
                  <a16:creationId xmlns:a16="http://schemas.microsoft.com/office/drawing/2010/main" id="{482B0ABC-8512-42C1-8FDC-8DFFEA601876}"/>
                </a:ext>
              </a:extLst>
            </p:cNvPr>
            <p:cNvSpPr/>
            <p:nvPr/>
          </p:nvSpPr>
          <p:spPr>
            <a:xfrm rot="0">
              <a:off x="2791847" y="2002154"/>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89" name="Google Shape;5203;p79">
              <a:extLst>
                <a:ext uri="{8CC7C1F4-E3E7-4D29-B14A-FAC21259BB0E}">
                  <a16:creationId xmlns:a16="http://schemas.microsoft.com/office/drawing/2010/main" id="{67199176-05DC-4F01-A906-B50BDAF61686}"/>
                </a:ext>
              </a:extLst>
            </p:cNvPr>
            <p:cNvSpPr/>
            <p:nvPr/>
          </p:nvSpPr>
          <p:spPr>
            <a:xfrm rot="0">
              <a:off x="2794562" y="2001923"/>
              <a:ext cx="204" cy="54"/>
            </a:xfrm>
            <a:custGeom>
              <a:avLst/>
              <a:gdLst/>
              <a:ahLst/>
              <a:cxnLst/>
              <a:rect b="b" l="0" r="r" t="0"/>
              <a:pathLst>
                <a:path h="4" w="15">
                  <a:moveTo>
                    <a:pt x="0" y="4"/>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90" name="Google Shape;5204;p79">
              <a:extLst>
                <a:ext uri="{A1E1A2C6-A7C1-4324-A212-6CEA25EDBC43}">
                  <a16:creationId xmlns:a16="http://schemas.microsoft.com/office/drawing/2010/main" id="{B5C13BD5-877D-4068-A1AA-7BBD26BCC89D}"/>
                </a:ext>
              </a:extLst>
            </p:cNvPr>
            <p:cNvSpPr/>
            <p:nvPr/>
          </p:nvSpPr>
          <p:spPr>
            <a:xfrm rot="0">
              <a:off x="2794794" y="2001923"/>
              <a:ext cx="163" cy="14"/>
            </a:xfrm>
            <a:custGeom>
              <a:avLst/>
              <a:gdLst/>
              <a:ahLst/>
              <a:cxnLst/>
              <a:rect b="b" l="0" r="r" t="0"/>
              <a:pathLst>
                <a:path h="1" w="12">
                  <a:moveTo>
                    <a:pt x="1" y="0"/>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91" name="Google Shape;5205;p79">
              <a:extLst>
                <a:ext uri="{267E60C0-A406-42CD-8977-DBF2DA4D517E}">
                  <a16:creationId xmlns:a16="http://schemas.microsoft.com/office/drawing/2010/main" id="{73F2F4F3-CE83-4130-B1EE-412F48028444}"/>
                </a:ext>
              </a:extLst>
            </p:cNvPr>
            <p:cNvSpPr/>
            <p:nvPr/>
          </p:nvSpPr>
          <p:spPr>
            <a:xfrm rot="0">
              <a:off x="2796124" y="2000022"/>
              <a:ext cx="68" cy="149"/>
            </a:xfrm>
            <a:custGeom>
              <a:avLst/>
              <a:gdLst/>
              <a:ahLst/>
              <a:cxnLst/>
              <a:rect b="b" l="0" r="r" t="0"/>
              <a:pathLst>
                <a:path h="11" w="5">
                  <a:moveTo>
                    <a:pt x="1" y="11"/>
                  </a:moveTo>
                  <a:cubicBezTo>
                    <a:pt x="1" y="7"/>
                    <a:pt x="1" y="4"/>
                    <a:pt x="4" y="0"/>
                  </a:cubicBezTo>
                  <a:cubicBezTo>
                    <a:pt x="1" y="4"/>
                    <a:pt x="1" y="7"/>
                    <a:pt x="1"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92" name="Google Shape;5206;p79">
              <a:extLst>
                <a:ext uri="{4AE01107-56F3-4C4F-965F-BF2C496F0026}">
                  <a16:creationId xmlns:a16="http://schemas.microsoft.com/office/drawing/2010/main" id="{F4384778-2FB8-4DAA-B438-D847155930C0}"/>
                </a:ext>
              </a:extLst>
            </p:cNvPr>
            <p:cNvSpPr/>
            <p:nvPr/>
          </p:nvSpPr>
          <p:spPr>
            <a:xfrm rot="0">
              <a:off x="2796749" y="1999167"/>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93" name="Google Shape;5207;p79">
              <a:extLst>
                <a:ext uri="{3B27811C-B035-4FA8-A482-2FC912E5D2CA}">
                  <a16:creationId xmlns:a16="http://schemas.microsoft.com/office/drawing/2010/main" id="{6ABE53C8-967E-42FE-9716-58C46DD365DC}"/>
                </a:ext>
              </a:extLst>
            </p:cNvPr>
            <p:cNvSpPr/>
            <p:nvPr/>
          </p:nvSpPr>
          <p:spPr>
            <a:xfrm rot="0">
              <a:off x="2796559" y="1999207"/>
              <a:ext cx="149" cy="163"/>
            </a:xfrm>
            <a:custGeom>
              <a:avLst/>
              <a:gdLst/>
              <a:ahLst/>
              <a:cxnLst/>
              <a:rect b="b" l="0" r="r" t="0"/>
              <a:pathLst>
                <a:path h="12" w="11">
                  <a:moveTo>
                    <a:pt x="0" y="1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94" name="Google Shape;5208;p79">
              <a:extLst>
                <a:ext uri="{1F2B50B2-EDDA-4BA3-92E5-EF8C535DAEB3}">
                  <a16:creationId xmlns:a16="http://schemas.microsoft.com/office/drawing/2010/main" id="{58FC8557-AB9E-46E4-A8CF-016D15916490}"/>
                </a:ext>
              </a:extLst>
            </p:cNvPr>
            <p:cNvSpPr/>
            <p:nvPr/>
          </p:nvSpPr>
          <p:spPr>
            <a:xfrm rot="0">
              <a:off x="2796177" y="1999737"/>
              <a:ext cx="54" cy="204"/>
            </a:xfrm>
            <a:custGeom>
              <a:avLst/>
              <a:gdLst/>
              <a:ahLst/>
              <a:cxnLst/>
              <a:rect b="b" l="0" r="r" t="0"/>
              <a:pathLst>
                <a:path h="15" w="4">
                  <a:moveTo>
                    <a:pt x="0" y="14"/>
                  </a:moveTo>
                  <a:cubicBezTo>
                    <a:pt x="0" y="11"/>
                    <a:pt x="4" y="7"/>
                    <a:pt x="4" y="0"/>
                  </a:cubicBezTo>
                  <a:cubicBezTo>
                    <a:pt x="4" y="7"/>
                    <a:pt x="0" y="11"/>
                    <a:pt x="0"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95" name="Google Shape;5209;p79">
              <a:extLst>
                <a:ext uri="{6DF9BF9B-8513-4808-9BFD-0351295DC05B}">
                  <a16:creationId xmlns:a16="http://schemas.microsoft.com/office/drawing/2010/main" id="{1EED416A-7BE3-4546-B105-8B0FCB9CE801}"/>
                </a:ext>
              </a:extLst>
            </p:cNvPr>
            <p:cNvSpPr/>
            <p:nvPr/>
          </p:nvSpPr>
          <p:spPr>
            <a:xfrm rot="0">
              <a:off x="2796369" y="1999398"/>
              <a:ext cx="149" cy="109"/>
            </a:xfrm>
            <a:custGeom>
              <a:avLst/>
              <a:gdLst/>
              <a:ahLst/>
              <a:cxnLst/>
              <a:rect b="b" l="0" r="r" t="0"/>
              <a:pathLst>
                <a:path h="8" w="11">
                  <a:moveTo>
                    <a:pt x="0" y="8"/>
                  </a:moveTo>
                  <a:cubicBezTo>
                    <a:pt x="4" y="4"/>
                    <a:pt x="7" y="1"/>
                    <a:pt x="11" y="1"/>
                  </a:cubicBezTo>
                  <a:cubicBezTo>
                    <a:pt x="7" y="1"/>
                    <a:pt x="4" y="4"/>
                    <a:pt x="0" y="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96" name="Google Shape;5210;p79">
              <a:extLst>
                <a:ext uri="{58DA51B0-D477-4AEB-884C-051520EB8C17}">
                  <a16:creationId xmlns:a16="http://schemas.microsoft.com/office/drawing/2010/main" id="{0647947D-FD54-431F-9655-6DEDF01003F0}"/>
                </a:ext>
              </a:extLst>
            </p:cNvPr>
            <p:cNvSpPr/>
            <p:nvPr/>
          </p:nvSpPr>
          <p:spPr>
            <a:xfrm rot="0">
              <a:off x="2796274" y="1999546"/>
              <a:ext cx="109" cy="204"/>
            </a:xfrm>
            <a:custGeom>
              <a:avLst/>
              <a:gdLst/>
              <a:ahLst/>
              <a:cxnLst/>
              <a:rect b="b" l="0" r="r" t="0"/>
              <a:pathLst>
                <a:path h="15" w="8">
                  <a:moveTo>
                    <a:pt x="0" y="14"/>
                  </a:moveTo>
                  <a:cubicBezTo>
                    <a:pt x="0" y="11"/>
                    <a:pt x="4" y="4"/>
                    <a:pt x="7" y="0"/>
                  </a:cubicBezTo>
                  <a:cubicBezTo>
                    <a:pt x="4" y="4"/>
                    <a:pt x="0" y="11"/>
                    <a:pt x="0"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97" name="Google Shape;5211;p79">
              <a:extLst>
                <a:ext uri="{2CBDAA50-2197-4958-AD2A-194B25642C0F}">
                  <a16:creationId xmlns:a16="http://schemas.microsoft.com/office/drawing/2010/main" id="{FD68D7A3-6888-48D7-891D-E2E64335C632}"/>
                </a:ext>
              </a:extLst>
            </p:cNvPr>
            <p:cNvSpPr/>
            <p:nvPr/>
          </p:nvSpPr>
          <p:spPr>
            <a:xfrm rot="0">
              <a:off x="2794223" y="2001964"/>
              <a:ext cx="299" cy="68"/>
            </a:xfrm>
            <a:custGeom>
              <a:avLst/>
              <a:gdLst/>
              <a:ahLst/>
              <a:cxnLst/>
              <a:rect b="b" l="0" r="r" t="0"/>
              <a:pathLst>
                <a:path h="5" w="22">
                  <a:moveTo>
                    <a:pt x="1" y="4"/>
                  </a:moveTo>
                  <a:lnTo>
                    <a:pt x="22"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98" name="Google Shape;5212;p79">
              <a:extLst>
                <a:ext uri="{ED8FBE92-E5E0-4C56-8AA0-E7021D853DFC}">
                  <a16:creationId xmlns:a16="http://schemas.microsoft.com/office/drawing/2010/main" id="{AF2D84DA-A127-4D2F-A8CC-9871C11004AF}"/>
                </a:ext>
              </a:extLst>
            </p:cNvPr>
            <p:cNvSpPr/>
            <p:nvPr/>
          </p:nvSpPr>
          <p:spPr>
            <a:xfrm rot="0">
              <a:off x="2887582" y="2010097"/>
              <a:ext cx="6572" cy="4100"/>
            </a:xfrm>
            <a:custGeom>
              <a:avLst/>
              <a:gdLst/>
              <a:ahLst/>
              <a:cxnLst/>
              <a:rect b="b" l="0" r="r" t="0"/>
              <a:pathLst>
                <a:path h="302" w="484">
                  <a:moveTo>
                    <a:pt x="459" y="1"/>
                  </a:moveTo>
                  <a:lnTo>
                    <a:pt x="420" y="8"/>
                  </a:lnTo>
                  <a:cubicBezTo>
                    <a:pt x="378" y="18"/>
                    <a:pt x="336" y="32"/>
                    <a:pt x="301" y="57"/>
                  </a:cubicBezTo>
                  <a:cubicBezTo>
                    <a:pt x="305" y="95"/>
                    <a:pt x="287" y="134"/>
                    <a:pt x="252" y="155"/>
                  </a:cubicBezTo>
                  <a:cubicBezTo>
                    <a:pt x="234" y="166"/>
                    <a:pt x="214" y="170"/>
                    <a:pt x="193" y="170"/>
                  </a:cubicBezTo>
                  <a:cubicBezTo>
                    <a:pt x="140" y="170"/>
                    <a:pt x="77" y="142"/>
                    <a:pt x="7" y="109"/>
                  </a:cubicBezTo>
                  <a:lnTo>
                    <a:pt x="0" y="106"/>
                  </a:lnTo>
                  <a:lnTo>
                    <a:pt x="21" y="137"/>
                  </a:lnTo>
                  <a:lnTo>
                    <a:pt x="25" y="148"/>
                  </a:lnTo>
                  <a:lnTo>
                    <a:pt x="39" y="169"/>
                  </a:lnTo>
                  <a:lnTo>
                    <a:pt x="46" y="179"/>
                  </a:lnTo>
                  <a:lnTo>
                    <a:pt x="60" y="197"/>
                  </a:lnTo>
                  <a:lnTo>
                    <a:pt x="63" y="204"/>
                  </a:lnTo>
                  <a:lnTo>
                    <a:pt x="77" y="221"/>
                  </a:lnTo>
                  <a:lnTo>
                    <a:pt x="81" y="225"/>
                  </a:lnTo>
                  <a:lnTo>
                    <a:pt x="95" y="246"/>
                  </a:lnTo>
                  <a:lnTo>
                    <a:pt x="98" y="249"/>
                  </a:lnTo>
                  <a:lnTo>
                    <a:pt x="109" y="260"/>
                  </a:lnTo>
                  <a:lnTo>
                    <a:pt x="112" y="267"/>
                  </a:lnTo>
                  <a:lnTo>
                    <a:pt x="119" y="274"/>
                  </a:lnTo>
                  <a:lnTo>
                    <a:pt x="123" y="277"/>
                  </a:lnTo>
                  <a:lnTo>
                    <a:pt x="130" y="284"/>
                  </a:lnTo>
                  <a:lnTo>
                    <a:pt x="130" y="288"/>
                  </a:lnTo>
                  <a:lnTo>
                    <a:pt x="140" y="295"/>
                  </a:lnTo>
                  <a:lnTo>
                    <a:pt x="144" y="298"/>
                  </a:lnTo>
                  <a:lnTo>
                    <a:pt x="151" y="302"/>
                  </a:lnTo>
                  <a:lnTo>
                    <a:pt x="154" y="302"/>
                  </a:lnTo>
                  <a:cubicBezTo>
                    <a:pt x="214" y="302"/>
                    <a:pt x="273" y="277"/>
                    <a:pt x="319" y="235"/>
                  </a:cubicBezTo>
                  <a:cubicBezTo>
                    <a:pt x="364" y="193"/>
                    <a:pt x="424" y="169"/>
                    <a:pt x="483" y="169"/>
                  </a:cubicBezTo>
                  <a:cubicBezTo>
                    <a:pt x="483" y="162"/>
                    <a:pt x="483" y="155"/>
                    <a:pt x="483" y="148"/>
                  </a:cubicBezTo>
                  <a:lnTo>
                    <a:pt x="483" y="141"/>
                  </a:lnTo>
                  <a:cubicBezTo>
                    <a:pt x="483" y="134"/>
                    <a:pt x="480" y="123"/>
                    <a:pt x="480" y="116"/>
                  </a:cubicBezTo>
                  <a:lnTo>
                    <a:pt x="480" y="113"/>
                  </a:lnTo>
                  <a:cubicBezTo>
                    <a:pt x="480" y="102"/>
                    <a:pt x="476" y="95"/>
                    <a:pt x="473" y="85"/>
                  </a:cubicBezTo>
                  <a:lnTo>
                    <a:pt x="473" y="74"/>
                  </a:lnTo>
                  <a:lnTo>
                    <a:pt x="469" y="53"/>
                  </a:lnTo>
                  <a:lnTo>
                    <a:pt x="466" y="43"/>
                  </a:lnTo>
                  <a:lnTo>
                    <a:pt x="462" y="18"/>
                  </a:lnTo>
                  <a:lnTo>
                    <a:pt x="459" y="8"/>
                  </a:lnTo>
                  <a:lnTo>
                    <a:pt x="45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99" name="Google Shape;5213;p79">
              <a:extLst>
                <a:ext uri="{4277D96E-6E7A-4BBA-AF53-624A05D587CE}">
                  <a16:creationId xmlns:a16="http://schemas.microsoft.com/office/drawing/2010/main" id="{B31C943E-DFEB-40A7-BBC8-B71E7429CEE1}"/>
                </a:ext>
              </a:extLst>
            </p:cNvPr>
            <p:cNvSpPr/>
            <p:nvPr/>
          </p:nvSpPr>
          <p:spPr>
            <a:xfrm rot="0">
              <a:off x="2888668" y="2013192"/>
              <a:ext cx="204" cy="244"/>
            </a:xfrm>
            <a:custGeom>
              <a:avLst/>
              <a:gdLst/>
              <a:ahLst/>
              <a:cxnLst/>
              <a:rect b="b" l="0" r="r" t="0"/>
              <a:pathLst>
                <a:path h="18" w="15">
                  <a:moveTo>
                    <a:pt x="15" y="18"/>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00" name="Google Shape;5214;p79">
              <a:extLst>
                <a:ext uri="{A1A79040-86AA-4D5C-AC4A-6E2F3D554410}">
                  <a16:creationId xmlns:a16="http://schemas.microsoft.com/office/drawing/2010/main" id="{298F5790-0DCE-40A4-AA80-BEFB39270F53}"/>
                </a:ext>
              </a:extLst>
            </p:cNvPr>
            <p:cNvSpPr/>
            <p:nvPr/>
          </p:nvSpPr>
          <p:spPr>
            <a:xfrm rot="0">
              <a:off x="2888913" y="2013478"/>
              <a:ext cx="109" cy="204"/>
            </a:xfrm>
            <a:custGeom>
              <a:avLst/>
              <a:gdLst/>
              <a:ahLst/>
              <a:cxnLst/>
              <a:rect b="b" l="0" r="r" t="0"/>
              <a:pathLst>
                <a:path h="15" w="8">
                  <a:moveTo>
                    <a:pt x="7" y="1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01" name="Google Shape;5215;p79">
              <a:extLst>
                <a:ext uri="{F048D7A7-1AEB-46F2-A3AC-F2BA29A4273C}">
                  <a16:creationId xmlns:a16="http://schemas.microsoft.com/office/drawing/2010/main" id="{B1B2C812-D758-4633-BA36-4638E44C24F3}"/>
                </a:ext>
              </a:extLst>
            </p:cNvPr>
            <p:cNvSpPr/>
            <p:nvPr/>
          </p:nvSpPr>
          <p:spPr>
            <a:xfrm rot="0">
              <a:off x="2888438" y="2012907"/>
              <a:ext cx="149" cy="204"/>
            </a:xfrm>
            <a:custGeom>
              <a:avLst/>
              <a:gdLst/>
              <a:ahLst/>
              <a:cxnLst/>
              <a:rect b="b" l="0" r="r" t="0"/>
              <a:pathLst>
                <a:path h="15" w="11">
                  <a:moveTo>
                    <a:pt x="11" y="1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02" name="Google Shape;5216;p79">
              <a:extLst>
                <a:ext uri="{C1E3C96D-EC1E-43D8-B050-1EA027CB6286}">
                  <a16:creationId xmlns:a16="http://schemas.microsoft.com/office/drawing/2010/main" id="{4248B305-2DB6-48F4-8AB8-E00CE50829B5}"/>
                </a:ext>
              </a:extLst>
            </p:cNvPr>
            <p:cNvSpPr/>
            <p:nvPr/>
          </p:nvSpPr>
          <p:spPr>
            <a:xfrm rot="0">
              <a:off x="2889049" y="2013707"/>
              <a:ext cx="163" cy="163"/>
            </a:xfrm>
            <a:custGeom>
              <a:avLst/>
              <a:gdLst/>
              <a:ahLst/>
              <a:cxnLst/>
              <a:rect b="b" l="0" r="r" t="0"/>
              <a:pathLst>
                <a:path h="12" w="12">
                  <a:moveTo>
                    <a:pt x="11"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03" name="Google Shape;5217;p79">
              <a:extLst>
                <a:ext uri="{B21620A9-D789-43E7-A0F8-3B73002162BF}">
                  <a16:creationId xmlns:a16="http://schemas.microsoft.com/office/drawing/2010/main" id="{D749D2CD-7AC7-41A4-8453-44C3CB2921C8}"/>
                </a:ext>
              </a:extLst>
            </p:cNvPr>
            <p:cNvSpPr/>
            <p:nvPr/>
          </p:nvSpPr>
          <p:spPr>
            <a:xfrm rot="0">
              <a:off x="2887582" y="2011577"/>
              <a:ext cx="299" cy="434"/>
            </a:xfrm>
            <a:custGeom>
              <a:avLst/>
              <a:gdLst/>
              <a:ahLst/>
              <a:cxnLst/>
              <a:rect b="b" l="0" r="r" t="0"/>
              <a:pathLst>
                <a:path h="32" w="22">
                  <a:moveTo>
                    <a:pt x="0" y="0"/>
                  </a:moveTo>
                  <a:lnTo>
                    <a:pt x="21"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04" name="Google Shape;5218;p79">
              <a:extLst>
                <a:ext uri="{14E9E631-9515-49EA-BD50-0DB5F193B0C3}">
                  <a16:creationId xmlns:a16="http://schemas.microsoft.com/office/drawing/2010/main" id="{A987CE33-B68C-4704-84DD-0FCF5B611B27}"/>
                </a:ext>
              </a:extLst>
            </p:cNvPr>
            <p:cNvSpPr/>
            <p:nvPr/>
          </p:nvSpPr>
          <p:spPr>
            <a:xfrm rot="0">
              <a:off x="2888247" y="2012568"/>
              <a:ext cx="149" cy="204"/>
            </a:xfrm>
            <a:custGeom>
              <a:avLst/>
              <a:gdLst/>
              <a:ahLst/>
              <a:cxnLst/>
              <a:rect b="b" l="0" r="r" t="0"/>
              <a:pathLst>
                <a:path h="15" w="11">
                  <a:moveTo>
                    <a:pt x="11" y="1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05" name="Google Shape;5219;p79">
              <a:extLst>
                <a:ext uri="{049B4D7D-443E-4E36-B509-EC8008688AA7}">
                  <a16:creationId xmlns:a16="http://schemas.microsoft.com/office/drawing/2010/main" id="{937874E0-900F-4614-829F-6E9635F15868}"/>
                </a:ext>
              </a:extLst>
            </p:cNvPr>
            <p:cNvSpPr/>
            <p:nvPr/>
          </p:nvSpPr>
          <p:spPr>
            <a:xfrm rot="0">
              <a:off x="2889239" y="2013898"/>
              <a:ext cx="109" cy="109"/>
            </a:xfrm>
            <a:custGeom>
              <a:avLst/>
              <a:gdLst/>
              <a:ahLst/>
              <a:cxnLst/>
              <a:rect b="b" l="0" r="r" t="0"/>
              <a:pathLst>
                <a:path h="8" w="8">
                  <a:moveTo>
                    <a:pt x="8" y="8"/>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06" name="Google Shape;5220;p79">
              <a:extLst>
                <a:ext uri="{406E6C74-B6D0-4D05-B2DE-00039E60B5C9}">
                  <a16:creationId xmlns:a16="http://schemas.microsoft.com/office/drawing/2010/main" id="{E6CD389D-8433-43C1-B4E5-1DFBB847B740}"/>
                </a:ext>
              </a:extLst>
            </p:cNvPr>
            <p:cNvSpPr/>
            <p:nvPr/>
          </p:nvSpPr>
          <p:spPr>
            <a:xfrm rot="0">
              <a:off x="2887908" y="2012092"/>
              <a:ext cx="204" cy="352"/>
            </a:xfrm>
            <a:custGeom>
              <a:avLst/>
              <a:gdLst/>
              <a:ahLst/>
              <a:cxnLst/>
              <a:rect b="b" l="0" r="r" t="0"/>
              <a:pathLst>
                <a:path h="26" w="15">
                  <a:moveTo>
                    <a:pt x="15" y="2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07" name="Google Shape;5221;p79">
              <a:extLst>
                <a:ext uri="{D410DD3E-AD4A-4C8F-839E-8F86D2E0E81B}">
                  <a16:creationId xmlns:a16="http://schemas.microsoft.com/office/drawing/2010/main" id="{2D578A0A-9000-403D-8CE8-D3A15BD363C1}"/>
                </a:ext>
              </a:extLst>
            </p:cNvPr>
            <p:cNvSpPr/>
            <p:nvPr/>
          </p:nvSpPr>
          <p:spPr>
            <a:xfrm rot="0">
              <a:off x="2889334" y="2014048"/>
              <a:ext cx="163" cy="109"/>
            </a:xfrm>
            <a:custGeom>
              <a:avLst/>
              <a:gdLst/>
              <a:ahLst/>
              <a:cxnLst/>
              <a:rect b="b" l="0" r="r" t="0"/>
              <a:pathLst>
                <a:path h="8" w="12">
                  <a:moveTo>
                    <a:pt x="11"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08" name="Google Shape;5222;p79">
              <a:extLst>
                <a:ext uri="{0AA94305-6849-40BE-841F-818D5D5084EA}">
                  <a16:creationId xmlns:a16="http://schemas.microsoft.com/office/drawing/2010/main" id="{D081962E-0FD5-4C9C-80EE-0A6B52CC7C42}"/>
                </a:ext>
              </a:extLst>
            </p:cNvPr>
            <p:cNvSpPr/>
            <p:nvPr/>
          </p:nvSpPr>
          <p:spPr>
            <a:xfrm rot="0">
              <a:off x="2893801" y="2010245"/>
              <a:ext cx="14" cy="54"/>
            </a:xfrm>
            <a:custGeom>
              <a:avLst/>
              <a:gdLst/>
              <a:ahLst/>
              <a:cxnLst/>
              <a:rect b="b" l="0" r="r" t="0"/>
              <a:pathLst>
                <a:path h="4" w="1">
                  <a:moveTo>
                    <a:pt x="1" y="0"/>
                  </a:moveTo>
                  <a:lnTo>
                    <a:pt x="1" y="0"/>
                  </a:ln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09" name="Google Shape;5223;p79">
              <a:extLst>
                <a:ext uri="{8B44DC35-1B70-4164-AEB5-56ED4B0FC2FB}">
                  <a16:creationId xmlns:a16="http://schemas.microsoft.com/office/drawing/2010/main" id="{1A379373-4BC0-41C6-8D73-4DD07342A8EA}"/>
                </a:ext>
              </a:extLst>
            </p:cNvPr>
            <p:cNvSpPr/>
            <p:nvPr/>
          </p:nvSpPr>
          <p:spPr>
            <a:xfrm rot="0">
              <a:off x="2889483" y="2014142"/>
              <a:ext cx="54" cy="54"/>
            </a:xfrm>
            <a:custGeom>
              <a:avLst/>
              <a:gdLst/>
              <a:ahLst/>
              <a:cxnLst/>
              <a:rect b="b" l="0" r="r" t="0"/>
              <a:pathLst>
                <a:path h="4" w="4">
                  <a:moveTo>
                    <a:pt x="4"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10" name="Google Shape;5224;p79">
              <a:extLst>
                <a:ext uri="{4C9C83FF-CEE9-42A4-91B7-3E77863ED9CA}">
                  <a16:creationId xmlns:a16="http://schemas.microsoft.com/office/drawing/2010/main" id="{CD961A65-A2D3-4AE4-96AE-2A6D26592F3F}"/>
                </a:ext>
              </a:extLst>
            </p:cNvPr>
            <p:cNvSpPr/>
            <p:nvPr/>
          </p:nvSpPr>
          <p:spPr>
            <a:xfrm rot="0">
              <a:off x="2889578" y="2014238"/>
              <a:ext cx="54" cy="14"/>
            </a:xfrm>
            <a:custGeom>
              <a:avLst/>
              <a:gdLst/>
              <a:ahLst/>
              <a:cxnLst/>
              <a:rect b="b" l="0" r="r" t="0"/>
              <a:pathLst>
                <a:path h="1" w="4">
                  <a:moveTo>
                    <a:pt x="4"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11" name="Google Shape;5225;p79">
              <a:extLst>
                <a:ext uri="{368C49CA-1623-443F-B5F0-72D215BDA535}">
                  <a16:creationId xmlns:a16="http://schemas.microsoft.com/office/drawing/2010/main" id="{847EA3B0-82E1-4980-95BA-B904333C3842}"/>
                </a:ext>
              </a:extLst>
            </p:cNvPr>
            <p:cNvSpPr/>
            <p:nvPr/>
          </p:nvSpPr>
          <p:spPr>
            <a:xfrm rot="0">
              <a:off x="2889619" y="2014279"/>
              <a:ext cx="68" cy="14"/>
            </a:xfrm>
            <a:custGeom>
              <a:avLst/>
              <a:gdLst/>
              <a:ahLst/>
              <a:cxnLst/>
              <a:rect b="b" l="0" r="r" t="0"/>
              <a:pathLst>
                <a:path h="1" w="5">
                  <a:moveTo>
                    <a:pt x="4"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12" name="Google Shape;5226;p79">
              <a:extLst>
                <a:ext uri="{25A446CA-6BA5-4895-8BEC-930E647C517B}">
                  <a16:creationId xmlns:a16="http://schemas.microsoft.com/office/drawing/2010/main" id="{466E1812-D0E4-49F9-B3F7-EBEBEBA2EE60}"/>
                </a:ext>
              </a:extLst>
            </p:cNvPr>
            <p:cNvSpPr/>
            <p:nvPr/>
          </p:nvSpPr>
          <p:spPr>
            <a:xfrm rot="0">
              <a:off x="2894181" y="2012188"/>
              <a:ext cx="68" cy="352"/>
            </a:xfrm>
            <a:custGeom>
              <a:avLst/>
              <a:gdLst/>
              <a:ahLst/>
              <a:cxnLst/>
              <a:rect b="b" l="0" r="r" t="0"/>
              <a:pathLst>
                <a:path h="26" w="5">
                  <a:moveTo>
                    <a:pt x="1" y="1"/>
                  </a:moveTo>
                  <a:cubicBezTo>
                    <a:pt x="1" y="11"/>
                    <a:pt x="1" y="18"/>
                    <a:pt x="4" y="25"/>
                  </a:cubicBezTo>
                  <a:cubicBezTo>
                    <a:pt x="1" y="18"/>
                    <a:pt x="1" y="1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13" name="Google Shape;5227;p79">
              <a:extLst>
                <a:ext uri="{96B5760C-D4A7-4908-B25E-FE4C943FCDD4}">
                  <a16:creationId xmlns:a16="http://schemas.microsoft.com/office/drawing/2010/main" id="{A66F3B22-3DE5-48C5-A668-AECA75663E30}"/>
                </a:ext>
              </a:extLst>
            </p:cNvPr>
            <p:cNvSpPr/>
            <p:nvPr/>
          </p:nvSpPr>
          <p:spPr>
            <a:xfrm rot="0">
              <a:off x="2893950" y="2010952"/>
              <a:ext cx="54" cy="299"/>
            </a:xfrm>
            <a:custGeom>
              <a:avLst/>
              <a:gdLst/>
              <a:ahLst/>
              <a:cxnLst/>
              <a:rect b="b" l="0" r="r" t="0"/>
              <a:pathLst>
                <a:path h="22" w="4">
                  <a:moveTo>
                    <a:pt x="0" y="1"/>
                  </a:moveTo>
                  <a:lnTo>
                    <a:pt x="4"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14" name="Google Shape;5228;p79">
              <a:extLst>
                <a:ext uri="{6FBF648D-D202-43C0-BB07-CE4BBA9780A3}">
                  <a16:creationId xmlns:a16="http://schemas.microsoft.com/office/drawing/2010/main" id="{75A411C5-409C-4629-AF23-8B1B8C2078D3}"/>
                </a:ext>
              </a:extLst>
            </p:cNvPr>
            <p:cNvSpPr/>
            <p:nvPr/>
          </p:nvSpPr>
          <p:spPr>
            <a:xfrm rot="0">
              <a:off x="2894045" y="2011387"/>
              <a:ext cx="54" cy="394"/>
            </a:xfrm>
            <a:custGeom>
              <a:avLst/>
              <a:gdLst/>
              <a:ahLst/>
              <a:cxnLst/>
              <a:rect b="b" l="0" r="r" t="0"/>
              <a:pathLst>
                <a:path h="29" w="4">
                  <a:moveTo>
                    <a:pt x="0" y="0"/>
                  </a:moveTo>
                  <a:cubicBezTo>
                    <a:pt x="0" y="3"/>
                    <a:pt x="1" y="6"/>
                    <a:pt x="2" y="10"/>
                  </a:cubicBezTo>
                  <a:lnTo>
                    <a:pt x="2" y="10"/>
                  </a:lnTo>
                  <a:lnTo>
                    <a:pt x="0" y="0"/>
                  </a:lnTo>
                  <a:close/>
                  <a:moveTo>
                    <a:pt x="2" y="10"/>
                  </a:moveTo>
                  <a:lnTo>
                    <a:pt x="4" y="28"/>
                  </a:lnTo>
                  <a:cubicBezTo>
                    <a:pt x="4" y="22"/>
                    <a:pt x="3" y="16"/>
                    <a:pt x="2" y="1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15" name="Google Shape;5229;p79">
              <a:extLst>
                <a:ext uri="{803AF79E-62A0-4D34-A32E-9B7F4CE57B1B}">
                  <a16:creationId xmlns:a16="http://schemas.microsoft.com/office/drawing/2010/main" id="{29294E15-5C06-490D-91FD-F5FD1FB090F7}"/>
                </a:ext>
              </a:extLst>
            </p:cNvPr>
            <p:cNvSpPr/>
            <p:nvPr/>
          </p:nvSpPr>
          <p:spPr>
            <a:xfrm rot="0">
              <a:off x="2894140" y="2011808"/>
              <a:ext cx="54" cy="352"/>
            </a:xfrm>
            <a:custGeom>
              <a:avLst/>
              <a:gdLst/>
              <a:ahLst/>
              <a:cxnLst/>
              <a:rect b="b" l="0" r="r" t="0"/>
              <a:pathLst>
                <a:path h="26" w="4">
                  <a:moveTo>
                    <a:pt x="0" y="1"/>
                  </a:moveTo>
                  <a:cubicBezTo>
                    <a:pt x="0" y="8"/>
                    <a:pt x="0" y="15"/>
                    <a:pt x="4" y="25"/>
                  </a:cubicBezTo>
                  <a:cubicBezTo>
                    <a:pt x="0" y="15"/>
                    <a:pt x="0"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16" name="Google Shape;5230;p79">
              <a:extLst>
                <a:ext uri="{D24B430C-E605-4918-8E42-8B42E8F7AAEC}">
                  <a16:creationId xmlns:a16="http://schemas.microsoft.com/office/drawing/2010/main" id="{2CA25287-4DAC-4454-AA5B-F3BF304C89CC}"/>
                </a:ext>
              </a:extLst>
            </p:cNvPr>
            <p:cNvSpPr/>
            <p:nvPr/>
          </p:nvSpPr>
          <p:spPr>
            <a:xfrm rot="0">
              <a:off x="2889714" y="2014333"/>
              <a:ext cx="14" cy="14"/>
            </a:xfrm>
            <a:custGeom>
              <a:avLst/>
              <a:gdLst/>
              <a:ahLst/>
              <a:cxnLst/>
              <a:rect b="b" l="0" r="r" t="0"/>
              <a:pathLst>
                <a:path h="1" w="1">
                  <a:moveTo>
                    <a:pt x="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17" name="Google Shape;5231;p79">
              <a:extLst>
                <a:ext uri="{906A0456-55D1-4C0E-863B-94D32582F67B}">
                  <a16:creationId xmlns:a16="http://schemas.microsoft.com/office/drawing/2010/main" id="{60CE9F63-D999-4F3D-8698-46F192784F19}"/>
                </a:ext>
              </a:extLst>
            </p:cNvPr>
            <p:cNvSpPr/>
            <p:nvPr/>
          </p:nvSpPr>
          <p:spPr>
            <a:xfrm rot="0">
              <a:off x="2893854" y="2010477"/>
              <a:ext cx="54" cy="352"/>
            </a:xfrm>
            <a:custGeom>
              <a:avLst/>
              <a:gdLst/>
              <a:ahLst/>
              <a:cxnLst/>
              <a:rect b="b" l="0" r="r" t="0"/>
              <a:pathLst>
                <a:path h="26" w="4">
                  <a:moveTo>
                    <a:pt x="0" y="1"/>
                  </a:moveTo>
                  <a:lnTo>
                    <a:pt x="4"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18" name="Google Shape;5232;p79">
              <a:extLst>
                <a:ext uri="{34BF0F7A-45AC-4EEB-A692-7733D437F2AB}">
                  <a16:creationId xmlns:a16="http://schemas.microsoft.com/office/drawing/2010/main" id="{E3162075-3215-499A-B788-9A344104787D}"/>
                </a:ext>
              </a:extLst>
            </p:cNvPr>
            <p:cNvSpPr/>
            <p:nvPr/>
          </p:nvSpPr>
          <p:spPr>
            <a:xfrm rot="0">
              <a:off x="2333674" y="1750385"/>
              <a:ext cx="69992" cy="68689"/>
            </a:xfrm>
            <a:custGeom>
              <a:avLst/>
              <a:gdLst/>
              <a:ahLst/>
              <a:cxnLst/>
              <a:rect b="b" l="0" r="r" t="0"/>
              <a:pathLst>
                <a:path h="5059" w="5155">
                  <a:moveTo>
                    <a:pt x="2194" y="1"/>
                  </a:moveTo>
                  <a:cubicBezTo>
                    <a:pt x="2179" y="1"/>
                    <a:pt x="2163" y="2"/>
                    <a:pt x="2147" y="4"/>
                  </a:cubicBezTo>
                  <a:cubicBezTo>
                    <a:pt x="2087" y="4"/>
                    <a:pt x="2035" y="39"/>
                    <a:pt x="2010" y="91"/>
                  </a:cubicBezTo>
                  <a:lnTo>
                    <a:pt x="2052" y="102"/>
                  </a:lnTo>
                  <a:lnTo>
                    <a:pt x="1615" y="424"/>
                  </a:lnTo>
                  <a:lnTo>
                    <a:pt x="1604" y="427"/>
                  </a:lnTo>
                  <a:cubicBezTo>
                    <a:pt x="1534" y="448"/>
                    <a:pt x="1345" y="529"/>
                    <a:pt x="1303" y="648"/>
                  </a:cubicBezTo>
                  <a:cubicBezTo>
                    <a:pt x="1279" y="711"/>
                    <a:pt x="1303" y="777"/>
                    <a:pt x="1331" y="851"/>
                  </a:cubicBezTo>
                  <a:cubicBezTo>
                    <a:pt x="1366" y="938"/>
                    <a:pt x="1401" y="1036"/>
                    <a:pt x="1335" y="1117"/>
                  </a:cubicBezTo>
                  <a:cubicBezTo>
                    <a:pt x="1268" y="1201"/>
                    <a:pt x="1282" y="1400"/>
                    <a:pt x="1303" y="1491"/>
                  </a:cubicBezTo>
                  <a:cubicBezTo>
                    <a:pt x="1331" y="1596"/>
                    <a:pt x="1216" y="1789"/>
                    <a:pt x="1167" y="1869"/>
                  </a:cubicBezTo>
                  <a:lnTo>
                    <a:pt x="1156" y="1883"/>
                  </a:lnTo>
                  <a:lnTo>
                    <a:pt x="1142" y="1890"/>
                  </a:lnTo>
                  <a:lnTo>
                    <a:pt x="1139" y="1890"/>
                  </a:lnTo>
                  <a:cubicBezTo>
                    <a:pt x="974" y="1978"/>
                    <a:pt x="456" y="2255"/>
                    <a:pt x="1" y="2489"/>
                  </a:cubicBezTo>
                  <a:cubicBezTo>
                    <a:pt x="4" y="2510"/>
                    <a:pt x="4" y="2535"/>
                    <a:pt x="8" y="2549"/>
                  </a:cubicBezTo>
                  <a:lnTo>
                    <a:pt x="8" y="2552"/>
                  </a:lnTo>
                  <a:cubicBezTo>
                    <a:pt x="11" y="2573"/>
                    <a:pt x="15" y="2591"/>
                    <a:pt x="15" y="2605"/>
                  </a:cubicBezTo>
                  <a:lnTo>
                    <a:pt x="15" y="2612"/>
                  </a:lnTo>
                  <a:cubicBezTo>
                    <a:pt x="18" y="2629"/>
                    <a:pt x="22" y="2643"/>
                    <a:pt x="25" y="2657"/>
                  </a:cubicBezTo>
                  <a:lnTo>
                    <a:pt x="25" y="2661"/>
                  </a:lnTo>
                  <a:cubicBezTo>
                    <a:pt x="29" y="2675"/>
                    <a:pt x="32" y="2689"/>
                    <a:pt x="36" y="2699"/>
                  </a:cubicBezTo>
                  <a:cubicBezTo>
                    <a:pt x="39" y="2713"/>
                    <a:pt x="43" y="2727"/>
                    <a:pt x="46" y="2745"/>
                  </a:cubicBezTo>
                  <a:lnTo>
                    <a:pt x="46" y="2748"/>
                  </a:lnTo>
                  <a:lnTo>
                    <a:pt x="60" y="2797"/>
                  </a:lnTo>
                  <a:lnTo>
                    <a:pt x="74" y="2857"/>
                  </a:lnTo>
                  <a:cubicBezTo>
                    <a:pt x="99" y="2958"/>
                    <a:pt x="127" y="3081"/>
                    <a:pt x="151" y="3186"/>
                  </a:cubicBezTo>
                  <a:cubicBezTo>
                    <a:pt x="193" y="3186"/>
                    <a:pt x="232" y="3182"/>
                    <a:pt x="263" y="3182"/>
                  </a:cubicBezTo>
                  <a:lnTo>
                    <a:pt x="368" y="3182"/>
                  </a:lnTo>
                  <a:cubicBezTo>
                    <a:pt x="417" y="3182"/>
                    <a:pt x="466" y="3182"/>
                    <a:pt x="515" y="3189"/>
                  </a:cubicBezTo>
                  <a:lnTo>
                    <a:pt x="529" y="3189"/>
                  </a:lnTo>
                  <a:cubicBezTo>
                    <a:pt x="575" y="3196"/>
                    <a:pt x="617" y="3210"/>
                    <a:pt x="659" y="3231"/>
                  </a:cubicBezTo>
                  <a:lnTo>
                    <a:pt x="687" y="3242"/>
                  </a:lnTo>
                  <a:lnTo>
                    <a:pt x="701" y="3249"/>
                  </a:lnTo>
                  <a:lnTo>
                    <a:pt x="705" y="3252"/>
                  </a:lnTo>
                  <a:cubicBezTo>
                    <a:pt x="726" y="3263"/>
                    <a:pt x="747" y="3273"/>
                    <a:pt x="768" y="3284"/>
                  </a:cubicBezTo>
                  <a:cubicBezTo>
                    <a:pt x="855" y="3329"/>
                    <a:pt x="953" y="3392"/>
                    <a:pt x="1065" y="3459"/>
                  </a:cubicBezTo>
                  <a:cubicBezTo>
                    <a:pt x="1125" y="3497"/>
                    <a:pt x="1191" y="3539"/>
                    <a:pt x="1258" y="3585"/>
                  </a:cubicBezTo>
                  <a:lnTo>
                    <a:pt x="1324" y="3627"/>
                  </a:lnTo>
                  <a:cubicBezTo>
                    <a:pt x="1461" y="3714"/>
                    <a:pt x="1576" y="3791"/>
                    <a:pt x="1632" y="3819"/>
                  </a:cubicBezTo>
                  <a:cubicBezTo>
                    <a:pt x="1706" y="3861"/>
                    <a:pt x="1776" y="3907"/>
                    <a:pt x="1846" y="3956"/>
                  </a:cubicBezTo>
                  <a:lnTo>
                    <a:pt x="1933" y="4019"/>
                  </a:lnTo>
                  <a:lnTo>
                    <a:pt x="2028" y="4089"/>
                  </a:lnTo>
                  <a:cubicBezTo>
                    <a:pt x="2378" y="4338"/>
                    <a:pt x="2833" y="4688"/>
                    <a:pt x="2963" y="4800"/>
                  </a:cubicBezTo>
                  <a:cubicBezTo>
                    <a:pt x="3092" y="4915"/>
                    <a:pt x="3278" y="4968"/>
                    <a:pt x="3414" y="4989"/>
                  </a:cubicBezTo>
                  <a:cubicBezTo>
                    <a:pt x="3467" y="4996"/>
                    <a:pt x="3516" y="4999"/>
                    <a:pt x="3565" y="4999"/>
                  </a:cubicBezTo>
                  <a:lnTo>
                    <a:pt x="3582" y="4999"/>
                  </a:lnTo>
                  <a:cubicBezTo>
                    <a:pt x="3635" y="4999"/>
                    <a:pt x="3743" y="5013"/>
                    <a:pt x="3908" y="5031"/>
                  </a:cubicBezTo>
                  <a:lnTo>
                    <a:pt x="4160" y="5059"/>
                  </a:lnTo>
                  <a:lnTo>
                    <a:pt x="4167" y="5034"/>
                  </a:lnTo>
                  <a:lnTo>
                    <a:pt x="4174" y="5020"/>
                  </a:lnTo>
                  <a:lnTo>
                    <a:pt x="4198" y="4968"/>
                  </a:lnTo>
                  <a:lnTo>
                    <a:pt x="4205" y="4950"/>
                  </a:lnTo>
                  <a:lnTo>
                    <a:pt x="4223" y="4905"/>
                  </a:lnTo>
                  <a:lnTo>
                    <a:pt x="4230" y="4887"/>
                  </a:lnTo>
                  <a:lnTo>
                    <a:pt x="4247" y="4852"/>
                  </a:lnTo>
                  <a:lnTo>
                    <a:pt x="4254" y="4835"/>
                  </a:lnTo>
                  <a:lnTo>
                    <a:pt x="4268" y="4807"/>
                  </a:lnTo>
                  <a:lnTo>
                    <a:pt x="4275" y="4789"/>
                  </a:lnTo>
                  <a:lnTo>
                    <a:pt x="4286" y="4768"/>
                  </a:lnTo>
                  <a:lnTo>
                    <a:pt x="4293" y="4751"/>
                  </a:lnTo>
                  <a:lnTo>
                    <a:pt x="4303" y="4733"/>
                  </a:lnTo>
                  <a:lnTo>
                    <a:pt x="4310" y="4719"/>
                  </a:lnTo>
                  <a:lnTo>
                    <a:pt x="4317" y="4705"/>
                  </a:lnTo>
                  <a:lnTo>
                    <a:pt x="4324" y="4691"/>
                  </a:lnTo>
                  <a:lnTo>
                    <a:pt x="4328" y="4681"/>
                  </a:lnTo>
                  <a:lnTo>
                    <a:pt x="4335" y="4670"/>
                  </a:lnTo>
                  <a:lnTo>
                    <a:pt x="4342" y="4660"/>
                  </a:lnTo>
                  <a:lnTo>
                    <a:pt x="4345" y="4649"/>
                  </a:lnTo>
                  <a:lnTo>
                    <a:pt x="4349" y="4642"/>
                  </a:lnTo>
                  <a:lnTo>
                    <a:pt x="4356" y="4635"/>
                  </a:lnTo>
                  <a:lnTo>
                    <a:pt x="4359" y="4632"/>
                  </a:lnTo>
                  <a:lnTo>
                    <a:pt x="4363" y="4625"/>
                  </a:lnTo>
                  <a:lnTo>
                    <a:pt x="4363" y="4621"/>
                  </a:lnTo>
                  <a:lnTo>
                    <a:pt x="4366" y="4614"/>
                  </a:lnTo>
                  <a:lnTo>
                    <a:pt x="4370" y="4611"/>
                  </a:lnTo>
                  <a:lnTo>
                    <a:pt x="4373" y="4607"/>
                  </a:lnTo>
                  <a:lnTo>
                    <a:pt x="4377" y="4604"/>
                  </a:lnTo>
                  <a:cubicBezTo>
                    <a:pt x="4391" y="4586"/>
                    <a:pt x="4405" y="4569"/>
                    <a:pt x="4419" y="4548"/>
                  </a:cubicBezTo>
                  <a:cubicBezTo>
                    <a:pt x="4468" y="4457"/>
                    <a:pt x="4559" y="4394"/>
                    <a:pt x="4664" y="4383"/>
                  </a:cubicBezTo>
                  <a:cubicBezTo>
                    <a:pt x="4681" y="4380"/>
                    <a:pt x="4700" y="4378"/>
                    <a:pt x="4718" y="4378"/>
                  </a:cubicBezTo>
                  <a:cubicBezTo>
                    <a:pt x="4737" y="4378"/>
                    <a:pt x="4755" y="4380"/>
                    <a:pt x="4773" y="4383"/>
                  </a:cubicBezTo>
                  <a:lnTo>
                    <a:pt x="4797" y="4390"/>
                  </a:lnTo>
                  <a:lnTo>
                    <a:pt x="4818" y="4397"/>
                  </a:lnTo>
                  <a:lnTo>
                    <a:pt x="4822" y="4397"/>
                  </a:lnTo>
                  <a:lnTo>
                    <a:pt x="4843" y="4408"/>
                  </a:lnTo>
                  <a:lnTo>
                    <a:pt x="4846" y="4408"/>
                  </a:lnTo>
                  <a:lnTo>
                    <a:pt x="4864" y="4418"/>
                  </a:lnTo>
                  <a:lnTo>
                    <a:pt x="4867" y="4422"/>
                  </a:lnTo>
                  <a:lnTo>
                    <a:pt x="4888" y="4432"/>
                  </a:lnTo>
                  <a:lnTo>
                    <a:pt x="4892" y="4436"/>
                  </a:lnTo>
                  <a:lnTo>
                    <a:pt x="4909" y="4450"/>
                  </a:lnTo>
                  <a:lnTo>
                    <a:pt x="4916" y="4453"/>
                  </a:lnTo>
                  <a:lnTo>
                    <a:pt x="4930" y="4464"/>
                  </a:lnTo>
                  <a:lnTo>
                    <a:pt x="4937" y="4471"/>
                  </a:lnTo>
                  <a:lnTo>
                    <a:pt x="4955" y="4485"/>
                  </a:lnTo>
                  <a:lnTo>
                    <a:pt x="4962" y="4492"/>
                  </a:lnTo>
                  <a:lnTo>
                    <a:pt x="4976" y="4502"/>
                  </a:lnTo>
                  <a:lnTo>
                    <a:pt x="4986" y="4513"/>
                  </a:lnTo>
                  <a:lnTo>
                    <a:pt x="4997" y="4523"/>
                  </a:lnTo>
                  <a:lnTo>
                    <a:pt x="5011" y="4534"/>
                  </a:lnTo>
                  <a:lnTo>
                    <a:pt x="5021" y="4544"/>
                  </a:lnTo>
                  <a:lnTo>
                    <a:pt x="5035" y="4558"/>
                  </a:lnTo>
                  <a:cubicBezTo>
                    <a:pt x="5074" y="4530"/>
                    <a:pt x="5112" y="4509"/>
                    <a:pt x="5154" y="4488"/>
                  </a:cubicBezTo>
                  <a:lnTo>
                    <a:pt x="5144" y="4478"/>
                  </a:lnTo>
                  <a:lnTo>
                    <a:pt x="5130" y="4464"/>
                  </a:lnTo>
                  <a:lnTo>
                    <a:pt x="5112" y="4446"/>
                  </a:lnTo>
                  <a:lnTo>
                    <a:pt x="5098" y="4429"/>
                  </a:lnTo>
                  <a:lnTo>
                    <a:pt x="5081" y="4411"/>
                  </a:lnTo>
                  <a:lnTo>
                    <a:pt x="5070" y="4397"/>
                  </a:lnTo>
                  <a:lnTo>
                    <a:pt x="5049" y="4376"/>
                  </a:lnTo>
                  <a:lnTo>
                    <a:pt x="5035" y="4359"/>
                  </a:lnTo>
                  <a:lnTo>
                    <a:pt x="5018" y="4338"/>
                  </a:lnTo>
                  <a:lnTo>
                    <a:pt x="5007" y="4327"/>
                  </a:lnTo>
                  <a:lnTo>
                    <a:pt x="4997" y="4310"/>
                  </a:lnTo>
                  <a:lnTo>
                    <a:pt x="4986" y="4299"/>
                  </a:lnTo>
                  <a:lnTo>
                    <a:pt x="4976" y="4282"/>
                  </a:lnTo>
                  <a:lnTo>
                    <a:pt x="4965" y="4271"/>
                  </a:lnTo>
                  <a:lnTo>
                    <a:pt x="4958" y="4257"/>
                  </a:lnTo>
                  <a:lnTo>
                    <a:pt x="4948" y="4243"/>
                  </a:lnTo>
                  <a:lnTo>
                    <a:pt x="4941" y="4229"/>
                  </a:lnTo>
                  <a:lnTo>
                    <a:pt x="4934" y="4219"/>
                  </a:lnTo>
                  <a:lnTo>
                    <a:pt x="4927" y="4205"/>
                  </a:lnTo>
                  <a:lnTo>
                    <a:pt x="4920" y="4194"/>
                  </a:lnTo>
                  <a:lnTo>
                    <a:pt x="4916" y="4180"/>
                  </a:lnTo>
                  <a:lnTo>
                    <a:pt x="4913" y="4170"/>
                  </a:lnTo>
                  <a:cubicBezTo>
                    <a:pt x="4913" y="4166"/>
                    <a:pt x="4909" y="4163"/>
                    <a:pt x="4906" y="4156"/>
                  </a:cubicBezTo>
                  <a:lnTo>
                    <a:pt x="4902" y="4145"/>
                  </a:lnTo>
                  <a:cubicBezTo>
                    <a:pt x="4902" y="4142"/>
                    <a:pt x="4902" y="4138"/>
                    <a:pt x="4902" y="4131"/>
                  </a:cubicBezTo>
                  <a:cubicBezTo>
                    <a:pt x="4899" y="4127"/>
                    <a:pt x="4902" y="4127"/>
                    <a:pt x="4902" y="4124"/>
                  </a:cubicBezTo>
                  <a:lnTo>
                    <a:pt x="4902" y="4110"/>
                  </a:lnTo>
                  <a:lnTo>
                    <a:pt x="4902" y="4099"/>
                  </a:lnTo>
                  <a:cubicBezTo>
                    <a:pt x="4899" y="4092"/>
                    <a:pt x="4899" y="4085"/>
                    <a:pt x="4902" y="4078"/>
                  </a:cubicBezTo>
                  <a:cubicBezTo>
                    <a:pt x="4909" y="4005"/>
                    <a:pt x="4860" y="3949"/>
                    <a:pt x="4804" y="3889"/>
                  </a:cubicBezTo>
                  <a:cubicBezTo>
                    <a:pt x="4759" y="3847"/>
                    <a:pt x="4723" y="3791"/>
                    <a:pt x="4706" y="3732"/>
                  </a:cubicBezTo>
                  <a:cubicBezTo>
                    <a:pt x="4702" y="3665"/>
                    <a:pt x="4713" y="3599"/>
                    <a:pt x="4745" y="3536"/>
                  </a:cubicBezTo>
                  <a:cubicBezTo>
                    <a:pt x="4766" y="3483"/>
                    <a:pt x="4787" y="3420"/>
                    <a:pt x="4769" y="3399"/>
                  </a:cubicBezTo>
                  <a:cubicBezTo>
                    <a:pt x="4730" y="3354"/>
                    <a:pt x="4699" y="3305"/>
                    <a:pt x="4678" y="3249"/>
                  </a:cubicBezTo>
                  <a:cubicBezTo>
                    <a:pt x="4632" y="3161"/>
                    <a:pt x="4604" y="3102"/>
                    <a:pt x="4545" y="3095"/>
                  </a:cubicBezTo>
                  <a:cubicBezTo>
                    <a:pt x="4457" y="3081"/>
                    <a:pt x="4293" y="3011"/>
                    <a:pt x="4153" y="2927"/>
                  </a:cubicBezTo>
                  <a:cubicBezTo>
                    <a:pt x="3960" y="2815"/>
                    <a:pt x="3869" y="2706"/>
                    <a:pt x="3883" y="2608"/>
                  </a:cubicBezTo>
                  <a:cubicBezTo>
                    <a:pt x="3894" y="2535"/>
                    <a:pt x="3813" y="2451"/>
                    <a:pt x="3659" y="2374"/>
                  </a:cubicBezTo>
                  <a:cubicBezTo>
                    <a:pt x="3565" y="2328"/>
                    <a:pt x="3516" y="2118"/>
                    <a:pt x="3509" y="1988"/>
                  </a:cubicBezTo>
                  <a:cubicBezTo>
                    <a:pt x="3505" y="1873"/>
                    <a:pt x="3533" y="1799"/>
                    <a:pt x="3593" y="1764"/>
                  </a:cubicBezTo>
                  <a:cubicBezTo>
                    <a:pt x="3600" y="1757"/>
                    <a:pt x="3607" y="1747"/>
                    <a:pt x="3610" y="1736"/>
                  </a:cubicBezTo>
                  <a:cubicBezTo>
                    <a:pt x="3628" y="1691"/>
                    <a:pt x="3642" y="1638"/>
                    <a:pt x="3652" y="1589"/>
                  </a:cubicBezTo>
                  <a:cubicBezTo>
                    <a:pt x="3677" y="1495"/>
                    <a:pt x="3701" y="1393"/>
                    <a:pt x="3764" y="1344"/>
                  </a:cubicBezTo>
                  <a:cubicBezTo>
                    <a:pt x="3783" y="1332"/>
                    <a:pt x="3806" y="1323"/>
                    <a:pt x="3830" y="1323"/>
                  </a:cubicBezTo>
                  <a:cubicBezTo>
                    <a:pt x="3834" y="1323"/>
                    <a:pt x="3838" y="1323"/>
                    <a:pt x="3841" y="1323"/>
                  </a:cubicBezTo>
                  <a:cubicBezTo>
                    <a:pt x="3841" y="1295"/>
                    <a:pt x="3838" y="1267"/>
                    <a:pt x="3834" y="1239"/>
                  </a:cubicBezTo>
                  <a:cubicBezTo>
                    <a:pt x="3824" y="1176"/>
                    <a:pt x="3824" y="1106"/>
                    <a:pt x="3841" y="1043"/>
                  </a:cubicBezTo>
                  <a:cubicBezTo>
                    <a:pt x="3848" y="1026"/>
                    <a:pt x="3848" y="1008"/>
                    <a:pt x="3838" y="991"/>
                  </a:cubicBezTo>
                  <a:cubicBezTo>
                    <a:pt x="3799" y="955"/>
                    <a:pt x="3751" y="934"/>
                    <a:pt x="3699" y="934"/>
                  </a:cubicBezTo>
                  <a:cubicBezTo>
                    <a:pt x="3695" y="934"/>
                    <a:pt x="3691" y="934"/>
                    <a:pt x="3687" y="935"/>
                  </a:cubicBezTo>
                  <a:cubicBezTo>
                    <a:pt x="3540" y="935"/>
                    <a:pt x="3320" y="728"/>
                    <a:pt x="3320" y="546"/>
                  </a:cubicBezTo>
                  <a:cubicBezTo>
                    <a:pt x="3320" y="480"/>
                    <a:pt x="3260" y="385"/>
                    <a:pt x="3211" y="308"/>
                  </a:cubicBezTo>
                  <a:lnTo>
                    <a:pt x="3183" y="263"/>
                  </a:lnTo>
                  <a:lnTo>
                    <a:pt x="3180" y="256"/>
                  </a:lnTo>
                  <a:lnTo>
                    <a:pt x="3183" y="273"/>
                  </a:lnTo>
                  <a:cubicBezTo>
                    <a:pt x="3162" y="283"/>
                    <a:pt x="3139" y="288"/>
                    <a:pt x="3115" y="288"/>
                  </a:cubicBezTo>
                  <a:cubicBezTo>
                    <a:pt x="3034" y="288"/>
                    <a:pt x="2941" y="235"/>
                    <a:pt x="2844" y="179"/>
                  </a:cubicBezTo>
                  <a:cubicBezTo>
                    <a:pt x="2787" y="146"/>
                    <a:pt x="2694" y="94"/>
                    <a:pt x="2660" y="94"/>
                  </a:cubicBezTo>
                  <a:cubicBezTo>
                    <a:pt x="2658" y="94"/>
                    <a:pt x="2656" y="94"/>
                    <a:pt x="2654" y="95"/>
                  </a:cubicBezTo>
                  <a:cubicBezTo>
                    <a:pt x="2627" y="108"/>
                    <a:pt x="2600" y="113"/>
                    <a:pt x="2574" y="113"/>
                  </a:cubicBezTo>
                  <a:cubicBezTo>
                    <a:pt x="2516" y="113"/>
                    <a:pt x="2461" y="87"/>
                    <a:pt x="2413" y="63"/>
                  </a:cubicBezTo>
                  <a:cubicBezTo>
                    <a:pt x="2346" y="22"/>
                    <a:pt x="2272" y="1"/>
                    <a:pt x="219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19" name="Google Shape;5233;p79">
              <a:extLst>
                <a:ext uri="{32E2E768-FB12-43F8-8FFA-FF961C8ED627}">
                  <a16:creationId xmlns:a16="http://schemas.microsoft.com/office/drawing/2010/main" id="{2C5668B9-B96D-474A-A737-C03B0DCD766E}"/>
                </a:ext>
              </a:extLst>
            </p:cNvPr>
            <p:cNvSpPr/>
            <p:nvPr/>
          </p:nvSpPr>
          <p:spPr>
            <a:xfrm rot="0">
              <a:off x="2360964" y="1751568"/>
              <a:ext cx="584" cy="204"/>
            </a:xfrm>
            <a:custGeom>
              <a:avLst/>
              <a:gdLst/>
              <a:ahLst/>
              <a:cxnLst/>
              <a:rect b="b" l="0" r="r" t="0"/>
              <a:pathLst>
                <a:path h="15" w="43">
                  <a:moveTo>
                    <a:pt x="0" y="1"/>
                  </a:moveTo>
                  <a:lnTo>
                    <a:pt x="42" y="15"/>
                  </a:lnTo>
                  <a:lnTo>
                    <a:pt x="42" y="15"/>
                  </a:lnTo>
                  <a:lnTo>
                    <a:pt x="0" y="1"/>
                  </a:ln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20" name="Google Shape;5234;p79">
              <a:extLst>
                <a:ext uri="{6803AD5F-9F2F-4738-B7FE-CFEEFD96077B}">
                  <a16:creationId xmlns:a16="http://schemas.microsoft.com/office/drawing/2010/main" id="{4CD8B2E6-E9A5-4638-BE13-CCBF210FE58B}"/>
                </a:ext>
              </a:extLst>
            </p:cNvPr>
            <p:cNvSpPr/>
            <p:nvPr/>
          </p:nvSpPr>
          <p:spPr>
            <a:xfrm rot="0">
              <a:off x="2333674" y="1776048"/>
              <a:ext cx="15465" cy="8147"/>
            </a:xfrm>
            <a:custGeom>
              <a:avLst/>
              <a:gdLst/>
              <a:ahLst/>
              <a:cxnLst/>
              <a:rect b="b" l="0" r="r" t="0"/>
              <a:pathLst>
                <a:path h="600" w="1139">
                  <a:moveTo>
                    <a:pt x="1139" y="0"/>
                  </a:moveTo>
                  <a:cubicBezTo>
                    <a:pt x="1086" y="28"/>
                    <a:pt x="501" y="340"/>
                    <a:pt x="1" y="599"/>
                  </a:cubicBezTo>
                  <a:cubicBezTo>
                    <a:pt x="452" y="368"/>
                    <a:pt x="971" y="91"/>
                    <a:pt x="113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21" name="Google Shape;5235;p79">
              <a:extLst>
                <a:ext uri="{A264DB94-08A1-4D28-8AA1-2109FCA3510E}">
                  <a16:creationId xmlns:a16="http://schemas.microsoft.com/office/drawing/2010/main" id="{C8FC0BBA-15B6-4FCF-8524-D840A05547CC}"/>
                </a:ext>
              </a:extLst>
            </p:cNvPr>
            <p:cNvSpPr/>
            <p:nvPr/>
          </p:nvSpPr>
          <p:spPr>
            <a:xfrm rot="0">
              <a:off x="2333674" y="1784181"/>
              <a:ext cx="14" cy="14"/>
            </a:xfrm>
            <a:custGeom>
              <a:avLst/>
              <a:gdLst/>
              <a:ahLst/>
              <a:cxnLst/>
              <a:rect b="b" l="0" r="r" t="0"/>
              <a:pathLst>
                <a:path h="1" w="1">
                  <a:moveTo>
                    <a:pt x="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22" name="Google Shape;5236;p79">
              <a:extLst>
                <a:ext uri="{319DA7A2-ECB9-401D-846A-03E260F780E0}">
                  <a16:creationId xmlns:a16="http://schemas.microsoft.com/office/drawing/2010/main" id="{E810F2A8-0A8F-4C4F-B3BA-A91F27D7984D}"/>
                </a:ext>
              </a:extLst>
            </p:cNvPr>
            <p:cNvSpPr/>
            <p:nvPr/>
          </p:nvSpPr>
          <p:spPr>
            <a:xfrm rot="0">
              <a:off x="2334720" y="1789218"/>
              <a:ext cx="1059" cy="4480"/>
            </a:xfrm>
            <a:custGeom>
              <a:avLst/>
              <a:gdLst/>
              <a:ahLst/>
              <a:cxnLst/>
              <a:rect b="b" l="0" r="r" t="0"/>
              <a:pathLst>
                <a:path h="330" w="78">
                  <a:moveTo>
                    <a:pt x="78" y="329"/>
                  </a:moveTo>
                  <a:cubicBezTo>
                    <a:pt x="53" y="224"/>
                    <a:pt x="25" y="105"/>
                    <a:pt x="1" y="0"/>
                  </a:cubicBezTo>
                  <a:cubicBezTo>
                    <a:pt x="25" y="105"/>
                    <a:pt x="53" y="224"/>
                    <a:pt x="78" y="32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23" name="Google Shape;5237;p79">
              <a:extLst>
                <a:ext uri="{D96153D1-AE05-46BF-B0F9-D7646BF45476}">
                  <a16:creationId xmlns:a16="http://schemas.microsoft.com/office/drawing/2010/main" id="{5EA3C87E-8A9D-4BB8-94E7-E561042F088A}"/>
                </a:ext>
              </a:extLst>
            </p:cNvPr>
            <p:cNvSpPr/>
            <p:nvPr/>
          </p:nvSpPr>
          <p:spPr>
            <a:xfrm rot="0">
              <a:off x="2334530" y="1788403"/>
              <a:ext cx="204" cy="827"/>
            </a:xfrm>
            <a:custGeom>
              <a:avLst/>
              <a:gdLst/>
              <a:ahLst/>
              <a:cxnLst/>
              <a:rect b="b" l="0" r="r" t="0"/>
              <a:pathLst>
                <a:path h="61" w="15">
                  <a:moveTo>
                    <a:pt x="1" y="1"/>
                  </a:moveTo>
                  <a:lnTo>
                    <a:pt x="15" y="6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24" name="Google Shape;5238;p79">
              <a:extLst>
                <a:ext uri="{72C4D53A-0F3D-4D74-B81D-529DC47555F6}">
                  <a16:creationId xmlns:a16="http://schemas.microsoft.com/office/drawing/2010/main" id="{205AD3B3-54A5-4F60-A277-36B007254167}"/>
                </a:ext>
              </a:extLst>
            </p:cNvPr>
            <p:cNvSpPr/>
            <p:nvPr/>
          </p:nvSpPr>
          <p:spPr>
            <a:xfrm rot="0">
              <a:off x="2334340" y="1787697"/>
              <a:ext cx="204" cy="720"/>
            </a:xfrm>
            <a:custGeom>
              <a:avLst/>
              <a:gdLst/>
              <a:ahLst/>
              <a:cxnLst/>
              <a:rect b="b" l="0" r="r" t="0"/>
              <a:pathLst>
                <a:path h="53" w="15">
                  <a:moveTo>
                    <a:pt x="1" y="0"/>
                  </a:moveTo>
                  <a:lnTo>
                    <a:pt x="15" y="53"/>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25" name="Google Shape;5239;p79">
              <a:extLst>
                <a:ext uri="{7AE3013A-25DD-416B-B81E-6CB11AB8B4FE}">
                  <a16:creationId xmlns:a16="http://schemas.microsoft.com/office/drawing/2010/main" id="{2699B7EE-1FF7-4ED1-A6BC-229540266037}"/>
                </a:ext>
              </a:extLst>
            </p:cNvPr>
            <p:cNvSpPr/>
            <p:nvPr/>
          </p:nvSpPr>
          <p:spPr>
            <a:xfrm rot="0">
              <a:off x="2333769" y="1785036"/>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26" name="Google Shape;5240;p79">
              <a:extLst>
                <a:ext uri="{5F4B9006-36A2-4231-B457-8793E09BE3D4}">
                  <a16:creationId xmlns:a16="http://schemas.microsoft.com/office/drawing/2010/main" id="{B4E5D9A0-1882-475E-9B71-2A5918026740}"/>
                </a:ext>
              </a:extLst>
            </p:cNvPr>
            <p:cNvSpPr/>
            <p:nvPr/>
          </p:nvSpPr>
          <p:spPr>
            <a:xfrm rot="0">
              <a:off x="2334150" y="1787073"/>
              <a:ext cx="204" cy="584"/>
            </a:xfrm>
            <a:custGeom>
              <a:avLst/>
              <a:gdLst/>
              <a:ahLst/>
              <a:cxnLst/>
              <a:rect b="b" l="0" r="r" t="0"/>
              <a:pathLst>
                <a:path h="43" w="15">
                  <a:moveTo>
                    <a:pt x="1" y="1"/>
                  </a:moveTo>
                  <a:cubicBezTo>
                    <a:pt x="4" y="11"/>
                    <a:pt x="8" y="29"/>
                    <a:pt x="15" y="43"/>
                  </a:cubicBezTo>
                  <a:cubicBezTo>
                    <a:pt x="8" y="29"/>
                    <a:pt x="4" y="1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27" name="Google Shape;5241;p79">
              <a:extLst>
                <a:ext uri="{C3EFC286-0726-419A-925F-449E4155CABA}">
                  <a16:creationId xmlns:a16="http://schemas.microsoft.com/office/drawing/2010/main" id="{74DB6827-1DD2-4B37-A4C9-EF2EF418C3CD}"/>
                </a:ext>
              </a:extLst>
            </p:cNvPr>
            <p:cNvSpPr/>
            <p:nvPr/>
          </p:nvSpPr>
          <p:spPr>
            <a:xfrm rot="0">
              <a:off x="2333865" y="1785742"/>
              <a:ext cx="14" cy="109"/>
            </a:xfrm>
            <a:custGeom>
              <a:avLst/>
              <a:gdLst/>
              <a:ahLst/>
              <a:cxnLst/>
              <a:rect b="b" l="0" r="r" t="0"/>
              <a:pathLst>
                <a:path h="8" w="1">
                  <a:moveTo>
                    <a:pt x="1"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28" name="Google Shape;5242;p79">
              <a:extLst>
                <a:ext uri="{C6DC5E22-88D7-46C3-9800-9C08BE769605}">
                  <a16:creationId xmlns:a16="http://schemas.microsoft.com/office/drawing/2010/main" id="{A7F94751-7C8F-4A4D-A2CF-FF3ED8337A7B}"/>
                </a:ext>
              </a:extLst>
            </p:cNvPr>
            <p:cNvSpPr/>
            <p:nvPr/>
          </p:nvSpPr>
          <p:spPr>
            <a:xfrm rot="0">
              <a:off x="2334055" y="1786462"/>
              <a:ext cx="14" cy="109"/>
            </a:xfrm>
            <a:custGeom>
              <a:avLst/>
              <a:gdLst/>
              <a:ahLst/>
              <a:cxnLst/>
              <a:rect b="b" l="0" r="r" t="0"/>
              <a:pathLst>
                <a:path h="8" w="1">
                  <a:moveTo>
                    <a:pt x="1"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29" name="Google Shape;5243;p79">
              <a:extLst>
                <a:ext uri="{4239E409-28A2-4ED7-92B5-B7F392292400}">
                  <a16:creationId xmlns:a16="http://schemas.microsoft.com/office/drawing/2010/main" id="{92CC7D25-F9AC-49D4-AD05-58DDA3E25096}"/>
                </a:ext>
              </a:extLst>
            </p:cNvPr>
            <p:cNvSpPr/>
            <p:nvPr/>
          </p:nvSpPr>
          <p:spPr>
            <a:xfrm rot="0">
              <a:off x="2333674" y="1784181"/>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30" name="Google Shape;5244;p79">
              <a:extLst>
                <a:ext uri="{C8F92CDB-C79A-43F8-8B39-DEA750B06FBA}">
                  <a16:creationId xmlns:a16="http://schemas.microsoft.com/office/drawing/2010/main" id="{68BE204D-7CC4-41F4-AB0A-9BB7FA139827}"/>
                </a:ext>
              </a:extLst>
            </p:cNvPr>
            <p:cNvSpPr/>
            <p:nvPr/>
          </p:nvSpPr>
          <p:spPr>
            <a:xfrm rot="0">
              <a:off x="2369709" y="1751568"/>
              <a:ext cx="2580" cy="1249"/>
            </a:xfrm>
            <a:custGeom>
              <a:avLst/>
              <a:gdLst/>
              <a:ahLst/>
              <a:cxnLst/>
              <a:rect b="b" l="0" r="r" t="0"/>
              <a:pathLst>
                <a:path h="92" w="190">
                  <a:moveTo>
                    <a:pt x="0" y="8"/>
                  </a:moveTo>
                  <a:cubicBezTo>
                    <a:pt x="29" y="1"/>
                    <a:pt x="130" y="57"/>
                    <a:pt x="190" y="92"/>
                  </a:cubicBezTo>
                  <a:cubicBezTo>
                    <a:pt x="130" y="57"/>
                    <a:pt x="29" y="1"/>
                    <a:pt x="0" y="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31" name="Google Shape;5245;p79">
              <a:extLst>
                <a:ext uri="{7E41C8E0-CAF0-4B24-A9C9-41CDC3442B17}">
                  <a16:creationId xmlns:a16="http://schemas.microsoft.com/office/drawing/2010/main" id="{CF2D42C9-48BB-426F-AD02-B45D23119AFB}"/>
                </a:ext>
              </a:extLst>
            </p:cNvPr>
            <p:cNvSpPr/>
            <p:nvPr/>
          </p:nvSpPr>
          <p:spPr>
            <a:xfrm rot="0">
              <a:off x="2348135" y="1797392"/>
              <a:ext cx="2619" cy="1724"/>
            </a:xfrm>
            <a:custGeom>
              <a:avLst/>
              <a:gdLst/>
              <a:ahLst/>
              <a:cxnLst/>
              <a:rect b="b" l="0" r="r" t="0"/>
              <a:pathLst>
                <a:path h="127" w="193">
                  <a:moveTo>
                    <a:pt x="0" y="0"/>
                  </a:moveTo>
                  <a:lnTo>
                    <a:pt x="0" y="0"/>
                  </a:lnTo>
                  <a:cubicBezTo>
                    <a:pt x="63" y="39"/>
                    <a:pt x="126" y="84"/>
                    <a:pt x="193" y="126"/>
                  </a:cubicBezTo>
                  <a:cubicBezTo>
                    <a:pt x="126" y="81"/>
                    <a:pt x="63" y="39"/>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32" name="Google Shape;5246;p79">
              <a:extLst>
                <a:ext uri="{AFC21147-981C-4565-B321-E7AE79FAF825}">
                  <a16:creationId xmlns:a16="http://schemas.microsoft.com/office/drawing/2010/main" id="{1A5EC3FC-FE28-4E0D-BA1D-F1DA67FC2431}"/>
                </a:ext>
              </a:extLst>
            </p:cNvPr>
            <p:cNvSpPr/>
            <p:nvPr/>
          </p:nvSpPr>
          <p:spPr>
            <a:xfrm rot="0">
              <a:off x="2337666" y="1793631"/>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33" name="Google Shape;5247;p79">
              <a:extLst>
                <a:ext uri="{122EC699-77B5-46B4-BE26-F31303E37F30}">
                  <a16:creationId xmlns:a16="http://schemas.microsoft.com/office/drawing/2010/main" id="{10B8F45D-F67E-44B5-AB0A-5292DE5F72B1}"/>
                </a:ext>
              </a:extLst>
            </p:cNvPr>
            <p:cNvSpPr/>
            <p:nvPr/>
          </p:nvSpPr>
          <p:spPr>
            <a:xfrm rot="0">
              <a:off x="2338046" y="1793590"/>
              <a:ext cx="679" cy="14"/>
            </a:xfrm>
            <a:custGeom>
              <a:avLst/>
              <a:gdLst/>
              <a:ahLst/>
              <a:cxnLst/>
              <a:rect b="b" l="0" r="r" t="0"/>
              <a:pathLst>
                <a:path h="1" w="50">
                  <a:moveTo>
                    <a:pt x="1" y="0"/>
                  </a:moveTo>
                  <a:lnTo>
                    <a:pt x="5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34" name="Google Shape;5248;p79">
              <a:extLst>
                <a:ext uri="{395C6EFC-6A91-447C-B517-0A5222AD19B2}">
                  <a16:creationId xmlns:a16="http://schemas.microsoft.com/office/drawing/2010/main" id="{7DE7F1DE-68A7-4FFC-B8F4-C23EF4B3B151}"/>
                </a:ext>
              </a:extLst>
            </p:cNvPr>
            <p:cNvSpPr/>
            <p:nvPr/>
          </p:nvSpPr>
          <p:spPr>
            <a:xfrm rot="0">
              <a:off x="2342663" y="1794255"/>
              <a:ext cx="352" cy="204"/>
            </a:xfrm>
            <a:custGeom>
              <a:avLst/>
              <a:gdLst/>
              <a:ahLst/>
              <a:cxnLst/>
              <a:rect b="b" l="0" r="r" t="0"/>
              <a:pathLst>
                <a:path h="15" w="26">
                  <a:moveTo>
                    <a:pt x="1" y="0"/>
                  </a:moveTo>
                  <a:lnTo>
                    <a:pt x="25"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35" name="Google Shape;5249;p79">
              <a:extLst>
                <a:ext uri="{6FD9678E-DAC2-433A-9A4A-58283379488D}">
                  <a16:creationId xmlns:a16="http://schemas.microsoft.com/office/drawing/2010/main" id="{4B622B40-89CF-404B-BB93-E12914E8545C}"/>
                </a:ext>
              </a:extLst>
            </p:cNvPr>
            <p:cNvSpPr/>
            <p:nvPr/>
          </p:nvSpPr>
          <p:spPr>
            <a:xfrm rot="0">
              <a:off x="2344088" y="1795016"/>
              <a:ext cx="4060" cy="2390"/>
            </a:xfrm>
            <a:custGeom>
              <a:avLst/>
              <a:gdLst/>
              <a:ahLst/>
              <a:cxnLst/>
              <a:rect b="b" l="0" r="r" t="0"/>
              <a:pathLst>
                <a:path h="176" w="299">
                  <a:moveTo>
                    <a:pt x="1" y="0"/>
                  </a:moveTo>
                  <a:cubicBezTo>
                    <a:pt x="88" y="46"/>
                    <a:pt x="186" y="105"/>
                    <a:pt x="298" y="175"/>
                  </a:cubicBezTo>
                  <a:cubicBezTo>
                    <a:pt x="186" y="105"/>
                    <a:pt x="88" y="46"/>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36" name="Google Shape;5250;p79">
              <a:extLst>
                <a:ext uri="{36D08617-3498-4857-B0C8-A6856E937109}">
                  <a16:creationId xmlns:a16="http://schemas.microsoft.com/office/drawing/2010/main" id="{DBB6D72F-B2D8-48A7-9067-81E4A2544185}"/>
                </a:ext>
              </a:extLst>
            </p:cNvPr>
            <p:cNvSpPr/>
            <p:nvPr/>
          </p:nvSpPr>
          <p:spPr>
            <a:xfrm rot="0">
              <a:off x="2343192" y="1794539"/>
              <a:ext cx="109" cy="54"/>
            </a:xfrm>
            <a:custGeom>
              <a:avLst/>
              <a:gdLst/>
              <a:ahLst/>
              <a:cxnLst/>
              <a:rect b="b" l="0" r="r" t="0"/>
              <a:pathLst>
                <a:path h="4" w="8">
                  <a:moveTo>
                    <a:pt x="0" y="0"/>
                  </a:moveTo>
                  <a:lnTo>
                    <a:pt x="7"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37" name="Google Shape;5251;p79">
              <a:extLst>
                <a:ext uri="{A06A9FAD-3EE9-4AFB-9E03-FDF49E02F911}">
                  <a16:creationId xmlns:a16="http://schemas.microsoft.com/office/drawing/2010/main" id="{563B4FC9-82F1-4630-87BE-00347154609E}"/>
                </a:ext>
              </a:extLst>
            </p:cNvPr>
            <p:cNvSpPr/>
            <p:nvPr/>
          </p:nvSpPr>
          <p:spPr>
            <a:xfrm rot="0">
              <a:off x="2338711" y="1793590"/>
              <a:ext cx="2009" cy="109"/>
            </a:xfrm>
            <a:custGeom>
              <a:avLst/>
              <a:gdLst/>
              <a:ahLst/>
              <a:cxnLst/>
              <a:rect b="b" l="0" r="r" t="0"/>
              <a:pathLst>
                <a:path h="8" w="148">
                  <a:moveTo>
                    <a:pt x="1" y="0"/>
                  </a:moveTo>
                  <a:cubicBezTo>
                    <a:pt x="50" y="0"/>
                    <a:pt x="99" y="4"/>
                    <a:pt x="148" y="7"/>
                  </a:cubicBezTo>
                  <a:cubicBezTo>
                    <a:pt x="99" y="4"/>
                    <a:pt x="50" y="0"/>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38" name="Google Shape;5252;p79">
              <a:extLst>
                <a:ext uri="{13331C1B-8E2F-4487-9870-722A0B60DA98}">
                  <a16:creationId xmlns:a16="http://schemas.microsoft.com/office/drawing/2010/main" id="{20B1EFFC-E858-44E6-AE6C-0DD7C0E59434}"/>
                </a:ext>
              </a:extLst>
            </p:cNvPr>
            <p:cNvSpPr/>
            <p:nvPr/>
          </p:nvSpPr>
          <p:spPr>
            <a:xfrm rot="0">
              <a:off x="2382309" y="1818355"/>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39" name="Google Shape;5253;p79">
              <a:extLst>
                <a:ext uri="{0907AB4D-7BD7-40B3-9E39-D186D05BC6FE}">
                  <a16:creationId xmlns:a16="http://schemas.microsoft.com/office/drawing/2010/main" id="{4FA11A99-A004-4E46-9DA9-0A29F0C3073E}"/>
                </a:ext>
              </a:extLst>
            </p:cNvPr>
            <p:cNvSpPr/>
            <p:nvPr/>
          </p:nvSpPr>
          <p:spPr>
            <a:xfrm rot="0">
              <a:off x="2386776" y="1818776"/>
              <a:ext cx="3435" cy="394"/>
            </a:xfrm>
            <a:custGeom>
              <a:avLst/>
              <a:gdLst/>
              <a:ahLst/>
              <a:cxnLst/>
              <a:rect b="b" l="0" r="r" t="0"/>
              <a:pathLst>
                <a:path h="29" w="253">
                  <a:moveTo>
                    <a:pt x="252" y="29"/>
                  </a:moveTo>
                  <a:lnTo>
                    <a:pt x="0" y="1"/>
                  </a:lnTo>
                  <a:lnTo>
                    <a:pt x="252" y="2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40" name="Google Shape;5254;p79">
              <a:extLst>
                <a:ext uri="{C556D7B6-8611-47D4-90BC-A28896CCABA0}">
                  <a16:creationId xmlns:a16="http://schemas.microsoft.com/office/drawing/2010/main" id="{1DDCBED1-F32C-4221-9197-AA321A4B6AC7}"/>
                </a:ext>
              </a:extLst>
            </p:cNvPr>
            <p:cNvSpPr/>
            <p:nvPr/>
          </p:nvSpPr>
          <p:spPr>
            <a:xfrm rot="0">
              <a:off x="2392098" y="1811662"/>
              <a:ext cx="11663" cy="11554"/>
            </a:xfrm>
            <a:custGeom>
              <a:avLst/>
              <a:gdLst/>
              <a:ahLst/>
              <a:cxnLst/>
              <a:rect b="b" l="0" r="r" t="0"/>
              <a:pathLst>
                <a:path h="851" w="859">
                  <a:moveTo>
                    <a:pt x="408" y="0"/>
                  </a:moveTo>
                  <a:cubicBezTo>
                    <a:pt x="403" y="0"/>
                    <a:pt x="398" y="1"/>
                    <a:pt x="392" y="3"/>
                  </a:cubicBezTo>
                  <a:cubicBezTo>
                    <a:pt x="322" y="7"/>
                    <a:pt x="263" y="49"/>
                    <a:pt x="235" y="112"/>
                  </a:cubicBezTo>
                  <a:cubicBezTo>
                    <a:pt x="217" y="136"/>
                    <a:pt x="200" y="161"/>
                    <a:pt x="179" y="182"/>
                  </a:cubicBezTo>
                  <a:lnTo>
                    <a:pt x="175" y="185"/>
                  </a:lnTo>
                  <a:lnTo>
                    <a:pt x="172" y="192"/>
                  </a:lnTo>
                  <a:lnTo>
                    <a:pt x="168" y="196"/>
                  </a:lnTo>
                  <a:lnTo>
                    <a:pt x="165" y="199"/>
                  </a:lnTo>
                  <a:lnTo>
                    <a:pt x="161" y="206"/>
                  </a:lnTo>
                  <a:lnTo>
                    <a:pt x="161" y="210"/>
                  </a:lnTo>
                  <a:lnTo>
                    <a:pt x="158" y="217"/>
                  </a:lnTo>
                  <a:lnTo>
                    <a:pt x="158" y="220"/>
                  </a:lnTo>
                  <a:lnTo>
                    <a:pt x="151" y="234"/>
                  </a:lnTo>
                  <a:lnTo>
                    <a:pt x="147" y="238"/>
                  </a:lnTo>
                  <a:lnTo>
                    <a:pt x="140" y="252"/>
                  </a:lnTo>
                  <a:lnTo>
                    <a:pt x="140" y="255"/>
                  </a:lnTo>
                  <a:lnTo>
                    <a:pt x="130" y="273"/>
                  </a:lnTo>
                  <a:lnTo>
                    <a:pt x="126" y="280"/>
                  </a:lnTo>
                  <a:lnTo>
                    <a:pt x="119" y="301"/>
                  </a:lnTo>
                  <a:lnTo>
                    <a:pt x="116" y="308"/>
                  </a:lnTo>
                  <a:lnTo>
                    <a:pt x="102" y="332"/>
                  </a:lnTo>
                  <a:lnTo>
                    <a:pt x="102" y="336"/>
                  </a:lnTo>
                  <a:lnTo>
                    <a:pt x="88" y="367"/>
                  </a:lnTo>
                  <a:lnTo>
                    <a:pt x="88" y="371"/>
                  </a:lnTo>
                  <a:cubicBezTo>
                    <a:pt x="63" y="420"/>
                    <a:pt x="35" y="486"/>
                    <a:pt x="0" y="567"/>
                  </a:cubicBezTo>
                  <a:lnTo>
                    <a:pt x="252" y="598"/>
                  </a:lnTo>
                  <a:lnTo>
                    <a:pt x="270" y="598"/>
                  </a:lnTo>
                  <a:lnTo>
                    <a:pt x="550" y="833"/>
                  </a:lnTo>
                  <a:lnTo>
                    <a:pt x="858" y="850"/>
                  </a:lnTo>
                  <a:cubicBezTo>
                    <a:pt x="837" y="791"/>
                    <a:pt x="809" y="728"/>
                    <a:pt x="785" y="668"/>
                  </a:cubicBezTo>
                  <a:cubicBezTo>
                    <a:pt x="687" y="434"/>
                    <a:pt x="631" y="297"/>
                    <a:pt x="631" y="231"/>
                  </a:cubicBezTo>
                  <a:cubicBezTo>
                    <a:pt x="631" y="199"/>
                    <a:pt x="638" y="171"/>
                    <a:pt x="655" y="143"/>
                  </a:cubicBezTo>
                  <a:lnTo>
                    <a:pt x="641" y="133"/>
                  </a:lnTo>
                  <a:lnTo>
                    <a:pt x="620" y="112"/>
                  </a:lnTo>
                  <a:lnTo>
                    <a:pt x="599" y="94"/>
                  </a:lnTo>
                  <a:lnTo>
                    <a:pt x="582" y="77"/>
                  </a:lnTo>
                  <a:lnTo>
                    <a:pt x="564" y="63"/>
                  </a:lnTo>
                  <a:lnTo>
                    <a:pt x="543" y="49"/>
                  </a:lnTo>
                  <a:lnTo>
                    <a:pt x="529" y="38"/>
                  </a:lnTo>
                  <a:lnTo>
                    <a:pt x="512" y="28"/>
                  </a:lnTo>
                  <a:lnTo>
                    <a:pt x="498" y="21"/>
                  </a:lnTo>
                  <a:lnTo>
                    <a:pt x="484" y="10"/>
                  </a:lnTo>
                  <a:lnTo>
                    <a:pt x="470" y="7"/>
                  </a:lnTo>
                  <a:cubicBezTo>
                    <a:pt x="463" y="7"/>
                    <a:pt x="459" y="3"/>
                    <a:pt x="452" y="3"/>
                  </a:cubicBezTo>
                  <a:lnTo>
                    <a:pt x="424" y="3"/>
                  </a:lnTo>
                  <a:cubicBezTo>
                    <a:pt x="419" y="1"/>
                    <a:pt x="413" y="0"/>
                    <a:pt x="40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41" name="Google Shape;5255;p79">
              <a:extLst>
                <a:ext uri="{11C02CAB-D927-4E8F-AC4B-AB8DC0C5BD94}">
                  <a16:creationId xmlns:a16="http://schemas.microsoft.com/office/drawing/2010/main" id="{73743247-B96E-45ED-B7E3-F50598099126}"/>
                </a:ext>
              </a:extLst>
            </p:cNvPr>
            <p:cNvSpPr/>
            <p:nvPr/>
          </p:nvSpPr>
          <p:spPr>
            <a:xfrm rot="0">
              <a:off x="2392003" y="1819401"/>
              <a:ext cx="3435" cy="434"/>
            </a:xfrm>
            <a:custGeom>
              <a:avLst/>
              <a:gdLst/>
              <a:ahLst/>
              <a:cxnLst/>
              <a:rect b="b" l="0" r="r" t="0"/>
              <a:pathLst>
                <a:path h="32" w="253">
                  <a:moveTo>
                    <a:pt x="0" y="0"/>
                  </a:moveTo>
                  <a:lnTo>
                    <a:pt x="0" y="0"/>
                  </a:lnTo>
                  <a:lnTo>
                    <a:pt x="252" y="32"/>
                  </a:lnTo>
                  <a:lnTo>
                    <a:pt x="252"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42" name="Google Shape;5256;p79">
              <a:extLst>
                <a:ext uri="{880AB938-1CB3-460E-8174-1F9F74A1CD2F}">
                  <a16:creationId xmlns:a16="http://schemas.microsoft.com/office/drawing/2010/main" id="{36963A44-A8D9-491C-BE24-FF10D243F16A}"/>
                </a:ext>
              </a:extLst>
            </p:cNvPr>
            <p:cNvSpPr/>
            <p:nvPr/>
          </p:nvSpPr>
          <p:spPr>
            <a:xfrm rot="0">
              <a:off x="2399471" y="1823053"/>
              <a:ext cx="4236" cy="204"/>
            </a:xfrm>
            <a:custGeom>
              <a:avLst/>
              <a:gdLst/>
              <a:ahLst/>
              <a:cxnLst/>
              <a:rect b="b" l="0" r="r" t="0"/>
              <a:pathLst>
                <a:path h="15" w="312">
                  <a:moveTo>
                    <a:pt x="312" y="15"/>
                  </a:moveTo>
                  <a:lnTo>
                    <a:pt x="312" y="15"/>
                  </a:ln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43" name="Google Shape;5257;p79">
              <a:extLst>
                <a:ext uri="{E604A6B4-B89C-4C64-B27E-AC27E88246F2}">
                  <a16:creationId xmlns:a16="http://schemas.microsoft.com/office/drawing/2010/main" id="{860BE769-2B4D-4BEB-8CFB-928DB7EDA8E2}"/>
                </a:ext>
              </a:extLst>
            </p:cNvPr>
            <p:cNvSpPr/>
            <p:nvPr/>
          </p:nvSpPr>
          <p:spPr>
            <a:xfrm rot="0">
              <a:off x="2397991" y="1811743"/>
              <a:ext cx="204" cy="14"/>
            </a:xfrm>
            <a:custGeom>
              <a:avLst/>
              <a:gdLst/>
              <a:ahLst/>
              <a:cxnLst/>
              <a:rect b="b" l="0" r="r" t="0"/>
              <a:pathLst>
                <a:path h="1" w="15">
                  <a:moveTo>
                    <a:pt x="0" y="1"/>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44" name="Google Shape;5258;p79">
              <a:extLst>
                <a:ext uri="{23E0E3C2-29BF-455F-9FAD-34AB26802B38}">
                  <a16:creationId xmlns:a16="http://schemas.microsoft.com/office/drawing/2010/main" id="{91FE0969-3834-4BCE-AF50-AC32ABC998B2}"/>
                </a:ext>
              </a:extLst>
            </p:cNvPr>
            <p:cNvSpPr/>
            <p:nvPr/>
          </p:nvSpPr>
          <p:spPr>
            <a:xfrm rot="0">
              <a:off x="2393185" y="1816685"/>
              <a:ext cx="14" cy="68"/>
            </a:xfrm>
            <a:custGeom>
              <a:avLst/>
              <a:gdLst/>
              <a:ahLst/>
              <a:cxnLst/>
              <a:rect b="b" l="0" r="r" t="0"/>
              <a:pathLst>
                <a:path h="5" w="1">
                  <a:moveTo>
                    <a:pt x="1"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45" name="Google Shape;5259;p79">
              <a:extLst>
                <a:ext uri="{9844C300-09EC-4CE5-9C09-922304583BB5}">
                  <a16:creationId xmlns:a16="http://schemas.microsoft.com/office/drawing/2010/main" id="{4368F8BB-E471-407A-BE49-111238BD5B52}"/>
                </a:ext>
              </a:extLst>
            </p:cNvPr>
            <p:cNvSpPr/>
            <p:nvPr/>
          </p:nvSpPr>
          <p:spPr>
            <a:xfrm rot="0">
              <a:off x="2399702" y="1812598"/>
              <a:ext cx="204" cy="204"/>
            </a:xfrm>
            <a:custGeom>
              <a:avLst/>
              <a:gdLst/>
              <a:ahLst/>
              <a:cxnLst/>
              <a:rect b="b" l="0" r="r" t="0"/>
              <a:pathLst>
                <a:path h="15" w="15">
                  <a:moveTo>
                    <a:pt x="1" y="1"/>
                  </a:moveTo>
                  <a:lnTo>
                    <a:pt x="15"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46" name="Google Shape;5260;p79">
              <a:extLst>
                <a:ext uri="{AC729D68-895E-44C3-A62F-EBFCDC8A65E5}">
                  <a16:creationId xmlns:a16="http://schemas.microsoft.com/office/drawing/2010/main" id="{6B2718DD-ED49-4F3A-AF55-795639C455B0}"/>
                </a:ext>
              </a:extLst>
            </p:cNvPr>
            <p:cNvSpPr/>
            <p:nvPr/>
          </p:nvSpPr>
          <p:spPr>
            <a:xfrm rot="0">
              <a:off x="2399227" y="1812273"/>
              <a:ext cx="204" cy="149"/>
            </a:xfrm>
            <a:custGeom>
              <a:avLst/>
              <a:gdLst/>
              <a:ahLst/>
              <a:cxnLst/>
              <a:rect b="b" l="0" r="r" t="0"/>
              <a:pathLst>
                <a:path h="11" w="15">
                  <a:moveTo>
                    <a:pt x="1" y="0"/>
                  </a:moveTo>
                  <a:lnTo>
                    <a:pt x="15"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47" name="Google Shape;5261;p79">
              <a:extLst>
                <a:ext uri="{D7D0C59E-0C1B-4FA6-A49F-5DD9A02BD522}">
                  <a16:creationId xmlns:a16="http://schemas.microsoft.com/office/drawing/2010/main" id="{DC6B7A77-EA05-45A8-AE1F-9EE43441EA2F}"/>
                </a:ext>
              </a:extLst>
            </p:cNvPr>
            <p:cNvSpPr/>
            <p:nvPr/>
          </p:nvSpPr>
          <p:spPr>
            <a:xfrm rot="0">
              <a:off x="2398426" y="1811838"/>
              <a:ext cx="149" cy="68"/>
            </a:xfrm>
            <a:custGeom>
              <a:avLst/>
              <a:gdLst/>
              <a:ahLst/>
              <a:cxnLst/>
              <a:rect b="b" l="0" r="r" t="0"/>
              <a:pathLst>
                <a:path h="5" w="11">
                  <a:moveTo>
                    <a:pt x="0" y="1"/>
                  </a:moveTo>
                  <a:lnTo>
                    <a:pt x="1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48" name="Google Shape;5262;p79">
              <a:extLst>
                <a:ext uri="{0856ECB7-841C-487F-AC3D-E2458FFE0E68}">
                  <a16:creationId xmlns:a16="http://schemas.microsoft.com/office/drawing/2010/main" id="{56AE4989-1AE7-4BE4-9B87-4892A32DBC0E}"/>
                </a:ext>
              </a:extLst>
            </p:cNvPr>
            <p:cNvSpPr/>
            <p:nvPr/>
          </p:nvSpPr>
          <p:spPr>
            <a:xfrm rot="0">
              <a:off x="2397366" y="1811743"/>
              <a:ext cx="394" cy="14"/>
            </a:xfrm>
            <a:custGeom>
              <a:avLst/>
              <a:gdLst/>
              <a:ahLst/>
              <a:cxnLst/>
              <a:rect b="b" l="0" r="r" t="0"/>
              <a:pathLst>
                <a:path h="1" w="29">
                  <a:moveTo>
                    <a:pt x="1" y="1"/>
                  </a:moveTo>
                  <a:cubicBezTo>
                    <a:pt x="8" y="1"/>
                    <a:pt x="18" y="1"/>
                    <a:pt x="29" y="1"/>
                  </a:cubicBezTo>
                  <a:cubicBezTo>
                    <a:pt x="18" y="1"/>
                    <a:pt x="8"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49" name="Google Shape;5263;p79">
              <a:extLst>
                <a:ext uri="{410577AA-B3A2-4858-A2DF-BF62438D960C}">
                  <a16:creationId xmlns:a16="http://schemas.microsoft.com/office/drawing/2010/main" id="{CD4633B2-ABA5-4BDF-8EFF-68BAA3243138}"/>
                </a:ext>
              </a:extLst>
            </p:cNvPr>
            <p:cNvSpPr/>
            <p:nvPr/>
          </p:nvSpPr>
          <p:spPr>
            <a:xfrm rot="0">
              <a:off x="2393754" y="1815409"/>
              <a:ext cx="68" cy="109"/>
            </a:xfrm>
            <a:custGeom>
              <a:avLst/>
              <a:gdLst/>
              <a:ahLst/>
              <a:cxnLst/>
              <a:rect b="b" l="0" r="r" t="0"/>
              <a:pathLst>
                <a:path h="8" w="5">
                  <a:moveTo>
                    <a:pt x="1" y="7"/>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50" name="Google Shape;5264;p79">
              <a:extLst>
                <a:ext uri="{1D1902C1-CEBB-4FA5-8A7D-36C3C98B2CDC}">
                  <a16:creationId xmlns:a16="http://schemas.microsoft.com/office/drawing/2010/main" id="{076836E4-C682-4C77-96FB-B63F8E88DFD4}"/>
                </a:ext>
              </a:extLst>
            </p:cNvPr>
            <p:cNvSpPr/>
            <p:nvPr/>
          </p:nvSpPr>
          <p:spPr>
            <a:xfrm rot="0">
              <a:off x="2400747" y="1813549"/>
              <a:ext cx="204" cy="163"/>
            </a:xfrm>
            <a:custGeom>
              <a:avLst/>
              <a:gdLst/>
              <a:ahLst/>
              <a:cxnLst/>
              <a:rect b="b" l="0" r="r" t="0"/>
              <a:pathLst>
                <a:path h="12" w="15">
                  <a:moveTo>
                    <a:pt x="15"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51" name="Google Shape;5265;p79">
              <a:extLst>
                <a:ext uri="{8944DEB0-693A-4AD8-B7AF-B45A19F32BD3}">
                  <a16:creationId xmlns:a16="http://schemas.microsoft.com/office/drawing/2010/main" id="{6D883236-962B-4CEE-8129-5D016497B4FD}"/>
                </a:ext>
              </a:extLst>
            </p:cNvPr>
            <p:cNvSpPr/>
            <p:nvPr/>
          </p:nvSpPr>
          <p:spPr>
            <a:xfrm rot="0">
              <a:off x="2393374" y="1816169"/>
              <a:ext cx="68" cy="109"/>
            </a:xfrm>
            <a:custGeom>
              <a:avLst/>
              <a:gdLst/>
              <a:ahLst/>
              <a:cxnLst/>
              <a:rect b="b" l="0" r="r" t="0"/>
              <a:pathLst>
                <a:path h="8" w="5">
                  <a:moveTo>
                    <a:pt x="1" y="7"/>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52" name="Google Shape;5266;p79">
              <a:extLst>
                <a:ext uri="{38746209-DCAB-4D35-8723-7E7B19A1FF24}">
                  <a16:creationId xmlns:a16="http://schemas.microsoft.com/office/drawing/2010/main" id="{BE5FAA97-ADCD-42E1-A43A-425DFD16525F}"/>
                </a:ext>
              </a:extLst>
            </p:cNvPr>
            <p:cNvSpPr/>
            <p:nvPr/>
          </p:nvSpPr>
          <p:spPr>
            <a:xfrm rot="0">
              <a:off x="2400177" y="1813033"/>
              <a:ext cx="299" cy="244"/>
            </a:xfrm>
            <a:custGeom>
              <a:avLst/>
              <a:gdLst/>
              <a:ahLst/>
              <a:cxnLst/>
              <a:rect b="b" l="0" r="r" t="0"/>
              <a:pathLst>
                <a:path h="18" w="22">
                  <a:moveTo>
                    <a:pt x="1" y="0"/>
                  </a:moveTo>
                  <a:lnTo>
                    <a:pt x="22"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53" name="Google Shape;5267;p79">
              <a:extLst>
                <a:ext uri="{1E6EED64-0B26-4397-BCE4-F748EC58B70B}">
                  <a16:creationId xmlns:a16="http://schemas.microsoft.com/office/drawing/2010/main" id="{21413753-7D11-4604-9B4A-B2D96FB18344}"/>
                </a:ext>
              </a:extLst>
            </p:cNvPr>
            <p:cNvSpPr/>
            <p:nvPr/>
          </p:nvSpPr>
          <p:spPr>
            <a:xfrm rot="0">
              <a:off x="2393565" y="1815735"/>
              <a:ext cx="68" cy="109"/>
            </a:xfrm>
            <a:custGeom>
              <a:avLst/>
              <a:gdLst/>
              <a:ahLst/>
              <a:cxnLst/>
              <a:rect b="b" l="0" r="r" t="0"/>
              <a:pathLst>
                <a:path h="8" w="5">
                  <a:moveTo>
                    <a:pt x="1" y="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54" name="Google Shape;5268;p79">
              <a:extLst>
                <a:ext uri="{7A939CFA-D3FE-43E8-9450-DAAD05AA3A0E}">
                  <a16:creationId xmlns:a16="http://schemas.microsoft.com/office/drawing/2010/main" id="{70ED95D3-138B-46B8-808C-E9630955A354}"/>
                </a:ext>
              </a:extLst>
            </p:cNvPr>
            <p:cNvSpPr/>
            <p:nvPr/>
          </p:nvSpPr>
          <p:spPr>
            <a:xfrm rot="0">
              <a:off x="2398805" y="1812027"/>
              <a:ext cx="204" cy="109"/>
            </a:xfrm>
            <a:custGeom>
              <a:avLst/>
              <a:gdLst/>
              <a:ahLst/>
              <a:cxnLst/>
              <a:rect b="b" l="0" r="r" t="0"/>
              <a:pathLst>
                <a:path h="8" w="15">
                  <a:moveTo>
                    <a:pt x="0" y="1"/>
                  </a:moveTo>
                  <a:lnTo>
                    <a:pt x="14"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55" name="Google Shape;5269;p79">
              <a:extLst>
                <a:ext uri="{ED630D2C-29CF-4996-BBB4-94F2FD161906}">
                  <a16:creationId xmlns:a16="http://schemas.microsoft.com/office/drawing/2010/main" id="{C0AE4E44-8136-41AD-988D-AAA11262DA30}"/>
                </a:ext>
              </a:extLst>
            </p:cNvPr>
            <p:cNvSpPr/>
            <p:nvPr/>
          </p:nvSpPr>
          <p:spPr>
            <a:xfrm rot="0">
              <a:off x="2394420" y="1814268"/>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56" name="Google Shape;5270;p79">
              <a:extLst>
                <a:ext uri="{1CC72AC6-A75F-4C1E-B359-B0BECB8076B5}">
                  <a16:creationId xmlns:a16="http://schemas.microsoft.com/office/drawing/2010/main" id="{30E6CC35-7118-4F49-8D04-7D1584A351D0}"/>
                </a:ext>
              </a:extLst>
            </p:cNvPr>
            <p:cNvSpPr/>
            <p:nvPr/>
          </p:nvSpPr>
          <p:spPr>
            <a:xfrm rot="0">
              <a:off x="2394040" y="1814839"/>
              <a:ext cx="68" cy="109"/>
            </a:xfrm>
            <a:custGeom>
              <a:avLst/>
              <a:gdLst/>
              <a:ahLst/>
              <a:cxnLst/>
              <a:rect b="b" l="0" r="r" t="0"/>
              <a:pathLst>
                <a:path h="8" w="5">
                  <a:moveTo>
                    <a:pt x="1" y="7"/>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57" name="Google Shape;5271;p79">
              <a:extLst>
                <a:ext uri="{75C61A7A-D7F9-434B-AF60-48477D3FEED3}">
                  <a16:creationId xmlns:a16="http://schemas.microsoft.com/office/drawing/2010/main" id="{B04E3246-FB1E-485D-BC98-D534ABCE8C5A}"/>
                </a:ext>
              </a:extLst>
            </p:cNvPr>
            <p:cNvSpPr/>
            <p:nvPr/>
          </p:nvSpPr>
          <p:spPr>
            <a:xfrm rot="0">
              <a:off x="2394135" y="1814649"/>
              <a:ext cx="14" cy="54"/>
            </a:xfrm>
            <a:custGeom>
              <a:avLst/>
              <a:gdLst/>
              <a:ahLst/>
              <a:cxnLst/>
              <a:rect b="b" l="0" r="r" t="0"/>
              <a:pathLst>
                <a:path h="4" w="1">
                  <a:moveTo>
                    <a:pt x="1"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58" name="Google Shape;5272;p79">
              <a:extLst>
                <a:ext uri="{EE8C7ADE-7D0D-4EB5-891B-B82BC82B5E87}">
                  <a16:creationId xmlns:a16="http://schemas.microsoft.com/office/drawing/2010/main" id="{FF69BE8D-9E76-4F7A-B9F8-C419EBD3C8BB}"/>
                </a:ext>
              </a:extLst>
            </p:cNvPr>
            <p:cNvSpPr/>
            <p:nvPr/>
          </p:nvSpPr>
          <p:spPr>
            <a:xfrm rot="0">
              <a:off x="2394230" y="1814499"/>
              <a:ext cx="14" cy="68"/>
            </a:xfrm>
            <a:custGeom>
              <a:avLst/>
              <a:gdLst/>
              <a:ahLst/>
              <a:cxnLst/>
              <a:rect b="b" l="0" r="r" t="0"/>
              <a:pathLst>
                <a:path h="5" w="1">
                  <a:moveTo>
                    <a:pt x="1"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59" name="Google Shape;5273;p79">
              <a:extLst>
                <a:ext uri="{6FA095A9-C6D1-43A1-A031-4181655CFDD0}">
                  <a16:creationId xmlns:a16="http://schemas.microsoft.com/office/drawing/2010/main" id="{1D94FD63-6C69-45DF-8A3C-05F2D68418CB}"/>
                </a:ext>
              </a:extLst>
            </p:cNvPr>
            <p:cNvSpPr/>
            <p:nvPr/>
          </p:nvSpPr>
          <p:spPr>
            <a:xfrm rot="0">
              <a:off x="2394380" y="1814309"/>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60" name="Google Shape;5274;p79">
              <a:extLst>
                <a:ext uri="{B2049FF7-DDB7-4FEA-8825-23B6982EEF36}">
                  <a16:creationId xmlns:a16="http://schemas.microsoft.com/office/drawing/2010/main" id="{D4F191A7-D813-4528-831F-385981DDE496}"/>
                </a:ext>
              </a:extLst>
            </p:cNvPr>
            <p:cNvSpPr/>
            <p:nvPr/>
          </p:nvSpPr>
          <p:spPr>
            <a:xfrm rot="0">
              <a:off x="2394325" y="1814404"/>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61" name="Google Shape;5275;p79">
              <a:extLst>
                <a:ext uri="{C487F49A-86E0-41E3-B37D-F3D9B6666FAB}">
                  <a16:creationId xmlns:a16="http://schemas.microsoft.com/office/drawing/2010/main" id="{3D3307FA-4449-422A-9F0B-F0D94EC5B164}"/>
                </a:ext>
              </a:extLst>
            </p:cNvPr>
            <p:cNvSpPr/>
            <p:nvPr/>
          </p:nvSpPr>
          <p:spPr>
            <a:xfrm rot="0">
              <a:off x="2393904" y="1815070"/>
              <a:ext cx="54" cy="109"/>
            </a:xfrm>
            <a:custGeom>
              <a:avLst/>
              <a:gdLst/>
              <a:ahLst/>
              <a:cxnLst/>
              <a:rect b="b" l="0" r="r" t="0"/>
              <a:pathLst>
                <a:path h="8" w="4">
                  <a:moveTo>
                    <a:pt x="0" y="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62" name="Google Shape;5276;p79">
              <a:extLst>
                <a:ext uri="{CF127411-DF9E-485F-8DE2-54860E1F5F86}">
                  <a16:creationId xmlns:a16="http://schemas.microsoft.com/office/drawing/2010/main" id="{0F3297D8-2029-4505-B896-6F4127EFBED2}"/>
                </a:ext>
              </a:extLst>
            </p:cNvPr>
            <p:cNvSpPr/>
            <p:nvPr/>
          </p:nvSpPr>
          <p:spPr>
            <a:xfrm rot="0">
              <a:off x="2013312" y="1624754"/>
              <a:ext cx="94975" cy="80079"/>
            </a:xfrm>
            <a:custGeom>
              <a:avLst/>
              <a:gdLst/>
              <a:ahLst/>
              <a:cxnLst/>
              <a:rect b="b" l="0" r="r" t="0"/>
              <a:pathLst>
                <a:path h="5898" w="6995">
                  <a:moveTo>
                    <a:pt x="3942" y="0"/>
                  </a:moveTo>
                  <a:cubicBezTo>
                    <a:pt x="3907" y="7"/>
                    <a:pt x="3872" y="7"/>
                    <a:pt x="3837" y="7"/>
                  </a:cubicBezTo>
                  <a:cubicBezTo>
                    <a:pt x="3830" y="7"/>
                    <a:pt x="3823" y="6"/>
                    <a:pt x="3816" y="6"/>
                  </a:cubicBezTo>
                  <a:cubicBezTo>
                    <a:pt x="3753" y="6"/>
                    <a:pt x="3692" y="33"/>
                    <a:pt x="3652" y="77"/>
                  </a:cubicBezTo>
                  <a:cubicBezTo>
                    <a:pt x="3585" y="147"/>
                    <a:pt x="3557" y="259"/>
                    <a:pt x="3571" y="403"/>
                  </a:cubicBezTo>
                  <a:cubicBezTo>
                    <a:pt x="3589" y="504"/>
                    <a:pt x="3564" y="606"/>
                    <a:pt x="3501" y="686"/>
                  </a:cubicBezTo>
                  <a:cubicBezTo>
                    <a:pt x="3392" y="812"/>
                    <a:pt x="3196" y="837"/>
                    <a:pt x="2944" y="854"/>
                  </a:cubicBezTo>
                  <a:cubicBezTo>
                    <a:pt x="2780" y="868"/>
                    <a:pt x="2762" y="935"/>
                    <a:pt x="2731" y="1037"/>
                  </a:cubicBezTo>
                  <a:cubicBezTo>
                    <a:pt x="2720" y="1114"/>
                    <a:pt x="2682" y="1180"/>
                    <a:pt x="2626" y="1229"/>
                  </a:cubicBezTo>
                  <a:cubicBezTo>
                    <a:pt x="2580" y="1265"/>
                    <a:pt x="2517" y="1276"/>
                    <a:pt x="2454" y="1276"/>
                  </a:cubicBezTo>
                  <a:cubicBezTo>
                    <a:pt x="2368" y="1276"/>
                    <a:pt x="2282" y="1255"/>
                    <a:pt x="2234" y="1243"/>
                  </a:cubicBezTo>
                  <a:cubicBezTo>
                    <a:pt x="2080" y="1198"/>
                    <a:pt x="1884" y="1100"/>
                    <a:pt x="1835" y="967"/>
                  </a:cubicBezTo>
                  <a:cubicBezTo>
                    <a:pt x="1831" y="949"/>
                    <a:pt x="1810" y="938"/>
                    <a:pt x="1782" y="935"/>
                  </a:cubicBezTo>
                  <a:cubicBezTo>
                    <a:pt x="1712" y="935"/>
                    <a:pt x="1646" y="967"/>
                    <a:pt x="1607" y="1023"/>
                  </a:cubicBezTo>
                  <a:cubicBezTo>
                    <a:pt x="1604" y="1037"/>
                    <a:pt x="1590" y="1065"/>
                    <a:pt x="1632" y="1110"/>
                  </a:cubicBezTo>
                  <a:cubicBezTo>
                    <a:pt x="1747" y="1240"/>
                    <a:pt x="1803" y="1408"/>
                    <a:pt x="1793" y="1579"/>
                  </a:cubicBezTo>
                  <a:cubicBezTo>
                    <a:pt x="1789" y="1660"/>
                    <a:pt x="1754" y="1737"/>
                    <a:pt x="1695" y="1789"/>
                  </a:cubicBezTo>
                  <a:cubicBezTo>
                    <a:pt x="1663" y="1814"/>
                    <a:pt x="1628" y="1823"/>
                    <a:pt x="1591" y="1823"/>
                  </a:cubicBezTo>
                  <a:cubicBezTo>
                    <a:pt x="1538" y="1823"/>
                    <a:pt x="1482" y="1804"/>
                    <a:pt x="1429" y="1786"/>
                  </a:cubicBezTo>
                  <a:cubicBezTo>
                    <a:pt x="1369" y="1765"/>
                    <a:pt x="1317" y="1749"/>
                    <a:pt x="1275" y="1749"/>
                  </a:cubicBezTo>
                  <a:cubicBezTo>
                    <a:pt x="1252" y="1749"/>
                    <a:pt x="1232" y="1754"/>
                    <a:pt x="1215" y="1765"/>
                  </a:cubicBezTo>
                  <a:cubicBezTo>
                    <a:pt x="1173" y="1797"/>
                    <a:pt x="1136" y="1809"/>
                    <a:pt x="1104" y="1809"/>
                  </a:cubicBezTo>
                  <a:cubicBezTo>
                    <a:pt x="1036" y="1809"/>
                    <a:pt x="988" y="1756"/>
                    <a:pt x="952" y="1716"/>
                  </a:cubicBezTo>
                  <a:cubicBezTo>
                    <a:pt x="921" y="1670"/>
                    <a:pt x="875" y="1635"/>
                    <a:pt x="823" y="1614"/>
                  </a:cubicBezTo>
                  <a:cubicBezTo>
                    <a:pt x="798" y="1605"/>
                    <a:pt x="777" y="1601"/>
                    <a:pt x="756" y="1601"/>
                  </a:cubicBezTo>
                  <a:cubicBezTo>
                    <a:pt x="719" y="1601"/>
                    <a:pt x="684" y="1613"/>
                    <a:pt x="637" y="1628"/>
                  </a:cubicBezTo>
                  <a:cubicBezTo>
                    <a:pt x="557" y="1658"/>
                    <a:pt x="472" y="1675"/>
                    <a:pt x="386" y="1675"/>
                  </a:cubicBezTo>
                  <a:cubicBezTo>
                    <a:pt x="360" y="1675"/>
                    <a:pt x="334" y="1673"/>
                    <a:pt x="308" y="1670"/>
                  </a:cubicBezTo>
                  <a:cubicBezTo>
                    <a:pt x="291" y="1669"/>
                    <a:pt x="275" y="1668"/>
                    <a:pt x="260" y="1668"/>
                  </a:cubicBezTo>
                  <a:cubicBezTo>
                    <a:pt x="115" y="1668"/>
                    <a:pt x="33" y="1724"/>
                    <a:pt x="14" y="1765"/>
                  </a:cubicBezTo>
                  <a:cubicBezTo>
                    <a:pt x="0" y="1782"/>
                    <a:pt x="7" y="1807"/>
                    <a:pt x="25" y="1821"/>
                  </a:cubicBezTo>
                  <a:cubicBezTo>
                    <a:pt x="77" y="1887"/>
                    <a:pt x="98" y="1978"/>
                    <a:pt x="77" y="2059"/>
                  </a:cubicBezTo>
                  <a:cubicBezTo>
                    <a:pt x="74" y="2111"/>
                    <a:pt x="70" y="2139"/>
                    <a:pt x="91" y="2164"/>
                  </a:cubicBezTo>
                  <a:cubicBezTo>
                    <a:pt x="112" y="2192"/>
                    <a:pt x="235" y="2220"/>
                    <a:pt x="340" y="2241"/>
                  </a:cubicBezTo>
                  <a:cubicBezTo>
                    <a:pt x="476" y="2269"/>
                    <a:pt x="651" y="2304"/>
                    <a:pt x="795" y="2381"/>
                  </a:cubicBezTo>
                  <a:cubicBezTo>
                    <a:pt x="874" y="2427"/>
                    <a:pt x="963" y="2455"/>
                    <a:pt x="1055" y="2455"/>
                  </a:cubicBezTo>
                  <a:cubicBezTo>
                    <a:pt x="1060" y="2455"/>
                    <a:pt x="1066" y="2455"/>
                    <a:pt x="1071" y="2454"/>
                  </a:cubicBezTo>
                  <a:cubicBezTo>
                    <a:pt x="1080" y="2454"/>
                    <a:pt x="1089" y="2453"/>
                    <a:pt x="1097" y="2453"/>
                  </a:cubicBezTo>
                  <a:cubicBezTo>
                    <a:pt x="1165" y="2453"/>
                    <a:pt x="1229" y="2477"/>
                    <a:pt x="1281" y="2517"/>
                  </a:cubicBezTo>
                  <a:cubicBezTo>
                    <a:pt x="1309" y="2538"/>
                    <a:pt x="1341" y="2556"/>
                    <a:pt x="1369" y="2570"/>
                  </a:cubicBezTo>
                  <a:cubicBezTo>
                    <a:pt x="1457" y="2615"/>
                    <a:pt x="1481" y="2650"/>
                    <a:pt x="1488" y="2808"/>
                  </a:cubicBezTo>
                  <a:cubicBezTo>
                    <a:pt x="1495" y="2997"/>
                    <a:pt x="1646" y="3155"/>
                    <a:pt x="1870" y="3218"/>
                  </a:cubicBezTo>
                  <a:cubicBezTo>
                    <a:pt x="2090" y="3277"/>
                    <a:pt x="2066" y="3424"/>
                    <a:pt x="2052" y="3519"/>
                  </a:cubicBezTo>
                  <a:cubicBezTo>
                    <a:pt x="2038" y="3575"/>
                    <a:pt x="2038" y="3631"/>
                    <a:pt x="2055" y="3683"/>
                  </a:cubicBezTo>
                  <a:cubicBezTo>
                    <a:pt x="2108" y="3799"/>
                    <a:pt x="2069" y="3932"/>
                    <a:pt x="2027" y="4061"/>
                  </a:cubicBezTo>
                  <a:cubicBezTo>
                    <a:pt x="1996" y="4159"/>
                    <a:pt x="1964" y="4264"/>
                    <a:pt x="1982" y="4352"/>
                  </a:cubicBezTo>
                  <a:cubicBezTo>
                    <a:pt x="2017" y="4548"/>
                    <a:pt x="1898" y="5140"/>
                    <a:pt x="1751" y="5346"/>
                  </a:cubicBezTo>
                  <a:lnTo>
                    <a:pt x="1779" y="5357"/>
                  </a:lnTo>
                  <a:cubicBezTo>
                    <a:pt x="1845" y="5388"/>
                    <a:pt x="1908" y="5420"/>
                    <a:pt x="1971" y="5455"/>
                  </a:cubicBezTo>
                  <a:cubicBezTo>
                    <a:pt x="2045" y="5500"/>
                    <a:pt x="2125" y="5535"/>
                    <a:pt x="2206" y="5567"/>
                  </a:cubicBezTo>
                  <a:cubicBezTo>
                    <a:pt x="2307" y="5609"/>
                    <a:pt x="2405" y="5654"/>
                    <a:pt x="2503" y="5710"/>
                  </a:cubicBezTo>
                  <a:cubicBezTo>
                    <a:pt x="2560" y="5746"/>
                    <a:pt x="2640" y="5763"/>
                    <a:pt x="2708" y="5763"/>
                  </a:cubicBezTo>
                  <a:cubicBezTo>
                    <a:pt x="2753" y="5763"/>
                    <a:pt x="2793" y="5756"/>
                    <a:pt x="2818" y="5742"/>
                  </a:cubicBezTo>
                  <a:cubicBezTo>
                    <a:pt x="2818" y="5742"/>
                    <a:pt x="2832" y="5731"/>
                    <a:pt x="2832" y="5728"/>
                  </a:cubicBezTo>
                  <a:cubicBezTo>
                    <a:pt x="2829" y="5679"/>
                    <a:pt x="2857" y="5630"/>
                    <a:pt x="2902" y="5612"/>
                  </a:cubicBezTo>
                  <a:cubicBezTo>
                    <a:pt x="2909" y="5609"/>
                    <a:pt x="2916" y="5605"/>
                    <a:pt x="2923" y="5605"/>
                  </a:cubicBezTo>
                  <a:lnTo>
                    <a:pt x="2951" y="5605"/>
                  </a:lnTo>
                  <a:cubicBezTo>
                    <a:pt x="2962" y="5605"/>
                    <a:pt x="2972" y="5605"/>
                    <a:pt x="2983" y="5609"/>
                  </a:cubicBezTo>
                  <a:lnTo>
                    <a:pt x="2986" y="5609"/>
                  </a:lnTo>
                  <a:cubicBezTo>
                    <a:pt x="2997" y="5609"/>
                    <a:pt x="3007" y="5612"/>
                    <a:pt x="3014" y="5616"/>
                  </a:cubicBezTo>
                  <a:lnTo>
                    <a:pt x="3021" y="5616"/>
                  </a:lnTo>
                  <a:cubicBezTo>
                    <a:pt x="3032" y="5619"/>
                    <a:pt x="3039" y="5623"/>
                    <a:pt x="3049" y="5630"/>
                  </a:cubicBezTo>
                  <a:lnTo>
                    <a:pt x="3056" y="5633"/>
                  </a:lnTo>
                  <a:cubicBezTo>
                    <a:pt x="3067" y="5637"/>
                    <a:pt x="3077" y="5644"/>
                    <a:pt x="3084" y="5647"/>
                  </a:cubicBezTo>
                  <a:lnTo>
                    <a:pt x="3091" y="5651"/>
                  </a:lnTo>
                  <a:lnTo>
                    <a:pt x="3119" y="5668"/>
                  </a:lnTo>
                  <a:lnTo>
                    <a:pt x="3123" y="5672"/>
                  </a:lnTo>
                  <a:lnTo>
                    <a:pt x="3147" y="5689"/>
                  </a:lnTo>
                  <a:lnTo>
                    <a:pt x="3154" y="5696"/>
                  </a:lnTo>
                  <a:lnTo>
                    <a:pt x="3179" y="5714"/>
                  </a:lnTo>
                  <a:lnTo>
                    <a:pt x="3182" y="5717"/>
                  </a:lnTo>
                  <a:lnTo>
                    <a:pt x="3203" y="5738"/>
                  </a:lnTo>
                  <a:cubicBezTo>
                    <a:pt x="3256" y="5794"/>
                    <a:pt x="3480" y="5826"/>
                    <a:pt x="3624" y="5847"/>
                  </a:cubicBezTo>
                  <a:cubicBezTo>
                    <a:pt x="3697" y="5857"/>
                    <a:pt x="3767" y="5864"/>
                    <a:pt x="3820" y="5878"/>
                  </a:cubicBezTo>
                  <a:cubicBezTo>
                    <a:pt x="3900" y="5890"/>
                    <a:pt x="3981" y="5897"/>
                    <a:pt x="4062" y="5897"/>
                  </a:cubicBezTo>
                  <a:cubicBezTo>
                    <a:pt x="4100" y="5897"/>
                    <a:pt x="4139" y="5896"/>
                    <a:pt x="4177" y="5892"/>
                  </a:cubicBezTo>
                  <a:lnTo>
                    <a:pt x="4285" y="5892"/>
                  </a:lnTo>
                  <a:cubicBezTo>
                    <a:pt x="4282" y="5875"/>
                    <a:pt x="4278" y="5857"/>
                    <a:pt x="4271" y="5840"/>
                  </a:cubicBezTo>
                  <a:cubicBezTo>
                    <a:pt x="4229" y="5721"/>
                    <a:pt x="4243" y="5588"/>
                    <a:pt x="4310" y="5483"/>
                  </a:cubicBezTo>
                  <a:cubicBezTo>
                    <a:pt x="4397" y="5343"/>
                    <a:pt x="4572" y="5245"/>
                    <a:pt x="4775" y="5213"/>
                  </a:cubicBezTo>
                  <a:cubicBezTo>
                    <a:pt x="4809" y="5208"/>
                    <a:pt x="4846" y="5206"/>
                    <a:pt x="4886" y="5206"/>
                  </a:cubicBezTo>
                  <a:cubicBezTo>
                    <a:pt x="5199" y="5206"/>
                    <a:pt x="5683" y="5351"/>
                    <a:pt x="5826" y="5441"/>
                  </a:cubicBezTo>
                  <a:cubicBezTo>
                    <a:pt x="5868" y="5468"/>
                    <a:pt x="5914" y="5482"/>
                    <a:pt x="5963" y="5482"/>
                  </a:cubicBezTo>
                  <a:cubicBezTo>
                    <a:pt x="6083" y="5482"/>
                    <a:pt x="6220" y="5400"/>
                    <a:pt x="6372" y="5241"/>
                  </a:cubicBezTo>
                  <a:cubicBezTo>
                    <a:pt x="6463" y="5136"/>
                    <a:pt x="6578" y="5059"/>
                    <a:pt x="6704" y="5010"/>
                  </a:cubicBezTo>
                  <a:lnTo>
                    <a:pt x="6704" y="5006"/>
                  </a:lnTo>
                  <a:cubicBezTo>
                    <a:pt x="6711" y="4989"/>
                    <a:pt x="6715" y="4975"/>
                    <a:pt x="6722" y="4957"/>
                  </a:cubicBezTo>
                  <a:lnTo>
                    <a:pt x="6725" y="4943"/>
                  </a:lnTo>
                  <a:cubicBezTo>
                    <a:pt x="6732" y="4926"/>
                    <a:pt x="6739" y="4912"/>
                    <a:pt x="6746" y="4894"/>
                  </a:cubicBezTo>
                  <a:lnTo>
                    <a:pt x="6757" y="4870"/>
                  </a:lnTo>
                  <a:cubicBezTo>
                    <a:pt x="6722" y="4863"/>
                    <a:pt x="6687" y="4863"/>
                    <a:pt x="6655" y="4863"/>
                  </a:cubicBezTo>
                  <a:cubicBezTo>
                    <a:pt x="6624" y="4863"/>
                    <a:pt x="6592" y="4863"/>
                    <a:pt x="6561" y="4856"/>
                  </a:cubicBezTo>
                  <a:cubicBezTo>
                    <a:pt x="6480" y="4849"/>
                    <a:pt x="6407" y="4800"/>
                    <a:pt x="6368" y="4726"/>
                  </a:cubicBezTo>
                  <a:cubicBezTo>
                    <a:pt x="6333" y="4649"/>
                    <a:pt x="6344" y="4558"/>
                    <a:pt x="6393" y="4488"/>
                  </a:cubicBezTo>
                  <a:cubicBezTo>
                    <a:pt x="6414" y="4453"/>
                    <a:pt x="6414" y="4453"/>
                    <a:pt x="6354" y="4404"/>
                  </a:cubicBezTo>
                  <a:cubicBezTo>
                    <a:pt x="6305" y="4369"/>
                    <a:pt x="6267" y="4327"/>
                    <a:pt x="6235" y="4278"/>
                  </a:cubicBezTo>
                  <a:cubicBezTo>
                    <a:pt x="6207" y="4236"/>
                    <a:pt x="6179" y="4184"/>
                    <a:pt x="6204" y="4135"/>
                  </a:cubicBezTo>
                  <a:cubicBezTo>
                    <a:pt x="6228" y="4093"/>
                    <a:pt x="6270" y="4065"/>
                    <a:pt x="6319" y="4065"/>
                  </a:cubicBezTo>
                  <a:cubicBezTo>
                    <a:pt x="6337" y="4061"/>
                    <a:pt x="6354" y="4058"/>
                    <a:pt x="6368" y="4051"/>
                  </a:cubicBezTo>
                  <a:cubicBezTo>
                    <a:pt x="6393" y="4037"/>
                    <a:pt x="6414" y="4016"/>
                    <a:pt x="6431" y="3991"/>
                  </a:cubicBezTo>
                  <a:cubicBezTo>
                    <a:pt x="6442" y="3974"/>
                    <a:pt x="6452" y="3956"/>
                    <a:pt x="6459" y="3939"/>
                  </a:cubicBezTo>
                  <a:cubicBezTo>
                    <a:pt x="6410" y="3900"/>
                    <a:pt x="6319" y="3802"/>
                    <a:pt x="6382" y="3603"/>
                  </a:cubicBezTo>
                  <a:cubicBezTo>
                    <a:pt x="6400" y="3554"/>
                    <a:pt x="6389" y="3540"/>
                    <a:pt x="6354" y="3501"/>
                  </a:cubicBezTo>
                  <a:cubicBezTo>
                    <a:pt x="6312" y="3463"/>
                    <a:pt x="6288" y="3410"/>
                    <a:pt x="6284" y="3354"/>
                  </a:cubicBezTo>
                  <a:cubicBezTo>
                    <a:pt x="6284" y="3337"/>
                    <a:pt x="6277" y="3323"/>
                    <a:pt x="6263" y="3316"/>
                  </a:cubicBezTo>
                  <a:cubicBezTo>
                    <a:pt x="6259" y="3314"/>
                    <a:pt x="6254" y="3313"/>
                    <a:pt x="6248" y="3313"/>
                  </a:cubicBezTo>
                  <a:cubicBezTo>
                    <a:pt x="6225" y="3313"/>
                    <a:pt x="6192" y="3327"/>
                    <a:pt x="6158" y="3372"/>
                  </a:cubicBezTo>
                  <a:cubicBezTo>
                    <a:pt x="6112" y="3428"/>
                    <a:pt x="6068" y="3456"/>
                    <a:pt x="6027" y="3456"/>
                  </a:cubicBezTo>
                  <a:cubicBezTo>
                    <a:pt x="6012" y="3456"/>
                    <a:pt x="5997" y="3453"/>
                    <a:pt x="5983" y="3445"/>
                  </a:cubicBezTo>
                  <a:cubicBezTo>
                    <a:pt x="5966" y="3435"/>
                    <a:pt x="5952" y="3421"/>
                    <a:pt x="5945" y="3403"/>
                  </a:cubicBezTo>
                  <a:cubicBezTo>
                    <a:pt x="5941" y="3400"/>
                    <a:pt x="5941" y="3396"/>
                    <a:pt x="5941" y="3389"/>
                  </a:cubicBezTo>
                  <a:cubicBezTo>
                    <a:pt x="5938" y="3386"/>
                    <a:pt x="5934" y="3379"/>
                    <a:pt x="5934" y="3375"/>
                  </a:cubicBezTo>
                  <a:cubicBezTo>
                    <a:pt x="5920" y="3319"/>
                    <a:pt x="5934" y="3235"/>
                    <a:pt x="5969" y="3127"/>
                  </a:cubicBezTo>
                  <a:cubicBezTo>
                    <a:pt x="6008" y="3032"/>
                    <a:pt x="6064" y="2948"/>
                    <a:pt x="6141" y="2881"/>
                  </a:cubicBezTo>
                  <a:cubicBezTo>
                    <a:pt x="6165" y="2857"/>
                    <a:pt x="6186" y="2839"/>
                    <a:pt x="6207" y="2822"/>
                  </a:cubicBezTo>
                  <a:cubicBezTo>
                    <a:pt x="6260" y="2776"/>
                    <a:pt x="6312" y="2727"/>
                    <a:pt x="6319" y="2696"/>
                  </a:cubicBezTo>
                  <a:cubicBezTo>
                    <a:pt x="6323" y="2689"/>
                    <a:pt x="6323" y="2678"/>
                    <a:pt x="6326" y="2668"/>
                  </a:cubicBezTo>
                  <a:lnTo>
                    <a:pt x="6326" y="2664"/>
                  </a:lnTo>
                  <a:cubicBezTo>
                    <a:pt x="6330" y="2657"/>
                    <a:pt x="6333" y="2650"/>
                    <a:pt x="6337" y="2643"/>
                  </a:cubicBezTo>
                  <a:lnTo>
                    <a:pt x="6337" y="2640"/>
                  </a:lnTo>
                  <a:cubicBezTo>
                    <a:pt x="6340" y="2633"/>
                    <a:pt x="6344" y="2622"/>
                    <a:pt x="6347" y="2615"/>
                  </a:cubicBezTo>
                  <a:lnTo>
                    <a:pt x="6351" y="2608"/>
                  </a:lnTo>
                  <a:cubicBezTo>
                    <a:pt x="6354" y="2605"/>
                    <a:pt x="6358" y="2598"/>
                    <a:pt x="6361" y="2591"/>
                  </a:cubicBezTo>
                  <a:lnTo>
                    <a:pt x="6365" y="2584"/>
                  </a:lnTo>
                  <a:cubicBezTo>
                    <a:pt x="6368" y="2580"/>
                    <a:pt x="6375" y="2573"/>
                    <a:pt x="6379" y="2566"/>
                  </a:cubicBezTo>
                  <a:lnTo>
                    <a:pt x="6382" y="2559"/>
                  </a:lnTo>
                  <a:lnTo>
                    <a:pt x="6396" y="2545"/>
                  </a:lnTo>
                  <a:lnTo>
                    <a:pt x="6403" y="2538"/>
                  </a:lnTo>
                  <a:lnTo>
                    <a:pt x="6421" y="2521"/>
                  </a:lnTo>
                  <a:lnTo>
                    <a:pt x="6428" y="2514"/>
                  </a:lnTo>
                  <a:lnTo>
                    <a:pt x="6442" y="2500"/>
                  </a:lnTo>
                  <a:lnTo>
                    <a:pt x="6452" y="2496"/>
                  </a:lnTo>
                  <a:lnTo>
                    <a:pt x="6466" y="2482"/>
                  </a:lnTo>
                  <a:lnTo>
                    <a:pt x="6477" y="2475"/>
                  </a:lnTo>
                  <a:lnTo>
                    <a:pt x="6491" y="2465"/>
                  </a:lnTo>
                  <a:lnTo>
                    <a:pt x="6501" y="2458"/>
                  </a:lnTo>
                  <a:lnTo>
                    <a:pt x="6519" y="2451"/>
                  </a:lnTo>
                  <a:lnTo>
                    <a:pt x="6529" y="2444"/>
                  </a:lnTo>
                  <a:lnTo>
                    <a:pt x="6547" y="2437"/>
                  </a:lnTo>
                  <a:lnTo>
                    <a:pt x="6557" y="2433"/>
                  </a:lnTo>
                  <a:lnTo>
                    <a:pt x="6575" y="2426"/>
                  </a:lnTo>
                  <a:lnTo>
                    <a:pt x="6585" y="2423"/>
                  </a:lnTo>
                  <a:lnTo>
                    <a:pt x="6603" y="2419"/>
                  </a:lnTo>
                  <a:lnTo>
                    <a:pt x="6655" y="2419"/>
                  </a:lnTo>
                  <a:cubicBezTo>
                    <a:pt x="6662" y="2409"/>
                    <a:pt x="6666" y="2398"/>
                    <a:pt x="6669" y="2384"/>
                  </a:cubicBezTo>
                  <a:cubicBezTo>
                    <a:pt x="6683" y="2332"/>
                    <a:pt x="6690" y="2279"/>
                    <a:pt x="6694" y="2227"/>
                  </a:cubicBezTo>
                  <a:cubicBezTo>
                    <a:pt x="6697" y="2174"/>
                    <a:pt x="6704" y="2122"/>
                    <a:pt x="6715" y="2069"/>
                  </a:cubicBezTo>
                  <a:cubicBezTo>
                    <a:pt x="6715" y="2066"/>
                    <a:pt x="6715" y="2062"/>
                    <a:pt x="6715" y="2055"/>
                  </a:cubicBezTo>
                  <a:lnTo>
                    <a:pt x="6725" y="2020"/>
                  </a:lnTo>
                  <a:cubicBezTo>
                    <a:pt x="6760" y="1866"/>
                    <a:pt x="6795" y="1709"/>
                    <a:pt x="6956" y="1572"/>
                  </a:cubicBezTo>
                  <a:cubicBezTo>
                    <a:pt x="6991" y="1544"/>
                    <a:pt x="6995" y="1530"/>
                    <a:pt x="6995" y="1530"/>
                  </a:cubicBezTo>
                  <a:cubicBezTo>
                    <a:pt x="6967" y="1513"/>
                    <a:pt x="6935" y="1506"/>
                    <a:pt x="6907" y="1506"/>
                  </a:cubicBezTo>
                  <a:cubicBezTo>
                    <a:pt x="6902" y="1506"/>
                    <a:pt x="6897" y="1506"/>
                    <a:pt x="6892" y="1506"/>
                  </a:cubicBezTo>
                  <a:cubicBezTo>
                    <a:pt x="6845" y="1506"/>
                    <a:pt x="6799" y="1492"/>
                    <a:pt x="6764" y="1460"/>
                  </a:cubicBezTo>
                  <a:cubicBezTo>
                    <a:pt x="6718" y="1429"/>
                    <a:pt x="6662" y="1411"/>
                    <a:pt x="6603" y="1408"/>
                  </a:cubicBezTo>
                  <a:cubicBezTo>
                    <a:pt x="6599" y="1408"/>
                    <a:pt x="6596" y="1408"/>
                    <a:pt x="6592" y="1408"/>
                  </a:cubicBezTo>
                  <a:cubicBezTo>
                    <a:pt x="6438" y="1408"/>
                    <a:pt x="6293" y="1335"/>
                    <a:pt x="6200" y="1212"/>
                  </a:cubicBezTo>
                  <a:cubicBezTo>
                    <a:pt x="6197" y="1212"/>
                    <a:pt x="6197" y="1208"/>
                    <a:pt x="6193" y="1208"/>
                  </a:cubicBezTo>
                  <a:cubicBezTo>
                    <a:pt x="6169" y="1191"/>
                    <a:pt x="6141" y="1177"/>
                    <a:pt x="6113" y="1173"/>
                  </a:cubicBezTo>
                  <a:cubicBezTo>
                    <a:pt x="6014" y="1145"/>
                    <a:pt x="5913" y="1134"/>
                    <a:pt x="5814" y="1134"/>
                  </a:cubicBezTo>
                  <a:cubicBezTo>
                    <a:pt x="5800" y="1134"/>
                    <a:pt x="5787" y="1134"/>
                    <a:pt x="5773" y="1135"/>
                  </a:cubicBezTo>
                  <a:cubicBezTo>
                    <a:pt x="5745" y="1135"/>
                    <a:pt x="5721" y="1135"/>
                    <a:pt x="5693" y="1142"/>
                  </a:cubicBezTo>
                  <a:lnTo>
                    <a:pt x="5654" y="1142"/>
                  </a:lnTo>
                  <a:cubicBezTo>
                    <a:pt x="5647" y="1142"/>
                    <a:pt x="5637" y="1142"/>
                    <a:pt x="5630" y="1138"/>
                  </a:cubicBezTo>
                  <a:lnTo>
                    <a:pt x="5623" y="1138"/>
                  </a:lnTo>
                  <a:cubicBezTo>
                    <a:pt x="5616" y="1138"/>
                    <a:pt x="5609" y="1135"/>
                    <a:pt x="5602" y="1131"/>
                  </a:cubicBezTo>
                  <a:lnTo>
                    <a:pt x="5595" y="1128"/>
                  </a:lnTo>
                  <a:cubicBezTo>
                    <a:pt x="5588" y="1124"/>
                    <a:pt x="5581" y="1121"/>
                    <a:pt x="5574" y="1117"/>
                  </a:cubicBezTo>
                  <a:lnTo>
                    <a:pt x="5567" y="1110"/>
                  </a:lnTo>
                  <a:lnTo>
                    <a:pt x="5553" y="1096"/>
                  </a:lnTo>
                  <a:lnTo>
                    <a:pt x="5546" y="1093"/>
                  </a:lnTo>
                  <a:lnTo>
                    <a:pt x="5532" y="1075"/>
                  </a:lnTo>
                  <a:lnTo>
                    <a:pt x="5525" y="1072"/>
                  </a:lnTo>
                  <a:lnTo>
                    <a:pt x="5511" y="1054"/>
                  </a:lnTo>
                  <a:lnTo>
                    <a:pt x="5507" y="1047"/>
                  </a:lnTo>
                  <a:lnTo>
                    <a:pt x="5490" y="1026"/>
                  </a:lnTo>
                  <a:cubicBezTo>
                    <a:pt x="5460" y="986"/>
                    <a:pt x="5439" y="959"/>
                    <a:pt x="5420" y="959"/>
                  </a:cubicBezTo>
                  <a:cubicBezTo>
                    <a:pt x="5418" y="959"/>
                    <a:pt x="5417" y="959"/>
                    <a:pt x="5416" y="960"/>
                  </a:cubicBezTo>
                  <a:cubicBezTo>
                    <a:pt x="5404" y="962"/>
                    <a:pt x="5391" y="963"/>
                    <a:pt x="5379" y="963"/>
                  </a:cubicBezTo>
                  <a:cubicBezTo>
                    <a:pt x="5343" y="963"/>
                    <a:pt x="5309" y="952"/>
                    <a:pt x="5283" y="928"/>
                  </a:cubicBezTo>
                  <a:cubicBezTo>
                    <a:pt x="5265" y="917"/>
                    <a:pt x="5251" y="900"/>
                    <a:pt x="5241" y="886"/>
                  </a:cubicBezTo>
                  <a:cubicBezTo>
                    <a:pt x="5209" y="833"/>
                    <a:pt x="5192" y="777"/>
                    <a:pt x="5185" y="718"/>
                  </a:cubicBezTo>
                  <a:lnTo>
                    <a:pt x="5174" y="728"/>
                  </a:lnTo>
                  <a:cubicBezTo>
                    <a:pt x="5129" y="767"/>
                    <a:pt x="5080" y="798"/>
                    <a:pt x="5031" y="826"/>
                  </a:cubicBezTo>
                  <a:cubicBezTo>
                    <a:pt x="5011" y="836"/>
                    <a:pt x="4989" y="840"/>
                    <a:pt x="4968" y="840"/>
                  </a:cubicBezTo>
                  <a:cubicBezTo>
                    <a:pt x="4949" y="840"/>
                    <a:pt x="4930" y="837"/>
                    <a:pt x="4912" y="830"/>
                  </a:cubicBezTo>
                  <a:lnTo>
                    <a:pt x="4898" y="823"/>
                  </a:lnTo>
                  <a:cubicBezTo>
                    <a:pt x="4849" y="791"/>
                    <a:pt x="4814" y="739"/>
                    <a:pt x="4800" y="679"/>
                  </a:cubicBezTo>
                  <a:cubicBezTo>
                    <a:pt x="4793" y="651"/>
                    <a:pt x="4786" y="627"/>
                    <a:pt x="4782" y="599"/>
                  </a:cubicBezTo>
                  <a:cubicBezTo>
                    <a:pt x="4761" y="571"/>
                    <a:pt x="4649" y="518"/>
                    <a:pt x="4590" y="490"/>
                  </a:cubicBezTo>
                  <a:cubicBezTo>
                    <a:pt x="4548" y="473"/>
                    <a:pt x="4506" y="452"/>
                    <a:pt x="4474" y="434"/>
                  </a:cubicBezTo>
                  <a:cubicBezTo>
                    <a:pt x="4425" y="403"/>
                    <a:pt x="4380" y="368"/>
                    <a:pt x="4338" y="322"/>
                  </a:cubicBezTo>
                  <a:cubicBezTo>
                    <a:pt x="4317" y="301"/>
                    <a:pt x="4292" y="280"/>
                    <a:pt x="4268" y="259"/>
                  </a:cubicBezTo>
                  <a:cubicBezTo>
                    <a:pt x="4251" y="282"/>
                    <a:pt x="4225" y="293"/>
                    <a:pt x="4198" y="293"/>
                  </a:cubicBezTo>
                  <a:cubicBezTo>
                    <a:pt x="4191" y="293"/>
                    <a:pt x="4184" y="292"/>
                    <a:pt x="4177" y="291"/>
                  </a:cubicBezTo>
                  <a:cubicBezTo>
                    <a:pt x="4079" y="273"/>
                    <a:pt x="3981" y="95"/>
                    <a:pt x="3967" y="11"/>
                  </a:cubicBezTo>
                  <a:lnTo>
                    <a:pt x="3956" y="7"/>
                  </a:lnTo>
                  <a:lnTo>
                    <a:pt x="3953" y="4"/>
                  </a:lnTo>
                  <a:lnTo>
                    <a:pt x="394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63" name="Google Shape;5277;p79">
              <a:extLst>
                <a:ext uri="{F6971CF5-1E0C-4CF0-92AF-C9B5497F8788}">
                  <a16:creationId xmlns:a16="http://schemas.microsoft.com/office/drawing/2010/main" id="{F8ED0600-3D1E-4C45-9DE2-1747EA72C605}"/>
                </a:ext>
              </a:extLst>
            </p:cNvPr>
            <p:cNvSpPr/>
            <p:nvPr/>
          </p:nvSpPr>
          <p:spPr>
            <a:xfrm rot="0">
              <a:off x="2113407" y="1701277"/>
              <a:ext cx="5580" cy="11811"/>
            </a:xfrm>
            <a:custGeom>
              <a:avLst/>
              <a:gdLst/>
              <a:ahLst/>
              <a:cxnLst/>
              <a:rect b="b" l="0" r="r" t="0"/>
              <a:pathLst>
                <a:path h="870" w="411">
                  <a:moveTo>
                    <a:pt x="362" y="1"/>
                  </a:moveTo>
                  <a:lnTo>
                    <a:pt x="362" y="1"/>
                  </a:lnTo>
                  <a:cubicBezTo>
                    <a:pt x="351" y="11"/>
                    <a:pt x="337" y="29"/>
                    <a:pt x="327" y="39"/>
                  </a:cubicBezTo>
                  <a:cubicBezTo>
                    <a:pt x="260" y="130"/>
                    <a:pt x="176" y="204"/>
                    <a:pt x="81" y="263"/>
                  </a:cubicBezTo>
                  <a:cubicBezTo>
                    <a:pt x="1" y="312"/>
                    <a:pt x="8" y="484"/>
                    <a:pt x="57" y="624"/>
                  </a:cubicBezTo>
                  <a:cubicBezTo>
                    <a:pt x="107" y="761"/>
                    <a:pt x="196" y="870"/>
                    <a:pt x="259" y="870"/>
                  </a:cubicBezTo>
                  <a:cubicBezTo>
                    <a:pt x="261" y="870"/>
                    <a:pt x="264" y="869"/>
                    <a:pt x="267" y="869"/>
                  </a:cubicBezTo>
                  <a:cubicBezTo>
                    <a:pt x="281" y="869"/>
                    <a:pt x="302" y="844"/>
                    <a:pt x="320" y="809"/>
                  </a:cubicBezTo>
                  <a:cubicBezTo>
                    <a:pt x="411" y="610"/>
                    <a:pt x="397" y="141"/>
                    <a:pt x="36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64" name="Google Shape;5278;p79">
              <a:extLst>
                <a:ext uri="{35B49E78-2C2F-40F6-A2DB-0529633DF9B2}">
                  <a16:creationId xmlns:a16="http://schemas.microsoft.com/office/drawing/2010/main" id="{2CDEA426-3D97-4712-B0EE-05D842236D20}"/>
                </a:ext>
              </a:extLst>
            </p:cNvPr>
            <p:cNvSpPr/>
            <p:nvPr/>
          </p:nvSpPr>
          <p:spPr>
            <a:xfrm rot="0">
              <a:off x="2091696" y="1640056"/>
              <a:ext cx="4616" cy="542"/>
            </a:xfrm>
            <a:custGeom>
              <a:avLst/>
              <a:gdLst/>
              <a:ahLst/>
              <a:cxnLst/>
              <a:rect b="b" l="0" r="r" t="0"/>
              <a:pathLst>
                <a:path h="40" w="340">
                  <a:moveTo>
                    <a:pt x="34" y="0"/>
                  </a:moveTo>
                  <a:cubicBezTo>
                    <a:pt x="23" y="0"/>
                    <a:pt x="11" y="0"/>
                    <a:pt x="0" y="1"/>
                  </a:cubicBezTo>
                  <a:lnTo>
                    <a:pt x="46" y="1"/>
                  </a:lnTo>
                  <a:cubicBezTo>
                    <a:pt x="133" y="4"/>
                    <a:pt x="221" y="11"/>
                    <a:pt x="305" y="32"/>
                  </a:cubicBezTo>
                  <a:lnTo>
                    <a:pt x="340" y="39"/>
                  </a:lnTo>
                  <a:cubicBezTo>
                    <a:pt x="239" y="14"/>
                    <a:pt x="135" y="0"/>
                    <a:pt x="3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65" name="Google Shape;5279;p79">
              <a:extLst>
                <a:ext uri="{F7CC40FA-2904-4BF5-A772-BCDCC6C0F43E}">
                  <a16:creationId xmlns:a16="http://schemas.microsoft.com/office/drawing/2010/main" id="{C56D8248-5524-4C2E-A906-EEE20C707215}"/>
                </a:ext>
              </a:extLst>
            </p:cNvPr>
            <p:cNvSpPr/>
            <p:nvPr/>
          </p:nvSpPr>
          <p:spPr>
            <a:xfrm rot="0">
              <a:off x="2083563" y="1634394"/>
              <a:ext cx="149" cy="109"/>
            </a:xfrm>
            <a:custGeom>
              <a:avLst/>
              <a:gdLst/>
              <a:ahLst/>
              <a:cxnLst/>
              <a:rect b="b" l="0" r="r" t="0"/>
              <a:pathLst>
                <a:path h="8" w="11">
                  <a:moveTo>
                    <a:pt x="11"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66" name="Google Shape;5280;p79">
              <a:extLst>
                <a:ext uri="{9D5A6EBE-5616-4BDA-9306-54A6055BECB3}">
                  <a16:creationId xmlns:a16="http://schemas.microsoft.com/office/drawing/2010/main" id="{C20EFE6E-210B-45E9-B890-E7A2B2E50D04}"/>
                </a:ext>
              </a:extLst>
            </p:cNvPr>
            <p:cNvSpPr/>
            <p:nvPr/>
          </p:nvSpPr>
          <p:spPr>
            <a:xfrm rot="0">
              <a:off x="2066972" y="1624699"/>
              <a:ext cx="68" cy="68"/>
            </a:xfrm>
            <a:custGeom>
              <a:avLst/>
              <a:gdLst/>
              <a:ahLst/>
              <a:cxnLst/>
              <a:rect b="b" l="0" r="r" t="0"/>
              <a:pathLst>
                <a:path h="5" w="5">
                  <a:moveTo>
                    <a:pt x="1" y="1"/>
                  </a:moveTo>
                  <a:lnTo>
                    <a:pt x="4"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67" name="Google Shape;5281;p79">
              <a:extLst>
                <a:ext uri="{8464230E-369F-44EA-9842-886B81D87311}">
                  <a16:creationId xmlns:a16="http://schemas.microsoft.com/office/drawing/2010/main" id="{F7A3F00C-1E0D-47FA-9838-3E2EDA0BCB83}"/>
                </a:ext>
              </a:extLst>
            </p:cNvPr>
            <p:cNvSpPr/>
            <p:nvPr/>
          </p:nvSpPr>
          <p:spPr>
            <a:xfrm rot="0">
              <a:off x="2087840" y="1638630"/>
              <a:ext cx="244" cy="299"/>
            </a:xfrm>
            <a:custGeom>
              <a:avLst/>
              <a:gdLst/>
              <a:ahLst/>
              <a:cxnLst/>
              <a:rect b="b" l="0" r="r" t="0"/>
              <a:pathLst>
                <a:path h="22" w="18">
                  <a:moveTo>
                    <a:pt x="1" y="1"/>
                  </a:moveTo>
                  <a:lnTo>
                    <a:pt x="18"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68" name="Google Shape;5282;p79">
              <a:extLst>
                <a:ext uri="{C92FAD26-210A-4361-9269-8A8D0870C4CD}">
                  <a16:creationId xmlns:a16="http://schemas.microsoft.com/office/drawing/2010/main" id="{B207E608-760E-462D-A126-AB3C120A6986}"/>
                </a:ext>
              </a:extLst>
            </p:cNvPr>
            <p:cNvSpPr/>
            <p:nvPr/>
          </p:nvSpPr>
          <p:spPr>
            <a:xfrm rot="0">
              <a:off x="2089740" y="1640151"/>
              <a:ext cx="352" cy="109"/>
            </a:xfrm>
            <a:custGeom>
              <a:avLst/>
              <a:gdLst/>
              <a:ahLst/>
              <a:cxnLst/>
              <a:rect b="b" l="0" r="r" t="0"/>
              <a:pathLst>
                <a:path h="8" w="26">
                  <a:moveTo>
                    <a:pt x="1" y="1"/>
                  </a:moveTo>
                  <a:cubicBezTo>
                    <a:pt x="8" y="4"/>
                    <a:pt x="18" y="4"/>
                    <a:pt x="25" y="8"/>
                  </a:cubicBezTo>
                  <a:cubicBezTo>
                    <a:pt x="18" y="4"/>
                    <a:pt x="8"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69" name="Google Shape;5283;p79">
              <a:extLst>
                <a:ext uri="{166C31C7-A079-4E5A-9AE0-2F823B0D7ADD}">
                  <a16:creationId xmlns:a16="http://schemas.microsoft.com/office/drawing/2010/main" id="{53938030-AB17-41DA-AF65-5CB4406678EB}"/>
                </a:ext>
              </a:extLst>
            </p:cNvPr>
            <p:cNvSpPr/>
            <p:nvPr/>
          </p:nvSpPr>
          <p:spPr>
            <a:xfrm rot="0">
              <a:off x="2089360" y="1640015"/>
              <a:ext cx="299" cy="149"/>
            </a:xfrm>
            <a:custGeom>
              <a:avLst/>
              <a:gdLst/>
              <a:ahLst/>
              <a:cxnLst/>
              <a:rect b="b" l="0" r="r" t="0"/>
              <a:pathLst>
                <a:path h="11" w="22">
                  <a:moveTo>
                    <a:pt x="1" y="0"/>
                  </a:moveTo>
                  <a:cubicBezTo>
                    <a:pt x="8" y="4"/>
                    <a:pt x="15" y="7"/>
                    <a:pt x="22" y="11"/>
                  </a:cubicBezTo>
                  <a:cubicBezTo>
                    <a:pt x="15" y="7"/>
                    <a:pt x="8" y="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70" name="Google Shape;5284;p79">
              <a:extLst>
                <a:ext uri="{D0E2A72D-BCF4-434D-B169-C21C1D36C305}">
                  <a16:creationId xmlns:a16="http://schemas.microsoft.com/office/drawing/2010/main" id="{30A3F1B1-EAB5-4C50-96E1-8B3B23705ABC}"/>
                </a:ext>
              </a:extLst>
            </p:cNvPr>
            <p:cNvSpPr/>
            <p:nvPr/>
          </p:nvSpPr>
          <p:spPr>
            <a:xfrm rot="0">
              <a:off x="2079992" y="1635819"/>
              <a:ext cx="1629" cy="299"/>
            </a:xfrm>
            <a:custGeom>
              <a:avLst/>
              <a:gdLst/>
              <a:ahLst/>
              <a:cxnLst/>
              <a:rect b="b" l="0" r="r" t="0"/>
              <a:pathLst>
                <a:path h="22" w="120">
                  <a:moveTo>
                    <a:pt x="120" y="1"/>
                  </a:moveTo>
                  <a:cubicBezTo>
                    <a:pt x="81" y="22"/>
                    <a:pt x="39" y="22"/>
                    <a:pt x="1" y="8"/>
                  </a:cubicBezTo>
                  <a:cubicBezTo>
                    <a:pt x="39" y="22"/>
                    <a:pt x="81" y="22"/>
                    <a:pt x="12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71" name="Google Shape;5285;p79">
              <a:extLst>
                <a:ext uri="{DB1BE06C-807B-4EA4-A59A-69A9B8A702B6}">
                  <a16:creationId xmlns:a16="http://schemas.microsoft.com/office/drawing/2010/main" id="{2DD7DDB7-AADB-45D4-A6F1-A858D9EB95B6}"/>
                </a:ext>
              </a:extLst>
            </p:cNvPr>
            <p:cNvSpPr/>
            <p:nvPr/>
          </p:nvSpPr>
          <p:spPr>
            <a:xfrm rot="0">
              <a:off x="2088411" y="1639295"/>
              <a:ext cx="204" cy="204"/>
            </a:xfrm>
            <a:custGeom>
              <a:avLst/>
              <a:gdLst/>
              <a:ahLst/>
              <a:cxnLst/>
              <a:rect b="b" l="0" r="r" t="0"/>
              <a:pathLst>
                <a:path h="15" w="15">
                  <a:moveTo>
                    <a:pt x="15" y="1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72" name="Google Shape;5286;p79">
              <a:extLst>
                <a:ext uri="{926582A4-F0F9-4B41-9640-49B9D1A2CB6E}">
                  <a16:creationId xmlns:a16="http://schemas.microsoft.com/office/drawing/2010/main" id="{052AD781-C05C-4EF6-81FE-DEE24EE2C3A3}"/>
                </a:ext>
              </a:extLst>
            </p:cNvPr>
            <p:cNvSpPr/>
            <p:nvPr/>
          </p:nvSpPr>
          <p:spPr>
            <a:xfrm rot="0">
              <a:off x="2088981" y="1639825"/>
              <a:ext cx="299" cy="149"/>
            </a:xfrm>
            <a:custGeom>
              <a:avLst/>
              <a:gdLst/>
              <a:ahLst/>
              <a:cxnLst/>
              <a:rect b="b" l="0" r="r" t="0"/>
              <a:pathLst>
                <a:path h="11" w="22">
                  <a:moveTo>
                    <a:pt x="1" y="0"/>
                  </a:moveTo>
                  <a:cubicBezTo>
                    <a:pt x="8" y="4"/>
                    <a:pt x="15" y="7"/>
                    <a:pt x="22" y="11"/>
                  </a:cubicBezTo>
                  <a:cubicBezTo>
                    <a:pt x="15" y="7"/>
                    <a:pt x="8" y="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73" name="Google Shape;5287;p79">
              <a:extLst>
                <a:ext uri="{E3F13E25-6667-414D-B9DE-A8EBEC667E8F}">
                  <a16:creationId xmlns:a16="http://schemas.microsoft.com/office/drawing/2010/main" id="{5AC41DDC-EFB4-4EF6-9F54-491BA0C45473}"/>
                </a:ext>
              </a:extLst>
            </p:cNvPr>
            <p:cNvSpPr/>
            <p:nvPr/>
          </p:nvSpPr>
          <p:spPr>
            <a:xfrm rot="0">
              <a:off x="2090121" y="1640110"/>
              <a:ext cx="1589" cy="109"/>
            </a:xfrm>
            <a:custGeom>
              <a:avLst/>
              <a:gdLst/>
              <a:ahLst/>
              <a:cxnLst/>
              <a:rect b="b" l="0" r="r" t="0"/>
              <a:pathLst>
                <a:path h="8" w="117">
                  <a:moveTo>
                    <a:pt x="81" y="0"/>
                  </a:moveTo>
                  <a:cubicBezTo>
                    <a:pt x="67" y="0"/>
                    <a:pt x="53" y="4"/>
                    <a:pt x="36" y="4"/>
                  </a:cubicBezTo>
                  <a:cubicBezTo>
                    <a:pt x="25" y="7"/>
                    <a:pt x="15" y="7"/>
                    <a:pt x="1" y="7"/>
                  </a:cubicBezTo>
                  <a:lnTo>
                    <a:pt x="39" y="7"/>
                  </a:lnTo>
                  <a:cubicBezTo>
                    <a:pt x="64" y="4"/>
                    <a:pt x="88" y="0"/>
                    <a:pt x="11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74" name="Google Shape;5288;p79">
              <a:extLst>
                <a:ext uri="{2B268BFA-DEB0-4C40-9C59-50836BE3D53F}">
                  <a16:creationId xmlns:a16="http://schemas.microsoft.com/office/drawing/2010/main" id="{844BABF9-7B90-4AAA-B20F-B5BA8CB2BE20}"/>
                </a:ext>
              </a:extLst>
            </p:cNvPr>
            <p:cNvSpPr/>
            <p:nvPr/>
          </p:nvSpPr>
          <p:spPr>
            <a:xfrm rot="0">
              <a:off x="2088125" y="1638969"/>
              <a:ext cx="204" cy="244"/>
            </a:xfrm>
            <a:custGeom>
              <a:avLst/>
              <a:gdLst/>
              <a:ahLst/>
              <a:cxnLst/>
              <a:rect b="b" l="0" r="r" t="0"/>
              <a:pathLst>
                <a:path h="18" w="15">
                  <a:moveTo>
                    <a:pt x="1" y="0"/>
                  </a:moveTo>
                  <a:lnTo>
                    <a:pt x="15"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75" name="Google Shape;5289;p79">
              <a:extLst>
                <a:ext uri="{6BA3B18C-3F04-4E5C-9900-A336366B3246}">
                  <a16:creationId xmlns:a16="http://schemas.microsoft.com/office/drawing/2010/main" id="{9C469144-1BA6-43DB-972D-BFBC0D148138}"/>
                </a:ext>
              </a:extLst>
            </p:cNvPr>
            <p:cNvSpPr/>
            <p:nvPr/>
          </p:nvSpPr>
          <p:spPr>
            <a:xfrm rot="0">
              <a:off x="2088696" y="1639580"/>
              <a:ext cx="258" cy="204"/>
            </a:xfrm>
            <a:custGeom>
              <a:avLst/>
              <a:gdLst/>
              <a:ahLst/>
              <a:cxnLst/>
              <a:rect b="b" l="0" r="r" t="0"/>
              <a:pathLst>
                <a:path h="15" w="19">
                  <a:moveTo>
                    <a:pt x="1" y="1"/>
                  </a:moveTo>
                  <a:lnTo>
                    <a:pt x="18"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76" name="Google Shape;5290;p79">
              <a:extLst>
                <a:ext uri="{3B0AFC0A-B2C3-4179-A177-D69EE7A45358}">
                  <a16:creationId xmlns:a16="http://schemas.microsoft.com/office/drawing/2010/main" id="{845F6B67-9686-4292-BA17-9ABA37D70437}"/>
                </a:ext>
              </a:extLst>
            </p:cNvPr>
            <p:cNvSpPr/>
            <p:nvPr/>
          </p:nvSpPr>
          <p:spPr>
            <a:xfrm rot="0">
              <a:off x="2091220" y="1640056"/>
              <a:ext cx="1100" cy="68"/>
            </a:xfrm>
            <a:custGeom>
              <a:avLst/>
              <a:gdLst/>
              <a:ahLst/>
              <a:cxnLst/>
              <a:rect b="b" l="0" r="r" t="0"/>
              <a:pathLst>
                <a:path h="5" w="81">
                  <a:moveTo>
                    <a:pt x="81" y="1"/>
                  </a:moveTo>
                  <a:cubicBezTo>
                    <a:pt x="56" y="1"/>
                    <a:pt x="28" y="1"/>
                    <a:pt x="0" y="4"/>
                  </a:cubicBezTo>
                  <a:lnTo>
                    <a:pt x="35" y="4"/>
                  </a:lnTo>
                  <a:lnTo>
                    <a:pt x="8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77" name="Google Shape;5291;p79">
              <a:extLst>
                <a:ext uri="{B87B1946-37CE-40EE-B573-D1ED0BC82E5D}">
                  <a16:creationId xmlns:a16="http://schemas.microsoft.com/office/drawing/2010/main" id="{8C234434-4354-418A-A7D7-A3744ADE39AD}"/>
                </a:ext>
              </a:extLst>
            </p:cNvPr>
            <p:cNvSpPr/>
            <p:nvPr/>
          </p:nvSpPr>
          <p:spPr>
            <a:xfrm rot="0">
              <a:off x="2093923" y="1670524"/>
              <a:ext cx="109" cy="258"/>
            </a:xfrm>
            <a:custGeom>
              <a:avLst/>
              <a:gdLst/>
              <a:ahLst/>
              <a:cxnLst/>
              <a:rect b="b" l="0" r="r" t="0"/>
              <a:pathLst>
                <a:path h="19" w="8">
                  <a:moveTo>
                    <a:pt x="8" y="18"/>
                  </a:moveTo>
                  <a:cubicBezTo>
                    <a:pt x="4" y="11"/>
                    <a:pt x="1" y="8"/>
                    <a:pt x="1" y="1"/>
                  </a:cubicBezTo>
                  <a:cubicBezTo>
                    <a:pt x="1" y="8"/>
                    <a:pt x="4" y="11"/>
                    <a:pt x="8"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78" name="Google Shape;5292;p79">
              <a:extLst>
                <a:ext uri="{B0764885-5696-4BC2-A122-115C5EFBA18F}">
                  <a16:creationId xmlns:a16="http://schemas.microsoft.com/office/drawing/2010/main" id="{079DBB1B-E016-4F4F-80DA-750F4C23FF17}"/>
                </a:ext>
              </a:extLst>
            </p:cNvPr>
            <p:cNvSpPr/>
            <p:nvPr/>
          </p:nvSpPr>
          <p:spPr>
            <a:xfrm rot="0">
              <a:off x="2103767" y="1657068"/>
              <a:ext cx="204" cy="448"/>
            </a:xfrm>
            <a:custGeom>
              <a:avLst/>
              <a:gdLst/>
              <a:ahLst/>
              <a:cxnLst/>
              <a:rect b="b" l="0" r="r" t="0"/>
              <a:pathLst>
                <a:path h="33" w="15">
                  <a:moveTo>
                    <a:pt x="14" y="1"/>
                  </a:moveTo>
                  <a:lnTo>
                    <a:pt x="9" y="18"/>
                  </a:lnTo>
                  <a:lnTo>
                    <a:pt x="9" y="18"/>
                  </a:lnTo>
                  <a:cubicBezTo>
                    <a:pt x="11" y="12"/>
                    <a:pt x="13" y="6"/>
                    <a:pt x="14" y="1"/>
                  </a:cubicBezTo>
                  <a:close/>
                  <a:moveTo>
                    <a:pt x="9" y="18"/>
                  </a:moveTo>
                  <a:cubicBezTo>
                    <a:pt x="6" y="24"/>
                    <a:pt x="4" y="29"/>
                    <a:pt x="0" y="32"/>
                  </a:cubicBezTo>
                  <a:cubicBezTo>
                    <a:pt x="4" y="29"/>
                    <a:pt x="7" y="25"/>
                    <a:pt x="7" y="22"/>
                  </a:cubicBezTo>
                  <a:lnTo>
                    <a:pt x="9"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79" name="Google Shape;5293;p79">
              <a:extLst>
                <a:ext uri="{8F05AD4F-8844-4F6D-BAD8-BD511FBA1E55}">
                  <a16:creationId xmlns:a16="http://schemas.microsoft.com/office/drawing/2010/main" id="{C0161D70-85A9-4F7A-B4AE-69F50059D0EC}"/>
                </a:ext>
              </a:extLst>
            </p:cNvPr>
            <p:cNvSpPr/>
            <p:nvPr/>
          </p:nvSpPr>
          <p:spPr>
            <a:xfrm rot="0">
              <a:off x="2101676" y="1658019"/>
              <a:ext cx="244" cy="163"/>
            </a:xfrm>
            <a:custGeom>
              <a:avLst/>
              <a:gdLst/>
              <a:ahLst/>
              <a:cxnLst/>
              <a:rect b="b" l="0" r="r" t="0"/>
              <a:pathLst>
                <a:path h="12" w="18">
                  <a:moveTo>
                    <a:pt x="0" y="11"/>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80" name="Google Shape;5294;p79">
              <a:extLst>
                <a:ext uri="{B8F9EC8E-E4EC-4C0B-9F39-61ADEEE6BD92}">
                  <a16:creationId xmlns:a16="http://schemas.microsoft.com/office/drawing/2010/main" id="{B236500B-0930-43E2-A8C4-43B321C865F6}"/>
                </a:ext>
              </a:extLst>
            </p:cNvPr>
            <p:cNvSpPr/>
            <p:nvPr/>
          </p:nvSpPr>
          <p:spPr>
            <a:xfrm rot="0">
              <a:off x="2099585" y="1672289"/>
              <a:ext cx="502" cy="1384"/>
            </a:xfrm>
            <a:custGeom>
              <a:avLst/>
              <a:gdLst/>
              <a:ahLst/>
              <a:cxnLst/>
              <a:rect b="b" l="0" r="r" t="0"/>
              <a:pathLst>
                <a:path h="102" w="37">
                  <a:moveTo>
                    <a:pt x="0" y="0"/>
                  </a:moveTo>
                  <a:lnTo>
                    <a:pt x="0" y="0"/>
                  </a:lnTo>
                  <a:cubicBezTo>
                    <a:pt x="24" y="26"/>
                    <a:pt x="36" y="41"/>
                    <a:pt x="37" y="62"/>
                  </a:cubicBezTo>
                  <a:lnTo>
                    <a:pt x="37" y="62"/>
                  </a:lnTo>
                  <a:cubicBezTo>
                    <a:pt x="37" y="40"/>
                    <a:pt x="24" y="26"/>
                    <a:pt x="0" y="0"/>
                  </a:cubicBezTo>
                  <a:close/>
                  <a:moveTo>
                    <a:pt x="37" y="62"/>
                  </a:moveTo>
                  <a:lnTo>
                    <a:pt x="37" y="62"/>
                  </a:lnTo>
                  <a:cubicBezTo>
                    <a:pt x="37" y="64"/>
                    <a:pt x="36" y="67"/>
                    <a:pt x="36" y="69"/>
                  </a:cubicBezTo>
                  <a:lnTo>
                    <a:pt x="36" y="69"/>
                  </a:lnTo>
                  <a:cubicBezTo>
                    <a:pt x="36" y="67"/>
                    <a:pt x="37" y="64"/>
                    <a:pt x="37" y="62"/>
                  </a:cubicBezTo>
                  <a:close/>
                  <a:moveTo>
                    <a:pt x="36" y="69"/>
                  </a:moveTo>
                  <a:cubicBezTo>
                    <a:pt x="35" y="77"/>
                    <a:pt x="33" y="87"/>
                    <a:pt x="28" y="98"/>
                  </a:cubicBezTo>
                  <a:lnTo>
                    <a:pt x="28" y="102"/>
                  </a:lnTo>
                  <a:cubicBezTo>
                    <a:pt x="33" y="89"/>
                    <a:pt x="35" y="78"/>
                    <a:pt x="36" y="6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81" name="Google Shape;5295;p79">
              <a:extLst>
                <a:ext uri="{7E2CF3C8-8888-457C-BDC6-DDB58D2057C7}">
                  <a16:creationId xmlns:a16="http://schemas.microsoft.com/office/drawing/2010/main" id="{00745C30-B4C7-472C-9462-E66C3AA35B0D}"/>
                </a:ext>
              </a:extLst>
            </p:cNvPr>
            <p:cNvSpPr/>
            <p:nvPr/>
          </p:nvSpPr>
          <p:spPr>
            <a:xfrm rot="0">
              <a:off x="2101296" y="1658209"/>
              <a:ext cx="244" cy="163"/>
            </a:xfrm>
            <a:custGeom>
              <a:avLst/>
              <a:gdLst/>
              <a:ahLst/>
              <a:cxnLst/>
              <a:rect b="b" l="0" r="r" t="0"/>
              <a:pathLst>
                <a:path h="12" w="18">
                  <a:moveTo>
                    <a:pt x="0" y="11"/>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82" name="Google Shape;5296;p79">
              <a:extLst>
                <a:ext uri="{1D2E65D2-08D2-4EF8-BE74-9E5540D25ADF}">
                  <a16:creationId xmlns:a16="http://schemas.microsoft.com/office/drawing/2010/main" id="{08722061-129B-4EB6-9BDA-1A7B461E171B}"/>
                </a:ext>
              </a:extLst>
            </p:cNvPr>
            <p:cNvSpPr/>
            <p:nvPr/>
          </p:nvSpPr>
          <p:spPr>
            <a:xfrm rot="0">
              <a:off x="2100630" y="1658684"/>
              <a:ext cx="244" cy="204"/>
            </a:xfrm>
            <a:custGeom>
              <a:avLst/>
              <a:gdLst/>
              <a:ahLst/>
              <a:cxnLst/>
              <a:rect b="b" l="0" r="r" t="0"/>
              <a:pathLst>
                <a:path h="15" w="18">
                  <a:moveTo>
                    <a:pt x="0" y="15"/>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83" name="Google Shape;5297;p79">
              <a:extLst>
                <a:ext uri="{5CB586AC-0F0D-4E97-8006-29FAB6A55974}">
                  <a16:creationId xmlns:a16="http://schemas.microsoft.com/office/drawing/2010/main" id="{29E00A3E-0461-48D3-BD52-83552575A7E6}"/>
                </a:ext>
              </a:extLst>
            </p:cNvPr>
            <p:cNvSpPr/>
            <p:nvPr/>
          </p:nvSpPr>
          <p:spPr>
            <a:xfrm rot="0">
              <a:off x="2100956" y="1658453"/>
              <a:ext cx="258" cy="204"/>
            </a:xfrm>
            <a:custGeom>
              <a:avLst/>
              <a:gdLst/>
              <a:ahLst/>
              <a:cxnLst/>
              <a:rect b="b" l="0" r="r" t="0"/>
              <a:pathLst>
                <a:path h="15" w="19">
                  <a:moveTo>
                    <a:pt x="1" y="14"/>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84" name="Google Shape;5298;p79">
              <a:extLst>
                <a:ext uri="{CBF848B3-7268-46AD-B0C0-292C049250FB}">
                  <a16:creationId xmlns:a16="http://schemas.microsoft.com/office/drawing/2010/main" id="{8016EB4A-08DF-40C6-A392-612A752C14DC}"/>
                </a:ext>
              </a:extLst>
            </p:cNvPr>
            <p:cNvSpPr/>
            <p:nvPr/>
          </p:nvSpPr>
          <p:spPr>
            <a:xfrm rot="0">
              <a:off x="2102056" y="1657829"/>
              <a:ext cx="204" cy="163"/>
            </a:xfrm>
            <a:custGeom>
              <a:avLst/>
              <a:gdLst/>
              <a:ahLst/>
              <a:cxnLst/>
              <a:rect b="b" l="0" r="r" t="0"/>
              <a:pathLst>
                <a:path h="12" w="15">
                  <a:moveTo>
                    <a:pt x="0" y="11"/>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85" name="Google Shape;5299;p79">
              <a:extLst>
                <a:ext uri="{1C7C95DD-2237-41B3-AAB1-9F4B98F40892}">
                  <a16:creationId xmlns:a16="http://schemas.microsoft.com/office/drawing/2010/main" id="{43CED36F-8343-465E-9595-D689D0065AA4}"/>
                </a:ext>
              </a:extLst>
            </p:cNvPr>
            <p:cNvSpPr/>
            <p:nvPr/>
          </p:nvSpPr>
          <p:spPr>
            <a:xfrm rot="0">
              <a:off x="2103142" y="1657543"/>
              <a:ext cx="258" cy="68"/>
            </a:xfrm>
            <a:custGeom>
              <a:avLst/>
              <a:gdLst/>
              <a:ahLst/>
              <a:cxnLst/>
              <a:rect b="b" l="0" r="r" t="0"/>
              <a:pathLst>
                <a:path h="5" w="19">
                  <a:moveTo>
                    <a:pt x="1" y="4"/>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86" name="Google Shape;5300;p79">
              <a:extLst>
                <a:ext uri="{3C705EFF-6A0F-4ABD-A548-E7DCF3E19DD7}">
                  <a16:creationId xmlns:a16="http://schemas.microsoft.com/office/drawing/2010/main" id="{889D56A5-7B1F-4280-BEF6-A77E5B42D73B}"/>
                </a:ext>
              </a:extLst>
            </p:cNvPr>
            <p:cNvSpPr/>
            <p:nvPr/>
          </p:nvSpPr>
          <p:spPr>
            <a:xfrm rot="0">
              <a:off x="2102816" y="1657638"/>
              <a:ext cx="204" cy="68"/>
            </a:xfrm>
            <a:custGeom>
              <a:avLst/>
              <a:gdLst/>
              <a:ahLst/>
              <a:cxnLst/>
              <a:rect b="b" l="0" r="r" t="0"/>
              <a:pathLst>
                <a:path h="5" w="15">
                  <a:moveTo>
                    <a:pt x="0" y="4"/>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87" name="Google Shape;5301;p79">
              <a:extLst>
                <a:ext uri="{45D3D59A-7A42-428A-891D-294971BD0F99}">
                  <a16:creationId xmlns:a16="http://schemas.microsoft.com/office/drawing/2010/main" id="{1F1FAB3C-3395-4AF9-B6CC-48055735CD1B}"/>
                </a:ext>
              </a:extLst>
            </p:cNvPr>
            <p:cNvSpPr/>
            <p:nvPr/>
          </p:nvSpPr>
          <p:spPr>
            <a:xfrm rot="0">
              <a:off x="2102436" y="1657733"/>
              <a:ext cx="204" cy="68"/>
            </a:xfrm>
            <a:custGeom>
              <a:avLst/>
              <a:gdLst/>
              <a:ahLst/>
              <a:cxnLst/>
              <a:rect b="b" l="0" r="r" t="0"/>
              <a:pathLst>
                <a:path h="5" w="15">
                  <a:moveTo>
                    <a:pt x="0" y="4"/>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88" name="Google Shape;5302;p79">
              <a:extLst>
                <a:ext uri="{9A7CB726-4611-41F5-BE74-762FA5313EB2}">
                  <a16:creationId xmlns:a16="http://schemas.microsoft.com/office/drawing/2010/main" id="{B481CB99-4F43-4C36-832F-C1E85218A6E6}"/>
                </a:ext>
              </a:extLst>
            </p:cNvPr>
            <p:cNvSpPr/>
            <p:nvPr/>
          </p:nvSpPr>
          <p:spPr>
            <a:xfrm rot="0">
              <a:off x="2100344" y="1659023"/>
              <a:ext cx="204" cy="204"/>
            </a:xfrm>
            <a:custGeom>
              <a:avLst/>
              <a:gdLst/>
              <a:ahLst/>
              <a:cxnLst/>
              <a:rect b="b" l="0" r="r" t="0"/>
              <a:pathLst>
                <a:path h="15" w="15">
                  <a:moveTo>
                    <a:pt x="0" y="14"/>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89" name="Google Shape;5303;p79">
              <a:extLst>
                <a:ext uri="{D4D241A9-6801-4F74-9C2D-351A0C522332}">
                  <a16:creationId xmlns:a16="http://schemas.microsoft.com/office/drawing/2010/main" id="{9A318685-6C2B-4748-80C1-2F6F081DC3F0}"/>
                </a:ext>
              </a:extLst>
            </p:cNvPr>
            <p:cNvSpPr/>
            <p:nvPr/>
          </p:nvSpPr>
          <p:spPr>
            <a:xfrm rot="0">
              <a:off x="2099395" y="1660300"/>
              <a:ext cx="149" cy="299"/>
            </a:xfrm>
            <a:custGeom>
              <a:avLst/>
              <a:gdLst/>
              <a:ahLst/>
              <a:cxnLst/>
              <a:rect b="b" l="0" r="r" t="0"/>
              <a:pathLst>
                <a:path h="22" w="11">
                  <a:moveTo>
                    <a:pt x="0" y="22"/>
                  </a:moveTo>
                  <a:cubicBezTo>
                    <a:pt x="4" y="15"/>
                    <a:pt x="7" y="8"/>
                    <a:pt x="11" y="1"/>
                  </a:cubicBezTo>
                  <a:cubicBezTo>
                    <a:pt x="7" y="8"/>
                    <a:pt x="4" y="15"/>
                    <a:pt x="0"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90" name="Google Shape;5304;p79">
              <a:extLst>
                <a:ext uri="{D7910D23-2F66-4663-90D5-30D1B62BF6DD}">
                  <a16:creationId xmlns:a16="http://schemas.microsoft.com/office/drawing/2010/main" id="{EE530EEC-768F-4938-91C9-FF4AA65F8616}"/>
                </a:ext>
              </a:extLst>
            </p:cNvPr>
            <p:cNvSpPr/>
            <p:nvPr/>
          </p:nvSpPr>
          <p:spPr>
            <a:xfrm rot="0">
              <a:off x="2099585" y="1659919"/>
              <a:ext cx="149" cy="258"/>
            </a:xfrm>
            <a:custGeom>
              <a:avLst/>
              <a:gdLst/>
              <a:ahLst/>
              <a:cxnLst/>
              <a:rect b="b" l="0" r="r" t="0"/>
              <a:pathLst>
                <a:path h="19" w="11">
                  <a:moveTo>
                    <a:pt x="0" y="18"/>
                  </a:moveTo>
                  <a:cubicBezTo>
                    <a:pt x="4" y="15"/>
                    <a:pt x="7" y="8"/>
                    <a:pt x="11" y="1"/>
                  </a:cubicBezTo>
                  <a:cubicBezTo>
                    <a:pt x="7" y="8"/>
                    <a:pt x="4" y="15"/>
                    <a:pt x="0"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91" name="Google Shape;5305;p79">
              <a:extLst>
                <a:ext uri="{07C56861-72C6-43A6-AD85-27FDCA1566D5}">
                  <a16:creationId xmlns:a16="http://schemas.microsoft.com/office/drawing/2010/main" id="{23A6C199-ABC2-4CF2-A0E0-B7071CFA1C65}"/>
                </a:ext>
              </a:extLst>
            </p:cNvPr>
            <p:cNvSpPr/>
            <p:nvPr/>
          </p:nvSpPr>
          <p:spPr>
            <a:xfrm rot="0">
              <a:off x="2099245" y="1660639"/>
              <a:ext cx="163" cy="299"/>
            </a:xfrm>
            <a:custGeom>
              <a:avLst/>
              <a:gdLst/>
              <a:ahLst/>
              <a:cxnLst/>
              <a:rect b="b" l="0" r="r" t="0"/>
              <a:pathLst>
                <a:path h="22" w="12">
                  <a:moveTo>
                    <a:pt x="1" y="21"/>
                  </a:moveTo>
                  <a:cubicBezTo>
                    <a:pt x="4" y="14"/>
                    <a:pt x="8" y="7"/>
                    <a:pt x="11" y="0"/>
                  </a:cubicBezTo>
                  <a:cubicBezTo>
                    <a:pt x="8" y="7"/>
                    <a:pt x="4" y="14"/>
                    <a:pt x="1"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92" name="Google Shape;5306;p79">
              <a:extLst>
                <a:ext uri="{A5C6FD42-A438-4E6B-8FE2-EE6D5668F85E}">
                  <a16:creationId xmlns:a16="http://schemas.microsoft.com/office/drawing/2010/main" id="{22B65CC8-3043-44F2-81BD-31A0FDBCB6B3}"/>
                </a:ext>
              </a:extLst>
            </p:cNvPr>
            <p:cNvSpPr/>
            <p:nvPr/>
          </p:nvSpPr>
          <p:spPr>
            <a:xfrm rot="0">
              <a:off x="2099150" y="1661019"/>
              <a:ext cx="109" cy="339"/>
            </a:xfrm>
            <a:custGeom>
              <a:avLst/>
              <a:gdLst/>
              <a:ahLst/>
              <a:cxnLst/>
              <a:rect b="b" l="0" r="r" t="0"/>
              <a:pathLst>
                <a:path h="25" w="8">
                  <a:moveTo>
                    <a:pt x="1" y="25"/>
                  </a:moveTo>
                  <a:cubicBezTo>
                    <a:pt x="1" y="18"/>
                    <a:pt x="4" y="7"/>
                    <a:pt x="8" y="0"/>
                  </a:cubicBezTo>
                  <a:cubicBezTo>
                    <a:pt x="4" y="7"/>
                    <a:pt x="1" y="18"/>
                    <a:pt x="1"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93" name="Google Shape;5307;p79">
              <a:extLst>
                <a:ext uri="{BBEA02EC-CDDD-4E7E-A1BC-D138AFC3B8F4}">
                  <a16:creationId xmlns:a16="http://schemas.microsoft.com/office/drawing/2010/main" id="{6DF98C54-A18A-48F1-953B-6349D6377CA2}"/>
                </a:ext>
              </a:extLst>
            </p:cNvPr>
            <p:cNvSpPr/>
            <p:nvPr/>
          </p:nvSpPr>
          <p:spPr>
            <a:xfrm rot="0">
              <a:off x="2094018" y="1670957"/>
              <a:ext cx="542" cy="584"/>
            </a:xfrm>
            <a:custGeom>
              <a:avLst/>
              <a:gdLst/>
              <a:ahLst/>
              <a:cxnLst/>
              <a:rect b="b" l="0" r="r" t="0"/>
              <a:pathLst>
                <a:path h="43" w="40">
                  <a:moveTo>
                    <a:pt x="1" y="0"/>
                  </a:moveTo>
                  <a:cubicBezTo>
                    <a:pt x="11" y="18"/>
                    <a:pt x="22" y="32"/>
                    <a:pt x="39" y="42"/>
                  </a:cubicBezTo>
                  <a:cubicBezTo>
                    <a:pt x="22" y="32"/>
                    <a:pt x="11" y="18"/>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94" name="Google Shape;5308;p79">
              <a:extLst>
                <a:ext uri="{4E255296-0DA7-437C-83FF-EBEFFDC49D20}">
                  <a16:creationId xmlns:a16="http://schemas.microsoft.com/office/drawing/2010/main" id="{A871279F-1F32-4B69-88E4-74584119D8D2}"/>
                </a:ext>
              </a:extLst>
            </p:cNvPr>
            <p:cNvSpPr/>
            <p:nvPr/>
          </p:nvSpPr>
          <p:spPr>
            <a:xfrm rot="0">
              <a:off x="2100059" y="1659308"/>
              <a:ext cx="204" cy="244"/>
            </a:xfrm>
            <a:custGeom>
              <a:avLst/>
              <a:gdLst/>
              <a:ahLst/>
              <a:cxnLst/>
              <a:rect b="b" l="0" r="r" t="0"/>
              <a:pathLst>
                <a:path h="18" w="15">
                  <a:moveTo>
                    <a:pt x="0" y="18"/>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95" name="Google Shape;5309;p79">
              <a:extLst>
                <a:ext uri="{B5127E53-596F-4B00-B370-D196B48DA964}">
                  <a16:creationId xmlns:a16="http://schemas.microsoft.com/office/drawing/2010/main" id="{A924DF8D-763F-4126-9B74-AA2DA5E5284D}"/>
                </a:ext>
              </a:extLst>
            </p:cNvPr>
            <p:cNvSpPr/>
            <p:nvPr/>
          </p:nvSpPr>
          <p:spPr>
            <a:xfrm rot="0">
              <a:off x="2099816" y="1659594"/>
              <a:ext cx="163" cy="299"/>
            </a:xfrm>
            <a:custGeom>
              <a:avLst/>
              <a:gdLst/>
              <a:ahLst/>
              <a:cxnLst/>
              <a:rect b="b" l="0" r="r" t="0"/>
              <a:pathLst>
                <a:path h="22" w="12">
                  <a:moveTo>
                    <a:pt x="11" y="0"/>
                  </a:moveTo>
                  <a:lnTo>
                    <a:pt x="11" y="0"/>
                  </a:lnTo>
                  <a:cubicBezTo>
                    <a:pt x="8" y="7"/>
                    <a:pt x="4" y="14"/>
                    <a:pt x="1" y="21"/>
                  </a:cubicBezTo>
                  <a:cubicBezTo>
                    <a:pt x="4" y="14"/>
                    <a:pt x="11" y="7"/>
                    <a:pt x="1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96" name="Google Shape;5310;p79">
              <a:extLst>
                <a:ext uri="{D0C41E12-DBB0-4118-BDBD-5D1AD0B7C723}">
                  <a16:creationId xmlns:a16="http://schemas.microsoft.com/office/drawing/2010/main" id="{C1EC9803-2D25-449F-B410-06B200258B57}"/>
                </a:ext>
              </a:extLst>
            </p:cNvPr>
            <p:cNvSpPr/>
            <p:nvPr/>
          </p:nvSpPr>
          <p:spPr>
            <a:xfrm rot="0">
              <a:off x="2096299" y="1640626"/>
              <a:ext cx="1113" cy="489"/>
            </a:xfrm>
            <a:custGeom>
              <a:avLst/>
              <a:gdLst/>
              <a:ahLst/>
              <a:cxnLst/>
              <a:rect b="b" l="0" r="r" t="0"/>
              <a:pathLst>
                <a:path h="36" w="82">
                  <a:moveTo>
                    <a:pt x="1" y="1"/>
                  </a:moveTo>
                  <a:lnTo>
                    <a:pt x="15" y="4"/>
                  </a:lnTo>
                  <a:lnTo>
                    <a:pt x="15" y="4"/>
                  </a:lnTo>
                  <a:cubicBezTo>
                    <a:pt x="10" y="3"/>
                    <a:pt x="5" y="2"/>
                    <a:pt x="1" y="1"/>
                  </a:cubicBezTo>
                  <a:close/>
                  <a:moveTo>
                    <a:pt x="15" y="4"/>
                  </a:moveTo>
                  <a:cubicBezTo>
                    <a:pt x="38" y="11"/>
                    <a:pt x="61" y="21"/>
                    <a:pt x="81" y="36"/>
                  </a:cubicBezTo>
                  <a:cubicBezTo>
                    <a:pt x="71" y="25"/>
                    <a:pt x="53" y="15"/>
                    <a:pt x="39" y="11"/>
                  </a:cubicBezTo>
                  <a:lnTo>
                    <a:pt x="1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97" name="Google Shape;5311;p79">
              <a:extLst>
                <a:ext uri="{E9AF035D-DCCB-413B-8132-A87B388E63A5}">
                  <a16:creationId xmlns:a16="http://schemas.microsoft.com/office/drawing/2010/main" id="{ABBC70E0-0DF9-4E14-8083-27EA9C377404}"/>
                </a:ext>
              </a:extLst>
            </p:cNvPr>
            <p:cNvSpPr/>
            <p:nvPr/>
          </p:nvSpPr>
          <p:spPr>
            <a:xfrm rot="0">
              <a:off x="2103956" y="1654937"/>
              <a:ext cx="299" cy="2145"/>
            </a:xfrm>
            <a:custGeom>
              <a:avLst/>
              <a:gdLst/>
              <a:ahLst/>
              <a:cxnLst/>
              <a:rect b="b" l="0" r="r" t="0"/>
              <a:pathLst>
                <a:path h="158" w="22">
                  <a:moveTo>
                    <a:pt x="21" y="0"/>
                  </a:moveTo>
                  <a:lnTo>
                    <a:pt x="21" y="0"/>
                  </a:lnTo>
                  <a:cubicBezTo>
                    <a:pt x="20" y="15"/>
                    <a:pt x="19" y="32"/>
                    <a:pt x="17" y="50"/>
                  </a:cubicBezTo>
                  <a:lnTo>
                    <a:pt x="17" y="50"/>
                  </a:lnTo>
                  <a:cubicBezTo>
                    <a:pt x="19" y="33"/>
                    <a:pt x="20" y="17"/>
                    <a:pt x="21" y="0"/>
                  </a:cubicBezTo>
                  <a:close/>
                  <a:moveTo>
                    <a:pt x="17" y="50"/>
                  </a:moveTo>
                  <a:lnTo>
                    <a:pt x="17" y="50"/>
                  </a:lnTo>
                  <a:cubicBezTo>
                    <a:pt x="13" y="86"/>
                    <a:pt x="8" y="122"/>
                    <a:pt x="0" y="158"/>
                  </a:cubicBezTo>
                  <a:lnTo>
                    <a:pt x="4" y="140"/>
                  </a:lnTo>
                  <a:cubicBezTo>
                    <a:pt x="10" y="112"/>
                    <a:pt x="14" y="79"/>
                    <a:pt x="17" y="5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98" name="Google Shape;5312;p79">
              <a:extLst>
                <a:ext uri="{0F87A137-0B37-4E01-B5A0-C5A2D98477CE}">
                  <a16:creationId xmlns:a16="http://schemas.microsoft.com/office/drawing/2010/main" id="{584CBB0D-FF6D-4705-BA4B-06B25114BA26}"/>
                </a:ext>
              </a:extLst>
            </p:cNvPr>
            <p:cNvSpPr/>
            <p:nvPr/>
          </p:nvSpPr>
          <p:spPr>
            <a:xfrm rot="0">
              <a:off x="2105138" y="1644577"/>
              <a:ext cx="1969" cy="624"/>
            </a:xfrm>
            <a:custGeom>
              <a:avLst/>
              <a:gdLst/>
              <a:ahLst/>
              <a:cxnLst/>
              <a:rect b="b" l="0" r="r" t="0"/>
              <a:pathLst>
                <a:path h="46" w="145">
                  <a:moveTo>
                    <a:pt x="1" y="0"/>
                  </a:moveTo>
                  <a:cubicBezTo>
                    <a:pt x="43" y="32"/>
                    <a:pt x="92" y="46"/>
                    <a:pt x="144" y="42"/>
                  </a:cubicBezTo>
                  <a:lnTo>
                    <a:pt x="144" y="42"/>
                  </a:lnTo>
                  <a:cubicBezTo>
                    <a:pt x="92" y="46"/>
                    <a:pt x="43" y="32"/>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99" name="Google Shape;5313;p79">
              <a:extLst>
                <a:ext uri="{402797E1-0FE4-4945-AD05-6CD0AE7AD76F}">
                  <a16:creationId xmlns:a16="http://schemas.microsoft.com/office/drawing/2010/main" id="{21689BA5-D82B-40B1-BEB0-D4E26E396D32}"/>
                </a:ext>
              </a:extLst>
            </p:cNvPr>
            <p:cNvSpPr/>
            <p:nvPr/>
          </p:nvSpPr>
          <p:spPr>
            <a:xfrm rot="0">
              <a:off x="2095824" y="1640490"/>
              <a:ext cx="1018" cy="299"/>
            </a:xfrm>
            <a:custGeom>
              <a:avLst/>
              <a:gdLst/>
              <a:ahLst/>
              <a:cxnLst/>
              <a:rect b="b" l="0" r="r" t="0"/>
              <a:pathLst>
                <a:path h="22" w="75">
                  <a:moveTo>
                    <a:pt x="1" y="0"/>
                  </a:moveTo>
                  <a:lnTo>
                    <a:pt x="36" y="11"/>
                  </a:lnTo>
                  <a:lnTo>
                    <a:pt x="74" y="21"/>
                  </a:lnTo>
                  <a:cubicBezTo>
                    <a:pt x="53" y="11"/>
                    <a:pt x="29" y="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00" name="Google Shape;5314;p79">
              <a:extLst>
                <a:ext uri="{514553F0-84B7-462A-BE32-65D1F8B7B06B}">
                  <a16:creationId xmlns:a16="http://schemas.microsoft.com/office/drawing/2010/main" id="{72403F82-4AE3-4216-999F-9A58B450D7E9}"/>
                </a:ext>
              </a:extLst>
            </p:cNvPr>
            <p:cNvSpPr/>
            <p:nvPr/>
          </p:nvSpPr>
          <p:spPr>
            <a:xfrm rot="0">
              <a:off x="2103862" y="1656837"/>
              <a:ext cx="149" cy="530"/>
            </a:xfrm>
            <a:custGeom>
              <a:avLst/>
              <a:gdLst/>
              <a:ahLst/>
              <a:cxnLst/>
              <a:rect b="b" l="0" r="r" t="0"/>
              <a:pathLst>
                <a:path h="39" w="11">
                  <a:moveTo>
                    <a:pt x="11" y="0"/>
                  </a:moveTo>
                  <a:lnTo>
                    <a:pt x="7" y="18"/>
                  </a:lnTo>
                  <a:lnTo>
                    <a:pt x="5" y="24"/>
                  </a:lnTo>
                  <a:lnTo>
                    <a:pt x="5" y="24"/>
                  </a:lnTo>
                  <a:cubicBezTo>
                    <a:pt x="8" y="16"/>
                    <a:pt x="11" y="9"/>
                    <a:pt x="11" y="0"/>
                  </a:cubicBezTo>
                  <a:close/>
                  <a:moveTo>
                    <a:pt x="5" y="24"/>
                  </a:moveTo>
                  <a:lnTo>
                    <a:pt x="5" y="24"/>
                  </a:lnTo>
                  <a:cubicBezTo>
                    <a:pt x="4" y="29"/>
                    <a:pt x="2" y="33"/>
                    <a:pt x="0" y="39"/>
                  </a:cubicBezTo>
                  <a:lnTo>
                    <a:pt x="5" y="2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01" name="Google Shape;5315;p79">
              <a:extLst>
                <a:ext uri="{3EBB987A-FF61-4BAF-8DB9-5755C6C54DB5}">
                  <a16:creationId xmlns:a16="http://schemas.microsoft.com/office/drawing/2010/main" id="{54E16460-3249-4D60-AB36-ECEB1145877A}"/>
                </a:ext>
              </a:extLst>
            </p:cNvPr>
            <p:cNvSpPr/>
            <p:nvPr/>
          </p:nvSpPr>
          <p:spPr>
            <a:xfrm rot="0">
              <a:off x="1375130" y="1936370"/>
              <a:ext cx="14703" cy="7521"/>
            </a:xfrm>
            <a:custGeom>
              <a:avLst/>
              <a:gdLst/>
              <a:ahLst/>
              <a:cxnLst/>
              <a:rect b="b" l="0" r="r" t="0"/>
              <a:pathLst>
                <a:path h="554" w="1083">
                  <a:moveTo>
                    <a:pt x="302" y="1"/>
                  </a:moveTo>
                  <a:cubicBezTo>
                    <a:pt x="291" y="1"/>
                    <a:pt x="232" y="32"/>
                    <a:pt x="1" y="249"/>
                  </a:cubicBezTo>
                  <a:cubicBezTo>
                    <a:pt x="239" y="382"/>
                    <a:pt x="806" y="554"/>
                    <a:pt x="960" y="554"/>
                  </a:cubicBezTo>
                  <a:cubicBezTo>
                    <a:pt x="1002" y="554"/>
                    <a:pt x="1041" y="540"/>
                    <a:pt x="1072" y="512"/>
                  </a:cubicBezTo>
                  <a:lnTo>
                    <a:pt x="1072" y="501"/>
                  </a:lnTo>
                  <a:lnTo>
                    <a:pt x="1076" y="480"/>
                  </a:lnTo>
                  <a:lnTo>
                    <a:pt x="1079" y="459"/>
                  </a:lnTo>
                  <a:lnTo>
                    <a:pt x="1079" y="442"/>
                  </a:lnTo>
                  <a:lnTo>
                    <a:pt x="1083" y="421"/>
                  </a:lnTo>
                  <a:lnTo>
                    <a:pt x="1083" y="407"/>
                  </a:lnTo>
                  <a:lnTo>
                    <a:pt x="1083" y="389"/>
                  </a:lnTo>
                  <a:lnTo>
                    <a:pt x="1083" y="375"/>
                  </a:lnTo>
                  <a:lnTo>
                    <a:pt x="1083" y="358"/>
                  </a:lnTo>
                  <a:lnTo>
                    <a:pt x="1083" y="351"/>
                  </a:lnTo>
                  <a:lnTo>
                    <a:pt x="1083" y="333"/>
                  </a:lnTo>
                  <a:lnTo>
                    <a:pt x="1083" y="326"/>
                  </a:lnTo>
                  <a:lnTo>
                    <a:pt x="1083" y="309"/>
                  </a:lnTo>
                  <a:lnTo>
                    <a:pt x="1083" y="305"/>
                  </a:lnTo>
                  <a:lnTo>
                    <a:pt x="1083" y="288"/>
                  </a:lnTo>
                  <a:lnTo>
                    <a:pt x="1083" y="260"/>
                  </a:lnTo>
                  <a:lnTo>
                    <a:pt x="1083" y="253"/>
                  </a:lnTo>
                  <a:lnTo>
                    <a:pt x="1083" y="246"/>
                  </a:lnTo>
                  <a:lnTo>
                    <a:pt x="1083" y="242"/>
                  </a:lnTo>
                  <a:lnTo>
                    <a:pt x="1083" y="239"/>
                  </a:lnTo>
                  <a:lnTo>
                    <a:pt x="1083" y="235"/>
                  </a:lnTo>
                  <a:cubicBezTo>
                    <a:pt x="1069" y="218"/>
                    <a:pt x="1048" y="211"/>
                    <a:pt x="1027" y="207"/>
                  </a:cubicBezTo>
                  <a:cubicBezTo>
                    <a:pt x="992" y="204"/>
                    <a:pt x="957" y="204"/>
                    <a:pt x="922" y="204"/>
                  </a:cubicBezTo>
                  <a:cubicBezTo>
                    <a:pt x="813" y="204"/>
                    <a:pt x="656" y="204"/>
                    <a:pt x="501" y="99"/>
                  </a:cubicBezTo>
                  <a:cubicBezTo>
                    <a:pt x="487" y="88"/>
                    <a:pt x="473" y="81"/>
                    <a:pt x="459" y="71"/>
                  </a:cubicBezTo>
                  <a:lnTo>
                    <a:pt x="442" y="64"/>
                  </a:lnTo>
                  <a:lnTo>
                    <a:pt x="407" y="46"/>
                  </a:lnTo>
                  <a:lnTo>
                    <a:pt x="386" y="36"/>
                  </a:lnTo>
                  <a:lnTo>
                    <a:pt x="351" y="22"/>
                  </a:lnTo>
                  <a:lnTo>
                    <a:pt x="326" y="8"/>
                  </a:lnTo>
                  <a:lnTo>
                    <a:pt x="30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02" name="Google Shape;5316;p79">
              <a:extLst>
                <a:ext uri="{E0EEF714-8C8F-4CC0-BB64-3243F91CBD4B}">
                  <a16:creationId xmlns:a16="http://schemas.microsoft.com/office/drawing/2010/main" id="{5C5207B3-62B1-45D9-9E59-1CB63B80767D}"/>
                </a:ext>
              </a:extLst>
            </p:cNvPr>
            <p:cNvSpPr/>
            <p:nvPr/>
          </p:nvSpPr>
          <p:spPr>
            <a:xfrm rot="0">
              <a:off x="1380643" y="1923580"/>
              <a:ext cx="42985" cy="21887"/>
            </a:xfrm>
            <a:custGeom>
              <a:avLst/>
              <a:gdLst/>
              <a:ahLst/>
              <a:cxnLst/>
              <a:rect b="b" l="0" r="r" t="0"/>
              <a:pathLst>
                <a:path h="1612" w="3166">
                  <a:moveTo>
                    <a:pt x="2152" y="1"/>
                  </a:moveTo>
                  <a:cubicBezTo>
                    <a:pt x="1913" y="1"/>
                    <a:pt x="1654" y="70"/>
                    <a:pt x="1496" y="131"/>
                  </a:cubicBezTo>
                  <a:cubicBezTo>
                    <a:pt x="1422" y="160"/>
                    <a:pt x="1346" y="171"/>
                    <a:pt x="1270" y="171"/>
                  </a:cubicBezTo>
                  <a:cubicBezTo>
                    <a:pt x="1184" y="171"/>
                    <a:pt x="1098" y="158"/>
                    <a:pt x="1013" y="145"/>
                  </a:cubicBezTo>
                  <a:cubicBezTo>
                    <a:pt x="928" y="132"/>
                    <a:pt x="845" y="120"/>
                    <a:pt x="765" y="120"/>
                  </a:cubicBezTo>
                  <a:cubicBezTo>
                    <a:pt x="670" y="120"/>
                    <a:pt x="577" y="137"/>
                    <a:pt x="488" y="190"/>
                  </a:cubicBezTo>
                  <a:lnTo>
                    <a:pt x="484" y="190"/>
                  </a:lnTo>
                  <a:cubicBezTo>
                    <a:pt x="474" y="204"/>
                    <a:pt x="460" y="218"/>
                    <a:pt x="446" y="236"/>
                  </a:cubicBezTo>
                  <a:cubicBezTo>
                    <a:pt x="435" y="250"/>
                    <a:pt x="425" y="260"/>
                    <a:pt x="414" y="271"/>
                  </a:cubicBezTo>
                  <a:cubicBezTo>
                    <a:pt x="404" y="285"/>
                    <a:pt x="386" y="306"/>
                    <a:pt x="369" y="323"/>
                  </a:cubicBezTo>
                  <a:cubicBezTo>
                    <a:pt x="358" y="334"/>
                    <a:pt x="351" y="344"/>
                    <a:pt x="341" y="355"/>
                  </a:cubicBezTo>
                  <a:cubicBezTo>
                    <a:pt x="323" y="372"/>
                    <a:pt x="306" y="386"/>
                    <a:pt x="288" y="404"/>
                  </a:cubicBezTo>
                  <a:lnTo>
                    <a:pt x="264" y="428"/>
                  </a:lnTo>
                  <a:cubicBezTo>
                    <a:pt x="239" y="449"/>
                    <a:pt x="215" y="470"/>
                    <a:pt x="190" y="491"/>
                  </a:cubicBezTo>
                  <a:cubicBezTo>
                    <a:pt x="102" y="561"/>
                    <a:pt x="39" y="659"/>
                    <a:pt x="18" y="768"/>
                  </a:cubicBezTo>
                  <a:cubicBezTo>
                    <a:pt x="15" y="792"/>
                    <a:pt x="8" y="813"/>
                    <a:pt x="1" y="834"/>
                  </a:cubicBezTo>
                  <a:cubicBezTo>
                    <a:pt x="22" y="841"/>
                    <a:pt x="39" y="852"/>
                    <a:pt x="57" y="859"/>
                  </a:cubicBezTo>
                  <a:lnTo>
                    <a:pt x="71" y="866"/>
                  </a:lnTo>
                  <a:lnTo>
                    <a:pt x="113" y="890"/>
                  </a:lnTo>
                  <a:lnTo>
                    <a:pt x="127" y="897"/>
                  </a:lnTo>
                  <a:cubicBezTo>
                    <a:pt x="144" y="908"/>
                    <a:pt x="158" y="915"/>
                    <a:pt x="172" y="925"/>
                  </a:cubicBezTo>
                  <a:cubicBezTo>
                    <a:pt x="295" y="1009"/>
                    <a:pt x="414" y="1009"/>
                    <a:pt x="519" y="1009"/>
                  </a:cubicBezTo>
                  <a:cubicBezTo>
                    <a:pt x="628" y="1009"/>
                    <a:pt x="722" y="1009"/>
                    <a:pt x="785" y="1097"/>
                  </a:cubicBezTo>
                  <a:lnTo>
                    <a:pt x="792" y="1104"/>
                  </a:lnTo>
                  <a:lnTo>
                    <a:pt x="792" y="1107"/>
                  </a:lnTo>
                  <a:lnTo>
                    <a:pt x="796" y="1111"/>
                  </a:lnTo>
                  <a:lnTo>
                    <a:pt x="796" y="1114"/>
                  </a:lnTo>
                  <a:lnTo>
                    <a:pt x="799" y="1121"/>
                  </a:lnTo>
                  <a:lnTo>
                    <a:pt x="799" y="1125"/>
                  </a:lnTo>
                  <a:lnTo>
                    <a:pt x="803" y="1135"/>
                  </a:lnTo>
                  <a:lnTo>
                    <a:pt x="803" y="1139"/>
                  </a:lnTo>
                  <a:lnTo>
                    <a:pt x="803" y="1149"/>
                  </a:lnTo>
                  <a:lnTo>
                    <a:pt x="803" y="1153"/>
                  </a:lnTo>
                  <a:cubicBezTo>
                    <a:pt x="803" y="1156"/>
                    <a:pt x="803" y="1160"/>
                    <a:pt x="806" y="1167"/>
                  </a:cubicBezTo>
                  <a:lnTo>
                    <a:pt x="806" y="1170"/>
                  </a:lnTo>
                  <a:lnTo>
                    <a:pt x="806" y="1184"/>
                  </a:lnTo>
                  <a:lnTo>
                    <a:pt x="806" y="1191"/>
                  </a:lnTo>
                  <a:lnTo>
                    <a:pt x="806" y="1202"/>
                  </a:lnTo>
                  <a:lnTo>
                    <a:pt x="806" y="1212"/>
                  </a:lnTo>
                  <a:lnTo>
                    <a:pt x="806" y="1226"/>
                  </a:lnTo>
                  <a:lnTo>
                    <a:pt x="806" y="1233"/>
                  </a:lnTo>
                  <a:lnTo>
                    <a:pt x="806" y="1251"/>
                  </a:lnTo>
                  <a:lnTo>
                    <a:pt x="806" y="1261"/>
                  </a:lnTo>
                  <a:lnTo>
                    <a:pt x="806" y="1282"/>
                  </a:lnTo>
                  <a:lnTo>
                    <a:pt x="806" y="1289"/>
                  </a:lnTo>
                  <a:lnTo>
                    <a:pt x="806" y="1321"/>
                  </a:lnTo>
                  <a:lnTo>
                    <a:pt x="806" y="1331"/>
                  </a:lnTo>
                  <a:cubicBezTo>
                    <a:pt x="806" y="1338"/>
                    <a:pt x="806" y="1349"/>
                    <a:pt x="806" y="1356"/>
                  </a:cubicBezTo>
                  <a:lnTo>
                    <a:pt x="806" y="1370"/>
                  </a:lnTo>
                  <a:lnTo>
                    <a:pt x="806" y="1387"/>
                  </a:lnTo>
                  <a:cubicBezTo>
                    <a:pt x="852" y="1391"/>
                    <a:pt x="894" y="1408"/>
                    <a:pt x="929" y="1440"/>
                  </a:cubicBezTo>
                  <a:cubicBezTo>
                    <a:pt x="981" y="1482"/>
                    <a:pt x="1009" y="1545"/>
                    <a:pt x="1009" y="1611"/>
                  </a:cubicBezTo>
                  <a:lnTo>
                    <a:pt x="1111" y="1590"/>
                  </a:lnTo>
                  <a:cubicBezTo>
                    <a:pt x="1156" y="1555"/>
                    <a:pt x="1198" y="1517"/>
                    <a:pt x="1240" y="1475"/>
                  </a:cubicBezTo>
                  <a:cubicBezTo>
                    <a:pt x="1240" y="1468"/>
                    <a:pt x="1233" y="1454"/>
                    <a:pt x="1233" y="1443"/>
                  </a:cubicBezTo>
                  <a:cubicBezTo>
                    <a:pt x="1216" y="1377"/>
                    <a:pt x="1195" y="1272"/>
                    <a:pt x="1254" y="1191"/>
                  </a:cubicBezTo>
                  <a:cubicBezTo>
                    <a:pt x="1300" y="1132"/>
                    <a:pt x="1370" y="1104"/>
                    <a:pt x="1475" y="1093"/>
                  </a:cubicBezTo>
                  <a:cubicBezTo>
                    <a:pt x="1804" y="1069"/>
                    <a:pt x="1979" y="1030"/>
                    <a:pt x="2014" y="887"/>
                  </a:cubicBezTo>
                  <a:cubicBezTo>
                    <a:pt x="2047" y="737"/>
                    <a:pt x="2199" y="707"/>
                    <a:pt x="2342" y="707"/>
                  </a:cubicBezTo>
                  <a:cubicBezTo>
                    <a:pt x="2396" y="707"/>
                    <a:pt x="2449" y="711"/>
                    <a:pt x="2494" y="715"/>
                  </a:cubicBezTo>
                  <a:cubicBezTo>
                    <a:pt x="2529" y="719"/>
                    <a:pt x="2560" y="719"/>
                    <a:pt x="2595" y="719"/>
                  </a:cubicBezTo>
                  <a:cubicBezTo>
                    <a:pt x="2637" y="701"/>
                    <a:pt x="2676" y="680"/>
                    <a:pt x="2711" y="656"/>
                  </a:cubicBezTo>
                  <a:cubicBezTo>
                    <a:pt x="2826" y="586"/>
                    <a:pt x="2991" y="484"/>
                    <a:pt x="3166" y="463"/>
                  </a:cubicBezTo>
                  <a:cubicBezTo>
                    <a:pt x="3148" y="418"/>
                    <a:pt x="3089" y="390"/>
                    <a:pt x="2970" y="351"/>
                  </a:cubicBezTo>
                  <a:cubicBezTo>
                    <a:pt x="2854" y="309"/>
                    <a:pt x="2711" y="264"/>
                    <a:pt x="2592" y="141"/>
                  </a:cubicBezTo>
                  <a:cubicBezTo>
                    <a:pt x="2488" y="38"/>
                    <a:pt x="2326" y="1"/>
                    <a:pt x="215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03" name="Google Shape;5317;p79">
              <a:extLst>
                <a:ext uri="{967D0906-0723-437B-89F2-6A7336070531}">
                  <a16:creationId xmlns:a16="http://schemas.microsoft.com/office/drawing/2010/main" id="{4E75265A-0B62-483E-AC2D-E65DE7C88478}"/>
                </a:ext>
              </a:extLst>
            </p:cNvPr>
            <p:cNvSpPr/>
            <p:nvPr/>
          </p:nvSpPr>
          <p:spPr>
            <a:xfrm rot="0">
              <a:off x="1391722" y="1940553"/>
              <a:ext cx="68" cy="109"/>
            </a:xfrm>
            <a:custGeom>
              <a:avLst/>
              <a:gdLst/>
              <a:ahLst/>
              <a:cxnLst/>
              <a:rect b="b" l="0" r="r" t="0"/>
              <a:pathLst>
                <a:path h="8" w="5">
                  <a:moveTo>
                    <a:pt x="1" y="1"/>
                  </a:moveTo>
                  <a:lnTo>
                    <a:pt x="1" y="8"/>
                  </a:lnTo>
                  <a:cubicBezTo>
                    <a:pt x="4" y="4"/>
                    <a:pt x="4"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04" name="Google Shape;5318;p79">
              <a:extLst>
                <a:ext uri="{A8545F77-64A7-4441-A9C2-8CDE177F5D02}">
                  <a16:creationId xmlns:a16="http://schemas.microsoft.com/office/drawing/2010/main" id="{53A9CAFB-C683-491E-9ACF-D2F49E567CD6}"/>
                </a:ext>
              </a:extLst>
            </p:cNvPr>
            <p:cNvSpPr/>
            <p:nvPr/>
          </p:nvSpPr>
          <p:spPr>
            <a:xfrm rot="0">
              <a:off x="1391722" y="1941503"/>
              <a:ext cx="14" cy="163"/>
            </a:xfrm>
            <a:custGeom>
              <a:avLst/>
              <a:gdLst/>
              <a:ahLst/>
              <a:cxnLst/>
              <a:rect b="b" l="0" r="r" t="0"/>
              <a:pathLst>
                <a:path h="12" w="1">
                  <a:moveTo>
                    <a:pt x="1"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05" name="Google Shape;5319;p79">
              <a:extLst>
                <a:ext uri="{6FF2AF74-3C14-4185-B0E0-4A814B245919}">
                  <a16:creationId xmlns:a16="http://schemas.microsoft.com/office/drawing/2010/main" id="{E995BC2D-CA8D-4246-8700-72B55A6B1962}"/>
                </a:ext>
              </a:extLst>
            </p:cNvPr>
            <p:cNvSpPr/>
            <p:nvPr/>
          </p:nvSpPr>
          <p:spPr>
            <a:xfrm rot="0">
              <a:off x="1391722" y="1940933"/>
              <a:ext cx="14" cy="163"/>
            </a:xfrm>
            <a:custGeom>
              <a:avLst/>
              <a:gdLst/>
              <a:ahLst/>
              <a:cxnLst/>
              <a:rect b="b" l="0" r="r" t="0"/>
              <a:pathLst>
                <a:path h="12" w="1">
                  <a:moveTo>
                    <a:pt x="1" y="11"/>
                  </a:moveTo>
                  <a:lnTo>
                    <a:pt x="1" y="1"/>
                  </a:lnTo>
                  <a:cubicBezTo>
                    <a:pt x="1" y="1"/>
                    <a:pt x="1" y="8"/>
                    <a:pt x="1"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06" name="Google Shape;5320;p79">
              <a:extLst>
                <a:ext uri="{B49CA84C-264D-46F5-9B41-C85018065E31}">
                  <a16:creationId xmlns:a16="http://schemas.microsoft.com/office/drawing/2010/main" id="{9B78CC67-AE12-4229-8AD2-00050B71AE4E}"/>
                </a:ext>
              </a:extLst>
            </p:cNvPr>
            <p:cNvSpPr/>
            <p:nvPr/>
          </p:nvSpPr>
          <p:spPr>
            <a:xfrm rot="0">
              <a:off x="1391586" y="1938937"/>
              <a:ext cx="14" cy="68"/>
            </a:xfrm>
            <a:custGeom>
              <a:avLst/>
              <a:gdLst/>
              <a:ahLst/>
              <a:cxnLst/>
              <a:rect b="b" l="0" r="r" t="0"/>
              <a:pathLst>
                <a:path h="5" w="1">
                  <a:moveTo>
                    <a:pt x="0"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07" name="Google Shape;5321;p79">
              <a:extLst>
                <a:ext uri="{7CD6E336-24CA-41D3-8A05-C2305F943BF8}">
                  <a16:creationId xmlns:a16="http://schemas.microsoft.com/office/drawing/2010/main" id="{CB067A1C-48B2-407D-8387-1DCA86A54EC5}"/>
                </a:ext>
              </a:extLst>
            </p:cNvPr>
            <p:cNvSpPr/>
            <p:nvPr/>
          </p:nvSpPr>
          <p:spPr>
            <a:xfrm rot="0">
              <a:off x="1381403" y="1935230"/>
              <a:ext cx="204" cy="163"/>
            </a:xfrm>
            <a:custGeom>
              <a:avLst/>
              <a:gdLst/>
              <a:ahLst/>
              <a:cxnLst/>
              <a:rect b="b" l="0" r="r" t="0"/>
              <a:pathLst>
                <a:path h="12" w="15">
                  <a:moveTo>
                    <a:pt x="15"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08" name="Google Shape;5322;p79">
              <a:extLst>
                <a:ext uri="{89450E41-661B-44F3-B098-D271945EA9E4}">
                  <a16:creationId xmlns:a16="http://schemas.microsoft.com/office/drawing/2010/main" id="{2DE7BA64-06F8-4CF2-A08A-D7792EAF7770}"/>
                </a:ext>
              </a:extLst>
            </p:cNvPr>
            <p:cNvSpPr/>
            <p:nvPr/>
          </p:nvSpPr>
          <p:spPr>
            <a:xfrm rot="0">
              <a:off x="1391395" y="1938516"/>
              <a:ext cx="14" cy="54"/>
            </a:xfrm>
            <a:custGeom>
              <a:avLst/>
              <a:gdLst/>
              <a:ahLst/>
              <a:cxnLst/>
              <a:rect b="b" l="0" r="r" t="0"/>
              <a:pathLst>
                <a:path h="4" w="1">
                  <a:moveTo>
                    <a:pt x="0"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09" name="Google Shape;5323;p79">
              <a:extLst>
                <a:ext uri="{7B029DC0-3E05-4296-935A-247154705D11}">
                  <a16:creationId xmlns:a16="http://schemas.microsoft.com/office/drawing/2010/main" id="{B5CBB55D-7A0F-415A-9E20-4E82D64DEA75}"/>
                </a:ext>
              </a:extLst>
            </p:cNvPr>
            <p:cNvSpPr/>
            <p:nvPr/>
          </p:nvSpPr>
          <p:spPr>
            <a:xfrm rot="0">
              <a:off x="1382163" y="1935665"/>
              <a:ext cx="204" cy="109"/>
            </a:xfrm>
            <a:custGeom>
              <a:avLst/>
              <a:gdLst/>
              <a:ahLst/>
              <a:cxnLst/>
              <a:rect b="b" l="0" r="r" t="0"/>
              <a:pathLst>
                <a:path h="8" w="15">
                  <a:moveTo>
                    <a:pt x="15"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10" name="Google Shape;5324;p79">
              <a:extLst>
                <a:ext uri="{F72803E6-37EB-46A0-B77B-02AD71C6AD45}">
                  <a16:creationId xmlns:a16="http://schemas.microsoft.com/office/drawing/2010/main" id="{5B2B75F9-DB5B-4394-908F-DE92274CF648}"/>
                </a:ext>
              </a:extLst>
            </p:cNvPr>
            <p:cNvSpPr/>
            <p:nvPr/>
          </p:nvSpPr>
          <p:spPr>
            <a:xfrm rot="0">
              <a:off x="1391722" y="1940173"/>
              <a:ext cx="68" cy="163"/>
            </a:xfrm>
            <a:custGeom>
              <a:avLst/>
              <a:gdLst/>
              <a:ahLst/>
              <a:cxnLst/>
              <a:rect b="b" l="0" r="r" t="0"/>
              <a:pathLst>
                <a:path h="12" w="5">
                  <a:moveTo>
                    <a:pt x="1" y="1"/>
                  </a:moveTo>
                  <a:lnTo>
                    <a:pt x="1" y="11"/>
                  </a:lnTo>
                  <a:cubicBezTo>
                    <a:pt x="4" y="8"/>
                    <a:pt x="4"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11" name="Google Shape;5325;p79">
              <a:extLst>
                <a:ext uri="{2DF6C4B4-CA16-48BB-9657-057EA4237CF5}">
                  <a16:creationId xmlns:a16="http://schemas.microsoft.com/office/drawing/2010/main" id="{8CABF3FA-C6A3-402F-BCC5-0A7051B7DBFB}"/>
                </a:ext>
              </a:extLst>
            </p:cNvPr>
            <p:cNvSpPr/>
            <p:nvPr/>
          </p:nvSpPr>
          <p:spPr>
            <a:xfrm rot="0">
              <a:off x="1391627" y="1941978"/>
              <a:ext cx="14" cy="204"/>
            </a:xfrm>
            <a:custGeom>
              <a:avLst/>
              <a:gdLst/>
              <a:ahLst/>
              <a:cxnLst/>
              <a:rect b="b" l="0" r="r" t="0"/>
              <a:pathLst>
                <a:path h="15" w="1">
                  <a:moveTo>
                    <a:pt x="1" y="1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12" name="Google Shape;5326;p79">
              <a:extLst>
                <a:ext uri="{C0EAC5A4-E1AF-4EE2-9C80-6445E305DA28}">
                  <a16:creationId xmlns:a16="http://schemas.microsoft.com/office/drawing/2010/main" id="{61E88A6B-5909-46BC-ACBD-068819A6D67F}"/>
                </a:ext>
              </a:extLst>
            </p:cNvPr>
            <p:cNvSpPr/>
            <p:nvPr/>
          </p:nvSpPr>
          <p:spPr>
            <a:xfrm rot="0">
              <a:off x="1391722" y="1939602"/>
              <a:ext cx="14" cy="109"/>
            </a:xfrm>
            <a:custGeom>
              <a:avLst/>
              <a:gdLst/>
              <a:ahLst/>
              <a:cxnLst/>
              <a:rect b="b" l="0" r="r" t="0"/>
              <a:pathLst>
                <a:path h="8" w="1">
                  <a:moveTo>
                    <a:pt x="1" y="8"/>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13" name="Google Shape;5327;p79">
              <a:extLst>
                <a:ext uri="{39365038-1B51-4C1E-803D-F780595F1D3B}">
                  <a16:creationId xmlns:a16="http://schemas.microsoft.com/office/drawing/2010/main" id="{253667E1-A912-400D-BEBB-383C222352F0}"/>
                </a:ext>
              </a:extLst>
            </p:cNvPr>
            <p:cNvSpPr/>
            <p:nvPr/>
          </p:nvSpPr>
          <p:spPr>
            <a:xfrm rot="0">
              <a:off x="1391722" y="1939982"/>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14" name="Google Shape;5328;p79">
              <a:extLst>
                <a:ext uri="{60C99461-BD7B-4F7B-A037-50DF7E304E66}">
                  <a16:creationId xmlns:a16="http://schemas.microsoft.com/office/drawing/2010/main" id="{19227D63-AC21-473D-8DD4-F759B3156F16}"/>
                </a:ext>
              </a:extLst>
            </p:cNvPr>
            <p:cNvSpPr/>
            <p:nvPr/>
          </p:nvSpPr>
          <p:spPr>
            <a:xfrm rot="0">
              <a:off x="1391722" y="1939411"/>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15" name="Google Shape;5329;p79">
              <a:extLst>
                <a:ext uri="{459BE55C-114A-4638-B842-5C061D23AC1D}">
                  <a16:creationId xmlns:a16="http://schemas.microsoft.com/office/drawing/2010/main" id="{D1D5755F-8E2C-49F1-94F1-533A5AD35EB3}"/>
                </a:ext>
              </a:extLst>
            </p:cNvPr>
            <p:cNvSpPr/>
            <p:nvPr/>
          </p:nvSpPr>
          <p:spPr>
            <a:xfrm rot="0">
              <a:off x="1391627" y="1939127"/>
              <a:ext cx="14" cy="68"/>
            </a:xfrm>
            <a:custGeom>
              <a:avLst/>
              <a:gdLst/>
              <a:ahLst/>
              <a:cxnLst/>
              <a:rect b="b" l="0" r="r" t="0"/>
              <a:pathLst>
                <a:path h="5" w="1">
                  <a:moveTo>
                    <a:pt x="1"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16" name="Google Shape;5330;p79">
              <a:extLst>
                <a:ext uri="{B5E51C16-3118-480C-A877-97F3F6D764F1}">
                  <a16:creationId xmlns:a16="http://schemas.microsoft.com/office/drawing/2010/main" id="{D2824300-E5BC-4454-946B-E8D370E8DEC4}"/>
                </a:ext>
              </a:extLst>
            </p:cNvPr>
            <p:cNvSpPr/>
            <p:nvPr/>
          </p:nvSpPr>
          <p:spPr>
            <a:xfrm rot="0">
              <a:off x="1391490" y="1938652"/>
              <a:ext cx="14" cy="68"/>
            </a:xfrm>
            <a:custGeom>
              <a:avLst/>
              <a:gdLst/>
              <a:ahLst/>
              <a:cxnLst/>
              <a:rect b="b" l="0" r="r" t="0"/>
              <a:pathLst>
                <a:path h="5" w="1">
                  <a:moveTo>
                    <a:pt x="0"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17" name="Google Shape;5331;p79">
              <a:extLst>
                <a:ext uri="{06076285-A4E2-4085-86EA-228813B9BBD3}">
                  <a16:creationId xmlns:a16="http://schemas.microsoft.com/office/drawing/2010/main" id="{E6F7CF58-FCF8-4A73-844D-F27525F62D93}"/>
                </a:ext>
              </a:extLst>
            </p:cNvPr>
            <p:cNvSpPr/>
            <p:nvPr/>
          </p:nvSpPr>
          <p:spPr>
            <a:xfrm rot="0">
              <a:off x="1391531" y="1938801"/>
              <a:ext cx="14" cy="54"/>
            </a:xfrm>
            <a:custGeom>
              <a:avLst/>
              <a:gdLst/>
              <a:ahLst/>
              <a:cxnLst/>
              <a:rect b="b" l="0" r="r" t="0"/>
              <a:pathLst>
                <a:path h="4" w="1">
                  <a:moveTo>
                    <a:pt x="1"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18" name="Google Shape;5332;p79">
              <a:extLst>
                <a:ext uri="{D90E378D-8606-45FB-9E7F-2FD9D36CEBF0}">
                  <a16:creationId xmlns:a16="http://schemas.microsoft.com/office/drawing/2010/main" id="{DE273B0C-0965-44C7-BEB8-2C8C2C72DCE4}"/>
                </a:ext>
              </a:extLst>
            </p:cNvPr>
            <p:cNvSpPr/>
            <p:nvPr/>
          </p:nvSpPr>
          <p:spPr>
            <a:xfrm rot="0">
              <a:off x="1174075" y="1791214"/>
              <a:ext cx="223703" cy="138382"/>
            </a:xfrm>
            <a:custGeom>
              <a:avLst/>
              <a:gdLst/>
              <a:ahLst/>
              <a:cxnLst/>
              <a:rect b="b" l="0" r="r" t="0"/>
              <a:pathLst>
                <a:path h="10192" w="16476">
                  <a:moveTo>
                    <a:pt x="1142" y="0"/>
                  </a:moveTo>
                  <a:lnTo>
                    <a:pt x="0" y="151"/>
                  </a:lnTo>
                  <a:cubicBezTo>
                    <a:pt x="70" y="277"/>
                    <a:pt x="151" y="399"/>
                    <a:pt x="242" y="511"/>
                  </a:cubicBezTo>
                  <a:cubicBezTo>
                    <a:pt x="504" y="837"/>
                    <a:pt x="690" y="1401"/>
                    <a:pt x="718" y="1611"/>
                  </a:cubicBezTo>
                  <a:cubicBezTo>
                    <a:pt x="732" y="1733"/>
                    <a:pt x="949" y="1863"/>
                    <a:pt x="1163" y="1985"/>
                  </a:cubicBezTo>
                  <a:cubicBezTo>
                    <a:pt x="1229" y="2027"/>
                    <a:pt x="1299" y="2069"/>
                    <a:pt x="1366" y="2111"/>
                  </a:cubicBezTo>
                  <a:cubicBezTo>
                    <a:pt x="1691" y="2318"/>
                    <a:pt x="1709" y="2769"/>
                    <a:pt x="1660" y="2916"/>
                  </a:cubicBezTo>
                  <a:cubicBezTo>
                    <a:pt x="1640" y="2978"/>
                    <a:pt x="1586" y="2997"/>
                    <a:pt x="1520" y="2997"/>
                  </a:cubicBezTo>
                  <a:cubicBezTo>
                    <a:pt x="1471" y="2997"/>
                    <a:pt x="1415" y="2986"/>
                    <a:pt x="1362" y="2976"/>
                  </a:cubicBezTo>
                  <a:cubicBezTo>
                    <a:pt x="1320" y="2969"/>
                    <a:pt x="1278" y="2962"/>
                    <a:pt x="1236" y="2958"/>
                  </a:cubicBezTo>
                  <a:lnTo>
                    <a:pt x="1236" y="2958"/>
                  </a:lnTo>
                  <a:cubicBezTo>
                    <a:pt x="1297" y="3078"/>
                    <a:pt x="1670" y="3376"/>
                    <a:pt x="1819" y="3376"/>
                  </a:cubicBezTo>
                  <a:cubicBezTo>
                    <a:pt x="1823" y="3376"/>
                    <a:pt x="1827" y="3376"/>
                    <a:pt x="1831" y="3375"/>
                  </a:cubicBezTo>
                  <a:cubicBezTo>
                    <a:pt x="1851" y="3373"/>
                    <a:pt x="1870" y="3371"/>
                    <a:pt x="1888" y="3371"/>
                  </a:cubicBezTo>
                  <a:cubicBezTo>
                    <a:pt x="2051" y="3371"/>
                    <a:pt x="2161" y="3469"/>
                    <a:pt x="2356" y="3648"/>
                  </a:cubicBezTo>
                  <a:cubicBezTo>
                    <a:pt x="2395" y="3680"/>
                    <a:pt x="2433" y="3715"/>
                    <a:pt x="2475" y="3753"/>
                  </a:cubicBezTo>
                  <a:cubicBezTo>
                    <a:pt x="2650" y="3907"/>
                    <a:pt x="2745" y="4096"/>
                    <a:pt x="2738" y="4278"/>
                  </a:cubicBezTo>
                  <a:cubicBezTo>
                    <a:pt x="2741" y="4376"/>
                    <a:pt x="2703" y="4467"/>
                    <a:pt x="2633" y="4534"/>
                  </a:cubicBezTo>
                  <a:cubicBezTo>
                    <a:pt x="2654" y="4600"/>
                    <a:pt x="2909" y="4765"/>
                    <a:pt x="3099" y="4884"/>
                  </a:cubicBezTo>
                  <a:lnTo>
                    <a:pt x="3256" y="4985"/>
                  </a:lnTo>
                  <a:cubicBezTo>
                    <a:pt x="3736" y="5304"/>
                    <a:pt x="3855" y="5686"/>
                    <a:pt x="3865" y="5728"/>
                  </a:cubicBezTo>
                  <a:cubicBezTo>
                    <a:pt x="3865" y="5731"/>
                    <a:pt x="3865" y="5735"/>
                    <a:pt x="3869" y="5735"/>
                  </a:cubicBezTo>
                  <a:cubicBezTo>
                    <a:pt x="3897" y="5728"/>
                    <a:pt x="3970" y="5661"/>
                    <a:pt x="4005" y="5556"/>
                  </a:cubicBezTo>
                  <a:cubicBezTo>
                    <a:pt x="4030" y="5490"/>
                    <a:pt x="4009" y="5455"/>
                    <a:pt x="3967" y="5388"/>
                  </a:cubicBezTo>
                  <a:cubicBezTo>
                    <a:pt x="3914" y="5315"/>
                    <a:pt x="3883" y="5230"/>
                    <a:pt x="3883" y="5139"/>
                  </a:cubicBezTo>
                  <a:cubicBezTo>
                    <a:pt x="3883" y="5052"/>
                    <a:pt x="3788" y="5031"/>
                    <a:pt x="3592" y="5020"/>
                  </a:cubicBezTo>
                  <a:cubicBezTo>
                    <a:pt x="3550" y="5017"/>
                    <a:pt x="3508" y="5013"/>
                    <a:pt x="3477" y="5010"/>
                  </a:cubicBezTo>
                  <a:cubicBezTo>
                    <a:pt x="3347" y="4989"/>
                    <a:pt x="3351" y="4849"/>
                    <a:pt x="3354" y="4747"/>
                  </a:cubicBezTo>
                  <a:cubicBezTo>
                    <a:pt x="3358" y="4660"/>
                    <a:pt x="3361" y="4558"/>
                    <a:pt x="3305" y="4506"/>
                  </a:cubicBezTo>
                  <a:cubicBezTo>
                    <a:pt x="3116" y="4317"/>
                    <a:pt x="2976" y="3841"/>
                    <a:pt x="2938" y="3701"/>
                  </a:cubicBezTo>
                  <a:cubicBezTo>
                    <a:pt x="2902" y="3568"/>
                    <a:pt x="2773" y="3424"/>
                    <a:pt x="2640" y="3277"/>
                  </a:cubicBezTo>
                  <a:cubicBezTo>
                    <a:pt x="2524" y="3161"/>
                    <a:pt x="2423" y="3032"/>
                    <a:pt x="2339" y="2888"/>
                  </a:cubicBezTo>
                  <a:cubicBezTo>
                    <a:pt x="2164" y="2573"/>
                    <a:pt x="2006" y="2374"/>
                    <a:pt x="1922" y="2318"/>
                  </a:cubicBezTo>
                  <a:cubicBezTo>
                    <a:pt x="1894" y="2300"/>
                    <a:pt x="1873" y="2272"/>
                    <a:pt x="1866" y="2237"/>
                  </a:cubicBezTo>
                  <a:cubicBezTo>
                    <a:pt x="1859" y="2181"/>
                    <a:pt x="1898" y="2136"/>
                    <a:pt x="1929" y="2094"/>
                  </a:cubicBezTo>
                  <a:cubicBezTo>
                    <a:pt x="1978" y="2034"/>
                    <a:pt x="1978" y="2027"/>
                    <a:pt x="1971" y="2017"/>
                  </a:cubicBezTo>
                  <a:cubicBezTo>
                    <a:pt x="1922" y="1964"/>
                    <a:pt x="1859" y="1947"/>
                    <a:pt x="1772" y="1922"/>
                  </a:cubicBezTo>
                  <a:cubicBezTo>
                    <a:pt x="1702" y="1905"/>
                    <a:pt x="1635" y="1880"/>
                    <a:pt x="1569" y="1852"/>
                  </a:cubicBezTo>
                  <a:cubicBezTo>
                    <a:pt x="1348" y="1747"/>
                    <a:pt x="1226" y="1576"/>
                    <a:pt x="1226" y="1369"/>
                  </a:cubicBezTo>
                  <a:cubicBezTo>
                    <a:pt x="1226" y="1184"/>
                    <a:pt x="1107" y="732"/>
                    <a:pt x="1047" y="581"/>
                  </a:cubicBezTo>
                  <a:cubicBezTo>
                    <a:pt x="1002" y="459"/>
                    <a:pt x="1072" y="406"/>
                    <a:pt x="1093" y="392"/>
                  </a:cubicBezTo>
                  <a:cubicBezTo>
                    <a:pt x="1117" y="379"/>
                    <a:pt x="1145" y="373"/>
                    <a:pt x="1174" y="373"/>
                  </a:cubicBezTo>
                  <a:cubicBezTo>
                    <a:pt x="1243" y="373"/>
                    <a:pt x="1316" y="405"/>
                    <a:pt x="1355" y="452"/>
                  </a:cubicBezTo>
                  <a:lnTo>
                    <a:pt x="1369" y="473"/>
                  </a:lnTo>
                  <a:cubicBezTo>
                    <a:pt x="1415" y="528"/>
                    <a:pt x="1434" y="542"/>
                    <a:pt x="1448" y="542"/>
                  </a:cubicBezTo>
                  <a:cubicBezTo>
                    <a:pt x="1455" y="542"/>
                    <a:pt x="1461" y="539"/>
                    <a:pt x="1467" y="536"/>
                  </a:cubicBezTo>
                  <a:cubicBezTo>
                    <a:pt x="1504" y="517"/>
                    <a:pt x="1544" y="507"/>
                    <a:pt x="1584" y="507"/>
                  </a:cubicBezTo>
                  <a:cubicBezTo>
                    <a:pt x="1612" y="507"/>
                    <a:pt x="1640" y="512"/>
                    <a:pt x="1667" y="522"/>
                  </a:cubicBezTo>
                  <a:cubicBezTo>
                    <a:pt x="1751" y="546"/>
                    <a:pt x="1817" y="609"/>
                    <a:pt x="1849" y="686"/>
                  </a:cubicBezTo>
                  <a:cubicBezTo>
                    <a:pt x="1858" y="706"/>
                    <a:pt x="1875" y="714"/>
                    <a:pt x="1910" y="714"/>
                  </a:cubicBezTo>
                  <a:cubicBezTo>
                    <a:pt x="1930" y="714"/>
                    <a:pt x="1955" y="711"/>
                    <a:pt x="1989" y="707"/>
                  </a:cubicBezTo>
                  <a:cubicBezTo>
                    <a:pt x="2015" y="705"/>
                    <a:pt x="2042" y="702"/>
                    <a:pt x="2069" y="702"/>
                  </a:cubicBezTo>
                  <a:cubicBezTo>
                    <a:pt x="2111" y="702"/>
                    <a:pt x="2152" y="708"/>
                    <a:pt x="2188" y="732"/>
                  </a:cubicBezTo>
                  <a:cubicBezTo>
                    <a:pt x="2272" y="781"/>
                    <a:pt x="2234" y="858"/>
                    <a:pt x="2213" y="893"/>
                  </a:cubicBezTo>
                  <a:cubicBezTo>
                    <a:pt x="2178" y="963"/>
                    <a:pt x="2111" y="1096"/>
                    <a:pt x="2307" y="1446"/>
                  </a:cubicBezTo>
                  <a:cubicBezTo>
                    <a:pt x="2496" y="1779"/>
                    <a:pt x="2521" y="1835"/>
                    <a:pt x="2454" y="1919"/>
                  </a:cubicBezTo>
                  <a:cubicBezTo>
                    <a:pt x="2437" y="1943"/>
                    <a:pt x="2412" y="1975"/>
                    <a:pt x="2412" y="2094"/>
                  </a:cubicBezTo>
                  <a:cubicBezTo>
                    <a:pt x="2412" y="2244"/>
                    <a:pt x="2447" y="2265"/>
                    <a:pt x="2447" y="2265"/>
                  </a:cubicBezTo>
                  <a:cubicBezTo>
                    <a:pt x="2448" y="2266"/>
                    <a:pt x="2449" y="2266"/>
                    <a:pt x="2451" y="2266"/>
                  </a:cubicBezTo>
                  <a:cubicBezTo>
                    <a:pt x="2463" y="2266"/>
                    <a:pt x="2500" y="2251"/>
                    <a:pt x="2556" y="2195"/>
                  </a:cubicBezTo>
                  <a:cubicBezTo>
                    <a:pt x="2575" y="2176"/>
                    <a:pt x="2602" y="2163"/>
                    <a:pt x="2630" y="2163"/>
                  </a:cubicBezTo>
                  <a:cubicBezTo>
                    <a:pt x="2633" y="2163"/>
                    <a:pt x="2637" y="2163"/>
                    <a:pt x="2640" y="2164"/>
                  </a:cubicBezTo>
                  <a:cubicBezTo>
                    <a:pt x="2727" y="2167"/>
                    <a:pt x="2843" y="2269"/>
                    <a:pt x="3043" y="2514"/>
                  </a:cubicBezTo>
                  <a:cubicBezTo>
                    <a:pt x="3113" y="2601"/>
                    <a:pt x="3221" y="2647"/>
                    <a:pt x="3316" y="2689"/>
                  </a:cubicBezTo>
                  <a:cubicBezTo>
                    <a:pt x="3421" y="2731"/>
                    <a:pt x="3519" y="2776"/>
                    <a:pt x="3519" y="2871"/>
                  </a:cubicBezTo>
                  <a:cubicBezTo>
                    <a:pt x="3519" y="2944"/>
                    <a:pt x="3557" y="3137"/>
                    <a:pt x="3729" y="3168"/>
                  </a:cubicBezTo>
                  <a:cubicBezTo>
                    <a:pt x="3869" y="3193"/>
                    <a:pt x="3942" y="3288"/>
                    <a:pt x="4002" y="3365"/>
                  </a:cubicBezTo>
                  <a:cubicBezTo>
                    <a:pt x="4040" y="3414"/>
                    <a:pt x="4072" y="3452"/>
                    <a:pt x="4107" y="3463"/>
                  </a:cubicBezTo>
                  <a:cubicBezTo>
                    <a:pt x="4170" y="3470"/>
                    <a:pt x="4229" y="3512"/>
                    <a:pt x="4257" y="3568"/>
                  </a:cubicBezTo>
                  <a:cubicBezTo>
                    <a:pt x="4303" y="3648"/>
                    <a:pt x="4292" y="3764"/>
                    <a:pt x="4240" y="3879"/>
                  </a:cubicBezTo>
                  <a:cubicBezTo>
                    <a:pt x="4219" y="3918"/>
                    <a:pt x="4215" y="3960"/>
                    <a:pt x="4229" y="4002"/>
                  </a:cubicBezTo>
                  <a:cubicBezTo>
                    <a:pt x="4257" y="4072"/>
                    <a:pt x="4362" y="4145"/>
                    <a:pt x="4544" y="4215"/>
                  </a:cubicBezTo>
                  <a:cubicBezTo>
                    <a:pt x="4758" y="4299"/>
                    <a:pt x="4796" y="4352"/>
                    <a:pt x="4849" y="4439"/>
                  </a:cubicBezTo>
                  <a:cubicBezTo>
                    <a:pt x="4894" y="4516"/>
                    <a:pt x="4947" y="4583"/>
                    <a:pt x="5014" y="4642"/>
                  </a:cubicBezTo>
                  <a:cubicBezTo>
                    <a:pt x="5276" y="4891"/>
                    <a:pt x="6036" y="5724"/>
                    <a:pt x="6200" y="5962"/>
                  </a:cubicBezTo>
                  <a:cubicBezTo>
                    <a:pt x="6305" y="6123"/>
                    <a:pt x="6389" y="6298"/>
                    <a:pt x="6442" y="6484"/>
                  </a:cubicBezTo>
                  <a:cubicBezTo>
                    <a:pt x="6452" y="6512"/>
                    <a:pt x="6463" y="6543"/>
                    <a:pt x="6473" y="6571"/>
                  </a:cubicBezTo>
                  <a:cubicBezTo>
                    <a:pt x="6501" y="6652"/>
                    <a:pt x="6491" y="6743"/>
                    <a:pt x="6449" y="6820"/>
                  </a:cubicBezTo>
                  <a:cubicBezTo>
                    <a:pt x="6421" y="6883"/>
                    <a:pt x="6414" y="6911"/>
                    <a:pt x="6442" y="6956"/>
                  </a:cubicBezTo>
                  <a:cubicBezTo>
                    <a:pt x="6470" y="6991"/>
                    <a:pt x="6480" y="7040"/>
                    <a:pt x="6466" y="7082"/>
                  </a:cubicBezTo>
                  <a:cubicBezTo>
                    <a:pt x="6445" y="7142"/>
                    <a:pt x="6382" y="7159"/>
                    <a:pt x="6337" y="7173"/>
                  </a:cubicBezTo>
                  <a:cubicBezTo>
                    <a:pt x="6319" y="7177"/>
                    <a:pt x="6302" y="7180"/>
                    <a:pt x="6284" y="7187"/>
                  </a:cubicBezTo>
                  <a:cubicBezTo>
                    <a:pt x="6305" y="7317"/>
                    <a:pt x="6459" y="7783"/>
                    <a:pt x="6662" y="7800"/>
                  </a:cubicBezTo>
                  <a:cubicBezTo>
                    <a:pt x="6897" y="7821"/>
                    <a:pt x="7135" y="8038"/>
                    <a:pt x="7345" y="8227"/>
                  </a:cubicBezTo>
                  <a:cubicBezTo>
                    <a:pt x="7398" y="8269"/>
                    <a:pt x="7443" y="8315"/>
                    <a:pt x="7485" y="8350"/>
                  </a:cubicBezTo>
                  <a:cubicBezTo>
                    <a:pt x="7604" y="8448"/>
                    <a:pt x="7762" y="8476"/>
                    <a:pt x="7944" y="8507"/>
                  </a:cubicBezTo>
                  <a:cubicBezTo>
                    <a:pt x="8080" y="8528"/>
                    <a:pt x="8213" y="8560"/>
                    <a:pt x="8339" y="8605"/>
                  </a:cubicBezTo>
                  <a:cubicBezTo>
                    <a:pt x="8486" y="8665"/>
                    <a:pt x="8626" y="8738"/>
                    <a:pt x="8756" y="8829"/>
                  </a:cubicBezTo>
                  <a:cubicBezTo>
                    <a:pt x="8948" y="8948"/>
                    <a:pt x="9148" y="9074"/>
                    <a:pt x="9414" y="9148"/>
                  </a:cubicBezTo>
                  <a:cubicBezTo>
                    <a:pt x="9873" y="9281"/>
                    <a:pt x="10342" y="9481"/>
                    <a:pt x="10671" y="9691"/>
                  </a:cubicBezTo>
                  <a:cubicBezTo>
                    <a:pt x="10784" y="9763"/>
                    <a:pt x="10909" y="9791"/>
                    <a:pt x="11041" y="9791"/>
                  </a:cubicBezTo>
                  <a:cubicBezTo>
                    <a:pt x="11255" y="9791"/>
                    <a:pt x="11486" y="9715"/>
                    <a:pt x="11714" y="9624"/>
                  </a:cubicBezTo>
                  <a:cubicBezTo>
                    <a:pt x="11823" y="9582"/>
                    <a:pt x="11938" y="9558"/>
                    <a:pt x="12054" y="9558"/>
                  </a:cubicBezTo>
                  <a:cubicBezTo>
                    <a:pt x="12285" y="9558"/>
                    <a:pt x="12481" y="9645"/>
                    <a:pt x="12638" y="9719"/>
                  </a:cubicBezTo>
                  <a:cubicBezTo>
                    <a:pt x="12680" y="9736"/>
                    <a:pt x="12719" y="9757"/>
                    <a:pt x="12757" y="9771"/>
                  </a:cubicBezTo>
                  <a:cubicBezTo>
                    <a:pt x="12873" y="9813"/>
                    <a:pt x="13062" y="9971"/>
                    <a:pt x="13310" y="10191"/>
                  </a:cubicBezTo>
                  <a:cubicBezTo>
                    <a:pt x="13367" y="10107"/>
                    <a:pt x="13419" y="10037"/>
                    <a:pt x="13461" y="9978"/>
                  </a:cubicBezTo>
                  <a:lnTo>
                    <a:pt x="13465" y="9974"/>
                  </a:lnTo>
                  <a:lnTo>
                    <a:pt x="13475" y="9960"/>
                  </a:lnTo>
                  <a:lnTo>
                    <a:pt x="13493" y="9936"/>
                  </a:lnTo>
                  <a:lnTo>
                    <a:pt x="13493" y="9932"/>
                  </a:lnTo>
                  <a:cubicBezTo>
                    <a:pt x="13577" y="9820"/>
                    <a:pt x="13633" y="9750"/>
                    <a:pt x="13668" y="9705"/>
                  </a:cubicBezTo>
                  <a:lnTo>
                    <a:pt x="13678" y="9694"/>
                  </a:lnTo>
                  <a:lnTo>
                    <a:pt x="13689" y="9684"/>
                  </a:lnTo>
                  <a:lnTo>
                    <a:pt x="13696" y="9677"/>
                  </a:lnTo>
                  <a:lnTo>
                    <a:pt x="13703" y="9670"/>
                  </a:lnTo>
                  <a:lnTo>
                    <a:pt x="13710" y="9663"/>
                  </a:lnTo>
                  <a:lnTo>
                    <a:pt x="13713" y="9656"/>
                  </a:lnTo>
                  <a:lnTo>
                    <a:pt x="13717" y="9652"/>
                  </a:lnTo>
                  <a:lnTo>
                    <a:pt x="13724" y="9649"/>
                  </a:lnTo>
                  <a:lnTo>
                    <a:pt x="13745" y="9649"/>
                  </a:lnTo>
                  <a:cubicBezTo>
                    <a:pt x="13766" y="9645"/>
                    <a:pt x="13787" y="9643"/>
                    <a:pt x="13810" y="9643"/>
                  </a:cubicBezTo>
                  <a:cubicBezTo>
                    <a:pt x="13832" y="9643"/>
                    <a:pt x="13855" y="9645"/>
                    <a:pt x="13878" y="9649"/>
                  </a:cubicBezTo>
                  <a:cubicBezTo>
                    <a:pt x="13965" y="9652"/>
                    <a:pt x="14039" y="9656"/>
                    <a:pt x="14102" y="9656"/>
                  </a:cubicBezTo>
                  <a:cubicBezTo>
                    <a:pt x="14298" y="9656"/>
                    <a:pt x="14375" y="9638"/>
                    <a:pt x="14403" y="9621"/>
                  </a:cubicBezTo>
                  <a:cubicBezTo>
                    <a:pt x="14410" y="9617"/>
                    <a:pt x="14417" y="9610"/>
                    <a:pt x="14420" y="9607"/>
                  </a:cubicBezTo>
                  <a:cubicBezTo>
                    <a:pt x="14434" y="9572"/>
                    <a:pt x="14350" y="9470"/>
                    <a:pt x="14168" y="9305"/>
                  </a:cubicBezTo>
                  <a:cubicBezTo>
                    <a:pt x="14056" y="9200"/>
                    <a:pt x="14007" y="9158"/>
                    <a:pt x="14014" y="9102"/>
                  </a:cubicBezTo>
                  <a:cubicBezTo>
                    <a:pt x="14014" y="9081"/>
                    <a:pt x="14025" y="9064"/>
                    <a:pt x="14042" y="9050"/>
                  </a:cubicBezTo>
                  <a:cubicBezTo>
                    <a:pt x="14060" y="9004"/>
                    <a:pt x="14074" y="8959"/>
                    <a:pt x="14084" y="8913"/>
                  </a:cubicBezTo>
                  <a:cubicBezTo>
                    <a:pt x="14119" y="8766"/>
                    <a:pt x="14154" y="8626"/>
                    <a:pt x="14259" y="8626"/>
                  </a:cubicBezTo>
                  <a:lnTo>
                    <a:pt x="14410" y="8630"/>
                  </a:lnTo>
                  <a:cubicBezTo>
                    <a:pt x="14546" y="8630"/>
                    <a:pt x="14830" y="8637"/>
                    <a:pt x="15026" y="8637"/>
                  </a:cubicBezTo>
                  <a:lnTo>
                    <a:pt x="15134" y="8637"/>
                  </a:lnTo>
                  <a:lnTo>
                    <a:pt x="15180" y="8623"/>
                  </a:lnTo>
                  <a:lnTo>
                    <a:pt x="15239" y="8623"/>
                  </a:lnTo>
                  <a:cubicBezTo>
                    <a:pt x="15250" y="8609"/>
                    <a:pt x="15274" y="8581"/>
                    <a:pt x="15292" y="8553"/>
                  </a:cubicBezTo>
                  <a:cubicBezTo>
                    <a:pt x="15376" y="8441"/>
                    <a:pt x="15488" y="8290"/>
                    <a:pt x="15614" y="8280"/>
                  </a:cubicBezTo>
                  <a:cubicBezTo>
                    <a:pt x="15619" y="8278"/>
                    <a:pt x="15624" y="8277"/>
                    <a:pt x="15628" y="8277"/>
                  </a:cubicBezTo>
                  <a:cubicBezTo>
                    <a:pt x="15632" y="8277"/>
                    <a:pt x="15637" y="8278"/>
                    <a:pt x="15642" y="8280"/>
                  </a:cubicBezTo>
                  <a:cubicBezTo>
                    <a:pt x="15691" y="8287"/>
                    <a:pt x="15740" y="8308"/>
                    <a:pt x="15779" y="8339"/>
                  </a:cubicBezTo>
                  <a:lnTo>
                    <a:pt x="15786" y="8343"/>
                  </a:lnTo>
                  <a:lnTo>
                    <a:pt x="15807" y="8360"/>
                  </a:lnTo>
                  <a:cubicBezTo>
                    <a:pt x="15828" y="8374"/>
                    <a:pt x="15849" y="8388"/>
                    <a:pt x="15870" y="8409"/>
                  </a:cubicBezTo>
                  <a:cubicBezTo>
                    <a:pt x="15985" y="8255"/>
                    <a:pt x="16027" y="7965"/>
                    <a:pt x="16052" y="7751"/>
                  </a:cubicBezTo>
                  <a:cubicBezTo>
                    <a:pt x="16059" y="7660"/>
                    <a:pt x="16059" y="7569"/>
                    <a:pt x="16052" y="7482"/>
                  </a:cubicBezTo>
                  <a:cubicBezTo>
                    <a:pt x="16045" y="7341"/>
                    <a:pt x="16034" y="7233"/>
                    <a:pt x="16164" y="7096"/>
                  </a:cubicBezTo>
                  <a:cubicBezTo>
                    <a:pt x="16213" y="7044"/>
                    <a:pt x="16265" y="6998"/>
                    <a:pt x="16321" y="6960"/>
                  </a:cubicBezTo>
                  <a:cubicBezTo>
                    <a:pt x="16430" y="6879"/>
                    <a:pt x="16475" y="6841"/>
                    <a:pt x="16451" y="6704"/>
                  </a:cubicBezTo>
                  <a:cubicBezTo>
                    <a:pt x="16447" y="6683"/>
                    <a:pt x="16440" y="6659"/>
                    <a:pt x="16423" y="6645"/>
                  </a:cubicBezTo>
                  <a:cubicBezTo>
                    <a:pt x="16417" y="6642"/>
                    <a:pt x="16409" y="6640"/>
                    <a:pt x="16399" y="6640"/>
                  </a:cubicBezTo>
                  <a:cubicBezTo>
                    <a:pt x="16376" y="6640"/>
                    <a:pt x="16343" y="6647"/>
                    <a:pt x="16314" y="6652"/>
                  </a:cubicBezTo>
                  <a:cubicBezTo>
                    <a:pt x="16272" y="6661"/>
                    <a:pt x="16222" y="6671"/>
                    <a:pt x="16169" y="6671"/>
                  </a:cubicBezTo>
                  <a:cubicBezTo>
                    <a:pt x="16116" y="6671"/>
                    <a:pt x="16060" y="6661"/>
                    <a:pt x="16006" y="6627"/>
                  </a:cubicBezTo>
                  <a:cubicBezTo>
                    <a:pt x="15947" y="6590"/>
                    <a:pt x="15890" y="6576"/>
                    <a:pt x="15819" y="6576"/>
                  </a:cubicBezTo>
                  <a:cubicBezTo>
                    <a:pt x="15742" y="6576"/>
                    <a:pt x="15647" y="6593"/>
                    <a:pt x="15516" y="6617"/>
                  </a:cubicBezTo>
                  <a:cubicBezTo>
                    <a:pt x="15422" y="6634"/>
                    <a:pt x="15316" y="6652"/>
                    <a:pt x="15190" y="6673"/>
                  </a:cubicBezTo>
                  <a:cubicBezTo>
                    <a:pt x="14581" y="6760"/>
                    <a:pt x="14529" y="7033"/>
                    <a:pt x="14543" y="7233"/>
                  </a:cubicBezTo>
                  <a:cubicBezTo>
                    <a:pt x="14557" y="7433"/>
                    <a:pt x="14504" y="7496"/>
                    <a:pt x="14441" y="7555"/>
                  </a:cubicBezTo>
                  <a:cubicBezTo>
                    <a:pt x="14406" y="7590"/>
                    <a:pt x="14382" y="7618"/>
                    <a:pt x="14385" y="7730"/>
                  </a:cubicBezTo>
                  <a:cubicBezTo>
                    <a:pt x="14392" y="7937"/>
                    <a:pt x="14245" y="8035"/>
                    <a:pt x="14137" y="8105"/>
                  </a:cubicBezTo>
                  <a:cubicBezTo>
                    <a:pt x="14053" y="8157"/>
                    <a:pt x="14014" y="8189"/>
                    <a:pt x="14021" y="8224"/>
                  </a:cubicBezTo>
                  <a:cubicBezTo>
                    <a:pt x="14032" y="8273"/>
                    <a:pt x="14011" y="8325"/>
                    <a:pt x="13969" y="8353"/>
                  </a:cubicBezTo>
                  <a:cubicBezTo>
                    <a:pt x="13946" y="8368"/>
                    <a:pt x="13918" y="8375"/>
                    <a:pt x="13886" y="8375"/>
                  </a:cubicBezTo>
                  <a:cubicBezTo>
                    <a:pt x="13759" y="8375"/>
                    <a:pt x="13581" y="8270"/>
                    <a:pt x="13514" y="8231"/>
                  </a:cubicBezTo>
                  <a:cubicBezTo>
                    <a:pt x="13507" y="8229"/>
                    <a:pt x="13499" y="8229"/>
                    <a:pt x="13490" y="8229"/>
                  </a:cubicBezTo>
                  <a:cubicBezTo>
                    <a:pt x="13348" y="8229"/>
                    <a:pt x="12838" y="8365"/>
                    <a:pt x="12586" y="8434"/>
                  </a:cubicBezTo>
                  <a:cubicBezTo>
                    <a:pt x="12428" y="8476"/>
                    <a:pt x="12313" y="8507"/>
                    <a:pt x="12267" y="8514"/>
                  </a:cubicBezTo>
                  <a:cubicBezTo>
                    <a:pt x="12258" y="8516"/>
                    <a:pt x="12248" y="8517"/>
                    <a:pt x="12238" y="8517"/>
                  </a:cubicBezTo>
                  <a:cubicBezTo>
                    <a:pt x="12152" y="8517"/>
                    <a:pt x="12059" y="8450"/>
                    <a:pt x="11952" y="8374"/>
                  </a:cubicBezTo>
                  <a:cubicBezTo>
                    <a:pt x="11849" y="8302"/>
                    <a:pt x="11733" y="8224"/>
                    <a:pt x="11649" y="8224"/>
                  </a:cubicBezTo>
                  <a:cubicBezTo>
                    <a:pt x="11648" y="8224"/>
                    <a:pt x="11646" y="8224"/>
                    <a:pt x="11644" y="8224"/>
                  </a:cubicBezTo>
                  <a:cubicBezTo>
                    <a:pt x="11639" y="8224"/>
                    <a:pt x="11635" y="8224"/>
                    <a:pt x="11630" y="8224"/>
                  </a:cubicBezTo>
                  <a:cubicBezTo>
                    <a:pt x="11431" y="8224"/>
                    <a:pt x="11297" y="8001"/>
                    <a:pt x="11259" y="7608"/>
                  </a:cubicBezTo>
                  <a:cubicBezTo>
                    <a:pt x="11249" y="7468"/>
                    <a:pt x="11091" y="7324"/>
                    <a:pt x="10940" y="7180"/>
                  </a:cubicBezTo>
                  <a:cubicBezTo>
                    <a:pt x="10849" y="7103"/>
                    <a:pt x="10765" y="7016"/>
                    <a:pt x="10692" y="6925"/>
                  </a:cubicBezTo>
                  <a:cubicBezTo>
                    <a:pt x="10503" y="6669"/>
                    <a:pt x="10482" y="6116"/>
                    <a:pt x="10471" y="5819"/>
                  </a:cubicBezTo>
                  <a:lnTo>
                    <a:pt x="10471" y="5766"/>
                  </a:lnTo>
                  <a:cubicBezTo>
                    <a:pt x="10457" y="5437"/>
                    <a:pt x="10436" y="4887"/>
                    <a:pt x="10660" y="4268"/>
                  </a:cubicBezTo>
                  <a:cubicBezTo>
                    <a:pt x="10681" y="4212"/>
                    <a:pt x="10695" y="4156"/>
                    <a:pt x="10702" y="4096"/>
                  </a:cubicBezTo>
                  <a:lnTo>
                    <a:pt x="10685" y="4086"/>
                  </a:lnTo>
                  <a:lnTo>
                    <a:pt x="10671" y="4079"/>
                  </a:lnTo>
                  <a:lnTo>
                    <a:pt x="10657" y="4072"/>
                  </a:lnTo>
                  <a:lnTo>
                    <a:pt x="10643" y="4065"/>
                  </a:lnTo>
                  <a:lnTo>
                    <a:pt x="10629" y="4061"/>
                  </a:lnTo>
                  <a:lnTo>
                    <a:pt x="10622" y="4058"/>
                  </a:lnTo>
                  <a:lnTo>
                    <a:pt x="10604" y="4051"/>
                  </a:lnTo>
                  <a:lnTo>
                    <a:pt x="10601" y="4051"/>
                  </a:lnTo>
                  <a:cubicBezTo>
                    <a:pt x="10583" y="4044"/>
                    <a:pt x="10566" y="4040"/>
                    <a:pt x="10548" y="4040"/>
                  </a:cubicBezTo>
                  <a:cubicBezTo>
                    <a:pt x="10542" y="4041"/>
                    <a:pt x="10535" y="4041"/>
                    <a:pt x="10528" y="4041"/>
                  </a:cubicBezTo>
                  <a:cubicBezTo>
                    <a:pt x="10384" y="4041"/>
                    <a:pt x="10165" y="3938"/>
                    <a:pt x="9988" y="3858"/>
                  </a:cubicBezTo>
                  <a:cubicBezTo>
                    <a:pt x="9918" y="3823"/>
                    <a:pt x="9852" y="3792"/>
                    <a:pt x="9778" y="3771"/>
                  </a:cubicBezTo>
                  <a:cubicBezTo>
                    <a:pt x="9684" y="3771"/>
                    <a:pt x="9652" y="3673"/>
                    <a:pt x="9631" y="3582"/>
                  </a:cubicBezTo>
                  <a:lnTo>
                    <a:pt x="9624" y="3561"/>
                  </a:lnTo>
                  <a:cubicBezTo>
                    <a:pt x="9614" y="3505"/>
                    <a:pt x="9596" y="3452"/>
                    <a:pt x="9572" y="3403"/>
                  </a:cubicBezTo>
                  <a:cubicBezTo>
                    <a:pt x="9558" y="3386"/>
                    <a:pt x="9551" y="3368"/>
                    <a:pt x="9544" y="3351"/>
                  </a:cubicBezTo>
                  <a:cubicBezTo>
                    <a:pt x="9523" y="3295"/>
                    <a:pt x="9512" y="3235"/>
                    <a:pt x="9509" y="3175"/>
                  </a:cubicBezTo>
                  <a:cubicBezTo>
                    <a:pt x="9505" y="3126"/>
                    <a:pt x="9495" y="3077"/>
                    <a:pt x="9477" y="3032"/>
                  </a:cubicBezTo>
                  <a:cubicBezTo>
                    <a:pt x="9470" y="3021"/>
                    <a:pt x="9463" y="3011"/>
                    <a:pt x="9456" y="3004"/>
                  </a:cubicBezTo>
                  <a:cubicBezTo>
                    <a:pt x="9351" y="2923"/>
                    <a:pt x="9022" y="2612"/>
                    <a:pt x="8913" y="2230"/>
                  </a:cubicBezTo>
                  <a:cubicBezTo>
                    <a:pt x="8822" y="1908"/>
                    <a:pt x="8217" y="1733"/>
                    <a:pt x="8000" y="1723"/>
                  </a:cubicBezTo>
                  <a:cubicBezTo>
                    <a:pt x="7998" y="1723"/>
                    <a:pt x="7996" y="1722"/>
                    <a:pt x="7994" y="1722"/>
                  </a:cubicBezTo>
                  <a:cubicBezTo>
                    <a:pt x="7884" y="1722"/>
                    <a:pt x="7782" y="1931"/>
                    <a:pt x="7720" y="2055"/>
                  </a:cubicBezTo>
                  <a:cubicBezTo>
                    <a:pt x="7671" y="2153"/>
                    <a:pt x="7646" y="2206"/>
                    <a:pt x="7601" y="2223"/>
                  </a:cubicBezTo>
                  <a:cubicBezTo>
                    <a:pt x="7590" y="2227"/>
                    <a:pt x="7580" y="2229"/>
                    <a:pt x="7569" y="2229"/>
                  </a:cubicBezTo>
                  <a:cubicBezTo>
                    <a:pt x="7561" y="2229"/>
                    <a:pt x="7553" y="2228"/>
                    <a:pt x="7545" y="2227"/>
                  </a:cubicBezTo>
                  <a:cubicBezTo>
                    <a:pt x="7475" y="2216"/>
                    <a:pt x="7356" y="2153"/>
                    <a:pt x="7086" y="1996"/>
                  </a:cubicBezTo>
                  <a:cubicBezTo>
                    <a:pt x="7030" y="1964"/>
                    <a:pt x="6981" y="1933"/>
                    <a:pt x="6946" y="1912"/>
                  </a:cubicBezTo>
                  <a:lnTo>
                    <a:pt x="6914" y="1898"/>
                  </a:lnTo>
                  <a:cubicBezTo>
                    <a:pt x="6767" y="1824"/>
                    <a:pt x="6683" y="1674"/>
                    <a:pt x="6683" y="1488"/>
                  </a:cubicBezTo>
                  <a:cubicBezTo>
                    <a:pt x="6683" y="1366"/>
                    <a:pt x="6438" y="1142"/>
                    <a:pt x="6375" y="1124"/>
                  </a:cubicBezTo>
                  <a:cubicBezTo>
                    <a:pt x="6298" y="1096"/>
                    <a:pt x="5959" y="774"/>
                    <a:pt x="5749" y="567"/>
                  </a:cubicBezTo>
                  <a:lnTo>
                    <a:pt x="4950" y="567"/>
                  </a:lnTo>
                  <a:lnTo>
                    <a:pt x="4768" y="802"/>
                  </a:lnTo>
                  <a:lnTo>
                    <a:pt x="3172" y="812"/>
                  </a:lnTo>
                  <a:lnTo>
                    <a:pt x="3158" y="809"/>
                  </a:lnTo>
                  <a:cubicBezTo>
                    <a:pt x="3148" y="805"/>
                    <a:pt x="1968" y="371"/>
                    <a:pt x="1754" y="319"/>
                  </a:cubicBezTo>
                  <a:cubicBezTo>
                    <a:pt x="1555" y="273"/>
                    <a:pt x="1229" y="56"/>
                    <a:pt x="114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19" name="Google Shape;5333;p79">
              <a:extLst>
                <a:ext uri="{1D6A76BC-EFCF-4C90-BDDD-D61502198BBF}">
                  <a16:creationId xmlns:a16="http://schemas.microsoft.com/office/drawing/2010/main" id="{47DEF52F-C8B3-4DB2-BC87-7370390EAC64}"/>
                </a:ext>
              </a:extLst>
            </p:cNvPr>
            <p:cNvSpPr/>
            <p:nvPr/>
          </p:nvSpPr>
          <p:spPr>
            <a:xfrm rot="0">
              <a:off x="1356121" y="1909990"/>
              <a:ext cx="28160" cy="28771"/>
            </a:xfrm>
            <a:custGeom>
              <a:avLst/>
              <a:gdLst/>
              <a:ahLst/>
              <a:cxnLst/>
              <a:rect b="b" l="0" r="r" t="0"/>
              <a:pathLst>
                <a:path h="2119" w="2074">
                  <a:moveTo>
                    <a:pt x="879" y="1"/>
                  </a:moveTo>
                  <a:cubicBezTo>
                    <a:pt x="851" y="60"/>
                    <a:pt x="830" y="123"/>
                    <a:pt x="816" y="186"/>
                  </a:cubicBezTo>
                  <a:cubicBezTo>
                    <a:pt x="806" y="246"/>
                    <a:pt x="788" y="302"/>
                    <a:pt x="764" y="354"/>
                  </a:cubicBezTo>
                  <a:cubicBezTo>
                    <a:pt x="788" y="382"/>
                    <a:pt x="830" y="421"/>
                    <a:pt x="865" y="452"/>
                  </a:cubicBezTo>
                  <a:cubicBezTo>
                    <a:pt x="1023" y="596"/>
                    <a:pt x="1201" y="761"/>
                    <a:pt x="1149" y="894"/>
                  </a:cubicBezTo>
                  <a:cubicBezTo>
                    <a:pt x="1108" y="1004"/>
                    <a:pt x="939" y="1031"/>
                    <a:pt x="725" y="1031"/>
                  </a:cubicBezTo>
                  <a:cubicBezTo>
                    <a:pt x="647" y="1031"/>
                    <a:pt x="563" y="1028"/>
                    <a:pt x="477" y="1023"/>
                  </a:cubicBezTo>
                  <a:cubicBezTo>
                    <a:pt x="445" y="1023"/>
                    <a:pt x="407" y="1020"/>
                    <a:pt x="386" y="1016"/>
                  </a:cubicBezTo>
                  <a:lnTo>
                    <a:pt x="375" y="1027"/>
                  </a:lnTo>
                  <a:lnTo>
                    <a:pt x="372" y="1034"/>
                  </a:lnTo>
                  <a:lnTo>
                    <a:pt x="365" y="1041"/>
                  </a:lnTo>
                  <a:lnTo>
                    <a:pt x="358" y="1048"/>
                  </a:lnTo>
                  <a:lnTo>
                    <a:pt x="351" y="1058"/>
                  </a:lnTo>
                  <a:lnTo>
                    <a:pt x="344" y="1069"/>
                  </a:lnTo>
                  <a:lnTo>
                    <a:pt x="333" y="1079"/>
                  </a:lnTo>
                  <a:lnTo>
                    <a:pt x="326" y="1090"/>
                  </a:lnTo>
                  <a:lnTo>
                    <a:pt x="316" y="1104"/>
                  </a:lnTo>
                  <a:lnTo>
                    <a:pt x="309" y="1114"/>
                  </a:lnTo>
                  <a:lnTo>
                    <a:pt x="295" y="1132"/>
                  </a:lnTo>
                  <a:lnTo>
                    <a:pt x="284" y="1142"/>
                  </a:lnTo>
                  <a:lnTo>
                    <a:pt x="270" y="1163"/>
                  </a:lnTo>
                  <a:lnTo>
                    <a:pt x="263" y="1174"/>
                  </a:lnTo>
                  <a:lnTo>
                    <a:pt x="246" y="1195"/>
                  </a:lnTo>
                  <a:lnTo>
                    <a:pt x="239" y="1205"/>
                  </a:lnTo>
                  <a:lnTo>
                    <a:pt x="218" y="1233"/>
                  </a:lnTo>
                  <a:lnTo>
                    <a:pt x="211" y="1244"/>
                  </a:lnTo>
                  <a:lnTo>
                    <a:pt x="190" y="1272"/>
                  </a:lnTo>
                  <a:lnTo>
                    <a:pt x="183" y="1282"/>
                  </a:lnTo>
                  <a:lnTo>
                    <a:pt x="155" y="1317"/>
                  </a:lnTo>
                  <a:lnTo>
                    <a:pt x="151" y="1324"/>
                  </a:lnTo>
                  <a:cubicBezTo>
                    <a:pt x="109" y="1387"/>
                    <a:pt x="57" y="1454"/>
                    <a:pt x="1" y="1534"/>
                  </a:cubicBezTo>
                  <a:lnTo>
                    <a:pt x="99" y="1618"/>
                  </a:lnTo>
                  <a:cubicBezTo>
                    <a:pt x="284" y="1786"/>
                    <a:pt x="459" y="1944"/>
                    <a:pt x="550" y="2000"/>
                  </a:cubicBezTo>
                  <a:cubicBezTo>
                    <a:pt x="626" y="2048"/>
                    <a:pt x="726" y="2057"/>
                    <a:pt x="831" y="2057"/>
                  </a:cubicBezTo>
                  <a:cubicBezTo>
                    <a:pt x="862" y="2057"/>
                    <a:pt x="893" y="2057"/>
                    <a:pt x="925" y="2056"/>
                  </a:cubicBezTo>
                  <a:lnTo>
                    <a:pt x="1012" y="2056"/>
                  </a:lnTo>
                  <a:cubicBezTo>
                    <a:pt x="1117" y="2056"/>
                    <a:pt x="1219" y="2066"/>
                    <a:pt x="1292" y="2119"/>
                  </a:cubicBezTo>
                  <a:lnTo>
                    <a:pt x="1303" y="2112"/>
                  </a:lnTo>
                  <a:lnTo>
                    <a:pt x="1310" y="2101"/>
                  </a:lnTo>
                  <a:lnTo>
                    <a:pt x="1348" y="2070"/>
                  </a:lnTo>
                  <a:lnTo>
                    <a:pt x="1359" y="2059"/>
                  </a:lnTo>
                  <a:lnTo>
                    <a:pt x="1387" y="2031"/>
                  </a:lnTo>
                  <a:lnTo>
                    <a:pt x="1401" y="2021"/>
                  </a:lnTo>
                  <a:lnTo>
                    <a:pt x="1425" y="1996"/>
                  </a:lnTo>
                  <a:lnTo>
                    <a:pt x="1439" y="1986"/>
                  </a:lnTo>
                  <a:lnTo>
                    <a:pt x="1460" y="1965"/>
                  </a:lnTo>
                  <a:lnTo>
                    <a:pt x="1471" y="1958"/>
                  </a:lnTo>
                  <a:lnTo>
                    <a:pt x="1492" y="1940"/>
                  </a:lnTo>
                  <a:lnTo>
                    <a:pt x="1502" y="1930"/>
                  </a:lnTo>
                  <a:lnTo>
                    <a:pt x="1520" y="1916"/>
                  </a:lnTo>
                  <a:lnTo>
                    <a:pt x="1527" y="1909"/>
                  </a:lnTo>
                  <a:lnTo>
                    <a:pt x="1544" y="1895"/>
                  </a:lnTo>
                  <a:lnTo>
                    <a:pt x="1551" y="1891"/>
                  </a:lnTo>
                  <a:lnTo>
                    <a:pt x="1565" y="1877"/>
                  </a:lnTo>
                  <a:lnTo>
                    <a:pt x="1572" y="1874"/>
                  </a:lnTo>
                  <a:lnTo>
                    <a:pt x="1586" y="1863"/>
                  </a:lnTo>
                  <a:lnTo>
                    <a:pt x="1593" y="1860"/>
                  </a:lnTo>
                  <a:lnTo>
                    <a:pt x="1604" y="1853"/>
                  </a:lnTo>
                  <a:lnTo>
                    <a:pt x="1607" y="1849"/>
                  </a:lnTo>
                  <a:lnTo>
                    <a:pt x="1618" y="1842"/>
                  </a:lnTo>
                  <a:lnTo>
                    <a:pt x="1621" y="1839"/>
                  </a:lnTo>
                  <a:lnTo>
                    <a:pt x="1632" y="1835"/>
                  </a:lnTo>
                  <a:lnTo>
                    <a:pt x="1635" y="1835"/>
                  </a:lnTo>
                  <a:lnTo>
                    <a:pt x="1642" y="1828"/>
                  </a:lnTo>
                  <a:lnTo>
                    <a:pt x="1646" y="1828"/>
                  </a:lnTo>
                  <a:lnTo>
                    <a:pt x="1653" y="1825"/>
                  </a:lnTo>
                  <a:lnTo>
                    <a:pt x="1660" y="1825"/>
                  </a:lnTo>
                  <a:lnTo>
                    <a:pt x="1670" y="1811"/>
                  </a:lnTo>
                  <a:cubicBezTo>
                    <a:pt x="1684" y="1790"/>
                    <a:pt x="1695" y="1765"/>
                    <a:pt x="1698" y="1737"/>
                  </a:cubicBezTo>
                  <a:cubicBezTo>
                    <a:pt x="1726" y="1601"/>
                    <a:pt x="1803" y="1478"/>
                    <a:pt x="1912" y="1394"/>
                  </a:cubicBezTo>
                  <a:cubicBezTo>
                    <a:pt x="1936" y="1377"/>
                    <a:pt x="1957" y="1356"/>
                    <a:pt x="1978" y="1335"/>
                  </a:cubicBezTo>
                  <a:lnTo>
                    <a:pt x="1986" y="1328"/>
                  </a:lnTo>
                  <a:cubicBezTo>
                    <a:pt x="2007" y="1310"/>
                    <a:pt x="2031" y="1289"/>
                    <a:pt x="2049" y="1268"/>
                  </a:cubicBezTo>
                  <a:lnTo>
                    <a:pt x="2059" y="1258"/>
                  </a:lnTo>
                  <a:lnTo>
                    <a:pt x="2073" y="1244"/>
                  </a:lnTo>
                  <a:cubicBezTo>
                    <a:pt x="2056" y="1237"/>
                    <a:pt x="2038" y="1230"/>
                    <a:pt x="2021" y="1219"/>
                  </a:cubicBezTo>
                  <a:cubicBezTo>
                    <a:pt x="1982" y="1188"/>
                    <a:pt x="1957" y="1139"/>
                    <a:pt x="1957" y="1086"/>
                  </a:cubicBezTo>
                  <a:lnTo>
                    <a:pt x="1688" y="1125"/>
                  </a:lnTo>
                  <a:lnTo>
                    <a:pt x="1688" y="1125"/>
                  </a:lnTo>
                  <a:lnTo>
                    <a:pt x="1716" y="11"/>
                  </a:lnTo>
                  <a:lnTo>
                    <a:pt x="1572" y="11"/>
                  </a:lnTo>
                  <a:cubicBezTo>
                    <a:pt x="1394" y="11"/>
                    <a:pt x="1166" y="4"/>
                    <a:pt x="1012" y="4"/>
                  </a:cubicBezTo>
                  <a:lnTo>
                    <a:pt x="87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20" name="Google Shape;5334;p79">
              <a:extLst>
                <a:ext uri="{1851EE76-7C0B-4E05-8B30-B6AFA1FC25BC}">
                  <a16:creationId xmlns:a16="http://schemas.microsoft.com/office/drawing/2010/main" id="{B7CD3ACD-53CE-4610-B540-8C1F9450625F}"/>
                </a:ext>
              </a:extLst>
            </p:cNvPr>
            <p:cNvSpPr/>
            <p:nvPr/>
          </p:nvSpPr>
          <p:spPr>
            <a:xfrm rot="0">
              <a:off x="1378552" y="1934660"/>
              <a:ext cx="14" cy="14"/>
            </a:xfrm>
            <a:custGeom>
              <a:avLst/>
              <a:gdLst/>
              <a:ahLst/>
              <a:cxnLst/>
              <a:rect b="b" l="0" r="r" t="0"/>
              <a:pathLst>
                <a:path h="1" w="1">
                  <a:moveTo>
                    <a:pt x="1"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21" name="Google Shape;5335;p79">
              <a:extLst>
                <a:ext uri="{A3737B0F-40D2-4EB7-AB01-2773D01A2B71}">
                  <a16:creationId xmlns:a16="http://schemas.microsoft.com/office/drawing/2010/main" id="{8810A762-BFE9-4A35-BF67-7B1609471A7D}"/>
                </a:ext>
              </a:extLst>
            </p:cNvPr>
            <p:cNvSpPr/>
            <p:nvPr/>
          </p:nvSpPr>
          <p:spPr>
            <a:xfrm rot="0">
              <a:off x="1374370" y="1937891"/>
              <a:ext cx="163" cy="163"/>
            </a:xfrm>
            <a:custGeom>
              <a:avLst/>
              <a:gdLst/>
              <a:ahLst/>
              <a:cxnLst/>
              <a:rect b="b" l="0" r="r" t="0"/>
              <a:pathLst>
                <a:path h="12" w="12">
                  <a:moveTo>
                    <a:pt x="11"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22" name="Google Shape;5336;p79">
              <a:extLst>
                <a:ext uri="{43D626FD-3B47-44C8-A626-EF5DA217462C}">
                  <a16:creationId xmlns:a16="http://schemas.microsoft.com/office/drawing/2010/main" id="{971E5083-6EEC-4433-A597-64335FE2C6A0}"/>
                </a:ext>
              </a:extLst>
            </p:cNvPr>
            <p:cNvSpPr/>
            <p:nvPr/>
          </p:nvSpPr>
          <p:spPr>
            <a:xfrm rot="0">
              <a:off x="1373758" y="1938462"/>
              <a:ext cx="149" cy="163"/>
            </a:xfrm>
            <a:custGeom>
              <a:avLst/>
              <a:gdLst/>
              <a:ahLst/>
              <a:cxnLst/>
              <a:rect b="b" l="0" r="r" t="0"/>
              <a:pathLst>
                <a:path h="12" w="11">
                  <a:moveTo>
                    <a:pt x="11"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23" name="Google Shape;5337;p79">
              <a:extLst>
                <a:ext uri="{CAF5885B-B400-4BDB-90E1-2FBD5037B18B}">
                  <a16:creationId xmlns:a16="http://schemas.microsoft.com/office/drawing/2010/main" id="{2D119D80-4F7E-40EF-8B04-9EBE17AF06A2}"/>
                </a:ext>
              </a:extLst>
            </p:cNvPr>
            <p:cNvSpPr/>
            <p:nvPr/>
          </p:nvSpPr>
          <p:spPr>
            <a:xfrm rot="0">
              <a:off x="1377601" y="1935190"/>
              <a:ext cx="109" cy="54"/>
            </a:xfrm>
            <a:custGeom>
              <a:avLst/>
              <a:gdLst/>
              <a:ahLst/>
              <a:cxnLst/>
              <a:rect b="b" l="0" r="r" t="0"/>
              <a:pathLst>
                <a:path h="4" w="8">
                  <a:moveTo>
                    <a:pt x="8"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24" name="Google Shape;5338;p79">
              <a:extLst>
                <a:ext uri="{0DE96566-1F12-4215-97DB-D9976B3DD12D}">
                  <a16:creationId xmlns:a16="http://schemas.microsoft.com/office/drawing/2010/main" id="{CCE940BC-92A6-4FDB-852B-FD0FEAD950FF}"/>
                </a:ext>
              </a:extLst>
            </p:cNvPr>
            <p:cNvSpPr/>
            <p:nvPr/>
          </p:nvSpPr>
          <p:spPr>
            <a:xfrm rot="0">
              <a:off x="1378362" y="1934714"/>
              <a:ext cx="68" cy="14"/>
            </a:xfrm>
            <a:custGeom>
              <a:avLst/>
              <a:gdLst/>
              <a:ahLst/>
              <a:cxnLst/>
              <a:rect b="b" l="0" r="r" t="0"/>
              <a:pathLst>
                <a:path h="1" w="5">
                  <a:moveTo>
                    <a:pt x="4"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25" name="Google Shape;5339;p79">
              <a:extLst>
                <a:ext uri="{315354A0-2E2E-402A-BD02-B25D24D6C202}">
                  <a16:creationId xmlns:a16="http://schemas.microsoft.com/office/drawing/2010/main" id="{A1DFD9B3-1E9D-44A0-927C-539C1D53879D}"/>
                </a:ext>
              </a:extLst>
            </p:cNvPr>
            <p:cNvSpPr/>
            <p:nvPr/>
          </p:nvSpPr>
          <p:spPr>
            <a:xfrm rot="0">
              <a:off x="1377370" y="1935380"/>
              <a:ext cx="109" cy="54"/>
            </a:xfrm>
            <a:custGeom>
              <a:avLst/>
              <a:gdLst/>
              <a:ahLst/>
              <a:cxnLst/>
              <a:rect b="b" l="0" r="r" t="0"/>
              <a:pathLst>
                <a:path h="4" w="8">
                  <a:moveTo>
                    <a:pt x="7"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26" name="Google Shape;5340;p79">
              <a:extLst>
                <a:ext uri="{2C623FAA-E5C8-4359-B0B0-E8AF838E4BA2}">
                  <a16:creationId xmlns:a16="http://schemas.microsoft.com/office/drawing/2010/main" id="{ABC2AB86-A3DC-4679-A411-BBAE0DA12499}"/>
                </a:ext>
              </a:extLst>
            </p:cNvPr>
            <p:cNvSpPr/>
            <p:nvPr/>
          </p:nvSpPr>
          <p:spPr>
            <a:xfrm rot="0">
              <a:off x="1377030" y="1935570"/>
              <a:ext cx="163" cy="109"/>
            </a:xfrm>
            <a:custGeom>
              <a:avLst/>
              <a:gdLst/>
              <a:ahLst/>
              <a:cxnLst/>
              <a:rect b="b" l="0" r="r" t="0"/>
              <a:pathLst>
                <a:path h="8" w="12">
                  <a:moveTo>
                    <a:pt x="11"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27" name="Google Shape;5341;p79">
              <a:extLst>
                <a:ext uri="{AEE5A5E2-BCA4-4975-8701-C2A6CA2A0DF7}">
                  <a16:creationId xmlns:a16="http://schemas.microsoft.com/office/drawing/2010/main" id="{AFB9ED14-FB4D-48F1-A146-4B644950F25E}"/>
                </a:ext>
              </a:extLst>
            </p:cNvPr>
            <p:cNvSpPr/>
            <p:nvPr/>
          </p:nvSpPr>
          <p:spPr>
            <a:xfrm rot="0">
              <a:off x="1376705" y="1935855"/>
              <a:ext cx="149" cy="109"/>
            </a:xfrm>
            <a:custGeom>
              <a:avLst/>
              <a:gdLst/>
              <a:ahLst/>
              <a:cxnLst/>
              <a:rect b="b" l="0" r="r" t="0"/>
              <a:pathLst>
                <a:path h="8" w="11">
                  <a:moveTo>
                    <a:pt x="11"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28" name="Google Shape;5342;p79">
              <a:extLst>
                <a:ext uri="{09EC1E41-9AB6-4BFF-B621-F9CA950915FF}">
                  <a16:creationId xmlns:a16="http://schemas.microsoft.com/office/drawing/2010/main" id="{C3010094-F883-4299-A519-4C07C41E32BF}"/>
                </a:ext>
              </a:extLst>
            </p:cNvPr>
            <p:cNvSpPr/>
            <p:nvPr/>
          </p:nvSpPr>
          <p:spPr>
            <a:xfrm rot="0">
              <a:off x="1375470" y="1936900"/>
              <a:ext cx="149" cy="149"/>
            </a:xfrm>
            <a:custGeom>
              <a:avLst/>
              <a:gdLst/>
              <a:ahLst/>
              <a:cxnLst/>
              <a:rect b="b" l="0" r="r" t="0"/>
              <a:pathLst>
                <a:path h="11" w="11">
                  <a:moveTo>
                    <a:pt x="11"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29" name="Google Shape;5343;p79">
              <a:extLst>
                <a:ext uri="{D4CFFC29-5D8D-49CB-9902-34A02F9F1E7E}">
                  <a16:creationId xmlns:a16="http://schemas.microsoft.com/office/drawing/2010/main" id="{3D36506F-29E2-4E5A-95D4-F009828106BF}"/>
                </a:ext>
              </a:extLst>
            </p:cNvPr>
            <p:cNvSpPr/>
            <p:nvPr/>
          </p:nvSpPr>
          <p:spPr>
            <a:xfrm rot="0">
              <a:off x="1377846" y="1935040"/>
              <a:ext cx="109" cy="68"/>
            </a:xfrm>
            <a:custGeom>
              <a:avLst/>
              <a:gdLst/>
              <a:ahLst/>
              <a:cxnLst/>
              <a:rect b="b" l="0" r="r" t="0"/>
              <a:pathLst>
                <a:path h="5" w="8">
                  <a:moveTo>
                    <a:pt x="7"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30" name="Google Shape;5344;p79">
              <a:extLst>
                <a:ext uri="{682B249A-B417-45A8-A1B7-D97C69397928}">
                  <a16:creationId xmlns:a16="http://schemas.microsoft.com/office/drawing/2010/main" id="{9F4AB547-8053-4EBB-8EEA-65A3F1E3CFAF}"/>
                </a:ext>
              </a:extLst>
            </p:cNvPr>
            <p:cNvSpPr/>
            <p:nvPr/>
          </p:nvSpPr>
          <p:spPr>
            <a:xfrm rot="0">
              <a:off x="1378076" y="1934905"/>
              <a:ext cx="68" cy="54"/>
            </a:xfrm>
            <a:custGeom>
              <a:avLst/>
              <a:gdLst/>
              <a:ahLst/>
              <a:cxnLst/>
              <a:rect b="b" l="0" r="r" t="0"/>
              <a:pathLst>
                <a:path h="4" w="5">
                  <a:moveTo>
                    <a:pt x="4"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31" name="Google Shape;5345;p79">
              <a:extLst>
                <a:ext uri="{6796BFB4-6A57-4372-83F9-C7EF79D91B44}">
                  <a16:creationId xmlns:a16="http://schemas.microsoft.com/office/drawing/2010/main" id="{11A94F3A-86B2-4889-A37B-4251E84369DC}"/>
                </a:ext>
              </a:extLst>
            </p:cNvPr>
            <p:cNvSpPr/>
            <p:nvPr/>
          </p:nvSpPr>
          <p:spPr>
            <a:xfrm rot="0">
              <a:off x="1374899" y="1937376"/>
              <a:ext cx="204" cy="149"/>
            </a:xfrm>
            <a:custGeom>
              <a:avLst/>
              <a:gdLst/>
              <a:ahLst/>
              <a:cxnLst/>
              <a:rect b="b" l="0" r="r" t="0"/>
              <a:pathLst>
                <a:path h="11" w="15">
                  <a:moveTo>
                    <a:pt x="14"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32" name="Google Shape;5346;p79">
              <a:extLst>
                <a:ext uri="{17194657-A02E-4D46-AF31-E8B20D1F01A4}">
                  <a16:creationId xmlns:a16="http://schemas.microsoft.com/office/drawing/2010/main" id="{EEAC4660-17F6-4ABB-80C4-729EBA25C398}"/>
                </a:ext>
              </a:extLst>
            </p:cNvPr>
            <p:cNvSpPr/>
            <p:nvPr/>
          </p:nvSpPr>
          <p:spPr>
            <a:xfrm rot="0">
              <a:off x="1375890" y="1936520"/>
              <a:ext cx="204" cy="109"/>
            </a:xfrm>
            <a:custGeom>
              <a:avLst/>
              <a:gdLst/>
              <a:ahLst/>
              <a:cxnLst/>
              <a:rect b="b" l="0" r="r" t="0"/>
              <a:pathLst>
                <a:path h="8" w="15">
                  <a:moveTo>
                    <a:pt x="15"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33" name="Google Shape;5347;p79">
              <a:extLst>
                <a:ext uri="{5A6E31DE-5259-442F-85C8-BF1C4D2FC852}">
                  <a16:creationId xmlns:a16="http://schemas.microsoft.com/office/drawing/2010/main" id="{4B9D5760-092D-4804-B10F-32BB561A54C7}"/>
                </a:ext>
              </a:extLst>
            </p:cNvPr>
            <p:cNvSpPr/>
            <p:nvPr/>
          </p:nvSpPr>
          <p:spPr>
            <a:xfrm rot="0">
              <a:off x="1376325" y="1936140"/>
              <a:ext cx="149" cy="149"/>
            </a:xfrm>
            <a:custGeom>
              <a:avLst/>
              <a:gdLst/>
              <a:ahLst/>
              <a:cxnLst/>
              <a:rect b="b" l="0" r="r" t="0"/>
              <a:pathLst>
                <a:path h="11" w="11">
                  <a:moveTo>
                    <a:pt x="11"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34" name="Google Shape;5348;p79">
              <a:extLst>
                <a:ext uri="{0656ECEC-0428-4AAA-B5BB-67FB6C7EB9D2}">
                  <a16:creationId xmlns:a16="http://schemas.microsoft.com/office/drawing/2010/main" id="{F248B94E-3687-445E-87EA-6409A09E49DE}"/>
                </a:ext>
              </a:extLst>
            </p:cNvPr>
            <p:cNvSpPr/>
            <p:nvPr/>
          </p:nvSpPr>
          <p:spPr>
            <a:xfrm rot="0">
              <a:off x="1378226" y="1934810"/>
              <a:ext cx="54" cy="14"/>
            </a:xfrm>
            <a:custGeom>
              <a:avLst/>
              <a:gdLst/>
              <a:ahLst/>
              <a:cxnLst/>
              <a:rect b="b" l="0" r="r" t="0"/>
              <a:pathLst>
                <a:path h="1" w="4">
                  <a:moveTo>
                    <a:pt x="4"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35" name="Google Shape;5349;p79">
              <a:extLst>
                <a:ext uri="{D1C9A600-0427-4B27-A0C6-39BFABC9FC85}">
                  <a16:creationId xmlns:a16="http://schemas.microsoft.com/office/drawing/2010/main" id="{F93FD229-2839-4235-BE70-6C499C1761DD}"/>
                </a:ext>
              </a:extLst>
            </p:cNvPr>
            <p:cNvSpPr/>
            <p:nvPr/>
          </p:nvSpPr>
          <p:spPr>
            <a:xfrm rot="0">
              <a:off x="1378646" y="1928916"/>
              <a:ext cx="3435" cy="5716"/>
            </a:xfrm>
            <a:custGeom>
              <a:avLst/>
              <a:gdLst/>
              <a:ahLst/>
              <a:cxnLst/>
              <a:rect b="b" l="0" r="r" t="0"/>
              <a:pathLst>
                <a:path h="421" w="253">
                  <a:moveTo>
                    <a:pt x="253" y="0"/>
                  </a:moveTo>
                  <a:lnTo>
                    <a:pt x="253" y="0"/>
                  </a:lnTo>
                  <a:cubicBezTo>
                    <a:pt x="141" y="84"/>
                    <a:pt x="64" y="207"/>
                    <a:pt x="36" y="343"/>
                  </a:cubicBezTo>
                  <a:cubicBezTo>
                    <a:pt x="32" y="368"/>
                    <a:pt x="25" y="389"/>
                    <a:pt x="15" y="410"/>
                  </a:cubicBezTo>
                  <a:lnTo>
                    <a:pt x="1" y="420"/>
                  </a:lnTo>
                  <a:lnTo>
                    <a:pt x="11" y="417"/>
                  </a:lnTo>
                  <a:cubicBezTo>
                    <a:pt x="25" y="392"/>
                    <a:pt x="36" y="368"/>
                    <a:pt x="39" y="343"/>
                  </a:cubicBezTo>
                  <a:cubicBezTo>
                    <a:pt x="67" y="207"/>
                    <a:pt x="141" y="84"/>
                    <a:pt x="25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36" name="Google Shape;5350;p79">
              <a:extLst>
                <a:ext uri="{53984F32-276C-4D4E-8719-50AC312FC4D6}">
                  <a16:creationId xmlns:a16="http://schemas.microsoft.com/office/drawing/2010/main" id="{BD3D8143-A2B5-47B4-B53B-2E7378DB9B8F}"/>
                </a:ext>
              </a:extLst>
            </p:cNvPr>
            <p:cNvSpPr/>
            <p:nvPr/>
          </p:nvSpPr>
          <p:spPr>
            <a:xfrm rot="0">
              <a:off x="1384078" y="1926867"/>
              <a:ext cx="204" cy="204"/>
            </a:xfrm>
            <a:custGeom>
              <a:avLst/>
              <a:gdLst/>
              <a:ahLst/>
              <a:cxnLst/>
              <a:rect b="b" l="0" r="r" t="0"/>
              <a:pathLst>
                <a:path h="15" w="15">
                  <a:moveTo>
                    <a:pt x="14" y="1"/>
                  </a:moveTo>
                  <a:lnTo>
                    <a:pt x="14" y="1"/>
                  </a:lnTo>
                  <a:lnTo>
                    <a:pt x="0"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37" name="Google Shape;5351;p79">
              <a:extLst>
                <a:ext uri="{15DDE53A-12D9-44BB-B9D0-FFBDE567A5A7}">
                  <a16:creationId xmlns:a16="http://schemas.microsoft.com/office/drawing/2010/main" id="{6B8C84DC-0A04-47A7-B304-3B99EBDAFF1D}"/>
                </a:ext>
              </a:extLst>
            </p:cNvPr>
            <p:cNvSpPr/>
            <p:nvPr/>
          </p:nvSpPr>
          <p:spPr>
            <a:xfrm rot="0">
              <a:off x="1383126" y="1927151"/>
              <a:ext cx="869" cy="869"/>
            </a:xfrm>
            <a:custGeom>
              <a:avLst/>
              <a:gdLst/>
              <a:ahLst/>
              <a:cxnLst/>
              <a:rect b="b" l="0" r="r" t="0"/>
              <a:pathLst>
                <a:path h="64" w="64">
                  <a:moveTo>
                    <a:pt x="63" y="1"/>
                  </a:moveTo>
                  <a:cubicBezTo>
                    <a:pt x="39" y="22"/>
                    <a:pt x="21" y="43"/>
                    <a:pt x="0" y="64"/>
                  </a:cubicBezTo>
                  <a:cubicBezTo>
                    <a:pt x="21" y="46"/>
                    <a:pt x="42" y="22"/>
                    <a:pt x="6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38" name="Google Shape;5352;p79">
              <a:extLst>
                <a:ext uri="{749D2797-5205-4295-8557-39F3D539B1B5}">
                  <a16:creationId xmlns:a16="http://schemas.microsoft.com/office/drawing/2010/main" id="{4A338EEE-B1E5-4F98-BF42-3802ACF2E925}"/>
                </a:ext>
              </a:extLst>
            </p:cNvPr>
            <p:cNvSpPr/>
            <p:nvPr/>
          </p:nvSpPr>
          <p:spPr>
            <a:xfrm rot="0">
              <a:off x="1378646" y="1934524"/>
              <a:ext cx="204" cy="149"/>
            </a:xfrm>
            <a:custGeom>
              <a:avLst/>
              <a:gdLst/>
              <a:ahLst/>
              <a:cxnLst/>
              <a:rect b="b" l="0" r="r" t="0"/>
              <a:pathLst>
                <a:path h="11" w="15">
                  <a:moveTo>
                    <a:pt x="15" y="0"/>
                  </a:moveTo>
                  <a:lnTo>
                    <a:pt x="6" y="7"/>
                  </a:lnTo>
                  <a:lnTo>
                    <a:pt x="6" y="7"/>
                  </a:lnTo>
                  <a:cubicBezTo>
                    <a:pt x="12" y="7"/>
                    <a:pt x="15" y="4"/>
                    <a:pt x="15" y="0"/>
                  </a:cubicBezTo>
                  <a:close/>
                  <a:moveTo>
                    <a:pt x="6" y="7"/>
                  </a:moveTo>
                  <a:cubicBezTo>
                    <a:pt x="5" y="7"/>
                    <a:pt x="5" y="7"/>
                    <a:pt x="4" y="7"/>
                  </a:cubicBezTo>
                  <a:lnTo>
                    <a:pt x="1" y="7"/>
                  </a:lnTo>
                  <a:lnTo>
                    <a:pt x="1" y="11"/>
                  </a:lnTo>
                  <a:lnTo>
                    <a:pt x="6"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39" name="Google Shape;5353;p79">
              <a:extLst>
                <a:ext uri="{6AC860A5-884D-42BB-BA06-69DA83E5EB46}">
                  <a16:creationId xmlns:a16="http://schemas.microsoft.com/office/drawing/2010/main" id="{438A52F7-4BAF-48DC-9186-8416C3124465}"/>
                </a:ext>
              </a:extLst>
            </p:cNvPr>
            <p:cNvSpPr/>
            <p:nvPr/>
          </p:nvSpPr>
          <p:spPr>
            <a:xfrm rot="0">
              <a:off x="1358213" y="1927342"/>
              <a:ext cx="394" cy="542"/>
            </a:xfrm>
            <a:custGeom>
              <a:avLst/>
              <a:gdLst/>
              <a:ahLst/>
              <a:cxnLst/>
              <a:rect b="b" l="0" r="r" t="0"/>
              <a:pathLst>
                <a:path h="40" w="29">
                  <a:moveTo>
                    <a:pt x="1" y="39"/>
                  </a:moveTo>
                  <a:lnTo>
                    <a:pt x="2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40" name="Google Shape;5354;p79">
              <a:extLst>
                <a:ext uri="{66C2D7E1-0952-461F-BE7D-D7958D579B48}">
                  <a16:creationId xmlns:a16="http://schemas.microsoft.com/office/drawing/2010/main" id="{FB021A8A-D4DE-4D1A-BD56-632AC54F477C}"/>
                </a:ext>
              </a:extLst>
            </p:cNvPr>
            <p:cNvSpPr/>
            <p:nvPr/>
          </p:nvSpPr>
          <p:spPr>
            <a:xfrm rot="0">
              <a:off x="1360874" y="1924206"/>
              <a:ext cx="109" cy="163"/>
            </a:xfrm>
            <a:custGeom>
              <a:avLst/>
              <a:gdLst/>
              <a:ahLst/>
              <a:cxnLst/>
              <a:rect b="b" l="0" r="r" t="0"/>
              <a:pathLst>
                <a:path h="12" w="8">
                  <a:moveTo>
                    <a:pt x="1" y="11"/>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41" name="Google Shape;5355;p79">
              <a:extLst>
                <a:ext uri="{253F4752-0C11-48C8-8C3C-D3947A5AD4AC}">
                  <a16:creationId xmlns:a16="http://schemas.microsoft.com/office/drawing/2010/main" id="{233B2BCA-C256-4AE0-AC39-89A1FCE42A52}"/>
                </a:ext>
              </a:extLst>
            </p:cNvPr>
            <p:cNvSpPr/>
            <p:nvPr/>
          </p:nvSpPr>
          <p:spPr>
            <a:xfrm rot="0">
              <a:off x="1361064" y="1923975"/>
              <a:ext cx="109" cy="149"/>
            </a:xfrm>
            <a:custGeom>
              <a:avLst/>
              <a:gdLst/>
              <a:ahLst/>
              <a:cxnLst/>
              <a:rect b="b" l="0" r="r" t="0"/>
              <a:pathLst>
                <a:path h="11" w="8">
                  <a:moveTo>
                    <a:pt x="1" y="11"/>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42" name="Google Shape;5356;p79">
              <a:extLst>
                <a:ext uri="{E3170919-E2D8-42E6-8FBA-77D8EECA806E}">
                  <a16:creationId xmlns:a16="http://schemas.microsoft.com/office/drawing/2010/main" id="{A7CB17BF-EBB3-4EEE-82D8-124E53A153FB}"/>
                </a:ext>
              </a:extLst>
            </p:cNvPr>
            <p:cNvSpPr/>
            <p:nvPr/>
          </p:nvSpPr>
          <p:spPr>
            <a:xfrm rot="0">
              <a:off x="1356121" y="1927912"/>
              <a:ext cx="2064" cy="2865"/>
            </a:xfrm>
            <a:custGeom>
              <a:avLst/>
              <a:gdLst/>
              <a:ahLst/>
              <a:cxnLst/>
              <a:rect b="b" l="0" r="r" t="0"/>
              <a:pathLst>
                <a:path h="211" w="152">
                  <a:moveTo>
                    <a:pt x="1" y="211"/>
                  </a:moveTo>
                  <a:lnTo>
                    <a:pt x="1" y="211"/>
                  </a:lnTo>
                  <a:cubicBezTo>
                    <a:pt x="57" y="134"/>
                    <a:pt x="106" y="64"/>
                    <a:pt x="151" y="1"/>
                  </a:cubicBezTo>
                  <a:cubicBezTo>
                    <a:pt x="106" y="64"/>
                    <a:pt x="57" y="134"/>
                    <a:pt x="1" y="2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43" name="Google Shape;5357;p79">
              <a:extLst>
                <a:ext uri="{1C2F5E42-92EF-4ECC-A588-94A8B57E22A6}">
                  <a16:creationId xmlns:a16="http://schemas.microsoft.com/office/drawing/2010/main" id="{A6A17191-132E-4F9C-921E-BE1A47D176AD}"/>
                </a:ext>
              </a:extLst>
            </p:cNvPr>
            <p:cNvSpPr/>
            <p:nvPr/>
          </p:nvSpPr>
          <p:spPr>
            <a:xfrm rot="0">
              <a:off x="1358647" y="1926826"/>
              <a:ext cx="339" cy="434"/>
            </a:xfrm>
            <a:custGeom>
              <a:avLst/>
              <a:gdLst/>
              <a:ahLst/>
              <a:cxnLst/>
              <a:rect b="b" l="0" r="r" t="0"/>
              <a:pathLst>
                <a:path h="32" w="25">
                  <a:moveTo>
                    <a:pt x="0" y="32"/>
                  </a:moveTo>
                  <a:lnTo>
                    <a:pt x="2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44" name="Google Shape;5358;p79">
              <a:extLst>
                <a:ext uri="{120DC45F-73DE-401A-A587-AEC60A6E9857}">
                  <a16:creationId xmlns:a16="http://schemas.microsoft.com/office/drawing/2010/main" id="{A69D9BF7-D024-416C-A47E-E688806FFFA3}"/>
                </a:ext>
              </a:extLst>
            </p:cNvPr>
            <p:cNvSpPr/>
            <p:nvPr/>
          </p:nvSpPr>
          <p:spPr>
            <a:xfrm rot="0">
              <a:off x="1377465" y="1910085"/>
              <a:ext cx="1955" cy="14"/>
            </a:xfrm>
            <a:custGeom>
              <a:avLst/>
              <a:gdLst/>
              <a:ahLst/>
              <a:cxnLst/>
              <a:rect b="b" l="0" r="r" t="0"/>
              <a:pathLst>
                <a:path h="1" w="144">
                  <a:moveTo>
                    <a:pt x="144" y="1"/>
                  </a:moveTo>
                  <a:lnTo>
                    <a:pt x="144" y="1"/>
                  </a:lnTo>
                  <a:lnTo>
                    <a:pt x="0" y="1"/>
                  </a:lnTo>
                  <a:cubicBezTo>
                    <a:pt x="60" y="1"/>
                    <a:pt x="105" y="1"/>
                    <a:pt x="14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45" name="Google Shape;5359;p79">
              <a:extLst>
                <a:ext uri="{CAFE54AE-9A5E-49F9-B8CA-7AC093575467}">
                  <a16:creationId xmlns:a16="http://schemas.microsoft.com/office/drawing/2010/main" id="{FB798081-1D7D-4879-A52C-DFD7B3780FA2}"/>
                </a:ext>
              </a:extLst>
            </p:cNvPr>
            <p:cNvSpPr/>
            <p:nvPr/>
          </p:nvSpPr>
          <p:spPr>
            <a:xfrm rot="0">
              <a:off x="1359787" y="1925440"/>
              <a:ext cx="204" cy="299"/>
            </a:xfrm>
            <a:custGeom>
              <a:avLst/>
              <a:gdLst/>
              <a:ahLst/>
              <a:cxnLst/>
              <a:rect b="b" l="0" r="r" t="0"/>
              <a:pathLst>
                <a:path h="22" w="15">
                  <a:moveTo>
                    <a:pt x="0" y="22"/>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46" name="Google Shape;5360;p79">
              <a:extLst>
                <a:ext uri="{DB6BCCB4-8F55-4ABC-A270-C6A057A2430A}">
                  <a16:creationId xmlns:a16="http://schemas.microsoft.com/office/drawing/2010/main" id="{1D1F3CC6-286F-4CB8-9436-0FCAB5E532F4}"/>
                </a:ext>
              </a:extLst>
            </p:cNvPr>
            <p:cNvSpPr/>
            <p:nvPr/>
          </p:nvSpPr>
          <p:spPr>
            <a:xfrm rot="0">
              <a:off x="1359448" y="1925875"/>
              <a:ext cx="258" cy="339"/>
            </a:xfrm>
            <a:custGeom>
              <a:avLst/>
              <a:gdLst/>
              <a:ahLst/>
              <a:cxnLst/>
              <a:rect b="b" l="0" r="r" t="0"/>
              <a:pathLst>
                <a:path h="25" w="19">
                  <a:moveTo>
                    <a:pt x="1" y="25"/>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47" name="Google Shape;5361;p79">
              <a:extLst>
                <a:ext uri="{F57BCCE0-AD88-46DF-8B97-12A3B36CCE4A}">
                  <a16:creationId xmlns:a16="http://schemas.microsoft.com/office/drawing/2010/main" id="{DAF1117B-DC7B-4E0A-BCAB-256E49FC123D}"/>
                </a:ext>
              </a:extLst>
            </p:cNvPr>
            <p:cNvSpPr/>
            <p:nvPr/>
          </p:nvSpPr>
          <p:spPr>
            <a:xfrm rot="0">
              <a:off x="1360112" y="1925115"/>
              <a:ext cx="163" cy="204"/>
            </a:xfrm>
            <a:custGeom>
              <a:avLst/>
              <a:gdLst/>
              <a:ahLst/>
              <a:cxnLst/>
              <a:rect b="b" l="0" r="r" t="0"/>
              <a:pathLst>
                <a:path h="15" w="12">
                  <a:moveTo>
                    <a:pt x="1" y="14"/>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48" name="Google Shape;5362;p79">
              <a:extLst>
                <a:ext uri="{1F67A945-E0FA-480F-9726-BC68FCAC08AC}">
                  <a16:creationId xmlns:a16="http://schemas.microsoft.com/office/drawing/2010/main" id="{158937E2-2FED-4596-BF5B-BB2F32E5A1DA}"/>
                </a:ext>
              </a:extLst>
            </p:cNvPr>
            <p:cNvSpPr/>
            <p:nvPr/>
          </p:nvSpPr>
          <p:spPr>
            <a:xfrm rot="0">
              <a:off x="1361213" y="1923784"/>
              <a:ext cx="149" cy="149"/>
            </a:xfrm>
            <a:custGeom>
              <a:avLst/>
              <a:gdLst/>
              <a:ahLst/>
              <a:cxnLst/>
              <a:rect b="b" l="0" r="r" t="0"/>
              <a:pathLst>
                <a:path h="11" w="11">
                  <a:moveTo>
                    <a:pt x="0" y="11"/>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49" name="Google Shape;5363;p79">
              <a:extLst>
                <a:ext uri="{D9A9AB48-1CD0-4DDE-B066-52F77DA092DF}">
                  <a16:creationId xmlns:a16="http://schemas.microsoft.com/office/drawing/2010/main" id="{CE73DC37-91B4-4442-A4F8-3C54C5F08527}"/>
                </a:ext>
              </a:extLst>
            </p:cNvPr>
            <p:cNvSpPr/>
            <p:nvPr/>
          </p:nvSpPr>
          <p:spPr>
            <a:xfrm rot="0">
              <a:off x="1360643" y="1924450"/>
              <a:ext cx="149" cy="204"/>
            </a:xfrm>
            <a:custGeom>
              <a:avLst/>
              <a:gdLst/>
              <a:ahLst/>
              <a:cxnLst/>
              <a:rect b="b" l="0" r="r" t="0"/>
              <a:pathLst>
                <a:path h="15" w="11">
                  <a:moveTo>
                    <a:pt x="0" y="14"/>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50" name="Google Shape;5364;p79">
              <a:extLst>
                <a:ext uri="{6B7CF3C4-AFD1-44CD-9603-9F46FB2E744A}">
                  <a16:creationId xmlns:a16="http://schemas.microsoft.com/office/drawing/2010/main" id="{0028036A-4E84-429D-A899-963EB10D5728}"/>
                </a:ext>
              </a:extLst>
            </p:cNvPr>
            <p:cNvSpPr/>
            <p:nvPr/>
          </p:nvSpPr>
          <p:spPr>
            <a:xfrm rot="0">
              <a:off x="1360398" y="1924735"/>
              <a:ext cx="163" cy="244"/>
            </a:xfrm>
            <a:custGeom>
              <a:avLst/>
              <a:gdLst/>
              <a:ahLst/>
              <a:cxnLst/>
              <a:rect b="b" l="0" r="r" t="0"/>
              <a:pathLst>
                <a:path h="18" w="12">
                  <a:moveTo>
                    <a:pt x="1" y="18"/>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51" name="Google Shape;5365;p79">
              <a:extLst>
                <a:ext uri="{C0A5AE3B-2FE8-4EDE-91CE-BF8A31D0B2A5}">
                  <a16:creationId xmlns:a16="http://schemas.microsoft.com/office/drawing/2010/main" id="{ACB6FB01-7A65-45DC-BADA-A40890965CAE}"/>
                </a:ext>
              </a:extLst>
            </p:cNvPr>
            <p:cNvSpPr/>
            <p:nvPr/>
          </p:nvSpPr>
          <p:spPr>
            <a:xfrm rot="0">
              <a:off x="1359068" y="1926351"/>
              <a:ext cx="258" cy="339"/>
            </a:xfrm>
            <a:custGeom>
              <a:avLst/>
              <a:gdLst/>
              <a:ahLst/>
              <a:cxnLst/>
              <a:rect b="b" l="0" r="r" t="0"/>
              <a:pathLst>
                <a:path h="25" w="19">
                  <a:moveTo>
                    <a:pt x="1" y="25"/>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52" name="Google Shape;5366;p79">
              <a:extLst>
                <a:ext uri="{4D11B715-4EC3-47BC-B2C0-BA5E940E3F46}">
                  <a16:creationId xmlns:a16="http://schemas.microsoft.com/office/drawing/2010/main" id="{49F1259F-6113-4896-81BF-87CD0C7BD260}"/>
                </a:ext>
              </a:extLst>
            </p:cNvPr>
            <p:cNvSpPr/>
            <p:nvPr/>
          </p:nvSpPr>
          <p:spPr>
            <a:xfrm rot="0">
              <a:off x="1380833" y="1905333"/>
              <a:ext cx="7386" cy="17841"/>
            </a:xfrm>
            <a:custGeom>
              <a:avLst/>
              <a:gdLst/>
              <a:ahLst/>
              <a:cxnLst/>
              <a:rect b="b" l="0" r="r" t="0"/>
              <a:pathLst>
                <a:path h="1314" w="544">
                  <a:moveTo>
                    <a:pt x="397" y="1"/>
                  </a:moveTo>
                  <a:cubicBezTo>
                    <a:pt x="341" y="4"/>
                    <a:pt x="250" y="120"/>
                    <a:pt x="194" y="193"/>
                  </a:cubicBezTo>
                  <a:lnTo>
                    <a:pt x="173" y="225"/>
                  </a:lnTo>
                  <a:cubicBezTo>
                    <a:pt x="155" y="246"/>
                    <a:pt x="141" y="267"/>
                    <a:pt x="127" y="281"/>
                  </a:cubicBezTo>
                  <a:lnTo>
                    <a:pt x="127" y="284"/>
                  </a:lnTo>
                  <a:lnTo>
                    <a:pt x="120" y="291"/>
                  </a:lnTo>
                  <a:lnTo>
                    <a:pt x="116" y="298"/>
                  </a:lnTo>
                  <a:lnTo>
                    <a:pt x="109" y="305"/>
                  </a:lnTo>
                  <a:lnTo>
                    <a:pt x="106" y="309"/>
                  </a:lnTo>
                  <a:lnTo>
                    <a:pt x="99" y="316"/>
                  </a:lnTo>
                  <a:lnTo>
                    <a:pt x="95" y="319"/>
                  </a:lnTo>
                  <a:lnTo>
                    <a:pt x="88" y="323"/>
                  </a:lnTo>
                  <a:lnTo>
                    <a:pt x="85" y="326"/>
                  </a:lnTo>
                  <a:lnTo>
                    <a:pt x="78" y="330"/>
                  </a:lnTo>
                  <a:lnTo>
                    <a:pt x="74" y="333"/>
                  </a:lnTo>
                  <a:lnTo>
                    <a:pt x="64" y="333"/>
                  </a:lnTo>
                  <a:cubicBezTo>
                    <a:pt x="53" y="337"/>
                    <a:pt x="43" y="340"/>
                    <a:pt x="32" y="340"/>
                  </a:cubicBezTo>
                  <a:lnTo>
                    <a:pt x="1" y="1314"/>
                  </a:lnTo>
                  <a:lnTo>
                    <a:pt x="155" y="1293"/>
                  </a:lnTo>
                  <a:cubicBezTo>
                    <a:pt x="190" y="1188"/>
                    <a:pt x="253" y="1093"/>
                    <a:pt x="341" y="1023"/>
                  </a:cubicBezTo>
                  <a:cubicBezTo>
                    <a:pt x="418" y="963"/>
                    <a:pt x="397" y="771"/>
                    <a:pt x="376" y="603"/>
                  </a:cubicBezTo>
                  <a:cubicBezTo>
                    <a:pt x="351" y="379"/>
                    <a:pt x="323" y="148"/>
                    <a:pt x="512" y="102"/>
                  </a:cubicBezTo>
                  <a:cubicBezTo>
                    <a:pt x="523" y="99"/>
                    <a:pt x="533" y="95"/>
                    <a:pt x="544" y="88"/>
                  </a:cubicBezTo>
                  <a:cubicBezTo>
                    <a:pt x="523" y="74"/>
                    <a:pt x="505" y="60"/>
                    <a:pt x="491" y="46"/>
                  </a:cubicBezTo>
                  <a:lnTo>
                    <a:pt x="470" y="32"/>
                  </a:lnTo>
                  <a:lnTo>
                    <a:pt x="456" y="22"/>
                  </a:lnTo>
                  <a:lnTo>
                    <a:pt x="449" y="22"/>
                  </a:lnTo>
                  <a:cubicBezTo>
                    <a:pt x="435" y="8"/>
                    <a:pt x="418" y="1"/>
                    <a:pt x="39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53" name="Google Shape;5367;p79">
              <a:extLst>
                <a:ext uri="{6B647DC5-CCA1-49FC-A79F-37B2B490A71C}">
                  <a16:creationId xmlns:a16="http://schemas.microsoft.com/office/drawing/2010/main" id="{4C0A8C2F-D47D-4024-900C-DB212DF066D7}"/>
                </a:ext>
              </a:extLst>
            </p:cNvPr>
            <p:cNvSpPr/>
            <p:nvPr/>
          </p:nvSpPr>
          <p:spPr>
            <a:xfrm rot="0">
              <a:off x="1381973" y="1909664"/>
              <a:ext cx="109" cy="54"/>
            </a:xfrm>
            <a:custGeom>
              <a:avLst/>
              <a:gdLst/>
              <a:ahLst/>
              <a:cxnLst/>
              <a:rect b="b" l="0" r="r" t="0"/>
              <a:pathLst>
                <a:path h="4" w="8">
                  <a:moveTo>
                    <a:pt x="1" y="4"/>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54" name="Google Shape;5368;p79">
              <a:extLst>
                <a:ext uri="{A9AECE76-8EA2-4C11-8579-CFD4ED86E1D1}">
                  <a16:creationId xmlns:a16="http://schemas.microsoft.com/office/drawing/2010/main" id="{53473ACF-1075-43BD-A1DF-5B8BCC17C93D}"/>
                </a:ext>
              </a:extLst>
            </p:cNvPr>
            <p:cNvSpPr/>
            <p:nvPr/>
          </p:nvSpPr>
          <p:spPr>
            <a:xfrm rot="0">
              <a:off x="1381837" y="1909800"/>
              <a:ext cx="109" cy="14"/>
            </a:xfrm>
            <a:custGeom>
              <a:avLst/>
              <a:gdLst/>
              <a:ahLst/>
              <a:cxnLst/>
              <a:rect b="b" l="0" r="r" t="0"/>
              <a:pathLst>
                <a:path h="1" w="8">
                  <a:moveTo>
                    <a:pt x="0" y="1"/>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55" name="Google Shape;5369;p79">
              <a:extLst>
                <a:ext uri="{3F63E956-D306-4A47-ABB5-0390F4306742}">
                  <a16:creationId xmlns:a16="http://schemas.microsoft.com/office/drawing/2010/main" id="{227B19CE-6F91-4043-BD3A-DAD61B7874BE}"/>
                </a:ext>
              </a:extLst>
            </p:cNvPr>
            <p:cNvSpPr/>
            <p:nvPr/>
          </p:nvSpPr>
          <p:spPr>
            <a:xfrm rot="0">
              <a:off x="1386970" y="1905618"/>
              <a:ext cx="68" cy="68"/>
            </a:xfrm>
            <a:custGeom>
              <a:avLst/>
              <a:gdLst/>
              <a:ahLst/>
              <a:cxnLst/>
              <a:rect b="b" l="0" r="r" t="0"/>
              <a:pathLst>
                <a:path h="5" w="5">
                  <a:moveTo>
                    <a:pt x="1" y="1"/>
                  </a:moveTo>
                  <a:lnTo>
                    <a:pt x="4"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56" name="Google Shape;5370;p79">
              <a:extLst>
                <a:ext uri="{12B8E864-E3CC-48E2-BD71-815A86F50F51}">
                  <a16:creationId xmlns:a16="http://schemas.microsoft.com/office/drawing/2010/main" id="{C4EB8B9C-1069-4EC0-BDCB-93B6BF908FF7}"/>
                </a:ext>
              </a:extLst>
            </p:cNvPr>
            <p:cNvSpPr/>
            <p:nvPr/>
          </p:nvSpPr>
          <p:spPr>
            <a:xfrm rot="0">
              <a:off x="1382123" y="1909514"/>
              <a:ext cx="109" cy="109"/>
            </a:xfrm>
            <a:custGeom>
              <a:avLst/>
              <a:gdLst/>
              <a:ahLst/>
              <a:cxnLst/>
              <a:rect b="b" l="0" r="r" t="0"/>
              <a:pathLst>
                <a:path h="8" w="8">
                  <a:moveTo>
                    <a:pt x="7"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57" name="Google Shape;5371;p79">
              <a:extLst>
                <a:ext uri="{23B2EC6D-BA75-4091-875B-C8330B17DC0B}">
                  <a16:creationId xmlns:a16="http://schemas.microsoft.com/office/drawing/2010/main" id="{328FE884-304C-4A33-B43B-D06D1A8D1D51}"/>
                </a:ext>
              </a:extLst>
            </p:cNvPr>
            <p:cNvSpPr/>
            <p:nvPr/>
          </p:nvSpPr>
          <p:spPr>
            <a:xfrm rot="0">
              <a:off x="1382542" y="1908374"/>
              <a:ext cx="584" cy="774"/>
            </a:xfrm>
            <a:custGeom>
              <a:avLst/>
              <a:gdLst/>
              <a:ahLst/>
              <a:cxnLst/>
              <a:rect b="b" l="0" r="r" t="0"/>
              <a:pathLst>
                <a:path h="57" w="43">
                  <a:moveTo>
                    <a:pt x="1" y="57"/>
                  </a:moveTo>
                  <a:cubicBezTo>
                    <a:pt x="11" y="43"/>
                    <a:pt x="25" y="22"/>
                    <a:pt x="43" y="1"/>
                  </a:cubicBezTo>
                  <a:cubicBezTo>
                    <a:pt x="25" y="22"/>
                    <a:pt x="11" y="43"/>
                    <a:pt x="1" y="5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58" name="Google Shape;5372;p79">
              <a:extLst>
                <a:ext uri="{AE0DE769-058E-494F-8EC1-61803FA8B5C7}">
                  <a16:creationId xmlns:a16="http://schemas.microsoft.com/office/drawing/2010/main" id="{6088A5E6-DC34-4595-82EC-7C8DD3145E27}"/>
                </a:ext>
              </a:extLst>
            </p:cNvPr>
            <p:cNvSpPr/>
            <p:nvPr/>
          </p:nvSpPr>
          <p:spPr>
            <a:xfrm rot="0">
              <a:off x="1387214" y="1905767"/>
              <a:ext cx="244" cy="204"/>
            </a:xfrm>
            <a:custGeom>
              <a:avLst/>
              <a:gdLst/>
              <a:ahLst/>
              <a:cxnLst/>
              <a:rect b="b" l="0" r="r" t="0"/>
              <a:pathLst>
                <a:path h="15" w="18">
                  <a:moveTo>
                    <a:pt x="0" y="0"/>
                  </a:moveTo>
                  <a:lnTo>
                    <a:pt x="18"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59" name="Google Shape;5373;p79">
              <a:extLst>
                <a:ext uri="{A4FE0ED5-25F7-4E27-8515-D6A58E99F414}">
                  <a16:creationId xmlns:a16="http://schemas.microsoft.com/office/drawing/2010/main" id="{66739648-870E-4E74-9072-119057999066}"/>
                </a:ext>
              </a:extLst>
            </p:cNvPr>
            <p:cNvSpPr/>
            <p:nvPr/>
          </p:nvSpPr>
          <p:spPr>
            <a:xfrm rot="0">
              <a:off x="1382407" y="1909189"/>
              <a:ext cx="109" cy="149"/>
            </a:xfrm>
            <a:custGeom>
              <a:avLst/>
              <a:gdLst/>
              <a:ahLst/>
              <a:cxnLst/>
              <a:rect b="b" l="0" r="r" t="0"/>
              <a:pathLst>
                <a:path h="11" w="8">
                  <a:moveTo>
                    <a:pt x="0" y="11"/>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60" name="Google Shape;5374;p79">
              <a:extLst>
                <a:ext uri="{021E7235-FBA9-4249-9909-EA5D74458C89}">
                  <a16:creationId xmlns:a16="http://schemas.microsoft.com/office/drawing/2010/main" id="{B0A8A017-92B0-487D-9BC1-F4911B65ABD4}"/>
                </a:ext>
              </a:extLst>
            </p:cNvPr>
            <p:cNvSpPr/>
            <p:nvPr/>
          </p:nvSpPr>
          <p:spPr>
            <a:xfrm rot="0">
              <a:off x="1381593" y="1909949"/>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61" name="Google Shape;5375;p79">
              <a:extLst>
                <a:ext uri="{3541CDB5-3838-4364-AF24-0679CD9B7626}">
                  <a16:creationId xmlns:a16="http://schemas.microsoft.com/office/drawing/2010/main" id="{D55FD8F3-CB10-4B9F-801B-22AD87F39318}"/>
                </a:ext>
              </a:extLst>
            </p:cNvPr>
            <p:cNvSpPr/>
            <p:nvPr/>
          </p:nvSpPr>
          <p:spPr>
            <a:xfrm rot="0">
              <a:off x="1387499" y="1905957"/>
              <a:ext cx="720" cy="584"/>
            </a:xfrm>
            <a:custGeom>
              <a:avLst/>
              <a:gdLst/>
              <a:ahLst/>
              <a:cxnLst/>
              <a:rect b="b" l="0" r="r" t="0"/>
              <a:pathLst>
                <a:path h="43" w="53">
                  <a:moveTo>
                    <a:pt x="0" y="0"/>
                  </a:moveTo>
                  <a:cubicBezTo>
                    <a:pt x="14" y="14"/>
                    <a:pt x="32" y="25"/>
                    <a:pt x="53" y="42"/>
                  </a:cubicBezTo>
                  <a:cubicBezTo>
                    <a:pt x="32" y="25"/>
                    <a:pt x="14"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62" name="Google Shape;5376;p79">
              <a:extLst>
                <a:ext uri="{0366AA7D-9B4E-4A43-97CC-BC50326A0C58}">
                  <a16:creationId xmlns:a16="http://schemas.microsoft.com/office/drawing/2010/main" id="{6CD3B000-0632-4F44-8A6B-D7D6BE96890F}"/>
                </a:ext>
              </a:extLst>
            </p:cNvPr>
            <p:cNvSpPr/>
            <p:nvPr/>
          </p:nvSpPr>
          <p:spPr>
            <a:xfrm rot="0">
              <a:off x="1382257" y="1909379"/>
              <a:ext cx="109" cy="109"/>
            </a:xfrm>
            <a:custGeom>
              <a:avLst/>
              <a:gdLst/>
              <a:ahLst/>
              <a:cxnLst/>
              <a:rect b="b" l="0" r="r" t="0"/>
              <a:pathLst>
                <a:path h="8" w="8">
                  <a:moveTo>
                    <a:pt x="1" y="7"/>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63" name="Google Shape;5377;p79">
              <a:extLst>
                <a:ext uri="{BEC3533E-A669-454C-BD60-0B6AC3ECF739}">
                  <a16:creationId xmlns:a16="http://schemas.microsoft.com/office/drawing/2010/main" id="{D3A04261-82D3-4576-BF34-F09A07FE63E0}"/>
                </a:ext>
              </a:extLst>
            </p:cNvPr>
            <p:cNvSpPr/>
            <p:nvPr/>
          </p:nvSpPr>
          <p:spPr>
            <a:xfrm rot="0">
              <a:off x="1381688" y="1909854"/>
              <a:ext cx="109" cy="54"/>
            </a:xfrm>
            <a:custGeom>
              <a:avLst/>
              <a:gdLst/>
              <a:ahLst/>
              <a:cxnLst/>
              <a:rect b="b" l="0" r="r" t="0"/>
              <a:pathLst>
                <a:path h="4" w="8">
                  <a:moveTo>
                    <a:pt x="4" y="0"/>
                  </a:moveTo>
                  <a:lnTo>
                    <a:pt x="1" y="4"/>
                  </a:ln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64" name="Google Shape;5378;p79">
              <a:extLst>
                <a:ext uri="{3436C189-E8BA-45A6-8879-B40074AB4C63}">
                  <a16:creationId xmlns:a16="http://schemas.microsoft.com/office/drawing/2010/main" id="{ACDB9FF5-010B-42CC-AC4D-DDD9590FADBC}"/>
                </a:ext>
              </a:extLst>
            </p:cNvPr>
            <p:cNvSpPr/>
            <p:nvPr/>
          </p:nvSpPr>
          <p:spPr>
            <a:xfrm rot="0">
              <a:off x="1380833" y="1922875"/>
              <a:ext cx="2104" cy="299"/>
            </a:xfrm>
            <a:custGeom>
              <a:avLst/>
              <a:gdLst/>
              <a:ahLst/>
              <a:cxnLst/>
              <a:rect b="b" l="0" r="r" t="0"/>
              <a:pathLst>
                <a:path h="22" w="155">
                  <a:moveTo>
                    <a:pt x="155" y="1"/>
                  </a:moveTo>
                  <a:lnTo>
                    <a:pt x="155" y="1"/>
                  </a:lnTo>
                  <a:lnTo>
                    <a:pt x="1"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65" name="Google Shape;5379;p79">
              <a:extLst>
                <a:ext uri="{FE4D84AF-3001-4636-BC23-6F433638428E}">
                  <a16:creationId xmlns:a16="http://schemas.microsoft.com/office/drawing/2010/main" id="{449EE182-40F4-428E-ADC9-0E86B8BA0B1C}"/>
                </a:ext>
              </a:extLst>
            </p:cNvPr>
            <p:cNvSpPr/>
            <p:nvPr/>
          </p:nvSpPr>
          <p:spPr>
            <a:xfrm rot="0">
              <a:off x="1490539" y="1892285"/>
              <a:ext cx="19416" cy="14772"/>
            </a:xfrm>
            <a:custGeom>
              <a:avLst/>
              <a:gdLst/>
              <a:ahLst/>
              <a:cxnLst/>
              <a:rect b="b" l="0" r="r" t="0"/>
              <a:pathLst>
                <a:path h="1088" w="1430">
                  <a:moveTo>
                    <a:pt x="793" y="0"/>
                  </a:moveTo>
                  <a:cubicBezTo>
                    <a:pt x="749" y="0"/>
                    <a:pt x="711" y="8"/>
                    <a:pt x="684" y="27"/>
                  </a:cubicBezTo>
                  <a:cubicBezTo>
                    <a:pt x="659" y="45"/>
                    <a:pt x="656" y="59"/>
                    <a:pt x="652" y="69"/>
                  </a:cubicBezTo>
                  <a:cubicBezTo>
                    <a:pt x="645" y="136"/>
                    <a:pt x="757" y="262"/>
                    <a:pt x="848" y="360"/>
                  </a:cubicBezTo>
                  <a:cubicBezTo>
                    <a:pt x="964" y="489"/>
                    <a:pt x="1076" y="612"/>
                    <a:pt x="1076" y="727"/>
                  </a:cubicBezTo>
                  <a:cubicBezTo>
                    <a:pt x="1076" y="762"/>
                    <a:pt x="1058" y="794"/>
                    <a:pt x="1034" y="818"/>
                  </a:cubicBezTo>
                  <a:cubicBezTo>
                    <a:pt x="978" y="872"/>
                    <a:pt x="876" y="886"/>
                    <a:pt x="722" y="886"/>
                  </a:cubicBezTo>
                  <a:cubicBezTo>
                    <a:pt x="664" y="886"/>
                    <a:pt x="599" y="884"/>
                    <a:pt x="526" y="881"/>
                  </a:cubicBezTo>
                  <a:cubicBezTo>
                    <a:pt x="474" y="880"/>
                    <a:pt x="412" y="879"/>
                    <a:pt x="350" y="879"/>
                  </a:cubicBezTo>
                  <a:cubicBezTo>
                    <a:pt x="190" y="879"/>
                    <a:pt x="24" y="889"/>
                    <a:pt x="1" y="944"/>
                  </a:cubicBezTo>
                  <a:cubicBezTo>
                    <a:pt x="18" y="965"/>
                    <a:pt x="36" y="979"/>
                    <a:pt x="60" y="990"/>
                  </a:cubicBezTo>
                  <a:cubicBezTo>
                    <a:pt x="137" y="1035"/>
                    <a:pt x="255" y="1066"/>
                    <a:pt x="383" y="1066"/>
                  </a:cubicBezTo>
                  <a:cubicBezTo>
                    <a:pt x="462" y="1066"/>
                    <a:pt x="544" y="1055"/>
                    <a:pt x="624" y="1028"/>
                  </a:cubicBezTo>
                  <a:cubicBezTo>
                    <a:pt x="719" y="997"/>
                    <a:pt x="817" y="979"/>
                    <a:pt x="915" y="979"/>
                  </a:cubicBezTo>
                  <a:cubicBezTo>
                    <a:pt x="1065" y="983"/>
                    <a:pt x="1212" y="1018"/>
                    <a:pt x="1345" y="1088"/>
                  </a:cubicBezTo>
                  <a:lnTo>
                    <a:pt x="1345" y="1077"/>
                  </a:lnTo>
                  <a:cubicBezTo>
                    <a:pt x="1349" y="1042"/>
                    <a:pt x="1352" y="1007"/>
                    <a:pt x="1356" y="969"/>
                  </a:cubicBezTo>
                  <a:lnTo>
                    <a:pt x="1356" y="962"/>
                  </a:lnTo>
                  <a:cubicBezTo>
                    <a:pt x="1356" y="927"/>
                    <a:pt x="1359" y="892"/>
                    <a:pt x="1363" y="857"/>
                  </a:cubicBezTo>
                  <a:lnTo>
                    <a:pt x="1363" y="843"/>
                  </a:lnTo>
                  <a:cubicBezTo>
                    <a:pt x="1366" y="808"/>
                    <a:pt x="1370" y="773"/>
                    <a:pt x="1373" y="738"/>
                  </a:cubicBezTo>
                  <a:lnTo>
                    <a:pt x="1373" y="713"/>
                  </a:lnTo>
                  <a:cubicBezTo>
                    <a:pt x="1377" y="678"/>
                    <a:pt x="1380" y="647"/>
                    <a:pt x="1384" y="612"/>
                  </a:cubicBezTo>
                  <a:lnTo>
                    <a:pt x="1384" y="594"/>
                  </a:lnTo>
                  <a:cubicBezTo>
                    <a:pt x="1387" y="563"/>
                    <a:pt x="1391" y="531"/>
                    <a:pt x="1394" y="503"/>
                  </a:cubicBezTo>
                  <a:lnTo>
                    <a:pt x="1394" y="486"/>
                  </a:lnTo>
                  <a:cubicBezTo>
                    <a:pt x="1398" y="454"/>
                    <a:pt x="1401" y="423"/>
                    <a:pt x="1405" y="391"/>
                  </a:cubicBezTo>
                  <a:lnTo>
                    <a:pt x="1405" y="367"/>
                  </a:lnTo>
                  <a:cubicBezTo>
                    <a:pt x="1408" y="339"/>
                    <a:pt x="1412" y="307"/>
                    <a:pt x="1415" y="279"/>
                  </a:cubicBezTo>
                  <a:lnTo>
                    <a:pt x="1419" y="262"/>
                  </a:lnTo>
                  <a:cubicBezTo>
                    <a:pt x="1422" y="234"/>
                    <a:pt x="1426" y="209"/>
                    <a:pt x="1429" y="185"/>
                  </a:cubicBezTo>
                  <a:lnTo>
                    <a:pt x="1429" y="174"/>
                  </a:lnTo>
                  <a:cubicBezTo>
                    <a:pt x="1370" y="157"/>
                    <a:pt x="1300" y="132"/>
                    <a:pt x="1230" y="108"/>
                  </a:cubicBezTo>
                  <a:cubicBezTo>
                    <a:pt x="1077" y="57"/>
                    <a:pt x="911" y="0"/>
                    <a:pt x="79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66" name="Google Shape;5380;p79">
              <a:extLst>
                <a:ext uri="{FC7C6A49-D211-4977-A6ED-568949DB14A6}">
                  <a16:creationId xmlns:a16="http://schemas.microsoft.com/office/drawing/2010/main" id="{78B7CE55-A359-4711-A190-8D4CEABB0ADF}"/>
                </a:ext>
              </a:extLst>
            </p:cNvPr>
            <p:cNvSpPr/>
            <p:nvPr/>
          </p:nvSpPr>
          <p:spPr>
            <a:xfrm rot="0">
              <a:off x="1510647" y="1894932"/>
              <a:ext cx="23352" cy="13251"/>
            </a:xfrm>
            <a:custGeom>
              <a:avLst/>
              <a:gdLst/>
              <a:ahLst/>
              <a:cxnLst/>
              <a:rect b="b" l="0" r="r" t="0"/>
              <a:pathLst>
                <a:path h="976" w="1720">
                  <a:moveTo>
                    <a:pt x="457" y="0"/>
                  </a:moveTo>
                  <a:cubicBezTo>
                    <a:pt x="412" y="0"/>
                    <a:pt x="375" y="5"/>
                    <a:pt x="347" y="14"/>
                  </a:cubicBezTo>
                  <a:cubicBezTo>
                    <a:pt x="305" y="25"/>
                    <a:pt x="262" y="30"/>
                    <a:pt x="217" y="30"/>
                  </a:cubicBezTo>
                  <a:cubicBezTo>
                    <a:pt x="173" y="30"/>
                    <a:pt x="129" y="25"/>
                    <a:pt x="85" y="14"/>
                  </a:cubicBezTo>
                  <a:lnTo>
                    <a:pt x="85" y="25"/>
                  </a:lnTo>
                  <a:cubicBezTo>
                    <a:pt x="81" y="53"/>
                    <a:pt x="78" y="81"/>
                    <a:pt x="74" y="112"/>
                  </a:cubicBezTo>
                  <a:lnTo>
                    <a:pt x="74" y="126"/>
                  </a:lnTo>
                  <a:cubicBezTo>
                    <a:pt x="71" y="154"/>
                    <a:pt x="67" y="186"/>
                    <a:pt x="64" y="214"/>
                  </a:cubicBezTo>
                  <a:lnTo>
                    <a:pt x="64" y="231"/>
                  </a:lnTo>
                  <a:cubicBezTo>
                    <a:pt x="60" y="263"/>
                    <a:pt x="57" y="294"/>
                    <a:pt x="53" y="329"/>
                  </a:cubicBezTo>
                  <a:lnTo>
                    <a:pt x="50" y="354"/>
                  </a:lnTo>
                  <a:cubicBezTo>
                    <a:pt x="46" y="385"/>
                    <a:pt x="43" y="420"/>
                    <a:pt x="39" y="452"/>
                  </a:cubicBezTo>
                  <a:lnTo>
                    <a:pt x="39" y="476"/>
                  </a:lnTo>
                  <a:cubicBezTo>
                    <a:pt x="36" y="511"/>
                    <a:pt x="32" y="546"/>
                    <a:pt x="29" y="581"/>
                  </a:cubicBezTo>
                  <a:lnTo>
                    <a:pt x="29" y="595"/>
                  </a:lnTo>
                  <a:cubicBezTo>
                    <a:pt x="25" y="630"/>
                    <a:pt x="22" y="662"/>
                    <a:pt x="18" y="697"/>
                  </a:cubicBezTo>
                  <a:lnTo>
                    <a:pt x="18" y="714"/>
                  </a:lnTo>
                  <a:cubicBezTo>
                    <a:pt x="15" y="749"/>
                    <a:pt x="15" y="781"/>
                    <a:pt x="11" y="816"/>
                  </a:cubicBezTo>
                  <a:lnTo>
                    <a:pt x="8" y="847"/>
                  </a:lnTo>
                  <a:cubicBezTo>
                    <a:pt x="4" y="879"/>
                    <a:pt x="4" y="910"/>
                    <a:pt x="1" y="942"/>
                  </a:cubicBezTo>
                  <a:lnTo>
                    <a:pt x="1" y="956"/>
                  </a:lnTo>
                  <a:cubicBezTo>
                    <a:pt x="24" y="969"/>
                    <a:pt x="43" y="976"/>
                    <a:pt x="63" y="976"/>
                  </a:cubicBezTo>
                  <a:cubicBezTo>
                    <a:pt x="101" y="976"/>
                    <a:pt x="142" y="952"/>
                    <a:pt x="218" y="907"/>
                  </a:cubicBezTo>
                  <a:cubicBezTo>
                    <a:pt x="344" y="826"/>
                    <a:pt x="480" y="760"/>
                    <a:pt x="624" y="714"/>
                  </a:cubicBezTo>
                  <a:cubicBezTo>
                    <a:pt x="743" y="672"/>
                    <a:pt x="880" y="661"/>
                    <a:pt x="1017" y="661"/>
                  </a:cubicBezTo>
                  <a:cubicBezTo>
                    <a:pt x="1096" y="661"/>
                    <a:pt x="1176" y="665"/>
                    <a:pt x="1251" y="669"/>
                  </a:cubicBezTo>
                  <a:cubicBezTo>
                    <a:pt x="1319" y="671"/>
                    <a:pt x="1387" y="674"/>
                    <a:pt x="1450" y="674"/>
                  </a:cubicBezTo>
                  <a:cubicBezTo>
                    <a:pt x="1561" y="674"/>
                    <a:pt x="1655" y="665"/>
                    <a:pt x="1695" y="627"/>
                  </a:cubicBezTo>
                  <a:cubicBezTo>
                    <a:pt x="1713" y="606"/>
                    <a:pt x="1720" y="581"/>
                    <a:pt x="1716" y="557"/>
                  </a:cubicBezTo>
                  <a:cubicBezTo>
                    <a:pt x="1716" y="504"/>
                    <a:pt x="1664" y="434"/>
                    <a:pt x="1566" y="364"/>
                  </a:cubicBezTo>
                  <a:cubicBezTo>
                    <a:pt x="1286" y="163"/>
                    <a:pt x="731" y="0"/>
                    <a:pt x="45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67" name="Google Shape;5381;p79">
              <a:extLst>
                <a:ext uri="{2E3477B9-48FE-44D0-945D-2BD27693EE54}">
                  <a16:creationId xmlns:a16="http://schemas.microsoft.com/office/drawing/2010/main" id="{5B9ACC12-0860-4673-B7A9-830F1D95EA4F}"/>
                </a:ext>
              </a:extLst>
            </p:cNvPr>
            <p:cNvSpPr/>
            <p:nvPr/>
          </p:nvSpPr>
          <p:spPr>
            <a:xfrm rot="0">
              <a:off x="1510797" y="1904382"/>
              <a:ext cx="14" cy="258"/>
            </a:xfrm>
            <a:custGeom>
              <a:avLst/>
              <a:gdLst/>
              <a:ahLst/>
              <a:cxnLst/>
              <a:rect b="b" l="0" r="r" t="0"/>
              <a:pathLst>
                <a:path h="19" w="1">
                  <a:moveTo>
                    <a:pt x="0" y="1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68" name="Google Shape;5382;p79">
              <a:extLst>
                <a:ext uri="{4D7D0B5F-20A0-439F-876C-F87CB8A48CED}">
                  <a16:creationId xmlns:a16="http://schemas.microsoft.com/office/drawing/2010/main" id="{BFA06482-46E6-4F57-B8AA-C396CA0620A4}"/>
                </a:ext>
              </a:extLst>
            </p:cNvPr>
            <p:cNvSpPr/>
            <p:nvPr/>
          </p:nvSpPr>
          <p:spPr>
            <a:xfrm rot="0">
              <a:off x="1511598" y="1896453"/>
              <a:ext cx="14" cy="204"/>
            </a:xfrm>
            <a:custGeom>
              <a:avLst/>
              <a:gdLst/>
              <a:ahLst/>
              <a:cxnLst/>
              <a:rect b="b" l="0" r="r" t="0"/>
              <a:pathLst>
                <a:path h="15" w="1">
                  <a:moveTo>
                    <a:pt x="1" y="1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69" name="Google Shape;5383;p79">
              <a:extLst>
                <a:ext uri="{ABF3BE3E-A2D5-45A4-BBFB-C342D0F5ED25}">
                  <a16:creationId xmlns:a16="http://schemas.microsoft.com/office/drawing/2010/main" id="{5458D0B7-1E35-40C5-AEB2-6B16BAA3A2F9}"/>
                </a:ext>
              </a:extLst>
            </p:cNvPr>
            <p:cNvSpPr/>
            <p:nvPr/>
          </p:nvSpPr>
          <p:spPr>
            <a:xfrm rot="0">
              <a:off x="1510647" y="1905997"/>
              <a:ext cx="14" cy="448"/>
            </a:xfrm>
            <a:custGeom>
              <a:avLst/>
              <a:gdLst/>
              <a:ahLst/>
              <a:cxnLst/>
              <a:rect b="b" l="0" r="r" t="0"/>
              <a:pathLst>
                <a:path h="33" w="1">
                  <a:moveTo>
                    <a:pt x="1" y="32"/>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70" name="Google Shape;5384;p79">
              <a:extLst>
                <a:ext uri="{B2B01454-2982-4E18-85A8-B1A3DB557A12}">
                  <a16:creationId xmlns:a16="http://schemas.microsoft.com/office/drawing/2010/main" id="{CA524D51-7757-40DC-B21B-EE4D98A5F2A1}"/>
                </a:ext>
              </a:extLst>
            </p:cNvPr>
            <p:cNvSpPr/>
            <p:nvPr/>
          </p:nvSpPr>
          <p:spPr>
            <a:xfrm rot="0">
              <a:off x="1510552" y="1907708"/>
              <a:ext cx="14" cy="204"/>
            </a:xfrm>
            <a:custGeom>
              <a:avLst/>
              <a:gdLst/>
              <a:ahLst/>
              <a:cxnLst/>
              <a:rect b="b" l="0" r="r" t="0"/>
              <a:pathLst>
                <a:path h="15" w="1">
                  <a:moveTo>
                    <a:pt x="1" y="15"/>
                  </a:moveTo>
                  <a:lnTo>
                    <a:pt x="1" y="15"/>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71" name="Google Shape;5385;p79">
              <a:extLst>
                <a:ext uri="{E2560700-FB4A-4D2A-BD56-870D9190A31F}">
                  <a16:creationId xmlns:a16="http://schemas.microsoft.com/office/drawing/2010/main" id="{63D86580-BAD5-48BF-B07D-57217F367723}"/>
                </a:ext>
              </a:extLst>
            </p:cNvPr>
            <p:cNvSpPr/>
            <p:nvPr/>
          </p:nvSpPr>
          <p:spPr>
            <a:xfrm rot="0">
              <a:off x="1510932" y="1902821"/>
              <a:ext cx="14" cy="204"/>
            </a:xfrm>
            <a:custGeom>
              <a:avLst/>
              <a:gdLst/>
              <a:ahLst/>
              <a:cxnLst/>
              <a:rect b="b" l="0" r="r" t="0"/>
              <a:pathLst>
                <a:path h="15" w="1">
                  <a:moveTo>
                    <a:pt x="1" y="1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72" name="Google Shape;5386;p79">
              <a:extLst>
                <a:ext uri="{50723563-2520-40A1-A497-6BCF7804EB69}">
                  <a16:creationId xmlns:a16="http://schemas.microsoft.com/office/drawing/2010/main" id="{FB4D5A23-6EAA-40D0-821D-92A77942DD33}"/>
                </a:ext>
              </a:extLst>
            </p:cNvPr>
            <p:cNvSpPr/>
            <p:nvPr/>
          </p:nvSpPr>
          <p:spPr>
            <a:xfrm rot="0">
              <a:off x="1511082" y="1901055"/>
              <a:ext cx="54" cy="352"/>
            </a:xfrm>
            <a:custGeom>
              <a:avLst/>
              <a:gdLst/>
              <a:ahLst/>
              <a:cxnLst/>
              <a:rect b="b" l="0" r="r" t="0"/>
              <a:pathLst>
                <a:path h="26" w="4">
                  <a:moveTo>
                    <a:pt x="0" y="25"/>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73" name="Google Shape;5387;p79">
              <a:extLst>
                <a:ext uri="{A0E298C7-EF37-468E-B838-1335D37B965A}">
                  <a16:creationId xmlns:a16="http://schemas.microsoft.com/office/drawing/2010/main" id="{78199CF5-7BE1-4544-A21D-987848EE623E}"/>
                </a:ext>
              </a:extLst>
            </p:cNvPr>
            <p:cNvSpPr/>
            <p:nvPr/>
          </p:nvSpPr>
          <p:spPr>
            <a:xfrm rot="0">
              <a:off x="1511462" y="1897824"/>
              <a:ext cx="14" cy="258"/>
            </a:xfrm>
            <a:custGeom>
              <a:avLst/>
              <a:gdLst/>
              <a:ahLst/>
              <a:cxnLst/>
              <a:rect b="b" l="0" r="r" t="0"/>
              <a:pathLst>
                <a:path h="19" w="1">
                  <a:moveTo>
                    <a:pt x="0" y="1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74" name="Google Shape;5388;p79">
              <a:extLst>
                <a:ext uri="{C9613DDA-1F52-4785-BB58-6AFFBAB8922A}">
                  <a16:creationId xmlns:a16="http://schemas.microsoft.com/office/drawing/2010/main" id="{2F346866-31FD-4578-A413-BB8786F7BFC2}"/>
                </a:ext>
              </a:extLst>
            </p:cNvPr>
            <p:cNvSpPr/>
            <p:nvPr/>
          </p:nvSpPr>
          <p:spPr>
            <a:xfrm rot="0">
              <a:off x="1511272" y="1899399"/>
              <a:ext cx="54" cy="339"/>
            </a:xfrm>
            <a:custGeom>
              <a:avLst/>
              <a:gdLst/>
              <a:ahLst/>
              <a:cxnLst/>
              <a:rect b="b" l="0" r="r" t="0"/>
              <a:pathLst>
                <a:path h="25" w="4">
                  <a:moveTo>
                    <a:pt x="0" y="25"/>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75" name="Google Shape;5389;p79">
              <a:extLst>
                <a:ext uri="{9DFF0040-6867-40AC-959C-C49EC90ADAB6}">
                  <a16:creationId xmlns:a16="http://schemas.microsoft.com/office/drawing/2010/main" id="{A12BB054-D606-49EB-B4B7-3D351426A6F2}"/>
                </a:ext>
              </a:extLst>
            </p:cNvPr>
            <p:cNvSpPr/>
            <p:nvPr/>
          </p:nvSpPr>
          <p:spPr>
            <a:xfrm rot="0">
              <a:off x="1511788" y="1895068"/>
              <a:ext cx="14" cy="163"/>
            </a:xfrm>
            <a:custGeom>
              <a:avLst/>
              <a:gdLst/>
              <a:ahLst/>
              <a:cxnLst/>
              <a:rect b="b" l="0" r="r" t="0"/>
              <a:pathLst>
                <a:path h="12" w="1">
                  <a:moveTo>
                    <a:pt x="1"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76" name="Google Shape;5390;p79">
              <a:extLst>
                <a:ext uri="{90885BE2-3BDA-4A61-9256-E9C0F90E23AC}">
                  <a16:creationId xmlns:a16="http://schemas.microsoft.com/office/drawing/2010/main" id="{1692668F-AB97-4AE7-9B1A-752D116E0DD1}"/>
                </a:ext>
              </a:extLst>
            </p:cNvPr>
            <p:cNvSpPr/>
            <p:nvPr/>
          </p:nvSpPr>
          <p:spPr>
            <a:xfrm rot="0">
              <a:off x="1394193" y="1931619"/>
              <a:ext cx="29585" cy="30481"/>
            </a:xfrm>
            <a:custGeom>
              <a:avLst/>
              <a:gdLst/>
              <a:ahLst/>
              <a:cxnLst/>
              <a:rect b="b" l="0" r="r" t="0"/>
              <a:pathLst>
                <a:path h="2245" w="2179">
                  <a:moveTo>
                    <a:pt x="2164" y="1"/>
                  </a:moveTo>
                  <a:lnTo>
                    <a:pt x="2136" y="8"/>
                  </a:lnTo>
                  <a:lnTo>
                    <a:pt x="2108" y="15"/>
                  </a:lnTo>
                  <a:lnTo>
                    <a:pt x="2084" y="22"/>
                  </a:lnTo>
                  <a:lnTo>
                    <a:pt x="2063" y="29"/>
                  </a:lnTo>
                  <a:lnTo>
                    <a:pt x="2031" y="39"/>
                  </a:lnTo>
                  <a:lnTo>
                    <a:pt x="2007" y="50"/>
                  </a:lnTo>
                  <a:lnTo>
                    <a:pt x="1986" y="60"/>
                  </a:lnTo>
                  <a:lnTo>
                    <a:pt x="1951" y="78"/>
                  </a:lnTo>
                  <a:lnTo>
                    <a:pt x="1933" y="85"/>
                  </a:lnTo>
                  <a:lnTo>
                    <a:pt x="1905" y="102"/>
                  </a:lnTo>
                  <a:lnTo>
                    <a:pt x="1881" y="116"/>
                  </a:lnTo>
                  <a:lnTo>
                    <a:pt x="1863" y="123"/>
                  </a:lnTo>
                  <a:lnTo>
                    <a:pt x="1832" y="144"/>
                  </a:lnTo>
                  <a:lnTo>
                    <a:pt x="1818" y="151"/>
                  </a:lnTo>
                  <a:lnTo>
                    <a:pt x="1786" y="172"/>
                  </a:lnTo>
                  <a:cubicBezTo>
                    <a:pt x="1709" y="218"/>
                    <a:pt x="1660" y="249"/>
                    <a:pt x="1618" y="253"/>
                  </a:cubicBezTo>
                  <a:cubicBezTo>
                    <a:pt x="1606" y="254"/>
                    <a:pt x="1593" y="254"/>
                    <a:pt x="1580" y="254"/>
                  </a:cubicBezTo>
                  <a:cubicBezTo>
                    <a:pt x="1550" y="254"/>
                    <a:pt x="1518" y="252"/>
                    <a:pt x="1489" y="249"/>
                  </a:cubicBezTo>
                  <a:cubicBezTo>
                    <a:pt x="1439" y="245"/>
                    <a:pt x="1390" y="242"/>
                    <a:pt x="1345" y="242"/>
                  </a:cubicBezTo>
                  <a:cubicBezTo>
                    <a:pt x="1242" y="242"/>
                    <a:pt x="1160" y="259"/>
                    <a:pt x="1145" y="319"/>
                  </a:cubicBezTo>
                  <a:cubicBezTo>
                    <a:pt x="1082" y="582"/>
                    <a:pt x="753" y="610"/>
                    <a:pt x="491" y="627"/>
                  </a:cubicBezTo>
                  <a:cubicBezTo>
                    <a:pt x="487" y="627"/>
                    <a:pt x="483" y="627"/>
                    <a:pt x="479" y="627"/>
                  </a:cubicBezTo>
                  <a:cubicBezTo>
                    <a:pt x="438" y="627"/>
                    <a:pt x="397" y="644"/>
                    <a:pt x="368" y="669"/>
                  </a:cubicBezTo>
                  <a:cubicBezTo>
                    <a:pt x="340" y="704"/>
                    <a:pt x="358" y="771"/>
                    <a:pt x="368" y="816"/>
                  </a:cubicBezTo>
                  <a:cubicBezTo>
                    <a:pt x="375" y="848"/>
                    <a:pt x="379" y="876"/>
                    <a:pt x="375" y="904"/>
                  </a:cubicBezTo>
                  <a:cubicBezTo>
                    <a:pt x="375" y="914"/>
                    <a:pt x="372" y="921"/>
                    <a:pt x="368" y="928"/>
                  </a:cubicBezTo>
                  <a:lnTo>
                    <a:pt x="368" y="932"/>
                  </a:lnTo>
                  <a:cubicBezTo>
                    <a:pt x="344" y="984"/>
                    <a:pt x="232" y="1072"/>
                    <a:pt x="186" y="1107"/>
                  </a:cubicBezTo>
                  <a:lnTo>
                    <a:pt x="176" y="1114"/>
                  </a:lnTo>
                  <a:lnTo>
                    <a:pt x="4" y="1152"/>
                  </a:lnTo>
                  <a:cubicBezTo>
                    <a:pt x="1" y="1195"/>
                    <a:pt x="22" y="1233"/>
                    <a:pt x="60" y="1251"/>
                  </a:cubicBezTo>
                  <a:cubicBezTo>
                    <a:pt x="165" y="1307"/>
                    <a:pt x="277" y="1436"/>
                    <a:pt x="396" y="1573"/>
                  </a:cubicBezTo>
                  <a:cubicBezTo>
                    <a:pt x="515" y="1709"/>
                    <a:pt x="631" y="1842"/>
                    <a:pt x="725" y="1891"/>
                  </a:cubicBezTo>
                  <a:cubicBezTo>
                    <a:pt x="816" y="1937"/>
                    <a:pt x="886" y="2014"/>
                    <a:pt x="925" y="2101"/>
                  </a:cubicBezTo>
                  <a:lnTo>
                    <a:pt x="1121" y="2101"/>
                  </a:lnTo>
                  <a:lnTo>
                    <a:pt x="1142" y="2105"/>
                  </a:lnTo>
                  <a:lnTo>
                    <a:pt x="1156" y="2108"/>
                  </a:lnTo>
                  <a:lnTo>
                    <a:pt x="1177" y="2115"/>
                  </a:lnTo>
                  <a:lnTo>
                    <a:pt x="1187" y="2119"/>
                  </a:lnTo>
                  <a:cubicBezTo>
                    <a:pt x="1194" y="2122"/>
                    <a:pt x="1205" y="2126"/>
                    <a:pt x="1215" y="2129"/>
                  </a:cubicBezTo>
                  <a:cubicBezTo>
                    <a:pt x="1264" y="2144"/>
                    <a:pt x="1316" y="2154"/>
                    <a:pt x="1370" y="2154"/>
                  </a:cubicBezTo>
                  <a:cubicBezTo>
                    <a:pt x="1378" y="2154"/>
                    <a:pt x="1386" y="2154"/>
                    <a:pt x="1394" y="2154"/>
                  </a:cubicBezTo>
                  <a:lnTo>
                    <a:pt x="1426" y="2154"/>
                  </a:lnTo>
                  <a:cubicBezTo>
                    <a:pt x="1552" y="2157"/>
                    <a:pt x="1681" y="2161"/>
                    <a:pt x="1765" y="2224"/>
                  </a:cubicBezTo>
                  <a:cubicBezTo>
                    <a:pt x="1772" y="2227"/>
                    <a:pt x="1776" y="2231"/>
                    <a:pt x="1783" y="2234"/>
                  </a:cubicBezTo>
                  <a:lnTo>
                    <a:pt x="1790" y="2238"/>
                  </a:lnTo>
                  <a:lnTo>
                    <a:pt x="1807" y="2241"/>
                  </a:lnTo>
                  <a:lnTo>
                    <a:pt x="1814" y="2241"/>
                  </a:lnTo>
                  <a:lnTo>
                    <a:pt x="1835" y="2245"/>
                  </a:lnTo>
                  <a:lnTo>
                    <a:pt x="1877" y="2245"/>
                  </a:lnTo>
                  <a:cubicBezTo>
                    <a:pt x="1870" y="2234"/>
                    <a:pt x="1867" y="2224"/>
                    <a:pt x="1863" y="2217"/>
                  </a:cubicBezTo>
                  <a:cubicBezTo>
                    <a:pt x="1779" y="2073"/>
                    <a:pt x="1863" y="1842"/>
                    <a:pt x="1940" y="1615"/>
                  </a:cubicBezTo>
                  <a:cubicBezTo>
                    <a:pt x="1958" y="1566"/>
                    <a:pt x="1975" y="1517"/>
                    <a:pt x="1989" y="1471"/>
                  </a:cubicBezTo>
                  <a:cubicBezTo>
                    <a:pt x="2017" y="1384"/>
                    <a:pt x="2010" y="1223"/>
                    <a:pt x="2003" y="1068"/>
                  </a:cubicBezTo>
                  <a:cubicBezTo>
                    <a:pt x="1993" y="837"/>
                    <a:pt x="1982" y="617"/>
                    <a:pt x="2077" y="515"/>
                  </a:cubicBezTo>
                  <a:cubicBezTo>
                    <a:pt x="2143" y="442"/>
                    <a:pt x="2147" y="393"/>
                    <a:pt x="2150" y="277"/>
                  </a:cubicBezTo>
                  <a:cubicBezTo>
                    <a:pt x="2154" y="183"/>
                    <a:pt x="2164" y="92"/>
                    <a:pt x="217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77" name="Google Shape;5391;p79">
              <a:extLst>
                <a:ext uri="{C2D950AC-AB53-4373-A3CF-1B7C8C8BAE0A}">
                  <a16:creationId xmlns:a16="http://schemas.microsoft.com/office/drawing/2010/main" id="{6A8FE424-104D-44B9-81D2-CFBF0E8B96AD}"/>
                </a:ext>
              </a:extLst>
            </p:cNvPr>
            <p:cNvSpPr/>
            <p:nvPr/>
          </p:nvSpPr>
          <p:spPr>
            <a:xfrm rot="0">
              <a:off x="1418863" y="1933615"/>
              <a:ext cx="204" cy="109"/>
            </a:xfrm>
            <a:custGeom>
              <a:avLst/>
              <a:gdLst/>
              <a:ahLst/>
              <a:cxnLst/>
              <a:rect b="b" l="0" r="r" t="0"/>
              <a:pathLst>
                <a:path h="8" w="15">
                  <a:moveTo>
                    <a:pt x="1" y="8"/>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78" name="Google Shape;5392;p79">
              <a:extLst>
                <a:ext uri="{788663C4-B5AA-43AD-8415-0E284DA3D69E}">
                  <a16:creationId xmlns:a16="http://schemas.microsoft.com/office/drawing/2010/main" id="{0D876067-5873-4643-98A8-5441A318EE74}"/>
                </a:ext>
              </a:extLst>
            </p:cNvPr>
            <p:cNvSpPr/>
            <p:nvPr/>
          </p:nvSpPr>
          <p:spPr>
            <a:xfrm rot="0">
              <a:off x="1419488" y="1933194"/>
              <a:ext cx="244" cy="149"/>
            </a:xfrm>
            <a:custGeom>
              <a:avLst/>
              <a:gdLst/>
              <a:ahLst/>
              <a:cxnLst/>
              <a:rect b="b" l="0" r="r" t="0"/>
              <a:pathLst>
                <a:path h="11" w="18">
                  <a:moveTo>
                    <a:pt x="0" y="11"/>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79" name="Google Shape;5393;p79">
              <a:extLst>
                <a:ext uri="{1FCAE688-C928-4156-9440-5F7AF301340C}">
                  <a16:creationId xmlns:a16="http://schemas.microsoft.com/office/drawing/2010/main" id="{76A8CC0B-5F1C-4A73-A3F2-C50F69E37E54}"/>
                </a:ext>
              </a:extLst>
            </p:cNvPr>
            <p:cNvSpPr/>
            <p:nvPr/>
          </p:nvSpPr>
          <p:spPr>
            <a:xfrm rot="0">
              <a:off x="1421429" y="1932189"/>
              <a:ext cx="352" cy="163"/>
            </a:xfrm>
            <a:custGeom>
              <a:avLst/>
              <a:gdLst/>
              <a:ahLst/>
              <a:cxnLst/>
              <a:rect b="b" l="0" r="r" t="0"/>
              <a:pathLst>
                <a:path h="12" w="26">
                  <a:moveTo>
                    <a:pt x="1" y="11"/>
                  </a:moveTo>
                  <a:lnTo>
                    <a:pt x="2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80" name="Google Shape;5394;p79">
              <a:extLst>
                <a:ext uri="{E2E1ADCA-0B32-407A-866D-A601F83C1E40}">
                  <a16:creationId xmlns:a16="http://schemas.microsoft.com/office/drawing/2010/main" id="{EB5E617A-2341-4C6B-81A9-6AEC75C8F268}"/>
                </a:ext>
              </a:extLst>
            </p:cNvPr>
            <p:cNvSpPr/>
            <p:nvPr/>
          </p:nvSpPr>
          <p:spPr>
            <a:xfrm rot="0">
              <a:off x="1420058" y="1932814"/>
              <a:ext cx="394" cy="204"/>
            </a:xfrm>
            <a:custGeom>
              <a:avLst/>
              <a:gdLst/>
              <a:ahLst/>
              <a:cxnLst/>
              <a:rect b="b" l="0" r="r" t="0"/>
              <a:pathLst>
                <a:path h="15" w="29">
                  <a:moveTo>
                    <a:pt x="0" y="14"/>
                  </a:moveTo>
                  <a:lnTo>
                    <a:pt x="2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81" name="Google Shape;5395;p79">
              <a:extLst>
                <a:ext uri="{BE5BC2F1-48B8-4E8D-ADFA-82B3ED0B4626}">
                  <a16:creationId xmlns:a16="http://schemas.microsoft.com/office/drawing/2010/main" id="{870B6CA0-8A9A-4C66-9F8E-C6D9764A4932}"/>
                </a:ext>
              </a:extLst>
            </p:cNvPr>
            <p:cNvSpPr/>
            <p:nvPr/>
          </p:nvSpPr>
          <p:spPr>
            <a:xfrm rot="0">
              <a:off x="1423575" y="1931619"/>
              <a:ext cx="204" cy="14"/>
            </a:xfrm>
            <a:custGeom>
              <a:avLst/>
              <a:gdLst/>
              <a:ahLst/>
              <a:cxnLst/>
              <a:rect b="b" l="0" r="r" t="0"/>
              <a:pathLst>
                <a:path h="1" w="15">
                  <a:moveTo>
                    <a:pt x="14"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82" name="Google Shape;5396;p79">
              <a:extLst>
                <a:ext uri="{867CA909-890D-4C95-B25B-77E55837ED91}">
                  <a16:creationId xmlns:a16="http://schemas.microsoft.com/office/drawing/2010/main" id="{49D483A7-9373-482F-8B09-824B217F58F1}"/>
                </a:ext>
              </a:extLst>
            </p:cNvPr>
            <p:cNvSpPr/>
            <p:nvPr/>
          </p:nvSpPr>
          <p:spPr>
            <a:xfrm rot="0">
              <a:off x="1422190" y="1931958"/>
              <a:ext cx="299" cy="109"/>
            </a:xfrm>
            <a:custGeom>
              <a:avLst/>
              <a:gdLst/>
              <a:ahLst/>
              <a:cxnLst/>
              <a:rect b="b" l="0" r="r" t="0"/>
              <a:pathLst>
                <a:path h="8" w="22">
                  <a:moveTo>
                    <a:pt x="1" y="7"/>
                  </a:moveTo>
                  <a:lnTo>
                    <a:pt x="2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83" name="Google Shape;5397;p79">
              <a:extLst>
                <a:ext uri="{029B8342-3C83-4146-85BC-D37E9B901B11}">
                  <a16:creationId xmlns:a16="http://schemas.microsoft.com/office/drawing/2010/main" id="{CA85B8CA-290C-4898-9349-09302AF68AF5}"/>
                </a:ext>
              </a:extLst>
            </p:cNvPr>
            <p:cNvSpPr/>
            <p:nvPr/>
          </p:nvSpPr>
          <p:spPr>
            <a:xfrm rot="0">
              <a:off x="1422814" y="1931768"/>
              <a:ext cx="394" cy="109"/>
            </a:xfrm>
            <a:custGeom>
              <a:avLst/>
              <a:gdLst/>
              <a:ahLst/>
              <a:cxnLst/>
              <a:rect b="b" l="0" r="r" t="0"/>
              <a:pathLst>
                <a:path h="8" w="29">
                  <a:moveTo>
                    <a:pt x="0" y="7"/>
                  </a:moveTo>
                  <a:lnTo>
                    <a:pt x="2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84" name="Google Shape;5398;p79">
              <a:extLst>
                <a:ext uri="{0F2FA60E-EBDE-4573-8622-24F935F0378C}">
                  <a16:creationId xmlns:a16="http://schemas.microsoft.com/office/drawing/2010/main" id="{4C9D3062-EB1B-4EE4-83A3-9A2861AF9311}"/>
                </a:ext>
              </a:extLst>
            </p:cNvPr>
            <p:cNvSpPr/>
            <p:nvPr/>
          </p:nvSpPr>
          <p:spPr>
            <a:xfrm rot="0">
              <a:off x="1399189" y="1944259"/>
              <a:ext cx="14" cy="14"/>
            </a:xfrm>
            <a:custGeom>
              <a:avLst/>
              <a:gdLst/>
              <a:ahLst/>
              <a:cxnLst/>
              <a:rect b="b" l="0" r="r" t="0"/>
              <a:pathLst>
                <a:path h="1" w="1">
                  <a:moveTo>
                    <a:pt x="0" y="1"/>
                  </a:moveTo>
                  <a:lnTo>
                    <a:pt x="0" y="1"/>
                  </a:lnTo>
                  <a:lnTo>
                    <a:pt x="0" y="1"/>
                  </a:lnTo>
                  <a:cubicBezTo>
                    <a:pt x="0" y="1"/>
                    <a:pt x="0" y="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85" name="Google Shape;5399;p79">
              <a:extLst>
                <a:ext uri="{DE82539F-69F0-4204-9A6F-8ACCDCD98C62}">
                  <a16:creationId xmlns:a16="http://schemas.microsoft.com/office/drawing/2010/main" id="{7C367279-F787-41D9-80FB-D888322CB071}"/>
                </a:ext>
              </a:extLst>
            </p:cNvPr>
            <p:cNvSpPr/>
            <p:nvPr/>
          </p:nvSpPr>
          <p:spPr>
            <a:xfrm rot="0">
              <a:off x="1420669" y="1932433"/>
              <a:ext cx="489" cy="244"/>
            </a:xfrm>
            <a:custGeom>
              <a:avLst/>
              <a:gdLst/>
              <a:ahLst/>
              <a:cxnLst/>
              <a:rect b="b" l="0" r="r" t="0"/>
              <a:pathLst>
                <a:path h="18" w="36">
                  <a:moveTo>
                    <a:pt x="1" y="18"/>
                  </a:moveTo>
                  <a:lnTo>
                    <a:pt x="36"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86" name="Google Shape;5400;p79">
              <a:extLst>
                <a:ext uri="{891F7B63-53FE-455A-9716-B6E4F0A29CF9}">
                  <a16:creationId xmlns:a16="http://schemas.microsoft.com/office/drawing/2010/main" id="{61CA0F5C-AEEF-4011-B265-EE39AB47B9EA}"/>
                </a:ext>
              </a:extLst>
            </p:cNvPr>
            <p:cNvSpPr/>
            <p:nvPr/>
          </p:nvSpPr>
          <p:spPr>
            <a:xfrm rot="0">
              <a:off x="1399135" y="1942793"/>
              <a:ext cx="204" cy="1195"/>
            </a:xfrm>
            <a:custGeom>
              <a:avLst/>
              <a:gdLst/>
              <a:ahLst/>
              <a:cxnLst/>
              <a:rect b="b" l="0" r="r" t="0"/>
              <a:pathLst>
                <a:path h="88" w="15">
                  <a:moveTo>
                    <a:pt x="1" y="0"/>
                  </a:moveTo>
                  <a:cubicBezTo>
                    <a:pt x="11" y="28"/>
                    <a:pt x="15" y="56"/>
                    <a:pt x="11" y="88"/>
                  </a:cubicBezTo>
                  <a:cubicBezTo>
                    <a:pt x="15" y="56"/>
                    <a:pt x="11" y="28"/>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87" name="Google Shape;5401;p79">
              <a:extLst>
                <a:ext uri="{4F89CEF8-A88B-4314-9FD9-57BBD316C199}">
                  <a16:creationId xmlns:a16="http://schemas.microsoft.com/office/drawing/2010/main" id="{38608DD7-43D8-4E6E-8A79-73CC74F3F41C}"/>
                </a:ext>
              </a:extLst>
            </p:cNvPr>
            <p:cNvSpPr/>
            <p:nvPr/>
          </p:nvSpPr>
          <p:spPr>
            <a:xfrm rot="0">
              <a:off x="1494680" y="2006254"/>
              <a:ext cx="293287" cy="299506"/>
            </a:xfrm>
            <a:custGeom>
              <a:avLst/>
              <a:gdLst/>
              <a:ahLst/>
              <a:cxnLst/>
              <a:rect b="b" l="0" r="r" t="0"/>
              <a:pathLst>
                <a:path h="22059" w="21601">
                  <a:moveTo>
                    <a:pt x="7492" y="0"/>
                  </a:moveTo>
                  <a:lnTo>
                    <a:pt x="7482" y="4"/>
                  </a:lnTo>
                  <a:lnTo>
                    <a:pt x="7475" y="7"/>
                  </a:lnTo>
                  <a:cubicBezTo>
                    <a:pt x="7471" y="7"/>
                    <a:pt x="7468" y="11"/>
                    <a:pt x="7464" y="11"/>
                  </a:cubicBezTo>
                  <a:cubicBezTo>
                    <a:pt x="7440" y="32"/>
                    <a:pt x="7419" y="56"/>
                    <a:pt x="7408" y="81"/>
                  </a:cubicBezTo>
                  <a:cubicBezTo>
                    <a:pt x="7398" y="98"/>
                    <a:pt x="7391" y="112"/>
                    <a:pt x="7384" y="130"/>
                  </a:cubicBezTo>
                  <a:cubicBezTo>
                    <a:pt x="7359" y="193"/>
                    <a:pt x="7317" y="249"/>
                    <a:pt x="7261" y="291"/>
                  </a:cubicBezTo>
                  <a:lnTo>
                    <a:pt x="7247" y="298"/>
                  </a:lnTo>
                  <a:cubicBezTo>
                    <a:pt x="7240" y="305"/>
                    <a:pt x="7230" y="308"/>
                    <a:pt x="7223" y="308"/>
                  </a:cubicBezTo>
                  <a:cubicBezTo>
                    <a:pt x="7177" y="329"/>
                    <a:pt x="7132" y="347"/>
                    <a:pt x="7090" y="371"/>
                  </a:cubicBezTo>
                  <a:lnTo>
                    <a:pt x="7034" y="399"/>
                  </a:lnTo>
                  <a:cubicBezTo>
                    <a:pt x="6876" y="483"/>
                    <a:pt x="6701" y="574"/>
                    <a:pt x="6568" y="578"/>
                  </a:cubicBezTo>
                  <a:cubicBezTo>
                    <a:pt x="6563" y="579"/>
                    <a:pt x="6558" y="579"/>
                    <a:pt x="6553" y="579"/>
                  </a:cubicBezTo>
                  <a:cubicBezTo>
                    <a:pt x="6540" y="579"/>
                    <a:pt x="6528" y="577"/>
                    <a:pt x="6516" y="574"/>
                  </a:cubicBezTo>
                  <a:cubicBezTo>
                    <a:pt x="6493" y="570"/>
                    <a:pt x="6471" y="568"/>
                    <a:pt x="6449" y="568"/>
                  </a:cubicBezTo>
                  <a:cubicBezTo>
                    <a:pt x="6383" y="568"/>
                    <a:pt x="6318" y="587"/>
                    <a:pt x="6263" y="623"/>
                  </a:cubicBezTo>
                  <a:cubicBezTo>
                    <a:pt x="6232" y="648"/>
                    <a:pt x="6214" y="686"/>
                    <a:pt x="6218" y="725"/>
                  </a:cubicBezTo>
                  <a:cubicBezTo>
                    <a:pt x="6218" y="847"/>
                    <a:pt x="6151" y="900"/>
                    <a:pt x="6085" y="907"/>
                  </a:cubicBezTo>
                  <a:cubicBezTo>
                    <a:pt x="6079" y="907"/>
                    <a:pt x="6074" y="908"/>
                    <a:pt x="6068" y="908"/>
                  </a:cubicBezTo>
                  <a:cubicBezTo>
                    <a:pt x="5980" y="908"/>
                    <a:pt x="5898" y="830"/>
                    <a:pt x="5871" y="721"/>
                  </a:cubicBezTo>
                  <a:cubicBezTo>
                    <a:pt x="5864" y="686"/>
                    <a:pt x="5759" y="679"/>
                    <a:pt x="5679" y="669"/>
                  </a:cubicBezTo>
                  <a:cubicBezTo>
                    <a:pt x="5581" y="662"/>
                    <a:pt x="5476" y="651"/>
                    <a:pt x="5413" y="592"/>
                  </a:cubicBezTo>
                  <a:cubicBezTo>
                    <a:pt x="5392" y="574"/>
                    <a:pt x="5367" y="567"/>
                    <a:pt x="5339" y="564"/>
                  </a:cubicBezTo>
                  <a:lnTo>
                    <a:pt x="5332" y="564"/>
                  </a:lnTo>
                  <a:cubicBezTo>
                    <a:pt x="5306" y="561"/>
                    <a:pt x="5279" y="559"/>
                    <a:pt x="5252" y="559"/>
                  </a:cubicBezTo>
                  <a:cubicBezTo>
                    <a:pt x="5219" y="559"/>
                    <a:pt x="5186" y="561"/>
                    <a:pt x="5154" y="567"/>
                  </a:cubicBezTo>
                  <a:cubicBezTo>
                    <a:pt x="5360" y="697"/>
                    <a:pt x="5378" y="837"/>
                    <a:pt x="5378" y="1022"/>
                  </a:cubicBezTo>
                  <a:cubicBezTo>
                    <a:pt x="5374" y="1064"/>
                    <a:pt x="5395" y="1103"/>
                    <a:pt x="5427" y="1131"/>
                  </a:cubicBezTo>
                  <a:cubicBezTo>
                    <a:pt x="5497" y="1190"/>
                    <a:pt x="5532" y="1278"/>
                    <a:pt x="5525" y="1365"/>
                  </a:cubicBezTo>
                  <a:cubicBezTo>
                    <a:pt x="5525" y="1383"/>
                    <a:pt x="5528" y="1400"/>
                    <a:pt x="5532" y="1414"/>
                  </a:cubicBezTo>
                  <a:cubicBezTo>
                    <a:pt x="5556" y="1411"/>
                    <a:pt x="5584" y="1404"/>
                    <a:pt x="5609" y="1397"/>
                  </a:cubicBezTo>
                  <a:cubicBezTo>
                    <a:pt x="5647" y="1379"/>
                    <a:pt x="5693" y="1369"/>
                    <a:pt x="5738" y="1365"/>
                  </a:cubicBezTo>
                  <a:cubicBezTo>
                    <a:pt x="5815" y="1365"/>
                    <a:pt x="5878" y="1425"/>
                    <a:pt x="5882" y="1502"/>
                  </a:cubicBezTo>
                  <a:cubicBezTo>
                    <a:pt x="5892" y="1593"/>
                    <a:pt x="5826" y="1701"/>
                    <a:pt x="5686" y="1726"/>
                  </a:cubicBezTo>
                  <a:cubicBezTo>
                    <a:pt x="5542" y="1750"/>
                    <a:pt x="5472" y="1820"/>
                    <a:pt x="5423" y="1975"/>
                  </a:cubicBezTo>
                  <a:cubicBezTo>
                    <a:pt x="5381" y="2108"/>
                    <a:pt x="5280" y="2118"/>
                    <a:pt x="5206" y="2125"/>
                  </a:cubicBezTo>
                  <a:cubicBezTo>
                    <a:pt x="5147" y="2129"/>
                    <a:pt x="5087" y="2150"/>
                    <a:pt x="5042" y="2188"/>
                  </a:cubicBezTo>
                  <a:lnTo>
                    <a:pt x="5007" y="2216"/>
                  </a:lnTo>
                  <a:cubicBezTo>
                    <a:pt x="4937" y="2290"/>
                    <a:pt x="4853" y="2353"/>
                    <a:pt x="4765" y="2398"/>
                  </a:cubicBezTo>
                  <a:cubicBezTo>
                    <a:pt x="4738" y="2412"/>
                    <a:pt x="4710" y="2419"/>
                    <a:pt x="4682" y="2419"/>
                  </a:cubicBezTo>
                  <a:cubicBezTo>
                    <a:pt x="4648" y="2419"/>
                    <a:pt x="4614" y="2409"/>
                    <a:pt x="4583" y="2388"/>
                  </a:cubicBezTo>
                  <a:cubicBezTo>
                    <a:pt x="4564" y="2375"/>
                    <a:pt x="4547" y="2368"/>
                    <a:pt x="4527" y="2368"/>
                  </a:cubicBezTo>
                  <a:cubicBezTo>
                    <a:pt x="4488" y="2368"/>
                    <a:pt x="4443" y="2393"/>
                    <a:pt x="4366" y="2437"/>
                  </a:cubicBezTo>
                  <a:lnTo>
                    <a:pt x="4359" y="2440"/>
                  </a:lnTo>
                  <a:cubicBezTo>
                    <a:pt x="4349" y="2447"/>
                    <a:pt x="4338" y="2451"/>
                    <a:pt x="4331" y="2454"/>
                  </a:cubicBezTo>
                  <a:lnTo>
                    <a:pt x="4321" y="2458"/>
                  </a:lnTo>
                  <a:lnTo>
                    <a:pt x="4303" y="2465"/>
                  </a:lnTo>
                  <a:lnTo>
                    <a:pt x="4293" y="2468"/>
                  </a:lnTo>
                  <a:lnTo>
                    <a:pt x="4275" y="2472"/>
                  </a:lnTo>
                  <a:lnTo>
                    <a:pt x="4212" y="2472"/>
                  </a:lnTo>
                  <a:lnTo>
                    <a:pt x="4191" y="2468"/>
                  </a:lnTo>
                  <a:lnTo>
                    <a:pt x="4184" y="2468"/>
                  </a:lnTo>
                  <a:cubicBezTo>
                    <a:pt x="4177" y="2465"/>
                    <a:pt x="4170" y="2461"/>
                    <a:pt x="4159" y="2458"/>
                  </a:cubicBezTo>
                  <a:lnTo>
                    <a:pt x="4156" y="2458"/>
                  </a:lnTo>
                  <a:lnTo>
                    <a:pt x="4135" y="2447"/>
                  </a:lnTo>
                  <a:lnTo>
                    <a:pt x="4128" y="2440"/>
                  </a:lnTo>
                  <a:lnTo>
                    <a:pt x="4107" y="2430"/>
                  </a:lnTo>
                  <a:lnTo>
                    <a:pt x="4103" y="2426"/>
                  </a:lnTo>
                  <a:lnTo>
                    <a:pt x="4079" y="2405"/>
                  </a:lnTo>
                  <a:lnTo>
                    <a:pt x="4072" y="2402"/>
                  </a:lnTo>
                  <a:lnTo>
                    <a:pt x="4051" y="2384"/>
                  </a:lnTo>
                  <a:lnTo>
                    <a:pt x="4044" y="2377"/>
                  </a:lnTo>
                  <a:lnTo>
                    <a:pt x="4016" y="2356"/>
                  </a:lnTo>
                  <a:lnTo>
                    <a:pt x="3956" y="2307"/>
                  </a:lnTo>
                  <a:cubicBezTo>
                    <a:pt x="3886" y="2244"/>
                    <a:pt x="3827" y="2167"/>
                    <a:pt x="3781" y="2083"/>
                  </a:cubicBezTo>
                  <a:lnTo>
                    <a:pt x="3757" y="2045"/>
                  </a:lnTo>
                  <a:lnTo>
                    <a:pt x="3750" y="2031"/>
                  </a:lnTo>
                  <a:lnTo>
                    <a:pt x="3736" y="2006"/>
                  </a:lnTo>
                  <a:lnTo>
                    <a:pt x="3722" y="1989"/>
                  </a:lnTo>
                  <a:lnTo>
                    <a:pt x="3708" y="1968"/>
                  </a:lnTo>
                  <a:lnTo>
                    <a:pt x="3697" y="1950"/>
                  </a:lnTo>
                  <a:lnTo>
                    <a:pt x="3680" y="1929"/>
                  </a:lnTo>
                  <a:lnTo>
                    <a:pt x="3669" y="1908"/>
                  </a:lnTo>
                  <a:lnTo>
                    <a:pt x="3652" y="1887"/>
                  </a:lnTo>
                  <a:lnTo>
                    <a:pt x="3638" y="1869"/>
                  </a:lnTo>
                  <a:lnTo>
                    <a:pt x="3620" y="1848"/>
                  </a:lnTo>
                  <a:lnTo>
                    <a:pt x="3603" y="1827"/>
                  </a:lnTo>
                  <a:lnTo>
                    <a:pt x="3585" y="1806"/>
                  </a:lnTo>
                  <a:lnTo>
                    <a:pt x="3568" y="1789"/>
                  </a:lnTo>
                  <a:lnTo>
                    <a:pt x="3564" y="1785"/>
                  </a:lnTo>
                  <a:cubicBezTo>
                    <a:pt x="3522" y="1806"/>
                    <a:pt x="3466" y="1824"/>
                    <a:pt x="3414" y="1841"/>
                  </a:cubicBezTo>
                  <a:cubicBezTo>
                    <a:pt x="3302" y="1887"/>
                    <a:pt x="3183" y="1915"/>
                    <a:pt x="3060" y="1926"/>
                  </a:cubicBezTo>
                  <a:lnTo>
                    <a:pt x="3043" y="1926"/>
                  </a:lnTo>
                  <a:cubicBezTo>
                    <a:pt x="3008" y="1926"/>
                    <a:pt x="2955" y="1926"/>
                    <a:pt x="2892" y="1922"/>
                  </a:cubicBezTo>
                  <a:cubicBezTo>
                    <a:pt x="2833" y="1921"/>
                    <a:pt x="2735" y="1918"/>
                    <a:pt x="2634" y="1918"/>
                  </a:cubicBezTo>
                  <a:cubicBezTo>
                    <a:pt x="2498" y="1918"/>
                    <a:pt x="2356" y="1923"/>
                    <a:pt x="2297" y="1943"/>
                  </a:cubicBezTo>
                  <a:cubicBezTo>
                    <a:pt x="2290" y="1943"/>
                    <a:pt x="2283" y="1947"/>
                    <a:pt x="2280" y="1950"/>
                  </a:cubicBezTo>
                  <a:cubicBezTo>
                    <a:pt x="2273" y="2003"/>
                    <a:pt x="2283" y="2052"/>
                    <a:pt x="2311" y="2097"/>
                  </a:cubicBezTo>
                  <a:cubicBezTo>
                    <a:pt x="2322" y="2125"/>
                    <a:pt x="2346" y="2146"/>
                    <a:pt x="2374" y="2157"/>
                  </a:cubicBezTo>
                  <a:cubicBezTo>
                    <a:pt x="2469" y="2178"/>
                    <a:pt x="2591" y="2220"/>
                    <a:pt x="2616" y="2314"/>
                  </a:cubicBezTo>
                  <a:cubicBezTo>
                    <a:pt x="2637" y="2412"/>
                    <a:pt x="2539" y="2479"/>
                    <a:pt x="2507" y="2500"/>
                  </a:cubicBezTo>
                  <a:cubicBezTo>
                    <a:pt x="2437" y="2549"/>
                    <a:pt x="2357" y="2573"/>
                    <a:pt x="2269" y="2577"/>
                  </a:cubicBezTo>
                  <a:cubicBezTo>
                    <a:pt x="2182" y="2584"/>
                    <a:pt x="2164" y="2587"/>
                    <a:pt x="2164" y="2741"/>
                  </a:cubicBezTo>
                  <a:cubicBezTo>
                    <a:pt x="2164" y="2776"/>
                    <a:pt x="2168" y="2811"/>
                    <a:pt x="2178" y="2843"/>
                  </a:cubicBezTo>
                  <a:cubicBezTo>
                    <a:pt x="2217" y="2948"/>
                    <a:pt x="2269" y="3046"/>
                    <a:pt x="2339" y="3130"/>
                  </a:cubicBezTo>
                  <a:cubicBezTo>
                    <a:pt x="2423" y="3245"/>
                    <a:pt x="2511" y="3368"/>
                    <a:pt x="2525" y="3504"/>
                  </a:cubicBezTo>
                  <a:cubicBezTo>
                    <a:pt x="2528" y="3550"/>
                    <a:pt x="2525" y="3599"/>
                    <a:pt x="2511" y="3648"/>
                  </a:cubicBezTo>
                  <a:cubicBezTo>
                    <a:pt x="2451" y="3886"/>
                    <a:pt x="2416" y="4128"/>
                    <a:pt x="2402" y="4376"/>
                  </a:cubicBezTo>
                  <a:cubicBezTo>
                    <a:pt x="2402" y="4383"/>
                    <a:pt x="2381" y="4996"/>
                    <a:pt x="2199" y="5150"/>
                  </a:cubicBezTo>
                  <a:lnTo>
                    <a:pt x="2220" y="5178"/>
                  </a:lnTo>
                  <a:lnTo>
                    <a:pt x="2129" y="5185"/>
                  </a:lnTo>
                  <a:cubicBezTo>
                    <a:pt x="2108" y="5188"/>
                    <a:pt x="2090" y="5188"/>
                    <a:pt x="2069" y="5188"/>
                  </a:cubicBezTo>
                  <a:lnTo>
                    <a:pt x="2066" y="5188"/>
                  </a:lnTo>
                  <a:cubicBezTo>
                    <a:pt x="2027" y="5185"/>
                    <a:pt x="1985" y="5178"/>
                    <a:pt x="1950" y="5164"/>
                  </a:cubicBezTo>
                  <a:cubicBezTo>
                    <a:pt x="1911" y="5153"/>
                    <a:pt x="1876" y="5143"/>
                    <a:pt x="1840" y="5143"/>
                  </a:cubicBezTo>
                  <a:cubicBezTo>
                    <a:pt x="1795" y="5143"/>
                    <a:pt x="1751" y="5158"/>
                    <a:pt x="1698" y="5202"/>
                  </a:cubicBezTo>
                  <a:cubicBezTo>
                    <a:pt x="1625" y="5262"/>
                    <a:pt x="1534" y="5300"/>
                    <a:pt x="1443" y="5314"/>
                  </a:cubicBezTo>
                  <a:cubicBezTo>
                    <a:pt x="1411" y="5321"/>
                    <a:pt x="1383" y="5325"/>
                    <a:pt x="1355" y="5328"/>
                  </a:cubicBezTo>
                  <a:cubicBezTo>
                    <a:pt x="1324" y="5335"/>
                    <a:pt x="1299" y="5339"/>
                    <a:pt x="1271" y="5346"/>
                  </a:cubicBezTo>
                  <a:cubicBezTo>
                    <a:pt x="1184" y="5356"/>
                    <a:pt x="1103" y="5391"/>
                    <a:pt x="1033" y="5444"/>
                  </a:cubicBezTo>
                  <a:cubicBezTo>
                    <a:pt x="956" y="5503"/>
                    <a:pt x="865" y="5549"/>
                    <a:pt x="774" y="5577"/>
                  </a:cubicBezTo>
                  <a:lnTo>
                    <a:pt x="739" y="5587"/>
                  </a:lnTo>
                  <a:cubicBezTo>
                    <a:pt x="620" y="5626"/>
                    <a:pt x="578" y="5643"/>
                    <a:pt x="575" y="5720"/>
                  </a:cubicBezTo>
                  <a:cubicBezTo>
                    <a:pt x="561" y="5818"/>
                    <a:pt x="522" y="5909"/>
                    <a:pt x="466" y="5990"/>
                  </a:cubicBezTo>
                  <a:cubicBezTo>
                    <a:pt x="410" y="6081"/>
                    <a:pt x="379" y="6141"/>
                    <a:pt x="393" y="6214"/>
                  </a:cubicBezTo>
                  <a:cubicBezTo>
                    <a:pt x="438" y="6389"/>
                    <a:pt x="347" y="6438"/>
                    <a:pt x="267" y="6477"/>
                  </a:cubicBezTo>
                  <a:cubicBezTo>
                    <a:pt x="218" y="6501"/>
                    <a:pt x="172" y="6533"/>
                    <a:pt x="134" y="6568"/>
                  </a:cubicBezTo>
                  <a:cubicBezTo>
                    <a:pt x="81" y="6624"/>
                    <a:pt x="88" y="6659"/>
                    <a:pt x="99" y="6715"/>
                  </a:cubicBezTo>
                  <a:cubicBezTo>
                    <a:pt x="120" y="6788"/>
                    <a:pt x="106" y="6865"/>
                    <a:pt x="56" y="6921"/>
                  </a:cubicBezTo>
                  <a:cubicBezTo>
                    <a:pt x="0" y="6988"/>
                    <a:pt x="92" y="7131"/>
                    <a:pt x="183" y="7268"/>
                  </a:cubicBezTo>
                  <a:lnTo>
                    <a:pt x="211" y="7313"/>
                  </a:lnTo>
                  <a:cubicBezTo>
                    <a:pt x="235" y="7352"/>
                    <a:pt x="260" y="7390"/>
                    <a:pt x="288" y="7425"/>
                  </a:cubicBezTo>
                  <a:cubicBezTo>
                    <a:pt x="375" y="7555"/>
                    <a:pt x="463" y="7674"/>
                    <a:pt x="445" y="7824"/>
                  </a:cubicBezTo>
                  <a:cubicBezTo>
                    <a:pt x="438" y="7859"/>
                    <a:pt x="449" y="7894"/>
                    <a:pt x="473" y="7922"/>
                  </a:cubicBezTo>
                  <a:cubicBezTo>
                    <a:pt x="499" y="7949"/>
                    <a:pt x="547" y="7963"/>
                    <a:pt x="609" y="7963"/>
                  </a:cubicBezTo>
                  <a:cubicBezTo>
                    <a:pt x="621" y="7963"/>
                    <a:pt x="635" y="7962"/>
                    <a:pt x="648" y="7961"/>
                  </a:cubicBezTo>
                  <a:cubicBezTo>
                    <a:pt x="654" y="7960"/>
                    <a:pt x="659" y="7960"/>
                    <a:pt x="665" y="7960"/>
                  </a:cubicBezTo>
                  <a:cubicBezTo>
                    <a:pt x="780" y="7960"/>
                    <a:pt x="806" y="8066"/>
                    <a:pt x="823" y="8133"/>
                  </a:cubicBezTo>
                  <a:cubicBezTo>
                    <a:pt x="848" y="8231"/>
                    <a:pt x="862" y="8269"/>
                    <a:pt x="946" y="8269"/>
                  </a:cubicBezTo>
                  <a:cubicBezTo>
                    <a:pt x="1012" y="8269"/>
                    <a:pt x="1079" y="8273"/>
                    <a:pt x="1138" y="8276"/>
                  </a:cubicBezTo>
                  <a:cubicBezTo>
                    <a:pt x="1191" y="8280"/>
                    <a:pt x="1242" y="8283"/>
                    <a:pt x="1289" y="8283"/>
                  </a:cubicBezTo>
                  <a:cubicBezTo>
                    <a:pt x="1379" y="8283"/>
                    <a:pt x="1450" y="8271"/>
                    <a:pt x="1471" y="8227"/>
                  </a:cubicBezTo>
                  <a:cubicBezTo>
                    <a:pt x="1516" y="8122"/>
                    <a:pt x="1613" y="8025"/>
                    <a:pt x="1707" y="8025"/>
                  </a:cubicBezTo>
                  <a:cubicBezTo>
                    <a:pt x="1716" y="8025"/>
                    <a:pt x="1725" y="8026"/>
                    <a:pt x="1733" y="8027"/>
                  </a:cubicBezTo>
                  <a:cubicBezTo>
                    <a:pt x="1772" y="8034"/>
                    <a:pt x="1838" y="8069"/>
                    <a:pt x="1838" y="8206"/>
                  </a:cubicBezTo>
                  <a:cubicBezTo>
                    <a:pt x="1838" y="8238"/>
                    <a:pt x="1838" y="8280"/>
                    <a:pt x="1835" y="8329"/>
                  </a:cubicBezTo>
                  <a:cubicBezTo>
                    <a:pt x="1831" y="8448"/>
                    <a:pt x="1821" y="8805"/>
                    <a:pt x="1877" y="8857"/>
                  </a:cubicBezTo>
                  <a:cubicBezTo>
                    <a:pt x="1898" y="8850"/>
                    <a:pt x="1915" y="8843"/>
                    <a:pt x="1933" y="8840"/>
                  </a:cubicBezTo>
                  <a:lnTo>
                    <a:pt x="1943" y="8840"/>
                  </a:lnTo>
                  <a:cubicBezTo>
                    <a:pt x="2027" y="8821"/>
                    <a:pt x="2113" y="8812"/>
                    <a:pt x="2199" y="8812"/>
                  </a:cubicBezTo>
                  <a:cubicBezTo>
                    <a:pt x="2242" y="8812"/>
                    <a:pt x="2285" y="8814"/>
                    <a:pt x="2329" y="8819"/>
                  </a:cubicBezTo>
                  <a:lnTo>
                    <a:pt x="2329" y="8815"/>
                  </a:lnTo>
                  <a:lnTo>
                    <a:pt x="2395" y="8822"/>
                  </a:lnTo>
                  <a:cubicBezTo>
                    <a:pt x="2444" y="8829"/>
                    <a:pt x="2497" y="8836"/>
                    <a:pt x="2546" y="8847"/>
                  </a:cubicBezTo>
                  <a:lnTo>
                    <a:pt x="2549" y="8847"/>
                  </a:lnTo>
                  <a:lnTo>
                    <a:pt x="2581" y="8857"/>
                  </a:lnTo>
                  <a:lnTo>
                    <a:pt x="2598" y="8861"/>
                  </a:lnTo>
                  <a:lnTo>
                    <a:pt x="2637" y="8871"/>
                  </a:lnTo>
                  <a:cubicBezTo>
                    <a:pt x="2677" y="8885"/>
                    <a:pt x="2719" y="8892"/>
                    <a:pt x="2761" y="8892"/>
                  </a:cubicBezTo>
                  <a:cubicBezTo>
                    <a:pt x="2863" y="8892"/>
                    <a:pt x="2964" y="8851"/>
                    <a:pt x="3036" y="8777"/>
                  </a:cubicBezTo>
                  <a:cubicBezTo>
                    <a:pt x="3106" y="8710"/>
                    <a:pt x="3190" y="8661"/>
                    <a:pt x="3281" y="8633"/>
                  </a:cubicBezTo>
                  <a:cubicBezTo>
                    <a:pt x="3365" y="8602"/>
                    <a:pt x="3442" y="8563"/>
                    <a:pt x="3519" y="8521"/>
                  </a:cubicBezTo>
                  <a:cubicBezTo>
                    <a:pt x="3564" y="8497"/>
                    <a:pt x="3610" y="8469"/>
                    <a:pt x="3655" y="8441"/>
                  </a:cubicBezTo>
                  <a:cubicBezTo>
                    <a:pt x="3841" y="8329"/>
                    <a:pt x="4012" y="8220"/>
                    <a:pt x="4198" y="8220"/>
                  </a:cubicBezTo>
                  <a:cubicBezTo>
                    <a:pt x="4272" y="8217"/>
                    <a:pt x="4345" y="8210"/>
                    <a:pt x="4419" y="8196"/>
                  </a:cubicBezTo>
                  <a:cubicBezTo>
                    <a:pt x="4494" y="8184"/>
                    <a:pt x="4563" y="8174"/>
                    <a:pt x="4620" y="8174"/>
                  </a:cubicBezTo>
                  <a:cubicBezTo>
                    <a:pt x="4682" y="8174"/>
                    <a:pt x="4731" y="8185"/>
                    <a:pt x="4762" y="8220"/>
                  </a:cubicBezTo>
                  <a:cubicBezTo>
                    <a:pt x="4790" y="8252"/>
                    <a:pt x="4797" y="8297"/>
                    <a:pt x="4779" y="8339"/>
                  </a:cubicBezTo>
                  <a:cubicBezTo>
                    <a:pt x="4737" y="8483"/>
                    <a:pt x="4706" y="9057"/>
                    <a:pt x="4944" y="9344"/>
                  </a:cubicBezTo>
                  <a:cubicBezTo>
                    <a:pt x="5180" y="9623"/>
                    <a:pt x="5301" y="9717"/>
                    <a:pt x="5461" y="9717"/>
                  </a:cubicBezTo>
                  <a:cubicBezTo>
                    <a:pt x="5484" y="9717"/>
                    <a:pt x="5507" y="9715"/>
                    <a:pt x="5532" y="9711"/>
                  </a:cubicBezTo>
                  <a:cubicBezTo>
                    <a:pt x="5563" y="9707"/>
                    <a:pt x="5591" y="9705"/>
                    <a:pt x="5615" y="9705"/>
                  </a:cubicBezTo>
                  <a:cubicBezTo>
                    <a:pt x="5714" y="9705"/>
                    <a:pt x="5763" y="9735"/>
                    <a:pt x="5805" y="9760"/>
                  </a:cubicBezTo>
                  <a:cubicBezTo>
                    <a:pt x="5836" y="9782"/>
                    <a:pt x="5872" y="9793"/>
                    <a:pt x="5908" y="9793"/>
                  </a:cubicBezTo>
                  <a:cubicBezTo>
                    <a:pt x="5913" y="9793"/>
                    <a:pt x="5919" y="9792"/>
                    <a:pt x="5924" y="9792"/>
                  </a:cubicBezTo>
                  <a:cubicBezTo>
                    <a:pt x="5933" y="9791"/>
                    <a:pt x="5942" y="9791"/>
                    <a:pt x="5950" y="9791"/>
                  </a:cubicBezTo>
                  <a:cubicBezTo>
                    <a:pt x="6074" y="9791"/>
                    <a:pt x="6100" y="9886"/>
                    <a:pt x="6113" y="9935"/>
                  </a:cubicBezTo>
                  <a:cubicBezTo>
                    <a:pt x="6127" y="9984"/>
                    <a:pt x="6130" y="9984"/>
                    <a:pt x="6158" y="9984"/>
                  </a:cubicBezTo>
                  <a:cubicBezTo>
                    <a:pt x="6481" y="9984"/>
                    <a:pt x="6677" y="10086"/>
                    <a:pt x="6677" y="10261"/>
                  </a:cubicBezTo>
                  <a:lnTo>
                    <a:pt x="6677" y="10268"/>
                  </a:lnTo>
                  <a:cubicBezTo>
                    <a:pt x="6695" y="10287"/>
                    <a:pt x="6759" y="10291"/>
                    <a:pt x="6825" y="10291"/>
                  </a:cubicBezTo>
                  <a:cubicBezTo>
                    <a:pt x="6859" y="10291"/>
                    <a:pt x="6892" y="10290"/>
                    <a:pt x="6922" y="10289"/>
                  </a:cubicBezTo>
                  <a:cubicBezTo>
                    <a:pt x="6949" y="10288"/>
                    <a:pt x="6977" y="10287"/>
                    <a:pt x="7004" y="10287"/>
                  </a:cubicBezTo>
                  <a:cubicBezTo>
                    <a:pt x="7043" y="10287"/>
                    <a:pt x="7082" y="10288"/>
                    <a:pt x="7121" y="10293"/>
                  </a:cubicBezTo>
                  <a:cubicBezTo>
                    <a:pt x="7167" y="10296"/>
                    <a:pt x="7212" y="10314"/>
                    <a:pt x="7251" y="10342"/>
                  </a:cubicBezTo>
                  <a:lnTo>
                    <a:pt x="7286" y="10370"/>
                  </a:lnTo>
                  <a:cubicBezTo>
                    <a:pt x="7387" y="10457"/>
                    <a:pt x="7517" y="10562"/>
                    <a:pt x="7482" y="10772"/>
                  </a:cubicBezTo>
                  <a:cubicBezTo>
                    <a:pt x="7471" y="10839"/>
                    <a:pt x="7513" y="10902"/>
                    <a:pt x="7552" y="10961"/>
                  </a:cubicBezTo>
                  <a:cubicBezTo>
                    <a:pt x="7590" y="11024"/>
                    <a:pt x="7629" y="11084"/>
                    <a:pt x="7611" y="11150"/>
                  </a:cubicBezTo>
                  <a:cubicBezTo>
                    <a:pt x="7597" y="11192"/>
                    <a:pt x="7566" y="11224"/>
                    <a:pt x="7527" y="11241"/>
                  </a:cubicBezTo>
                  <a:cubicBezTo>
                    <a:pt x="7499" y="11255"/>
                    <a:pt x="7489" y="11259"/>
                    <a:pt x="7534" y="11360"/>
                  </a:cubicBezTo>
                  <a:lnTo>
                    <a:pt x="7545" y="11381"/>
                  </a:lnTo>
                  <a:cubicBezTo>
                    <a:pt x="7587" y="11458"/>
                    <a:pt x="7615" y="11542"/>
                    <a:pt x="7629" y="11630"/>
                  </a:cubicBezTo>
                  <a:cubicBezTo>
                    <a:pt x="7639" y="11801"/>
                    <a:pt x="7860" y="11847"/>
                    <a:pt x="8070" y="11847"/>
                  </a:cubicBezTo>
                  <a:lnTo>
                    <a:pt x="8157" y="11847"/>
                  </a:lnTo>
                  <a:cubicBezTo>
                    <a:pt x="8204" y="11845"/>
                    <a:pt x="8246" y="11843"/>
                    <a:pt x="8285" y="11843"/>
                  </a:cubicBezTo>
                  <a:cubicBezTo>
                    <a:pt x="8436" y="11843"/>
                    <a:pt x="8531" y="11863"/>
                    <a:pt x="8595" y="11924"/>
                  </a:cubicBezTo>
                  <a:cubicBezTo>
                    <a:pt x="8669" y="11990"/>
                    <a:pt x="8679" y="12095"/>
                    <a:pt x="8679" y="12186"/>
                  </a:cubicBezTo>
                  <a:cubicBezTo>
                    <a:pt x="8679" y="12302"/>
                    <a:pt x="8739" y="12362"/>
                    <a:pt x="8812" y="12435"/>
                  </a:cubicBezTo>
                  <a:cubicBezTo>
                    <a:pt x="8840" y="12460"/>
                    <a:pt x="8865" y="12484"/>
                    <a:pt x="8889" y="12516"/>
                  </a:cubicBezTo>
                  <a:cubicBezTo>
                    <a:pt x="8938" y="12568"/>
                    <a:pt x="8973" y="12631"/>
                    <a:pt x="8998" y="12698"/>
                  </a:cubicBezTo>
                  <a:cubicBezTo>
                    <a:pt x="9050" y="12855"/>
                    <a:pt x="9008" y="13016"/>
                    <a:pt x="8973" y="13160"/>
                  </a:cubicBezTo>
                  <a:cubicBezTo>
                    <a:pt x="8945" y="13258"/>
                    <a:pt x="8924" y="13349"/>
                    <a:pt x="8935" y="13419"/>
                  </a:cubicBezTo>
                  <a:cubicBezTo>
                    <a:pt x="8938" y="13436"/>
                    <a:pt x="8938" y="13454"/>
                    <a:pt x="8938" y="13471"/>
                  </a:cubicBezTo>
                  <a:lnTo>
                    <a:pt x="8938" y="13496"/>
                  </a:lnTo>
                  <a:lnTo>
                    <a:pt x="8938" y="13520"/>
                  </a:lnTo>
                  <a:cubicBezTo>
                    <a:pt x="8938" y="13527"/>
                    <a:pt x="8938" y="13541"/>
                    <a:pt x="8935" y="13552"/>
                  </a:cubicBezTo>
                  <a:lnTo>
                    <a:pt x="8931" y="13566"/>
                  </a:lnTo>
                  <a:cubicBezTo>
                    <a:pt x="8931" y="13580"/>
                    <a:pt x="8928" y="13590"/>
                    <a:pt x="8924" y="13601"/>
                  </a:cubicBezTo>
                  <a:cubicBezTo>
                    <a:pt x="8921" y="13615"/>
                    <a:pt x="8921" y="13611"/>
                    <a:pt x="8917" y="13618"/>
                  </a:cubicBezTo>
                  <a:cubicBezTo>
                    <a:pt x="8917" y="13622"/>
                    <a:pt x="8910" y="13639"/>
                    <a:pt x="8907" y="13650"/>
                  </a:cubicBezTo>
                  <a:cubicBezTo>
                    <a:pt x="8903" y="13660"/>
                    <a:pt x="8900" y="13667"/>
                    <a:pt x="8896" y="13678"/>
                  </a:cubicBezTo>
                  <a:cubicBezTo>
                    <a:pt x="8889" y="13685"/>
                    <a:pt x="8889" y="13688"/>
                    <a:pt x="8886" y="13692"/>
                  </a:cubicBezTo>
                  <a:cubicBezTo>
                    <a:pt x="8872" y="13723"/>
                    <a:pt x="8851" y="13755"/>
                    <a:pt x="8826" y="13779"/>
                  </a:cubicBezTo>
                  <a:cubicBezTo>
                    <a:pt x="8819" y="13793"/>
                    <a:pt x="8809" y="13804"/>
                    <a:pt x="8798" y="13814"/>
                  </a:cubicBezTo>
                  <a:lnTo>
                    <a:pt x="8805" y="13825"/>
                  </a:lnTo>
                  <a:lnTo>
                    <a:pt x="8812" y="13835"/>
                  </a:lnTo>
                  <a:cubicBezTo>
                    <a:pt x="8819" y="13846"/>
                    <a:pt x="8823" y="13853"/>
                    <a:pt x="8826" y="13860"/>
                  </a:cubicBezTo>
                  <a:lnTo>
                    <a:pt x="8833" y="13867"/>
                  </a:lnTo>
                  <a:cubicBezTo>
                    <a:pt x="8837" y="13877"/>
                    <a:pt x="8844" y="13888"/>
                    <a:pt x="8847" y="13898"/>
                  </a:cubicBezTo>
                  <a:lnTo>
                    <a:pt x="8851" y="13905"/>
                  </a:lnTo>
                  <a:cubicBezTo>
                    <a:pt x="8854" y="13912"/>
                    <a:pt x="8858" y="13919"/>
                    <a:pt x="8861" y="13926"/>
                  </a:cubicBezTo>
                  <a:lnTo>
                    <a:pt x="8865" y="13937"/>
                  </a:lnTo>
                  <a:cubicBezTo>
                    <a:pt x="8865" y="13944"/>
                    <a:pt x="8868" y="13951"/>
                    <a:pt x="8868" y="13958"/>
                  </a:cubicBezTo>
                  <a:cubicBezTo>
                    <a:pt x="8868" y="13965"/>
                    <a:pt x="8868" y="13965"/>
                    <a:pt x="8868" y="13968"/>
                  </a:cubicBezTo>
                  <a:cubicBezTo>
                    <a:pt x="8868" y="13975"/>
                    <a:pt x="8868" y="13982"/>
                    <a:pt x="8868" y="13986"/>
                  </a:cubicBezTo>
                  <a:lnTo>
                    <a:pt x="8868" y="13996"/>
                  </a:lnTo>
                  <a:cubicBezTo>
                    <a:pt x="8868" y="14007"/>
                    <a:pt x="8868" y="14014"/>
                    <a:pt x="8865" y="14024"/>
                  </a:cubicBezTo>
                  <a:cubicBezTo>
                    <a:pt x="8851" y="14080"/>
                    <a:pt x="8809" y="14126"/>
                    <a:pt x="8756" y="14150"/>
                  </a:cubicBezTo>
                  <a:cubicBezTo>
                    <a:pt x="8756" y="14150"/>
                    <a:pt x="8753" y="14154"/>
                    <a:pt x="8753" y="14154"/>
                  </a:cubicBezTo>
                  <a:cubicBezTo>
                    <a:pt x="8760" y="14196"/>
                    <a:pt x="8774" y="14234"/>
                    <a:pt x="8795" y="14269"/>
                  </a:cubicBezTo>
                  <a:cubicBezTo>
                    <a:pt x="8851" y="14389"/>
                    <a:pt x="8935" y="14564"/>
                    <a:pt x="8886" y="14781"/>
                  </a:cubicBezTo>
                  <a:lnTo>
                    <a:pt x="8886" y="14784"/>
                  </a:lnTo>
                  <a:cubicBezTo>
                    <a:pt x="8851" y="14942"/>
                    <a:pt x="8826" y="15057"/>
                    <a:pt x="8851" y="15092"/>
                  </a:cubicBezTo>
                  <a:cubicBezTo>
                    <a:pt x="8872" y="15110"/>
                    <a:pt x="8893" y="15120"/>
                    <a:pt x="8917" y="15124"/>
                  </a:cubicBezTo>
                  <a:cubicBezTo>
                    <a:pt x="8980" y="15134"/>
                    <a:pt x="9043" y="15141"/>
                    <a:pt x="9106" y="15145"/>
                  </a:cubicBezTo>
                  <a:cubicBezTo>
                    <a:pt x="9204" y="15145"/>
                    <a:pt x="9306" y="15162"/>
                    <a:pt x="9404" y="15190"/>
                  </a:cubicBezTo>
                  <a:cubicBezTo>
                    <a:pt x="9421" y="15197"/>
                    <a:pt x="9439" y="15204"/>
                    <a:pt x="9453" y="15208"/>
                  </a:cubicBezTo>
                  <a:cubicBezTo>
                    <a:pt x="9477" y="15216"/>
                    <a:pt x="9490" y="15220"/>
                    <a:pt x="9501" y="15220"/>
                  </a:cubicBezTo>
                  <a:cubicBezTo>
                    <a:pt x="9513" y="15220"/>
                    <a:pt x="9523" y="15214"/>
                    <a:pt x="9544" y="15201"/>
                  </a:cubicBezTo>
                  <a:cubicBezTo>
                    <a:pt x="9561" y="15190"/>
                    <a:pt x="9586" y="15183"/>
                    <a:pt x="9610" y="15180"/>
                  </a:cubicBezTo>
                  <a:cubicBezTo>
                    <a:pt x="9624" y="15180"/>
                    <a:pt x="9642" y="15183"/>
                    <a:pt x="9659" y="15187"/>
                  </a:cubicBezTo>
                  <a:cubicBezTo>
                    <a:pt x="9666" y="15187"/>
                    <a:pt x="9673" y="15190"/>
                    <a:pt x="9680" y="15194"/>
                  </a:cubicBezTo>
                  <a:cubicBezTo>
                    <a:pt x="9789" y="15236"/>
                    <a:pt x="9890" y="15393"/>
                    <a:pt x="9957" y="15533"/>
                  </a:cubicBezTo>
                  <a:cubicBezTo>
                    <a:pt x="9981" y="15586"/>
                    <a:pt x="10002" y="15642"/>
                    <a:pt x="10020" y="15701"/>
                  </a:cubicBezTo>
                  <a:cubicBezTo>
                    <a:pt x="10072" y="15897"/>
                    <a:pt x="10181" y="16181"/>
                    <a:pt x="10233" y="16254"/>
                  </a:cubicBezTo>
                  <a:lnTo>
                    <a:pt x="10275" y="16230"/>
                  </a:lnTo>
                  <a:cubicBezTo>
                    <a:pt x="10346" y="16190"/>
                    <a:pt x="10447" y="16132"/>
                    <a:pt x="10561" y="16132"/>
                  </a:cubicBezTo>
                  <a:cubicBezTo>
                    <a:pt x="10588" y="16132"/>
                    <a:pt x="10615" y="16135"/>
                    <a:pt x="10643" y="16142"/>
                  </a:cubicBezTo>
                  <a:cubicBezTo>
                    <a:pt x="10664" y="16149"/>
                    <a:pt x="10689" y="16156"/>
                    <a:pt x="10706" y="16167"/>
                  </a:cubicBezTo>
                  <a:cubicBezTo>
                    <a:pt x="10713" y="16170"/>
                    <a:pt x="10720" y="16174"/>
                    <a:pt x="10724" y="16177"/>
                  </a:cubicBezTo>
                  <a:cubicBezTo>
                    <a:pt x="10755" y="16202"/>
                    <a:pt x="10780" y="16230"/>
                    <a:pt x="10794" y="16265"/>
                  </a:cubicBezTo>
                  <a:cubicBezTo>
                    <a:pt x="10843" y="16401"/>
                    <a:pt x="10797" y="16629"/>
                    <a:pt x="10748" y="16867"/>
                  </a:cubicBezTo>
                  <a:cubicBezTo>
                    <a:pt x="10727" y="16965"/>
                    <a:pt x="10706" y="17060"/>
                    <a:pt x="10699" y="17137"/>
                  </a:cubicBezTo>
                  <a:lnTo>
                    <a:pt x="10738" y="17137"/>
                  </a:lnTo>
                  <a:cubicBezTo>
                    <a:pt x="10752" y="17136"/>
                    <a:pt x="10767" y="17136"/>
                    <a:pt x="10781" y="17136"/>
                  </a:cubicBezTo>
                  <a:cubicBezTo>
                    <a:pt x="10853" y="17136"/>
                    <a:pt x="10923" y="17143"/>
                    <a:pt x="10993" y="17158"/>
                  </a:cubicBezTo>
                  <a:lnTo>
                    <a:pt x="11000" y="17161"/>
                  </a:lnTo>
                  <a:lnTo>
                    <a:pt x="11007" y="17165"/>
                  </a:lnTo>
                  <a:lnTo>
                    <a:pt x="11014" y="17168"/>
                  </a:lnTo>
                  <a:cubicBezTo>
                    <a:pt x="11158" y="17238"/>
                    <a:pt x="11189" y="17875"/>
                    <a:pt x="11154" y="18057"/>
                  </a:cubicBezTo>
                  <a:lnTo>
                    <a:pt x="11154" y="18061"/>
                  </a:lnTo>
                  <a:cubicBezTo>
                    <a:pt x="11151" y="18071"/>
                    <a:pt x="11147" y="18078"/>
                    <a:pt x="11147" y="18085"/>
                  </a:cubicBezTo>
                  <a:cubicBezTo>
                    <a:pt x="11109" y="18180"/>
                    <a:pt x="10972" y="18243"/>
                    <a:pt x="10755" y="18341"/>
                  </a:cubicBezTo>
                  <a:cubicBezTo>
                    <a:pt x="10650" y="18379"/>
                    <a:pt x="10552" y="18428"/>
                    <a:pt x="10457" y="18484"/>
                  </a:cubicBezTo>
                  <a:cubicBezTo>
                    <a:pt x="10265" y="18611"/>
                    <a:pt x="9768" y="19076"/>
                    <a:pt x="9530" y="19461"/>
                  </a:cubicBezTo>
                  <a:cubicBezTo>
                    <a:pt x="9502" y="19503"/>
                    <a:pt x="9474" y="19549"/>
                    <a:pt x="9442" y="19591"/>
                  </a:cubicBezTo>
                  <a:cubicBezTo>
                    <a:pt x="9358" y="19703"/>
                    <a:pt x="9267" y="19808"/>
                    <a:pt x="9169" y="19909"/>
                  </a:cubicBezTo>
                  <a:lnTo>
                    <a:pt x="9155" y="19923"/>
                  </a:lnTo>
                  <a:lnTo>
                    <a:pt x="9162" y="19923"/>
                  </a:lnTo>
                  <a:lnTo>
                    <a:pt x="9173" y="19920"/>
                  </a:lnTo>
                  <a:lnTo>
                    <a:pt x="9180" y="19916"/>
                  </a:lnTo>
                  <a:lnTo>
                    <a:pt x="9197" y="19913"/>
                  </a:lnTo>
                  <a:lnTo>
                    <a:pt x="9204" y="19913"/>
                  </a:lnTo>
                  <a:lnTo>
                    <a:pt x="9222" y="19909"/>
                  </a:lnTo>
                  <a:lnTo>
                    <a:pt x="9225" y="19909"/>
                  </a:lnTo>
                  <a:cubicBezTo>
                    <a:pt x="9243" y="19907"/>
                    <a:pt x="9260" y="19904"/>
                    <a:pt x="9277" y="19904"/>
                  </a:cubicBezTo>
                  <a:cubicBezTo>
                    <a:pt x="9284" y="19904"/>
                    <a:pt x="9292" y="19905"/>
                    <a:pt x="9299" y="19906"/>
                  </a:cubicBezTo>
                  <a:lnTo>
                    <a:pt x="9341" y="19906"/>
                  </a:lnTo>
                  <a:lnTo>
                    <a:pt x="9358" y="19913"/>
                  </a:lnTo>
                  <a:lnTo>
                    <a:pt x="9376" y="19916"/>
                  </a:lnTo>
                  <a:lnTo>
                    <a:pt x="9393" y="19920"/>
                  </a:lnTo>
                  <a:lnTo>
                    <a:pt x="9411" y="19927"/>
                  </a:lnTo>
                  <a:lnTo>
                    <a:pt x="9432" y="19934"/>
                  </a:lnTo>
                  <a:lnTo>
                    <a:pt x="9449" y="19941"/>
                  </a:lnTo>
                  <a:lnTo>
                    <a:pt x="9470" y="19951"/>
                  </a:lnTo>
                  <a:lnTo>
                    <a:pt x="9488" y="19962"/>
                  </a:lnTo>
                  <a:lnTo>
                    <a:pt x="9509" y="19972"/>
                  </a:lnTo>
                  <a:lnTo>
                    <a:pt x="9530" y="19990"/>
                  </a:lnTo>
                  <a:lnTo>
                    <a:pt x="9551" y="20000"/>
                  </a:lnTo>
                  <a:lnTo>
                    <a:pt x="9572" y="20021"/>
                  </a:lnTo>
                  <a:lnTo>
                    <a:pt x="9589" y="20035"/>
                  </a:lnTo>
                  <a:cubicBezTo>
                    <a:pt x="9600" y="20042"/>
                    <a:pt x="9607" y="20053"/>
                    <a:pt x="9617" y="20063"/>
                  </a:cubicBezTo>
                  <a:lnTo>
                    <a:pt x="9631" y="20077"/>
                  </a:lnTo>
                  <a:cubicBezTo>
                    <a:pt x="9645" y="20091"/>
                    <a:pt x="9659" y="20105"/>
                    <a:pt x="9677" y="20123"/>
                  </a:cubicBezTo>
                  <a:cubicBezTo>
                    <a:pt x="9750" y="20214"/>
                    <a:pt x="9810" y="20315"/>
                    <a:pt x="9852" y="20424"/>
                  </a:cubicBezTo>
                  <a:cubicBezTo>
                    <a:pt x="9859" y="20438"/>
                    <a:pt x="9866" y="20455"/>
                    <a:pt x="9869" y="20466"/>
                  </a:cubicBezTo>
                  <a:cubicBezTo>
                    <a:pt x="9880" y="20459"/>
                    <a:pt x="9887" y="20448"/>
                    <a:pt x="9894" y="20438"/>
                  </a:cubicBezTo>
                  <a:cubicBezTo>
                    <a:pt x="9936" y="20389"/>
                    <a:pt x="9992" y="20319"/>
                    <a:pt x="10072" y="20319"/>
                  </a:cubicBezTo>
                  <a:lnTo>
                    <a:pt x="10076" y="20319"/>
                  </a:lnTo>
                  <a:cubicBezTo>
                    <a:pt x="10132" y="20319"/>
                    <a:pt x="10184" y="20354"/>
                    <a:pt x="10230" y="20424"/>
                  </a:cubicBezTo>
                  <a:cubicBezTo>
                    <a:pt x="10314" y="20539"/>
                    <a:pt x="10489" y="20648"/>
                    <a:pt x="10626" y="20732"/>
                  </a:cubicBezTo>
                  <a:cubicBezTo>
                    <a:pt x="10703" y="20774"/>
                    <a:pt x="10776" y="20827"/>
                    <a:pt x="10839" y="20886"/>
                  </a:cubicBezTo>
                  <a:cubicBezTo>
                    <a:pt x="10871" y="20914"/>
                    <a:pt x="10902" y="20935"/>
                    <a:pt x="10937" y="20956"/>
                  </a:cubicBezTo>
                  <a:cubicBezTo>
                    <a:pt x="11060" y="21033"/>
                    <a:pt x="11224" y="21138"/>
                    <a:pt x="11224" y="21359"/>
                  </a:cubicBezTo>
                  <a:cubicBezTo>
                    <a:pt x="11224" y="21404"/>
                    <a:pt x="11217" y="21460"/>
                    <a:pt x="11214" y="21523"/>
                  </a:cubicBezTo>
                  <a:cubicBezTo>
                    <a:pt x="11214" y="21541"/>
                    <a:pt x="11210" y="21558"/>
                    <a:pt x="11207" y="21576"/>
                  </a:cubicBezTo>
                  <a:lnTo>
                    <a:pt x="11207" y="21586"/>
                  </a:lnTo>
                  <a:cubicBezTo>
                    <a:pt x="11207" y="21604"/>
                    <a:pt x="11207" y="21625"/>
                    <a:pt x="11203" y="21642"/>
                  </a:cubicBezTo>
                  <a:lnTo>
                    <a:pt x="11203" y="21653"/>
                  </a:lnTo>
                  <a:cubicBezTo>
                    <a:pt x="11203" y="21674"/>
                    <a:pt x="11200" y="21695"/>
                    <a:pt x="11200" y="21716"/>
                  </a:cubicBezTo>
                  <a:lnTo>
                    <a:pt x="11200" y="21719"/>
                  </a:lnTo>
                  <a:lnTo>
                    <a:pt x="11200" y="21775"/>
                  </a:lnTo>
                  <a:lnTo>
                    <a:pt x="11200" y="21786"/>
                  </a:lnTo>
                  <a:lnTo>
                    <a:pt x="11200" y="21845"/>
                  </a:lnTo>
                  <a:lnTo>
                    <a:pt x="11200" y="21859"/>
                  </a:lnTo>
                  <a:cubicBezTo>
                    <a:pt x="11200" y="21880"/>
                    <a:pt x="11203" y="21901"/>
                    <a:pt x="11207" y="21919"/>
                  </a:cubicBezTo>
                  <a:lnTo>
                    <a:pt x="11207" y="21929"/>
                  </a:lnTo>
                  <a:cubicBezTo>
                    <a:pt x="11210" y="21947"/>
                    <a:pt x="11214" y="21964"/>
                    <a:pt x="11217" y="21985"/>
                  </a:cubicBezTo>
                  <a:lnTo>
                    <a:pt x="11217" y="21996"/>
                  </a:lnTo>
                  <a:cubicBezTo>
                    <a:pt x="11221" y="22013"/>
                    <a:pt x="11224" y="22034"/>
                    <a:pt x="11231" y="22055"/>
                  </a:cubicBezTo>
                  <a:lnTo>
                    <a:pt x="11231" y="22059"/>
                  </a:lnTo>
                  <a:cubicBezTo>
                    <a:pt x="11291" y="21992"/>
                    <a:pt x="11357" y="21933"/>
                    <a:pt x="11427" y="21884"/>
                  </a:cubicBezTo>
                  <a:cubicBezTo>
                    <a:pt x="11637" y="21733"/>
                    <a:pt x="11669" y="21632"/>
                    <a:pt x="11714" y="21488"/>
                  </a:cubicBezTo>
                  <a:cubicBezTo>
                    <a:pt x="11742" y="21397"/>
                    <a:pt x="11777" y="21310"/>
                    <a:pt x="11819" y="21226"/>
                  </a:cubicBezTo>
                  <a:cubicBezTo>
                    <a:pt x="11865" y="21142"/>
                    <a:pt x="11896" y="21047"/>
                    <a:pt x="11907" y="20953"/>
                  </a:cubicBezTo>
                  <a:cubicBezTo>
                    <a:pt x="11924" y="20795"/>
                    <a:pt x="12001" y="20648"/>
                    <a:pt x="12124" y="20543"/>
                  </a:cubicBezTo>
                  <a:cubicBezTo>
                    <a:pt x="12229" y="20441"/>
                    <a:pt x="12225" y="20368"/>
                    <a:pt x="12222" y="20280"/>
                  </a:cubicBezTo>
                  <a:cubicBezTo>
                    <a:pt x="12218" y="20172"/>
                    <a:pt x="12215" y="20049"/>
                    <a:pt x="12432" y="19948"/>
                  </a:cubicBezTo>
                  <a:cubicBezTo>
                    <a:pt x="12503" y="19915"/>
                    <a:pt x="12563" y="19898"/>
                    <a:pt x="12613" y="19898"/>
                  </a:cubicBezTo>
                  <a:cubicBezTo>
                    <a:pt x="12665" y="19898"/>
                    <a:pt x="12705" y="19916"/>
                    <a:pt x="12733" y="19951"/>
                  </a:cubicBezTo>
                  <a:cubicBezTo>
                    <a:pt x="12852" y="20105"/>
                    <a:pt x="12604" y="20445"/>
                    <a:pt x="12523" y="20546"/>
                  </a:cubicBezTo>
                  <a:cubicBezTo>
                    <a:pt x="12491" y="20589"/>
                    <a:pt x="12460" y="20624"/>
                    <a:pt x="12435" y="20659"/>
                  </a:cubicBezTo>
                  <a:lnTo>
                    <a:pt x="12470" y="20634"/>
                  </a:lnTo>
                  <a:cubicBezTo>
                    <a:pt x="12768" y="20413"/>
                    <a:pt x="12905" y="20119"/>
                    <a:pt x="13066" y="19780"/>
                  </a:cubicBezTo>
                  <a:cubicBezTo>
                    <a:pt x="13094" y="19717"/>
                    <a:pt x="13125" y="19654"/>
                    <a:pt x="13153" y="19591"/>
                  </a:cubicBezTo>
                  <a:cubicBezTo>
                    <a:pt x="13353" y="19181"/>
                    <a:pt x="13524" y="19003"/>
                    <a:pt x="13748" y="18971"/>
                  </a:cubicBezTo>
                  <a:cubicBezTo>
                    <a:pt x="13825" y="18961"/>
                    <a:pt x="13888" y="18737"/>
                    <a:pt x="13850" y="18253"/>
                  </a:cubicBezTo>
                  <a:cubicBezTo>
                    <a:pt x="13843" y="18173"/>
                    <a:pt x="13832" y="18096"/>
                    <a:pt x="13822" y="18019"/>
                  </a:cubicBezTo>
                  <a:cubicBezTo>
                    <a:pt x="13790" y="17791"/>
                    <a:pt x="13759" y="17574"/>
                    <a:pt x="13871" y="17399"/>
                  </a:cubicBezTo>
                  <a:cubicBezTo>
                    <a:pt x="13913" y="17333"/>
                    <a:pt x="13934" y="17252"/>
                    <a:pt x="13934" y="17175"/>
                  </a:cubicBezTo>
                  <a:cubicBezTo>
                    <a:pt x="13937" y="17091"/>
                    <a:pt x="13944" y="16969"/>
                    <a:pt x="14098" y="16969"/>
                  </a:cubicBezTo>
                  <a:cubicBezTo>
                    <a:pt x="14238" y="16969"/>
                    <a:pt x="14508" y="16703"/>
                    <a:pt x="14743" y="16468"/>
                  </a:cubicBezTo>
                  <a:cubicBezTo>
                    <a:pt x="15023" y="16188"/>
                    <a:pt x="15212" y="16156"/>
                    <a:pt x="15499" y="16132"/>
                  </a:cubicBezTo>
                  <a:cubicBezTo>
                    <a:pt x="15618" y="16121"/>
                    <a:pt x="15628" y="16104"/>
                    <a:pt x="15639" y="16079"/>
                  </a:cubicBezTo>
                  <a:cubicBezTo>
                    <a:pt x="15667" y="16020"/>
                    <a:pt x="15723" y="15974"/>
                    <a:pt x="15789" y="15964"/>
                  </a:cubicBezTo>
                  <a:cubicBezTo>
                    <a:pt x="15908" y="15932"/>
                    <a:pt x="16003" y="15838"/>
                    <a:pt x="16094" y="15747"/>
                  </a:cubicBezTo>
                  <a:cubicBezTo>
                    <a:pt x="16125" y="15715"/>
                    <a:pt x="16157" y="15684"/>
                    <a:pt x="16188" y="15656"/>
                  </a:cubicBezTo>
                  <a:cubicBezTo>
                    <a:pt x="16241" y="15607"/>
                    <a:pt x="16329" y="15591"/>
                    <a:pt x="16439" y="15591"/>
                  </a:cubicBezTo>
                  <a:cubicBezTo>
                    <a:pt x="16544" y="15591"/>
                    <a:pt x="16668" y="15605"/>
                    <a:pt x="16801" y="15621"/>
                  </a:cubicBezTo>
                  <a:cubicBezTo>
                    <a:pt x="16913" y="15635"/>
                    <a:pt x="17029" y="15645"/>
                    <a:pt x="17141" y="15649"/>
                  </a:cubicBezTo>
                  <a:lnTo>
                    <a:pt x="17235" y="15649"/>
                  </a:lnTo>
                  <a:cubicBezTo>
                    <a:pt x="17257" y="15649"/>
                    <a:pt x="17279" y="15649"/>
                    <a:pt x="17300" y="15649"/>
                  </a:cubicBezTo>
                  <a:cubicBezTo>
                    <a:pt x="17415" y="15649"/>
                    <a:pt x="17511" y="15646"/>
                    <a:pt x="17543" y="15614"/>
                  </a:cubicBezTo>
                  <a:cubicBezTo>
                    <a:pt x="17557" y="15596"/>
                    <a:pt x="17564" y="15579"/>
                    <a:pt x="17561" y="15558"/>
                  </a:cubicBezTo>
                  <a:cubicBezTo>
                    <a:pt x="17561" y="15337"/>
                    <a:pt x="17722" y="15162"/>
                    <a:pt x="17928" y="15162"/>
                  </a:cubicBezTo>
                  <a:cubicBezTo>
                    <a:pt x="18051" y="15162"/>
                    <a:pt x="18103" y="15155"/>
                    <a:pt x="18103" y="14938"/>
                  </a:cubicBezTo>
                  <a:cubicBezTo>
                    <a:pt x="18103" y="14686"/>
                    <a:pt x="18180" y="14515"/>
                    <a:pt x="18348" y="14389"/>
                  </a:cubicBezTo>
                  <a:cubicBezTo>
                    <a:pt x="18443" y="14318"/>
                    <a:pt x="18481" y="14168"/>
                    <a:pt x="18513" y="14031"/>
                  </a:cubicBezTo>
                  <a:cubicBezTo>
                    <a:pt x="18523" y="13989"/>
                    <a:pt x="18530" y="13951"/>
                    <a:pt x="18544" y="13912"/>
                  </a:cubicBezTo>
                  <a:cubicBezTo>
                    <a:pt x="18562" y="13842"/>
                    <a:pt x="18614" y="13790"/>
                    <a:pt x="18681" y="13765"/>
                  </a:cubicBezTo>
                  <a:cubicBezTo>
                    <a:pt x="18726" y="13741"/>
                    <a:pt x="18747" y="13730"/>
                    <a:pt x="18747" y="13639"/>
                  </a:cubicBezTo>
                  <a:cubicBezTo>
                    <a:pt x="18751" y="13510"/>
                    <a:pt x="18768" y="13384"/>
                    <a:pt x="18793" y="13258"/>
                  </a:cubicBezTo>
                  <a:cubicBezTo>
                    <a:pt x="18814" y="13163"/>
                    <a:pt x="18828" y="13069"/>
                    <a:pt x="18832" y="12974"/>
                  </a:cubicBezTo>
                  <a:cubicBezTo>
                    <a:pt x="18832" y="12827"/>
                    <a:pt x="18933" y="12775"/>
                    <a:pt x="19007" y="12733"/>
                  </a:cubicBezTo>
                  <a:cubicBezTo>
                    <a:pt x="19052" y="12715"/>
                    <a:pt x="19091" y="12684"/>
                    <a:pt x="19122" y="12645"/>
                  </a:cubicBezTo>
                  <a:cubicBezTo>
                    <a:pt x="19143" y="12610"/>
                    <a:pt x="19140" y="12568"/>
                    <a:pt x="19129" y="12484"/>
                  </a:cubicBezTo>
                  <a:cubicBezTo>
                    <a:pt x="19101" y="12316"/>
                    <a:pt x="19115" y="12141"/>
                    <a:pt x="19175" y="11980"/>
                  </a:cubicBezTo>
                  <a:cubicBezTo>
                    <a:pt x="19259" y="11742"/>
                    <a:pt x="19231" y="11507"/>
                    <a:pt x="19203" y="11280"/>
                  </a:cubicBezTo>
                  <a:cubicBezTo>
                    <a:pt x="19185" y="11164"/>
                    <a:pt x="19175" y="11049"/>
                    <a:pt x="19171" y="10933"/>
                  </a:cubicBezTo>
                  <a:cubicBezTo>
                    <a:pt x="19171" y="10562"/>
                    <a:pt x="19171" y="10212"/>
                    <a:pt x="19315" y="10082"/>
                  </a:cubicBezTo>
                  <a:cubicBezTo>
                    <a:pt x="19353" y="10047"/>
                    <a:pt x="19360" y="10026"/>
                    <a:pt x="19360" y="10023"/>
                  </a:cubicBezTo>
                  <a:cubicBezTo>
                    <a:pt x="19357" y="10019"/>
                    <a:pt x="19357" y="10005"/>
                    <a:pt x="19290" y="9974"/>
                  </a:cubicBezTo>
                  <a:cubicBezTo>
                    <a:pt x="19227" y="9946"/>
                    <a:pt x="19199" y="9872"/>
                    <a:pt x="19227" y="9809"/>
                  </a:cubicBezTo>
                  <a:cubicBezTo>
                    <a:pt x="19254" y="9737"/>
                    <a:pt x="19323" y="9690"/>
                    <a:pt x="19400" y="9690"/>
                  </a:cubicBezTo>
                  <a:cubicBezTo>
                    <a:pt x="19412" y="9690"/>
                    <a:pt x="19425" y="9692"/>
                    <a:pt x="19437" y="9694"/>
                  </a:cubicBezTo>
                  <a:cubicBezTo>
                    <a:pt x="19476" y="9708"/>
                    <a:pt x="19511" y="9732"/>
                    <a:pt x="19542" y="9760"/>
                  </a:cubicBezTo>
                  <a:cubicBezTo>
                    <a:pt x="19594" y="9803"/>
                    <a:pt x="19630" y="9828"/>
                    <a:pt x="19667" y="9828"/>
                  </a:cubicBezTo>
                  <a:cubicBezTo>
                    <a:pt x="19685" y="9828"/>
                    <a:pt x="19704" y="9822"/>
                    <a:pt x="19724" y="9809"/>
                  </a:cubicBezTo>
                  <a:cubicBezTo>
                    <a:pt x="19843" y="9736"/>
                    <a:pt x="19980" y="9386"/>
                    <a:pt x="20088" y="9106"/>
                  </a:cubicBezTo>
                  <a:lnTo>
                    <a:pt x="20134" y="8994"/>
                  </a:lnTo>
                  <a:cubicBezTo>
                    <a:pt x="20249" y="8696"/>
                    <a:pt x="20435" y="8637"/>
                    <a:pt x="20585" y="8591"/>
                  </a:cubicBezTo>
                  <a:cubicBezTo>
                    <a:pt x="20620" y="8581"/>
                    <a:pt x="20655" y="8570"/>
                    <a:pt x="20690" y="8556"/>
                  </a:cubicBezTo>
                  <a:cubicBezTo>
                    <a:pt x="20820" y="8500"/>
                    <a:pt x="21181" y="8126"/>
                    <a:pt x="21419" y="7513"/>
                  </a:cubicBezTo>
                  <a:cubicBezTo>
                    <a:pt x="21601" y="7040"/>
                    <a:pt x="21471" y="6571"/>
                    <a:pt x="21366" y="6193"/>
                  </a:cubicBezTo>
                  <a:cubicBezTo>
                    <a:pt x="21345" y="6113"/>
                    <a:pt x="21324" y="6035"/>
                    <a:pt x="21307" y="5965"/>
                  </a:cubicBezTo>
                  <a:cubicBezTo>
                    <a:pt x="21250" y="5726"/>
                    <a:pt x="21198" y="5684"/>
                    <a:pt x="21091" y="5684"/>
                  </a:cubicBezTo>
                  <a:cubicBezTo>
                    <a:pt x="21065" y="5684"/>
                    <a:pt x="21035" y="5686"/>
                    <a:pt x="21002" y="5689"/>
                  </a:cubicBezTo>
                  <a:cubicBezTo>
                    <a:pt x="20971" y="5692"/>
                    <a:pt x="20939" y="5696"/>
                    <a:pt x="20901" y="5699"/>
                  </a:cubicBezTo>
                  <a:cubicBezTo>
                    <a:pt x="20883" y="5700"/>
                    <a:pt x="20866" y="5701"/>
                    <a:pt x="20849" y="5701"/>
                  </a:cubicBezTo>
                  <a:cubicBezTo>
                    <a:pt x="20427" y="5701"/>
                    <a:pt x="19986" y="5456"/>
                    <a:pt x="19539" y="4975"/>
                  </a:cubicBezTo>
                  <a:cubicBezTo>
                    <a:pt x="19146" y="4547"/>
                    <a:pt x="18764" y="4431"/>
                    <a:pt x="18442" y="4431"/>
                  </a:cubicBezTo>
                  <a:cubicBezTo>
                    <a:pt x="18279" y="4431"/>
                    <a:pt x="18131" y="4461"/>
                    <a:pt x="18005" y="4495"/>
                  </a:cubicBezTo>
                  <a:cubicBezTo>
                    <a:pt x="17940" y="4513"/>
                    <a:pt x="17874" y="4520"/>
                    <a:pt x="17809" y="4520"/>
                  </a:cubicBezTo>
                  <a:cubicBezTo>
                    <a:pt x="17576" y="4520"/>
                    <a:pt x="17351" y="4423"/>
                    <a:pt x="17165" y="4341"/>
                  </a:cubicBezTo>
                  <a:cubicBezTo>
                    <a:pt x="17078" y="4303"/>
                    <a:pt x="16987" y="4268"/>
                    <a:pt x="16892" y="4243"/>
                  </a:cubicBezTo>
                  <a:cubicBezTo>
                    <a:pt x="16875" y="4239"/>
                    <a:pt x="16858" y="4237"/>
                    <a:pt x="16840" y="4237"/>
                  </a:cubicBezTo>
                  <a:cubicBezTo>
                    <a:pt x="16712" y="4237"/>
                    <a:pt x="16578" y="4343"/>
                    <a:pt x="16454" y="4436"/>
                  </a:cubicBezTo>
                  <a:cubicBezTo>
                    <a:pt x="16384" y="4499"/>
                    <a:pt x="16304" y="4551"/>
                    <a:pt x="16216" y="4590"/>
                  </a:cubicBezTo>
                  <a:cubicBezTo>
                    <a:pt x="16192" y="4600"/>
                    <a:pt x="16171" y="4604"/>
                    <a:pt x="16152" y="4604"/>
                  </a:cubicBezTo>
                  <a:cubicBezTo>
                    <a:pt x="16124" y="4604"/>
                    <a:pt x="16102" y="4594"/>
                    <a:pt x="16083" y="4576"/>
                  </a:cubicBezTo>
                  <a:cubicBezTo>
                    <a:pt x="16034" y="4520"/>
                    <a:pt x="16069" y="4443"/>
                    <a:pt x="16132" y="4310"/>
                  </a:cubicBezTo>
                  <a:cubicBezTo>
                    <a:pt x="16174" y="4212"/>
                    <a:pt x="16230" y="4089"/>
                    <a:pt x="16237" y="4002"/>
                  </a:cubicBezTo>
                  <a:cubicBezTo>
                    <a:pt x="16237" y="3949"/>
                    <a:pt x="16157" y="3746"/>
                    <a:pt x="14991" y="3291"/>
                  </a:cubicBezTo>
                  <a:cubicBezTo>
                    <a:pt x="14809" y="3219"/>
                    <a:pt x="14657" y="3183"/>
                    <a:pt x="14543" y="3183"/>
                  </a:cubicBezTo>
                  <a:cubicBezTo>
                    <a:pt x="14473" y="3183"/>
                    <a:pt x="14416" y="3196"/>
                    <a:pt x="14375" y="3224"/>
                  </a:cubicBezTo>
                  <a:cubicBezTo>
                    <a:pt x="14312" y="3266"/>
                    <a:pt x="14280" y="3350"/>
                    <a:pt x="14280" y="3473"/>
                  </a:cubicBezTo>
                  <a:cubicBezTo>
                    <a:pt x="14280" y="3546"/>
                    <a:pt x="14273" y="3623"/>
                    <a:pt x="14221" y="3658"/>
                  </a:cubicBezTo>
                  <a:cubicBezTo>
                    <a:pt x="14200" y="3675"/>
                    <a:pt x="14179" y="3680"/>
                    <a:pt x="14158" y="3680"/>
                  </a:cubicBezTo>
                  <a:cubicBezTo>
                    <a:pt x="14129" y="3680"/>
                    <a:pt x="14102" y="3670"/>
                    <a:pt x="14077" y="3662"/>
                  </a:cubicBezTo>
                  <a:cubicBezTo>
                    <a:pt x="14052" y="3654"/>
                    <a:pt x="14029" y="3646"/>
                    <a:pt x="14008" y="3646"/>
                  </a:cubicBezTo>
                  <a:cubicBezTo>
                    <a:pt x="13967" y="3646"/>
                    <a:pt x="13930" y="3673"/>
                    <a:pt x="13888" y="3767"/>
                  </a:cubicBezTo>
                  <a:cubicBezTo>
                    <a:pt x="13791" y="3983"/>
                    <a:pt x="13656" y="4006"/>
                    <a:pt x="13595" y="4006"/>
                  </a:cubicBezTo>
                  <a:cubicBezTo>
                    <a:pt x="13588" y="4006"/>
                    <a:pt x="13582" y="4005"/>
                    <a:pt x="13577" y="4005"/>
                  </a:cubicBezTo>
                  <a:cubicBezTo>
                    <a:pt x="13500" y="3998"/>
                    <a:pt x="13437" y="3949"/>
                    <a:pt x="13419" y="3875"/>
                  </a:cubicBezTo>
                  <a:cubicBezTo>
                    <a:pt x="13405" y="3805"/>
                    <a:pt x="13440" y="3739"/>
                    <a:pt x="13517" y="3693"/>
                  </a:cubicBezTo>
                  <a:cubicBezTo>
                    <a:pt x="13696" y="3588"/>
                    <a:pt x="13885" y="3333"/>
                    <a:pt x="13958" y="3102"/>
                  </a:cubicBezTo>
                  <a:cubicBezTo>
                    <a:pt x="13965" y="3088"/>
                    <a:pt x="13955" y="3070"/>
                    <a:pt x="13934" y="3049"/>
                  </a:cubicBezTo>
                  <a:cubicBezTo>
                    <a:pt x="13813" y="2936"/>
                    <a:pt x="13454" y="2855"/>
                    <a:pt x="13184" y="2855"/>
                  </a:cubicBezTo>
                  <a:cubicBezTo>
                    <a:pt x="13088" y="2855"/>
                    <a:pt x="13002" y="2865"/>
                    <a:pt x="12943" y="2888"/>
                  </a:cubicBezTo>
                  <a:cubicBezTo>
                    <a:pt x="12831" y="2934"/>
                    <a:pt x="12807" y="3028"/>
                    <a:pt x="12782" y="3151"/>
                  </a:cubicBezTo>
                  <a:cubicBezTo>
                    <a:pt x="12768" y="3228"/>
                    <a:pt x="12758" y="3301"/>
                    <a:pt x="12691" y="3333"/>
                  </a:cubicBezTo>
                  <a:cubicBezTo>
                    <a:pt x="12672" y="3339"/>
                    <a:pt x="12653" y="3342"/>
                    <a:pt x="12634" y="3342"/>
                  </a:cubicBezTo>
                  <a:cubicBezTo>
                    <a:pt x="12599" y="3342"/>
                    <a:pt x="12565" y="3332"/>
                    <a:pt x="12533" y="3312"/>
                  </a:cubicBezTo>
                  <a:cubicBezTo>
                    <a:pt x="12414" y="3252"/>
                    <a:pt x="12358" y="3116"/>
                    <a:pt x="12400" y="2990"/>
                  </a:cubicBezTo>
                  <a:cubicBezTo>
                    <a:pt x="12438" y="2865"/>
                    <a:pt x="12559" y="2737"/>
                    <a:pt x="12699" y="2737"/>
                  </a:cubicBezTo>
                  <a:cubicBezTo>
                    <a:pt x="12705" y="2737"/>
                    <a:pt x="12710" y="2737"/>
                    <a:pt x="12716" y="2738"/>
                  </a:cubicBezTo>
                  <a:cubicBezTo>
                    <a:pt x="12717" y="2738"/>
                    <a:pt x="12719" y="2738"/>
                    <a:pt x="12721" y="2738"/>
                  </a:cubicBezTo>
                  <a:cubicBezTo>
                    <a:pt x="12772" y="2738"/>
                    <a:pt x="12932" y="2682"/>
                    <a:pt x="13199" y="2097"/>
                  </a:cubicBezTo>
                  <a:cubicBezTo>
                    <a:pt x="13258" y="1968"/>
                    <a:pt x="13202" y="1915"/>
                    <a:pt x="13017" y="1792"/>
                  </a:cubicBezTo>
                  <a:cubicBezTo>
                    <a:pt x="12922" y="1733"/>
                    <a:pt x="12838" y="1663"/>
                    <a:pt x="12761" y="1586"/>
                  </a:cubicBezTo>
                  <a:cubicBezTo>
                    <a:pt x="12646" y="1456"/>
                    <a:pt x="12600" y="1229"/>
                    <a:pt x="12555" y="1008"/>
                  </a:cubicBezTo>
                  <a:cubicBezTo>
                    <a:pt x="12523" y="840"/>
                    <a:pt x="12484" y="655"/>
                    <a:pt x="12421" y="578"/>
                  </a:cubicBezTo>
                  <a:lnTo>
                    <a:pt x="12418" y="581"/>
                  </a:lnTo>
                  <a:lnTo>
                    <a:pt x="12393" y="606"/>
                  </a:lnTo>
                  <a:lnTo>
                    <a:pt x="12372" y="630"/>
                  </a:lnTo>
                  <a:lnTo>
                    <a:pt x="12348" y="655"/>
                  </a:lnTo>
                  <a:lnTo>
                    <a:pt x="12323" y="679"/>
                  </a:lnTo>
                  <a:lnTo>
                    <a:pt x="12302" y="704"/>
                  </a:lnTo>
                  <a:lnTo>
                    <a:pt x="12278" y="732"/>
                  </a:lnTo>
                  <a:lnTo>
                    <a:pt x="12257" y="756"/>
                  </a:lnTo>
                  <a:lnTo>
                    <a:pt x="12229" y="784"/>
                  </a:lnTo>
                  <a:lnTo>
                    <a:pt x="12208" y="809"/>
                  </a:lnTo>
                  <a:lnTo>
                    <a:pt x="12183" y="837"/>
                  </a:lnTo>
                  <a:lnTo>
                    <a:pt x="12162" y="861"/>
                  </a:lnTo>
                  <a:lnTo>
                    <a:pt x="12138" y="893"/>
                  </a:lnTo>
                  <a:lnTo>
                    <a:pt x="12120" y="917"/>
                  </a:lnTo>
                  <a:lnTo>
                    <a:pt x="12096" y="945"/>
                  </a:lnTo>
                  <a:lnTo>
                    <a:pt x="12075" y="973"/>
                  </a:lnTo>
                  <a:lnTo>
                    <a:pt x="12054" y="1001"/>
                  </a:lnTo>
                  <a:lnTo>
                    <a:pt x="12036" y="1026"/>
                  </a:lnTo>
                  <a:lnTo>
                    <a:pt x="12015" y="1057"/>
                  </a:lnTo>
                  <a:lnTo>
                    <a:pt x="11998" y="1082"/>
                  </a:lnTo>
                  <a:lnTo>
                    <a:pt x="11977" y="1110"/>
                  </a:lnTo>
                  <a:lnTo>
                    <a:pt x="11959" y="1134"/>
                  </a:lnTo>
                  <a:lnTo>
                    <a:pt x="11942" y="1162"/>
                  </a:lnTo>
                  <a:lnTo>
                    <a:pt x="11928" y="1187"/>
                  </a:lnTo>
                  <a:lnTo>
                    <a:pt x="11910" y="1215"/>
                  </a:lnTo>
                  <a:lnTo>
                    <a:pt x="11900" y="1239"/>
                  </a:lnTo>
                  <a:cubicBezTo>
                    <a:pt x="11893" y="1250"/>
                    <a:pt x="11889" y="1257"/>
                    <a:pt x="11882" y="1267"/>
                  </a:cubicBezTo>
                  <a:lnTo>
                    <a:pt x="11872" y="1288"/>
                  </a:lnTo>
                  <a:cubicBezTo>
                    <a:pt x="11868" y="1299"/>
                    <a:pt x="11861" y="1309"/>
                    <a:pt x="11858" y="1320"/>
                  </a:cubicBezTo>
                  <a:lnTo>
                    <a:pt x="11851" y="1337"/>
                  </a:lnTo>
                  <a:cubicBezTo>
                    <a:pt x="11844" y="1351"/>
                    <a:pt x="11840" y="1369"/>
                    <a:pt x="11833" y="1383"/>
                  </a:cubicBezTo>
                  <a:cubicBezTo>
                    <a:pt x="11750" y="1639"/>
                    <a:pt x="11626" y="1645"/>
                    <a:pt x="11493" y="1645"/>
                  </a:cubicBezTo>
                  <a:cubicBezTo>
                    <a:pt x="11487" y="1645"/>
                    <a:pt x="11480" y="1645"/>
                    <a:pt x="11473" y="1645"/>
                  </a:cubicBezTo>
                  <a:lnTo>
                    <a:pt x="11417" y="1645"/>
                  </a:lnTo>
                  <a:cubicBezTo>
                    <a:pt x="11347" y="1645"/>
                    <a:pt x="11280" y="1652"/>
                    <a:pt x="11217" y="1673"/>
                  </a:cubicBezTo>
                  <a:cubicBezTo>
                    <a:pt x="11196" y="1680"/>
                    <a:pt x="11179" y="1684"/>
                    <a:pt x="11161" y="1691"/>
                  </a:cubicBezTo>
                  <a:lnTo>
                    <a:pt x="11151" y="1691"/>
                  </a:lnTo>
                  <a:cubicBezTo>
                    <a:pt x="11133" y="1694"/>
                    <a:pt x="11119" y="1698"/>
                    <a:pt x="11105" y="1701"/>
                  </a:cubicBezTo>
                  <a:lnTo>
                    <a:pt x="11095" y="1701"/>
                  </a:lnTo>
                  <a:cubicBezTo>
                    <a:pt x="11081" y="1705"/>
                    <a:pt x="11067" y="1705"/>
                    <a:pt x="11049" y="1705"/>
                  </a:cubicBezTo>
                  <a:lnTo>
                    <a:pt x="10990" y="1705"/>
                  </a:lnTo>
                  <a:cubicBezTo>
                    <a:pt x="10895" y="1705"/>
                    <a:pt x="10804" y="1673"/>
                    <a:pt x="10727" y="1614"/>
                  </a:cubicBezTo>
                  <a:lnTo>
                    <a:pt x="10724" y="1621"/>
                  </a:lnTo>
                  <a:lnTo>
                    <a:pt x="10682" y="1568"/>
                  </a:lnTo>
                  <a:cubicBezTo>
                    <a:pt x="10671" y="1558"/>
                    <a:pt x="10661" y="1547"/>
                    <a:pt x="10650" y="1537"/>
                  </a:cubicBezTo>
                  <a:lnTo>
                    <a:pt x="10636" y="1516"/>
                  </a:lnTo>
                  <a:cubicBezTo>
                    <a:pt x="10626" y="1505"/>
                    <a:pt x="10619" y="1491"/>
                    <a:pt x="10608" y="1481"/>
                  </a:cubicBezTo>
                  <a:cubicBezTo>
                    <a:pt x="10595" y="1458"/>
                    <a:pt x="10558" y="1451"/>
                    <a:pt x="10511" y="1451"/>
                  </a:cubicBezTo>
                  <a:cubicBezTo>
                    <a:pt x="10457" y="1451"/>
                    <a:pt x="10388" y="1461"/>
                    <a:pt x="10328" y="1470"/>
                  </a:cubicBezTo>
                  <a:cubicBezTo>
                    <a:pt x="10252" y="1485"/>
                    <a:pt x="10174" y="1492"/>
                    <a:pt x="10097" y="1492"/>
                  </a:cubicBezTo>
                  <a:cubicBezTo>
                    <a:pt x="10082" y="1492"/>
                    <a:pt x="10067" y="1492"/>
                    <a:pt x="10051" y="1491"/>
                  </a:cubicBezTo>
                  <a:cubicBezTo>
                    <a:pt x="10045" y="1491"/>
                    <a:pt x="10039" y="1491"/>
                    <a:pt x="10034" y="1491"/>
                  </a:cubicBezTo>
                  <a:cubicBezTo>
                    <a:pt x="10000" y="1491"/>
                    <a:pt x="9990" y="1506"/>
                    <a:pt x="9978" y="1600"/>
                  </a:cubicBezTo>
                  <a:cubicBezTo>
                    <a:pt x="9967" y="1673"/>
                    <a:pt x="9953" y="1778"/>
                    <a:pt x="9859" y="1831"/>
                  </a:cubicBezTo>
                  <a:cubicBezTo>
                    <a:pt x="9848" y="1834"/>
                    <a:pt x="9838" y="1838"/>
                    <a:pt x="9827" y="1841"/>
                  </a:cubicBezTo>
                  <a:lnTo>
                    <a:pt x="9817" y="1845"/>
                  </a:lnTo>
                  <a:lnTo>
                    <a:pt x="9796" y="1852"/>
                  </a:lnTo>
                  <a:lnTo>
                    <a:pt x="9754" y="1852"/>
                  </a:lnTo>
                  <a:cubicBezTo>
                    <a:pt x="9733" y="1852"/>
                    <a:pt x="9715" y="1848"/>
                    <a:pt x="9698" y="1848"/>
                  </a:cubicBezTo>
                  <a:lnTo>
                    <a:pt x="9684" y="1848"/>
                  </a:lnTo>
                  <a:lnTo>
                    <a:pt x="9687" y="1855"/>
                  </a:lnTo>
                  <a:lnTo>
                    <a:pt x="9568" y="1824"/>
                  </a:lnTo>
                  <a:lnTo>
                    <a:pt x="9516" y="1810"/>
                  </a:lnTo>
                  <a:cubicBezTo>
                    <a:pt x="9440" y="1792"/>
                    <a:pt x="9358" y="1771"/>
                    <a:pt x="9298" y="1771"/>
                  </a:cubicBezTo>
                  <a:cubicBezTo>
                    <a:pt x="9263" y="1771"/>
                    <a:pt x="9235" y="1778"/>
                    <a:pt x="9218" y="1796"/>
                  </a:cubicBezTo>
                  <a:cubicBezTo>
                    <a:pt x="9170" y="1857"/>
                    <a:pt x="9099" y="1891"/>
                    <a:pt x="9022" y="1891"/>
                  </a:cubicBezTo>
                  <a:cubicBezTo>
                    <a:pt x="9015" y="1891"/>
                    <a:pt x="9008" y="1891"/>
                    <a:pt x="9001" y="1891"/>
                  </a:cubicBezTo>
                  <a:cubicBezTo>
                    <a:pt x="8963" y="1891"/>
                    <a:pt x="8963" y="1891"/>
                    <a:pt x="8952" y="1915"/>
                  </a:cubicBezTo>
                  <a:cubicBezTo>
                    <a:pt x="8896" y="2024"/>
                    <a:pt x="8777" y="2031"/>
                    <a:pt x="8690" y="2038"/>
                  </a:cubicBezTo>
                  <a:cubicBezTo>
                    <a:pt x="8651" y="2041"/>
                    <a:pt x="8592" y="2045"/>
                    <a:pt x="8581" y="2059"/>
                  </a:cubicBezTo>
                  <a:cubicBezTo>
                    <a:pt x="8532" y="2115"/>
                    <a:pt x="8462" y="2143"/>
                    <a:pt x="8388" y="2143"/>
                  </a:cubicBezTo>
                  <a:lnTo>
                    <a:pt x="8315" y="2143"/>
                  </a:lnTo>
                  <a:lnTo>
                    <a:pt x="8301" y="2139"/>
                  </a:lnTo>
                  <a:lnTo>
                    <a:pt x="8290" y="2139"/>
                  </a:lnTo>
                  <a:lnTo>
                    <a:pt x="8276" y="2136"/>
                  </a:lnTo>
                  <a:lnTo>
                    <a:pt x="8262" y="2132"/>
                  </a:lnTo>
                  <a:lnTo>
                    <a:pt x="8248" y="2125"/>
                  </a:lnTo>
                  <a:lnTo>
                    <a:pt x="8234" y="2122"/>
                  </a:lnTo>
                  <a:lnTo>
                    <a:pt x="8220" y="2115"/>
                  </a:lnTo>
                  <a:lnTo>
                    <a:pt x="8206" y="2111"/>
                  </a:lnTo>
                  <a:lnTo>
                    <a:pt x="8192" y="2104"/>
                  </a:lnTo>
                  <a:lnTo>
                    <a:pt x="8175" y="2097"/>
                  </a:lnTo>
                  <a:lnTo>
                    <a:pt x="8161" y="2090"/>
                  </a:lnTo>
                  <a:lnTo>
                    <a:pt x="8143" y="2080"/>
                  </a:lnTo>
                  <a:lnTo>
                    <a:pt x="8129" y="2069"/>
                  </a:lnTo>
                  <a:lnTo>
                    <a:pt x="8108" y="2059"/>
                  </a:lnTo>
                  <a:lnTo>
                    <a:pt x="8094" y="2048"/>
                  </a:lnTo>
                  <a:lnTo>
                    <a:pt x="8077" y="2038"/>
                  </a:lnTo>
                  <a:lnTo>
                    <a:pt x="8059" y="2024"/>
                  </a:lnTo>
                  <a:lnTo>
                    <a:pt x="8042" y="2010"/>
                  </a:lnTo>
                  <a:lnTo>
                    <a:pt x="8024" y="1996"/>
                  </a:lnTo>
                  <a:lnTo>
                    <a:pt x="8003" y="1982"/>
                  </a:lnTo>
                  <a:lnTo>
                    <a:pt x="7986" y="1961"/>
                  </a:lnTo>
                  <a:lnTo>
                    <a:pt x="7968" y="1947"/>
                  </a:lnTo>
                  <a:lnTo>
                    <a:pt x="7944" y="1922"/>
                  </a:lnTo>
                  <a:lnTo>
                    <a:pt x="7930" y="1908"/>
                  </a:lnTo>
                  <a:cubicBezTo>
                    <a:pt x="7916" y="1898"/>
                    <a:pt x="7905" y="1883"/>
                    <a:pt x="7891" y="1869"/>
                  </a:cubicBezTo>
                  <a:cubicBezTo>
                    <a:pt x="7688" y="1642"/>
                    <a:pt x="7639" y="1330"/>
                    <a:pt x="7660" y="1113"/>
                  </a:cubicBezTo>
                  <a:cubicBezTo>
                    <a:pt x="7674" y="963"/>
                    <a:pt x="7720" y="851"/>
                    <a:pt x="7786" y="802"/>
                  </a:cubicBezTo>
                  <a:cubicBezTo>
                    <a:pt x="7839" y="756"/>
                    <a:pt x="7863" y="683"/>
                    <a:pt x="7849" y="613"/>
                  </a:cubicBezTo>
                  <a:cubicBezTo>
                    <a:pt x="7846" y="546"/>
                    <a:pt x="7807" y="487"/>
                    <a:pt x="7748" y="455"/>
                  </a:cubicBezTo>
                  <a:cubicBezTo>
                    <a:pt x="7629" y="403"/>
                    <a:pt x="7622" y="273"/>
                    <a:pt x="7615" y="172"/>
                  </a:cubicBezTo>
                  <a:cubicBezTo>
                    <a:pt x="7608" y="46"/>
                    <a:pt x="7597" y="11"/>
                    <a:pt x="753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88" name="Google Shape;5402;p79">
              <a:extLst>
                <a:ext uri="{08A302E2-0614-4073-806C-A9B34F4FB8A0}">
                  <a16:creationId xmlns:a16="http://schemas.microsoft.com/office/drawing/2010/main" id="{D1AD5D80-DFF2-4CEE-B49B-515639C08B7E}"/>
                </a:ext>
              </a:extLst>
            </p:cNvPr>
            <p:cNvSpPr/>
            <p:nvPr/>
          </p:nvSpPr>
          <p:spPr>
            <a:xfrm rot="0">
              <a:off x="1610849" y="2278130"/>
              <a:ext cx="35192" cy="37406"/>
            </a:xfrm>
            <a:custGeom>
              <a:avLst/>
              <a:gdLst/>
              <a:ahLst/>
              <a:cxnLst/>
              <a:rect b="b" l="0" r="r" t="0"/>
              <a:pathLst>
                <a:path h="2755" w="2592">
                  <a:moveTo>
                    <a:pt x="725" y="1"/>
                  </a:moveTo>
                  <a:cubicBezTo>
                    <a:pt x="692" y="1"/>
                    <a:pt x="659" y="8"/>
                    <a:pt x="627" y="22"/>
                  </a:cubicBezTo>
                  <a:cubicBezTo>
                    <a:pt x="617" y="25"/>
                    <a:pt x="603" y="29"/>
                    <a:pt x="592" y="32"/>
                  </a:cubicBezTo>
                  <a:lnTo>
                    <a:pt x="575" y="36"/>
                  </a:lnTo>
                  <a:cubicBezTo>
                    <a:pt x="568" y="36"/>
                    <a:pt x="557" y="39"/>
                    <a:pt x="547" y="39"/>
                  </a:cubicBezTo>
                  <a:lnTo>
                    <a:pt x="466" y="39"/>
                  </a:lnTo>
                  <a:cubicBezTo>
                    <a:pt x="417" y="92"/>
                    <a:pt x="375" y="155"/>
                    <a:pt x="347" y="221"/>
                  </a:cubicBezTo>
                  <a:lnTo>
                    <a:pt x="347" y="225"/>
                  </a:lnTo>
                  <a:cubicBezTo>
                    <a:pt x="344" y="232"/>
                    <a:pt x="344" y="242"/>
                    <a:pt x="340" y="249"/>
                  </a:cubicBezTo>
                  <a:lnTo>
                    <a:pt x="340" y="256"/>
                  </a:lnTo>
                  <a:cubicBezTo>
                    <a:pt x="340" y="263"/>
                    <a:pt x="337" y="270"/>
                    <a:pt x="337" y="281"/>
                  </a:cubicBezTo>
                  <a:lnTo>
                    <a:pt x="337" y="323"/>
                  </a:lnTo>
                  <a:cubicBezTo>
                    <a:pt x="326" y="428"/>
                    <a:pt x="302" y="529"/>
                    <a:pt x="267" y="628"/>
                  </a:cubicBezTo>
                  <a:lnTo>
                    <a:pt x="249" y="691"/>
                  </a:lnTo>
                  <a:cubicBezTo>
                    <a:pt x="235" y="733"/>
                    <a:pt x="225" y="778"/>
                    <a:pt x="211" y="820"/>
                  </a:cubicBezTo>
                  <a:cubicBezTo>
                    <a:pt x="179" y="950"/>
                    <a:pt x="158" y="1083"/>
                    <a:pt x="155" y="1216"/>
                  </a:cubicBezTo>
                  <a:cubicBezTo>
                    <a:pt x="155" y="1331"/>
                    <a:pt x="137" y="1447"/>
                    <a:pt x="106" y="1559"/>
                  </a:cubicBezTo>
                  <a:cubicBezTo>
                    <a:pt x="92" y="1594"/>
                    <a:pt x="81" y="1622"/>
                    <a:pt x="71" y="1646"/>
                  </a:cubicBezTo>
                  <a:cubicBezTo>
                    <a:pt x="29" y="1734"/>
                    <a:pt x="8" y="1832"/>
                    <a:pt x="8" y="1926"/>
                  </a:cubicBezTo>
                  <a:cubicBezTo>
                    <a:pt x="1" y="2143"/>
                    <a:pt x="43" y="2161"/>
                    <a:pt x="81" y="2171"/>
                  </a:cubicBezTo>
                  <a:cubicBezTo>
                    <a:pt x="106" y="2178"/>
                    <a:pt x="127" y="2192"/>
                    <a:pt x="148" y="2210"/>
                  </a:cubicBezTo>
                  <a:cubicBezTo>
                    <a:pt x="155" y="2217"/>
                    <a:pt x="158" y="2224"/>
                    <a:pt x="162" y="2227"/>
                  </a:cubicBezTo>
                  <a:cubicBezTo>
                    <a:pt x="162" y="2227"/>
                    <a:pt x="162" y="2234"/>
                    <a:pt x="165" y="2234"/>
                  </a:cubicBezTo>
                  <a:cubicBezTo>
                    <a:pt x="169" y="2241"/>
                    <a:pt x="169" y="2245"/>
                    <a:pt x="172" y="2252"/>
                  </a:cubicBezTo>
                  <a:lnTo>
                    <a:pt x="172" y="2259"/>
                  </a:lnTo>
                  <a:cubicBezTo>
                    <a:pt x="172" y="2266"/>
                    <a:pt x="172" y="2273"/>
                    <a:pt x="172" y="2276"/>
                  </a:cubicBezTo>
                  <a:lnTo>
                    <a:pt x="172" y="2290"/>
                  </a:lnTo>
                  <a:lnTo>
                    <a:pt x="172" y="2308"/>
                  </a:lnTo>
                  <a:lnTo>
                    <a:pt x="172" y="2322"/>
                  </a:lnTo>
                  <a:cubicBezTo>
                    <a:pt x="172" y="2329"/>
                    <a:pt x="172" y="2336"/>
                    <a:pt x="172" y="2343"/>
                  </a:cubicBezTo>
                  <a:cubicBezTo>
                    <a:pt x="169" y="2350"/>
                    <a:pt x="169" y="2357"/>
                    <a:pt x="169" y="2360"/>
                  </a:cubicBezTo>
                  <a:cubicBezTo>
                    <a:pt x="165" y="2367"/>
                    <a:pt x="165" y="2378"/>
                    <a:pt x="162" y="2385"/>
                  </a:cubicBezTo>
                  <a:lnTo>
                    <a:pt x="155" y="2406"/>
                  </a:lnTo>
                  <a:cubicBezTo>
                    <a:pt x="155" y="2416"/>
                    <a:pt x="151" y="2427"/>
                    <a:pt x="148" y="2434"/>
                  </a:cubicBezTo>
                  <a:lnTo>
                    <a:pt x="137" y="2458"/>
                  </a:lnTo>
                  <a:lnTo>
                    <a:pt x="137" y="2469"/>
                  </a:lnTo>
                  <a:cubicBezTo>
                    <a:pt x="174" y="2503"/>
                    <a:pt x="203" y="2526"/>
                    <a:pt x="248" y="2526"/>
                  </a:cubicBezTo>
                  <a:cubicBezTo>
                    <a:pt x="254" y="2526"/>
                    <a:pt x="260" y="2526"/>
                    <a:pt x="267" y="2525"/>
                  </a:cubicBezTo>
                  <a:cubicBezTo>
                    <a:pt x="295" y="2525"/>
                    <a:pt x="323" y="2521"/>
                    <a:pt x="351" y="2521"/>
                  </a:cubicBezTo>
                  <a:cubicBezTo>
                    <a:pt x="564" y="2521"/>
                    <a:pt x="774" y="2609"/>
                    <a:pt x="1005" y="2714"/>
                  </a:cubicBezTo>
                  <a:cubicBezTo>
                    <a:pt x="1074" y="2744"/>
                    <a:pt x="1110" y="2755"/>
                    <a:pt x="1135" y="2755"/>
                  </a:cubicBezTo>
                  <a:cubicBezTo>
                    <a:pt x="1153" y="2755"/>
                    <a:pt x="1166" y="2749"/>
                    <a:pt x="1180" y="2742"/>
                  </a:cubicBezTo>
                  <a:cubicBezTo>
                    <a:pt x="1231" y="2716"/>
                    <a:pt x="1285" y="2702"/>
                    <a:pt x="1340" y="2702"/>
                  </a:cubicBezTo>
                  <a:cubicBezTo>
                    <a:pt x="1365" y="2702"/>
                    <a:pt x="1390" y="2705"/>
                    <a:pt x="1415" y="2711"/>
                  </a:cubicBezTo>
                  <a:cubicBezTo>
                    <a:pt x="1508" y="2723"/>
                    <a:pt x="1607" y="2734"/>
                    <a:pt x="1709" y="2734"/>
                  </a:cubicBezTo>
                  <a:cubicBezTo>
                    <a:pt x="1870" y="2734"/>
                    <a:pt x="2037" y="2706"/>
                    <a:pt x="2196" y="2609"/>
                  </a:cubicBezTo>
                  <a:cubicBezTo>
                    <a:pt x="2322" y="2532"/>
                    <a:pt x="2402" y="2413"/>
                    <a:pt x="2497" y="2276"/>
                  </a:cubicBezTo>
                  <a:cubicBezTo>
                    <a:pt x="2528" y="2234"/>
                    <a:pt x="2556" y="2189"/>
                    <a:pt x="2591" y="2147"/>
                  </a:cubicBezTo>
                  <a:lnTo>
                    <a:pt x="2591" y="2140"/>
                  </a:lnTo>
                  <a:cubicBezTo>
                    <a:pt x="2588" y="2133"/>
                    <a:pt x="2584" y="2126"/>
                    <a:pt x="2581" y="2119"/>
                  </a:cubicBezTo>
                  <a:cubicBezTo>
                    <a:pt x="2581" y="2112"/>
                    <a:pt x="2577" y="2105"/>
                    <a:pt x="2574" y="2098"/>
                  </a:cubicBezTo>
                  <a:cubicBezTo>
                    <a:pt x="2570" y="2087"/>
                    <a:pt x="2567" y="2084"/>
                    <a:pt x="2567" y="2077"/>
                  </a:cubicBezTo>
                  <a:cubicBezTo>
                    <a:pt x="2563" y="2070"/>
                    <a:pt x="2560" y="2059"/>
                    <a:pt x="2560" y="2052"/>
                  </a:cubicBezTo>
                  <a:cubicBezTo>
                    <a:pt x="2556" y="2042"/>
                    <a:pt x="2553" y="2038"/>
                    <a:pt x="2553" y="2031"/>
                  </a:cubicBezTo>
                  <a:cubicBezTo>
                    <a:pt x="2549" y="2024"/>
                    <a:pt x="2549" y="2014"/>
                    <a:pt x="2546" y="2007"/>
                  </a:cubicBezTo>
                  <a:cubicBezTo>
                    <a:pt x="2546" y="1996"/>
                    <a:pt x="2542" y="1993"/>
                    <a:pt x="2542" y="1986"/>
                  </a:cubicBezTo>
                  <a:cubicBezTo>
                    <a:pt x="2542" y="1979"/>
                    <a:pt x="2539" y="1968"/>
                    <a:pt x="2539" y="1961"/>
                  </a:cubicBezTo>
                  <a:cubicBezTo>
                    <a:pt x="2535" y="1951"/>
                    <a:pt x="2535" y="1947"/>
                    <a:pt x="2535" y="1940"/>
                  </a:cubicBezTo>
                  <a:cubicBezTo>
                    <a:pt x="2532" y="1933"/>
                    <a:pt x="2532" y="1923"/>
                    <a:pt x="2532" y="1916"/>
                  </a:cubicBezTo>
                  <a:cubicBezTo>
                    <a:pt x="2528" y="1905"/>
                    <a:pt x="2532" y="1902"/>
                    <a:pt x="2528" y="1895"/>
                  </a:cubicBezTo>
                  <a:cubicBezTo>
                    <a:pt x="2525" y="1888"/>
                    <a:pt x="2528" y="1877"/>
                    <a:pt x="2525" y="1870"/>
                  </a:cubicBezTo>
                  <a:cubicBezTo>
                    <a:pt x="2521" y="1860"/>
                    <a:pt x="2525" y="1856"/>
                    <a:pt x="2525" y="1849"/>
                  </a:cubicBezTo>
                  <a:lnTo>
                    <a:pt x="2525" y="1825"/>
                  </a:lnTo>
                  <a:lnTo>
                    <a:pt x="2525" y="1804"/>
                  </a:lnTo>
                  <a:lnTo>
                    <a:pt x="2525" y="1779"/>
                  </a:lnTo>
                  <a:lnTo>
                    <a:pt x="2525" y="1758"/>
                  </a:lnTo>
                  <a:lnTo>
                    <a:pt x="2525" y="1734"/>
                  </a:lnTo>
                  <a:lnTo>
                    <a:pt x="2525" y="1716"/>
                  </a:lnTo>
                  <a:lnTo>
                    <a:pt x="2525" y="1692"/>
                  </a:lnTo>
                  <a:lnTo>
                    <a:pt x="2525" y="1674"/>
                  </a:lnTo>
                  <a:lnTo>
                    <a:pt x="2525" y="1650"/>
                  </a:lnTo>
                  <a:lnTo>
                    <a:pt x="2525" y="1632"/>
                  </a:lnTo>
                  <a:lnTo>
                    <a:pt x="2525" y="1608"/>
                  </a:lnTo>
                  <a:lnTo>
                    <a:pt x="2525" y="1590"/>
                  </a:lnTo>
                  <a:lnTo>
                    <a:pt x="2525" y="1569"/>
                  </a:lnTo>
                  <a:lnTo>
                    <a:pt x="2525" y="1552"/>
                  </a:lnTo>
                  <a:lnTo>
                    <a:pt x="2525" y="1527"/>
                  </a:lnTo>
                  <a:lnTo>
                    <a:pt x="2525" y="1513"/>
                  </a:lnTo>
                  <a:lnTo>
                    <a:pt x="2528" y="1478"/>
                  </a:lnTo>
                  <a:cubicBezTo>
                    <a:pt x="2535" y="1419"/>
                    <a:pt x="2539" y="1366"/>
                    <a:pt x="2539" y="1324"/>
                  </a:cubicBezTo>
                  <a:cubicBezTo>
                    <a:pt x="2539" y="1177"/>
                    <a:pt x="2423" y="1104"/>
                    <a:pt x="2315" y="1034"/>
                  </a:cubicBezTo>
                  <a:cubicBezTo>
                    <a:pt x="2269" y="1009"/>
                    <a:pt x="2224" y="974"/>
                    <a:pt x="2185" y="939"/>
                  </a:cubicBezTo>
                  <a:cubicBezTo>
                    <a:pt x="2129" y="890"/>
                    <a:pt x="2070" y="848"/>
                    <a:pt x="2003" y="810"/>
                  </a:cubicBezTo>
                  <a:cubicBezTo>
                    <a:pt x="1852" y="719"/>
                    <a:pt x="1667" y="607"/>
                    <a:pt x="1569" y="466"/>
                  </a:cubicBezTo>
                  <a:cubicBezTo>
                    <a:pt x="1541" y="428"/>
                    <a:pt x="1523" y="417"/>
                    <a:pt x="1516" y="417"/>
                  </a:cubicBezTo>
                  <a:cubicBezTo>
                    <a:pt x="1495" y="417"/>
                    <a:pt x="1460" y="463"/>
                    <a:pt x="1439" y="487"/>
                  </a:cubicBezTo>
                  <a:cubicBezTo>
                    <a:pt x="1404" y="533"/>
                    <a:pt x="1373" y="572"/>
                    <a:pt x="1324" y="579"/>
                  </a:cubicBezTo>
                  <a:cubicBezTo>
                    <a:pt x="1317" y="580"/>
                    <a:pt x="1311" y="580"/>
                    <a:pt x="1305" y="580"/>
                  </a:cubicBezTo>
                  <a:cubicBezTo>
                    <a:pt x="1231" y="580"/>
                    <a:pt x="1203" y="507"/>
                    <a:pt x="1177" y="442"/>
                  </a:cubicBezTo>
                  <a:cubicBezTo>
                    <a:pt x="1138" y="347"/>
                    <a:pt x="1086" y="256"/>
                    <a:pt x="1019" y="176"/>
                  </a:cubicBezTo>
                  <a:cubicBezTo>
                    <a:pt x="923" y="61"/>
                    <a:pt x="822" y="1"/>
                    <a:pt x="72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89" name="Google Shape;5403;p79">
              <a:extLst>
                <a:ext uri="{8C129CE1-1F2D-4A47-B29B-150FF22220A4}">
                  <a16:creationId xmlns:a16="http://schemas.microsoft.com/office/drawing/2010/main" id="{71A46EBD-5E45-4E08-AF4F-9A81DADF2A9B}"/>
                </a:ext>
              </a:extLst>
            </p:cNvPr>
            <p:cNvSpPr/>
            <p:nvPr/>
          </p:nvSpPr>
          <p:spPr>
            <a:xfrm rot="0">
              <a:off x="1645078" y="2303846"/>
              <a:ext cx="54" cy="299"/>
            </a:xfrm>
            <a:custGeom>
              <a:avLst/>
              <a:gdLst/>
              <a:ahLst/>
              <a:cxnLst/>
              <a:rect b="b" l="0" r="r" t="0"/>
              <a:pathLst>
                <a:path h="22" w="4">
                  <a:moveTo>
                    <a:pt x="0" y="1"/>
                  </a:moveTo>
                  <a:cubicBezTo>
                    <a:pt x="0" y="8"/>
                    <a:pt x="0" y="15"/>
                    <a:pt x="4" y="22"/>
                  </a:cubicBez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90" name="Google Shape;5404;p79">
              <a:extLst>
                <a:ext uri="{69B128AE-C2AD-48F8-BDE8-D6F9FF10C369}">
                  <a16:creationId xmlns:a16="http://schemas.microsoft.com/office/drawing/2010/main" id="{139AE886-E387-4919-A458-551064881417}"/>
                </a:ext>
              </a:extLst>
            </p:cNvPr>
            <p:cNvSpPr/>
            <p:nvPr/>
          </p:nvSpPr>
          <p:spPr>
            <a:xfrm rot="0">
              <a:off x="1644983" y="2300289"/>
              <a:ext cx="54" cy="244"/>
            </a:xfrm>
            <a:custGeom>
              <a:avLst/>
              <a:gdLst/>
              <a:ahLst/>
              <a:cxnLst/>
              <a:rect b="b" l="0" r="r" t="0"/>
              <a:pathLst>
                <a:path h="18" w="4">
                  <a:moveTo>
                    <a:pt x="4" y="0"/>
                  </a:moveTo>
                  <a:cubicBezTo>
                    <a:pt x="4" y="7"/>
                    <a:pt x="0" y="11"/>
                    <a:pt x="4" y="18"/>
                  </a:cubicBez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91" name="Google Shape;5405;p79">
              <a:extLst>
                <a:ext uri="{97D30579-64A7-4D97-A91C-1EF0FBFEBD46}">
                  <a16:creationId xmlns:a16="http://schemas.microsoft.com/office/drawing/2010/main" id="{4AC02A96-CE2B-4837-9750-B352DCDC5154}"/>
                </a:ext>
              </a:extLst>
            </p:cNvPr>
            <p:cNvSpPr/>
            <p:nvPr/>
          </p:nvSpPr>
          <p:spPr>
            <a:xfrm rot="0">
              <a:off x="1645173" y="2304471"/>
              <a:ext cx="54" cy="299"/>
            </a:xfrm>
            <a:custGeom>
              <a:avLst/>
              <a:gdLst/>
              <a:ahLst/>
              <a:cxnLst/>
              <a:rect b="b" l="0" r="r" t="0"/>
              <a:pathLst>
                <a:path h="22" w="4">
                  <a:moveTo>
                    <a:pt x="0" y="0"/>
                  </a:moveTo>
                  <a:cubicBezTo>
                    <a:pt x="0" y="7"/>
                    <a:pt x="4" y="14"/>
                    <a:pt x="4" y="21"/>
                  </a:cubicBezTo>
                  <a:cubicBezTo>
                    <a:pt x="4" y="14"/>
                    <a:pt x="0"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92" name="Google Shape;5406;p79">
              <a:extLst>
                <a:ext uri="{DABA1365-79A1-4FD4-902D-47BCE3D37EE2}">
                  <a16:creationId xmlns:a16="http://schemas.microsoft.com/office/drawing/2010/main" id="{D0AC7AC1-47E0-453C-84DA-DB88D78014C2}"/>
                </a:ext>
              </a:extLst>
            </p:cNvPr>
            <p:cNvSpPr/>
            <p:nvPr/>
          </p:nvSpPr>
          <p:spPr>
            <a:xfrm rot="0">
              <a:off x="1645024" y="2303235"/>
              <a:ext cx="14" cy="299"/>
            </a:xfrm>
            <a:custGeom>
              <a:avLst/>
              <a:gdLst/>
              <a:ahLst/>
              <a:cxnLst/>
              <a:rect b="b" l="0" r="r" t="0"/>
              <a:pathLst>
                <a:path h="22" w="1">
                  <a:moveTo>
                    <a:pt x="1" y="0"/>
                  </a:moveTo>
                  <a:lnTo>
                    <a:pt x="1" y="21"/>
                  </a:lnTo>
                  <a:cubicBezTo>
                    <a:pt x="1" y="14"/>
                    <a:pt x="1"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93" name="Google Shape;5407;p79">
              <a:extLst>
                <a:ext uri="{C90477F3-157C-4A61-BC25-431A57C614CF}">
                  <a16:creationId xmlns:a16="http://schemas.microsoft.com/office/drawing/2010/main" id="{A0362B6C-63B6-4BC9-A9DC-96E9B81FED3A}"/>
                </a:ext>
              </a:extLst>
            </p:cNvPr>
            <p:cNvSpPr/>
            <p:nvPr/>
          </p:nvSpPr>
          <p:spPr>
            <a:xfrm rot="0">
              <a:off x="1645268" y="2305082"/>
              <a:ext cx="109" cy="299"/>
            </a:xfrm>
            <a:custGeom>
              <a:avLst/>
              <a:gdLst/>
              <a:ahLst/>
              <a:cxnLst/>
              <a:rect b="b" l="0" r="r" t="0"/>
              <a:pathLst>
                <a:path h="22" w="8">
                  <a:moveTo>
                    <a:pt x="0" y="1"/>
                  </a:moveTo>
                  <a:cubicBezTo>
                    <a:pt x="0" y="8"/>
                    <a:pt x="4" y="15"/>
                    <a:pt x="7" y="22"/>
                  </a:cubicBezTo>
                  <a:cubicBezTo>
                    <a:pt x="4" y="15"/>
                    <a:pt x="4"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94" name="Google Shape;5408;p79">
              <a:extLst>
                <a:ext uri="{91444CA0-18CC-4698-8E94-6EFE07E0B57E}">
                  <a16:creationId xmlns:a16="http://schemas.microsoft.com/office/drawing/2010/main" id="{7CD97B9A-A8ED-40E1-AFF0-B74D636C5D2A}"/>
                </a:ext>
              </a:extLst>
            </p:cNvPr>
            <p:cNvSpPr/>
            <p:nvPr/>
          </p:nvSpPr>
          <p:spPr>
            <a:xfrm rot="0">
              <a:off x="1644983" y="2301999"/>
              <a:ext cx="14" cy="299"/>
            </a:xfrm>
            <a:custGeom>
              <a:avLst/>
              <a:gdLst/>
              <a:ahLst/>
              <a:cxnLst/>
              <a:rect b="b" l="0" r="r" t="0"/>
              <a:pathLst>
                <a:path h="22" w="1">
                  <a:moveTo>
                    <a:pt x="0" y="0"/>
                  </a:moveTo>
                  <a:lnTo>
                    <a:pt x="0"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95" name="Google Shape;5409;p79">
              <a:extLst>
                <a:ext uri="{E165E632-4F4F-49E0-9D1C-C57A7AECE3B5}">
                  <a16:creationId xmlns:a16="http://schemas.microsoft.com/office/drawing/2010/main" id="{9063874A-6E89-488B-AC9A-E79A4D91B930}"/>
                </a:ext>
              </a:extLst>
            </p:cNvPr>
            <p:cNvSpPr/>
            <p:nvPr/>
          </p:nvSpPr>
          <p:spPr>
            <a:xfrm rot="0">
              <a:off x="1644983" y="2302610"/>
              <a:ext cx="14" cy="299"/>
            </a:xfrm>
            <a:custGeom>
              <a:avLst/>
              <a:gdLst/>
              <a:ahLst/>
              <a:cxnLst/>
              <a:rect b="b" l="0" r="r" t="0"/>
              <a:pathLst>
                <a:path h="22" w="1">
                  <a:moveTo>
                    <a:pt x="0" y="1"/>
                  </a:moveTo>
                  <a:lnTo>
                    <a:pt x="0" y="22"/>
                  </a:lnTo>
                  <a:cubicBezTo>
                    <a:pt x="0" y="15"/>
                    <a:pt x="0"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96" name="Google Shape;5410;p79">
              <a:extLst>
                <a:ext uri="{0091CAFD-0780-4153-98C7-357E9FF100EF}">
                  <a16:creationId xmlns:a16="http://schemas.microsoft.com/office/drawing/2010/main" id="{E927FE40-DBB2-48D4-8D3F-BAC899953A85}"/>
                </a:ext>
              </a:extLst>
            </p:cNvPr>
            <p:cNvSpPr/>
            <p:nvPr/>
          </p:nvSpPr>
          <p:spPr>
            <a:xfrm rot="0">
              <a:off x="1644983" y="2300859"/>
              <a:ext cx="14" cy="244"/>
            </a:xfrm>
            <a:custGeom>
              <a:avLst/>
              <a:gdLst/>
              <a:ahLst/>
              <a:cxnLst/>
              <a:rect b="b" l="0" r="r" t="0"/>
              <a:pathLst>
                <a:path h="18" w="1">
                  <a:moveTo>
                    <a:pt x="0" y="0"/>
                  </a:moveTo>
                  <a:lnTo>
                    <a:pt x="0" y="18"/>
                  </a:lnTo>
                  <a:cubicBezTo>
                    <a:pt x="0" y="11"/>
                    <a:pt x="0"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97" name="Google Shape;5411;p79">
              <a:extLst>
                <a:ext uri="{BA3C88D0-4207-4E48-9D0C-D3880C8C51B7}">
                  <a16:creationId xmlns:a16="http://schemas.microsoft.com/office/drawing/2010/main" id="{4215380B-2920-4920-B754-D08FD33ACBE4}"/>
                </a:ext>
              </a:extLst>
            </p:cNvPr>
            <p:cNvSpPr/>
            <p:nvPr/>
          </p:nvSpPr>
          <p:spPr>
            <a:xfrm rot="0">
              <a:off x="1645837" y="2306942"/>
              <a:ext cx="109" cy="299"/>
            </a:xfrm>
            <a:custGeom>
              <a:avLst/>
              <a:gdLst/>
              <a:ahLst/>
              <a:cxnLst/>
              <a:rect b="b" l="0" r="r" t="0"/>
              <a:pathLst>
                <a:path h="22" w="8">
                  <a:moveTo>
                    <a:pt x="0" y="0"/>
                  </a:moveTo>
                  <a:cubicBezTo>
                    <a:pt x="4" y="7"/>
                    <a:pt x="4" y="14"/>
                    <a:pt x="7" y="21"/>
                  </a:cubicBezTo>
                  <a:cubicBezTo>
                    <a:pt x="4" y="14"/>
                    <a:pt x="4"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98" name="Google Shape;5412;p79">
              <a:extLst>
                <a:ext uri="{AD3DD3BF-8766-41A1-94AE-788FD967CB14}">
                  <a16:creationId xmlns:a16="http://schemas.microsoft.com/office/drawing/2010/main" id="{D7C7EAEE-AC2C-4C99-8DDB-1CDACA71EE9C}"/>
                </a:ext>
              </a:extLst>
            </p:cNvPr>
            <p:cNvSpPr/>
            <p:nvPr/>
          </p:nvSpPr>
          <p:spPr>
            <a:xfrm rot="0">
              <a:off x="1645594" y="2306317"/>
              <a:ext cx="109" cy="299"/>
            </a:xfrm>
            <a:custGeom>
              <a:avLst/>
              <a:gdLst/>
              <a:ahLst/>
              <a:cxnLst/>
              <a:rect b="b" l="0" r="r" t="0"/>
              <a:pathLst>
                <a:path h="22" w="8">
                  <a:moveTo>
                    <a:pt x="1" y="1"/>
                  </a:moveTo>
                  <a:cubicBezTo>
                    <a:pt x="4" y="8"/>
                    <a:pt x="4" y="15"/>
                    <a:pt x="8" y="22"/>
                  </a:cubicBezTo>
                  <a:cubicBezTo>
                    <a:pt x="8" y="15"/>
                    <a:pt x="4"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99" name="Google Shape;5413;p79">
              <a:extLst>
                <a:ext uri="{A2F5EF0F-02CE-47D2-9BC9-CBFFE8EE17D2}">
                  <a16:creationId xmlns:a16="http://schemas.microsoft.com/office/drawing/2010/main" id="{C8F26EF6-B442-4F3F-9568-A390F7981E8F}"/>
                </a:ext>
              </a:extLst>
            </p:cNvPr>
            <p:cNvSpPr/>
            <p:nvPr/>
          </p:nvSpPr>
          <p:spPr>
            <a:xfrm rot="0">
              <a:off x="1645404" y="2305706"/>
              <a:ext cx="109" cy="299"/>
            </a:xfrm>
            <a:custGeom>
              <a:avLst/>
              <a:gdLst/>
              <a:ahLst/>
              <a:cxnLst/>
              <a:rect b="b" l="0" r="r" t="0"/>
              <a:pathLst>
                <a:path h="22" w="8">
                  <a:moveTo>
                    <a:pt x="1" y="0"/>
                  </a:moveTo>
                  <a:cubicBezTo>
                    <a:pt x="1" y="7"/>
                    <a:pt x="4" y="14"/>
                    <a:pt x="8" y="21"/>
                  </a:cubicBezTo>
                  <a:cubicBezTo>
                    <a:pt x="8" y="14"/>
                    <a:pt x="4"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00" name="Google Shape;5414;p79">
              <a:extLst>
                <a:ext uri="{F2724B78-6C4F-44F3-8EE8-8A6EE5505172}">
                  <a16:creationId xmlns:a16="http://schemas.microsoft.com/office/drawing/2010/main" id="{CECF7282-4F17-43C7-8568-EE106603A0CB}"/>
                </a:ext>
              </a:extLst>
            </p:cNvPr>
            <p:cNvSpPr/>
            <p:nvPr/>
          </p:nvSpPr>
          <p:spPr>
            <a:xfrm rot="0">
              <a:off x="1617312" y="2278699"/>
              <a:ext cx="299" cy="14"/>
            </a:xfrm>
            <a:custGeom>
              <a:avLst/>
              <a:gdLst/>
              <a:ahLst/>
              <a:cxnLst/>
              <a:rect b="b" l="0" r="r" t="0"/>
              <a:pathLst>
                <a:path h="1" w="22">
                  <a:moveTo>
                    <a:pt x="22"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01" name="Google Shape;5415;p79">
              <a:extLst>
                <a:ext uri="{1DF39F11-9AF2-48A5-91CE-C905CC111824}">
                  <a16:creationId xmlns:a16="http://schemas.microsoft.com/office/drawing/2010/main" id="{9FFA77A8-45CD-453C-B41E-8E9A74BE0496}"/>
                </a:ext>
              </a:extLst>
            </p:cNvPr>
            <p:cNvSpPr/>
            <p:nvPr/>
          </p:nvSpPr>
          <p:spPr>
            <a:xfrm rot="0">
              <a:off x="1618032" y="2278660"/>
              <a:ext cx="244" cy="14"/>
            </a:xfrm>
            <a:custGeom>
              <a:avLst/>
              <a:gdLst/>
              <a:ahLst/>
              <a:cxnLst/>
              <a:rect b="b" l="0" r="r" t="0"/>
              <a:pathLst>
                <a:path h="1" w="18">
                  <a:moveTo>
                    <a:pt x="0" y="0"/>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02" name="Google Shape;5416;p79">
              <a:extLst>
                <a:ext uri="{4C9D8BE3-0CEB-416F-9928-20D5B3F705A8}">
                  <a16:creationId xmlns:a16="http://schemas.microsoft.com/office/drawing/2010/main" id="{F8D47316-4DEB-40EC-A1BF-A91C95B3F945}"/>
                </a:ext>
              </a:extLst>
            </p:cNvPr>
            <p:cNvSpPr/>
            <p:nvPr/>
          </p:nvSpPr>
          <p:spPr>
            <a:xfrm rot="0">
              <a:off x="1645024" y="2299718"/>
              <a:ext cx="14" cy="244"/>
            </a:xfrm>
            <a:custGeom>
              <a:avLst/>
              <a:gdLst/>
              <a:ahLst/>
              <a:cxnLst/>
              <a:rect b="b" l="0" r="r" t="0"/>
              <a:pathLst>
                <a:path h="18" w="1">
                  <a:moveTo>
                    <a:pt x="1" y="0"/>
                  </a:moveTo>
                  <a:lnTo>
                    <a:pt x="1"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03" name="Google Shape;5417;p79">
              <a:extLst>
                <a:ext uri="{9CF1D396-E772-435C-8DC4-278CA146E33F}">
                  <a16:creationId xmlns:a16="http://schemas.microsoft.com/office/drawing/2010/main" id="{9E036FBC-8F36-441E-98A5-5CA410EB90CE}"/>
                </a:ext>
              </a:extLst>
            </p:cNvPr>
            <p:cNvSpPr/>
            <p:nvPr/>
          </p:nvSpPr>
          <p:spPr>
            <a:xfrm rot="0">
              <a:off x="1645078" y="2299189"/>
              <a:ext cx="14" cy="258"/>
            </a:xfrm>
            <a:custGeom>
              <a:avLst/>
              <a:gdLst/>
              <a:ahLst/>
              <a:cxnLst/>
              <a:rect b="b" l="0" r="r" t="0"/>
              <a:pathLst>
                <a:path h="19" w="1">
                  <a:moveTo>
                    <a:pt x="0" y="1"/>
                  </a:moveTo>
                  <a:lnTo>
                    <a:pt x="0" y="18"/>
                  </a:lnTo>
                  <a:cubicBezTo>
                    <a:pt x="0" y="11"/>
                    <a:pt x="0" y="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04" name="Google Shape;5418;p79">
              <a:extLst>
                <a:ext uri="{C699F59C-69FF-4D6D-B47E-4C7B6245E553}">
                  <a16:creationId xmlns:a16="http://schemas.microsoft.com/office/drawing/2010/main" id="{92B931C1-952A-41F9-B9E2-6D1C0A2FCF45}"/>
                </a:ext>
              </a:extLst>
            </p:cNvPr>
            <p:cNvSpPr/>
            <p:nvPr/>
          </p:nvSpPr>
          <p:spPr>
            <a:xfrm rot="0">
              <a:off x="1644983" y="2301429"/>
              <a:ext cx="14" cy="299"/>
            </a:xfrm>
            <a:custGeom>
              <a:avLst/>
              <a:gdLst/>
              <a:ahLst/>
              <a:cxnLst/>
              <a:rect b="b" l="0" r="r" t="0"/>
              <a:pathLst>
                <a:path h="22" w="1">
                  <a:moveTo>
                    <a:pt x="0" y="21"/>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05" name="Google Shape;5419;p79">
              <a:extLst>
                <a:ext uri="{1D0249A0-7DEB-46DD-905F-DC9648B63856}">
                  <a16:creationId xmlns:a16="http://schemas.microsoft.com/office/drawing/2010/main" id="{C632A65D-5F69-45E8-8E6E-DEFE4868BE54}"/>
                </a:ext>
              </a:extLst>
            </p:cNvPr>
            <p:cNvSpPr/>
            <p:nvPr/>
          </p:nvSpPr>
          <p:spPr>
            <a:xfrm rot="0">
              <a:off x="1645119" y="2298673"/>
              <a:ext cx="14" cy="244"/>
            </a:xfrm>
            <a:custGeom>
              <a:avLst/>
              <a:gdLst/>
              <a:ahLst/>
              <a:cxnLst/>
              <a:rect b="b" l="0" r="r" t="0"/>
              <a:pathLst>
                <a:path h="18" w="1">
                  <a:moveTo>
                    <a:pt x="1" y="0"/>
                  </a:moveTo>
                  <a:lnTo>
                    <a:pt x="1"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06" name="Google Shape;5420;p79">
              <a:extLst>
                <a:ext uri="{370DF720-679E-4187-96B3-76938EB8FC19}">
                  <a16:creationId xmlns:a16="http://schemas.microsoft.com/office/drawing/2010/main" id="{FDB2DF3D-4A2A-4545-B930-276B76EBE2C4}"/>
                </a:ext>
              </a:extLst>
            </p:cNvPr>
            <p:cNvSpPr/>
            <p:nvPr/>
          </p:nvSpPr>
          <p:spPr>
            <a:xfrm rot="0">
              <a:off x="1618697" y="2278565"/>
              <a:ext cx="204" cy="54"/>
            </a:xfrm>
            <a:custGeom>
              <a:avLst/>
              <a:gdLst/>
              <a:ahLst/>
              <a:cxnLst/>
              <a:rect b="b" l="0" r="r" t="0"/>
              <a:pathLst>
                <a:path h="4" w="15">
                  <a:moveTo>
                    <a:pt x="0" y="4"/>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07" name="Google Shape;5421;p79">
              <a:extLst>
                <a:ext uri="{6B9F295C-C780-4EC4-A8E5-7FF83A852B29}">
                  <a16:creationId xmlns:a16="http://schemas.microsoft.com/office/drawing/2010/main" id="{CC0AABCD-CB3C-47E3-B563-201BE85DDB46}"/>
                </a:ext>
              </a:extLst>
            </p:cNvPr>
            <p:cNvSpPr/>
            <p:nvPr/>
          </p:nvSpPr>
          <p:spPr>
            <a:xfrm rot="0">
              <a:off x="1533091" y="2481100"/>
              <a:ext cx="1575" cy="3014"/>
            </a:xfrm>
            <a:custGeom>
              <a:avLst/>
              <a:gdLst/>
              <a:ahLst/>
              <a:cxnLst/>
              <a:rect b="b" l="0" r="r" t="0"/>
              <a:pathLst>
                <a:path h="222" w="116">
                  <a:moveTo>
                    <a:pt x="11" y="0"/>
                  </a:moveTo>
                  <a:cubicBezTo>
                    <a:pt x="7" y="74"/>
                    <a:pt x="4" y="151"/>
                    <a:pt x="0" y="221"/>
                  </a:cubicBezTo>
                  <a:cubicBezTo>
                    <a:pt x="32" y="190"/>
                    <a:pt x="70" y="162"/>
                    <a:pt x="112" y="137"/>
                  </a:cubicBezTo>
                  <a:cubicBezTo>
                    <a:pt x="116" y="137"/>
                    <a:pt x="116" y="120"/>
                    <a:pt x="98" y="91"/>
                  </a:cubicBezTo>
                  <a:cubicBezTo>
                    <a:pt x="77" y="53"/>
                    <a:pt x="46" y="25"/>
                    <a:pt x="1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08" name="Google Shape;5422;p79">
              <a:extLst>
                <a:ext uri="{BF6C32EB-5E72-4AA5-8E2A-C90FD1E91FB0}">
                  <a16:creationId xmlns:a16="http://schemas.microsoft.com/office/drawing/2010/main" id="{99F2B2C9-CC28-4238-91A6-CCF3EBEE8EE0}"/>
                </a:ext>
              </a:extLst>
            </p:cNvPr>
            <p:cNvSpPr/>
            <p:nvPr/>
          </p:nvSpPr>
          <p:spPr>
            <a:xfrm rot="0">
              <a:off x="1496866" y="2211817"/>
              <a:ext cx="147845" cy="264068"/>
            </a:xfrm>
            <a:custGeom>
              <a:avLst/>
              <a:gdLst/>
              <a:ahLst/>
              <a:cxnLst/>
              <a:rect b="b" l="0" r="r" t="0"/>
              <a:pathLst>
                <a:path h="19449" w="10889">
                  <a:moveTo>
                    <a:pt x="4099" y="0"/>
                  </a:moveTo>
                  <a:cubicBezTo>
                    <a:pt x="4066" y="0"/>
                    <a:pt x="4027" y="28"/>
                    <a:pt x="3949" y="110"/>
                  </a:cubicBezTo>
                  <a:cubicBezTo>
                    <a:pt x="3855" y="208"/>
                    <a:pt x="3753" y="299"/>
                    <a:pt x="3641" y="376"/>
                  </a:cubicBezTo>
                  <a:cubicBezTo>
                    <a:pt x="3617" y="397"/>
                    <a:pt x="3589" y="414"/>
                    <a:pt x="3561" y="435"/>
                  </a:cubicBezTo>
                  <a:lnTo>
                    <a:pt x="3561" y="442"/>
                  </a:lnTo>
                  <a:lnTo>
                    <a:pt x="3561" y="463"/>
                  </a:lnTo>
                  <a:lnTo>
                    <a:pt x="3561" y="488"/>
                  </a:lnTo>
                  <a:lnTo>
                    <a:pt x="3561" y="509"/>
                  </a:lnTo>
                  <a:lnTo>
                    <a:pt x="3561" y="537"/>
                  </a:lnTo>
                  <a:lnTo>
                    <a:pt x="3561" y="558"/>
                  </a:lnTo>
                  <a:lnTo>
                    <a:pt x="3557" y="586"/>
                  </a:lnTo>
                  <a:lnTo>
                    <a:pt x="3557" y="607"/>
                  </a:lnTo>
                  <a:lnTo>
                    <a:pt x="3554" y="635"/>
                  </a:lnTo>
                  <a:lnTo>
                    <a:pt x="3550" y="656"/>
                  </a:lnTo>
                  <a:lnTo>
                    <a:pt x="3547" y="684"/>
                  </a:lnTo>
                  <a:lnTo>
                    <a:pt x="3543" y="705"/>
                  </a:lnTo>
                  <a:lnTo>
                    <a:pt x="3540" y="733"/>
                  </a:lnTo>
                  <a:lnTo>
                    <a:pt x="3536" y="750"/>
                  </a:lnTo>
                  <a:lnTo>
                    <a:pt x="3533" y="778"/>
                  </a:lnTo>
                  <a:lnTo>
                    <a:pt x="3529" y="796"/>
                  </a:lnTo>
                  <a:lnTo>
                    <a:pt x="3526" y="824"/>
                  </a:lnTo>
                  <a:lnTo>
                    <a:pt x="3522" y="841"/>
                  </a:lnTo>
                  <a:lnTo>
                    <a:pt x="3515" y="866"/>
                  </a:lnTo>
                  <a:lnTo>
                    <a:pt x="3512" y="883"/>
                  </a:lnTo>
                  <a:lnTo>
                    <a:pt x="3508" y="904"/>
                  </a:lnTo>
                  <a:lnTo>
                    <a:pt x="3505" y="922"/>
                  </a:lnTo>
                  <a:lnTo>
                    <a:pt x="3498" y="943"/>
                  </a:lnTo>
                  <a:lnTo>
                    <a:pt x="3494" y="960"/>
                  </a:lnTo>
                  <a:lnTo>
                    <a:pt x="3491" y="978"/>
                  </a:lnTo>
                  <a:lnTo>
                    <a:pt x="3484" y="995"/>
                  </a:lnTo>
                  <a:lnTo>
                    <a:pt x="3480" y="1009"/>
                  </a:lnTo>
                  <a:lnTo>
                    <a:pt x="3473" y="1023"/>
                  </a:lnTo>
                  <a:cubicBezTo>
                    <a:pt x="3473" y="1030"/>
                    <a:pt x="3470" y="1034"/>
                    <a:pt x="3470" y="1037"/>
                  </a:cubicBezTo>
                  <a:lnTo>
                    <a:pt x="3466" y="1048"/>
                  </a:lnTo>
                  <a:cubicBezTo>
                    <a:pt x="3463" y="1055"/>
                    <a:pt x="3459" y="1062"/>
                    <a:pt x="3456" y="1069"/>
                  </a:cubicBezTo>
                  <a:cubicBezTo>
                    <a:pt x="3421" y="1132"/>
                    <a:pt x="3319" y="1198"/>
                    <a:pt x="3155" y="1300"/>
                  </a:cubicBezTo>
                  <a:cubicBezTo>
                    <a:pt x="3050" y="1367"/>
                    <a:pt x="2854" y="1489"/>
                    <a:pt x="2840" y="1538"/>
                  </a:cubicBezTo>
                  <a:cubicBezTo>
                    <a:pt x="2836" y="1584"/>
                    <a:pt x="2840" y="1629"/>
                    <a:pt x="2847" y="1675"/>
                  </a:cubicBezTo>
                  <a:cubicBezTo>
                    <a:pt x="2850" y="1713"/>
                    <a:pt x="2854" y="1752"/>
                    <a:pt x="2857" y="1794"/>
                  </a:cubicBezTo>
                  <a:cubicBezTo>
                    <a:pt x="2857" y="1846"/>
                    <a:pt x="2843" y="1895"/>
                    <a:pt x="2815" y="1941"/>
                  </a:cubicBezTo>
                  <a:cubicBezTo>
                    <a:pt x="2808" y="1951"/>
                    <a:pt x="2798" y="1962"/>
                    <a:pt x="2787" y="1969"/>
                  </a:cubicBezTo>
                  <a:cubicBezTo>
                    <a:pt x="2798" y="2028"/>
                    <a:pt x="2812" y="2088"/>
                    <a:pt x="2840" y="2140"/>
                  </a:cubicBezTo>
                  <a:cubicBezTo>
                    <a:pt x="2896" y="2287"/>
                    <a:pt x="2973" y="2490"/>
                    <a:pt x="2822" y="2571"/>
                  </a:cubicBezTo>
                  <a:cubicBezTo>
                    <a:pt x="2805" y="2581"/>
                    <a:pt x="2798" y="2588"/>
                    <a:pt x="2798" y="2592"/>
                  </a:cubicBezTo>
                  <a:cubicBezTo>
                    <a:pt x="2794" y="2606"/>
                    <a:pt x="2822" y="2651"/>
                    <a:pt x="2840" y="2676"/>
                  </a:cubicBezTo>
                  <a:cubicBezTo>
                    <a:pt x="2878" y="2739"/>
                    <a:pt x="2945" y="2844"/>
                    <a:pt x="2850" y="2928"/>
                  </a:cubicBezTo>
                  <a:cubicBezTo>
                    <a:pt x="2798" y="2966"/>
                    <a:pt x="2745" y="2998"/>
                    <a:pt x="2689" y="3026"/>
                  </a:cubicBezTo>
                  <a:cubicBezTo>
                    <a:pt x="2623" y="3061"/>
                    <a:pt x="2542" y="3106"/>
                    <a:pt x="2542" y="3138"/>
                  </a:cubicBezTo>
                  <a:cubicBezTo>
                    <a:pt x="2542" y="3299"/>
                    <a:pt x="2518" y="3579"/>
                    <a:pt x="2339" y="3660"/>
                  </a:cubicBezTo>
                  <a:cubicBezTo>
                    <a:pt x="2220" y="3712"/>
                    <a:pt x="2133" y="3929"/>
                    <a:pt x="2133" y="4090"/>
                  </a:cubicBezTo>
                  <a:cubicBezTo>
                    <a:pt x="2133" y="4118"/>
                    <a:pt x="2129" y="4143"/>
                    <a:pt x="2119" y="4167"/>
                  </a:cubicBezTo>
                  <a:cubicBezTo>
                    <a:pt x="2098" y="4216"/>
                    <a:pt x="2056" y="4255"/>
                    <a:pt x="2003" y="4272"/>
                  </a:cubicBezTo>
                  <a:cubicBezTo>
                    <a:pt x="1971" y="4290"/>
                    <a:pt x="1961" y="4293"/>
                    <a:pt x="1968" y="4325"/>
                  </a:cubicBezTo>
                  <a:cubicBezTo>
                    <a:pt x="1971" y="4335"/>
                    <a:pt x="1975" y="4346"/>
                    <a:pt x="1982" y="4363"/>
                  </a:cubicBezTo>
                  <a:cubicBezTo>
                    <a:pt x="2049" y="4559"/>
                    <a:pt x="2129" y="4780"/>
                    <a:pt x="2059" y="4913"/>
                  </a:cubicBezTo>
                  <a:cubicBezTo>
                    <a:pt x="2035" y="4962"/>
                    <a:pt x="1989" y="4997"/>
                    <a:pt x="1936" y="5007"/>
                  </a:cubicBezTo>
                  <a:cubicBezTo>
                    <a:pt x="1873" y="5025"/>
                    <a:pt x="1849" y="5140"/>
                    <a:pt x="1828" y="5231"/>
                  </a:cubicBezTo>
                  <a:cubicBezTo>
                    <a:pt x="1810" y="5322"/>
                    <a:pt x="1786" y="5431"/>
                    <a:pt x="1698" y="5438"/>
                  </a:cubicBezTo>
                  <a:cubicBezTo>
                    <a:pt x="1656" y="5487"/>
                    <a:pt x="1625" y="5771"/>
                    <a:pt x="1740" y="5925"/>
                  </a:cubicBezTo>
                  <a:cubicBezTo>
                    <a:pt x="1873" y="6089"/>
                    <a:pt x="1940" y="6296"/>
                    <a:pt x="1936" y="6506"/>
                  </a:cubicBezTo>
                  <a:cubicBezTo>
                    <a:pt x="1940" y="6565"/>
                    <a:pt x="1964" y="6625"/>
                    <a:pt x="1999" y="6674"/>
                  </a:cubicBezTo>
                  <a:cubicBezTo>
                    <a:pt x="2049" y="6758"/>
                    <a:pt x="2112" y="6863"/>
                    <a:pt x="2063" y="7003"/>
                  </a:cubicBezTo>
                  <a:cubicBezTo>
                    <a:pt x="2042" y="7066"/>
                    <a:pt x="2028" y="7132"/>
                    <a:pt x="2021" y="7199"/>
                  </a:cubicBezTo>
                  <a:cubicBezTo>
                    <a:pt x="2003" y="7314"/>
                    <a:pt x="1985" y="7426"/>
                    <a:pt x="1887" y="7493"/>
                  </a:cubicBezTo>
                  <a:cubicBezTo>
                    <a:pt x="1859" y="7514"/>
                    <a:pt x="1852" y="7574"/>
                    <a:pt x="1849" y="7633"/>
                  </a:cubicBezTo>
                  <a:cubicBezTo>
                    <a:pt x="1838" y="7728"/>
                    <a:pt x="1828" y="7843"/>
                    <a:pt x="1712" y="7896"/>
                  </a:cubicBezTo>
                  <a:cubicBezTo>
                    <a:pt x="1688" y="7924"/>
                    <a:pt x="1723" y="8092"/>
                    <a:pt x="1740" y="8172"/>
                  </a:cubicBezTo>
                  <a:lnTo>
                    <a:pt x="1747" y="8207"/>
                  </a:lnTo>
                  <a:cubicBezTo>
                    <a:pt x="1782" y="8368"/>
                    <a:pt x="1807" y="8508"/>
                    <a:pt x="1730" y="8575"/>
                  </a:cubicBezTo>
                  <a:cubicBezTo>
                    <a:pt x="1695" y="8603"/>
                    <a:pt x="1660" y="8624"/>
                    <a:pt x="1625" y="8645"/>
                  </a:cubicBezTo>
                  <a:cubicBezTo>
                    <a:pt x="1492" y="8729"/>
                    <a:pt x="1341" y="8820"/>
                    <a:pt x="1341" y="9068"/>
                  </a:cubicBezTo>
                  <a:cubicBezTo>
                    <a:pt x="1341" y="9219"/>
                    <a:pt x="1352" y="9341"/>
                    <a:pt x="1359" y="9450"/>
                  </a:cubicBezTo>
                  <a:cubicBezTo>
                    <a:pt x="1373" y="9594"/>
                    <a:pt x="1380" y="9706"/>
                    <a:pt x="1355" y="9807"/>
                  </a:cubicBezTo>
                  <a:cubicBezTo>
                    <a:pt x="1352" y="9821"/>
                    <a:pt x="1352" y="9825"/>
                    <a:pt x="1387" y="9853"/>
                  </a:cubicBezTo>
                  <a:cubicBezTo>
                    <a:pt x="1471" y="9912"/>
                    <a:pt x="1509" y="10014"/>
                    <a:pt x="1488" y="10112"/>
                  </a:cubicBezTo>
                  <a:cubicBezTo>
                    <a:pt x="1460" y="10280"/>
                    <a:pt x="1324" y="10297"/>
                    <a:pt x="1243" y="10308"/>
                  </a:cubicBezTo>
                  <a:cubicBezTo>
                    <a:pt x="1219" y="10308"/>
                    <a:pt x="1198" y="10315"/>
                    <a:pt x="1177" y="10322"/>
                  </a:cubicBezTo>
                  <a:cubicBezTo>
                    <a:pt x="1173" y="10374"/>
                    <a:pt x="1177" y="10427"/>
                    <a:pt x="1184" y="10479"/>
                  </a:cubicBezTo>
                  <a:cubicBezTo>
                    <a:pt x="1198" y="10616"/>
                    <a:pt x="1215" y="10770"/>
                    <a:pt x="1089" y="10791"/>
                  </a:cubicBezTo>
                  <a:cubicBezTo>
                    <a:pt x="1065" y="10794"/>
                    <a:pt x="995" y="10805"/>
                    <a:pt x="995" y="11071"/>
                  </a:cubicBezTo>
                  <a:cubicBezTo>
                    <a:pt x="998" y="11179"/>
                    <a:pt x="963" y="11288"/>
                    <a:pt x="893" y="11372"/>
                  </a:cubicBezTo>
                  <a:cubicBezTo>
                    <a:pt x="872" y="11396"/>
                    <a:pt x="855" y="11424"/>
                    <a:pt x="848" y="11456"/>
                  </a:cubicBezTo>
                  <a:cubicBezTo>
                    <a:pt x="844" y="11498"/>
                    <a:pt x="869" y="11550"/>
                    <a:pt x="897" y="11606"/>
                  </a:cubicBezTo>
                  <a:cubicBezTo>
                    <a:pt x="935" y="11677"/>
                    <a:pt x="960" y="11750"/>
                    <a:pt x="963" y="11827"/>
                  </a:cubicBezTo>
                  <a:cubicBezTo>
                    <a:pt x="963" y="11855"/>
                    <a:pt x="970" y="11911"/>
                    <a:pt x="974" y="11967"/>
                  </a:cubicBezTo>
                  <a:lnTo>
                    <a:pt x="981" y="12009"/>
                  </a:lnTo>
                  <a:cubicBezTo>
                    <a:pt x="988" y="12086"/>
                    <a:pt x="991" y="12160"/>
                    <a:pt x="991" y="12230"/>
                  </a:cubicBezTo>
                  <a:cubicBezTo>
                    <a:pt x="991" y="12363"/>
                    <a:pt x="970" y="12464"/>
                    <a:pt x="879" y="12482"/>
                  </a:cubicBezTo>
                  <a:cubicBezTo>
                    <a:pt x="862" y="12496"/>
                    <a:pt x="827" y="12573"/>
                    <a:pt x="809" y="12702"/>
                  </a:cubicBezTo>
                  <a:cubicBezTo>
                    <a:pt x="806" y="12734"/>
                    <a:pt x="802" y="12765"/>
                    <a:pt x="802" y="12797"/>
                  </a:cubicBezTo>
                  <a:cubicBezTo>
                    <a:pt x="795" y="12846"/>
                    <a:pt x="802" y="12895"/>
                    <a:pt x="823" y="12940"/>
                  </a:cubicBezTo>
                  <a:cubicBezTo>
                    <a:pt x="904" y="12996"/>
                    <a:pt x="942" y="13094"/>
                    <a:pt x="928" y="13189"/>
                  </a:cubicBezTo>
                  <a:cubicBezTo>
                    <a:pt x="928" y="13206"/>
                    <a:pt x="925" y="13224"/>
                    <a:pt x="921" y="13241"/>
                  </a:cubicBezTo>
                  <a:cubicBezTo>
                    <a:pt x="914" y="13266"/>
                    <a:pt x="904" y="13290"/>
                    <a:pt x="893" y="13315"/>
                  </a:cubicBezTo>
                  <a:cubicBezTo>
                    <a:pt x="907" y="13336"/>
                    <a:pt x="921" y="13353"/>
                    <a:pt x="939" y="13371"/>
                  </a:cubicBezTo>
                  <a:cubicBezTo>
                    <a:pt x="988" y="13427"/>
                    <a:pt x="1093" y="13549"/>
                    <a:pt x="963" y="13679"/>
                  </a:cubicBezTo>
                  <a:cubicBezTo>
                    <a:pt x="939" y="13703"/>
                    <a:pt x="921" y="13732"/>
                    <a:pt x="914" y="13767"/>
                  </a:cubicBezTo>
                  <a:cubicBezTo>
                    <a:pt x="914" y="13784"/>
                    <a:pt x="918" y="13802"/>
                    <a:pt x="925" y="13816"/>
                  </a:cubicBezTo>
                  <a:cubicBezTo>
                    <a:pt x="940" y="13838"/>
                    <a:pt x="967" y="13857"/>
                    <a:pt x="1007" y="13857"/>
                  </a:cubicBezTo>
                  <a:cubicBezTo>
                    <a:pt x="1023" y="13857"/>
                    <a:pt x="1041" y="13854"/>
                    <a:pt x="1061" y="13847"/>
                  </a:cubicBezTo>
                  <a:cubicBezTo>
                    <a:pt x="1078" y="13842"/>
                    <a:pt x="1096" y="13840"/>
                    <a:pt x="1114" y="13840"/>
                  </a:cubicBezTo>
                  <a:cubicBezTo>
                    <a:pt x="1157" y="13840"/>
                    <a:pt x="1200" y="13855"/>
                    <a:pt x="1233" y="13882"/>
                  </a:cubicBezTo>
                  <a:cubicBezTo>
                    <a:pt x="1310" y="13942"/>
                    <a:pt x="1341" y="14043"/>
                    <a:pt x="1310" y="14134"/>
                  </a:cubicBezTo>
                  <a:cubicBezTo>
                    <a:pt x="1287" y="14189"/>
                    <a:pt x="1236" y="14223"/>
                    <a:pt x="1179" y="14223"/>
                  </a:cubicBezTo>
                  <a:cubicBezTo>
                    <a:pt x="1173" y="14223"/>
                    <a:pt x="1168" y="14222"/>
                    <a:pt x="1163" y="14222"/>
                  </a:cubicBezTo>
                  <a:cubicBezTo>
                    <a:pt x="1114" y="14222"/>
                    <a:pt x="1047" y="14222"/>
                    <a:pt x="998" y="14229"/>
                  </a:cubicBezTo>
                  <a:cubicBezTo>
                    <a:pt x="1149" y="14348"/>
                    <a:pt x="1215" y="14449"/>
                    <a:pt x="1201" y="14544"/>
                  </a:cubicBezTo>
                  <a:cubicBezTo>
                    <a:pt x="1191" y="14610"/>
                    <a:pt x="1142" y="14663"/>
                    <a:pt x="1054" y="14694"/>
                  </a:cubicBezTo>
                  <a:cubicBezTo>
                    <a:pt x="977" y="14726"/>
                    <a:pt x="981" y="14743"/>
                    <a:pt x="1002" y="14841"/>
                  </a:cubicBezTo>
                  <a:cubicBezTo>
                    <a:pt x="1026" y="14918"/>
                    <a:pt x="1030" y="14999"/>
                    <a:pt x="1012" y="15076"/>
                  </a:cubicBezTo>
                  <a:cubicBezTo>
                    <a:pt x="1002" y="15139"/>
                    <a:pt x="1009" y="15198"/>
                    <a:pt x="1030" y="15258"/>
                  </a:cubicBezTo>
                  <a:lnTo>
                    <a:pt x="1037" y="15282"/>
                  </a:lnTo>
                  <a:cubicBezTo>
                    <a:pt x="1061" y="15352"/>
                    <a:pt x="1082" y="15419"/>
                    <a:pt x="1051" y="15478"/>
                  </a:cubicBezTo>
                  <a:cubicBezTo>
                    <a:pt x="1044" y="15485"/>
                    <a:pt x="1040" y="15496"/>
                    <a:pt x="1033" y="15503"/>
                  </a:cubicBezTo>
                  <a:cubicBezTo>
                    <a:pt x="1012" y="15527"/>
                    <a:pt x="984" y="15541"/>
                    <a:pt x="953" y="15552"/>
                  </a:cubicBezTo>
                  <a:cubicBezTo>
                    <a:pt x="942" y="15555"/>
                    <a:pt x="935" y="15559"/>
                    <a:pt x="935" y="15583"/>
                  </a:cubicBezTo>
                  <a:cubicBezTo>
                    <a:pt x="935" y="15597"/>
                    <a:pt x="935" y="15611"/>
                    <a:pt x="935" y="15625"/>
                  </a:cubicBezTo>
                  <a:cubicBezTo>
                    <a:pt x="935" y="15636"/>
                    <a:pt x="935" y="15643"/>
                    <a:pt x="939" y="15657"/>
                  </a:cubicBezTo>
                  <a:cubicBezTo>
                    <a:pt x="946" y="15744"/>
                    <a:pt x="963" y="15902"/>
                    <a:pt x="778" y="15930"/>
                  </a:cubicBezTo>
                  <a:cubicBezTo>
                    <a:pt x="697" y="15941"/>
                    <a:pt x="694" y="15969"/>
                    <a:pt x="683" y="16053"/>
                  </a:cubicBezTo>
                  <a:cubicBezTo>
                    <a:pt x="676" y="16119"/>
                    <a:pt x="662" y="16210"/>
                    <a:pt x="578" y="16277"/>
                  </a:cubicBezTo>
                  <a:cubicBezTo>
                    <a:pt x="561" y="16294"/>
                    <a:pt x="557" y="16308"/>
                    <a:pt x="610" y="16399"/>
                  </a:cubicBezTo>
                  <a:cubicBezTo>
                    <a:pt x="655" y="16473"/>
                    <a:pt x="736" y="16616"/>
                    <a:pt x="589" y="16707"/>
                  </a:cubicBezTo>
                  <a:cubicBezTo>
                    <a:pt x="526" y="16749"/>
                    <a:pt x="515" y="16816"/>
                    <a:pt x="505" y="16889"/>
                  </a:cubicBezTo>
                  <a:cubicBezTo>
                    <a:pt x="491" y="16970"/>
                    <a:pt x="473" y="17096"/>
                    <a:pt x="323" y="17096"/>
                  </a:cubicBezTo>
                  <a:cubicBezTo>
                    <a:pt x="193" y="17096"/>
                    <a:pt x="109" y="17299"/>
                    <a:pt x="95" y="17404"/>
                  </a:cubicBezTo>
                  <a:cubicBezTo>
                    <a:pt x="88" y="17435"/>
                    <a:pt x="81" y="17467"/>
                    <a:pt x="71" y="17498"/>
                  </a:cubicBezTo>
                  <a:cubicBezTo>
                    <a:pt x="39" y="17614"/>
                    <a:pt x="1" y="17757"/>
                    <a:pt x="95" y="17859"/>
                  </a:cubicBezTo>
                  <a:cubicBezTo>
                    <a:pt x="99" y="17866"/>
                    <a:pt x="106" y="17873"/>
                    <a:pt x="113" y="17880"/>
                  </a:cubicBezTo>
                  <a:cubicBezTo>
                    <a:pt x="120" y="17891"/>
                    <a:pt x="130" y="17905"/>
                    <a:pt x="137" y="17919"/>
                  </a:cubicBezTo>
                  <a:cubicBezTo>
                    <a:pt x="141" y="17926"/>
                    <a:pt x="144" y="17933"/>
                    <a:pt x="148" y="17940"/>
                  </a:cubicBezTo>
                  <a:cubicBezTo>
                    <a:pt x="176" y="18003"/>
                    <a:pt x="179" y="18073"/>
                    <a:pt x="165" y="18139"/>
                  </a:cubicBezTo>
                  <a:cubicBezTo>
                    <a:pt x="158" y="18181"/>
                    <a:pt x="155" y="18192"/>
                    <a:pt x="165" y="18199"/>
                  </a:cubicBezTo>
                  <a:cubicBezTo>
                    <a:pt x="165" y="18202"/>
                    <a:pt x="169" y="18202"/>
                    <a:pt x="172" y="18206"/>
                  </a:cubicBezTo>
                  <a:cubicBezTo>
                    <a:pt x="227" y="18220"/>
                    <a:pt x="283" y="18227"/>
                    <a:pt x="336" y="18227"/>
                  </a:cubicBezTo>
                  <a:cubicBezTo>
                    <a:pt x="347" y="18227"/>
                    <a:pt x="358" y="18227"/>
                    <a:pt x="368" y="18227"/>
                  </a:cubicBezTo>
                  <a:cubicBezTo>
                    <a:pt x="512" y="18230"/>
                    <a:pt x="645" y="18234"/>
                    <a:pt x="701" y="18314"/>
                  </a:cubicBezTo>
                  <a:cubicBezTo>
                    <a:pt x="729" y="18353"/>
                    <a:pt x="732" y="18402"/>
                    <a:pt x="715" y="18444"/>
                  </a:cubicBezTo>
                  <a:cubicBezTo>
                    <a:pt x="708" y="18468"/>
                    <a:pt x="701" y="18489"/>
                    <a:pt x="697" y="18514"/>
                  </a:cubicBezTo>
                  <a:cubicBezTo>
                    <a:pt x="683" y="18594"/>
                    <a:pt x="676" y="18671"/>
                    <a:pt x="680" y="18752"/>
                  </a:cubicBezTo>
                  <a:cubicBezTo>
                    <a:pt x="676" y="18832"/>
                    <a:pt x="687" y="18909"/>
                    <a:pt x="708" y="18986"/>
                  </a:cubicBezTo>
                  <a:cubicBezTo>
                    <a:pt x="767" y="18997"/>
                    <a:pt x="802" y="19053"/>
                    <a:pt x="841" y="19109"/>
                  </a:cubicBezTo>
                  <a:cubicBezTo>
                    <a:pt x="875" y="19163"/>
                    <a:pt x="905" y="19214"/>
                    <a:pt x="939" y="19214"/>
                  </a:cubicBezTo>
                  <a:cubicBezTo>
                    <a:pt x="940" y="19214"/>
                    <a:pt x="941" y="19214"/>
                    <a:pt x="942" y="19214"/>
                  </a:cubicBezTo>
                  <a:cubicBezTo>
                    <a:pt x="993" y="19207"/>
                    <a:pt x="1309" y="19168"/>
                    <a:pt x="1593" y="19168"/>
                  </a:cubicBezTo>
                  <a:cubicBezTo>
                    <a:pt x="1725" y="19168"/>
                    <a:pt x="1849" y="19177"/>
                    <a:pt x="1936" y="19200"/>
                  </a:cubicBezTo>
                  <a:cubicBezTo>
                    <a:pt x="1947" y="19203"/>
                    <a:pt x="1961" y="19207"/>
                    <a:pt x="1975" y="19210"/>
                  </a:cubicBezTo>
                  <a:lnTo>
                    <a:pt x="1989" y="19217"/>
                  </a:lnTo>
                  <a:lnTo>
                    <a:pt x="2014" y="19224"/>
                  </a:lnTo>
                  <a:lnTo>
                    <a:pt x="2031" y="19231"/>
                  </a:lnTo>
                  <a:lnTo>
                    <a:pt x="2056" y="19242"/>
                  </a:lnTo>
                  <a:lnTo>
                    <a:pt x="2070" y="19252"/>
                  </a:lnTo>
                  <a:lnTo>
                    <a:pt x="2094" y="19263"/>
                  </a:lnTo>
                  <a:lnTo>
                    <a:pt x="2112" y="19273"/>
                  </a:lnTo>
                  <a:lnTo>
                    <a:pt x="2133" y="19287"/>
                  </a:lnTo>
                  <a:lnTo>
                    <a:pt x="2150" y="19298"/>
                  </a:lnTo>
                  <a:lnTo>
                    <a:pt x="2171" y="19312"/>
                  </a:lnTo>
                  <a:lnTo>
                    <a:pt x="2185" y="19326"/>
                  </a:lnTo>
                  <a:lnTo>
                    <a:pt x="2206" y="19340"/>
                  </a:lnTo>
                  <a:lnTo>
                    <a:pt x="2224" y="19354"/>
                  </a:lnTo>
                  <a:lnTo>
                    <a:pt x="2231" y="19357"/>
                  </a:lnTo>
                  <a:cubicBezTo>
                    <a:pt x="2245" y="19357"/>
                    <a:pt x="2262" y="19354"/>
                    <a:pt x="2280" y="19354"/>
                  </a:cubicBezTo>
                  <a:cubicBezTo>
                    <a:pt x="2367" y="19361"/>
                    <a:pt x="2451" y="19378"/>
                    <a:pt x="2532" y="19410"/>
                  </a:cubicBezTo>
                  <a:cubicBezTo>
                    <a:pt x="2577" y="19427"/>
                    <a:pt x="2623" y="19441"/>
                    <a:pt x="2672" y="19448"/>
                  </a:cubicBezTo>
                  <a:cubicBezTo>
                    <a:pt x="2633" y="19385"/>
                    <a:pt x="2588" y="19322"/>
                    <a:pt x="2535" y="19266"/>
                  </a:cubicBezTo>
                  <a:cubicBezTo>
                    <a:pt x="2430" y="19140"/>
                    <a:pt x="2367" y="19056"/>
                    <a:pt x="2374" y="18986"/>
                  </a:cubicBezTo>
                  <a:cubicBezTo>
                    <a:pt x="2374" y="18920"/>
                    <a:pt x="2364" y="18853"/>
                    <a:pt x="2346" y="18787"/>
                  </a:cubicBezTo>
                  <a:cubicBezTo>
                    <a:pt x="2329" y="18720"/>
                    <a:pt x="2318" y="18650"/>
                    <a:pt x="2315" y="18580"/>
                  </a:cubicBezTo>
                  <a:cubicBezTo>
                    <a:pt x="2315" y="18559"/>
                    <a:pt x="2315" y="18535"/>
                    <a:pt x="2311" y="18503"/>
                  </a:cubicBezTo>
                  <a:cubicBezTo>
                    <a:pt x="2297" y="18356"/>
                    <a:pt x="2283" y="18136"/>
                    <a:pt x="2451" y="18017"/>
                  </a:cubicBezTo>
                  <a:cubicBezTo>
                    <a:pt x="2500" y="17978"/>
                    <a:pt x="2546" y="17936"/>
                    <a:pt x="2588" y="17884"/>
                  </a:cubicBezTo>
                  <a:cubicBezTo>
                    <a:pt x="2633" y="17832"/>
                    <a:pt x="2678" y="17781"/>
                    <a:pt x="2754" y="17781"/>
                  </a:cubicBezTo>
                  <a:cubicBezTo>
                    <a:pt x="2767" y="17781"/>
                    <a:pt x="2780" y="17783"/>
                    <a:pt x="2794" y="17785"/>
                  </a:cubicBezTo>
                  <a:cubicBezTo>
                    <a:pt x="2799" y="17786"/>
                    <a:pt x="2803" y="17786"/>
                    <a:pt x="2808" y="17786"/>
                  </a:cubicBezTo>
                  <a:cubicBezTo>
                    <a:pt x="2849" y="17786"/>
                    <a:pt x="2892" y="17772"/>
                    <a:pt x="2924" y="17743"/>
                  </a:cubicBezTo>
                  <a:cubicBezTo>
                    <a:pt x="3008" y="17673"/>
                    <a:pt x="3057" y="17568"/>
                    <a:pt x="3053" y="17460"/>
                  </a:cubicBezTo>
                  <a:cubicBezTo>
                    <a:pt x="3067" y="17145"/>
                    <a:pt x="3214" y="17022"/>
                    <a:pt x="3456" y="16816"/>
                  </a:cubicBezTo>
                  <a:lnTo>
                    <a:pt x="3466" y="16805"/>
                  </a:lnTo>
                  <a:cubicBezTo>
                    <a:pt x="3575" y="16718"/>
                    <a:pt x="3687" y="16637"/>
                    <a:pt x="3802" y="16564"/>
                  </a:cubicBezTo>
                  <a:cubicBezTo>
                    <a:pt x="3914" y="16490"/>
                    <a:pt x="4061" y="16392"/>
                    <a:pt x="4090" y="16343"/>
                  </a:cubicBezTo>
                  <a:cubicBezTo>
                    <a:pt x="4047" y="16256"/>
                    <a:pt x="4090" y="16119"/>
                    <a:pt x="4135" y="15976"/>
                  </a:cubicBezTo>
                  <a:cubicBezTo>
                    <a:pt x="4156" y="15916"/>
                    <a:pt x="4170" y="15857"/>
                    <a:pt x="4181" y="15793"/>
                  </a:cubicBezTo>
                  <a:cubicBezTo>
                    <a:pt x="4149" y="15765"/>
                    <a:pt x="3991" y="15751"/>
                    <a:pt x="3907" y="15741"/>
                  </a:cubicBezTo>
                  <a:cubicBezTo>
                    <a:pt x="3830" y="15737"/>
                    <a:pt x="3753" y="15723"/>
                    <a:pt x="3680" y="15702"/>
                  </a:cubicBezTo>
                  <a:cubicBezTo>
                    <a:pt x="3578" y="15667"/>
                    <a:pt x="3326" y="15503"/>
                    <a:pt x="3228" y="15251"/>
                  </a:cubicBezTo>
                  <a:cubicBezTo>
                    <a:pt x="3169" y="15093"/>
                    <a:pt x="3183" y="14918"/>
                    <a:pt x="3267" y="14775"/>
                  </a:cubicBezTo>
                  <a:cubicBezTo>
                    <a:pt x="3389" y="14551"/>
                    <a:pt x="3652" y="14278"/>
                    <a:pt x="4219" y="14229"/>
                  </a:cubicBezTo>
                  <a:lnTo>
                    <a:pt x="4230" y="14229"/>
                  </a:lnTo>
                  <a:cubicBezTo>
                    <a:pt x="4233" y="14208"/>
                    <a:pt x="4233" y="14187"/>
                    <a:pt x="4233" y="14166"/>
                  </a:cubicBezTo>
                  <a:cubicBezTo>
                    <a:pt x="4233" y="14099"/>
                    <a:pt x="4233" y="14001"/>
                    <a:pt x="4321" y="13949"/>
                  </a:cubicBezTo>
                  <a:cubicBezTo>
                    <a:pt x="4408" y="13896"/>
                    <a:pt x="4436" y="13816"/>
                    <a:pt x="4436" y="13630"/>
                  </a:cubicBezTo>
                  <a:cubicBezTo>
                    <a:pt x="4436" y="13406"/>
                    <a:pt x="4436" y="13035"/>
                    <a:pt x="4713" y="13007"/>
                  </a:cubicBezTo>
                  <a:cubicBezTo>
                    <a:pt x="4765" y="13003"/>
                    <a:pt x="4814" y="12986"/>
                    <a:pt x="4860" y="12958"/>
                  </a:cubicBezTo>
                  <a:lnTo>
                    <a:pt x="4846" y="12951"/>
                  </a:lnTo>
                  <a:cubicBezTo>
                    <a:pt x="4744" y="12923"/>
                    <a:pt x="4671" y="12839"/>
                    <a:pt x="4678" y="12758"/>
                  </a:cubicBezTo>
                  <a:cubicBezTo>
                    <a:pt x="4681" y="12716"/>
                    <a:pt x="4709" y="12625"/>
                    <a:pt x="4881" y="12604"/>
                  </a:cubicBezTo>
                  <a:cubicBezTo>
                    <a:pt x="4895" y="12601"/>
                    <a:pt x="4909" y="12600"/>
                    <a:pt x="4924" y="12600"/>
                  </a:cubicBezTo>
                  <a:cubicBezTo>
                    <a:pt x="5011" y="12600"/>
                    <a:pt x="5093" y="12653"/>
                    <a:pt x="5129" y="12734"/>
                  </a:cubicBezTo>
                  <a:cubicBezTo>
                    <a:pt x="5154" y="12776"/>
                    <a:pt x="5161" y="12786"/>
                    <a:pt x="5192" y="12786"/>
                  </a:cubicBezTo>
                  <a:cubicBezTo>
                    <a:pt x="5262" y="12786"/>
                    <a:pt x="5381" y="12699"/>
                    <a:pt x="5409" y="12608"/>
                  </a:cubicBezTo>
                  <a:cubicBezTo>
                    <a:pt x="5430" y="12559"/>
                    <a:pt x="5409" y="12506"/>
                    <a:pt x="5367" y="12482"/>
                  </a:cubicBezTo>
                  <a:cubicBezTo>
                    <a:pt x="5329" y="12452"/>
                    <a:pt x="5300" y="12439"/>
                    <a:pt x="5275" y="12439"/>
                  </a:cubicBezTo>
                  <a:cubicBezTo>
                    <a:pt x="5240" y="12439"/>
                    <a:pt x="5212" y="12465"/>
                    <a:pt x="5175" y="12503"/>
                  </a:cubicBezTo>
                  <a:cubicBezTo>
                    <a:pt x="5140" y="12545"/>
                    <a:pt x="5094" y="12576"/>
                    <a:pt x="5045" y="12590"/>
                  </a:cubicBezTo>
                  <a:cubicBezTo>
                    <a:pt x="5033" y="12593"/>
                    <a:pt x="5021" y="12595"/>
                    <a:pt x="5009" y="12595"/>
                  </a:cubicBezTo>
                  <a:cubicBezTo>
                    <a:pt x="4937" y="12595"/>
                    <a:pt x="4876" y="12545"/>
                    <a:pt x="4828" y="12506"/>
                  </a:cubicBezTo>
                  <a:cubicBezTo>
                    <a:pt x="4793" y="12478"/>
                    <a:pt x="4755" y="12447"/>
                    <a:pt x="4727" y="12447"/>
                  </a:cubicBezTo>
                  <a:cubicBezTo>
                    <a:pt x="4699" y="12447"/>
                    <a:pt x="4629" y="12436"/>
                    <a:pt x="4608" y="12324"/>
                  </a:cubicBezTo>
                  <a:cubicBezTo>
                    <a:pt x="4597" y="12272"/>
                    <a:pt x="4594" y="12216"/>
                    <a:pt x="4597" y="12160"/>
                  </a:cubicBezTo>
                  <a:cubicBezTo>
                    <a:pt x="4601" y="12107"/>
                    <a:pt x="4594" y="12051"/>
                    <a:pt x="4583" y="11995"/>
                  </a:cubicBezTo>
                  <a:cubicBezTo>
                    <a:pt x="4538" y="11894"/>
                    <a:pt x="4443" y="11589"/>
                    <a:pt x="4566" y="11421"/>
                  </a:cubicBezTo>
                  <a:cubicBezTo>
                    <a:pt x="4596" y="11380"/>
                    <a:pt x="4638" y="11363"/>
                    <a:pt x="4688" y="11363"/>
                  </a:cubicBezTo>
                  <a:cubicBezTo>
                    <a:pt x="4774" y="11363"/>
                    <a:pt x="4885" y="11412"/>
                    <a:pt x="5014" y="11470"/>
                  </a:cubicBezTo>
                  <a:cubicBezTo>
                    <a:pt x="5164" y="11536"/>
                    <a:pt x="5336" y="11613"/>
                    <a:pt x="5497" y="11624"/>
                  </a:cubicBezTo>
                  <a:cubicBezTo>
                    <a:pt x="5519" y="11626"/>
                    <a:pt x="5542" y="11627"/>
                    <a:pt x="5564" y="11627"/>
                  </a:cubicBezTo>
                  <a:cubicBezTo>
                    <a:pt x="5720" y="11627"/>
                    <a:pt x="5872" y="11574"/>
                    <a:pt x="5994" y="11473"/>
                  </a:cubicBezTo>
                  <a:cubicBezTo>
                    <a:pt x="6025" y="11449"/>
                    <a:pt x="6050" y="11414"/>
                    <a:pt x="6057" y="11375"/>
                  </a:cubicBezTo>
                  <a:cubicBezTo>
                    <a:pt x="6053" y="11337"/>
                    <a:pt x="6043" y="11298"/>
                    <a:pt x="6032" y="11260"/>
                  </a:cubicBezTo>
                  <a:cubicBezTo>
                    <a:pt x="5994" y="11130"/>
                    <a:pt x="5938" y="10931"/>
                    <a:pt x="6134" y="10798"/>
                  </a:cubicBezTo>
                  <a:cubicBezTo>
                    <a:pt x="6201" y="10756"/>
                    <a:pt x="6208" y="10731"/>
                    <a:pt x="6211" y="10728"/>
                  </a:cubicBezTo>
                  <a:cubicBezTo>
                    <a:pt x="6211" y="10714"/>
                    <a:pt x="6190" y="10682"/>
                    <a:pt x="6169" y="10651"/>
                  </a:cubicBezTo>
                  <a:cubicBezTo>
                    <a:pt x="6134" y="10602"/>
                    <a:pt x="6102" y="10546"/>
                    <a:pt x="6081" y="10486"/>
                  </a:cubicBezTo>
                  <a:cubicBezTo>
                    <a:pt x="6036" y="10336"/>
                    <a:pt x="6095" y="10220"/>
                    <a:pt x="6173" y="10175"/>
                  </a:cubicBezTo>
                  <a:cubicBezTo>
                    <a:pt x="6201" y="10156"/>
                    <a:pt x="6232" y="10148"/>
                    <a:pt x="6262" y="10148"/>
                  </a:cubicBezTo>
                  <a:cubicBezTo>
                    <a:pt x="6308" y="10148"/>
                    <a:pt x="6353" y="10167"/>
                    <a:pt x="6386" y="10203"/>
                  </a:cubicBezTo>
                  <a:cubicBezTo>
                    <a:pt x="6409" y="10220"/>
                    <a:pt x="6491" y="10230"/>
                    <a:pt x="6615" y="10230"/>
                  </a:cubicBezTo>
                  <a:cubicBezTo>
                    <a:pt x="6863" y="10230"/>
                    <a:pt x="7279" y="10191"/>
                    <a:pt x="7734" y="10098"/>
                  </a:cubicBezTo>
                  <a:cubicBezTo>
                    <a:pt x="8371" y="9968"/>
                    <a:pt x="8704" y="9748"/>
                    <a:pt x="8725" y="9639"/>
                  </a:cubicBezTo>
                  <a:cubicBezTo>
                    <a:pt x="8749" y="9523"/>
                    <a:pt x="8879" y="9355"/>
                    <a:pt x="9061" y="9131"/>
                  </a:cubicBezTo>
                  <a:cubicBezTo>
                    <a:pt x="9120" y="9058"/>
                    <a:pt x="9176" y="8984"/>
                    <a:pt x="9229" y="8904"/>
                  </a:cubicBezTo>
                  <a:cubicBezTo>
                    <a:pt x="9257" y="8858"/>
                    <a:pt x="9264" y="8802"/>
                    <a:pt x="9239" y="8753"/>
                  </a:cubicBezTo>
                  <a:cubicBezTo>
                    <a:pt x="9211" y="8694"/>
                    <a:pt x="9141" y="8652"/>
                    <a:pt x="9047" y="8638"/>
                  </a:cubicBezTo>
                  <a:cubicBezTo>
                    <a:pt x="8945" y="8627"/>
                    <a:pt x="8854" y="8561"/>
                    <a:pt x="8819" y="8463"/>
                  </a:cubicBezTo>
                  <a:cubicBezTo>
                    <a:pt x="8774" y="8340"/>
                    <a:pt x="8809" y="8172"/>
                    <a:pt x="8910" y="8057"/>
                  </a:cubicBezTo>
                  <a:cubicBezTo>
                    <a:pt x="8942" y="8018"/>
                    <a:pt x="8938" y="7994"/>
                    <a:pt x="8931" y="7976"/>
                  </a:cubicBezTo>
                  <a:cubicBezTo>
                    <a:pt x="8903" y="7910"/>
                    <a:pt x="8784" y="7850"/>
                    <a:pt x="8648" y="7836"/>
                  </a:cubicBezTo>
                  <a:cubicBezTo>
                    <a:pt x="8487" y="7819"/>
                    <a:pt x="8206" y="7731"/>
                    <a:pt x="8150" y="7567"/>
                  </a:cubicBezTo>
                  <a:cubicBezTo>
                    <a:pt x="8133" y="7514"/>
                    <a:pt x="8129" y="7437"/>
                    <a:pt x="8224" y="7349"/>
                  </a:cubicBezTo>
                  <a:cubicBezTo>
                    <a:pt x="8282" y="7291"/>
                    <a:pt x="8336" y="7264"/>
                    <a:pt x="8388" y="7264"/>
                  </a:cubicBezTo>
                  <a:cubicBezTo>
                    <a:pt x="8401" y="7264"/>
                    <a:pt x="8414" y="7265"/>
                    <a:pt x="8427" y="7269"/>
                  </a:cubicBezTo>
                  <a:lnTo>
                    <a:pt x="8427" y="7262"/>
                  </a:lnTo>
                  <a:lnTo>
                    <a:pt x="8434" y="7241"/>
                  </a:lnTo>
                  <a:lnTo>
                    <a:pt x="8434" y="7234"/>
                  </a:lnTo>
                  <a:cubicBezTo>
                    <a:pt x="8438" y="7223"/>
                    <a:pt x="8438" y="7216"/>
                    <a:pt x="8441" y="7209"/>
                  </a:cubicBezTo>
                  <a:lnTo>
                    <a:pt x="8441" y="7206"/>
                  </a:lnTo>
                  <a:cubicBezTo>
                    <a:pt x="8441" y="7202"/>
                    <a:pt x="8441" y="7195"/>
                    <a:pt x="8445" y="7192"/>
                  </a:cubicBezTo>
                  <a:lnTo>
                    <a:pt x="8445" y="7188"/>
                  </a:lnTo>
                  <a:lnTo>
                    <a:pt x="8445" y="7178"/>
                  </a:lnTo>
                  <a:lnTo>
                    <a:pt x="8434" y="7174"/>
                  </a:lnTo>
                  <a:cubicBezTo>
                    <a:pt x="8329" y="7136"/>
                    <a:pt x="8266" y="7059"/>
                    <a:pt x="8273" y="6800"/>
                  </a:cubicBezTo>
                  <a:cubicBezTo>
                    <a:pt x="8273" y="6688"/>
                    <a:pt x="8298" y="6576"/>
                    <a:pt x="8347" y="6474"/>
                  </a:cubicBezTo>
                  <a:cubicBezTo>
                    <a:pt x="8382" y="6394"/>
                    <a:pt x="8417" y="6313"/>
                    <a:pt x="8420" y="6089"/>
                  </a:cubicBezTo>
                  <a:cubicBezTo>
                    <a:pt x="8431" y="5876"/>
                    <a:pt x="8469" y="5666"/>
                    <a:pt x="8539" y="5466"/>
                  </a:cubicBezTo>
                  <a:cubicBezTo>
                    <a:pt x="8574" y="5368"/>
                    <a:pt x="8599" y="5263"/>
                    <a:pt x="8606" y="5158"/>
                  </a:cubicBezTo>
                  <a:cubicBezTo>
                    <a:pt x="8606" y="5140"/>
                    <a:pt x="8606" y="5126"/>
                    <a:pt x="8609" y="5112"/>
                  </a:cubicBezTo>
                  <a:lnTo>
                    <a:pt x="8609" y="5105"/>
                  </a:lnTo>
                  <a:cubicBezTo>
                    <a:pt x="8613" y="5074"/>
                    <a:pt x="8623" y="5046"/>
                    <a:pt x="8637" y="5018"/>
                  </a:cubicBezTo>
                  <a:cubicBezTo>
                    <a:pt x="8658" y="4972"/>
                    <a:pt x="8683" y="4934"/>
                    <a:pt x="8711" y="4895"/>
                  </a:cubicBezTo>
                  <a:lnTo>
                    <a:pt x="8711" y="4895"/>
                  </a:lnTo>
                  <a:lnTo>
                    <a:pt x="8704" y="4902"/>
                  </a:lnTo>
                  <a:lnTo>
                    <a:pt x="8756" y="4843"/>
                  </a:lnTo>
                  <a:cubicBezTo>
                    <a:pt x="8802" y="4787"/>
                    <a:pt x="8858" y="4731"/>
                    <a:pt x="8914" y="4668"/>
                  </a:cubicBezTo>
                  <a:cubicBezTo>
                    <a:pt x="8987" y="4591"/>
                    <a:pt x="9064" y="4503"/>
                    <a:pt x="9138" y="4412"/>
                  </a:cubicBezTo>
                  <a:cubicBezTo>
                    <a:pt x="9183" y="4360"/>
                    <a:pt x="9222" y="4300"/>
                    <a:pt x="9260" y="4241"/>
                  </a:cubicBezTo>
                  <a:cubicBezTo>
                    <a:pt x="9446" y="3936"/>
                    <a:pt x="9817" y="3555"/>
                    <a:pt x="10072" y="3344"/>
                  </a:cubicBezTo>
                  <a:cubicBezTo>
                    <a:pt x="10121" y="3302"/>
                    <a:pt x="10174" y="3264"/>
                    <a:pt x="10226" y="3225"/>
                  </a:cubicBezTo>
                  <a:cubicBezTo>
                    <a:pt x="10314" y="3173"/>
                    <a:pt x="10405" y="3127"/>
                    <a:pt x="10503" y="3089"/>
                  </a:cubicBezTo>
                  <a:lnTo>
                    <a:pt x="10545" y="3068"/>
                  </a:lnTo>
                  <a:cubicBezTo>
                    <a:pt x="10671" y="3015"/>
                    <a:pt x="10846" y="2938"/>
                    <a:pt x="10867" y="2889"/>
                  </a:cubicBezTo>
                  <a:cubicBezTo>
                    <a:pt x="10867" y="2886"/>
                    <a:pt x="10871" y="2882"/>
                    <a:pt x="10871" y="2875"/>
                  </a:cubicBezTo>
                  <a:cubicBezTo>
                    <a:pt x="10885" y="2791"/>
                    <a:pt x="10888" y="2704"/>
                    <a:pt x="10881" y="2616"/>
                  </a:cubicBezTo>
                  <a:cubicBezTo>
                    <a:pt x="10881" y="2592"/>
                    <a:pt x="10878" y="2564"/>
                    <a:pt x="10874" y="2536"/>
                  </a:cubicBezTo>
                  <a:lnTo>
                    <a:pt x="10874" y="2529"/>
                  </a:lnTo>
                  <a:cubicBezTo>
                    <a:pt x="10871" y="2501"/>
                    <a:pt x="10867" y="2469"/>
                    <a:pt x="10864" y="2441"/>
                  </a:cubicBezTo>
                  <a:lnTo>
                    <a:pt x="10864" y="2431"/>
                  </a:lnTo>
                  <a:cubicBezTo>
                    <a:pt x="10864" y="2413"/>
                    <a:pt x="10860" y="2396"/>
                    <a:pt x="10857" y="2378"/>
                  </a:cubicBezTo>
                  <a:cubicBezTo>
                    <a:pt x="10857" y="2361"/>
                    <a:pt x="10853" y="2354"/>
                    <a:pt x="10853" y="2343"/>
                  </a:cubicBezTo>
                  <a:cubicBezTo>
                    <a:pt x="10839" y="2242"/>
                    <a:pt x="10818" y="2161"/>
                    <a:pt x="10797" y="2137"/>
                  </a:cubicBezTo>
                  <a:cubicBezTo>
                    <a:pt x="10782" y="2130"/>
                    <a:pt x="10735" y="2119"/>
                    <a:pt x="10609" y="2119"/>
                  </a:cubicBezTo>
                  <a:cubicBezTo>
                    <a:pt x="10593" y="2119"/>
                    <a:pt x="10577" y="2119"/>
                    <a:pt x="10559" y="2119"/>
                  </a:cubicBezTo>
                  <a:lnTo>
                    <a:pt x="10542" y="2119"/>
                  </a:lnTo>
                  <a:lnTo>
                    <a:pt x="10542" y="2130"/>
                  </a:lnTo>
                  <a:lnTo>
                    <a:pt x="10542" y="2151"/>
                  </a:lnTo>
                  <a:lnTo>
                    <a:pt x="10542" y="2175"/>
                  </a:lnTo>
                  <a:lnTo>
                    <a:pt x="10542" y="2196"/>
                  </a:lnTo>
                  <a:lnTo>
                    <a:pt x="10542" y="2224"/>
                  </a:lnTo>
                  <a:lnTo>
                    <a:pt x="10542" y="2245"/>
                  </a:lnTo>
                  <a:cubicBezTo>
                    <a:pt x="10542" y="2252"/>
                    <a:pt x="10542" y="2266"/>
                    <a:pt x="10538" y="2277"/>
                  </a:cubicBezTo>
                  <a:cubicBezTo>
                    <a:pt x="10535" y="2287"/>
                    <a:pt x="10538" y="2291"/>
                    <a:pt x="10538" y="2298"/>
                  </a:cubicBezTo>
                  <a:cubicBezTo>
                    <a:pt x="10538" y="2305"/>
                    <a:pt x="10535" y="2319"/>
                    <a:pt x="10535" y="2333"/>
                  </a:cubicBezTo>
                  <a:cubicBezTo>
                    <a:pt x="10535" y="2343"/>
                    <a:pt x="10535" y="2347"/>
                    <a:pt x="10531" y="2354"/>
                  </a:cubicBezTo>
                  <a:cubicBezTo>
                    <a:pt x="10528" y="2361"/>
                    <a:pt x="10528" y="2378"/>
                    <a:pt x="10528" y="2389"/>
                  </a:cubicBezTo>
                  <a:cubicBezTo>
                    <a:pt x="10524" y="2399"/>
                    <a:pt x="10524" y="2403"/>
                    <a:pt x="10524" y="2413"/>
                  </a:cubicBezTo>
                  <a:cubicBezTo>
                    <a:pt x="10521" y="2420"/>
                    <a:pt x="10517" y="2434"/>
                    <a:pt x="10517" y="2448"/>
                  </a:cubicBezTo>
                  <a:lnTo>
                    <a:pt x="10510" y="2473"/>
                  </a:lnTo>
                  <a:cubicBezTo>
                    <a:pt x="10510" y="2483"/>
                    <a:pt x="10507" y="2494"/>
                    <a:pt x="10503" y="2508"/>
                  </a:cubicBezTo>
                  <a:lnTo>
                    <a:pt x="10500" y="2532"/>
                  </a:lnTo>
                  <a:cubicBezTo>
                    <a:pt x="10496" y="2543"/>
                    <a:pt x="10493" y="2557"/>
                    <a:pt x="10489" y="2567"/>
                  </a:cubicBezTo>
                  <a:lnTo>
                    <a:pt x="10482" y="2592"/>
                  </a:lnTo>
                  <a:cubicBezTo>
                    <a:pt x="10479" y="2602"/>
                    <a:pt x="10475" y="2613"/>
                    <a:pt x="10472" y="2623"/>
                  </a:cubicBezTo>
                  <a:cubicBezTo>
                    <a:pt x="10468" y="2637"/>
                    <a:pt x="10468" y="2641"/>
                    <a:pt x="10465" y="2648"/>
                  </a:cubicBezTo>
                  <a:cubicBezTo>
                    <a:pt x="10461" y="2658"/>
                    <a:pt x="10458" y="2669"/>
                    <a:pt x="10454" y="2683"/>
                  </a:cubicBezTo>
                  <a:cubicBezTo>
                    <a:pt x="10451" y="2693"/>
                    <a:pt x="10447" y="2697"/>
                    <a:pt x="10444" y="2704"/>
                  </a:cubicBezTo>
                  <a:cubicBezTo>
                    <a:pt x="10444" y="2714"/>
                    <a:pt x="10437" y="2725"/>
                    <a:pt x="10433" y="2735"/>
                  </a:cubicBezTo>
                  <a:cubicBezTo>
                    <a:pt x="10430" y="2746"/>
                    <a:pt x="10426" y="2749"/>
                    <a:pt x="10423" y="2756"/>
                  </a:cubicBezTo>
                  <a:cubicBezTo>
                    <a:pt x="10419" y="2763"/>
                    <a:pt x="10416" y="2777"/>
                    <a:pt x="10412" y="2784"/>
                  </a:cubicBezTo>
                  <a:cubicBezTo>
                    <a:pt x="10405" y="2795"/>
                    <a:pt x="10405" y="2798"/>
                    <a:pt x="10402" y="2805"/>
                  </a:cubicBezTo>
                  <a:cubicBezTo>
                    <a:pt x="10398" y="2812"/>
                    <a:pt x="10391" y="2823"/>
                    <a:pt x="10388" y="2833"/>
                  </a:cubicBezTo>
                  <a:cubicBezTo>
                    <a:pt x="10381" y="2840"/>
                    <a:pt x="10381" y="2844"/>
                    <a:pt x="10377" y="2851"/>
                  </a:cubicBezTo>
                  <a:cubicBezTo>
                    <a:pt x="10374" y="2854"/>
                    <a:pt x="10367" y="2868"/>
                    <a:pt x="10360" y="2875"/>
                  </a:cubicBezTo>
                  <a:lnTo>
                    <a:pt x="10353" y="2889"/>
                  </a:lnTo>
                  <a:cubicBezTo>
                    <a:pt x="10342" y="2900"/>
                    <a:pt x="10335" y="2910"/>
                    <a:pt x="10325" y="2921"/>
                  </a:cubicBezTo>
                  <a:cubicBezTo>
                    <a:pt x="10295" y="2960"/>
                    <a:pt x="10248" y="2981"/>
                    <a:pt x="10199" y="2981"/>
                  </a:cubicBezTo>
                  <a:cubicBezTo>
                    <a:pt x="10196" y="2981"/>
                    <a:pt x="10192" y="2981"/>
                    <a:pt x="10188" y="2980"/>
                  </a:cubicBezTo>
                  <a:cubicBezTo>
                    <a:pt x="10186" y="2980"/>
                    <a:pt x="10185" y="2980"/>
                    <a:pt x="10183" y="2980"/>
                  </a:cubicBezTo>
                  <a:cubicBezTo>
                    <a:pt x="10131" y="2980"/>
                    <a:pt x="10067" y="3031"/>
                    <a:pt x="10009" y="3082"/>
                  </a:cubicBezTo>
                  <a:cubicBezTo>
                    <a:pt x="9944" y="3139"/>
                    <a:pt x="9875" y="3196"/>
                    <a:pt x="9795" y="3196"/>
                  </a:cubicBezTo>
                  <a:cubicBezTo>
                    <a:pt x="9782" y="3196"/>
                    <a:pt x="9768" y="3194"/>
                    <a:pt x="9754" y="3190"/>
                  </a:cubicBezTo>
                  <a:cubicBezTo>
                    <a:pt x="9751" y="3190"/>
                    <a:pt x="9748" y="3189"/>
                    <a:pt x="9744" y="3189"/>
                  </a:cubicBezTo>
                  <a:cubicBezTo>
                    <a:pt x="9712" y="3189"/>
                    <a:pt x="9661" y="3218"/>
                    <a:pt x="9610" y="3243"/>
                  </a:cubicBezTo>
                  <a:lnTo>
                    <a:pt x="9589" y="3253"/>
                  </a:lnTo>
                  <a:lnTo>
                    <a:pt x="9582" y="3257"/>
                  </a:lnTo>
                  <a:lnTo>
                    <a:pt x="9561" y="3267"/>
                  </a:lnTo>
                  <a:lnTo>
                    <a:pt x="9558" y="3267"/>
                  </a:lnTo>
                  <a:cubicBezTo>
                    <a:pt x="9540" y="3278"/>
                    <a:pt x="9523" y="3285"/>
                    <a:pt x="9505" y="3292"/>
                  </a:cubicBezTo>
                  <a:lnTo>
                    <a:pt x="9498" y="3292"/>
                  </a:lnTo>
                  <a:lnTo>
                    <a:pt x="9477" y="3302"/>
                  </a:lnTo>
                  <a:lnTo>
                    <a:pt x="9470" y="3302"/>
                  </a:lnTo>
                  <a:lnTo>
                    <a:pt x="9442" y="3309"/>
                  </a:lnTo>
                  <a:lnTo>
                    <a:pt x="9418" y="3313"/>
                  </a:lnTo>
                  <a:lnTo>
                    <a:pt x="9351" y="3313"/>
                  </a:lnTo>
                  <a:cubicBezTo>
                    <a:pt x="9344" y="3313"/>
                    <a:pt x="9334" y="3309"/>
                    <a:pt x="9327" y="3306"/>
                  </a:cubicBezTo>
                  <a:lnTo>
                    <a:pt x="9320" y="3306"/>
                  </a:lnTo>
                  <a:lnTo>
                    <a:pt x="9299" y="3299"/>
                  </a:lnTo>
                  <a:lnTo>
                    <a:pt x="9288" y="3295"/>
                  </a:lnTo>
                  <a:cubicBezTo>
                    <a:pt x="9281" y="3292"/>
                    <a:pt x="9271" y="3285"/>
                    <a:pt x="9260" y="3281"/>
                  </a:cubicBezTo>
                  <a:cubicBezTo>
                    <a:pt x="9223" y="3258"/>
                    <a:pt x="9180" y="3251"/>
                    <a:pt x="9134" y="3251"/>
                  </a:cubicBezTo>
                  <a:cubicBezTo>
                    <a:pt x="9096" y="3251"/>
                    <a:pt x="9056" y="3256"/>
                    <a:pt x="9015" y="3260"/>
                  </a:cubicBezTo>
                  <a:cubicBezTo>
                    <a:pt x="8978" y="3265"/>
                    <a:pt x="8939" y="3269"/>
                    <a:pt x="8899" y="3269"/>
                  </a:cubicBezTo>
                  <a:cubicBezTo>
                    <a:pt x="8842" y="3269"/>
                    <a:pt x="8785" y="3260"/>
                    <a:pt x="8735" y="3229"/>
                  </a:cubicBezTo>
                  <a:cubicBezTo>
                    <a:pt x="8721" y="3222"/>
                    <a:pt x="8707" y="3215"/>
                    <a:pt x="8690" y="3211"/>
                  </a:cubicBezTo>
                  <a:cubicBezTo>
                    <a:pt x="8623" y="3201"/>
                    <a:pt x="8557" y="3194"/>
                    <a:pt x="8487" y="3190"/>
                  </a:cubicBezTo>
                  <a:cubicBezTo>
                    <a:pt x="8392" y="3187"/>
                    <a:pt x="8305" y="3180"/>
                    <a:pt x="8249" y="3148"/>
                  </a:cubicBezTo>
                  <a:cubicBezTo>
                    <a:pt x="8238" y="3145"/>
                    <a:pt x="8227" y="3138"/>
                    <a:pt x="8220" y="3127"/>
                  </a:cubicBezTo>
                  <a:cubicBezTo>
                    <a:pt x="8203" y="3110"/>
                    <a:pt x="8196" y="3085"/>
                    <a:pt x="8196" y="3061"/>
                  </a:cubicBezTo>
                  <a:cubicBezTo>
                    <a:pt x="8199" y="3005"/>
                    <a:pt x="8231" y="2956"/>
                    <a:pt x="8277" y="2928"/>
                  </a:cubicBezTo>
                  <a:cubicBezTo>
                    <a:pt x="8326" y="2893"/>
                    <a:pt x="8378" y="2854"/>
                    <a:pt x="8378" y="2697"/>
                  </a:cubicBezTo>
                  <a:cubicBezTo>
                    <a:pt x="8378" y="2508"/>
                    <a:pt x="8539" y="2322"/>
                    <a:pt x="8669" y="2172"/>
                  </a:cubicBezTo>
                  <a:cubicBezTo>
                    <a:pt x="8725" y="2109"/>
                    <a:pt x="8798" y="2021"/>
                    <a:pt x="8809" y="1986"/>
                  </a:cubicBezTo>
                  <a:cubicBezTo>
                    <a:pt x="8767" y="1941"/>
                    <a:pt x="8543" y="1853"/>
                    <a:pt x="8378" y="1783"/>
                  </a:cubicBezTo>
                  <a:cubicBezTo>
                    <a:pt x="8059" y="1657"/>
                    <a:pt x="7863" y="1573"/>
                    <a:pt x="7800" y="1489"/>
                  </a:cubicBezTo>
                  <a:cubicBezTo>
                    <a:pt x="7702" y="1363"/>
                    <a:pt x="7562" y="1233"/>
                    <a:pt x="7237" y="1202"/>
                  </a:cubicBezTo>
                  <a:cubicBezTo>
                    <a:pt x="7097" y="1195"/>
                    <a:pt x="6964" y="1135"/>
                    <a:pt x="6866" y="1034"/>
                  </a:cubicBezTo>
                  <a:lnTo>
                    <a:pt x="6831" y="999"/>
                  </a:lnTo>
                  <a:cubicBezTo>
                    <a:pt x="6761" y="929"/>
                    <a:pt x="6687" y="866"/>
                    <a:pt x="6603" y="813"/>
                  </a:cubicBezTo>
                  <a:cubicBezTo>
                    <a:pt x="6586" y="803"/>
                    <a:pt x="6568" y="792"/>
                    <a:pt x="6551" y="782"/>
                  </a:cubicBezTo>
                  <a:lnTo>
                    <a:pt x="6533" y="768"/>
                  </a:lnTo>
                  <a:lnTo>
                    <a:pt x="6502" y="743"/>
                  </a:lnTo>
                  <a:lnTo>
                    <a:pt x="6477" y="726"/>
                  </a:lnTo>
                  <a:lnTo>
                    <a:pt x="6446" y="701"/>
                  </a:lnTo>
                  <a:lnTo>
                    <a:pt x="6421" y="684"/>
                  </a:lnTo>
                  <a:lnTo>
                    <a:pt x="6390" y="656"/>
                  </a:lnTo>
                  <a:lnTo>
                    <a:pt x="6365" y="635"/>
                  </a:lnTo>
                  <a:lnTo>
                    <a:pt x="6334" y="607"/>
                  </a:lnTo>
                  <a:lnTo>
                    <a:pt x="6309" y="582"/>
                  </a:lnTo>
                  <a:lnTo>
                    <a:pt x="6278" y="554"/>
                  </a:lnTo>
                  <a:lnTo>
                    <a:pt x="6253" y="530"/>
                  </a:lnTo>
                  <a:lnTo>
                    <a:pt x="6222" y="502"/>
                  </a:lnTo>
                  <a:lnTo>
                    <a:pt x="6197" y="477"/>
                  </a:lnTo>
                  <a:lnTo>
                    <a:pt x="6169" y="446"/>
                  </a:lnTo>
                  <a:lnTo>
                    <a:pt x="6144" y="421"/>
                  </a:lnTo>
                  <a:lnTo>
                    <a:pt x="6116" y="390"/>
                  </a:lnTo>
                  <a:lnTo>
                    <a:pt x="6092" y="365"/>
                  </a:lnTo>
                  <a:lnTo>
                    <a:pt x="6064" y="334"/>
                  </a:lnTo>
                  <a:lnTo>
                    <a:pt x="6043" y="309"/>
                  </a:lnTo>
                  <a:lnTo>
                    <a:pt x="6015" y="278"/>
                  </a:lnTo>
                  <a:lnTo>
                    <a:pt x="5994" y="253"/>
                  </a:lnTo>
                  <a:lnTo>
                    <a:pt x="5969" y="222"/>
                  </a:lnTo>
                  <a:lnTo>
                    <a:pt x="5952" y="197"/>
                  </a:lnTo>
                  <a:lnTo>
                    <a:pt x="5927" y="169"/>
                  </a:lnTo>
                  <a:lnTo>
                    <a:pt x="5910" y="148"/>
                  </a:lnTo>
                  <a:lnTo>
                    <a:pt x="5889" y="120"/>
                  </a:lnTo>
                  <a:lnTo>
                    <a:pt x="5875" y="96"/>
                  </a:lnTo>
                  <a:lnTo>
                    <a:pt x="5857" y="71"/>
                  </a:lnTo>
                  <a:lnTo>
                    <a:pt x="5843" y="50"/>
                  </a:lnTo>
                  <a:lnTo>
                    <a:pt x="5836" y="43"/>
                  </a:lnTo>
                  <a:lnTo>
                    <a:pt x="5791" y="36"/>
                  </a:lnTo>
                  <a:cubicBezTo>
                    <a:pt x="5715" y="29"/>
                    <a:pt x="5582" y="15"/>
                    <a:pt x="5487" y="15"/>
                  </a:cubicBezTo>
                  <a:cubicBezTo>
                    <a:pt x="5439" y="15"/>
                    <a:pt x="5400" y="19"/>
                    <a:pt x="5385" y="29"/>
                  </a:cubicBezTo>
                  <a:cubicBezTo>
                    <a:pt x="5364" y="64"/>
                    <a:pt x="5343" y="99"/>
                    <a:pt x="5329" y="138"/>
                  </a:cubicBezTo>
                  <a:lnTo>
                    <a:pt x="5318" y="159"/>
                  </a:lnTo>
                  <a:cubicBezTo>
                    <a:pt x="5248" y="299"/>
                    <a:pt x="5185" y="435"/>
                    <a:pt x="5084" y="435"/>
                  </a:cubicBezTo>
                  <a:cubicBezTo>
                    <a:pt x="5031" y="435"/>
                    <a:pt x="4989" y="404"/>
                    <a:pt x="4958" y="337"/>
                  </a:cubicBezTo>
                  <a:cubicBezTo>
                    <a:pt x="4951" y="327"/>
                    <a:pt x="4947" y="316"/>
                    <a:pt x="4940" y="309"/>
                  </a:cubicBezTo>
                  <a:cubicBezTo>
                    <a:pt x="4849" y="169"/>
                    <a:pt x="4667" y="148"/>
                    <a:pt x="4475" y="127"/>
                  </a:cubicBezTo>
                  <a:lnTo>
                    <a:pt x="4377" y="113"/>
                  </a:lnTo>
                  <a:cubicBezTo>
                    <a:pt x="4300" y="103"/>
                    <a:pt x="4230" y="75"/>
                    <a:pt x="4167" y="29"/>
                  </a:cubicBezTo>
                  <a:cubicBezTo>
                    <a:pt x="4140" y="12"/>
                    <a:pt x="4121" y="0"/>
                    <a:pt x="409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09" name="Google Shape;5423;p79">
              <a:extLst>
                <a:ext uri="{53D71578-88CD-428D-9B5E-25C7EA2F7065}">
                  <a16:creationId xmlns:a16="http://schemas.microsoft.com/office/drawing/2010/main" id="{B5006284-69BD-4CC3-9CB5-8B739918DA04}"/>
                </a:ext>
              </a:extLst>
            </p:cNvPr>
            <p:cNvSpPr/>
            <p:nvPr/>
          </p:nvSpPr>
          <p:spPr>
            <a:xfrm rot="0">
              <a:off x="1532711" y="2487712"/>
              <a:ext cx="24589" cy="16849"/>
            </a:xfrm>
            <a:custGeom>
              <a:avLst/>
              <a:gdLst/>
              <a:ahLst/>
              <a:cxnLst/>
              <a:rect b="b" l="0" r="r" t="0"/>
              <a:pathLst>
                <a:path h="1241" w="1811">
                  <a:moveTo>
                    <a:pt x="182" y="0"/>
                  </a:moveTo>
                  <a:cubicBezTo>
                    <a:pt x="165" y="0"/>
                    <a:pt x="147" y="4"/>
                    <a:pt x="133" y="7"/>
                  </a:cubicBezTo>
                  <a:cubicBezTo>
                    <a:pt x="116" y="10"/>
                    <a:pt x="99" y="12"/>
                    <a:pt x="82" y="12"/>
                  </a:cubicBezTo>
                  <a:cubicBezTo>
                    <a:pt x="61" y="12"/>
                    <a:pt x="40" y="9"/>
                    <a:pt x="21" y="4"/>
                  </a:cubicBezTo>
                  <a:cubicBezTo>
                    <a:pt x="4" y="434"/>
                    <a:pt x="0" y="774"/>
                    <a:pt x="7" y="977"/>
                  </a:cubicBezTo>
                  <a:lnTo>
                    <a:pt x="7" y="984"/>
                  </a:lnTo>
                  <a:cubicBezTo>
                    <a:pt x="7" y="1001"/>
                    <a:pt x="11" y="1022"/>
                    <a:pt x="11" y="1036"/>
                  </a:cubicBezTo>
                  <a:lnTo>
                    <a:pt x="11" y="1043"/>
                  </a:lnTo>
                  <a:lnTo>
                    <a:pt x="11" y="1064"/>
                  </a:lnTo>
                  <a:lnTo>
                    <a:pt x="11" y="1078"/>
                  </a:lnTo>
                  <a:lnTo>
                    <a:pt x="11" y="1103"/>
                  </a:lnTo>
                  <a:lnTo>
                    <a:pt x="11" y="1120"/>
                  </a:lnTo>
                  <a:lnTo>
                    <a:pt x="11" y="1131"/>
                  </a:lnTo>
                  <a:cubicBezTo>
                    <a:pt x="11" y="1138"/>
                    <a:pt x="11" y="1141"/>
                    <a:pt x="14" y="1148"/>
                  </a:cubicBezTo>
                  <a:lnTo>
                    <a:pt x="14" y="1152"/>
                  </a:lnTo>
                  <a:cubicBezTo>
                    <a:pt x="46" y="1152"/>
                    <a:pt x="102" y="1148"/>
                    <a:pt x="151" y="1145"/>
                  </a:cubicBezTo>
                  <a:cubicBezTo>
                    <a:pt x="224" y="1141"/>
                    <a:pt x="301" y="1138"/>
                    <a:pt x="375" y="1134"/>
                  </a:cubicBezTo>
                  <a:lnTo>
                    <a:pt x="651" y="1134"/>
                  </a:lnTo>
                  <a:lnTo>
                    <a:pt x="676" y="1138"/>
                  </a:lnTo>
                  <a:lnTo>
                    <a:pt x="700" y="1138"/>
                  </a:lnTo>
                  <a:lnTo>
                    <a:pt x="721" y="1141"/>
                  </a:lnTo>
                  <a:lnTo>
                    <a:pt x="746" y="1141"/>
                  </a:lnTo>
                  <a:lnTo>
                    <a:pt x="767" y="1148"/>
                  </a:lnTo>
                  <a:lnTo>
                    <a:pt x="788" y="1152"/>
                  </a:lnTo>
                  <a:lnTo>
                    <a:pt x="809" y="1155"/>
                  </a:lnTo>
                  <a:lnTo>
                    <a:pt x="826" y="1159"/>
                  </a:lnTo>
                  <a:lnTo>
                    <a:pt x="847" y="1166"/>
                  </a:lnTo>
                  <a:lnTo>
                    <a:pt x="865" y="1173"/>
                  </a:lnTo>
                  <a:lnTo>
                    <a:pt x="879" y="1180"/>
                  </a:lnTo>
                  <a:lnTo>
                    <a:pt x="896" y="1187"/>
                  </a:lnTo>
                  <a:lnTo>
                    <a:pt x="910" y="1194"/>
                  </a:lnTo>
                  <a:lnTo>
                    <a:pt x="921" y="1197"/>
                  </a:lnTo>
                  <a:lnTo>
                    <a:pt x="963" y="1215"/>
                  </a:lnTo>
                  <a:cubicBezTo>
                    <a:pt x="1005" y="1232"/>
                    <a:pt x="1034" y="1240"/>
                    <a:pt x="1056" y="1240"/>
                  </a:cubicBezTo>
                  <a:cubicBezTo>
                    <a:pt x="1076" y="1240"/>
                    <a:pt x="1090" y="1233"/>
                    <a:pt x="1103" y="1218"/>
                  </a:cubicBezTo>
                  <a:cubicBezTo>
                    <a:pt x="1183" y="1131"/>
                    <a:pt x="1327" y="1113"/>
                    <a:pt x="1474" y="1099"/>
                  </a:cubicBezTo>
                  <a:cubicBezTo>
                    <a:pt x="1593" y="1089"/>
                    <a:pt x="1716" y="1075"/>
                    <a:pt x="1796" y="1026"/>
                  </a:cubicBezTo>
                  <a:lnTo>
                    <a:pt x="1810" y="1015"/>
                  </a:lnTo>
                  <a:cubicBezTo>
                    <a:pt x="1772" y="1001"/>
                    <a:pt x="1677" y="984"/>
                    <a:pt x="1464" y="977"/>
                  </a:cubicBezTo>
                  <a:cubicBezTo>
                    <a:pt x="1211" y="966"/>
                    <a:pt x="819" y="648"/>
                    <a:pt x="469" y="350"/>
                  </a:cubicBezTo>
                  <a:cubicBezTo>
                    <a:pt x="420" y="305"/>
                    <a:pt x="378" y="270"/>
                    <a:pt x="347" y="245"/>
                  </a:cubicBezTo>
                  <a:cubicBezTo>
                    <a:pt x="280" y="193"/>
                    <a:pt x="235" y="119"/>
                    <a:pt x="214" y="39"/>
                  </a:cubicBezTo>
                  <a:cubicBezTo>
                    <a:pt x="210" y="25"/>
                    <a:pt x="203" y="14"/>
                    <a:pt x="20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10" name="Google Shape;5424;p79">
              <a:extLst>
                <a:ext uri="{F5F8D2DC-661C-4110-9F25-7E6BE2A2366E}">
                  <a16:creationId xmlns:a16="http://schemas.microsoft.com/office/drawing/2010/main" id="{16FA41B8-9442-4697-A719-869C592403C7}"/>
                </a:ext>
              </a:extLst>
            </p:cNvPr>
            <p:cNvSpPr/>
            <p:nvPr/>
          </p:nvSpPr>
          <p:spPr>
            <a:xfrm rot="0">
              <a:off x="1640177" y="2240588"/>
              <a:ext cx="3245" cy="244"/>
            </a:xfrm>
            <a:custGeom>
              <a:avLst/>
              <a:gdLst/>
              <a:ahLst/>
              <a:cxnLst/>
              <a:rect b="b" l="0" r="r" t="0"/>
              <a:pathLst>
                <a:path h="18" w="239">
                  <a:moveTo>
                    <a:pt x="1" y="0"/>
                  </a:moveTo>
                  <a:lnTo>
                    <a:pt x="1" y="0"/>
                  </a:lnTo>
                  <a:cubicBezTo>
                    <a:pt x="165" y="0"/>
                    <a:pt x="221" y="11"/>
                    <a:pt x="239" y="18"/>
                  </a:cubicBezTo>
                  <a:cubicBezTo>
                    <a:pt x="221" y="11"/>
                    <a:pt x="169" y="0"/>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11" name="Google Shape;5425;p79">
              <a:extLst>
                <a:ext uri="{7FFA1A5E-1AA9-4466-94E3-58C4B4DD4541}">
                  <a16:creationId xmlns:a16="http://schemas.microsoft.com/office/drawing/2010/main" id="{6A5194F9-8BF5-40D0-BAAD-5B1EE9316D0B}"/>
                </a:ext>
              </a:extLst>
            </p:cNvPr>
            <p:cNvSpPr/>
            <p:nvPr/>
          </p:nvSpPr>
          <p:spPr>
            <a:xfrm rot="0">
              <a:off x="1639946" y="2240588"/>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12" name="Google Shape;5426;p79">
              <a:extLst>
                <a:ext uri="{DE02B512-B559-43A9-9686-681AA248A38A}">
                  <a16:creationId xmlns:a16="http://schemas.microsoft.com/office/drawing/2010/main" id="{1E5B3A7B-145A-4B1A-8162-6C3929A16C5A}"/>
                </a:ext>
              </a:extLst>
            </p:cNvPr>
            <p:cNvSpPr/>
            <p:nvPr/>
          </p:nvSpPr>
          <p:spPr>
            <a:xfrm rot="0">
              <a:off x="1620924" y="2257221"/>
              <a:ext cx="12709" cy="14555"/>
            </a:xfrm>
            <a:custGeom>
              <a:avLst/>
              <a:gdLst/>
              <a:ahLst/>
              <a:cxnLst/>
              <a:rect b="b" l="0" r="r" t="0"/>
              <a:pathLst>
                <a:path h="1072" w="936">
                  <a:moveTo>
                    <a:pt x="935" y="0"/>
                  </a:moveTo>
                  <a:cubicBezTo>
                    <a:pt x="680" y="214"/>
                    <a:pt x="309" y="596"/>
                    <a:pt x="123" y="900"/>
                  </a:cubicBezTo>
                  <a:cubicBezTo>
                    <a:pt x="85" y="960"/>
                    <a:pt x="46" y="1016"/>
                    <a:pt x="1" y="1072"/>
                  </a:cubicBezTo>
                  <a:cubicBezTo>
                    <a:pt x="46" y="1016"/>
                    <a:pt x="85" y="960"/>
                    <a:pt x="123" y="900"/>
                  </a:cubicBezTo>
                  <a:cubicBezTo>
                    <a:pt x="309" y="596"/>
                    <a:pt x="680" y="214"/>
                    <a:pt x="93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13" name="Google Shape;5427;p79">
              <a:extLst>
                <a:ext uri="{4F82F6F0-3E20-4027-8A46-044791526077}">
                  <a16:creationId xmlns:a16="http://schemas.microsoft.com/office/drawing/2010/main" id="{A3E80DB4-C2F3-4C6E-A4D6-68AE2C25626D}"/>
                </a:ext>
              </a:extLst>
            </p:cNvPr>
            <p:cNvSpPr/>
            <p:nvPr/>
          </p:nvSpPr>
          <p:spPr>
            <a:xfrm rot="0">
              <a:off x="1615031" y="2277560"/>
              <a:ext cx="733" cy="827"/>
            </a:xfrm>
            <a:custGeom>
              <a:avLst/>
              <a:gdLst/>
              <a:ahLst/>
              <a:cxnLst/>
              <a:rect b="b" l="0" r="r" t="0"/>
              <a:pathLst>
                <a:path h="61" w="54">
                  <a:moveTo>
                    <a:pt x="53" y="1"/>
                  </a:moveTo>
                  <a:lnTo>
                    <a:pt x="1" y="60"/>
                  </a:lnTo>
                  <a:lnTo>
                    <a:pt x="8" y="60"/>
                  </a:lnTo>
                  <a:cubicBezTo>
                    <a:pt x="22" y="43"/>
                    <a:pt x="36" y="22"/>
                    <a:pt x="5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14" name="Google Shape;5428;p79">
              <a:extLst>
                <a:ext uri="{F1B6F0E0-C9E5-44C1-8875-135CE30937D0}">
                  <a16:creationId xmlns:a16="http://schemas.microsoft.com/office/drawing/2010/main" id="{AEB4135A-26DA-48D6-8B9B-A0BAEE95869B}"/>
                </a:ext>
              </a:extLst>
            </p:cNvPr>
            <p:cNvSpPr/>
            <p:nvPr/>
          </p:nvSpPr>
          <p:spPr>
            <a:xfrm rot="0">
              <a:off x="1644453" y="2246291"/>
              <a:ext cx="109" cy="1100"/>
            </a:xfrm>
            <a:custGeom>
              <a:avLst/>
              <a:gdLst/>
              <a:ahLst/>
              <a:cxnLst/>
              <a:rect b="b" l="0" r="r" t="0"/>
              <a:pathLst>
                <a:path h="81" w="8">
                  <a:moveTo>
                    <a:pt x="8" y="81"/>
                  </a:moveTo>
                  <a:cubicBezTo>
                    <a:pt x="8" y="56"/>
                    <a:pt x="4" y="28"/>
                    <a:pt x="1" y="0"/>
                  </a:cubicBezTo>
                  <a:cubicBezTo>
                    <a:pt x="4" y="28"/>
                    <a:pt x="8" y="56"/>
                    <a:pt x="8" y="8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15" name="Google Shape;5429;p79">
              <a:extLst>
                <a:ext uri="{9F9E2603-BC13-4073-9ED0-E1A0B811F5D0}">
                  <a16:creationId xmlns:a16="http://schemas.microsoft.com/office/drawing/2010/main" id="{4632D77D-1FE9-48C1-9F52-9D429FF29510}"/>
                </a:ext>
              </a:extLst>
            </p:cNvPr>
            <p:cNvSpPr/>
            <p:nvPr/>
          </p:nvSpPr>
          <p:spPr>
            <a:xfrm rot="0">
              <a:off x="1644358" y="2245001"/>
              <a:ext cx="109" cy="1208"/>
            </a:xfrm>
            <a:custGeom>
              <a:avLst/>
              <a:gdLst/>
              <a:ahLst/>
              <a:cxnLst/>
              <a:rect b="b" l="0" r="r" t="0"/>
              <a:pathLst>
                <a:path h="89" w="8">
                  <a:moveTo>
                    <a:pt x="8" y="88"/>
                  </a:moveTo>
                  <a:cubicBezTo>
                    <a:pt x="8" y="57"/>
                    <a:pt x="4" y="29"/>
                    <a:pt x="1" y="1"/>
                  </a:cubicBezTo>
                  <a:cubicBezTo>
                    <a:pt x="4" y="29"/>
                    <a:pt x="8" y="57"/>
                    <a:pt x="8" y="8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16" name="Google Shape;5430;p79">
              <a:extLst>
                <a:ext uri="{75AFBBB9-196B-4040-B4B9-FE3E7873CEAE}">
                  <a16:creationId xmlns:a16="http://schemas.microsoft.com/office/drawing/2010/main" id="{F952A429-8C1F-4742-87EE-70335089D6E1}"/>
                </a:ext>
              </a:extLst>
            </p:cNvPr>
            <p:cNvSpPr/>
            <p:nvPr/>
          </p:nvSpPr>
          <p:spPr>
            <a:xfrm rot="0">
              <a:off x="1644168" y="2243670"/>
              <a:ext cx="68" cy="489"/>
            </a:xfrm>
            <a:custGeom>
              <a:avLst/>
              <a:gdLst/>
              <a:ahLst/>
              <a:cxnLst/>
              <a:rect b="b" l="0" r="r" t="0"/>
              <a:pathLst>
                <a:path h="36" w="5">
                  <a:moveTo>
                    <a:pt x="1" y="1"/>
                  </a:moveTo>
                  <a:cubicBezTo>
                    <a:pt x="1" y="11"/>
                    <a:pt x="4" y="22"/>
                    <a:pt x="4" y="36"/>
                  </a:cubicBezTo>
                  <a:cubicBezTo>
                    <a:pt x="4" y="22"/>
                    <a:pt x="4" y="1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17" name="Google Shape;5431;p79">
              <a:extLst>
                <a:ext uri="{6EE0E0AF-BD2B-4FBB-A35F-9143032CA8D0}">
                  <a16:creationId xmlns:a16="http://schemas.microsoft.com/office/drawing/2010/main" id="{97A76E43-1904-419D-86D3-32E7AE148781}"/>
                </a:ext>
              </a:extLst>
            </p:cNvPr>
            <p:cNvSpPr/>
            <p:nvPr/>
          </p:nvSpPr>
          <p:spPr>
            <a:xfrm rot="0">
              <a:off x="1644358" y="2244906"/>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18" name="Google Shape;5432;p79">
              <a:extLst>
                <a:ext uri="{CCFAC37A-1FD6-423E-A264-C25A45109484}">
                  <a16:creationId xmlns:a16="http://schemas.microsoft.com/office/drawing/2010/main" id="{14758DAB-6DCC-48BB-9E75-FA164D4CB27D}"/>
                </a:ext>
              </a:extLst>
            </p:cNvPr>
            <p:cNvSpPr/>
            <p:nvPr/>
          </p:nvSpPr>
          <p:spPr>
            <a:xfrm rot="0">
              <a:off x="1635710" y="2253745"/>
              <a:ext cx="3720" cy="1914"/>
            </a:xfrm>
            <a:custGeom>
              <a:avLst/>
              <a:gdLst/>
              <a:ahLst/>
              <a:cxnLst/>
              <a:rect b="b" l="0" r="r" t="0"/>
              <a:pathLst>
                <a:path h="141" w="274">
                  <a:moveTo>
                    <a:pt x="0" y="141"/>
                  </a:moveTo>
                  <a:cubicBezTo>
                    <a:pt x="88" y="88"/>
                    <a:pt x="179" y="43"/>
                    <a:pt x="274" y="1"/>
                  </a:cubicBezTo>
                  <a:cubicBezTo>
                    <a:pt x="179" y="43"/>
                    <a:pt x="88" y="88"/>
                    <a:pt x="0" y="14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19" name="Google Shape;5433;p79">
              <a:extLst>
                <a:ext uri="{CB7E0F55-7D2B-4D6B-A503-EB73A04365C1}">
                  <a16:creationId xmlns:a16="http://schemas.microsoft.com/office/drawing/2010/main" id="{F6063ADA-1550-4BCF-BC1D-CC90B33182D2}"/>
                </a:ext>
              </a:extLst>
            </p:cNvPr>
            <p:cNvSpPr/>
            <p:nvPr/>
          </p:nvSpPr>
          <p:spPr>
            <a:xfrm rot="0">
              <a:off x="1614081" y="2280031"/>
              <a:ext cx="14" cy="68"/>
            </a:xfrm>
            <a:custGeom>
              <a:avLst/>
              <a:gdLst/>
              <a:ahLst/>
              <a:cxnLst/>
              <a:rect b="b" l="0" r="r" t="0"/>
              <a:pathLst>
                <a:path h="5" w="1">
                  <a:moveTo>
                    <a:pt x="1"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20" name="Google Shape;5434;p79">
              <a:extLst>
                <a:ext uri="{4836C5C0-A9F2-4DEC-B023-C4C9ADE8B700}">
                  <a16:creationId xmlns:a16="http://schemas.microsoft.com/office/drawing/2010/main" id="{220845FB-8435-46FA-8052-F95AD20182DE}"/>
                </a:ext>
              </a:extLst>
            </p:cNvPr>
            <p:cNvSpPr/>
            <p:nvPr/>
          </p:nvSpPr>
          <p:spPr>
            <a:xfrm rot="0">
              <a:off x="1611283" y="2310119"/>
              <a:ext cx="14" cy="109"/>
            </a:xfrm>
            <a:custGeom>
              <a:avLst/>
              <a:gdLst/>
              <a:ahLst/>
              <a:cxnLst/>
              <a:rect b="b" l="0" r="r" t="0"/>
              <a:pathLst>
                <a:path h="8" w="1">
                  <a:moveTo>
                    <a:pt x="0"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21" name="Google Shape;5435;p79">
              <a:extLst>
                <a:ext uri="{A5EBF4CD-5953-480C-B854-FD42A29200F7}">
                  <a16:creationId xmlns:a16="http://schemas.microsoft.com/office/drawing/2010/main" id="{F7DE127B-6BD2-40CE-95D8-188C32B48B8A}"/>
                </a:ext>
              </a:extLst>
            </p:cNvPr>
            <p:cNvSpPr/>
            <p:nvPr/>
          </p:nvSpPr>
          <p:spPr>
            <a:xfrm rot="0">
              <a:off x="1611379" y="2309739"/>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22" name="Google Shape;5436;p79">
              <a:extLst>
                <a:ext uri="{D11D0761-A90F-4E9E-BD68-BBAE15CE51FD}">
                  <a16:creationId xmlns:a16="http://schemas.microsoft.com/office/drawing/2010/main" id="{436E4427-C38B-454F-A478-9143D7CE33E7}"/>
                </a:ext>
              </a:extLst>
            </p:cNvPr>
            <p:cNvSpPr/>
            <p:nvPr/>
          </p:nvSpPr>
          <p:spPr>
            <a:xfrm rot="0">
              <a:off x="1611379" y="2309508"/>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23" name="Google Shape;5437;p79">
              <a:extLst>
                <a:ext uri="{CF3FC57B-F205-4D0B-BB83-A5207A26AF46}">
                  <a16:creationId xmlns:a16="http://schemas.microsoft.com/office/drawing/2010/main" id="{A67EF802-FCDC-401D-807D-B817FD55D547}"/>
                </a:ext>
              </a:extLst>
            </p:cNvPr>
            <p:cNvSpPr/>
            <p:nvPr/>
          </p:nvSpPr>
          <p:spPr>
            <a:xfrm rot="0">
              <a:off x="1613700" y="2281226"/>
              <a:ext cx="14" cy="149"/>
            </a:xfrm>
            <a:custGeom>
              <a:avLst/>
              <a:gdLst/>
              <a:ahLst/>
              <a:cxnLst/>
              <a:rect b="b" l="0" r="r" t="0"/>
              <a:pathLst>
                <a:path h="11" w="1">
                  <a:moveTo>
                    <a:pt x="1"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24" name="Google Shape;5438;p79">
              <a:extLst>
                <a:ext uri="{5A32B9E5-A90C-4061-BD53-BC8A12D513FA}">
                  <a16:creationId xmlns:a16="http://schemas.microsoft.com/office/drawing/2010/main" id="{12312632-754E-46ED-90CF-170BAD1E48BA}"/>
                </a:ext>
              </a:extLst>
            </p:cNvPr>
            <p:cNvSpPr/>
            <p:nvPr/>
          </p:nvSpPr>
          <p:spPr>
            <a:xfrm rot="0">
              <a:off x="1611134" y="2310552"/>
              <a:ext cx="14" cy="54"/>
            </a:xfrm>
            <a:custGeom>
              <a:avLst/>
              <a:gdLst/>
              <a:ahLst/>
              <a:cxnLst/>
              <a:rect b="b" l="0" r="r" t="0"/>
              <a:pathLst>
                <a:path h="4" w="1">
                  <a:moveTo>
                    <a:pt x="1"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25" name="Google Shape;5439;p79">
              <a:extLst>
                <a:ext uri="{14940D84-28D8-497C-8925-9C94864C4006}">
                  <a16:creationId xmlns:a16="http://schemas.microsoft.com/office/drawing/2010/main" id="{D166AA83-9721-4768-AC3A-6357E5372AFD}"/>
                </a:ext>
              </a:extLst>
            </p:cNvPr>
            <p:cNvSpPr/>
            <p:nvPr/>
          </p:nvSpPr>
          <p:spPr>
            <a:xfrm rot="0">
              <a:off x="1481659" y="2178417"/>
              <a:ext cx="61465" cy="331549"/>
            </a:xfrm>
            <a:custGeom>
              <a:avLst/>
              <a:gdLst/>
              <a:ahLst/>
              <a:cxnLst/>
              <a:rect b="b" l="0" r="r" t="0"/>
              <a:pathLst>
                <a:path h="24419" w="4527">
                  <a:moveTo>
                    <a:pt x="3295" y="0"/>
                  </a:moveTo>
                  <a:lnTo>
                    <a:pt x="3288" y="28"/>
                  </a:lnTo>
                  <a:cubicBezTo>
                    <a:pt x="3253" y="151"/>
                    <a:pt x="3207" y="322"/>
                    <a:pt x="3067" y="389"/>
                  </a:cubicBezTo>
                  <a:lnTo>
                    <a:pt x="3056" y="396"/>
                  </a:lnTo>
                  <a:lnTo>
                    <a:pt x="3042" y="406"/>
                  </a:lnTo>
                  <a:lnTo>
                    <a:pt x="3039" y="406"/>
                  </a:lnTo>
                  <a:lnTo>
                    <a:pt x="3018" y="420"/>
                  </a:lnTo>
                  <a:lnTo>
                    <a:pt x="2990" y="445"/>
                  </a:lnTo>
                  <a:cubicBezTo>
                    <a:pt x="2990" y="480"/>
                    <a:pt x="2983" y="522"/>
                    <a:pt x="2979" y="564"/>
                  </a:cubicBezTo>
                  <a:cubicBezTo>
                    <a:pt x="2972" y="676"/>
                    <a:pt x="2958" y="802"/>
                    <a:pt x="2990" y="879"/>
                  </a:cubicBezTo>
                  <a:cubicBezTo>
                    <a:pt x="3067" y="1075"/>
                    <a:pt x="3105" y="1975"/>
                    <a:pt x="3028" y="2325"/>
                  </a:cubicBezTo>
                  <a:cubicBezTo>
                    <a:pt x="2972" y="2605"/>
                    <a:pt x="2899" y="2881"/>
                    <a:pt x="2811" y="3154"/>
                  </a:cubicBezTo>
                  <a:cubicBezTo>
                    <a:pt x="2787" y="3228"/>
                    <a:pt x="2811" y="3256"/>
                    <a:pt x="2853" y="3298"/>
                  </a:cubicBezTo>
                  <a:cubicBezTo>
                    <a:pt x="2881" y="3326"/>
                    <a:pt x="2958" y="3406"/>
                    <a:pt x="2867" y="3494"/>
                  </a:cubicBezTo>
                  <a:cubicBezTo>
                    <a:pt x="2815" y="3550"/>
                    <a:pt x="2818" y="3707"/>
                    <a:pt x="2825" y="3925"/>
                  </a:cubicBezTo>
                  <a:cubicBezTo>
                    <a:pt x="2825" y="4002"/>
                    <a:pt x="2829" y="4086"/>
                    <a:pt x="2829" y="4177"/>
                  </a:cubicBezTo>
                  <a:cubicBezTo>
                    <a:pt x="2829" y="4422"/>
                    <a:pt x="2741" y="4765"/>
                    <a:pt x="2671" y="5038"/>
                  </a:cubicBezTo>
                  <a:cubicBezTo>
                    <a:pt x="2633" y="5167"/>
                    <a:pt x="2605" y="5297"/>
                    <a:pt x="2584" y="5430"/>
                  </a:cubicBezTo>
                  <a:cubicBezTo>
                    <a:pt x="2577" y="5524"/>
                    <a:pt x="2549" y="5615"/>
                    <a:pt x="2507" y="5696"/>
                  </a:cubicBezTo>
                  <a:cubicBezTo>
                    <a:pt x="2465" y="5790"/>
                    <a:pt x="2426" y="5878"/>
                    <a:pt x="2440" y="5990"/>
                  </a:cubicBezTo>
                  <a:cubicBezTo>
                    <a:pt x="2465" y="6242"/>
                    <a:pt x="2328" y="6393"/>
                    <a:pt x="2174" y="6519"/>
                  </a:cubicBezTo>
                  <a:cubicBezTo>
                    <a:pt x="2143" y="6547"/>
                    <a:pt x="2227" y="6694"/>
                    <a:pt x="2272" y="6778"/>
                  </a:cubicBezTo>
                  <a:cubicBezTo>
                    <a:pt x="2339" y="6897"/>
                    <a:pt x="2409" y="7023"/>
                    <a:pt x="2402" y="7128"/>
                  </a:cubicBezTo>
                  <a:cubicBezTo>
                    <a:pt x="2395" y="7226"/>
                    <a:pt x="2346" y="7296"/>
                    <a:pt x="2293" y="7366"/>
                  </a:cubicBezTo>
                  <a:cubicBezTo>
                    <a:pt x="2227" y="7457"/>
                    <a:pt x="2164" y="7544"/>
                    <a:pt x="2195" y="7705"/>
                  </a:cubicBezTo>
                  <a:cubicBezTo>
                    <a:pt x="2255" y="8017"/>
                    <a:pt x="2223" y="8497"/>
                    <a:pt x="2206" y="8756"/>
                  </a:cubicBezTo>
                  <a:cubicBezTo>
                    <a:pt x="2199" y="8829"/>
                    <a:pt x="2195" y="8889"/>
                    <a:pt x="2195" y="8917"/>
                  </a:cubicBezTo>
                  <a:cubicBezTo>
                    <a:pt x="2195" y="8980"/>
                    <a:pt x="2171" y="9036"/>
                    <a:pt x="2129" y="9078"/>
                  </a:cubicBezTo>
                  <a:cubicBezTo>
                    <a:pt x="2090" y="9120"/>
                    <a:pt x="2055" y="9162"/>
                    <a:pt x="2076" y="9284"/>
                  </a:cubicBezTo>
                  <a:cubicBezTo>
                    <a:pt x="2097" y="9435"/>
                    <a:pt x="2045" y="9529"/>
                    <a:pt x="1996" y="9631"/>
                  </a:cubicBezTo>
                  <a:cubicBezTo>
                    <a:pt x="1933" y="9736"/>
                    <a:pt x="1894" y="9855"/>
                    <a:pt x="1880" y="9981"/>
                  </a:cubicBezTo>
                  <a:cubicBezTo>
                    <a:pt x="1852" y="10258"/>
                    <a:pt x="1695" y="10615"/>
                    <a:pt x="1565" y="10902"/>
                  </a:cubicBezTo>
                  <a:cubicBezTo>
                    <a:pt x="1520" y="11000"/>
                    <a:pt x="1481" y="11091"/>
                    <a:pt x="1453" y="11161"/>
                  </a:cubicBezTo>
                  <a:cubicBezTo>
                    <a:pt x="1425" y="11234"/>
                    <a:pt x="1404" y="11297"/>
                    <a:pt x="1387" y="11353"/>
                  </a:cubicBezTo>
                  <a:cubicBezTo>
                    <a:pt x="1334" y="11514"/>
                    <a:pt x="1292" y="11640"/>
                    <a:pt x="1135" y="11640"/>
                  </a:cubicBezTo>
                  <a:cubicBezTo>
                    <a:pt x="1132" y="11640"/>
                    <a:pt x="1129" y="11640"/>
                    <a:pt x="1126" y="11640"/>
                  </a:cubicBezTo>
                  <a:cubicBezTo>
                    <a:pt x="1108" y="11640"/>
                    <a:pt x="1091" y="11650"/>
                    <a:pt x="1082" y="11665"/>
                  </a:cubicBezTo>
                  <a:cubicBezTo>
                    <a:pt x="1058" y="11703"/>
                    <a:pt x="1054" y="11794"/>
                    <a:pt x="1124" y="11948"/>
                  </a:cubicBezTo>
                  <a:cubicBezTo>
                    <a:pt x="1184" y="12078"/>
                    <a:pt x="1170" y="12201"/>
                    <a:pt x="1156" y="12309"/>
                  </a:cubicBezTo>
                  <a:cubicBezTo>
                    <a:pt x="1142" y="12425"/>
                    <a:pt x="1128" y="12523"/>
                    <a:pt x="1194" y="12631"/>
                  </a:cubicBezTo>
                  <a:cubicBezTo>
                    <a:pt x="1341" y="12880"/>
                    <a:pt x="1306" y="12995"/>
                    <a:pt x="1243" y="13188"/>
                  </a:cubicBezTo>
                  <a:lnTo>
                    <a:pt x="1226" y="13244"/>
                  </a:lnTo>
                  <a:cubicBezTo>
                    <a:pt x="1201" y="13321"/>
                    <a:pt x="1166" y="13394"/>
                    <a:pt x="1124" y="13461"/>
                  </a:cubicBezTo>
                  <a:cubicBezTo>
                    <a:pt x="1079" y="13527"/>
                    <a:pt x="1054" y="13604"/>
                    <a:pt x="1058" y="13685"/>
                  </a:cubicBezTo>
                  <a:cubicBezTo>
                    <a:pt x="1054" y="13776"/>
                    <a:pt x="1036" y="13863"/>
                    <a:pt x="1005" y="13947"/>
                  </a:cubicBezTo>
                  <a:cubicBezTo>
                    <a:pt x="963" y="14070"/>
                    <a:pt x="931" y="14175"/>
                    <a:pt x="980" y="14301"/>
                  </a:cubicBezTo>
                  <a:cubicBezTo>
                    <a:pt x="1051" y="14483"/>
                    <a:pt x="1065" y="14588"/>
                    <a:pt x="1019" y="14651"/>
                  </a:cubicBezTo>
                  <a:cubicBezTo>
                    <a:pt x="988" y="14695"/>
                    <a:pt x="940" y="14719"/>
                    <a:pt x="891" y="14719"/>
                  </a:cubicBezTo>
                  <a:cubicBezTo>
                    <a:pt x="885" y="14719"/>
                    <a:pt x="878" y="14718"/>
                    <a:pt x="872" y="14718"/>
                  </a:cubicBezTo>
                  <a:cubicBezTo>
                    <a:pt x="805" y="14718"/>
                    <a:pt x="749" y="14900"/>
                    <a:pt x="704" y="15253"/>
                  </a:cubicBezTo>
                  <a:cubicBezTo>
                    <a:pt x="693" y="15365"/>
                    <a:pt x="672" y="15526"/>
                    <a:pt x="693" y="15547"/>
                  </a:cubicBezTo>
                  <a:cubicBezTo>
                    <a:pt x="699" y="15553"/>
                    <a:pt x="718" y="15555"/>
                    <a:pt x="744" y="15555"/>
                  </a:cubicBezTo>
                  <a:cubicBezTo>
                    <a:pt x="779" y="15555"/>
                    <a:pt x="826" y="15551"/>
                    <a:pt x="868" y="15547"/>
                  </a:cubicBezTo>
                  <a:lnTo>
                    <a:pt x="889" y="15547"/>
                  </a:lnTo>
                  <a:cubicBezTo>
                    <a:pt x="994" y="15540"/>
                    <a:pt x="994" y="15232"/>
                    <a:pt x="994" y="15029"/>
                  </a:cubicBezTo>
                  <a:cubicBezTo>
                    <a:pt x="991" y="14935"/>
                    <a:pt x="994" y="14837"/>
                    <a:pt x="1005" y="14742"/>
                  </a:cubicBezTo>
                  <a:cubicBezTo>
                    <a:pt x="1019" y="14627"/>
                    <a:pt x="1065" y="14567"/>
                    <a:pt x="1138" y="14567"/>
                  </a:cubicBezTo>
                  <a:cubicBezTo>
                    <a:pt x="1152" y="14567"/>
                    <a:pt x="1163" y="14567"/>
                    <a:pt x="1177" y="14564"/>
                  </a:cubicBezTo>
                  <a:cubicBezTo>
                    <a:pt x="1177" y="14553"/>
                    <a:pt x="1177" y="14546"/>
                    <a:pt x="1177" y="14539"/>
                  </a:cubicBezTo>
                  <a:cubicBezTo>
                    <a:pt x="1180" y="14452"/>
                    <a:pt x="1243" y="14378"/>
                    <a:pt x="1327" y="14364"/>
                  </a:cubicBezTo>
                  <a:cubicBezTo>
                    <a:pt x="1344" y="14357"/>
                    <a:pt x="1362" y="14354"/>
                    <a:pt x="1380" y="14354"/>
                  </a:cubicBezTo>
                  <a:cubicBezTo>
                    <a:pt x="1410" y="14354"/>
                    <a:pt x="1440" y="14363"/>
                    <a:pt x="1464" y="14378"/>
                  </a:cubicBezTo>
                  <a:cubicBezTo>
                    <a:pt x="1509" y="14413"/>
                    <a:pt x="1509" y="14473"/>
                    <a:pt x="1506" y="14515"/>
                  </a:cubicBezTo>
                  <a:cubicBezTo>
                    <a:pt x="1502" y="14536"/>
                    <a:pt x="1506" y="14553"/>
                    <a:pt x="1509" y="14571"/>
                  </a:cubicBezTo>
                  <a:cubicBezTo>
                    <a:pt x="1611" y="14599"/>
                    <a:pt x="1677" y="14662"/>
                    <a:pt x="1688" y="14732"/>
                  </a:cubicBezTo>
                  <a:cubicBezTo>
                    <a:pt x="1695" y="14781"/>
                    <a:pt x="1677" y="14854"/>
                    <a:pt x="1562" y="14931"/>
                  </a:cubicBezTo>
                  <a:cubicBezTo>
                    <a:pt x="1509" y="14963"/>
                    <a:pt x="1516" y="15008"/>
                    <a:pt x="1541" y="15113"/>
                  </a:cubicBezTo>
                  <a:cubicBezTo>
                    <a:pt x="1562" y="15197"/>
                    <a:pt x="1586" y="15288"/>
                    <a:pt x="1534" y="15372"/>
                  </a:cubicBezTo>
                  <a:lnTo>
                    <a:pt x="1499" y="15421"/>
                  </a:lnTo>
                  <a:cubicBezTo>
                    <a:pt x="1411" y="15554"/>
                    <a:pt x="1359" y="15649"/>
                    <a:pt x="1404" y="15747"/>
                  </a:cubicBezTo>
                  <a:cubicBezTo>
                    <a:pt x="1446" y="15820"/>
                    <a:pt x="1436" y="15918"/>
                    <a:pt x="1373" y="15978"/>
                  </a:cubicBezTo>
                  <a:cubicBezTo>
                    <a:pt x="1338" y="16020"/>
                    <a:pt x="1317" y="16072"/>
                    <a:pt x="1313" y="16128"/>
                  </a:cubicBezTo>
                  <a:cubicBezTo>
                    <a:pt x="1306" y="16185"/>
                    <a:pt x="1320" y="16241"/>
                    <a:pt x="1345" y="16290"/>
                  </a:cubicBezTo>
                  <a:cubicBezTo>
                    <a:pt x="1383" y="16339"/>
                    <a:pt x="1369" y="16409"/>
                    <a:pt x="1317" y="16440"/>
                  </a:cubicBezTo>
                  <a:cubicBezTo>
                    <a:pt x="1320" y="16451"/>
                    <a:pt x="1331" y="16468"/>
                    <a:pt x="1334" y="16479"/>
                  </a:cubicBezTo>
                  <a:cubicBezTo>
                    <a:pt x="1355" y="16524"/>
                    <a:pt x="1380" y="16577"/>
                    <a:pt x="1355" y="16629"/>
                  </a:cubicBezTo>
                  <a:cubicBezTo>
                    <a:pt x="1338" y="16661"/>
                    <a:pt x="1310" y="16682"/>
                    <a:pt x="1271" y="16685"/>
                  </a:cubicBezTo>
                  <a:cubicBezTo>
                    <a:pt x="1268" y="16689"/>
                    <a:pt x="1264" y="16689"/>
                    <a:pt x="1261" y="16692"/>
                  </a:cubicBezTo>
                  <a:cubicBezTo>
                    <a:pt x="1250" y="16713"/>
                    <a:pt x="1278" y="16790"/>
                    <a:pt x="1341" y="16920"/>
                  </a:cubicBezTo>
                  <a:cubicBezTo>
                    <a:pt x="1366" y="16958"/>
                    <a:pt x="1369" y="17007"/>
                    <a:pt x="1352" y="17046"/>
                  </a:cubicBezTo>
                  <a:cubicBezTo>
                    <a:pt x="1324" y="17102"/>
                    <a:pt x="1257" y="17109"/>
                    <a:pt x="1194" y="17116"/>
                  </a:cubicBezTo>
                  <a:cubicBezTo>
                    <a:pt x="1142" y="17119"/>
                    <a:pt x="1093" y="17133"/>
                    <a:pt x="1047" y="17161"/>
                  </a:cubicBezTo>
                  <a:cubicBezTo>
                    <a:pt x="1033" y="17172"/>
                    <a:pt x="1026" y="17175"/>
                    <a:pt x="1072" y="17252"/>
                  </a:cubicBezTo>
                  <a:cubicBezTo>
                    <a:pt x="1110" y="17315"/>
                    <a:pt x="1163" y="17406"/>
                    <a:pt x="1110" y="17504"/>
                  </a:cubicBezTo>
                  <a:cubicBezTo>
                    <a:pt x="1093" y="17543"/>
                    <a:pt x="1054" y="17574"/>
                    <a:pt x="1008" y="17581"/>
                  </a:cubicBezTo>
                  <a:cubicBezTo>
                    <a:pt x="1001" y="17583"/>
                    <a:pt x="993" y="17583"/>
                    <a:pt x="985" y="17583"/>
                  </a:cubicBezTo>
                  <a:cubicBezTo>
                    <a:pt x="886" y="17583"/>
                    <a:pt x="778" y="17484"/>
                    <a:pt x="697" y="17410"/>
                  </a:cubicBezTo>
                  <a:lnTo>
                    <a:pt x="658" y="17378"/>
                  </a:lnTo>
                  <a:cubicBezTo>
                    <a:pt x="634" y="17357"/>
                    <a:pt x="616" y="17326"/>
                    <a:pt x="616" y="17294"/>
                  </a:cubicBezTo>
                  <a:cubicBezTo>
                    <a:pt x="613" y="17238"/>
                    <a:pt x="648" y="17186"/>
                    <a:pt x="700" y="17130"/>
                  </a:cubicBezTo>
                  <a:lnTo>
                    <a:pt x="679" y="17130"/>
                  </a:lnTo>
                  <a:cubicBezTo>
                    <a:pt x="658" y="17126"/>
                    <a:pt x="634" y="17126"/>
                    <a:pt x="609" y="17126"/>
                  </a:cubicBezTo>
                  <a:lnTo>
                    <a:pt x="609" y="17130"/>
                  </a:lnTo>
                  <a:cubicBezTo>
                    <a:pt x="620" y="17284"/>
                    <a:pt x="497" y="17319"/>
                    <a:pt x="413" y="17343"/>
                  </a:cubicBezTo>
                  <a:cubicBezTo>
                    <a:pt x="364" y="17350"/>
                    <a:pt x="315" y="17375"/>
                    <a:pt x="277" y="17410"/>
                  </a:cubicBezTo>
                  <a:cubicBezTo>
                    <a:pt x="259" y="17427"/>
                    <a:pt x="259" y="17441"/>
                    <a:pt x="305" y="17501"/>
                  </a:cubicBezTo>
                  <a:cubicBezTo>
                    <a:pt x="333" y="17539"/>
                    <a:pt x="364" y="17581"/>
                    <a:pt x="347" y="17630"/>
                  </a:cubicBezTo>
                  <a:cubicBezTo>
                    <a:pt x="336" y="17665"/>
                    <a:pt x="308" y="17690"/>
                    <a:pt x="273" y="17697"/>
                  </a:cubicBezTo>
                  <a:cubicBezTo>
                    <a:pt x="186" y="17732"/>
                    <a:pt x="109" y="17784"/>
                    <a:pt x="46" y="17851"/>
                  </a:cubicBezTo>
                  <a:cubicBezTo>
                    <a:pt x="70" y="17833"/>
                    <a:pt x="98" y="17823"/>
                    <a:pt x="126" y="17819"/>
                  </a:cubicBezTo>
                  <a:cubicBezTo>
                    <a:pt x="138" y="17817"/>
                    <a:pt x="150" y="17816"/>
                    <a:pt x="162" y="17816"/>
                  </a:cubicBezTo>
                  <a:cubicBezTo>
                    <a:pt x="251" y="17816"/>
                    <a:pt x="333" y="17873"/>
                    <a:pt x="361" y="17963"/>
                  </a:cubicBezTo>
                  <a:cubicBezTo>
                    <a:pt x="364" y="17973"/>
                    <a:pt x="371" y="17984"/>
                    <a:pt x="378" y="17991"/>
                  </a:cubicBezTo>
                  <a:lnTo>
                    <a:pt x="424" y="17977"/>
                  </a:lnTo>
                  <a:cubicBezTo>
                    <a:pt x="470" y="17960"/>
                    <a:pt x="519" y="17951"/>
                    <a:pt x="567" y="17951"/>
                  </a:cubicBezTo>
                  <a:cubicBezTo>
                    <a:pt x="588" y="17951"/>
                    <a:pt x="609" y="17953"/>
                    <a:pt x="630" y="17956"/>
                  </a:cubicBezTo>
                  <a:cubicBezTo>
                    <a:pt x="753" y="17987"/>
                    <a:pt x="830" y="18110"/>
                    <a:pt x="805" y="18232"/>
                  </a:cubicBezTo>
                  <a:cubicBezTo>
                    <a:pt x="789" y="18313"/>
                    <a:pt x="738" y="18367"/>
                    <a:pt x="675" y="18367"/>
                  </a:cubicBezTo>
                  <a:cubicBezTo>
                    <a:pt x="670" y="18367"/>
                    <a:pt x="664" y="18366"/>
                    <a:pt x="658" y="18366"/>
                  </a:cubicBezTo>
                  <a:cubicBezTo>
                    <a:pt x="644" y="18369"/>
                    <a:pt x="634" y="18376"/>
                    <a:pt x="623" y="18383"/>
                  </a:cubicBezTo>
                  <a:cubicBezTo>
                    <a:pt x="571" y="18453"/>
                    <a:pt x="546" y="18544"/>
                    <a:pt x="560" y="18632"/>
                  </a:cubicBezTo>
                  <a:cubicBezTo>
                    <a:pt x="560" y="18646"/>
                    <a:pt x="567" y="18649"/>
                    <a:pt x="567" y="18649"/>
                  </a:cubicBezTo>
                  <a:cubicBezTo>
                    <a:pt x="576" y="18656"/>
                    <a:pt x="592" y="18658"/>
                    <a:pt x="612" y="18658"/>
                  </a:cubicBezTo>
                  <a:cubicBezTo>
                    <a:pt x="656" y="18658"/>
                    <a:pt x="720" y="18646"/>
                    <a:pt x="763" y="18639"/>
                  </a:cubicBezTo>
                  <a:cubicBezTo>
                    <a:pt x="824" y="18627"/>
                    <a:pt x="885" y="18616"/>
                    <a:pt x="941" y="18616"/>
                  </a:cubicBezTo>
                  <a:cubicBezTo>
                    <a:pt x="971" y="18616"/>
                    <a:pt x="1000" y="18619"/>
                    <a:pt x="1026" y="18628"/>
                  </a:cubicBezTo>
                  <a:cubicBezTo>
                    <a:pt x="1110" y="18656"/>
                    <a:pt x="1166" y="18737"/>
                    <a:pt x="1166" y="18821"/>
                  </a:cubicBezTo>
                  <a:cubicBezTo>
                    <a:pt x="1170" y="18898"/>
                    <a:pt x="1138" y="18961"/>
                    <a:pt x="1089" y="18982"/>
                  </a:cubicBezTo>
                  <a:cubicBezTo>
                    <a:pt x="1077" y="18987"/>
                    <a:pt x="1063" y="18990"/>
                    <a:pt x="1050" y="18990"/>
                  </a:cubicBezTo>
                  <a:cubicBezTo>
                    <a:pt x="1021" y="18990"/>
                    <a:pt x="993" y="18978"/>
                    <a:pt x="973" y="18954"/>
                  </a:cubicBezTo>
                  <a:cubicBezTo>
                    <a:pt x="908" y="18889"/>
                    <a:pt x="819" y="18827"/>
                    <a:pt x="762" y="18827"/>
                  </a:cubicBezTo>
                  <a:cubicBezTo>
                    <a:pt x="758" y="18827"/>
                    <a:pt x="753" y="18827"/>
                    <a:pt x="749" y="18828"/>
                  </a:cubicBezTo>
                  <a:cubicBezTo>
                    <a:pt x="732" y="18828"/>
                    <a:pt x="718" y="18842"/>
                    <a:pt x="711" y="18856"/>
                  </a:cubicBezTo>
                  <a:cubicBezTo>
                    <a:pt x="659" y="18946"/>
                    <a:pt x="592" y="18975"/>
                    <a:pt x="524" y="18975"/>
                  </a:cubicBezTo>
                  <a:cubicBezTo>
                    <a:pt x="451" y="18975"/>
                    <a:pt x="377" y="18941"/>
                    <a:pt x="322" y="18915"/>
                  </a:cubicBezTo>
                  <a:lnTo>
                    <a:pt x="301" y="18905"/>
                  </a:lnTo>
                  <a:cubicBezTo>
                    <a:pt x="300" y="18904"/>
                    <a:pt x="298" y="18904"/>
                    <a:pt x="297" y="18904"/>
                  </a:cubicBezTo>
                  <a:cubicBezTo>
                    <a:pt x="270" y="18904"/>
                    <a:pt x="187" y="18930"/>
                    <a:pt x="95" y="18992"/>
                  </a:cubicBezTo>
                  <a:cubicBezTo>
                    <a:pt x="56" y="19020"/>
                    <a:pt x="21" y="19055"/>
                    <a:pt x="0" y="19097"/>
                  </a:cubicBezTo>
                  <a:cubicBezTo>
                    <a:pt x="63" y="19146"/>
                    <a:pt x="112" y="19209"/>
                    <a:pt x="144" y="19283"/>
                  </a:cubicBezTo>
                  <a:cubicBezTo>
                    <a:pt x="151" y="19297"/>
                    <a:pt x="158" y="19311"/>
                    <a:pt x="165" y="19325"/>
                  </a:cubicBezTo>
                  <a:cubicBezTo>
                    <a:pt x="235" y="19314"/>
                    <a:pt x="340" y="19262"/>
                    <a:pt x="378" y="19195"/>
                  </a:cubicBezTo>
                  <a:cubicBezTo>
                    <a:pt x="413" y="19119"/>
                    <a:pt x="499" y="19049"/>
                    <a:pt x="583" y="19049"/>
                  </a:cubicBezTo>
                  <a:cubicBezTo>
                    <a:pt x="592" y="19049"/>
                    <a:pt x="601" y="19050"/>
                    <a:pt x="609" y="19052"/>
                  </a:cubicBezTo>
                  <a:cubicBezTo>
                    <a:pt x="651" y="19062"/>
                    <a:pt x="725" y="19097"/>
                    <a:pt x="732" y="19244"/>
                  </a:cubicBezTo>
                  <a:cubicBezTo>
                    <a:pt x="742" y="19426"/>
                    <a:pt x="602" y="19454"/>
                    <a:pt x="529" y="19468"/>
                  </a:cubicBezTo>
                  <a:cubicBezTo>
                    <a:pt x="483" y="19479"/>
                    <a:pt x="455" y="19486"/>
                    <a:pt x="448" y="19503"/>
                  </a:cubicBezTo>
                  <a:cubicBezTo>
                    <a:pt x="399" y="19626"/>
                    <a:pt x="308" y="19727"/>
                    <a:pt x="137" y="19857"/>
                  </a:cubicBezTo>
                  <a:cubicBezTo>
                    <a:pt x="91" y="19892"/>
                    <a:pt x="98" y="19923"/>
                    <a:pt x="112" y="19944"/>
                  </a:cubicBezTo>
                  <a:cubicBezTo>
                    <a:pt x="123" y="19966"/>
                    <a:pt x="144" y="19979"/>
                    <a:pt x="168" y="19979"/>
                  </a:cubicBezTo>
                  <a:cubicBezTo>
                    <a:pt x="175" y="19979"/>
                    <a:pt x="182" y="19978"/>
                    <a:pt x="189" y="19976"/>
                  </a:cubicBezTo>
                  <a:cubicBezTo>
                    <a:pt x="207" y="19961"/>
                    <a:pt x="227" y="19954"/>
                    <a:pt x="246" y="19954"/>
                  </a:cubicBezTo>
                  <a:cubicBezTo>
                    <a:pt x="304" y="19954"/>
                    <a:pt x="356" y="20012"/>
                    <a:pt x="333" y="20077"/>
                  </a:cubicBezTo>
                  <a:cubicBezTo>
                    <a:pt x="329" y="20133"/>
                    <a:pt x="333" y="20133"/>
                    <a:pt x="361" y="20137"/>
                  </a:cubicBezTo>
                  <a:cubicBezTo>
                    <a:pt x="371" y="20140"/>
                    <a:pt x="380" y="20142"/>
                    <a:pt x="390" y="20142"/>
                  </a:cubicBezTo>
                  <a:cubicBezTo>
                    <a:pt x="411" y="20142"/>
                    <a:pt x="431" y="20134"/>
                    <a:pt x="448" y="20119"/>
                  </a:cubicBezTo>
                  <a:cubicBezTo>
                    <a:pt x="469" y="20084"/>
                    <a:pt x="473" y="20042"/>
                    <a:pt x="455" y="20004"/>
                  </a:cubicBezTo>
                  <a:cubicBezTo>
                    <a:pt x="427" y="19902"/>
                    <a:pt x="476" y="19720"/>
                    <a:pt x="585" y="19654"/>
                  </a:cubicBezTo>
                  <a:cubicBezTo>
                    <a:pt x="612" y="19637"/>
                    <a:pt x="642" y="19628"/>
                    <a:pt x="673" y="19628"/>
                  </a:cubicBezTo>
                  <a:cubicBezTo>
                    <a:pt x="717" y="19628"/>
                    <a:pt x="762" y="19646"/>
                    <a:pt x="795" y="19682"/>
                  </a:cubicBezTo>
                  <a:cubicBezTo>
                    <a:pt x="924" y="19804"/>
                    <a:pt x="844" y="19937"/>
                    <a:pt x="791" y="20014"/>
                  </a:cubicBezTo>
                  <a:cubicBezTo>
                    <a:pt x="770" y="20046"/>
                    <a:pt x="753" y="20081"/>
                    <a:pt x="742" y="20119"/>
                  </a:cubicBezTo>
                  <a:cubicBezTo>
                    <a:pt x="739" y="20193"/>
                    <a:pt x="725" y="20263"/>
                    <a:pt x="700" y="20333"/>
                  </a:cubicBezTo>
                  <a:cubicBezTo>
                    <a:pt x="676" y="20396"/>
                    <a:pt x="662" y="20463"/>
                    <a:pt x="658" y="20529"/>
                  </a:cubicBezTo>
                  <a:cubicBezTo>
                    <a:pt x="662" y="20603"/>
                    <a:pt x="613" y="20666"/>
                    <a:pt x="546" y="20687"/>
                  </a:cubicBezTo>
                  <a:cubicBezTo>
                    <a:pt x="511" y="20704"/>
                    <a:pt x="511" y="20704"/>
                    <a:pt x="511" y="20732"/>
                  </a:cubicBezTo>
                  <a:cubicBezTo>
                    <a:pt x="522" y="20837"/>
                    <a:pt x="434" y="20872"/>
                    <a:pt x="364" y="20886"/>
                  </a:cubicBezTo>
                  <a:cubicBezTo>
                    <a:pt x="413" y="20963"/>
                    <a:pt x="361" y="21051"/>
                    <a:pt x="333" y="21096"/>
                  </a:cubicBezTo>
                  <a:cubicBezTo>
                    <a:pt x="319" y="21117"/>
                    <a:pt x="308" y="21142"/>
                    <a:pt x="301" y="21166"/>
                  </a:cubicBezTo>
                  <a:cubicBezTo>
                    <a:pt x="315" y="21156"/>
                    <a:pt x="326" y="21145"/>
                    <a:pt x="340" y="21135"/>
                  </a:cubicBezTo>
                  <a:cubicBezTo>
                    <a:pt x="379" y="21098"/>
                    <a:pt x="434" y="21051"/>
                    <a:pt x="507" y="21051"/>
                  </a:cubicBezTo>
                  <a:cubicBezTo>
                    <a:pt x="526" y="21051"/>
                    <a:pt x="546" y="21054"/>
                    <a:pt x="567" y="21061"/>
                  </a:cubicBezTo>
                  <a:cubicBezTo>
                    <a:pt x="592" y="21072"/>
                    <a:pt x="620" y="21086"/>
                    <a:pt x="644" y="21096"/>
                  </a:cubicBezTo>
                  <a:cubicBezTo>
                    <a:pt x="664" y="21105"/>
                    <a:pt x="676" y="21111"/>
                    <a:pt x="691" y="21111"/>
                  </a:cubicBezTo>
                  <a:cubicBezTo>
                    <a:pt x="711" y="21111"/>
                    <a:pt x="737" y="21101"/>
                    <a:pt x="795" y="21075"/>
                  </a:cubicBezTo>
                  <a:cubicBezTo>
                    <a:pt x="825" y="21062"/>
                    <a:pt x="856" y="21056"/>
                    <a:pt x="887" y="21056"/>
                  </a:cubicBezTo>
                  <a:cubicBezTo>
                    <a:pt x="931" y="21056"/>
                    <a:pt x="975" y="21069"/>
                    <a:pt x="1012" y="21096"/>
                  </a:cubicBezTo>
                  <a:cubicBezTo>
                    <a:pt x="1061" y="21135"/>
                    <a:pt x="1086" y="21194"/>
                    <a:pt x="1075" y="21257"/>
                  </a:cubicBezTo>
                  <a:cubicBezTo>
                    <a:pt x="1061" y="21317"/>
                    <a:pt x="1012" y="21366"/>
                    <a:pt x="949" y="21383"/>
                  </a:cubicBezTo>
                  <a:cubicBezTo>
                    <a:pt x="882" y="21404"/>
                    <a:pt x="823" y="21443"/>
                    <a:pt x="770" y="21495"/>
                  </a:cubicBezTo>
                  <a:cubicBezTo>
                    <a:pt x="806" y="21485"/>
                    <a:pt x="855" y="21471"/>
                    <a:pt x="904" y="21471"/>
                  </a:cubicBezTo>
                  <a:cubicBezTo>
                    <a:pt x="971" y="21471"/>
                    <a:pt x="1038" y="21497"/>
                    <a:pt x="1068" y="21590"/>
                  </a:cubicBezTo>
                  <a:cubicBezTo>
                    <a:pt x="1072" y="21607"/>
                    <a:pt x="1079" y="21625"/>
                    <a:pt x="1089" y="21639"/>
                  </a:cubicBezTo>
                  <a:cubicBezTo>
                    <a:pt x="1110" y="21611"/>
                    <a:pt x="1121" y="21579"/>
                    <a:pt x="1121" y="21544"/>
                  </a:cubicBezTo>
                  <a:cubicBezTo>
                    <a:pt x="1121" y="21474"/>
                    <a:pt x="1173" y="21415"/>
                    <a:pt x="1243" y="21408"/>
                  </a:cubicBezTo>
                  <a:cubicBezTo>
                    <a:pt x="1250" y="21407"/>
                    <a:pt x="1256" y="21407"/>
                    <a:pt x="1263" y="21407"/>
                  </a:cubicBezTo>
                  <a:cubicBezTo>
                    <a:pt x="1388" y="21407"/>
                    <a:pt x="1560" y="21526"/>
                    <a:pt x="1600" y="21649"/>
                  </a:cubicBezTo>
                  <a:cubicBezTo>
                    <a:pt x="1618" y="21702"/>
                    <a:pt x="1604" y="21761"/>
                    <a:pt x="1565" y="21800"/>
                  </a:cubicBezTo>
                  <a:cubicBezTo>
                    <a:pt x="1490" y="21889"/>
                    <a:pt x="1300" y="21939"/>
                    <a:pt x="1146" y="21939"/>
                  </a:cubicBezTo>
                  <a:cubicBezTo>
                    <a:pt x="1108" y="21939"/>
                    <a:pt x="1072" y="21936"/>
                    <a:pt x="1040" y="21929"/>
                  </a:cubicBezTo>
                  <a:cubicBezTo>
                    <a:pt x="1030" y="21926"/>
                    <a:pt x="1020" y="21925"/>
                    <a:pt x="1010" y="21925"/>
                  </a:cubicBezTo>
                  <a:cubicBezTo>
                    <a:pt x="977" y="21925"/>
                    <a:pt x="943" y="21942"/>
                    <a:pt x="924" y="21971"/>
                  </a:cubicBezTo>
                  <a:cubicBezTo>
                    <a:pt x="896" y="22031"/>
                    <a:pt x="903" y="22101"/>
                    <a:pt x="949" y="22153"/>
                  </a:cubicBezTo>
                  <a:cubicBezTo>
                    <a:pt x="977" y="22192"/>
                    <a:pt x="998" y="22192"/>
                    <a:pt x="1005" y="22192"/>
                  </a:cubicBezTo>
                  <a:cubicBezTo>
                    <a:pt x="1006" y="22192"/>
                    <a:pt x="1007" y="22192"/>
                    <a:pt x="1008" y="22192"/>
                  </a:cubicBezTo>
                  <a:cubicBezTo>
                    <a:pt x="1068" y="22192"/>
                    <a:pt x="1160" y="22103"/>
                    <a:pt x="1233" y="22027"/>
                  </a:cubicBezTo>
                  <a:lnTo>
                    <a:pt x="1250" y="22013"/>
                  </a:lnTo>
                  <a:cubicBezTo>
                    <a:pt x="1322" y="21939"/>
                    <a:pt x="1489" y="21910"/>
                    <a:pt x="1658" y="21910"/>
                  </a:cubicBezTo>
                  <a:cubicBezTo>
                    <a:pt x="1769" y="21910"/>
                    <a:pt x="1880" y="21923"/>
                    <a:pt x="1968" y="21943"/>
                  </a:cubicBezTo>
                  <a:cubicBezTo>
                    <a:pt x="2101" y="21975"/>
                    <a:pt x="2174" y="22020"/>
                    <a:pt x="2195" y="22087"/>
                  </a:cubicBezTo>
                  <a:cubicBezTo>
                    <a:pt x="2209" y="22122"/>
                    <a:pt x="2206" y="22164"/>
                    <a:pt x="2181" y="22195"/>
                  </a:cubicBezTo>
                  <a:cubicBezTo>
                    <a:pt x="2149" y="22241"/>
                    <a:pt x="2090" y="22250"/>
                    <a:pt x="2022" y="22250"/>
                  </a:cubicBezTo>
                  <a:cubicBezTo>
                    <a:pt x="2001" y="22250"/>
                    <a:pt x="1979" y="22249"/>
                    <a:pt x="1957" y="22248"/>
                  </a:cubicBezTo>
                  <a:cubicBezTo>
                    <a:pt x="1947" y="22247"/>
                    <a:pt x="1936" y="22247"/>
                    <a:pt x="1926" y="22247"/>
                  </a:cubicBezTo>
                  <a:cubicBezTo>
                    <a:pt x="1900" y="22247"/>
                    <a:pt x="1873" y="22249"/>
                    <a:pt x="1849" y="22251"/>
                  </a:cubicBezTo>
                  <a:cubicBezTo>
                    <a:pt x="1800" y="22339"/>
                    <a:pt x="1642" y="22388"/>
                    <a:pt x="1544" y="22388"/>
                  </a:cubicBezTo>
                  <a:cubicBezTo>
                    <a:pt x="1446" y="22388"/>
                    <a:pt x="1415" y="22342"/>
                    <a:pt x="1397" y="22307"/>
                  </a:cubicBezTo>
                  <a:cubicBezTo>
                    <a:pt x="1362" y="22314"/>
                    <a:pt x="1334" y="22328"/>
                    <a:pt x="1310" y="22346"/>
                  </a:cubicBezTo>
                  <a:cubicBezTo>
                    <a:pt x="1261" y="22374"/>
                    <a:pt x="1229" y="22423"/>
                    <a:pt x="1219" y="22476"/>
                  </a:cubicBezTo>
                  <a:cubicBezTo>
                    <a:pt x="1215" y="22528"/>
                    <a:pt x="1194" y="22577"/>
                    <a:pt x="1159" y="22619"/>
                  </a:cubicBezTo>
                  <a:lnTo>
                    <a:pt x="1184" y="22626"/>
                  </a:lnTo>
                  <a:cubicBezTo>
                    <a:pt x="1198" y="22630"/>
                    <a:pt x="1210" y="22633"/>
                    <a:pt x="1221" y="22633"/>
                  </a:cubicBezTo>
                  <a:cubicBezTo>
                    <a:pt x="1253" y="22633"/>
                    <a:pt x="1272" y="22612"/>
                    <a:pt x="1306" y="22570"/>
                  </a:cubicBezTo>
                  <a:cubicBezTo>
                    <a:pt x="1365" y="22501"/>
                    <a:pt x="1442" y="22415"/>
                    <a:pt x="1625" y="22415"/>
                  </a:cubicBezTo>
                  <a:cubicBezTo>
                    <a:pt x="1639" y="22415"/>
                    <a:pt x="1652" y="22415"/>
                    <a:pt x="1667" y="22416"/>
                  </a:cubicBezTo>
                  <a:cubicBezTo>
                    <a:pt x="1677" y="22417"/>
                    <a:pt x="1687" y="22417"/>
                    <a:pt x="1697" y="22417"/>
                  </a:cubicBezTo>
                  <a:cubicBezTo>
                    <a:pt x="1827" y="22417"/>
                    <a:pt x="1932" y="22356"/>
                    <a:pt x="2020" y="22307"/>
                  </a:cubicBezTo>
                  <a:cubicBezTo>
                    <a:pt x="2085" y="22268"/>
                    <a:pt x="2144" y="22235"/>
                    <a:pt x="2200" y="22235"/>
                  </a:cubicBezTo>
                  <a:cubicBezTo>
                    <a:pt x="2214" y="22235"/>
                    <a:pt x="2227" y="22237"/>
                    <a:pt x="2241" y="22241"/>
                  </a:cubicBezTo>
                  <a:cubicBezTo>
                    <a:pt x="2286" y="22255"/>
                    <a:pt x="2321" y="22290"/>
                    <a:pt x="2339" y="22332"/>
                  </a:cubicBezTo>
                  <a:cubicBezTo>
                    <a:pt x="2388" y="22430"/>
                    <a:pt x="2356" y="22535"/>
                    <a:pt x="2255" y="22612"/>
                  </a:cubicBezTo>
                  <a:cubicBezTo>
                    <a:pt x="2184" y="22666"/>
                    <a:pt x="2087" y="22700"/>
                    <a:pt x="1997" y="22700"/>
                  </a:cubicBezTo>
                  <a:cubicBezTo>
                    <a:pt x="1931" y="22700"/>
                    <a:pt x="1869" y="22682"/>
                    <a:pt x="1824" y="22640"/>
                  </a:cubicBezTo>
                  <a:cubicBezTo>
                    <a:pt x="1813" y="22627"/>
                    <a:pt x="1797" y="22620"/>
                    <a:pt x="1782" y="22620"/>
                  </a:cubicBezTo>
                  <a:cubicBezTo>
                    <a:pt x="1774" y="22620"/>
                    <a:pt x="1765" y="22622"/>
                    <a:pt x="1758" y="22626"/>
                  </a:cubicBezTo>
                  <a:cubicBezTo>
                    <a:pt x="1705" y="22654"/>
                    <a:pt x="1646" y="22759"/>
                    <a:pt x="1653" y="22854"/>
                  </a:cubicBezTo>
                  <a:cubicBezTo>
                    <a:pt x="1660" y="22896"/>
                    <a:pt x="1642" y="22938"/>
                    <a:pt x="1611" y="22966"/>
                  </a:cubicBezTo>
                  <a:cubicBezTo>
                    <a:pt x="1585" y="22985"/>
                    <a:pt x="1554" y="22993"/>
                    <a:pt x="1517" y="22993"/>
                  </a:cubicBezTo>
                  <a:cubicBezTo>
                    <a:pt x="1441" y="22993"/>
                    <a:pt x="1342" y="22957"/>
                    <a:pt x="1226" y="22917"/>
                  </a:cubicBezTo>
                  <a:cubicBezTo>
                    <a:pt x="1152" y="22889"/>
                    <a:pt x="1079" y="22864"/>
                    <a:pt x="1001" y="22850"/>
                  </a:cubicBezTo>
                  <a:cubicBezTo>
                    <a:pt x="994" y="22848"/>
                    <a:pt x="987" y="22847"/>
                    <a:pt x="981" y="22847"/>
                  </a:cubicBezTo>
                  <a:cubicBezTo>
                    <a:pt x="974" y="22847"/>
                    <a:pt x="968" y="22848"/>
                    <a:pt x="963" y="22850"/>
                  </a:cubicBezTo>
                  <a:cubicBezTo>
                    <a:pt x="959" y="22878"/>
                    <a:pt x="998" y="22980"/>
                    <a:pt x="1117" y="23102"/>
                  </a:cubicBezTo>
                  <a:cubicBezTo>
                    <a:pt x="1161" y="23149"/>
                    <a:pt x="1193" y="23163"/>
                    <a:pt x="1230" y="23163"/>
                  </a:cubicBezTo>
                  <a:cubicBezTo>
                    <a:pt x="1249" y="23163"/>
                    <a:pt x="1269" y="23159"/>
                    <a:pt x="1292" y="23155"/>
                  </a:cubicBezTo>
                  <a:cubicBezTo>
                    <a:pt x="1321" y="23147"/>
                    <a:pt x="1350" y="23144"/>
                    <a:pt x="1379" y="23144"/>
                  </a:cubicBezTo>
                  <a:cubicBezTo>
                    <a:pt x="1449" y="23144"/>
                    <a:pt x="1516" y="23164"/>
                    <a:pt x="1576" y="23204"/>
                  </a:cubicBezTo>
                  <a:cubicBezTo>
                    <a:pt x="1635" y="23242"/>
                    <a:pt x="1691" y="23288"/>
                    <a:pt x="1740" y="23340"/>
                  </a:cubicBezTo>
                  <a:cubicBezTo>
                    <a:pt x="1758" y="23361"/>
                    <a:pt x="1775" y="23375"/>
                    <a:pt x="1796" y="23389"/>
                  </a:cubicBezTo>
                  <a:cubicBezTo>
                    <a:pt x="1796" y="23389"/>
                    <a:pt x="1810" y="23389"/>
                    <a:pt x="1849" y="23354"/>
                  </a:cubicBezTo>
                  <a:cubicBezTo>
                    <a:pt x="1859" y="23347"/>
                    <a:pt x="1866" y="23337"/>
                    <a:pt x="1877" y="23330"/>
                  </a:cubicBezTo>
                  <a:lnTo>
                    <a:pt x="1852" y="23319"/>
                  </a:lnTo>
                  <a:cubicBezTo>
                    <a:pt x="1821" y="23309"/>
                    <a:pt x="1789" y="23295"/>
                    <a:pt x="1761" y="23277"/>
                  </a:cubicBezTo>
                  <a:cubicBezTo>
                    <a:pt x="1691" y="23232"/>
                    <a:pt x="1670" y="23137"/>
                    <a:pt x="1712" y="23064"/>
                  </a:cubicBezTo>
                  <a:cubicBezTo>
                    <a:pt x="1742" y="23007"/>
                    <a:pt x="1804" y="22966"/>
                    <a:pt x="1889" y="22966"/>
                  </a:cubicBezTo>
                  <a:cubicBezTo>
                    <a:pt x="1934" y="22966"/>
                    <a:pt x="1985" y="22977"/>
                    <a:pt x="2041" y="23004"/>
                  </a:cubicBezTo>
                  <a:cubicBezTo>
                    <a:pt x="2074" y="23019"/>
                    <a:pt x="2109" y="23027"/>
                    <a:pt x="2144" y="23027"/>
                  </a:cubicBezTo>
                  <a:cubicBezTo>
                    <a:pt x="2198" y="23027"/>
                    <a:pt x="2251" y="23009"/>
                    <a:pt x="2293" y="22973"/>
                  </a:cubicBezTo>
                  <a:cubicBezTo>
                    <a:pt x="2374" y="22903"/>
                    <a:pt x="2405" y="22794"/>
                    <a:pt x="2374" y="22693"/>
                  </a:cubicBezTo>
                  <a:cubicBezTo>
                    <a:pt x="2279" y="22307"/>
                    <a:pt x="2699" y="22160"/>
                    <a:pt x="2899" y="22090"/>
                  </a:cubicBezTo>
                  <a:cubicBezTo>
                    <a:pt x="2946" y="22075"/>
                    <a:pt x="2985" y="22068"/>
                    <a:pt x="3015" y="22068"/>
                  </a:cubicBezTo>
                  <a:cubicBezTo>
                    <a:pt x="3094" y="22068"/>
                    <a:pt x="3123" y="22109"/>
                    <a:pt x="3134" y="22139"/>
                  </a:cubicBezTo>
                  <a:cubicBezTo>
                    <a:pt x="3179" y="22248"/>
                    <a:pt x="3025" y="22420"/>
                    <a:pt x="2874" y="22483"/>
                  </a:cubicBezTo>
                  <a:cubicBezTo>
                    <a:pt x="2755" y="22532"/>
                    <a:pt x="2734" y="22556"/>
                    <a:pt x="2731" y="22570"/>
                  </a:cubicBezTo>
                  <a:cubicBezTo>
                    <a:pt x="2727" y="22581"/>
                    <a:pt x="2731" y="22605"/>
                    <a:pt x="2811" y="22693"/>
                  </a:cubicBezTo>
                  <a:cubicBezTo>
                    <a:pt x="2835" y="22718"/>
                    <a:pt x="2860" y="22730"/>
                    <a:pt x="2890" y="22730"/>
                  </a:cubicBezTo>
                  <a:cubicBezTo>
                    <a:pt x="2922" y="22730"/>
                    <a:pt x="2961" y="22717"/>
                    <a:pt x="3014" y="22696"/>
                  </a:cubicBezTo>
                  <a:cubicBezTo>
                    <a:pt x="3062" y="22679"/>
                    <a:pt x="3118" y="22658"/>
                    <a:pt x="3173" y="22658"/>
                  </a:cubicBezTo>
                  <a:cubicBezTo>
                    <a:pt x="3219" y="22658"/>
                    <a:pt x="3266" y="22672"/>
                    <a:pt x="3309" y="22714"/>
                  </a:cubicBezTo>
                  <a:cubicBezTo>
                    <a:pt x="3344" y="22745"/>
                    <a:pt x="3358" y="22791"/>
                    <a:pt x="3351" y="22836"/>
                  </a:cubicBezTo>
                  <a:cubicBezTo>
                    <a:pt x="3333" y="22903"/>
                    <a:pt x="3256" y="22927"/>
                    <a:pt x="3172" y="22955"/>
                  </a:cubicBezTo>
                  <a:cubicBezTo>
                    <a:pt x="3116" y="22973"/>
                    <a:pt x="3032" y="22997"/>
                    <a:pt x="3014" y="23032"/>
                  </a:cubicBezTo>
                  <a:cubicBezTo>
                    <a:pt x="3004" y="23057"/>
                    <a:pt x="3035" y="23102"/>
                    <a:pt x="3060" y="23148"/>
                  </a:cubicBezTo>
                  <a:cubicBezTo>
                    <a:pt x="3095" y="23204"/>
                    <a:pt x="3137" y="23270"/>
                    <a:pt x="3116" y="23344"/>
                  </a:cubicBezTo>
                  <a:cubicBezTo>
                    <a:pt x="3098" y="23393"/>
                    <a:pt x="3056" y="23431"/>
                    <a:pt x="3007" y="23452"/>
                  </a:cubicBezTo>
                  <a:cubicBezTo>
                    <a:pt x="2986" y="23465"/>
                    <a:pt x="2961" y="23471"/>
                    <a:pt x="2936" y="23471"/>
                  </a:cubicBezTo>
                  <a:cubicBezTo>
                    <a:pt x="2914" y="23471"/>
                    <a:pt x="2891" y="23466"/>
                    <a:pt x="2871" y="23456"/>
                  </a:cubicBezTo>
                  <a:cubicBezTo>
                    <a:pt x="2790" y="23410"/>
                    <a:pt x="2776" y="23295"/>
                    <a:pt x="2762" y="23172"/>
                  </a:cubicBezTo>
                  <a:cubicBezTo>
                    <a:pt x="2755" y="23116"/>
                    <a:pt x="2741" y="23022"/>
                    <a:pt x="2724" y="23004"/>
                  </a:cubicBezTo>
                  <a:cubicBezTo>
                    <a:pt x="2718" y="23000"/>
                    <a:pt x="2708" y="22997"/>
                    <a:pt x="2697" y="22997"/>
                  </a:cubicBezTo>
                  <a:cubicBezTo>
                    <a:pt x="2687" y="22997"/>
                    <a:pt x="2678" y="22999"/>
                    <a:pt x="2671" y="23008"/>
                  </a:cubicBezTo>
                  <a:cubicBezTo>
                    <a:pt x="2657" y="23022"/>
                    <a:pt x="2633" y="23106"/>
                    <a:pt x="2699" y="23256"/>
                  </a:cubicBezTo>
                  <a:cubicBezTo>
                    <a:pt x="2724" y="23309"/>
                    <a:pt x="2769" y="23417"/>
                    <a:pt x="2699" y="23463"/>
                  </a:cubicBezTo>
                  <a:cubicBezTo>
                    <a:pt x="2692" y="23468"/>
                    <a:pt x="2679" y="23477"/>
                    <a:pt x="2656" y="23477"/>
                  </a:cubicBezTo>
                  <a:cubicBezTo>
                    <a:pt x="2607" y="23477"/>
                    <a:pt x="2512" y="23436"/>
                    <a:pt x="2325" y="23232"/>
                  </a:cubicBezTo>
                  <a:cubicBezTo>
                    <a:pt x="2314" y="23214"/>
                    <a:pt x="2297" y="23207"/>
                    <a:pt x="2279" y="23207"/>
                  </a:cubicBezTo>
                  <a:cubicBezTo>
                    <a:pt x="2258" y="23214"/>
                    <a:pt x="2244" y="23228"/>
                    <a:pt x="2241" y="23249"/>
                  </a:cubicBezTo>
                  <a:cubicBezTo>
                    <a:pt x="2234" y="23284"/>
                    <a:pt x="2244" y="23323"/>
                    <a:pt x="2276" y="23344"/>
                  </a:cubicBezTo>
                  <a:cubicBezTo>
                    <a:pt x="2293" y="23365"/>
                    <a:pt x="2339" y="23410"/>
                    <a:pt x="2318" y="23466"/>
                  </a:cubicBezTo>
                  <a:cubicBezTo>
                    <a:pt x="2297" y="23522"/>
                    <a:pt x="2237" y="23529"/>
                    <a:pt x="2171" y="23533"/>
                  </a:cubicBezTo>
                  <a:cubicBezTo>
                    <a:pt x="2048" y="23543"/>
                    <a:pt x="2013" y="23557"/>
                    <a:pt x="2013" y="23610"/>
                  </a:cubicBezTo>
                  <a:cubicBezTo>
                    <a:pt x="2013" y="23627"/>
                    <a:pt x="2017" y="23645"/>
                    <a:pt x="2020" y="23659"/>
                  </a:cubicBezTo>
                  <a:cubicBezTo>
                    <a:pt x="2048" y="23659"/>
                    <a:pt x="2073" y="23652"/>
                    <a:pt x="2101" y="23645"/>
                  </a:cubicBezTo>
                  <a:cubicBezTo>
                    <a:pt x="2152" y="23630"/>
                    <a:pt x="2207" y="23623"/>
                    <a:pt x="2261" y="23623"/>
                  </a:cubicBezTo>
                  <a:cubicBezTo>
                    <a:pt x="2295" y="23623"/>
                    <a:pt x="2330" y="23625"/>
                    <a:pt x="2363" y="23631"/>
                  </a:cubicBezTo>
                  <a:cubicBezTo>
                    <a:pt x="2524" y="23666"/>
                    <a:pt x="2556" y="23813"/>
                    <a:pt x="2580" y="23932"/>
                  </a:cubicBezTo>
                  <a:cubicBezTo>
                    <a:pt x="2587" y="23995"/>
                    <a:pt x="2612" y="24054"/>
                    <a:pt x="2647" y="24107"/>
                  </a:cubicBezTo>
                  <a:cubicBezTo>
                    <a:pt x="2650" y="24082"/>
                    <a:pt x="2650" y="24047"/>
                    <a:pt x="2654" y="24023"/>
                  </a:cubicBezTo>
                  <a:cubicBezTo>
                    <a:pt x="2661" y="23890"/>
                    <a:pt x="2671" y="23718"/>
                    <a:pt x="2808" y="23690"/>
                  </a:cubicBezTo>
                  <a:cubicBezTo>
                    <a:pt x="2820" y="23688"/>
                    <a:pt x="2832" y="23687"/>
                    <a:pt x="2842" y="23687"/>
                  </a:cubicBezTo>
                  <a:cubicBezTo>
                    <a:pt x="2946" y="23687"/>
                    <a:pt x="2971" y="23803"/>
                    <a:pt x="2990" y="23879"/>
                  </a:cubicBezTo>
                  <a:cubicBezTo>
                    <a:pt x="3014" y="24005"/>
                    <a:pt x="3046" y="24142"/>
                    <a:pt x="3228" y="24201"/>
                  </a:cubicBezTo>
                  <a:cubicBezTo>
                    <a:pt x="3256" y="24212"/>
                    <a:pt x="3281" y="24219"/>
                    <a:pt x="3298" y="24222"/>
                  </a:cubicBezTo>
                  <a:cubicBezTo>
                    <a:pt x="3270" y="24149"/>
                    <a:pt x="3295" y="24061"/>
                    <a:pt x="3365" y="24019"/>
                  </a:cubicBezTo>
                  <a:cubicBezTo>
                    <a:pt x="3393" y="23995"/>
                    <a:pt x="3424" y="23984"/>
                    <a:pt x="3459" y="23984"/>
                  </a:cubicBezTo>
                  <a:cubicBezTo>
                    <a:pt x="3575" y="23984"/>
                    <a:pt x="3683" y="24110"/>
                    <a:pt x="3781" y="24226"/>
                  </a:cubicBezTo>
                  <a:cubicBezTo>
                    <a:pt x="3851" y="24310"/>
                    <a:pt x="3932" y="24404"/>
                    <a:pt x="3988" y="24418"/>
                  </a:cubicBezTo>
                  <a:lnTo>
                    <a:pt x="3998" y="24418"/>
                  </a:lnTo>
                  <a:cubicBezTo>
                    <a:pt x="3970" y="24324"/>
                    <a:pt x="3921" y="24233"/>
                    <a:pt x="3851" y="24163"/>
                  </a:cubicBezTo>
                  <a:cubicBezTo>
                    <a:pt x="3820" y="24135"/>
                    <a:pt x="3802" y="24093"/>
                    <a:pt x="3799" y="24051"/>
                  </a:cubicBezTo>
                  <a:lnTo>
                    <a:pt x="3736" y="24051"/>
                  </a:lnTo>
                  <a:cubicBezTo>
                    <a:pt x="3722" y="24051"/>
                    <a:pt x="3711" y="24047"/>
                    <a:pt x="3701" y="24037"/>
                  </a:cubicBezTo>
                  <a:cubicBezTo>
                    <a:pt x="3694" y="24030"/>
                    <a:pt x="3687" y="24023"/>
                    <a:pt x="3683" y="24016"/>
                  </a:cubicBezTo>
                  <a:cubicBezTo>
                    <a:pt x="3638" y="23925"/>
                    <a:pt x="3610" y="23582"/>
                    <a:pt x="3676" y="22244"/>
                  </a:cubicBezTo>
                  <a:lnTo>
                    <a:pt x="3652" y="22244"/>
                  </a:lnTo>
                  <a:cubicBezTo>
                    <a:pt x="3626" y="22245"/>
                    <a:pt x="3599" y="22246"/>
                    <a:pt x="3571" y="22246"/>
                  </a:cubicBezTo>
                  <a:cubicBezTo>
                    <a:pt x="3442" y="22246"/>
                    <a:pt x="3297" y="22232"/>
                    <a:pt x="3225" y="22143"/>
                  </a:cubicBezTo>
                  <a:cubicBezTo>
                    <a:pt x="3183" y="22090"/>
                    <a:pt x="3172" y="22020"/>
                    <a:pt x="3193" y="21957"/>
                  </a:cubicBezTo>
                  <a:cubicBezTo>
                    <a:pt x="3197" y="21933"/>
                    <a:pt x="3207" y="21912"/>
                    <a:pt x="3221" y="21894"/>
                  </a:cubicBezTo>
                  <a:lnTo>
                    <a:pt x="3218" y="21891"/>
                  </a:lnTo>
                  <a:cubicBezTo>
                    <a:pt x="3200" y="21880"/>
                    <a:pt x="3186" y="21870"/>
                    <a:pt x="3172" y="21859"/>
                  </a:cubicBezTo>
                  <a:lnTo>
                    <a:pt x="3162" y="21852"/>
                  </a:lnTo>
                  <a:cubicBezTo>
                    <a:pt x="3148" y="21845"/>
                    <a:pt x="3137" y="21835"/>
                    <a:pt x="3123" y="21828"/>
                  </a:cubicBezTo>
                  <a:lnTo>
                    <a:pt x="3116" y="21824"/>
                  </a:lnTo>
                  <a:cubicBezTo>
                    <a:pt x="3098" y="21817"/>
                    <a:pt x="3084" y="21810"/>
                    <a:pt x="3067" y="21803"/>
                  </a:cubicBezTo>
                  <a:lnTo>
                    <a:pt x="3056" y="21800"/>
                  </a:lnTo>
                  <a:cubicBezTo>
                    <a:pt x="3042" y="21793"/>
                    <a:pt x="3025" y="21789"/>
                    <a:pt x="3011" y="21786"/>
                  </a:cubicBezTo>
                  <a:cubicBezTo>
                    <a:pt x="2937" y="21766"/>
                    <a:pt x="2827" y="21758"/>
                    <a:pt x="2704" y="21758"/>
                  </a:cubicBezTo>
                  <a:cubicBezTo>
                    <a:pt x="2481" y="21758"/>
                    <a:pt x="2219" y="21783"/>
                    <a:pt x="2066" y="21803"/>
                  </a:cubicBezTo>
                  <a:cubicBezTo>
                    <a:pt x="2060" y="21804"/>
                    <a:pt x="2053" y="21805"/>
                    <a:pt x="2047" y="21805"/>
                  </a:cubicBezTo>
                  <a:cubicBezTo>
                    <a:pt x="2027" y="21805"/>
                    <a:pt x="2007" y="21801"/>
                    <a:pt x="1989" y="21793"/>
                  </a:cubicBezTo>
                  <a:cubicBezTo>
                    <a:pt x="1919" y="21768"/>
                    <a:pt x="1873" y="21695"/>
                    <a:pt x="1838" y="21639"/>
                  </a:cubicBezTo>
                  <a:cubicBezTo>
                    <a:pt x="1824" y="21614"/>
                    <a:pt x="1807" y="21593"/>
                    <a:pt x="1789" y="21572"/>
                  </a:cubicBezTo>
                  <a:cubicBezTo>
                    <a:pt x="1758" y="21569"/>
                    <a:pt x="1733" y="21555"/>
                    <a:pt x="1716" y="21530"/>
                  </a:cubicBezTo>
                  <a:cubicBezTo>
                    <a:pt x="1649" y="21436"/>
                    <a:pt x="1642" y="21131"/>
                    <a:pt x="1681" y="20939"/>
                  </a:cubicBezTo>
                  <a:cubicBezTo>
                    <a:pt x="1684" y="20914"/>
                    <a:pt x="1691" y="20886"/>
                    <a:pt x="1702" y="20862"/>
                  </a:cubicBezTo>
                  <a:cubicBezTo>
                    <a:pt x="1702" y="20858"/>
                    <a:pt x="1705" y="20851"/>
                    <a:pt x="1705" y="20844"/>
                  </a:cubicBezTo>
                  <a:cubicBezTo>
                    <a:pt x="1684" y="20820"/>
                    <a:pt x="1544" y="20816"/>
                    <a:pt x="1474" y="20813"/>
                  </a:cubicBezTo>
                  <a:cubicBezTo>
                    <a:pt x="1376" y="20813"/>
                    <a:pt x="1285" y="20809"/>
                    <a:pt x="1226" y="20778"/>
                  </a:cubicBezTo>
                  <a:cubicBezTo>
                    <a:pt x="1117" y="20725"/>
                    <a:pt x="1135" y="20634"/>
                    <a:pt x="1145" y="20575"/>
                  </a:cubicBezTo>
                  <a:cubicBezTo>
                    <a:pt x="1156" y="20515"/>
                    <a:pt x="1163" y="20466"/>
                    <a:pt x="1107" y="20403"/>
                  </a:cubicBezTo>
                  <a:cubicBezTo>
                    <a:pt x="1058" y="20351"/>
                    <a:pt x="1029" y="20284"/>
                    <a:pt x="1019" y="20217"/>
                  </a:cubicBezTo>
                  <a:cubicBezTo>
                    <a:pt x="1012" y="20116"/>
                    <a:pt x="1022" y="20014"/>
                    <a:pt x="1054" y="19920"/>
                  </a:cubicBezTo>
                  <a:cubicBezTo>
                    <a:pt x="1061" y="19899"/>
                    <a:pt x="1068" y="19878"/>
                    <a:pt x="1072" y="19857"/>
                  </a:cubicBezTo>
                  <a:cubicBezTo>
                    <a:pt x="1072" y="19850"/>
                    <a:pt x="1072" y="19846"/>
                    <a:pt x="1075" y="19839"/>
                  </a:cubicBezTo>
                  <a:cubicBezTo>
                    <a:pt x="1093" y="19703"/>
                    <a:pt x="1205" y="19423"/>
                    <a:pt x="1436" y="19423"/>
                  </a:cubicBezTo>
                  <a:cubicBezTo>
                    <a:pt x="1464" y="19423"/>
                    <a:pt x="1471" y="19423"/>
                    <a:pt x="1485" y="19325"/>
                  </a:cubicBezTo>
                  <a:cubicBezTo>
                    <a:pt x="1499" y="19241"/>
                    <a:pt x="1516" y="19129"/>
                    <a:pt x="1628" y="19055"/>
                  </a:cubicBezTo>
                  <a:cubicBezTo>
                    <a:pt x="1656" y="19038"/>
                    <a:pt x="1670" y="19031"/>
                    <a:pt x="1607" y="18926"/>
                  </a:cubicBezTo>
                  <a:cubicBezTo>
                    <a:pt x="1562" y="18849"/>
                    <a:pt x="1492" y="18726"/>
                    <a:pt x="1607" y="18635"/>
                  </a:cubicBezTo>
                  <a:cubicBezTo>
                    <a:pt x="1646" y="18604"/>
                    <a:pt x="1653" y="18562"/>
                    <a:pt x="1663" y="18495"/>
                  </a:cubicBezTo>
                  <a:cubicBezTo>
                    <a:pt x="1670" y="18411"/>
                    <a:pt x="1688" y="18285"/>
                    <a:pt x="1866" y="18261"/>
                  </a:cubicBezTo>
                  <a:cubicBezTo>
                    <a:pt x="1919" y="18253"/>
                    <a:pt x="1926" y="18243"/>
                    <a:pt x="1915" y="18127"/>
                  </a:cubicBezTo>
                  <a:cubicBezTo>
                    <a:pt x="1908" y="18050"/>
                    <a:pt x="1894" y="17921"/>
                    <a:pt x="2020" y="17882"/>
                  </a:cubicBezTo>
                  <a:cubicBezTo>
                    <a:pt x="2027" y="17882"/>
                    <a:pt x="2034" y="17879"/>
                    <a:pt x="2041" y="17875"/>
                  </a:cubicBezTo>
                  <a:cubicBezTo>
                    <a:pt x="2038" y="17844"/>
                    <a:pt x="2031" y="17809"/>
                    <a:pt x="2020" y="17781"/>
                  </a:cubicBezTo>
                  <a:cubicBezTo>
                    <a:pt x="1996" y="17714"/>
                    <a:pt x="1985" y="17648"/>
                    <a:pt x="1982" y="17581"/>
                  </a:cubicBezTo>
                  <a:cubicBezTo>
                    <a:pt x="1985" y="17553"/>
                    <a:pt x="1985" y="17529"/>
                    <a:pt x="1992" y="17504"/>
                  </a:cubicBezTo>
                  <a:cubicBezTo>
                    <a:pt x="2003" y="17445"/>
                    <a:pt x="1999" y="17385"/>
                    <a:pt x="1982" y="17329"/>
                  </a:cubicBezTo>
                  <a:cubicBezTo>
                    <a:pt x="1961" y="17235"/>
                    <a:pt x="1933" y="17102"/>
                    <a:pt x="2115" y="17032"/>
                  </a:cubicBezTo>
                  <a:cubicBezTo>
                    <a:pt x="2153" y="17018"/>
                    <a:pt x="2178" y="17000"/>
                    <a:pt x="2178" y="16983"/>
                  </a:cubicBezTo>
                  <a:cubicBezTo>
                    <a:pt x="2181" y="16955"/>
                    <a:pt x="2143" y="16885"/>
                    <a:pt x="2017" y="16787"/>
                  </a:cubicBezTo>
                  <a:cubicBezTo>
                    <a:pt x="1989" y="16762"/>
                    <a:pt x="1915" y="16706"/>
                    <a:pt x="1940" y="16636"/>
                  </a:cubicBezTo>
                  <a:cubicBezTo>
                    <a:pt x="1968" y="16552"/>
                    <a:pt x="2087" y="16552"/>
                    <a:pt x="2269" y="16552"/>
                  </a:cubicBezTo>
                  <a:cubicBezTo>
                    <a:pt x="2286" y="16552"/>
                    <a:pt x="2293" y="16549"/>
                    <a:pt x="2297" y="16545"/>
                  </a:cubicBezTo>
                  <a:lnTo>
                    <a:pt x="2297" y="16542"/>
                  </a:lnTo>
                  <a:cubicBezTo>
                    <a:pt x="2297" y="16538"/>
                    <a:pt x="2297" y="16531"/>
                    <a:pt x="2297" y="16524"/>
                  </a:cubicBezTo>
                  <a:cubicBezTo>
                    <a:pt x="2297" y="16510"/>
                    <a:pt x="2293" y="16496"/>
                    <a:pt x="2286" y="16482"/>
                  </a:cubicBezTo>
                  <a:cubicBezTo>
                    <a:pt x="2283" y="16475"/>
                    <a:pt x="2276" y="16465"/>
                    <a:pt x="2272" y="16461"/>
                  </a:cubicBezTo>
                  <a:cubicBezTo>
                    <a:pt x="2259" y="16443"/>
                    <a:pt x="2242" y="16434"/>
                    <a:pt x="2222" y="16434"/>
                  </a:cubicBezTo>
                  <a:cubicBezTo>
                    <a:pt x="2216" y="16434"/>
                    <a:pt x="2209" y="16435"/>
                    <a:pt x="2202" y="16437"/>
                  </a:cubicBezTo>
                  <a:cubicBezTo>
                    <a:pt x="2172" y="16446"/>
                    <a:pt x="2142" y="16450"/>
                    <a:pt x="2113" y="16450"/>
                  </a:cubicBezTo>
                  <a:cubicBezTo>
                    <a:pt x="2030" y="16450"/>
                    <a:pt x="1958" y="16413"/>
                    <a:pt x="1919" y="16346"/>
                  </a:cubicBezTo>
                  <a:cubicBezTo>
                    <a:pt x="1863" y="16251"/>
                    <a:pt x="1884" y="16135"/>
                    <a:pt x="1975" y="16048"/>
                  </a:cubicBezTo>
                  <a:cubicBezTo>
                    <a:pt x="2010" y="16013"/>
                    <a:pt x="2010" y="15995"/>
                    <a:pt x="1943" y="15918"/>
                  </a:cubicBezTo>
                  <a:cubicBezTo>
                    <a:pt x="1898" y="15866"/>
                    <a:pt x="1838" y="15799"/>
                    <a:pt x="1880" y="15719"/>
                  </a:cubicBezTo>
                  <a:cubicBezTo>
                    <a:pt x="1915" y="15649"/>
                    <a:pt x="1919" y="15551"/>
                    <a:pt x="1852" y="15509"/>
                  </a:cubicBezTo>
                  <a:cubicBezTo>
                    <a:pt x="1747" y="15439"/>
                    <a:pt x="1772" y="15180"/>
                    <a:pt x="1800" y="15054"/>
                  </a:cubicBezTo>
                  <a:cubicBezTo>
                    <a:pt x="1831" y="14914"/>
                    <a:pt x="1884" y="14833"/>
                    <a:pt x="1954" y="14816"/>
                  </a:cubicBezTo>
                  <a:cubicBezTo>
                    <a:pt x="1982" y="14763"/>
                    <a:pt x="1961" y="14539"/>
                    <a:pt x="1950" y="14438"/>
                  </a:cubicBezTo>
                  <a:cubicBezTo>
                    <a:pt x="1943" y="14378"/>
                    <a:pt x="1940" y="14322"/>
                    <a:pt x="1940" y="14287"/>
                  </a:cubicBezTo>
                  <a:cubicBezTo>
                    <a:pt x="1933" y="14231"/>
                    <a:pt x="1912" y="14175"/>
                    <a:pt x="1884" y="14126"/>
                  </a:cubicBezTo>
                  <a:cubicBezTo>
                    <a:pt x="1849" y="14056"/>
                    <a:pt x="1814" y="13979"/>
                    <a:pt x="1824" y="13902"/>
                  </a:cubicBezTo>
                  <a:cubicBezTo>
                    <a:pt x="1835" y="13849"/>
                    <a:pt x="1859" y="13800"/>
                    <a:pt x="1894" y="13758"/>
                  </a:cubicBezTo>
                  <a:cubicBezTo>
                    <a:pt x="1947" y="13695"/>
                    <a:pt x="1975" y="13615"/>
                    <a:pt x="1971" y="13534"/>
                  </a:cubicBezTo>
                  <a:cubicBezTo>
                    <a:pt x="1971" y="13373"/>
                    <a:pt x="1992" y="13160"/>
                    <a:pt x="2164" y="13125"/>
                  </a:cubicBezTo>
                  <a:cubicBezTo>
                    <a:pt x="2171" y="13069"/>
                    <a:pt x="2167" y="13013"/>
                    <a:pt x="2160" y="12957"/>
                  </a:cubicBezTo>
                  <a:cubicBezTo>
                    <a:pt x="2150" y="12894"/>
                    <a:pt x="2150" y="12831"/>
                    <a:pt x="2153" y="12768"/>
                  </a:cubicBezTo>
                  <a:cubicBezTo>
                    <a:pt x="2167" y="12663"/>
                    <a:pt x="2272" y="12649"/>
                    <a:pt x="2332" y="12638"/>
                  </a:cubicBezTo>
                  <a:cubicBezTo>
                    <a:pt x="2419" y="12628"/>
                    <a:pt x="2454" y="12617"/>
                    <a:pt x="2465" y="12551"/>
                  </a:cubicBezTo>
                  <a:cubicBezTo>
                    <a:pt x="2472" y="12523"/>
                    <a:pt x="2468" y="12491"/>
                    <a:pt x="2458" y="12463"/>
                  </a:cubicBezTo>
                  <a:cubicBezTo>
                    <a:pt x="2444" y="12442"/>
                    <a:pt x="2430" y="12425"/>
                    <a:pt x="2409" y="12411"/>
                  </a:cubicBezTo>
                  <a:cubicBezTo>
                    <a:pt x="2370" y="12379"/>
                    <a:pt x="2311" y="12330"/>
                    <a:pt x="2335" y="12232"/>
                  </a:cubicBezTo>
                  <a:cubicBezTo>
                    <a:pt x="2353" y="12152"/>
                    <a:pt x="2346" y="12054"/>
                    <a:pt x="2335" y="11917"/>
                  </a:cubicBezTo>
                  <a:cubicBezTo>
                    <a:pt x="2325" y="11812"/>
                    <a:pt x="2314" y="11682"/>
                    <a:pt x="2314" y="11525"/>
                  </a:cubicBezTo>
                  <a:cubicBezTo>
                    <a:pt x="2314" y="11203"/>
                    <a:pt x="2524" y="11077"/>
                    <a:pt x="2661" y="10989"/>
                  </a:cubicBezTo>
                  <a:cubicBezTo>
                    <a:pt x="2692" y="10972"/>
                    <a:pt x="2720" y="10954"/>
                    <a:pt x="2748" y="10933"/>
                  </a:cubicBezTo>
                  <a:cubicBezTo>
                    <a:pt x="2773" y="10902"/>
                    <a:pt x="2738" y="10744"/>
                    <a:pt x="2720" y="10657"/>
                  </a:cubicBezTo>
                  <a:cubicBezTo>
                    <a:pt x="2678" y="10468"/>
                    <a:pt x="2640" y="10289"/>
                    <a:pt x="2762" y="10233"/>
                  </a:cubicBezTo>
                  <a:cubicBezTo>
                    <a:pt x="2804" y="10216"/>
                    <a:pt x="2811" y="10170"/>
                    <a:pt x="2822" y="10079"/>
                  </a:cubicBezTo>
                  <a:cubicBezTo>
                    <a:pt x="2829" y="9995"/>
                    <a:pt x="2839" y="9900"/>
                    <a:pt x="2916" y="9844"/>
                  </a:cubicBezTo>
                  <a:cubicBezTo>
                    <a:pt x="2962" y="9809"/>
                    <a:pt x="2976" y="9746"/>
                    <a:pt x="2990" y="9638"/>
                  </a:cubicBezTo>
                  <a:cubicBezTo>
                    <a:pt x="3000" y="9561"/>
                    <a:pt x="3018" y="9487"/>
                    <a:pt x="3039" y="9417"/>
                  </a:cubicBezTo>
                  <a:cubicBezTo>
                    <a:pt x="3067" y="9337"/>
                    <a:pt x="3035" y="9281"/>
                    <a:pt x="2986" y="9200"/>
                  </a:cubicBezTo>
                  <a:cubicBezTo>
                    <a:pt x="2937" y="9130"/>
                    <a:pt x="2909" y="9046"/>
                    <a:pt x="2906" y="8962"/>
                  </a:cubicBezTo>
                  <a:cubicBezTo>
                    <a:pt x="2906" y="8910"/>
                    <a:pt x="2902" y="8861"/>
                    <a:pt x="2895" y="8808"/>
                  </a:cubicBezTo>
                  <a:cubicBezTo>
                    <a:pt x="2871" y="8682"/>
                    <a:pt x="2818" y="8560"/>
                    <a:pt x="2738" y="8458"/>
                  </a:cubicBezTo>
                  <a:cubicBezTo>
                    <a:pt x="2601" y="8280"/>
                    <a:pt x="2612" y="7979"/>
                    <a:pt x="2675" y="7845"/>
                  </a:cubicBezTo>
                  <a:cubicBezTo>
                    <a:pt x="2685" y="7828"/>
                    <a:pt x="2696" y="7810"/>
                    <a:pt x="2713" y="7793"/>
                  </a:cubicBezTo>
                  <a:cubicBezTo>
                    <a:pt x="2727" y="7779"/>
                    <a:pt x="2748" y="7768"/>
                    <a:pt x="2773" y="7761"/>
                  </a:cubicBezTo>
                  <a:cubicBezTo>
                    <a:pt x="2783" y="7730"/>
                    <a:pt x="2794" y="7695"/>
                    <a:pt x="2801" y="7660"/>
                  </a:cubicBezTo>
                  <a:cubicBezTo>
                    <a:pt x="2825" y="7541"/>
                    <a:pt x="2860" y="7376"/>
                    <a:pt x="3000" y="7338"/>
                  </a:cubicBezTo>
                  <a:cubicBezTo>
                    <a:pt x="3018" y="7334"/>
                    <a:pt x="3035" y="7324"/>
                    <a:pt x="3042" y="7306"/>
                  </a:cubicBezTo>
                  <a:cubicBezTo>
                    <a:pt x="3088" y="7226"/>
                    <a:pt x="3011" y="7016"/>
                    <a:pt x="2955" y="6865"/>
                  </a:cubicBezTo>
                  <a:cubicBezTo>
                    <a:pt x="2899" y="6704"/>
                    <a:pt x="2965" y="6645"/>
                    <a:pt x="3046" y="6610"/>
                  </a:cubicBezTo>
                  <a:cubicBezTo>
                    <a:pt x="3088" y="6592"/>
                    <a:pt x="3098" y="6585"/>
                    <a:pt x="3098" y="6547"/>
                  </a:cubicBezTo>
                  <a:cubicBezTo>
                    <a:pt x="3098" y="6344"/>
                    <a:pt x="3207" y="6074"/>
                    <a:pt x="3386" y="5994"/>
                  </a:cubicBezTo>
                  <a:cubicBezTo>
                    <a:pt x="3477" y="5955"/>
                    <a:pt x="3512" y="5752"/>
                    <a:pt x="3512" y="5594"/>
                  </a:cubicBezTo>
                  <a:cubicBezTo>
                    <a:pt x="3512" y="5482"/>
                    <a:pt x="3620" y="5423"/>
                    <a:pt x="3725" y="5367"/>
                  </a:cubicBezTo>
                  <a:cubicBezTo>
                    <a:pt x="3774" y="5342"/>
                    <a:pt x="3820" y="5314"/>
                    <a:pt x="3862" y="5283"/>
                  </a:cubicBezTo>
                  <a:cubicBezTo>
                    <a:pt x="3862" y="5279"/>
                    <a:pt x="3862" y="5279"/>
                    <a:pt x="3865" y="5279"/>
                  </a:cubicBezTo>
                  <a:cubicBezTo>
                    <a:pt x="3855" y="5251"/>
                    <a:pt x="3841" y="5223"/>
                    <a:pt x="3827" y="5202"/>
                  </a:cubicBezTo>
                  <a:cubicBezTo>
                    <a:pt x="3792" y="5146"/>
                    <a:pt x="3750" y="5083"/>
                    <a:pt x="3767" y="5013"/>
                  </a:cubicBezTo>
                  <a:cubicBezTo>
                    <a:pt x="3781" y="4968"/>
                    <a:pt x="3813" y="4933"/>
                    <a:pt x="3855" y="4912"/>
                  </a:cubicBezTo>
                  <a:cubicBezTo>
                    <a:pt x="3872" y="4905"/>
                    <a:pt x="3879" y="4884"/>
                    <a:pt x="3876" y="4859"/>
                  </a:cubicBezTo>
                  <a:cubicBezTo>
                    <a:pt x="3865" y="4786"/>
                    <a:pt x="3844" y="4712"/>
                    <a:pt x="3813" y="4646"/>
                  </a:cubicBezTo>
                  <a:cubicBezTo>
                    <a:pt x="3778" y="4548"/>
                    <a:pt x="3739" y="4457"/>
                    <a:pt x="3760" y="4387"/>
                  </a:cubicBezTo>
                  <a:cubicBezTo>
                    <a:pt x="3764" y="4366"/>
                    <a:pt x="3778" y="4345"/>
                    <a:pt x="3795" y="4331"/>
                  </a:cubicBezTo>
                  <a:cubicBezTo>
                    <a:pt x="3830" y="4303"/>
                    <a:pt x="3823" y="4240"/>
                    <a:pt x="3813" y="4145"/>
                  </a:cubicBezTo>
                  <a:cubicBezTo>
                    <a:pt x="3802" y="4089"/>
                    <a:pt x="3802" y="4033"/>
                    <a:pt x="3806" y="3977"/>
                  </a:cubicBezTo>
                  <a:cubicBezTo>
                    <a:pt x="3820" y="3879"/>
                    <a:pt x="3956" y="3785"/>
                    <a:pt x="4184" y="3644"/>
                  </a:cubicBezTo>
                  <a:cubicBezTo>
                    <a:pt x="4282" y="3581"/>
                    <a:pt x="4418" y="3497"/>
                    <a:pt x="4439" y="3459"/>
                  </a:cubicBezTo>
                  <a:cubicBezTo>
                    <a:pt x="4439" y="3455"/>
                    <a:pt x="4443" y="3452"/>
                    <a:pt x="4446" y="3448"/>
                  </a:cubicBezTo>
                  <a:lnTo>
                    <a:pt x="4446" y="3441"/>
                  </a:lnTo>
                  <a:lnTo>
                    <a:pt x="4450" y="3431"/>
                  </a:lnTo>
                  <a:lnTo>
                    <a:pt x="4453" y="3424"/>
                  </a:lnTo>
                  <a:lnTo>
                    <a:pt x="4457" y="3410"/>
                  </a:lnTo>
                  <a:lnTo>
                    <a:pt x="4460" y="3399"/>
                  </a:lnTo>
                  <a:lnTo>
                    <a:pt x="4464" y="3385"/>
                  </a:lnTo>
                  <a:lnTo>
                    <a:pt x="4467" y="3375"/>
                  </a:lnTo>
                  <a:lnTo>
                    <a:pt x="4471" y="3357"/>
                  </a:lnTo>
                  <a:lnTo>
                    <a:pt x="4474" y="3347"/>
                  </a:lnTo>
                  <a:cubicBezTo>
                    <a:pt x="4478" y="3336"/>
                    <a:pt x="4478" y="3326"/>
                    <a:pt x="4481" y="3315"/>
                  </a:cubicBezTo>
                  <a:lnTo>
                    <a:pt x="4481" y="3308"/>
                  </a:lnTo>
                  <a:lnTo>
                    <a:pt x="4488" y="3284"/>
                  </a:lnTo>
                  <a:lnTo>
                    <a:pt x="4488" y="3266"/>
                  </a:lnTo>
                  <a:lnTo>
                    <a:pt x="4495" y="3245"/>
                  </a:lnTo>
                  <a:lnTo>
                    <a:pt x="4495" y="3228"/>
                  </a:lnTo>
                  <a:lnTo>
                    <a:pt x="4499" y="3207"/>
                  </a:lnTo>
                  <a:lnTo>
                    <a:pt x="4502" y="3189"/>
                  </a:lnTo>
                  <a:lnTo>
                    <a:pt x="4506" y="3168"/>
                  </a:lnTo>
                  <a:lnTo>
                    <a:pt x="4509" y="3147"/>
                  </a:lnTo>
                  <a:lnTo>
                    <a:pt x="4513" y="3123"/>
                  </a:lnTo>
                  <a:lnTo>
                    <a:pt x="4516" y="3105"/>
                  </a:lnTo>
                  <a:cubicBezTo>
                    <a:pt x="4516" y="3091"/>
                    <a:pt x="4520" y="3074"/>
                    <a:pt x="4520" y="3060"/>
                  </a:cubicBezTo>
                  <a:lnTo>
                    <a:pt x="4523" y="3035"/>
                  </a:lnTo>
                  <a:lnTo>
                    <a:pt x="4527" y="3014"/>
                  </a:lnTo>
                  <a:lnTo>
                    <a:pt x="4527" y="2990"/>
                  </a:lnTo>
                  <a:lnTo>
                    <a:pt x="4527" y="2976"/>
                  </a:lnTo>
                  <a:lnTo>
                    <a:pt x="4513" y="2997"/>
                  </a:lnTo>
                  <a:lnTo>
                    <a:pt x="4478" y="3014"/>
                  </a:lnTo>
                  <a:cubicBezTo>
                    <a:pt x="4396" y="3053"/>
                    <a:pt x="4344" y="3063"/>
                    <a:pt x="4313" y="3063"/>
                  </a:cubicBezTo>
                  <a:cubicBezTo>
                    <a:pt x="4293" y="3063"/>
                    <a:pt x="4281" y="3059"/>
                    <a:pt x="4275" y="3056"/>
                  </a:cubicBezTo>
                  <a:lnTo>
                    <a:pt x="4268" y="3053"/>
                  </a:lnTo>
                  <a:lnTo>
                    <a:pt x="4257" y="3049"/>
                  </a:lnTo>
                  <a:cubicBezTo>
                    <a:pt x="4254" y="3046"/>
                    <a:pt x="4250" y="3046"/>
                    <a:pt x="4243" y="3042"/>
                  </a:cubicBezTo>
                  <a:lnTo>
                    <a:pt x="4236" y="3035"/>
                  </a:lnTo>
                  <a:cubicBezTo>
                    <a:pt x="4233" y="3032"/>
                    <a:pt x="4229" y="3028"/>
                    <a:pt x="4226" y="3025"/>
                  </a:cubicBezTo>
                  <a:lnTo>
                    <a:pt x="4219" y="3018"/>
                  </a:lnTo>
                  <a:cubicBezTo>
                    <a:pt x="4215" y="3011"/>
                    <a:pt x="4212" y="3004"/>
                    <a:pt x="4208" y="2997"/>
                  </a:cubicBezTo>
                  <a:cubicBezTo>
                    <a:pt x="4191" y="2948"/>
                    <a:pt x="4180" y="2899"/>
                    <a:pt x="4180" y="2850"/>
                  </a:cubicBezTo>
                  <a:cubicBezTo>
                    <a:pt x="4180" y="2829"/>
                    <a:pt x="4180" y="2804"/>
                    <a:pt x="4177" y="2783"/>
                  </a:cubicBezTo>
                  <a:cubicBezTo>
                    <a:pt x="4173" y="2654"/>
                    <a:pt x="4166" y="2493"/>
                    <a:pt x="4089" y="2419"/>
                  </a:cubicBezTo>
                  <a:cubicBezTo>
                    <a:pt x="4002" y="2332"/>
                    <a:pt x="3988" y="2209"/>
                    <a:pt x="3974" y="2104"/>
                  </a:cubicBezTo>
                  <a:cubicBezTo>
                    <a:pt x="3963" y="2006"/>
                    <a:pt x="3953" y="1947"/>
                    <a:pt x="3918" y="1929"/>
                  </a:cubicBezTo>
                  <a:cubicBezTo>
                    <a:pt x="3788" y="1873"/>
                    <a:pt x="3655" y="1691"/>
                    <a:pt x="3641" y="1547"/>
                  </a:cubicBezTo>
                  <a:cubicBezTo>
                    <a:pt x="3627" y="1477"/>
                    <a:pt x="3655" y="1407"/>
                    <a:pt x="3708" y="1365"/>
                  </a:cubicBezTo>
                  <a:cubicBezTo>
                    <a:pt x="3746" y="1337"/>
                    <a:pt x="3750" y="1292"/>
                    <a:pt x="3746" y="1218"/>
                  </a:cubicBezTo>
                  <a:cubicBezTo>
                    <a:pt x="3743" y="1141"/>
                    <a:pt x="3739" y="1047"/>
                    <a:pt x="3820" y="980"/>
                  </a:cubicBezTo>
                  <a:lnTo>
                    <a:pt x="3823" y="973"/>
                  </a:lnTo>
                  <a:cubicBezTo>
                    <a:pt x="3813" y="963"/>
                    <a:pt x="3792" y="949"/>
                    <a:pt x="3774" y="935"/>
                  </a:cubicBezTo>
                  <a:cubicBezTo>
                    <a:pt x="3704" y="886"/>
                    <a:pt x="3641" y="830"/>
                    <a:pt x="3585" y="763"/>
                  </a:cubicBezTo>
                  <a:cubicBezTo>
                    <a:pt x="3491" y="648"/>
                    <a:pt x="3505" y="518"/>
                    <a:pt x="3519" y="413"/>
                  </a:cubicBezTo>
                  <a:cubicBezTo>
                    <a:pt x="3529" y="301"/>
                    <a:pt x="3533" y="238"/>
                    <a:pt x="3466" y="189"/>
                  </a:cubicBezTo>
                  <a:cubicBezTo>
                    <a:pt x="3456" y="182"/>
                    <a:pt x="3442" y="172"/>
                    <a:pt x="3431" y="161"/>
                  </a:cubicBezTo>
                  <a:lnTo>
                    <a:pt x="3421" y="151"/>
                  </a:lnTo>
                  <a:lnTo>
                    <a:pt x="3403" y="133"/>
                  </a:lnTo>
                  <a:lnTo>
                    <a:pt x="3386" y="119"/>
                  </a:lnTo>
                  <a:lnTo>
                    <a:pt x="3375" y="109"/>
                  </a:lnTo>
                  <a:cubicBezTo>
                    <a:pt x="3347" y="74"/>
                    <a:pt x="3319" y="39"/>
                    <a:pt x="329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26" name="Google Shape;5440;p79">
              <a:extLst>
                <a:ext uri="{C060F359-5EAC-48CF-B065-15F4C853D140}">
                  <a16:creationId xmlns:a16="http://schemas.microsoft.com/office/drawing/2010/main" id="{FDC96185-C1E8-45DA-BF7A-5081E78E4CB6}"/>
                </a:ext>
              </a:extLst>
            </p:cNvPr>
            <p:cNvSpPr/>
            <p:nvPr/>
          </p:nvSpPr>
          <p:spPr>
            <a:xfrm rot="0">
              <a:off x="1538223" y="2504929"/>
              <a:ext cx="4671" cy="855"/>
            </a:xfrm>
            <a:custGeom>
              <a:avLst/>
              <a:gdLst/>
              <a:ahLst/>
              <a:cxnLst/>
              <a:rect b="b" l="0" r="r" t="0"/>
              <a:pathLst>
                <a:path h="63" w="344">
                  <a:moveTo>
                    <a:pt x="97" y="0"/>
                  </a:moveTo>
                  <a:cubicBezTo>
                    <a:pt x="64" y="0"/>
                    <a:pt x="32" y="1"/>
                    <a:pt x="0" y="3"/>
                  </a:cubicBezTo>
                  <a:lnTo>
                    <a:pt x="63" y="20"/>
                  </a:lnTo>
                  <a:cubicBezTo>
                    <a:pt x="101" y="31"/>
                    <a:pt x="198" y="62"/>
                    <a:pt x="265" y="62"/>
                  </a:cubicBezTo>
                  <a:cubicBezTo>
                    <a:pt x="285" y="62"/>
                    <a:pt x="303" y="59"/>
                    <a:pt x="315" y="52"/>
                  </a:cubicBezTo>
                  <a:cubicBezTo>
                    <a:pt x="333" y="45"/>
                    <a:pt x="340" y="31"/>
                    <a:pt x="343" y="13"/>
                  </a:cubicBezTo>
                  <a:lnTo>
                    <a:pt x="336" y="13"/>
                  </a:lnTo>
                  <a:lnTo>
                    <a:pt x="319" y="10"/>
                  </a:lnTo>
                  <a:lnTo>
                    <a:pt x="294" y="6"/>
                  </a:lnTo>
                  <a:lnTo>
                    <a:pt x="280" y="6"/>
                  </a:lnTo>
                  <a:lnTo>
                    <a:pt x="245" y="3"/>
                  </a:lnTo>
                  <a:lnTo>
                    <a:pt x="193" y="3"/>
                  </a:lnTo>
                  <a:cubicBezTo>
                    <a:pt x="161" y="1"/>
                    <a:pt x="129" y="0"/>
                    <a:pt x="9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27" name="Google Shape;5441;p79">
              <a:extLst>
                <a:ext uri="{6A8914D2-17A5-4564-9118-947EEB2A73E0}">
                  <a16:creationId xmlns:a16="http://schemas.microsoft.com/office/drawing/2010/main" id="{917FCB2A-C738-44A1-8B8A-D44CF48ECA93}"/>
                </a:ext>
              </a:extLst>
            </p:cNvPr>
            <p:cNvSpPr/>
            <p:nvPr/>
          </p:nvSpPr>
          <p:spPr>
            <a:xfrm rot="0">
              <a:off x="1490593" y="2404157"/>
              <a:ext cx="3476" cy="4236"/>
            </a:xfrm>
            <a:custGeom>
              <a:avLst/>
              <a:gdLst/>
              <a:ahLst/>
              <a:cxnLst/>
              <a:rect b="b" l="0" r="r" t="0"/>
              <a:pathLst>
                <a:path h="312" w="256">
                  <a:moveTo>
                    <a:pt x="42" y="0"/>
                  </a:moveTo>
                  <a:cubicBezTo>
                    <a:pt x="32" y="0"/>
                    <a:pt x="21" y="2"/>
                    <a:pt x="11" y="7"/>
                  </a:cubicBezTo>
                  <a:lnTo>
                    <a:pt x="0" y="10"/>
                  </a:lnTo>
                  <a:cubicBezTo>
                    <a:pt x="25" y="52"/>
                    <a:pt x="56" y="87"/>
                    <a:pt x="88" y="122"/>
                  </a:cubicBezTo>
                  <a:cubicBezTo>
                    <a:pt x="144" y="178"/>
                    <a:pt x="189" y="241"/>
                    <a:pt x="221" y="311"/>
                  </a:cubicBezTo>
                  <a:lnTo>
                    <a:pt x="224" y="308"/>
                  </a:lnTo>
                  <a:cubicBezTo>
                    <a:pt x="256" y="262"/>
                    <a:pt x="235" y="168"/>
                    <a:pt x="179" y="91"/>
                  </a:cubicBezTo>
                  <a:cubicBezTo>
                    <a:pt x="144" y="44"/>
                    <a:pt x="93" y="0"/>
                    <a:pt x="4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28" name="Google Shape;5442;p79">
              <a:extLst>
                <a:ext uri="{51645410-54DC-4772-A6A0-947B222F0EAF}">
                  <a16:creationId xmlns:a16="http://schemas.microsoft.com/office/drawing/2010/main" id="{AEBC23CD-0A43-4B5B-863A-B5EFF97115FC}"/>
                </a:ext>
              </a:extLst>
            </p:cNvPr>
            <p:cNvSpPr/>
            <p:nvPr/>
          </p:nvSpPr>
          <p:spPr>
            <a:xfrm rot="0">
              <a:off x="1481225" y="2421915"/>
              <a:ext cx="163" cy="869"/>
            </a:xfrm>
            <a:custGeom>
              <a:avLst/>
              <a:gdLst/>
              <a:ahLst/>
              <a:cxnLst/>
              <a:rect b="b" l="0" r="r" t="0"/>
              <a:pathLst>
                <a:path h="64" w="12">
                  <a:moveTo>
                    <a:pt x="11" y="1"/>
                  </a:moveTo>
                  <a:lnTo>
                    <a:pt x="11" y="1"/>
                  </a:lnTo>
                  <a:cubicBezTo>
                    <a:pt x="8" y="15"/>
                    <a:pt x="1" y="25"/>
                    <a:pt x="1" y="39"/>
                  </a:cubicBezTo>
                  <a:cubicBezTo>
                    <a:pt x="1" y="46"/>
                    <a:pt x="1" y="53"/>
                    <a:pt x="4" y="64"/>
                  </a:cubicBezTo>
                  <a:lnTo>
                    <a:pt x="4" y="57"/>
                  </a:lnTo>
                  <a:cubicBezTo>
                    <a:pt x="4" y="36"/>
                    <a:pt x="8" y="18"/>
                    <a:pt x="1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29" name="Google Shape;5443;p79">
              <a:extLst>
                <a:ext uri="{64E176BB-E6A2-4479-B14C-4D9031F8ADCF}">
                  <a16:creationId xmlns:a16="http://schemas.microsoft.com/office/drawing/2010/main" id="{0375A427-1052-498F-9009-0F65DD6A847E}"/>
                </a:ext>
              </a:extLst>
            </p:cNvPr>
            <p:cNvSpPr/>
            <p:nvPr/>
          </p:nvSpPr>
          <p:spPr>
            <a:xfrm rot="0">
              <a:off x="1543206" y="2219000"/>
              <a:ext cx="14" cy="204"/>
            </a:xfrm>
            <a:custGeom>
              <a:avLst/>
              <a:gdLst/>
              <a:ahLst/>
              <a:cxnLst/>
              <a:rect b="b" l="0" r="r" t="0"/>
              <a:pathLst>
                <a:path h="15" w="1">
                  <a:moveTo>
                    <a:pt x="1" y="15"/>
                  </a:moveTo>
                  <a:lnTo>
                    <a:pt x="1" y="1"/>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30" name="Google Shape;5444;p79">
              <a:extLst>
                <a:ext uri="{C82E25B0-F40A-4E0F-B618-368C9AAA8397}">
                  <a16:creationId xmlns:a16="http://schemas.microsoft.com/office/drawing/2010/main" id="{1BF0712B-CC11-4FE5-80DC-8833EE7E765A}"/>
                </a:ext>
              </a:extLst>
            </p:cNvPr>
            <p:cNvSpPr/>
            <p:nvPr/>
          </p:nvSpPr>
          <p:spPr>
            <a:xfrm rot="0">
              <a:off x="1542350" y="2224132"/>
              <a:ext cx="68" cy="299"/>
            </a:xfrm>
            <a:custGeom>
              <a:avLst/>
              <a:gdLst/>
              <a:ahLst/>
              <a:cxnLst/>
              <a:rect b="b" l="0" r="r" t="0"/>
              <a:pathLst>
                <a:path h="22" w="5">
                  <a:moveTo>
                    <a:pt x="4" y="1"/>
                  </a:moveTo>
                  <a:lnTo>
                    <a:pt x="1"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31" name="Google Shape;5445;p79">
              <a:extLst>
                <a:ext uri="{018D8F95-ECC4-4453-9872-44B2FF0AA55E}">
                  <a16:creationId xmlns:a16="http://schemas.microsoft.com/office/drawing/2010/main" id="{A91651D5-8D88-4221-96DA-B75FDDF38181}"/>
                </a:ext>
              </a:extLst>
            </p:cNvPr>
            <p:cNvSpPr/>
            <p:nvPr/>
          </p:nvSpPr>
          <p:spPr>
            <a:xfrm rot="0">
              <a:off x="1542446" y="2223617"/>
              <a:ext cx="109" cy="434"/>
            </a:xfrm>
            <a:custGeom>
              <a:avLst/>
              <a:gdLst/>
              <a:ahLst/>
              <a:cxnLst/>
              <a:rect b="b" l="0" r="r" t="0"/>
              <a:pathLst>
                <a:path h="32" w="8">
                  <a:moveTo>
                    <a:pt x="8" y="0"/>
                  </a:moveTo>
                  <a:cubicBezTo>
                    <a:pt x="4" y="11"/>
                    <a:pt x="1" y="21"/>
                    <a:pt x="1" y="32"/>
                  </a:cubicBezTo>
                  <a:cubicBezTo>
                    <a:pt x="1" y="21"/>
                    <a:pt x="4" y="11"/>
                    <a:pt x="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32" name="Google Shape;5446;p79">
              <a:extLst>
                <a:ext uri="{DF364F5C-4CDB-4666-AADC-AE0C4F4193C9}">
                  <a16:creationId xmlns:a16="http://schemas.microsoft.com/office/drawing/2010/main" id="{1C9A445B-5D90-4EFF-8B01-2488E3D7FDEB}"/>
                </a:ext>
              </a:extLst>
            </p:cNvPr>
            <p:cNvSpPr/>
            <p:nvPr/>
          </p:nvSpPr>
          <p:spPr>
            <a:xfrm rot="0">
              <a:off x="1542256" y="2224512"/>
              <a:ext cx="68" cy="204"/>
            </a:xfrm>
            <a:custGeom>
              <a:avLst/>
              <a:gdLst/>
              <a:ahLst/>
              <a:cxnLst/>
              <a:rect b="b" l="0" r="r" t="0"/>
              <a:pathLst>
                <a:path h="15" w="5">
                  <a:moveTo>
                    <a:pt x="4" y="1"/>
                  </a:moveTo>
                  <a:lnTo>
                    <a:pt x="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33" name="Google Shape;5447;p79">
              <a:extLst>
                <a:ext uri="{2491CEC3-FA4E-4CC1-ADAB-2D83372665D5}">
                  <a16:creationId xmlns:a16="http://schemas.microsoft.com/office/drawing/2010/main" id="{37F8B6DD-5F4B-4433-9F34-B3494B65CA55}"/>
                </a:ext>
              </a:extLst>
            </p:cNvPr>
            <p:cNvSpPr/>
            <p:nvPr/>
          </p:nvSpPr>
          <p:spPr>
            <a:xfrm rot="0">
              <a:off x="1542066" y="2225137"/>
              <a:ext cx="68" cy="204"/>
            </a:xfrm>
            <a:custGeom>
              <a:avLst/>
              <a:gdLst/>
              <a:ahLst/>
              <a:cxnLst/>
              <a:rect b="b" l="0" r="r" t="0"/>
              <a:pathLst>
                <a:path h="15" w="5">
                  <a:moveTo>
                    <a:pt x="4" y="0"/>
                  </a:moveTo>
                  <a:lnTo>
                    <a:pt x="1"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34" name="Google Shape;5448;p79">
              <a:extLst>
                <a:ext uri="{EEDAF47D-D48E-4FC2-B552-0834F780EF03}">
                  <a16:creationId xmlns:a16="http://schemas.microsoft.com/office/drawing/2010/main" id="{188F950A-E542-40A7-B137-2C124DE32C51}"/>
                </a:ext>
              </a:extLst>
            </p:cNvPr>
            <p:cNvSpPr/>
            <p:nvPr/>
          </p:nvSpPr>
          <p:spPr>
            <a:xfrm rot="0">
              <a:off x="1532466" y="2238157"/>
              <a:ext cx="1873" cy="6381"/>
            </a:xfrm>
            <a:custGeom>
              <a:avLst/>
              <a:gdLst/>
              <a:ahLst/>
              <a:cxnLst/>
              <a:rect b="b" l="0" r="r" t="0"/>
              <a:pathLst>
                <a:path h="470" w="138">
                  <a:moveTo>
                    <a:pt x="74" y="256"/>
                  </a:moveTo>
                  <a:cubicBezTo>
                    <a:pt x="106" y="323"/>
                    <a:pt x="127" y="396"/>
                    <a:pt x="137" y="470"/>
                  </a:cubicBezTo>
                  <a:cubicBezTo>
                    <a:pt x="127" y="396"/>
                    <a:pt x="106" y="323"/>
                    <a:pt x="74" y="256"/>
                  </a:cubicBezTo>
                  <a:cubicBezTo>
                    <a:pt x="36" y="162"/>
                    <a:pt x="1" y="67"/>
                    <a:pt x="18" y="1"/>
                  </a:cubicBezTo>
                  <a:cubicBezTo>
                    <a:pt x="1" y="67"/>
                    <a:pt x="36" y="162"/>
                    <a:pt x="74" y="25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35" name="Google Shape;5449;p79">
              <a:extLst>
                <a:ext uri="{29709189-C957-4EB2-92CB-E5F2EB3E78F7}">
                  <a16:creationId xmlns:a16="http://schemas.microsoft.com/office/drawing/2010/main" id="{EA942682-556B-43ED-A2F0-B9C252BB9965}"/>
                </a:ext>
              </a:extLst>
            </p:cNvPr>
            <p:cNvSpPr/>
            <p:nvPr/>
          </p:nvSpPr>
          <p:spPr>
            <a:xfrm rot="0">
              <a:off x="1542161" y="2224893"/>
              <a:ext cx="68" cy="163"/>
            </a:xfrm>
            <a:custGeom>
              <a:avLst/>
              <a:gdLst/>
              <a:ahLst/>
              <a:cxnLst/>
              <a:rect b="b" l="0" r="r" t="0"/>
              <a:pathLst>
                <a:path h="12" w="5">
                  <a:moveTo>
                    <a:pt x="4"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36" name="Google Shape;5450;p79">
              <a:extLst>
                <a:ext uri="{072DD387-B912-4E99-839F-7C0B030E862D}">
                  <a16:creationId xmlns:a16="http://schemas.microsoft.com/office/drawing/2010/main" id="{E47D29CE-B8E1-43CD-BC5C-0A2D6F33738B}"/>
                </a:ext>
              </a:extLst>
            </p:cNvPr>
            <p:cNvSpPr/>
            <p:nvPr/>
          </p:nvSpPr>
          <p:spPr>
            <a:xfrm rot="0">
              <a:off x="1543016" y="2220141"/>
              <a:ext cx="68" cy="584"/>
            </a:xfrm>
            <a:custGeom>
              <a:avLst/>
              <a:gdLst/>
              <a:ahLst/>
              <a:cxnLst/>
              <a:rect b="b" l="0" r="r" t="0"/>
              <a:pathLst>
                <a:path h="43" w="5">
                  <a:moveTo>
                    <a:pt x="4" y="1"/>
                  </a:moveTo>
                  <a:cubicBezTo>
                    <a:pt x="4" y="15"/>
                    <a:pt x="1" y="29"/>
                    <a:pt x="1" y="43"/>
                  </a:cubicBezTo>
                  <a:cubicBezTo>
                    <a:pt x="1" y="29"/>
                    <a:pt x="4" y="15"/>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37" name="Google Shape;5451;p79">
              <a:extLst>
                <a:ext uri="{AC8AE2CF-1B4F-4B2D-9805-09E3E8A69300}">
                  <a16:creationId xmlns:a16="http://schemas.microsoft.com/office/drawing/2010/main" id="{5254F310-F315-4AD8-B610-B52FD700AD58}"/>
                </a:ext>
              </a:extLst>
            </p:cNvPr>
            <p:cNvSpPr/>
            <p:nvPr/>
          </p:nvSpPr>
          <p:spPr>
            <a:xfrm rot="0">
              <a:off x="1531611" y="2504575"/>
              <a:ext cx="204" cy="299"/>
            </a:xfrm>
            <a:custGeom>
              <a:avLst/>
              <a:gdLst/>
              <a:ahLst/>
              <a:cxnLst/>
              <a:rect b="b" l="0" r="r" t="0"/>
              <a:pathLst>
                <a:path h="22" w="15">
                  <a:moveTo>
                    <a:pt x="15" y="22"/>
                  </a:moveTo>
                  <a:cubicBezTo>
                    <a:pt x="8" y="15"/>
                    <a:pt x="4" y="8"/>
                    <a:pt x="1" y="1"/>
                  </a:cubicBezTo>
                  <a:cubicBezTo>
                    <a:pt x="4" y="8"/>
                    <a:pt x="8" y="15"/>
                    <a:pt x="15"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38" name="Google Shape;5452;p79">
              <a:extLst>
                <a:ext uri="{7F8185BD-A9C6-4E0B-BB06-95127DD9FDC4}">
                  <a16:creationId xmlns:a16="http://schemas.microsoft.com/office/drawing/2010/main" id="{2B271D85-75DE-488B-AADB-32C3CB6476CF}"/>
                </a:ext>
              </a:extLst>
            </p:cNvPr>
            <p:cNvSpPr/>
            <p:nvPr/>
          </p:nvSpPr>
          <p:spPr>
            <a:xfrm rot="0">
              <a:off x="1508556" y="2474447"/>
              <a:ext cx="1059" cy="149"/>
            </a:xfrm>
            <a:custGeom>
              <a:avLst/>
              <a:gdLst/>
              <a:ahLst/>
              <a:cxnLst/>
              <a:rect b="b" l="0" r="r" t="0"/>
              <a:pathLst>
                <a:path h="11" w="78">
                  <a:moveTo>
                    <a:pt x="78" y="7"/>
                  </a:moveTo>
                  <a:lnTo>
                    <a:pt x="78" y="7"/>
                  </a:lnTo>
                  <a:cubicBezTo>
                    <a:pt x="53" y="11"/>
                    <a:pt x="25" y="7"/>
                    <a:pt x="1" y="0"/>
                  </a:cubicBezTo>
                  <a:cubicBezTo>
                    <a:pt x="25" y="7"/>
                    <a:pt x="53" y="11"/>
                    <a:pt x="78"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39" name="Google Shape;5453;p79">
              <a:extLst>
                <a:ext uri="{B0FF7794-37B4-433B-928E-F8C2C2C424DE}">
                  <a16:creationId xmlns:a16="http://schemas.microsoft.com/office/drawing/2010/main" id="{884301AB-E375-41AA-B78A-5B15F96CFB4B}"/>
                </a:ext>
              </a:extLst>
            </p:cNvPr>
            <p:cNvSpPr/>
            <p:nvPr/>
          </p:nvSpPr>
          <p:spPr>
            <a:xfrm rot="0">
              <a:off x="1542921" y="2220955"/>
              <a:ext cx="68" cy="339"/>
            </a:xfrm>
            <a:custGeom>
              <a:avLst/>
              <a:gdLst/>
              <a:ahLst/>
              <a:cxnLst/>
              <a:rect b="b" l="0" r="r" t="0"/>
              <a:pathLst>
                <a:path h="25" w="5">
                  <a:moveTo>
                    <a:pt x="4" y="0"/>
                  </a:moveTo>
                  <a:lnTo>
                    <a:pt x="1"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40" name="Google Shape;5454;p79">
              <a:extLst>
                <a:ext uri="{12D5EAB1-CB11-4C9B-89B6-170638C4B4BA}">
                  <a16:creationId xmlns:a16="http://schemas.microsoft.com/office/drawing/2010/main" id="{BC5B9F7D-F07A-4406-99FE-76383211441F}"/>
                </a:ext>
              </a:extLst>
            </p:cNvPr>
            <p:cNvSpPr/>
            <p:nvPr/>
          </p:nvSpPr>
          <p:spPr>
            <a:xfrm rot="0">
              <a:off x="1532996" y="2505105"/>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41" name="Google Shape;5455;p79">
              <a:extLst>
                <a:ext uri="{833216E4-9763-4530-9316-52D9887394FC}">
                  <a16:creationId xmlns:a16="http://schemas.microsoft.com/office/drawing/2010/main" id="{B316D540-F4BC-4B6F-A925-0B8A76253E11}"/>
                </a:ext>
              </a:extLst>
            </p:cNvPr>
            <p:cNvSpPr/>
            <p:nvPr/>
          </p:nvSpPr>
          <p:spPr>
            <a:xfrm rot="0">
              <a:off x="1542826" y="2221566"/>
              <a:ext cx="68" cy="299"/>
            </a:xfrm>
            <a:custGeom>
              <a:avLst/>
              <a:gdLst/>
              <a:ahLst/>
              <a:cxnLst/>
              <a:rect b="b" l="0" r="r" t="0"/>
              <a:pathLst>
                <a:path h="22" w="5">
                  <a:moveTo>
                    <a:pt x="4" y="1"/>
                  </a:moveTo>
                  <a:lnTo>
                    <a:pt x="1"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42" name="Google Shape;5456;p79">
              <a:extLst>
                <a:ext uri="{C3905BCA-2DC4-4DCA-95AA-F54DABD8DE71}">
                  <a16:creationId xmlns:a16="http://schemas.microsoft.com/office/drawing/2010/main" id="{99649823-0A72-4669-B61D-C2FC47138239}"/>
                </a:ext>
              </a:extLst>
            </p:cNvPr>
            <p:cNvSpPr/>
            <p:nvPr/>
          </p:nvSpPr>
          <p:spPr>
            <a:xfrm rot="0">
              <a:off x="1540830" y="2504861"/>
              <a:ext cx="638" cy="68"/>
            </a:xfrm>
            <a:custGeom>
              <a:avLst/>
              <a:gdLst/>
              <a:ahLst/>
              <a:cxnLst/>
              <a:rect b="b" l="0" r="r" t="0"/>
              <a:pathLst>
                <a:path h="5" w="47">
                  <a:moveTo>
                    <a:pt x="1" y="1"/>
                  </a:moveTo>
                  <a:lnTo>
                    <a:pt x="46"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43" name="Google Shape;5457;p79">
              <a:extLst>
                <a:ext uri="{0BF88CD8-906F-401C-99CD-E05120FA0E41}">
                  <a16:creationId xmlns:a16="http://schemas.microsoft.com/office/drawing/2010/main" id="{A1B64D2D-2A69-4C67-83C3-60B860B9B15C}"/>
                </a:ext>
              </a:extLst>
            </p:cNvPr>
            <p:cNvSpPr/>
            <p:nvPr/>
          </p:nvSpPr>
          <p:spPr>
            <a:xfrm rot="0">
              <a:off x="1543111" y="2219530"/>
              <a:ext cx="68" cy="299"/>
            </a:xfrm>
            <a:custGeom>
              <a:avLst/>
              <a:gdLst/>
              <a:ahLst/>
              <a:cxnLst/>
              <a:rect b="b" l="0" r="r" t="0"/>
              <a:pathLst>
                <a:path h="22" w="5">
                  <a:moveTo>
                    <a:pt x="4" y="0"/>
                  </a:moveTo>
                  <a:lnTo>
                    <a:pt x="1"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44" name="Google Shape;5458;p79">
              <a:extLst>
                <a:ext uri="{F4B4C222-47BD-4398-A0BB-10041A8CDBAF}">
                  <a16:creationId xmlns:a16="http://schemas.microsoft.com/office/drawing/2010/main" id="{98D19746-8572-4604-97FD-CB20C30530CC}"/>
                </a:ext>
              </a:extLst>
            </p:cNvPr>
            <p:cNvSpPr/>
            <p:nvPr/>
          </p:nvSpPr>
          <p:spPr>
            <a:xfrm rot="0">
              <a:off x="1508516" y="2416173"/>
              <a:ext cx="149" cy="1059"/>
            </a:xfrm>
            <a:custGeom>
              <a:avLst/>
              <a:gdLst/>
              <a:ahLst/>
              <a:cxnLst/>
              <a:rect b="b" l="0" r="r" t="0"/>
              <a:pathLst>
                <a:path h="78" w="11">
                  <a:moveTo>
                    <a:pt x="0" y="77"/>
                  </a:moveTo>
                  <a:cubicBezTo>
                    <a:pt x="0" y="49"/>
                    <a:pt x="4" y="25"/>
                    <a:pt x="11" y="0"/>
                  </a:cubicBezTo>
                  <a:cubicBezTo>
                    <a:pt x="4" y="25"/>
                    <a:pt x="0" y="49"/>
                    <a:pt x="0" y="7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45" name="Google Shape;5459;p79">
              <a:extLst>
                <a:ext uri="{695F2F2A-DFA2-4BCC-85E7-465DE12046F0}">
                  <a16:creationId xmlns:a16="http://schemas.microsoft.com/office/drawing/2010/main" id="{B586C7B6-A32E-497A-9E78-1ED42F6191DD}"/>
                </a:ext>
              </a:extLst>
            </p:cNvPr>
            <p:cNvSpPr/>
            <p:nvPr/>
          </p:nvSpPr>
          <p:spPr>
            <a:xfrm rot="0">
              <a:off x="1512738" y="2402867"/>
              <a:ext cx="68" cy="244"/>
            </a:xfrm>
            <a:custGeom>
              <a:avLst/>
              <a:gdLst/>
              <a:ahLst/>
              <a:cxnLst/>
              <a:rect b="b" l="0" r="r" t="0"/>
              <a:pathLst>
                <a:path h="18" w="5">
                  <a:moveTo>
                    <a:pt x="1" y="18"/>
                  </a:moveTo>
                  <a:lnTo>
                    <a:pt x="1" y="18"/>
                  </a:lnTo>
                  <a:cubicBezTo>
                    <a:pt x="4" y="11"/>
                    <a:pt x="4" y="7"/>
                    <a:pt x="4" y="0"/>
                  </a:cubicBezTo>
                  <a:cubicBezTo>
                    <a:pt x="4" y="7"/>
                    <a:pt x="4" y="11"/>
                    <a:pt x="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46" name="Google Shape;5460;p79">
              <a:extLst>
                <a:ext uri="{7EB3D276-5A03-4BF1-952D-83BF41F9A39E}">
                  <a16:creationId xmlns:a16="http://schemas.microsoft.com/office/drawing/2010/main" id="{1A3DE1E4-F1C1-41D8-8F4B-4F51FA87DE5E}"/>
                </a:ext>
              </a:extLst>
            </p:cNvPr>
            <p:cNvSpPr/>
            <p:nvPr/>
          </p:nvSpPr>
          <p:spPr>
            <a:xfrm rot="0">
              <a:off x="1507660" y="2400396"/>
              <a:ext cx="3910" cy="1724"/>
            </a:xfrm>
            <a:custGeom>
              <a:avLst/>
              <a:gdLst/>
              <a:ahLst/>
              <a:cxnLst/>
              <a:rect b="b" l="0" r="r" t="0"/>
              <a:pathLst>
                <a:path h="127" w="288">
                  <a:moveTo>
                    <a:pt x="287" y="91"/>
                  </a:moveTo>
                  <a:cubicBezTo>
                    <a:pt x="168" y="126"/>
                    <a:pt x="56" y="91"/>
                    <a:pt x="0" y="0"/>
                  </a:cubicBezTo>
                  <a:cubicBezTo>
                    <a:pt x="56" y="91"/>
                    <a:pt x="168" y="126"/>
                    <a:pt x="287" y="9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47" name="Google Shape;5461;p79">
              <a:extLst>
                <a:ext uri="{E991903A-DEA5-4433-A0EE-E5F2F3A240B5}">
                  <a16:creationId xmlns:a16="http://schemas.microsoft.com/office/drawing/2010/main" id="{A318B1EB-8CF3-4281-BF1B-575FC2719001}"/>
                </a:ext>
              </a:extLst>
            </p:cNvPr>
            <p:cNvSpPr/>
            <p:nvPr/>
          </p:nvSpPr>
          <p:spPr>
            <a:xfrm rot="0">
              <a:off x="1542541" y="2223141"/>
              <a:ext cx="109" cy="339"/>
            </a:xfrm>
            <a:custGeom>
              <a:avLst/>
              <a:gdLst/>
              <a:ahLst/>
              <a:cxnLst/>
              <a:rect b="b" l="0" r="r" t="0"/>
              <a:pathLst>
                <a:path h="25" w="8">
                  <a:moveTo>
                    <a:pt x="8" y="0"/>
                  </a:moveTo>
                  <a:lnTo>
                    <a:pt x="1"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48" name="Google Shape;5462;p79">
              <a:extLst>
                <a:ext uri="{9DD3400C-CABE-4AD3-8061-15411228996F}">
                  <a16:creationId xmlns:a16="http://schemas.microsoft.com/office/drawing/2010/main" id="{662C5817-C2BB-4715-8038-923CDDCD7A5E}"/>
                </a:ext>
              </a:extLst>
            </p:cNvPr>
            <p:cNvSpPr/>
            <p:nvPr/>
          </p:nvSpPr>
          <p:spPr>
            <a:xfrm rot="0">
              <a:off x="1542785" y="2222137"/>
              <a:ext cx="54" cy="299"/>
            </a:xfrm>
            <a:custGeom>
              <a:avLst/>
              <a:gdLst/>
              <a:ahLst/>
              <a:cxnLst/>
              <a:rect b="b" l="0" r="r" t="0"/>
              <a:pathLst>
                <a:path h="22" w="4">
                  <a:moveTo>
                    <a:pt x="4" y="1"/>
                  </a:moveTo>
                  <a:lnTo>
                    <a:pt x="0"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49" name="Google Shape;5463;p79">
              <a:extLst>
                <a:ext uri="{DBD0D670-90DF-4843-BD4D-572521105387}">
                  <a16:creationId xmlns:a16="http://schemas.microsoft.com/office/drawing/2010/main" id="{6136FA3F-FFE1-47AF-9A15-D07D43360B68}"/>
                </a:ext>
              </a:extLst>
            </p:cNvPr>
            <p:cNvSpPr/>
            <p:nvPr/>
          </p:nvSpPr>
          <p:spPr>
            <a:xfrm rot="0">
              <a:off x="1541589" y="2504914"/>
              <a:ext cx="448" cy="54"/>
            </a:xfrm>
            <a:custGeom>
              <a:avLst/>
              <a:gdLst/>
              <a:ahLst/>
              <a:cxnLst/>
              <a:rect b="b" l="0" r="r" t="0"/>
              <a:pathLst>
                <a:path h="4" w="33">
                  <a:moveTo>
                    <a:pt x="1" y="0"/>
                  </a:moveTo>
                  <a:lnTo>
                    <a:pt x="32"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50" name="Google Shape;5464;p79">
              <a:extLst>
                <a:ext uri="{DC8918B0-1455-486F-A70E-1D232A68C9F9}">
                  <a16:creationId xmlns:a16="http://schemas.microsoft.com/office/drawing/2010/main" id="{ED597986-79A9-4354-8149-8DFF5218E8FA}"/>
                </a:ext>
              </a:extLst>
            </p:cNvPr>
            <p:cNvSpPr/>
            <p:nvPr/>
          </p:nvSpPr>
          <p:spPr>
            <a:xfrm rot="0">
              <a:off x="1542636" y="2222666"/>
              <a:ext cx="109" cy="299"/>
            </a:xfrm>
            <a:custGeom>
              <a:avLst/>
              <a:gdLst/>
              <a:ahLst/>
              <a:cxnLst/>
              <a:rect b="b" l="0" r="r" t="0"/>
              <a:pathLst>
                <a:path h="22" w="8">
                  <a:moveTo>
                    <a:pt x="8" y="0"/>
                  </a:moveTo>
                  <a:lnTo>
                    <a:pt x="1"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51" name="Google Shape;5465;p79">
              <a:extLst>
                <a:ext uri="{96EFD5B3-6B12-4507-B7A8-7F09A3F694BB}">
                  <a16:creationId xmlns:a16="http://schemas.microsoft.com/office/drawing/2010/main" id="{B7440556-14D3-4738-AAB0-8D0C9A3AA4B7}"/>
                </a:ext>
              </a:extLst>
            </p:cNvPr>
            <p:cNvSpPr/>
            <p:nvPr/>
          </p:nvSpPr>
          <p:spPr>
            <a:xfrm rot="0">
              <a:off x="1514977" y="2347728"/>
              <a:ext cx="204" cy="1195"/>
            </a:xfrm>
            <a:custGeom>
              <a:avLst/>
              <a:gdLst/>
              <a:ahLst/>
              <a:cxnLst/>
              <a:rect b="b" l="0" r="r" t="0"/>
              <a:pathLst>
                <a:path h="88" w="15">
                  <a:moveTo>
                    <a:pt x="7" y="88"/>
                  </a:moveTo>
                  <a:cubicBezTo>
                    <a:pt x="14" y="60"/>
                    <a:pt x="14" y="28"/>
                    <a:pt x="0" y="0"/>
                  </a:cubicBezTo>
                  <a:cubicBezTo>
                    <a:pt x="14" y="28"/>
                    <a:pt x="14" y="60"/>
                    <a:pt x="7" y="8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52" name="Google Shape;5466;p79">
              <a:extLst>
                <a:ext uri="{0D8C51F1-7523-4EDA-9F83-9359C8D9D995}">
                  <a16:creationId xmlns:a16="http://schemas.microsoft.com/office/drawing/2010/main" id="{E94B7E6C-DE62-4DA2-9E98-F4DDEEAC587F}"/>
                </a:ext>
              </a:extLst>
            </p:cNvPr>
            <p:cNvSpPr/>
            <p:nvPr/>
          </p:nvSpPr>
          <p:spPr>
            <a:xfrm rot="0">
              <a:off x="1530620" y="2480530"/>
              <a:ext cx="1005" cy="24059"/>
            </a:xfrm>
            <a:custGeom>
              <a:avLst/>
              <a:gdLst/>
              <a:ahLst/>
              <a:cxnLst/>
              <a:rect b="b" l="0" r="r" t="0"/>
              <a:pathLst>
                <a:path h="1772" w="74">
                  <a:moveTo>
                    <a:pt x="74" y="1772"/>
                  </a:moveTo>
                  <a:cubicBezTo>
                    <a:pt x="25" y="1681"/>
                    <a:pt x="0" y="1338"/>
                    <a:pt x="63" y="0"/>
                  </a:cubicBezTo>
                  <a:lnTo>
                    <a:pt x="63" y="0"/>
                  </a:lnTo>
                  <a:cubicBezTo>
                    <a:pt x="0" y="1338"/>
                    <a:pt x="25" y="1681"/>
                    <a:pt x="74" y="177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53" name="Google Shape;5467;p79">
              <a:extLst>
                <a:ext uri="{54DBDA8C-84A7-4E23-B951-6D6B58CEA53A}">
                  <a16:creationId xmlns:a16="http://schemas.microsoft.com/office/drawing/2010/main" id="{F8B675F0-4955-48FE-A35A-FA8C8E360A1F}"/>
                </a:ext>
              </a:extLst>
            </p:cNvPr>
            <p:cNvSpPr/>
            <p:nvPr/>
          </p:nvSpPr>
          <p:spPr>
            <a:xfrm rot="0">
              <a:off x="1523858" y="2474867"/>
              <a:ext cx="109" cy="68"/>
            </a:xfrm>
            <a:custGeom>
              <a:avLst/>
              <a:gdLst/>
              <a:ahLst/>
              <a:cxnLst/>
              <a:rect b="b" l="0" r="r" t="0"/>
              <a:pathLst>
                <a:path h="5" w="8">
                  <a:moveTo>
                    <a:pt x="1" y="1"/>
                  </a:moveTo>
                  <a:lnTo>
                    <a:pt x="8"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54" name="Google Shape;5468;p79">
              <a:extLst>
                <a:ext uri="{57487DDD-CF49-4C4C-9F1D-38656A2C71C8}">
                  <a16:creationId xmlns:a16="http://schemas.microsoft.com/office/drawing/2010/main" id="{F66B4F42-0B0D-49F9-B834-91AE66127338}"/>
                </a:ext>
              </a:extLst>
            </p:cNvPr>
            <p:cNvSpPr/>
            <p:nvPr/>
          </p:nvSpPr>
          <p:spPr>
            <a:xfrm rot="0">
              <a:off x="1525243" y="2475723"/>
              <a:ext cx="68" cy="68"/>
            </a:xfrm>
            <a:custGeom>
              <a:avLst/>
              <a:gdLst/>
              <a:ahLst/>
              <a:cxnLst/>
              <a:rect b="b" l="0" r="r" t="0"/>
              <a:pathLst>
                <a:path h="5" w="5">
                  <a:moveTo>
                    <a:pt x="4"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55" name="Google Shape;5469;p79">
              <a:extLst>
                <a:ext uri="{C85DC893-B8C2-436E-A591-5FE31628BC10}">
                  <a16:creationId xmlns:a16="http://schemas.microsoft.com/office/drawing/2010/main" id="{C484C09E-F875-433A-8BCA-7B1751BC77A9}"/>
                </a:ext>
              </a:extLst>
            </p:cNvPr>
            <p:cNvSpPr/>
            <p:nvPr/>
          </p:nvSpPr>
          <p:spPr>
            <a:xfrm rot="0">
              <a:off x="1524483" y="2475247"/>
              <a:ext cx="163" cy="109"/>
            </a:xfrm>
            <a:custGeom>
              <a:avLst/>
              <a:gdLst/>
              <a:ahLst/>
              <a:cxnLst/>
              <a:rect b="b" l="0" r="r" t="0"/>
              <a:pathLst>
                <a:path h="8" w="12">
                  <a:moveTo>
                    <a:pt x="1" y="1"/>
                  </a:moveTo>
                  <a:lnTo>
                    <a:pt x="1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56" name="Google Shape;5470;p79">
              <a:extLst>
                <a:ext uri="{D0A1504E-59CD-4922-9CCD-D54E637F37BE}">
                  <a16:creationId xmlns:a16="http://schemas.microsoft.com/office/drawing/2010/main" id="{3DE4A217-690B-43D6-95D7-12154BB71502}"/>
                </a:ext>
              </a:extLst>
            </p:cNvPr>
            <p:cNvSpPr/>
            <p:nvPr/>
          </p:nvSpPr>
          <p:spPr>
            <a:xfrm rot="0">
              <a:off x="1523057" y="2474487"/>
              <a:ext cx="149" cy="109"/>
            </a:xfrm>
            <a:custGeom>
              <a:avLst/>
              <a:gdLst/>
              <a:ahLst/>
              <a:cxnLst/>
              <a:rect b="b" l="0" r="r" t="0"/>
              <a:pathLst>
                <a:path h="8" w="11">
                  <a:moveTo>
                    <a:pt x="0" y="1"/>
                  </a:moveTo>
                  <a:lnTo>
                    <a:pt x="1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57" name="Google Shape;5471;p79">
              <a:extLst>
                <a:ext uri="{39F4263F-A6D7-42E6-9387-3B851368C0BF}">
                  <a16:creationId xmlns:a16="http://schemas.microsoft.com/office/drawing/2010/main" id="{81D38C49-6A7D-4FFE-9D7A-17AFD23138CB}"/>
                </a:ext>
              </a:extLst>
            </p:cNvPr>
            <p:cNvSpPr/>
            <p:nvPr/>
          </p:nvSpPr>
          <p:spPr>
            <a:xfrm rot="0">
              <a:off x="1495386" y="2453008"/>
              <a:ext cx="1208" cy="2539"/>
            </a:xfrm>
            <a:custGeom>
              <a:avLst/>
              <a:gdLst/>
              <a:ahLst/>
              <a:cxnLst/>
              <a:rect b="b" l="0" r="r" t="0"/>
              <a:pathLst>
                <a:path h="187" w="89">
                  <a:moveTo>
                    <a:pt x="1" y="0"/>
                  </a:moveTo>
                  <a:cubicBezTo>
                    <a:pt x="11" y="70"/>
                    <a:pt x="40" y="134"/>
                    <a:pt x="89" y="186"/>
                  </a:cubicBezTo>
                  <a:cubicBezTo>
                    <a:pt x="40" y="134"/>
                    <a:pt x="11" y="70"/>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58" name="Google Shape;5472;p79">
              <a:extLst>
                <a:ext uri="{486BBBDD-9CD7-4F00-A13B-ED813A3B8509}">
                  <a16:creationId xmlns:a16="http://schemas.microsoft.com/office/drawing/2010/main" id="{0B168D03-F7A7-4ACB-B869-CAEC0AD0074E}"/>
                </a:ext>
              </a:extLst>
            </p:cNvPr>
            <p:cNvSpPr/>
            <p:nvPr/>
          </p:nvSpPr>
          <p:spPr>
            <a:xfrm rot="0">
              <a:off x="1542215" y="2504955"/>
              <a:ext cx="339" cy="68"/>
            </a:xfrm>
            <a:custGeom>
              <a:avLst/>
              <a:gdLst/>
              <a:ahLst/>
              <a:cxnLst/>
              <a:rect b="b" l="0" r="r" t="0"/>
              <a:pathLst>
                <a:path h="5" w="25">
                  <a:moveTo>
                    <a:pt x="0" y="1"/>
                  </a:moveTo>
                  <a:lnTo>
                    <a:pt x="2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59" name="Google Shape;5473;p79">
              <a:extLst>
                <a:ext uri="{0F129D22-1F69-4E4C-9429-367C2E0F3D5F}">
                  <a16:creationId xmlns:a16="http://schemas.microsoft.com/office/drawing/2010/main" id="{550BBF42-2F7E-4868-A4D1-98DC42780390}"/>
                </a:ext>
              </a:extLst>
            </p:cNvPr>
            <p:cNvSpPr/>
            <p:nvPr/>
          </p:nvSpPr>
          <p:spPr>
            <a:xfrm rot="0">
              <a:off x="1531801" y="2504861"/>
              <a:ext cx="542" cy="258"/>
            </a:xfrm>
            <a:custGeom>
              <a:avLst/>
              <a:gdLst/>
              <a:ahLst/>
              <a:cxnLst/>
              <a:rect b="b" l="0" r="r" t="0"/>
              <a:pathLst>
                <a:path h="19" w="40">
                  <a:moveTo>
                    <a:pt x="1" y="1"/>
                  </a:moveTo>
                  <a:cubicBezTo>
                    <a:pt x="11" y="11"/>
                    <a:pt x="25" y="15"/>
                    <a:pt x="39" y="18"/>
                  </a:cubicBezTo>
                  <a:cubicBezTo>
                    <a:pt x="25" y="15"/>
                    <a:pt x="11" y="1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60" name="Google Shape;5474;p79">
              <a:extLst>
                <a:ext uri="{C6167E35-4DE4-465F-BDB2-34CF4B5AC4C7}">
                  <a16:creationId xmlns:a16="http://schemas.microsoft.com/office/drawing/2010/main" id="{7C2910A6-58FC-4B82-8124-585862819B79}"/>
                </a:ext>
              </a:extLst>
            </p:cNvPr>
            <p:cNvSpPr/>
            <p:nvPr/>
          </p:nvSpPr>
          <p:spPr>
            <a:xfrm rot="0">
              <a:off x="1532466" y="2505105"/>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61" name="Google Shape;5475;p79">
              <a:extLst>
                <a:ext uri="{69AEEF63-C74B-468B-9E56-42A2FF576FCC}">
                  <a16:creationId xmlns:a16="http://schemas.microsoft.com/office/drawing/2010/main" id="{9E8CBF25-F415-441D-8CFC-3B7C550D46E7}"/>
                </a:ext>
              </a:extLst>
            </p:cNvPr>
            <p:cNvSpPr/>
            <p:nvPr/>
          </p:nvSpPr>
          <p:spPr>
            <a:xfrm rot="0">
              <a:off x="1532656" y="2505105"/>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62" name="Google Shape;5476;p79">
              <a:extLst>
                <a:ext uri="{98C06984-B532-44AF-8CB1-4A6FA6571103}">
                  <a16:creationId xmlns:a16="http://schemas.microsoft.com/office/drawing/2010/main" id="{5AE117B6-DFAE-4CB8-8FC9-21CCFCBC0C0B}"/>
                </a:ext>
              </a:extLst>
            </p:cNvPr>
            <p:cNvSpPr/>
            <p:nvPr/>
          </p:nvSpPr>
          <p:spPr>
            <a:xfrm rot="0">
              <a:off x="1542785" y="2505105"/>
              <a:ext cx="109" cy="14"/>
            </a:xfrm>
            <a:custGeom>
              <a:avLst/>
              <a:gdLst/>
              <a:ahLst/>
              <a:cxnLst/>
              <a:rect b="b" l="0" r="r" t="0"/>
              <a:pathLst>
                <a:path h="1" w="8">
                  <a:moveTo>
                    <a:pt x="7"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63" name="Google Shape;5477;p79">
              <a:extLst>
                <a:ext uri="{475CDD78-2E27-4F9B-A44A-06D83C5DE086}">
                  <a16:creationId xmlns:a16="http://schemas.microsoft.com/office/drawing/2010/main" id="{4FE5FA5C-8302-4BE7-9F75-0925D22E904D}"/>
                </a:ext>
              </a:extLst>
            </p:cNvPr>
            <p:cNvSpPr/>
            <p:nvPr/>
          </p:nvSpPr>
          <p:spPr>
            <a:xfrm rot="0">
              <a:off x="1522296" y="2306412"/>
              <a:ext cx="624" cy="3014"/>
            </a:xfrm>
            <a:custGeom>
              <a:avLst/>
              <a:gdLst/>
              <a:ahLst/>
              <a:cxnLst/>
              <a:rect b="b" l="0" r="r" t="0"/>
              <a:pathLst>
                <a:path h="222" w="46">
                  <a:moveTo>
                    <a:pt x="46" y="1"/>
                  </a:moveTo>
                  <a:cubicBezTo>
                    <a:pt x="25" y="71"/>
                    <a:pt x="7" y="144"/>
                    <a:pt x="0" y="221"/>
                  </a:cubicBezTo>
                  <a:cubicBezTo>
                    <a:pt x="7" y="144"/>
                    <a:pt x="25" y="71"/>
                    <a:pt x="46"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64" name="Google Shape;5478;p79">
              <a:extLst>
                <a:ext uri="{F3A89D73-5589-4410-96DB-387E7FC9904C}">
                  <a16:creationId xmlns:a16="http://schemas.microsoft.com/office/drawing/2010/main" id="{2F150FDE-EE39-4847-878E-3AA8DF12FFA9}"/>
                </a:ext>
              </a:extLst>
            </p:cNvPr>
            <p:cNvSpPr/>
            <p:nvPr/>
          </p:nvSpPr>
          <p:spPr>
            <a:xfrm rot="0">
              <a:off x="1541930" y="2225368"/>
              <a:ext cx="109" cy="204"/>
            </a:xfrm>
            <a:custGeom>
              <a:avLst/>
              <a:gdLst/>
              <a:ahLst/>
              <a:cxnLst/>
              <a:rect b="b" l="0" r="r" t="0"/>
              <a:pathLst>
                <a:path h="15" w="8">
                  <a:moveTo>
                    <a:pt x="7" y="1"/>
                  </a:moveTo>
                  <a:cubicBezTo>
                    <a:pt x="4" y="4"/>
                    <a:pt x="4" y="11"/>
                    <a:pt x="0" y="15"/>
                  </a:cubicBezTo>
                  <a:cubicBezTo>
                    <a:pt x="4" y="11"/>
                    <a:pt x="4" y="4"/>
                    <a:pt x="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65" name="Google Shape;5479;p79">
              <a:extLst>
                <a:ext uri="{0C923676-C281-492B-B414-7A6C73810C21}">
                  <a16:creationId xmlns:a16="http://schemas.microsoft.com/office/drawing/2010/main" id="{92A32FDA-5D7C-41EC-808D-69993E997CAA}"/>
                </a:ext>
              </a:extLst>
            </p:cNvPr>
            <p:cNvSpPr/>
            <p:nvPr/>
          </p:nvSpPr>
          <p:spPr>
            <a:xfrm rot="0">
              <a:off x="1538223" y="2504834"/>
              <a:ext cx="2619" cy="41"/>
            </a:xfrm>
            <a:custGeom>
              <a:avLst/>
              <a:gdLst/>
              <a:ahLst/>
              <a:cxnLst/>
              <a:rect b="b" l="0" r="r" t="0"/>
              <a:pathLst>
                <a:path h="3" w="193">
                  <a:moveTo>
                    <a:pt x="97" y="0"/>
                  </a:moveTo>
                  <a:cubicBezTo>
                    <a:pt x="64" y="0"/>
                    <a:pt x="32" y="1"/>
                    <a:pt x="0" y="3"/>
                  </a:cubicBezTo>
                  <a:lnTo>
                    <a:pt x="193" y="3"/>
                  </a:lnTo>
                  <a:cubicBezTo>
                    <a:pt x="161" y="1"/>
                    <a:pt x="129" y="0"/>
                    <a:pt x="9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66" name="Google Shape;5480;p79">
              <a:extLst>
                <a:ext uri="{EF7C1EF9-F790-49B8-BBBA-9AD668F8985C}">
                  <a16:creationId xmlns:a16="http://schemas.microsoft.com/office/drawing/2010/main" id="{22F55C11-D6C1-4165-95CB-2C517E5ABB19}"/>
                </a:ext>
              </a:extLst>
            </p:cNvPr>
            <p:cNvSpPr/>
            <p:nvPr/>
          </p:nvSpPr>
          <p:spPr>
            <a:xfrm rot="0">
              <a:off x="1518495" y="2283982"/>
              <a:ext cx="815" cy="434"/>
            </a:xfrm>
            <a:custGeom>
              <a:avLst/>
              <a:gdLst/>
              <a:ahLst/>
              <a:cxnLst/>
              <a:rect b="b" l="0" r="r" t="0"/>
              <a:pathLst>
                <a:path h="32" w="60">
                  <a:moveTo>
                    <a:pt x="60" y="0"/>
                  </a:moveTo>
                  <a:cubicBezTo>
                    <a:pt x="39" y="4"/>
                    <a:pt x="14" y="14"/>
                    <a:pt x="0" y="32"/>
                  </a:cubicBezTo>
                  <a:cubicBezTo>
                    <a:pt x="14" y="14"/>
                    <a:pt x="39" y="4"/>
                    <a:pt x="6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67" name="Google Shape;5481;p79">
              <a:extLst>
                <a:ext uri="{0BAE525A-B6A8-4D0F-8EB2-758B06B34B6D}">
                  <a16:creationId xmlns:a16="http://schemas.microsoft.com/office/drawing/2010/main" id="{305B8E28-D865-4BFE-8113-A598BED20718}"/>
                </a:ext>
              </a:extLst>
            </p:cNvPr>
            <p:cNvSpPr/>
            <p:nvPr/>
          </p:nvSpPr>
          <p:spPr>
            <a:xfrm rot="0">
              <a:off x="1578290" y="2191722"/>
              <a:ext cx="61669" cy="63298"/>
            </a:xfrm>
            <a:custGeom>
              <a:avLst/>
              <a:gdLst/>
              <a:ahLst/>
              <a:cxnLst/>
              <a:rect b="b" l="0" r="r" t="0"/>
              <a:pathLst>
                <a:path h="4662" w="4542">
                  <a:moveTo>
                    <a:pt x="1803" y="0"/>
                  </a:moveTo>
                  <a:cubicBezTo>
                    <a:pt x="1628" y="0"/>
                    <a:pt x="1453" y="0"/>
                    <a:pt x="1334" y="60"/>
                  </a:cubicBezTo>
                  <a:cubicBezTo>
                    <a:pt x="1250" y="105"/>
                    <a:pt x="1142" y="105"/>
                    <a:pt x="1030" y="105"/>
                  </a:cubicBezTo>
                  <a:cubicBezTo>
                    <a:pt x="900" y="105"/>
                    <a:pt x="771" y="105"/>
                    <a:pt x="680" y="168"/>
                  </a:cubicBezTo>
                  <a:cubicBezTo>
                    <a:pt x="473" y="305"/>
                    <a:pt x="277" y="560"/>
                    <a:pt x="284" y="623"/>
                  </a:cubicBezTo>
                  <a:cubicBezTo>
                    <a:pt x="291" y="683"/>
                    <a:pt x="249" y="1478"/>
                    <a:pt x="77" y="1534"/>
                  </a:cubicBezTo>
                  <a:cubicBezTo>
                    <a:pt x="74" y="1537"/>
                    <a:pt x="67" y="1537"/>
                    <a:pt x="60" y="1541"/>
                  </a:cubicBezTo>
                  <a:lnTo>
                    <a:pt x="0" y="1541"/>
                  </a:lnTo>
                  <a:lnTo>
                    <a:pt x="11" y="1555"/>
                  </a:lnTo>
                  <a:lnTo>
                    <a:pt x="25" y="1572"/>
                  </a:lnTo>
                  <a:lnTo>
                    <a:pt x="49" y="1604"/>
                  </a:lnTo>
                  <a:lnTo>
                    <a:pt x="60" y="1618"/>
                  </a:lnTo>
                  <a:lnTo>
                    <a:pt x="102" y="1667"/>
                  </a:lnTo>
                  <a:lnTo>
                    <a:pt x="144" y="1716"/>
                  </a:lnTo>
                  <a:lnTo>
                    <a:pt x="158" y="1730"/>
                  </a:lnTo>
                  <a:lnTo>
                    <a:pt x="190" y="1768"/>
                  </a:lnTo>
                  <a:lnTo>
                    <a:pt x="207" y="1786"/>
                  </a:lnTo>
                  <a:lnTo>
                    <a:pt x="239" y="1817"/>
                  </a:lnTo>
                  <a:lnTo>
                    <a:pt x="256" y="1835"/>
                  </a:lnTo>
                  <a:lnTo>
                    <a:pt x="291" y="1870"/>
                  </a:lnTo>
                  <a:lnTo>
                    <a:pt x="305" y="1887"/>
                  </a:lnTo>
                  <a:lnTo>
                    <a:pt x="344" y="1926"/>
                  </a:lnTo>
                  <a:lnTo>
                    <a:pt x="354" y="1936"/>
                  </a:lnTo>
                  <a:lnTo>
                    <a:pt x="407" y="1982"/>
                  </a:lnTo>
                  <a:lnTo>
                    <a:pt x="417" y="1992"/>
                  </a:lnTo>
                  <a:lnTo>
                    <a:pt x="456" y="2027"/>
                  </a:lnTo>
                  <a:lnTo>
                    <a:pt x="473" y="2041"/>
                  </a:lnTo>
                  <a:lnTo>
                    <a:pt x="505" y="2069"/>
                  </a:lnTo>
                  <a:lnTo>
                    <a:pt x="526" y="2083"/>
                  </a:lnTo>
                  <a:lnTo>
                    <a:pt x="554" y="2108"/>
                  </a:lnTo>
                  <a:lnTo>
                    <a:pt x="571" y="2122"/>
                  </a:lnTo>
                  <a:lnTo>
                    <a:pt x="606" y="2146"/>
                  </a:lnTo>
                  <a:lnTo>
                    <a:pt x="620" y="2157"/>
                  </a:lnTo>
                  <a:cubicBezTo>
                    <a:pt x="634" y="2167"/>
                    <a:pt x="648" y="2174"/>
                    <a:pt x="662" y="2185"/>
                  </a:cubicBezTo>
                  <a:cubicBezTo>
                    <a:pt x="757" y="2241"/>
                    <a:pt x="841" y="2307"/>
                    <a:pt x="914" y="2388"/>
                  </a:cubicBezTo>
                  <a:cubicBezTo>
                    <a:pt x="1002" y="2475"/>
                    <a:pt x="1061" y="2535"/>
                    <a:pt x="1243" y="2552"/>
                  </a:cubicBezTo>
                  <a:cubicBezTo>
                    <a:pt x="1618" y="2591"/>
                    <a:pt x="1789" y="2752"/>
                    <a:pt x="1894" y="2889"/>
                  </a:cubicBezTo>
                  <a:cubicBezTo>
                    <a:pt x="1943" y="2952"/>
                    <a:pt x="2220" y="3064"/>
                    <a:pt x="2420" y="3144"/>
                  </a:cubicBezTo>
                  <a:cubicBezTo>
                    <a:pt x="2745" y="3277"/>
                    <a:pt x="2882" y="3337"/>
                    <a:pt x="2920" y="3407"/>
                  </a:cubicBezTo>
                  <a:cubicBezTo>
                    <a:pt x="2973" y="3498"/>
                    <a:pt x="2885" y="3603"/>
                    <a:pt x="2763" y="3743"/>
                  </a:cubicBezTo>
                  <a:cubicBezTo>
                    <a:pt x="2647" y="3872"/>
                    <a:pt x="2504" y="4040"/>
                    <a:pt x="2504" y="4180"/>
                  </a:cubicBezTo>
                  <a:cubicBezTo>
                    <a:pt x="2504" y="4397"/>
                    <a:pt x="2409" y="4471"/>
                    <a:pt x="2350" y="4516"/>
                  </a:cubicBezTo>
                  <a:lnTo>
                    <a:pt x="2336" y="4527"/>
                  </a:lnTo>
                  <a:cubicBezTo>
                    <a:pt x="2388" y="4534"/>
                    <a:pt x="2437" y="4537"/>
                    <a:pt x="2486" y="4541"/>
                  </a:cubicBezTo>
                  <a:cubicBezTo>
                    <a:pt x="2605" y="4544"/>
                    <a:pt x="2724" y="4551"/>
                    <a:pt x="2801" y="4600"/>
                  </a:cubicBezTo>
                  <a:cubicBezTo>
                    <a:pt x="2826" y="4614"/>
                    <a:pt x="2857" y="4618"/>
                    <a:pt x="2885" y="4618"/>
                  </a:cubicBezTo>
                  <a:cubicBezTo>
                    <a:pt x="2924" y="4618"/>
                    <a:pt x="2959" y="4614"/>
                    <a:pt x="2997" y="4611"/>
                  </a:cubicBezTo>
                  <a:lnTo>
                    <a:pt x="3050" y="4604"/>
                  </a:lnTo>
                  <a:lnTo>
                    <a:pt x="3064" y="4604"/>
                  </a:lnTo>
                  <a:cubicBezTo>
                    <a:pt x="3085" y="4604"/>
                    <a:pt x="3106" y="4600"/>
                    <a:pt x="3123" y="4600"/>
                  </a:cubicBezTo>
                  <a:lnTo>
                    <a:pt x="3162" y="4600"/>
                  </a:lnTo>
                  <a:cubicBezTo>
                    <a:pt x="3176" y="4600"/>
                    <a:pt x="3190" y="4600"/>
                    <a:pt x="3200" y="4604"/>
                  </a:cubicBezTo>
                  <a:cubicBezTo>
                    <a:pt x="3214" y="4607"/>
                    <a:pt x="3225" y="4611"/>
                    <a:pt x="3239" y="4614"/>
                  </a:cubicBezTo>
                  <a:lnTo>
                    <a:pt x="3246" y="4614"/>
                  </a:lnTo>
                  <a:cubicBezTo>
                    <a:pt x="3256" y="4618"/>
                    <a:pt x="3270" y="4621"/>
                    <a:pt x="3281" y="4625"/>
                  </a:cubicBezTo>
                  <a:lnTo>
                    <a:pt x="3288" y="4628"/>
                  </a:lnTo>
                  <a:cubicBezTo>
                    <a:pt x="3298" y="4632"/>
                    <a:pt x="3312" y="4639"/>
                    <a:pt x="3323" y="4646"/>
                  </a:cubicBezTo>
                  <a:cubicBezTo>
                    <a:pt x="3341" y="4657"/>
                    <a:pt x="3360" y="4662"/>
                    <a:pt x="3380" y="4662"/>
                  </a:cubicBezTo>
                  <a:cubicBezTo>
                    <a:pt x="3425" y="4662"/>
                    <a:pt x="3477" y="4638"/>
                    <a:pt x="3547" y="4604"/>
                  </a:cubicBezTo>
                  <a:cubicBezTo>
                    <a:pt x="3611" y="4569"/>
                    <a:pt x="3675" y="4537"/>
                    <a:pt x="3741" y="4537"/>
                  </a:cubicBezTo>
                  <a:cubicBezTo>
                    <a:pt x="3754" y="4537"/>
                    <a:pt x="3768" y="4538"/>
                    <a:pt x="3781" y="4541"/>
                  </a:cubicBezTo>
                  <a:cubicBezTo>
                    <a:pt x="3784" y="4541"/>
                    <a:pt x="3786" y="4542"/>
                    <a:pt x="3788" y="4542"/>
                  </a:cubicBezTo>
                  <a:cubicBezTo>
                    <a:pt x="3821" y="4542"/>
                    <a:pt x="3873" y="4499"/>
                    <a:pt x="3921" y="4457"/>
                  </a:cubicBezTo>
                  <a:cubicBezTo>
                    <a:pt x="3988" y="4401"/>
                    <a:pt x="4065" y="4334"/>
                    <a:pt x="4159" y="4327"/>
                  </a:cubicBezTo>
                  <a:lnTo>
                    <a:pt x="4198" y="4327"/>
                  </a:lnTo>
                  <a:cubicBezTo>
                    <a:pt x="4208" y="4324"/>
                    <a:pt x="4219" y="4317"/>
                    <a:pt x="4226" y="4310"/>
                  </a:cubicBezTo>
                  <a:cubicBezTo>
                    <a:pt x="4338" y="4191"/>
                    <a:pt x="4433" y="3778"/>
                    <a:pt x="4408" y="3599"/>
                  </a:cubicBezTo>
                  <a:lnTo>
                    <a:pt x="4401" y="3599"/>
                  </a:lnTo>
                  <a:lnTo>
                    <a:pt x="4401" y="3529"/>
                  </a:lnTo>
                  <a:lnTo>
                    <a:pt x="4401" y="3470"/>
                  </a:lnTo>
                  <a:lnTo>
                    <a:pt x="4405" y="3470"/>
                  </a:lnTo>
                  <a:cubicBezTo>
                    <a:pt x="4415" y="3382"/>
                    <a:pt x="4436" y="3281"/>
                    <a:pt x="4461" y="3169"/>
                  </a:cubicBezTo>
                  <a:cubicBezTo>
                    <a:pt x="4492" y="3011"/>
                    <a:pt x="4541" y="2766"/>
                    <a:pt x="4520" y="2661"/>
                  </a:cubicBezTo>
                  <a:cubicBezTo>
                    <a:pt x="4517" y="2640"/>
                    <a:pt x="4506" y="2622"/>
                    <a:pt x="4489" y="2612"/>
                  </a:cubicBezTo>
                  <a:cubicBezTo>
                    <a:pt x="4464" y="2598"/>
                    <a:pt x="4436" y="2591"/>
                    <a:pt x="4408" y="2591"/>
                  </a:cubicBezTo>
                  <a:cubicBezTo>
                    <a:pt x="4324" y="2591"/>
                    <a:pt x="4243" y="2636"/>
                    <a:pt x="4180" y="2671"/>
                  </a:cubicBezTo>
                  <a:cubicBezTo>
                    <a:pt x="4145" y="2696"/>
                    <a:pt x="4103" y="2713"/>
                    <a:pt x="4058" y="2717"/>
                  </a:cubicBezTo>
                  <a:cubicBezTo>
                    <a:pt x="4002" y="2717"/>
                    <a:pt x="3953" y="2675"/>
                    <a:pt x="3862" y="2440"/>
                  </a:cubicBezTo>
                  <a:cubicBezTo>
                    <a:pt x="3806" y="2307"/>
                    <a:pt x="3757" y="2150"/>
                    <a:pt x="3732" y="2062"/>
                  </a:cubicBezTo>
                  <a:cubicBezTo>
                    <a:pt x="3690" y="1908"/>
                    <a:pt x="3557" y="1674"/>
                    <a:pt x="3470" y="1642"/>
                  </a:cubicBezTo>
                  <a:cubicBezTo>
                    <a:pt x="3465" y="1640"/>
                    <a:pt x="3461" y="1640"/>
                    <a:pt x="3458" y="1640"/>
                  </a:cubicBezTo>
                  <a:cubicBezTo>
                    <a:pt x="3456" y="1640"/>
                    <a:pt x="3454" y="1640"/>
                    <a:pt x="3452" y="1642"/>
                  </a:cubicBezTo>
                  <a:cubicBezTo>
                    <a:pt x="3418" y="1668"/>
                    <a:pt x="3377" y="1682"/>
                    <a:pt x="3335" y="1682"/>
                  </a:cubicBezTo>
                  <a:cubicBezTo>
                    <a:pt x="3305" y="1682"/>
                    <a:pt x="3274" y="1675"/>
                    <a:pt x="3246" y="1660"/>
                  </a:cubicBezTo>
                  <a:cubicBezTo>
                    <a:pt x="3148" y="1621"/>
                    <a:pt x="3046" y="1604"/>
                    <a:pt x="2941" y="1604"/>
                  </a:cubicBezTo>
                  <a:cubicBezTo>
                    <a:pt x="2756" y="1593"/>
                    <a:pt x="2647" y="1576"/>
                    <a:pt x="2591" y="1499"/>
                  </a:cubicBezTo>
                  <a:cubicBezTo>
                    <a:pt x="2525" y="1415"/>
                    <a:pt x="2553" y="1296"/>
                    <a:pt x="2602" y="1082"/>
                  </a:cubicBezTo>
                  <a:lnTo>
                    <a:pt x="2602" y="1079"/>
                  </a:lnTo>
                  <a:cubicBezTo>
                    <a:pt x="2640" y="907"/>
                    <a:pt x="2574" y="767"/>
                    <a:pt x="2518" y="655"/>
                  </a:cubicBezTo>
                  <a:cubicBezTo>
                    <a:pt x="2472" y="553"/>
                    <a:pt x="2413" y="431"/>
                    <a:pt x="2535" y="364"/>
                  </a:cubicBezTo>
                  <a:cubicBezTo>
                    <a:pt x="2546" y="357"/>
                    <a:pt x="2560" y="347"/>
                    <a:pt x="2570" y="336"/>
                  </a:cubicBezTo>
                  <a:cubicBezTo>
                    <a:pt x="2574" y="333"/>
                    <a:pt x="2577" y="329"/>
                    <a:pt x="2577" y="326"/>
                  </a:cubicBezTo>
                  <a:cubicBezTo>
                    <a:pt x="2577" y="322"/>
                    <a:pt x="2577" y="322"/>
                    <a:pt x="2577" y="319"/>
                  </a:cubicBezTo>
                  <a:lnTo>
                    <a:pt x="2577" y="315"/>
                  </a:lnTo>
                  <a:cubicBezTo>
                    <a:pt x="2577" y="315"/>
                    <a:pt x="2577" y="312"/>
                    <a:pt x="2577" y="312"/>
                  </a:cubicBezTo>
                  <a:lnTo>
                    <a:pt x="2577" y="308"/>
                  </a:lnTo>
                  <a:lnTo>
                    <a:pt x="2577" y="298"/>
                  </a:lnTo>
                  <a:lnTo>
                    <a:pt x="2577" y="294"/>
                  </a:lnTo>
                  <a:lnTo>
                    <a:pt x="2574" y="284"/>
                  </a:lnTo>
                  <a:lnTo>
                    <a:pt x="2570" y="277"/>
                  </a:lnTo>
                  <a:lnTo>
                    <a:pt x="2563" y="263"/>
                  </a:lnTo>
                  <a:lnTo>
                    <a:pt x="2560" y="259"/>
                  </a:lnTo>
                  <a:cubicBezTo>
                    <a:pt x="2556" y="252"/>
                    <a:pt x="2553" y="245"/>
                    <a:pt x="2546" y="235"/>
                  </a:cubicBezTo>
                  <a:lnTo>
                    <a:pt x="2542" y="231"/>
                  </a:lnTo>
                  <a:lnTo>
                    <a:pt x="2532" y="210"/>
                  </a:lnTo>
                  <a:cubicBezTo>
                    <a:pt x="2518" y="217"/>
                    <a:pt x="2507" y="221"/>
                    <a:pt x="2493" y="224"/>
                  </a:cubicBezTo>
                  <a:lnTo>
                    <a:pt x="2486" y="224"/>
                  </a:lnTo>
                  <a:cubicBezTo>
                    <a:pt x="2476" y="228"/>
                    <a:pt x="2465" y="228"/>
                    <a:pt x="2455" y="228"/>
                  </a:cubicBezTo>
                  <a:cubicBezTo>
                    <a:pt x="2378" y="228"/>
                    <a:pt x="2304" y="179"/>
                    <a:pt x="2230" y="126"/>
                  </a:cubicBezTo>
                  <a:cubicBezTo>
                    <a:pt x="2143" y="67"/>
                    <a:pt x="2045" y="0"/>
                    <a:pt x="193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68" name="Google Shape;5482;p79">
              <a:extLst>
                <a:ext uri="{84734594-B1B3-41B0-AB2E-5568E223542C}">
                  <a16:creationId xmlns:a16="http://schemas.microsoft.com/office/drawing/2010/main" id="{42656B51-CA55-4AED-862D-5E939461E843}"/>
                </a:ext>
              </a:extLst>
            </p:cNvPr>
            <p:cNvSpPr/>
            <p:nvPr/>
          </p:nvSpPr>
          <p:spPr>
            <a:xfrm rot="0">
              <a:off x="1613184" y="2195620"/>
              <a:ext cx="54" cy="149"/>
            </a:xfrm>
            <a:custGeom>
              <a:avLst/>
              <a:gdLst/>
              <a:ahLst/>
              <a:cxnLst/>
              <a:rect b="b" l="0" r="r" t="0"/>
              <a:pathLst>
                <a:path h="11" w="4">
                  <a:moveTo>
                    <a:pt x="0" y="0"/>
                  </a:moveTo>
                  <a:lnTo>
                    <a:pt x="4"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69" name="Google Shape;5483;p79">
              <a:extLst>
                <a:ext uri="{B971A6DD-ADA8-46B4-B37F-BA7F737B202F}">
                  <a16:creationId xmlns:a16="http://schemas.microsoft.com/office/drawing/2010/main" id="{5A17970C-7B23-4560-9C20-49F86808B1DA}"/>
                </a:ext>
              </a:extLst>
            </p:cNvPr>
            <p:cNvSpPr/>
            <p:nvPr/>
          </p:nvSpPr>
          <p:spPr>
            <a:xfrm rot="0">
              <a:off x="1612804" y="2194954"/>
              <a:ext cx="204" cy="339"/>
            </a:xfrm>
            <a:custGeom>
              <a:avLst/>
              <a:gdLst/>
              <a:ahLst/>
              <a:cxnLst/>
              <a:rect b="b" l="0" r="r" t="0"/>
              <a:pathLst>
                <a:path h="25" w="15">
                  <a:moveTo>
                    <a:pt x="0" y="0"/>
                  </a:moveTo>
                  <a:cubicBezTo>
                    <a:pt x="7" y="11"/>
                    <a:pt x="11" y="18"/>
                    <a:pt x="14" y="25"/>
                  </a:cubicBezTo>
                  <a:cubicBezTo>
                    <a:pt x="11" y="18"/>
                    <a:pt x="7"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70" name="Google Shape;5484;p79">
              <a:extLst>
                <a:ext uri="{CC63BF40-D64A-4F64-97FA-F78B6CD5E08B}">
                  <a16:creationId xmlns:a16="http://schemas.microsoft.com/office/drawing/2010/main" id="{B0ED4690-9694-4C5C-80E3-F9296CF48953}"/>
                </a:ext>
              </a:extLst>
            </p:cNvPr>
            <p:cNvSpPr/>
            <p:nvPr/>
          </p:nvSpPr>
          <p:spPr>
            <a:xfrm rot="0">
              <a:off x="1613035" y="2195334"/>
              <a:ext cx="109" cy="204"/>
            </a:xfrm>
            <a:custGeom>
              <a:avLst/>
              <a:gdLst/>
              <a:ahLst/>
              <a:cxnLst/>
              <a:rect b="b" l="0" r="r" t="0"/>
              <a:pathLst>
                <a:path h="15" w="8">
                  <a:moveTo>
                    <a:pt x="1" y="0"/>
                  </a:moveTo>
                  <a:lnTo>
                    <a:pt x="8"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71" name="Google Shape;5485;p79">
              <a:extLst>
                <a:ext uri="{8C32406B-91E2-4B4B-9CC2-1470B9ABD0C5}">
                  <a16:creationId xmlns:a16="http://schemas.microsoft.com/office/drawing/2010/main" id="{3E76A481-AF18-4E5E-9C29-96F59C490D6A}"/>
                </a:ext>
              </a:extLst>
            </p:cNvPr>
            <p:cNvSpPr/>
            <p:nvPr/>
          </p:nvSpPr>
          <p:spPr>
            <a:xfrm rot="0">
              <a:off x="1638086" y="2239733"/>
              <a:ext cx="109" cy="910"/>
            </a:xfrm>
            <a:custGeom>
              <a:avLst/>
              <a:gdLst/>
              <a:ahLst/>
              <a:cxnLst/>
              <a:rect b="b" l="0" r="r" t="0"/>
              <a:pathLst>
                <a:path h="67" w="8">
                  <a:moveTo>
                    <a:pt x="1" y="0"/>
                  </a:moveTo>
                  <a:lnTo>
                    <a:pt x="1" y="67"/>
                  </a:lnTo>
                  <a:lnTo>
                    <a:pt x="8" y="67"/>
                  </a:lnTo>
                  <a:cubicBezTo>
                    <a:pt x="4" y="53"/>
                    <a:pt x="4" y="42"/>
                    <a:pt x="4" y="32"/>
                  </a:cubicBezTo>
                  <a:lnTo>
                    <a:pt x="4" y="18"/>
                  </a:ln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72" name="Google Shape;5486;p79">
              <a:extLst>
                <a:ext uri="{E35345A1-8C06-4EA4-AA74-72DA74588096}">
                  <a16:creationId xmlns:a16="http://schemas.microsoft.com/office/drawing/2010/main" id="{DE53B085-B49D-4C25-99A2-728A548C0916}"/>
                </a:ext>
              </a:extLst>
            </p:cNvPr>
            <p:cNvSpPr/>
            <p:nvPr/>
          </p:nvSpPr>
          <p:spPr>
            <a:xfrm rot="0">
              <a:off x="1612560" y="2194615"/>
              <a:ext cx="204" cy="299"/>
            </a:xfrm>
            <a:custGeom>
              <a:avLst/>
              <a:gdLst/>
              <a:ahLst/>
              <a:cxnLst/>
              <a:rect b="b" l="0" r="r" t="0"/>
              <a:pathLst>
                <a:path h="22" w="15">
                  <a:moveTo>
                    <a:pt x="15" y="22"/>
                  </a:moveTo>
                  <a:lnTo>
                    <a:pt x="1" y="1"/>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73" name="Google Shape;5487;p79">
              <a:extLst>
                <a:ext uri="{3B2ED2A3-9084-4EDD-87DE-A0A88312CAD7}">
                  <a16:creationId xmlns:a16="http://schemas.microsoft.com/office/drawing/2010/main" id="{1A715060-DF8B-462B-AC24-052E4CD6724D}"/>
                </a:ext>
              </a:extLst>
            </p:cNvPr>
            <p:cNvSpPr/>
            <p:nvPr/>
          </p:nvSpPr>
          <p:spPr>
            <a:xfrm rot="0">
              <a:off x="1625201" y="2214031"/>
              <a:ext cx="299" cy="54"/>
            </a:xfrm>
            <a:custGeom>
              <a:avLst/>
              <a:gdLst/>
              <a:ahLst/>
              <a:cxnLst/>
              <a:rect b="b" l="0" r="r" t="0"/>
              <a:pathLst>
                <a:path h="4" w="22">
                  <a:moveTo>
                    <a:pt x="7" y="0"/>
                  </a:moveTo>
                  <a:cubicBezTo>
                    <a:pt x="4" y="0"/>
                    <a:pt x="3" y="1"/>
                    <a:pt x="1" y="3"/>
                  </a:cubicBezTo>
                  <a:cubicBezTo>
                    <a:pt x="1" y="3"/>
                    <a:pt x="1" y="4"/>
                    <a:pt x="2" y="4"/>
                  </a:cubicBezTo>
                  <a:cubicBezTo>
                    <a:pt x="3" y="4"/>
                    <a:pt x="7" y="2"/>
                    <a:pt x="14" y="2"/>
                  </a:cubicBezTo>
                  <a:cubicBezTo>
                    <a:pt x="16" y="2"/>
                    <a:pt x="19" y="2"/>
                    <a:pt x="22" y="3"/>
                  </a:cubicBezTo>
                  <a:cubicBezTo>
                    <a:pt x="15" y="1"/>
                    <a:pt x="10" y="0"/>
                    <a:pt x="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74" name="Google Shape;5488;p79">
              <a:extLst>
                <a:ext uri="{126E0CE0-B03F-4A2E-BC0E-E8ECD72FEC18}">
                  <a16:creationId xmlns:a16="http://schemas.microsoft.com/office/drawing/2010/main" id="{B864B549-47B3-4535-B14A-2D2AF744030B}"/>
                </a:ext>
              </a:extLst>
            </p:cNvPr>
            <p:cNvSpPr/>
            <p:nvPr/>
          </p:nvSpPr>
          <p:spPr>
            <a:xfrm rot="0">
              <a:off x="1613184" y="2196095"/>
              <a:ext cx="149" cy="244"/>
            </a:xfrm>
            <a:custGeom>
              <a:avLst/>
              <a:gdLst/>
              <a:ahLst/>
              <a:cxnLst/>
              <a:rect b="b" l="0" r="r" t="0"/>
              <a:pathLst>
                <a:path h="18" w="11">
                  <a:moveTo>
                    <a:pt x="0" y="18"/>
                  </a:moveTo>
                  <a:cubicBezTo>
                    <a:pt x="4" y="14"/>
                    <a:pt x="7" y="11"/>
                    <a:pt x="11" y="7"/>
                  </a:cubicBezTo>
                  <a:cubicBezTo>
                    <a:pt x="11" y="4"/>
                    <a:pt x="11" y="0"/>
                    <a:pt x="11" y="0"/>
                  </a:cubicBezTo>
                  <a:cubicBezTo>
                    <a:pt x="11" y="0"/>
                    <a:pt x="11" y="4"/>
                    <a:pt x="11" y="7"/>
                  </a:cubicBezTo>
                  <a:cubicBezTo>
                    <a:pt x="7" y="11"/>
                    <a:pt x="4" y="14"/>
                    <a:pt x="0"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75" name="Google Shape;5489;p79">
              <a:extLst>
                <a:ext uri="{0F106184-614B-40B2-B2A7-AE42A5F3E583}">
                  <a16:creationId xmlns:a16="http://schemas.microsoft.com/office/drawing/2010/main" id="{6F93BA63-040A-4034-B82D-D07E462885EC}"/>
                </a:ext>
              </a:extLst>
            </p:cNvPr>
            <p:cNvSpPr/>
            <p:nvPr/>
          </p:nvSpPr>
          <p:spPr>
            <a:xfrm rot="0">
              <a:off x="1639280" y="2227228"/>
              <a:ext cx="434" cy="679"/>
            </a:xfrm>
            <a:custGeom>
              <a:avLst/>
              <a:gdLst/>
              <a:ahLst/>
              <a:cxnLst/>
              <a:rect b="b" l="0" r="r" t="0"/>
              <a:pathLst>
                <a:path h="50" w="32">
                  <a:moveTo>
                    <a:pt x="32" y="49"/>
                  </a:moveTo>
                  <a:cubicBezTo>
                    <a:pt x="28" y="32"/>
                    <a:pt x="18" y="11"/>
                    <a:pt x="0" y="0"/>
                  </a:cubicBezTo>
                  <a:lnTo>
                    <a:pt x="0" y="0"/>
                  </a:lnTo>
                  <a:cubicBezTo>
                    <a:pt x="18" y="11"/>
                    <a:pt x="28" y="32"/>
                    <a:pt x="32" y="4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76" name="Google Shape;5490;p79">
              <a:extLst>
                <a:ext uri="{433B52E9-91F2-4344-BFC4-7C84B12267E3}">
                  <a16:creationId xmlns:a16="http://schemas.microsoft.com/office/drawing/2010/main" id="{96F240F0-031D-47A3-B2A4-6D84B8A1430D}"/>
                </a:ext>
              </a:extLst>
            </p:cNvPr>
            <p:cNvSpPr/>
            <p:nvPr/>
          </p:nvSpPr>
          <p:spPr>
            <a:xfrm rot="0">
              <a:off x="1613320" y="2196000"/>
              <a:ext cx="14" cy="109"/>
            </a:xfrm>
            <a:custGeom>
              <a:avLst/>
              <a:gdLst/>
              <a:ahLst/>
              <a:cxnLst/>
              <a:rect b="b" l="0" r="r" t="0"/>
              <a:pathLst>
                <a:path h="8" w="1">
                  <a:moveTo>
                    <a:pt x="1" y="0"/>
                  </a:moveTo>
                  <a:cubicBezTo>
                    <a:pt x="1" y="4"/>
                    <a:pt x="1" y="4"/>
                    <a:pt x="1" y="7"/>
                  </a:cubicBezTo>
                  <a:cubicBezTo>
                    <a:pt x="1" y="4"/>
                    <a:pt x="1" y="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77" name="Google Shape;5491;p79">
              <a:extLst>
                <a:ext uri="{1B279522-30D4-443C-8D52-2EC74DF3C0F0}">
                  <a16:creationId xmlns:a16="http://schemas.microsoft.com/office/drawing/2010/main" id="{4FDD5E0C-5948-4E44-AE3C-3EAA4278C47C}"/>
                </a:ext>
              </a:extLst>
            </p:cNvPr>
            <p:cNvSpPr/>
            <p:nvPr/>
          </p:nvSpPr>
          <p:spPr>
            <a:xfrm rot="0">
              <a:off x="1613280" y="2195809"/>
              <a:ext cx="14" cy="149"/>
            </a:xfrm>
            <a:custGeom>
              <a:avLst/>
              <a:gdLst/>
              <a:ahLst/>
              <a:cxnLst/>
              <a:rect b="b" l="0" r="r" t="0"/>
              <a:pathLst>
                <a:path h="11" w="1">
                  <a:moveTo>
                    <a:pt x="0"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78" name="Google Shape;5492;p79">
              <a:extLst>
                <a:ext uri="{F0CFB9EA-9B73-49D6-AAE5-1D1503D237DC}">
                  <a16:creationId xmlns:a16="http://schemas.microsoft.com/office/drawing/2010/main" id="{414008C0-2C38-4273-92D0-89973270FF44}"/>
                </a:ext>
              </a:extLst>
            </p:cNvPr>
            <p:cNvSpPr/>
            <p:nvPr/>
          </p:nvSpPr>
          <p:spPr>
            <a:xfrm rot="0">
              <a:off x="1638181" y="2226943"/>
              <a:ext cx="1113" cy="299"/>
            </a:xfrm>
            <a:custGeom>
              <a:avLst/>
              <a:gdLst/>
              <a:ahLst/>
              <a:cxnLst/>
              <a:rect b="b" l="0" r="r" t="0"/>
              <a:pathLst>
                <a:path h="22" w="82">
                  <a:moveTo>
                    <a:pt x="1" y="0"/>
                  </a:moveTo>
                  <a:cubicBezTo>
                    <a:pt x="29" y="4"/>
                    <a:pt x="57" y="11"/>
                    <a:pt x="81" y="21"/>
                  </a:cubicBezTo>
                  <a:cubicBezTo>
                    <a:pt x="57" y="11"/>
                    <a:pt x="29" y="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79" name="Google Shape;5493;p79">
              <a:extLst>
                <a:ext uri="{34127AFB-F8CD-4FF4-B0A2-D800CA934768}">
                  <a16:creationId xmlns:a16="http://schemas.microsoft.com/office/drawing/2010/main" id="{99792797-26DE-4D31-B9DF-0FC8B7713D2D}"/>
                </a:ext>
              </a:extLst>
            </p:cNvPr>
            <p:cNvSpPr/>
            <p:nvPr/>
          </p:nvSpPr>
          <p:spPr>
            <a:xfrm rot="0">
              <a:off x="1634759" y="2250514"/>
              <a:ext cx="584" cy="14"/>
            </a:xfrm>
            <a:custGeom>
              <a:avLst/>
              <a:gdLst/>
              <a:ahLst/>
              <a:cxnLst/>
              <a:rect b="b" l="0" r="r" t="0"/>
              <a:pathLst>
                <a:path h="1" w="43">
                  <a:moveTo>
                    <a:pt x="0" y="1"/>
                  </a:moveTo>
                  <a:cubicBezTo>
                    <a:pt x="14" y="1"/>
                    <a:pt x="28" y="1"/>
                    <a:pt x="42" y="1"/>
                  </a:cubicBezTo>
                  <a:cubicBezTo>
                    <a:pt x="28" y="1"/>
                    <a:pt x="14" y="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80" name="Google Shape;5494;p79">
              <a:extLst>
                <a:ext uri="{319C5B35-BB88-4854-B64D-576A8F7CB6D1}">
                  <a16:creationId xmlns:a16="http://schemas.microsoft.com/office/drawing/2010/main" id="{94E058EA-250C-4245-B468-4F05028F8BBB}"/>
                </a:ext>
              </a:extLst>
            </p:cNvPr>
            <p:cNvSpPr/>
            <p:nvPr/>
          </p:nvSpPr>
          <p:spPr>
            <a:xfrm rot="0">
              <a:off x="1581101" y="2216013"/>
              <a:ext cx="489" cy="489"/>
            </a:xfrm>
            <a:custGeom>
              <a:avLst/>
              <a:gdLst/>
              <a:ahLst/>
              <a:cxnLst/>
              <a:rect b="b" l="0" r="r" t="0"/>
              <a:pathLst>
                <a:path h="36" w="36">
                  <a:moveTo>
                    <a:pt x="35" y="35"/>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81" name="Google Shape;5495;p79">
              <a:extLst>
                <a:ext uri="{288EC70A-FABE-4EA6-AC72-9F69901D48CA}">
                  <a16:creationId xmlns:a16="http://schemas.microsoft.com/office/drawing/2010/main" id="{1BF80C4D-C05C-4834-91E4-7F9D0ADEAE9A}"/>
                </a:ext>
              </a:extLst>
            </p:cNvPr>
            <p:cNvSpPr/>
            <p:nvPr/>
          </p:nvSpPr>
          <p:spPr>
            <a:xfrm rot="0">
              <a:off x="1580436" y="2215293"/>
              <a:ext cx="489" cy="489"/>
            </a:xfrm>
            <a:custGeom>
              <a:avLst/>
              <a:gdLst/>
              <a:ahLst/>
              <a:cxnLst/>
              <a:rect b="b" l="0" r="r" t="0"/>
              <a:pathLst>
                <a:path h="36" w="36">
                  <a:moveTo>
                    <a:pt x="35" y="36"/>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82" name="Google Shape;5496;p79">
              <a:extLst>
                <a:ext uri="{838017CC-809D-4362-A209-A52D8E297060}">
                  <a16:creationId xmlns:a16="http://schemas.microsoft.com/office/drawing/2010/main" id="{B2BDE655-C7CD-4356-A8FA-BF1138C4ACF5}"/>
                </a:ext>
              </a:extLst>
            </p:cNvPr>
            <p:cNvSpPr/>
            <p:nvPr/>
          </p:nvSpPr>
          <p:spPr>
            <a:xfrm rot="0">
              <a:off x="1581807" y="2216719"/>
              <a:ext cx="448" cy="489"/>
            </a:xfrm>
            <a:custGeom>
              <a:avLst/>
              <a:gdLst/>
              <a:ahLst/>
              <a:cxnLst/>
              <a:rect b="b" l="0" r="r" t="0"/>
              <a:pathLst>
                <a:path h="36" w="33">
                  <a:moveTo>
                    <a:pt x="32" y="36"/>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83" name="Google Shape;5497;p79">
              <a:extLst>
                <a:ext uri="{8FE20CF2-7519-42D3-8EA8-FEE0A17222DC}">
                  <a16:creationId xmlns:a16="http://schemas.microsoft.com/office/drawing/2010/main" id="{650198C5-FF84-4EA1-B20D-A039FD589A95}"/>
                </a:ext>
              </a:extLst>
            </p:cNvPr>
            <p:cNvSpPr/>
            <p:nvPr/>
          </p:nvSpPr>
          <p:spPr>
            <a:xfrm rot="0">
              <a:off x="1582472" y="2217439"/>
              <a:ext cx="542" cy="530"/>
            </a:xfrm>
            <a:custGeom>
              <a:avLst/>
              <a:gdLst/>
              <a:ahLst/>
              <a:cxnLst/>
              <a:rect b="b" l="0" r="r" t="0"/>
              <a:pathLst>
                <a:path h="39" w="40">
                  <a:moveTo>
                    <a:pt x="39" y="39"/>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84" name="Google Shape;5498;p79">
              <a:extLst>
                <a:ext uri="{4A4426CC-55A9-49EF-9773-E9BE4B7A2953}">
                  <a16:creationId xmlns:a16="http://schemas.microsoft.com/office/drawing/2010/main" id="{7820C1F6-6214-40FF-903A-45352E4FD3EB}"/>
                </a:ext>
              </a:extLst>
            </p:cNvPr>
            <p:cNvSpPr/>
            <p:nvPr/>
          </p:nvSpPr>
          <p:spPr>
            <a:xfrm rot="0">
              <a:off x="1638140" y="2238878"/>
              <a:ext cx="14" cy="869"/>
            </a:xfrm>
            <a:custGeom>
              <a:avLst/>
              <a:gdLst/>
              <a:ahLst/>
              <a:cxnLst/>
              <a:rect b="b" l="0" r="r" t="0"/>
              <a:pathLst>
                <a:path h="64" w="1">
                  <a:moveTo>
                    <a:pt x="0" y="0"/>
                  </a:moveTo>
                  <a:lnTo>
                    <a:pt x="0" y="63"/>
                  </a:lnTo>
                  <a:lnTo>
                    <a:pt x="0" y="56"/>
                  </a:lnTo>
                  <a:lnTo>
                    <a:pt x="0" y="28"/>
                  </a:lnTo>
                  <a:lnTo>
                    <a:pt x="0" y="21"/>
                  </a:ln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85" name="Google Shape;5499;p79">
              <a:extLst>
                <a:ext uri="{B9A413DA-5DD3-46D5-AC80-C308939227BA}">
                  <a16:creationId xmlns:a16="http://schemas.microsoft.com/office/drawing/2010/main" id="{045830AC-24AA-467D-9B28-BFA9AD9B0CB9}"/>
                </a:ext>
              </a:extLst>
            </p:cNvPr>
            <p:cNvSpPr/>
            <p:nvPr/>
          </p:nvSpPr>
          <p:spPr>
            <a:xfrm rot="0">
              <a:off x="1579662" y="2214438"/>
              <a:ext cx="638" cy="679"/>
            </a:xfrm>
            <a:custGeom>
              <a:avLst/>
              <a:gdLst/>
              <a:ahLst/>
              <a:cxnLst/>
              <a:rect b="b" l="0" r="r" t="0"/>
              <a:pathLst>
                <a:path h="50" w="47">
                  <a:moveTo>
                    <a:pt x="46" y="50"/>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86" name="Google Shape;5500;p79">
              <a:extLst>
                <a:ext uri="{C8BDFD2B-39B0-4514-B59B-2F64237AE86F}">
                  <a16:creationId xmlns:a16="http://schemas.microsoft.com/office/drawing/2010/main" id="{3FC0F284-79DB-44A9-9A7D-7A8B5526E058}"/>
                </a:ext>
              </a:extLst>
            </p:cNvPr>
            <p:cNvSpPr/>
            <p:nvPr/>
          </p:nvSpPr>
          <p:spPr>
            <a:xfrm rot="0">
              <a:off x="1579146" y="2213773"/>
              <a:ext cx="530" cy="679"/>
            </a:xfrm>
            <a:custGeom>
              <a:avLst/>
              <a:gdLst/>
              <a:ahLst/>
              <a:cxnLst/>
              <a:rect b="b" l="0" r="r" t="0"/>
              <a:pathLst>
                <a:path h="50" w="39">
                  <a:moveTo>
                    <a:pt x="39" y="50"/>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87" name="Google Shape;5501;p79">
              <a:extLst>
                <a:ext uri="{90FF9245-7A89-431E-84BA-DB1FB5B59CD3}">
                  <a16:creationId xmlns:a16="http://schemas.microsoft.com/office/drawing/2010/main" id="{A7C4058C-0F04-4AC0-AD69-381C88ED00BB}"/>
                </a:ext>
              </a:extLst>
            </p:cNvPr>
            <p:cNvSpPr/>
            <p:nvPr/>
          </p:nvSpPr>
          <p:spPr>
            <a:xfrm rot="0">
              <a:off x="1578290" y="2212687"/>
              <a:ext cx="204" cy="204"/>
            </a:xfrm>
            <a:custGeom>
              <a:avLst/>
              <a:gdLst/>
              <a:ahLst/>
              <a:cxnLst/>
              <a:rect b="b" l="0" r="r" t="0"/>
              <a:pathLst>
                <a:path h="15" w="15">
                  <a:moveTo>
                    <a:pt x="0" y="0"/>
                  </a:moveTo>
                  <a:lnTo>
                    <a:pt x="14"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88" name="Google Shape;5502;p79">
              <a:extLst>
                <a:ext uri="{0ECB2C79-BB0C-43EE-A8DD-0AE0987DC80A}">
                  <a16:creationId xmlns:a16="http://schemas.microsoft.com/office/drawing/2010/main" id="{3835C4E6-6697-4242-8D24-5AB10C3845D2}"/>
                </a:ext>
              </a:extLst>
            </p:cNvPr>
            <p:cNvSpPr/>
            <p:nvPr/>
          </p:nvSpPr>
          <p:spPr>
            <a:xfrm rot="0">
              <a:off x="1619932" y="2254220"/>
              <a:ext cx="774" cy="68"/>
            </a:xfrm>
            <a:custGeom>
              <a:avLst/>
              <a:gdLst/>
              <a:ahLst/>
              <a:cxnLst/>
              <a:rect b="b" l="0" r="r" t="0"/>
              <a:pathLst>
                <a:path h="5" w="57">
                  <a:moveTo>
                    <a:pt x="56" y="1"/>
                  </a:moveTo>
                  <a:cubicBezTo>
                    <a:pt x="39" y="1"/>
                    <a:pt x="18" y="1"/>
                    <a:pt x="0" y="4"/>
                  </a:cubicBezTo>
                  <a:cubicBezTo>
                    <a:pt x="18" y="4"/>
                    <a:pt x="39" y="1"/>
                    <a:pt x="56"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89" name="Google Shape;5503;p79">
              <a:extLst>
                <a:ext uri="{30531C75-ECC0-4FA7-A0FE-28FC7ADDE8E6}">
                  <a16:creationId xmlns:a16="http://schemas.microsoft.com/office/drawing/2010/main" id="{405DF008-D6EE-4BF9-94BD-CB5761B7D9CC}"/>
                </a:ext>
              </a:extLst>
            </p:cNvPr>
            <p:cNvSpPr/>
            <p:nvPr/>
          </p:nvSpPr>
          <p:spPr>
            <a:xfrm rot="0">
              <a:off x="1578616" y="2213108"/>
              <a:ext cx="394" cy="489"/>
            </a:xfrm>
            <a:custGeom>
              <a:avLst/>
              <a:gdLst/>
              <a:ahLst/>
              <a:cxnLst/>
              <a:rect b="b" l="0" r="r" t="0"/>
              <a:pathLst>
                <a:path h="36" w="29">
                  <a:moveTo>
                    <a:pt x="29" y="36"/>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90" name="Google Shape;5504;p79">
              <a:extLst>
                <a:ext uri="{C2EFC617-8CAB-42BF-8DFC-643B109DDFDB}">
                  <a16:creationId xmlns:a16="http://schemas.microsoft.com/office/drawing/2010/main" id="{45E0B1AE-47F1-46BF-A1C8-3130EDA2DE77}"/>
                </a:ext>
              </a:extLst>
            </p:cNvPr>
            <p:cNvSpPr/>
            <p:nvPr/>
          </p:nvSpPr>
          <p:spPr>
            <a:xfrm rot="0">
              <a:off x="1622254" y="2254410"/>
              <a:ext cx="109" cy="14"/>
            </a:xfrm>
            <a:custGeom>
              <a:avLst/>
              <a:gdLst/>
              <a:ahLst/>
              <a:cxnLst/>
              <a:rect b="b" l="0" r="r" t="0"/>
              <a:pathLst>
                <a:path h="1" w="8">
                  <a:moveTo>
                    <a:pt x="8"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91" name="Google Shape;5505;p79">
              <a:extLst>
                <a:ext uri="{57151C43-D356-4940-9CF1-7082A3230B09}">
                  <a16:creationId xmlns:a16="http://schemas.microsoft.com/office/drawing/2010/main" id="{FE3F479E-B3C6-41F6-BBEB-9A9BC2D3C228}"/>
                </a:ext>
              </a:extLst>
            </p:cNvPr>
            <p:cNvSpPr/>
            <p:nvPr/>
          </p:nvSpPr>
          <p:spPr>
            <a:xfrm rot="0">
              <a:off x="1618982" y="2254274"/>
              <a:ext cx="774" cy="109"/>
            </a:xfrm>
            <a:custGeom>
              <a:avLst/>
              <a:gdLst/>
              <a:ahLst/>
              <a:cxnLst/>
              <a:rect b="b" l="0" r="r" t="0"/>
              <a:pathLst>
                <a:path h="8" w="57">
                  <a:moveTo>
                    <a:pt x="56"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92" name="Google Shape;5506;p79">
              <a:extLst>
                <a:ext uri="{C10F3DBE-95C2-4674-BAA4-9932923E56C1}">
                  <a16:creationId xmlns:a16="http://schemas.microsoft.com/office/drawing/2010/main" id="{9F0DB905-4442-4636-A564-0616D96E2F61}"/>
                </a:ext>
              </a:extLst>
            </p:cNvPr>
            <p:cNvSpPr/>
            <p:nvPr/>
          </p:nvSpPr>
          <p:spPr>
            <a:xfrm rot="0">
              <a:off x="1621263" y="2254220"/>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93" name="Google Shape;5507;p79">
              <a:extLst>
                <a:ext uri="{75A93AA5-81FC-4FC5-99FB-99BE2686D7D4}">
                  <a16:creationId xmlns:a16="http://schemas.microsoft.com/office/drawing/2010/main" id="{2A953085-A47B-44D9-B7A8-74AA7E8750BB}"/>
                </a:ext>
              </a:extLst>
            </p:cNvPr>
            <p:cNvSpPr/>
            <p:nvPr/>
          </p:nvSpPr>
          <p:spPr>
            <a:xfrm rot="0">
              <a:off x="1617461" y="2254370"/>
              <a:ext cx="1534" cy="109"/>
            </a:xfrm>
            <a:custGeom>
              <a:avLst/>
              <a:gdLst/>
              <a:ahLst/>
              <a:cxnLst/>
              <a:rect b="b" l="0" r="r" t="0"/>
              <a:pathLst>
                <a:path h="8" w="113">
                  <a:moveTo>
                    <a:pt x="112" y="0"/>
                  </a:moveTo>
                  <a:cubicBezTo>
                    <a:pt x="74" y="4"/>
                    <a:pt x="39" y="7"/>
                    <a:pt x="0" y="7"/>
                  </a:cubicBezTo>
                  <a:cubicBezTo>
                    <a:pt x="39" y="7"/>
                    <a:pt x="74" y="4"/>
                    <a:pt x="11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94" name="Google Shape;5508;p79">
              <a:extLst>
                <a:ext uri="{F9982476-F480-48D9-BCCD-C795A9FFB223}">
                  <a16:creationId xmlns:a16="http://schemas.microsoft.com/office/drawing/2010/main" id="{3265CB20-504C-4D8F-A869-762F5692FA46}"/>
                </a:ext>
              </a:extLst>
            </p:cNvPr>
            <p:cNvSpPr/>
            <p:nvPr/>
          </p:nvSpPr>
          <p:spPr>
            <a:xfrm rot="0">
              <a:off x="1622823" y="2254600"/>
              <a:ext cx="109" cy="68"/>
            </a:xfrm>
            <a:custGeom>
              <a:avLst/>
              <a:gdLst/>
              <a:ahLst/>
              <a:cxnLst/>
              <a:rect b="b" l="0" r="r" t="0"/>
              <a:pathLst>
                <a:path h="5" w="8">
                  <a:moveTo>
                    <a:pt x="8"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95" name="Google Shape;5509;p79">
              <a:extLst>
                <a:ext uri="{17206CBE-AE63-4F4A-9EFE-152D3821378F}">
                  <a16:creationId xmlns:a16="http://schemas.microsoft.com/office/drawing/2010/main" id="{99100B29-4B59-455B-A5F8-1B90E67C9CE1}"/>
                </a:ext>
              </a:extLst>
            </p:cNvPr>
            <p:cNvSpPr/>
            <p:nvPr/>
          </p:nvSpPr>
          <p:spPr>
            <a:xfrm rot="0">
              <a:off x="1621778" y="2254315"/>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96" name="Google Shape;5510;p79">
              <a:extLst>
                <a:ext uri="{093D7017-B97F-4EAF-8891-B61BD3453425}">
                  <a16:creationId xmlns:a16="http://schemas.microsoft.com/office/drawing/2010/main" id="{F07F34E5-583A-472F-98D2-54082B9D2C84}"/>
                </a:ext>
              </a:extLst>
            </p:cNvPr>
            <p:cNvSpPr/>
            <p:nvPr/>
          </p:nvSpPr>
          <p:spPr>
            <a:xfrm rot="0">
              <a:off x="1584712" y="2219475"/>
              <a:ext cx="489" cy="448"/>
            </a:xfrm>
            <a:custGeom>
              <a:avLst/>
              <a:gdLst/>
              <a:ahLst/>
              <a:cxnLst/>
              <a:rect b="b" l="0" r="r" t="0"/>
              <a:pathLst>
                <a:path h="33" w="36">
                  <a:moveTo>
                    <a:pt x="35" y="32"/>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97" name="Google Shape;5511;p79">
              <a:extLst>
                <a:ext uri="{2154937A-7DC4-4E2E-882C-B5AE7ABE70CC}">
                  <a16:creationId xmlns:a16="http://schemas.microsoft.com/office/drawing/2010/main" id="{BDF3ABD4-8AD8-4297-891F-FFEEFF8BE91D}"/>
                </a:ext>
              </a:extLst>
            </p:cNvPr>
            <p:cNvSpPr/>
            <p:nvPr/>
          </p:nvSpPr>
          <p:spPr>
            <a:xfrm rot="0">
              <a:off x="1583137" y="2218050"/>
              <a:ext cx="679" cy="679"/>
            </a:xfrm>
            <a:custGeom>
              <a:avLst/>
              <a:gdLst/>
              <a:ahLst/>
              <a:cxnLst/>
              <a:rect b="b" l="0" r="r" t="0"/>
              <a:pathLst>
                <a:path h="50" w="50">
                  <a:moveTo>
                    <a:pt x="50" y="50"/>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98" name="Google Shape;5512;p79">
              <a:extLst>
                <a:ext uri="{4E5C4DBB-F809-4BDC-AE6A-32DF6F33E4EE}">
                  <a16:creationId xmlns:a16="http://schemas.microsoft.com/office/drawing/2010/main" id="{C07A7F85-DD4B-4273-9015-2B7A9D4A912A}"/>
                </a:ext>
              </a:extLst>
            </p:cNvPr>
            <p:cNvSpPr/>
            <p:nvPr/>
          </p:nvSpPr>
          <p:spPr>
            <a:xfrm rot="0">
              <a:off x="1586084" y="2220615"/>
              <a:ext cx="448" cy="299"/>
            </a:xfrm>
            <a:custGeom>
              <a:avLst/>
              <a:gdLst/>
              <a:ahLst/>
              <a:cxnLst/>
              <a:rect b="b" l="0" r="r" t="0"/>
              <a:pathLst>
                <a:path h="22" w="33">
                  <a:moveTo>
                    <a:pt x="32" y="22"/>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99" name="Google Shape;5513;p79">
              <a:extLst>
                <a:ext uri="{044CBA65-CD31-4843-AC26-398A530A1252}">
                  <a16:creationId xmlns:a16="http://schemas.microsoft.com/office/drawing/2010/main" id="{DFDA2207-38A6-4348-BCAE-77F39119045E}"/>
                </a:ext>
              </a:extLst>
            </p:cNvPr>
            <p:cNvSpPr/>
            <p:nvPr/>
          </p:nvSpPr>
          <p:spPr>
            <a:xfrm rot="0">
              <a:off x="1583952" y="2218809"/>
              <a:ext cx="584" cy="542"/>
            </a:xfrm>
            <a:custGeom>
              <a:avLst/>
              <a:gdLst/>
              <a:ahLst/>
              <a:cxnLst/>
              <a:rect b="b" l="0" r="r" t="0"/>
              <a:pathLst>
                <a:path h="40" w="43">
                  <a:moveTo>
                    <a:pt x="42" y="39"/>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00" name="Google Shape;5514;p79">
              <a:extLst>
                <a:ext uri="{4188EBCC-3C17-4790-BFF8-A9AC43663EE5}">
                  <a16:creationId xmlns:a16="http://schemas.microsoft.com/office/drawing/2010/main" id="{AD4CE77B-07CE-41AE-B4B5-A845C63B3B57}"/>
                </a:ext>
              </a:extLst>
            </p:cNvPr>
            <p:cNvSpPr/>
            <p:nvPr/>
          </p:nvSpPr>
          <p:spPr>
            <a:xfrm rot="0">
              <a:off x="1585418" y="2220100"/>
              <a:ext cx="448" cy="339"/>
            </a:xfrm>
            <a:custGeom>
              <a:avLst/>
              <a:gdLst/>
              <a:ahLst/>
              <a:cxnLst/>
              <a:rect b="b" l="0" r="r" t="0"/>
              <a:pathLst>
                <a:path h="25" w="33">
                  <a:moveTo>
                    <a:pt x="32" y="25"/>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01" name="Google Shape;5515;p79">
              <a:extLst>
                <a:ext uri="{2D317A60-7409-4B5E-ABFE-8B60083B5DF1}">
                  <a16:creationId xmlns:a16="http://schemas.microsoft.com/office/drawing/2010/main" id="{0CDCFE75-A98C-4214-8382-21CF51B87205}"/>
                </a:ext>
              </a:extLst>
            </p:cNvPr>
            <p:cNvSpPr/>
            <p:nvPr/>
          </p:nvSpPr>
          <p:spPr>
            <a:xfrm rot="0">
              <a:off x="1586749" y="2221050"/>
              <a:ext cx="584" cy="394"/>
            </a:xfrm>
            <a:custGeom>
              <a:avLst/>
              <a:gdLst/>
              <a:ahLst/>
              <a:cxnLst/>
              <a:rect b="b" l="0" r="r" t="0"/>
              <a:pathLst>
                <a:path h="29" w="43">
                  <a:moveTo>
                    <a:pt x="43" y="28"/>
                  </a:moveTo>
                  <a:cubicBezTo>
                    <a:pt x="29" y="21"/>
                    <a:pt x="15" y="11"/>
                    <a:pt x="1" y="0"/>
                  </a:cubicBezTo>
                  <a:cubicBezTo>
                    <a:pt x="15" y="11"/>
                    <a:pt x="29" y="21"/>
                    <a:pt x="43" y="2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02" name="Google Shape;5516;p79">
              <a:extLst>
                <a:ext uri="{E1BC648A-7FB3-4271-8BE9-80A8F1663F48}">
                  <a16:creationId xmlns:a16="http://schemas.microsoft.com/office/drawing/2010/main" id="{C19BFE68-643E-4ABE-9573-E643DC5DBE69}"/>
                </a:ext>
              </a:extLst>
            </p:cNvPr>
            <p:cNvSpPr/>
            <p:nvPr/>
          </p:nvSpPr>
          <p:spPr>
            <a:xfrm rot="0">
              <a:off x="1638086" y="2239638"/>
              <a:ext cx="14" cy="339"/>
            </a:xfrm>
            <a:custGeom>
              <a:avLst/>
              <a:gdLst/>
              <a:ahLst/>
              <a:cxnLst/>
              <a:rect b="b" l="0" r="r" t="0"/>
              <a:pathLst>
                <a:path h="25" w="1">
                  <a:moveTo>
                    <a:pt x="1" y="7"/>
                  </a:moveTo>
                  <a:lnTo>
                    <a:pt x="1" y="25"/>
                  </a:lnTo>
                  <a:lnTo>
                    <a:pt x="1" y="0"/>
                  </a:ln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03" name="Google Shape;5517;p79">
              <a:extLst>
                <a:ext uri="{8B237E03-CB9C-44B5-95AF-35591710B850}">
                  <a16:creationId xmlns:a16="http://schemas.microsoft.com/office/drawing/2010/main" id="{87BD1141-2C44-47F6-993D-BA46C0513595}"/>
                </a:ext>
              </a:extLst>
            </p:cNvPr>
            <p:cNvSpPr/>
            <p:nvPr/>
          </p:nvSpPr>
          <p:spPr>
            <a:xfrm rot="0">
              <a:off x="1638086" y="2240167"/>
              <a:ext cx="68" cy="474"/>
            </a:xfrm>
            <a:custGeom>
              <a:avLst/>
              <a:gdLst/>
              <a:ahLst/>
              <a:cxnLst/>
              <a:rect b="b" l="0" r="r" t="0"/>
              <a:pathLst>
                <a:path h="35" w="5">
                  <a:moveTo>
                    <a:pt x="1" y="0"/>
                  </a:moveTo>
                  <a:cubicBezTo>
                    <a:pt x="1" y="11"/>
                    <a:pt x="4" y="24"/>
                    <a:pt x="4" y="35"/>
                  </a:cubicBezTo>
                  <a:cubicBezTo>
                    <a:pt x="4" y="21"/>
                    <a:pt x="1" y="10"/>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04" name="Google Shape;5518;p79">
              <a:extLst>
                <a:ext uri="{ACC0C046-78BF-4F59-A123-1BDED1A0D068}">
                  <a16:creationId xmlns:a16="http://schemas.microsoft.com/office/drawing/2010/main" id="{E8B96281-BACC-4327-A3CB-0CD0B4C84785}"/>
                </a:ext>
              </a:extLst>
            </p:cNvPr>
            <p:cNvSpPr/>
            <p:nvPr/>
          </p:nvSpPr>
          <p:spPr>
            <a:xfrm rot="0">
              <a:off x="1638140" y="2239163"/>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05" name="Google Shape;5519;p79">
              <a:extLst>
                <a:ext uri="{10E2C410-D5B9-4B59-B123-D2C8D7361EA4}">
                  <a16:creationId xmlns:a16="http://schemas.microsoft.com/office/drawing/2010/main" id="{CA09BC3A-6ADF-4406-9322-175498D15E46}"/>
                </a:ext>
              </a:extLst>
            </p:cNvPr>
            <p:cNvSpPr/>
            <p:nvPr/>
          </p:nvSpPr>
          <p:spPr>
            <a:xfrm rot="0">
              <a:off x="1405367" y="1962046"/>
              <a:ext cx="22118" cy="18031"/>
            </a:xfrm>
            <a:custGeom>
              <a:avLst/>
              <a:gdLst/>
              <a:ahLst/>
              <a:cxnLst/>
              <a:rect b="b" l="0" r="r" t="0"/>
              <a:pathLst>
                <a:path h="1328" w="1629">
                  <a:moveTo>
                    <a:pt x="137" y="0"/>
                  </a:moveTo>
                  <a:cubicBezTo>
                    <a:pt x="151" y="77"/>
                    <a:pt x="119" y="158"/>
                    <a:pt x="56" y="207"/>
                  </a:cubicBezTo>
                  <a:cubicBezTo>
                    <a:pt x="18" y="245"/>
                    <a:pt x="0" y="294"/>
                    <a:pt x="11" y="347"/>
                  </a:cubicBezTo>
                  <a:cubicBezTo>
                    <a:pt x="21" y="448"/>
                    <a:pt x="91" y="532"/>
                    <a:pt x="186" y="567"/>
                  </a:cubicBezTo>
                  <a:cubicBezTo>
                    <a:pt x="243" y="589"/>
                    <a:pt x="275" y="597"/>
                    <a:pt x="296" y="597"/>
                  </a:cubicBezTo>
                  <a:cubicBezTo>
                    <a:pt x="319" y="597"/>
                    <a:pt x="327" y="587"/>
                    <a:pt x="336" y="574"/>
                  </a:cubicBezTo>
                  <a:cubicBezTo>
                    <a:pt x="366" y="528"/>
                    <a:pt x="415" y="501"/>
                    <a:pt x="467" y="501"/>
                  </a:cubicBezTo>
                  <a:cubicBezTo>
                    <a:pt x="470" y="501"/>
                    <a:pt x="473" y="501"/>
                    <a:pt x="477" y="501"/>
                  </a:cubicBezTo>
                  <a:cubicBezTo>
                    <a:pt x="585" y="501"/>
                    <a:pt x="631" y="585"/>
                    <a:pt x="662" y="641"/>
                  </a:cubicBezTo>
                  <a:cubicBezTo>
                    <a:pt x="690" y="690"/>
                    <a:pt x="701" y="704"/>
                    <a:pt x="718" y="704"/>
                  </a:cubicBezTo>
                  <a:cubicBezTo>
                    <a:pt x="813" y="704"/>
                    <a:pt x="974" y="770"/>
                    <a:pt x="1079" y="879"/>
                  </a:cubicBezTo>
                  <a:cubicBezTo>
                    <a:pt x="1142" y="942"/>
                    <a:pt x="1173" y="1026"/>
                    <a:pt x="1173" y="1114"/>
                  </a:cubicBezTo>
                  <a:cubicBezTo>
                    <a:pt x="1163" y="1166"/>
                    <a:pt x="1177" y="1222"/>
                    <a:pt x="1212" y="1264"/>
                  </a:cubicBezTo>
                  <a:cubicBezTo>
                    <a:pt x="1250" y="1303"/>
                    <a:pt x="1320" y="1324"/>
                    <a:pt x="1422" y="1324"/>
                  </a:cubicBezTo>
                  <a:cubicBezTo>
                    <a:pt x="1450" y="1324"/>
                    <a:pt x="1478" y="1324"/>
                    <a:pt x="1509" y="1327"/>
                  </a:cubicBezTo>
                  <a:lnTo>
                    <a:pt x="1509" y="1324"/>
                  </a:lnTo>
                  <a:cubicBezTo>
                    <a:pt x="1516" y="1303"/>
                    <a:pt x="1523" y="1285"/>
                    <a:pt x="1530" y="1268"/>
                  </a:cubicBezTo>
                  <a:cubicBezTo>
                    <a:pt x="1537" y="1250"/>
                    <a:pt x="1541" y="1236"/>
                    <a:pt x="1544" y="1222"/>
                  </a:cubicBezTo>
                  <a:cubicBezTo>
                    <a:pt x="1562" y="1191"/>
                    <a:pt x="1569" y="1152"/>
                    <a:pt x="1565" y="1117"/>
                  </a:cubicBezTo>
                  <a:cubicBezTo>
                    <a:pt x="1562" y="1107"/>
                    <a:pt x="1562" y="1096"/>
                    <a:pt x="1558" y="1086"/>
                  </a:cubicBezTo>
                  <a:lnTo>
                    <a:pt x="1558" y="1072"/>
                  </a:lnTo>
                  <a:lnTo>
                    <a:pt x="1558" y="1044"/>
                  </a:lnTo>
                  <a:lnTo>
                    <a:pt x="1558" y="1026"/>
                  </a:lnTo>
                  <a:lnTo>
                    <a:pt x="1558" y="998"/>
                  </a:lnTo>
                  <a:lnTo>
                    <a:pt x="1558" y="977"/>
                  </a:lnTo>
                  <a:cubicBezTo>
                    <a:pt x="1558" y="973"/>
                    <a:pt x="1562" y="959"/>
                    <a:pt x="1562" y="949"/>
                  </a:cubicBezTo>
                  <a:cubicBezTo>
                    <a:pt x="1565" y="935"/>
                    <a:pt x="1565" y="935"/>
                    <a:pt x="1569" y="924"/>
                  </a:cubicBezTo>
                  <a:cubicBezTo>
                    <a:pt x="1569" y="917"/>
                    <a:pt x="1572" y="903"/>
                    <a:pt x="1576" y="893"/>
                  </a:cubicBezTo>
                  <a:cubicBezTo>
                    <a:pt x="1576" y="882"/>
                    <a:pt x="1579" y="879"/>
                    <a:pt x="1579" y="872"/>
                  </a:cubicBezTo>
                  <a:cubicBezTo>
                    <a:pt x="1583" y="865"/>
                    <a:pt x="1586" y="851"/>
                    <a:pt x="1593" y="840"/>
                  </a:cubicBezTo>
                  <a:cubicBezTo>
                    <a:pt x="1597" y="826"/>
                    <a:pt x="1597" y="823"/>
                    <a:pt x="1600" y="816"/>
                  </a:cubicBezTo>
                  <a:cubicBezTo>
                    <a:pt x="1604" y="809"/>
                    <a:pt x="1611" y="795"/>
                    <a:pt x="1618" y="784"/>
                  </a:cubicBezTo>
                  <a:cubicBezTo>
                    <a:pt x="1621" y="770"/>
                    <a:pt x="1621" y="770"/>
                    <a:pt x="1628" y="763"/>
                  </a:cubicBezTo>
                  <a:lnTo>
                    <a:pt x="1628" y="760"/>
                  </a:lnTo>
                  <a:cubicBezTo>
                    <a:pt x="1453" y="560"/>
                    <a:pt x="1289" y="357"/>
                    <a:pt x="1138" y="140"/>
                  </a:cubicBezTo>
                  <a:lnTo>
                    <a:pt x="1114" y="140"/>
                  </a:lnTo>
                  <a:cubicBezTo>
                    <a:pt x="1096" y="140"/>
                    <a:pt x="1075" y="144"/>
                    <a:pt x="1058" y="144"/>
                  </a:cubicBezTo>
                  <a:lnTo>
                    <a:pt x="1023" y="144"/>
                  </a:lnTo>
                  <a:lnTo>
                    <a:pt x="995" y="140"/>
                  </a:lnTo>
                  <a:lnTo>
                    <a:pt x="984" y="140"/>
                  </a:lnTo>
                  <a:lnTo>
                    <a:pt x="960" y="137"/>
                  </a:lnTo>
                  <a:lnTo>
                    <a:pt x="953" y="137"/>
                  </a:lnTo>
                  <a:cubicBezTo>
                    <a:pt x="942" y="137"/>
                    <a:pt x="932" y="133"/>
                    <a:pt x="925" y="130"/>
                  </a:cubicBezTo>
                  <a:lnTo>
                    <a:pt x="918" y="126"/>
                  </a:lnTo>
                  <a:cubicBezTo>
                    <a:pt x="907" y="123"/>
                    <a:pt x="900" y="119"/>
                    <a:pt x="893" y="116"/>
                  </a:cubicBezTo>
                  <a:lnTo>
                    <a:pt x="886" y="112"/>
                  </a:lnTo>
                  <a:cubicBezTo>
                    <a:pt x="876" y="109"/>
                    <a:pt x="869" y="102"/>
                    <a:pt x="858" y="95"/>
                  </a:cubicBezTo>
                  <a:cubicBezTo>
                    <a:pt x="809" y="60"/>
                    <a:pt x="694" y="56"/>
                    <a:pt x="592" y="53"/>
                  </a:cubicBezTo>
                  <a:cubicBezTo>
                    <a:pt x="491" y="49"/>
                    <a:pt x="396" y="46"/>
                    <a:pt x="329" y="14"/>
                  </a:cubicBezTo>
                  <a:cubicBezTo>
                    <a:pt x="322" y="11"/>
                    <a:pt x="315" y="7"/>
                    <a:pt x="308" y="4"/>
                  </a:cubicBezTo>
                  <a:lnTo>
                    <a:pt x="301" y="4"/>
                  </a:lnTo>
                  <a:lnTo>
                    <a:pt x="27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06" name="Google Shape;5520;p79">
              <a:extLst>
                <a:ext uri="{9D941846-6CF5-444E-9EFB-820F2187A0D0}">
                  <a16:creationId xmlns:a16="http://schemas.microsoft.com/office/drawing/2010/main" id="{33319F53-71C5-4BC1-832A-CC8DDE0108D5}"/>
                </a:ext>
              </a:extLst>
            </p:cNvPr>
            <p:cNvSpPr/>
            <p:nvPr/>
          </p:nvSpPr>
          <p:spPr>
            <a:xfrm rot="0">
              <a:off x="1408599" y="1961951"/>
              <a:ext cx="434" cy="54"/>
            </a:xfrm>
            <a:custGeom>
              <a:avLst/>
              <a:gdLst/>
              <a:ahLst/>
              <a:cxnLst/>
              <a:rect b="b" l="0" r="r" t="0"/>
              <a:pathLst>
                <a:path h="4" w="32">
                  <a:moveTo>
                    <a:pt x="0" y="0"/>
                  </a:moveTo>
                  <a:lnTo>
                    <a:pt x="32"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07" name="Google Shape;5521;p79">
              <a:extLst>
                <a:ext uri="{A3839553-AF8E-44E2-B415-9DBCA3CF64BC}">
                  <a16:creationId xmlns:a16="http://schemas.microsoft.com/office/drawing/2010/main" id="{07D37124-A098-48EC-9478-4233814A8AE7}"/>
                </a:ext>
              </a:extLst>
            </p:cNvPr>
            <p:cNvSpPr/>
            <p:nvPr/>
          </p:nvSpPr>
          <p:spPr>
            <a:xfrm rot="0">
              <a:off x="1407553" y="1961951"/>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08" name="Google Shape;5522;p79">
              <a:extLst>
                <a:ext uri="{1E10F015-6C47-483E-BF4D-EF9E829E2607}">
                  <a16:creationId xmlns:a16="http://schemas.microsoft.com/office/drawing/2010/main" id="{9EE30FFF-15F9-40C6-8710-614363B16FA3}"/>
                </a:ext>
              </a:extLst>
            </p:cNvPr>
            <p:cNvSpPr/>
            <p:nvPr/>
          </p:nvSpPr>
          <p:spPr>
            <a:xfrm rot="0">
              <a:off x="1418918" y="1963988"/>
              <a:ext cx="339" cy="14"/>
            </a:xfrm>
            <a:custGeom>
              <a:avLst/>
              <a:gdLst/>
              <a:ahLst/>
              <a:cxnLst/>
              <a:rect b="b" l="0" r="r" t="0"/>
              <a:pathLst>
                <a:path h="1" w="25">
                  <a:moveTo>
                    <a:pt x="0" y="1"/>
                  </a:moveTo>
                  <a:lnTo>
                    <a:pt x="2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09" name="Google Shape;5523;p79">
              <a:extLst>
                <a:ext uri="{A00F6190-8082-47EB-9B81-9140E90668F9}">
                  <a16:creationId xmlns:a16="http://schemas.microsoft.com/office/drawing/2010/main" id="{E7E82342-CD23-4512-AC94-F54AB4C148AF}"/>
                </a:ext>
              </a:extLst>
            </p:cNvPr>
            <p:cNvSpPr/>
            <p:nvPr/>
          </p:nvSpPr>
          <p:spPr>
            <a:xfrm rot="0">
              <a:off x="1408123" y="1961951"/>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10" name="Google Shape;5524;p79">
              <a:extLst>
                <a:ext uri="{3A539F60-9E2F-494D-ABD8-2B1305BD54C4}">
                  <a16:creationId xmlns:a16="http://schemas.microsoft.com/office/drawing/2010/main" id="{C55B88D5-2272-4906-888E-67E98CBC61C4}"/>
                </a:ext>
              </a:extLst>
            </p:cNvPr>
            <p:cNvSpPr/>
            <p:nvPr/>
          </p:nvSpPr>
          <p:spPr>
            <a:xfrm rot="0">
              <a:off x="1407214" y="1961951"/>
              <a:ext cx="204" cy="14"/>
            </a:xfrm>
            <a:custGeom>
              <a:avLst/>
              <a:gdLst/>
              <a:ahLst/>
              <a:cxnLst/>
              <a:rect b="b" l="0" r="r" t="0"/>
              <a:pathLst>
                <a:path h="1" w="15">
                  <a:moveTo>
                    <a:pt x="1" y="0"/>
                  </a:moveTo>
                  <a:lnTo>
                    <a:pt x="1" y="0"/>
                  </a:lnTo>
                  <a:lnTo>
                    <a:pt x="1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11" name="Google Shape;5525;p79">
              <a:extLst>
                <a:ext uri="{379BC88D-B0BC-4F59-A6DE-E2E35A99B3A2}">
                  <a16:creationId xmlns:a16="http://schemas.microsoft.com/office/drawing/2010/main" id="{5167D3BB-A465-4AF6-A615-B4F5D750C6CD}"/>
                </a:ext>
              </a:extLst>
            </p:cNvPr>
            <p:cNvSpPr/>
            <p:nvPr/>
          </p:nvSpPr>
          <p:spPr>
            <a:xfrm rot="0">
              <a:off x="1419773" y="1964042"/>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12" name="Google Shape;5526;p79">
              <a:extLst>
                <a:ext uri="{52D8DAF8-6834-45D4-97DA-143A0B9C98C6}">
                  <a16:creationId xmlns:a16="http://schemas.microsoft.com/office/drawing/2010/main" id="{5A1B7D80-1C8C-4D13-9EA2-996171F22BBD}"/>
                </a:ext>
              </a:extLst>
            </p:cNvPr>
            <p:cNvSpPr/>
            <p:nvPr/>
          </p:nvSpPr>
          <p:spPr>
            <a:xfrm rot="0">
              <a:off x="1420533" y="1963988"/>
              <a:ext cx="149" cy="14"/>
            </a:xfrm>
            <a:custGeom>
              <a:avLst/>
              <a:gdLst/>
              <a:ahLst/>
              <a:cxnLst/>
              <a:rect b="b" l="0" r="r" t="0"/>
              <a:pathLst>
                <a:path h="1" w="11">
                  <a:moveTo>
                    <a:pt x="0" y="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13" name="Google Shape;5527;p79">
              <a:extLst>
                <a:ext uri="{2C2D9F46-40BA-4A62-8A3B-7CFA2CDB6D1F}">
                  <a16:creationId xmlns:a16="http://schemas.microsoft.com/office/drawing/2010/main" id="{C208C329-604E-4F4E-A0B6-AC7814DD99BD}"/>
                </a:ext>
              </a:extLst>
            </p:cNvPr>
            <p:cNvSpPr/>
            <p:nvPr/>
          </p:nvSpPr>
          <p:spPr>
            <a:xfrm rot="0">
              <a:off x="1418442" y="1963893"/>
              <a:ext cx="339" cy="68"/>
            </a:xfrm>
            <a:custGeom>
              <a:avLst/>
              <a:gdLst/>
              <a:ahLst/>
              <a:cxnLst/>
              <a:rect b="b" l="0" r="r" t="0"/>
              <a:pathLst>
                <a:path h="5" w="25">
                  <a:moveTo>
                    <a:pt x="0" y="1"/>
                  </a:moveTo>
                  <a:lnTo>
                    <a:pt x="2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14" name="Google Shape;5528;p79">
              <a:extLst>
                <a:ext uri="{4868395E-38AD-464A-BFA5-46F4729C9E21}">
                  <a16:creationId xmlns:a16="http://schemas.microsoft.com/office/drawing/2010/main" id="{91036897-3F19-428C-88AB-DA4F4AC53F78}"/>
                </a:ext>
              </a:extLst>
            </p:cNvPr>
            <p:cNvSpPr/>
            <p:nvPr/>
          </p:nvSpPr>
          <p:spPr>
            <a:xfrm rot="0">
              <a:off x="1417057" y="1963322"/>
              <a:ext cx="352" cy="258"/>
            </a:xfrm>
            <a:custGeom>
              <a:avLst/>
              <a:gdLst/>
              <a:ahLst/>
              <a:cxnLst/>
              <a:rect b="b" l="0" r="r" t="0"/>
              <a:pathLst>
                <a:path h="19" w="26">
                  <a:moveTo>
                    <a:pt x="1" y="1"/>
                  </a:moveTo>
                  <a:cubicBezTo>
                    <a:pt x="8" y="8"/>
                    <a:pt x="18" y="11"/>
                    <a:pt x="25" y="18"/>
                  </a:cubicBezTo>
                  <a:cubicBezTo>
                    <a:pt x="18" y="11"/>
                    <a:pt x="8"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15" name="Google Shape;5529;p79">
              <a:extLst>
                <a:ext uri="{6A517519-0B7A-4639-BD92-2D5226CE904D}">
                  <a16:creationId xmlns:a16="http://schemas.microsoft.com/office/drawing/2010/main" id="{660B82A0-AF30-46F6-ADED-E8B833FC52FB}"/>
                </a:ext>
              </a:extLst>
            </p:cNvPr>
            <p:cNvSpPr/>
            <p:nvPr/>
          </p:nvSpPr>
          <p:spPr>
            <a:xfrm rot="0">
              <a:off x="1417533" y="1963607"/>
              <a:ext cx="299" cy="109"/>
            </a:xfrm>
            <a:custGeom>
              <a:avLst/>
              <a:gdLst/>
              <a:ahLst/>
              <a:cxnLst/>
              <a:rect b="b" l="0" r="r" t="0"/>
              <a:pathLst>
                <a:path h="8" w="22">
                  <a:moveTo>
                    <a:pt x="1" y="1"/>
                  </a:moveTo>
                  <a:cubicBezTo>
                    <a:pt x="8" y="4"/>
                    <a:pt x="15" y="8"/>
                    <a:pt x="22" y="8"/>
                  </a:cubicBezTo>
                  <a:cubicBezTo>
                    <a:pt x="15" y="8"/>
                    <a:pt x="8"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16" name="Google Shape;5530;p79">
              <a:extLst>
                <a:ext uri="{B6581883-F8C0-4960-BDB9-ABFF3FABB829}">
                  <a16:creationId xmlns:a16="http://schemas.microsoft.com/office/drawing/2010/main" id="{CAC2C83D-E5E5-4083-844F-7053685C271C}"/>
                </a:ext>
              </a:extLst>
            </p:cNvPr>
            <p:cNvSpPr/>
            <p:nvPr/>
          </p:nvSpPr>
          <p:spPr>
            <a:xfrm rot="0">
              <a:off x="1409115" y="1961992"/>
              <a:ext cx="352" cy="68"/>
            </a:xfrm>
            <a:custGeom>
              <a:avLst/>
              <a:gdLst/>
              <a:ahLst/>
              <a:cxnLst/>
              <a:rect b="b" l="0" r="r" t="0"/>
              <a:pathLst>
                <a:path h="5" w="26">
                  <a:moveTo>
                    <a:pt x="1" y="1"/>
                  </a:moveTo>
                  <a:lnTo>
                    <a:pt x="2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17" name="Google Shape;5531;p79">
              <a:extLst>
                <a:ext uri="{BA2B5990-BA91-44F9-B44E-47B7274E3444}">
                  <a16:creationId xmlns:a16="http://schemas.microsoft.com/office/drawing/2010/main" id="{BD522C59-EFAD-4AA8-A029-637EA78FFD3F}"/>
                </a:ext>
              </a:extLst>
            </p:cNvPr>
            <p:cNvSpPr/>
            <p:nvPr/>
          </p:nvSpPr>
          <p:spPr>
            <a:xfrm rot="0">
              <a:off x="1409549" y="1962087"/>
              <a:ext cx="299" cy="109"/>
            </a:xfrm>
            <a:custGeom>
              <a:avLst/>
              <a:gdLst/>
              <a:ahLst/>
              <a:cxnLst/>
              <a:rect b="b" l="0" r="r" t="0"/>
              <a:pathLst>
                <a:path h="8" w="22">
                  <a:moveTo>
                    <a:pt x="0" y="1"/>
                  </a:moveTo>
                  <a:cubicBezTo>
                    <a:pt x="7" y="1"/>
                    <a:pt x="14" y="4"/>
                    <a:pt x="21" y="8"/>
                  </a:cubicBezTo>
                  <a:cubicBezTo>
                    <a:pt x="14" y="4"/>
                    <a:pt x="7" y="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18" name="Google Shape;5532;p79">
              <a:extLst>
                <a:ext uri="{3DE86E8B-34B1-4539-90DF-DD4C576E0F34}">
                  <a16:creationId xmlns:a16="http://schemas.microsoft.com/office/drawing/2010/main" id="{080E1967-DF2F-4373-AF5C-D289F81493E6}"/>
                </a:ext>
              </a:extLst>
            </p:cNvPr>
            <p:cNvSpPr/>
            <p:nvPr/>
          </p:nvSpPr>
          <p:spPr>
            <a:xfrm rot="0">
              <a:off x="1417913" y="1963757"/>
              <a:ext cx="448" cy="149"/>
            </a:xfrm>
            <a:custGeom>
              <a:avLst/>
              <a:gdLst/>
              <a:ahLst/>
              <a:cxnLst/>
              <a:rect b="b" l="0" r="r" t="0"/>
              <a:pathLst>
                <a:path h="11" w="33">
                  <a:moveTo>
                    <a:pt x="1" y="0"/>
                  </a:moveTo>
                  <a:cubicBezTo>
                    <a:pt x="11" y="4"/>
                    <a:pt x="22" y="7"/>
                    <a:pt x="32" y="11"/>
                  </a:cubicBezTo>
                  <a:cubicBezTo>
                    <a:pt x="22" y="7"/>
                    <a:pt x="11" y="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19" name="Google Shape;5533;p79">
              <a:extLst>
                <a:ext uri="{C8DF1DEE-0918-4227-A179-7C13628FB3FD}">
                  <a16:creationId xmlns:a16="http://schemas.microsoft.com/office/drawing/2010/main" id="{6423DB9D-69D2-441E-8A58-5152E0AB216E}"/>
                </a:ext>
              </a:extLst>
            </p:cNvPr>
            <p:cNvSpPr/>
            <p:nvPr/>
          </p:nvSpPr>
          <p:spPr>
            <a:xfrm rot="0">
              <a:off x="1427662" y="1972433"/>
              <a:ext cx="41030" cy="16768"/>
            </a:xfrm>
            <a:custGeom>
              <a:avLst/>
              <a:gdLst/>
              <a:ahLst/>
              <a:cxnLst/>
              <a:rect b="b" l="0" r="r" t="0"/>
              <a:pathLst>
                <a:path h="1235" w="3022">
                  <a:moveTo>
                    <a:pt x="1846" y="0"/>
                  </a:moveTo>
                  <a:cubicBezTo>
                    <a:pt x="1649" y="0"/>
                    <a:pt x="1430" y="158"/>
                    <a:pt x="1268" y="307"/>
                  </a:cubicBezTo>
                  <a:cubicBezTo>
                    <a:pt x="1141" y="422"/>
                    <a:pt x="1003" y="464"/>
                    <a:pt x="867" y="464"/>
                  </a:cubicBezTo>
                  <a:cubicBezTo>
                    <a:pt x="668" y="464"/>
                    <a:pt x="473" y="374"/>
                    <a:pt x="319" y="289"/>
                  </a:cubicBezTo>
                  <a:cubicBezTo>
                    <a:pt x="231" y="237"/>
                    <a:pt x="151" y="166"/>
                    <a:pt x="81" y="89"/>
                  </a:cubicBezTo>
                  <a:lnTo>
                    <a:pt x="77" y="100"/>
                  </a:lnTo>
                  <a:lnTo>
                    <a:pt x="74" y="114"/>
                  </a:lnTo>
                  <a:cubicBezTo>
                    <a:pt x="70" y="124"/>
                    <a:pt x="67" y="131"/>
                    <a:pt x="63" y="142"/>
                  </a:cubicBezTo>
                  <a:cubicBezTo>
                    <a:pt x="63" y="145"/>
                    <a:pt x="60" y="149"/>
                    <a:pt x="60" y="152"/>
                  </a:cubicBezTo>
                  <a:cubicBezTo>
                    <a:pt x="56" y="166"/>
                    <a:pt x="53" y="177"/>
                    <a:pt x="53" y="187"/>
                  </a:cubicBezTo>
                  <a:lnTo>
                    <a:pt x="53" y="191"/>
                  </a:lnTo>
                  <a:cubicBezTo>
                    <a:pt x="49" y="205"/>
                    <a:pt x="49" y="215"/>
                    <a:pt x="46" y="226"/>
                  </a:cubicBezTo>
                  <a:lnTo>
                    <a:pt x="46" y="237"/>
                  </a:lnTo>
                  <a:lnTo>
                    <a:pt x="46" y="261"/>
                  </a:lnTo>
                  <a:lnTo>
                    <a:pt x="46" y="268"/>
                  </a:lnTo>
                  <a:lnTo>
                    <a:pt x="46" y="286"/>
                  </a:lnTo>
                  <a:lnTo>
                    <a:pt x="46" y="293"/>
                  </a:lnTo>
                  <a:cubicBezTo>
                    <a:pt x="49" y="300"/>
                    <a:pt x="49" y="307"/>
                    <a:pt x="49" y="314"/>
                  </a:cubicBezTo>
                  <a:cubicBezTo>
                    <a:pt x="60" y="366"/>
                    <a:pt x="56" y="426"/>
                    <a:pt x="35" y="478"/>
                  </a:cubicBezTo>
                  <a:cubicBezTo>
                    <a:pt x="28" y="499"/>
                    <a:pt x="21" y="524"/>
                    <a:pt x="11" y="541"/>
                  </a:cubicBezTo>
                  <a:lnTo>
                    <a:pt x="0" y="580"/>
                  </a:lnTo>
                  <a:cubicBezTo>
                    <a:pt x="228" y="618"/>
                    <a:pt x="518" y="723"/>
                    <a:pt x="669" y="909"/>
                  </a:cubicBezTo>
                  <a:cubicBezTo>
                    <a:pt x="714" y="972"/>
                    <a:pt x="784" y="1014"/>
                    <a:pt x="861" y="1028"/>
                  </a:cubicBezTo>
                  <a:cubicBezTo>
                    <a:pt x="956" y="1042"/>
                    <a:pt x="1033" y="1101"/>
                    <a:pt x="1075" y="1185"/>
                  </a:cubicBezTo>
                  <a:cubicBezTo>
                    <a:pt x="1088" y="1214"/>
                    <a:pt x="1116" y="1235"/>
                    <a:pt x="1148" y="1235"/>
                  </a:cubicBezTo>
                  <a:cubicBezTo>
                    <a:pt x="1150" y="1235"/>
                    <a:pt x="1153" y="1234"/>
                    <a:pt x="1156" y="1234"/>
                  </a:cubicBezTo>
                  <a:cubicBezTo>
                    <a:pt x="1243" y="1234"/>
                    <a:pt x="1352" y="1140"/>
                    <a:pt x="1383" y="1077"/>
                  </a:cubicBezTo>
                  <a:cubicBezTo>
                    <a:pt x="1394" y="1059"/>
                    <a:pt x="1394" y="1049"/>
                    <a:pt x="1334" y="989"/>
                  </a:cubicBezTo>
                  <a:cubicBezTo>
                    <a:pt x="1278" y="944"/>
                    <a:pt x="1240" y="884"/>
                    <a:pt x="1219" y="814"/>
                  </a:cubicBezTo>
                  <a:cubicBezTo>
                    <a:pt x="1198" y="699"/>
                    <a:pt x="1303" y="657"/>
                    <a:pt x="1373" y="629"/>
                  </a:cubicBezTo>
                  <a:cubicBezTo>
                    <a:pt x="1450" y="601"/>
                    <a:pt x="1495" y="576"/>
                    <a:pt x="1513" y="520"/>
                  </a:cubicBezTo>
                  <a:cubicBezTo>
                    <a:pt x="1534" y="440"/>
                    <a:pt x="1600" y="373"/>
                    <a:pt x="1698" y="324"/>
                  </a:cubicBezTo>
                  <a:cubicBezTo>
                    <a:pt x="1800" y="277"/>
                    <a:pt x="1921" y="250"/>
                    <a:pt x="2029" y="250"/>
                  </a:cubicBezTo>
                  <a:cubicBezTo>
                    <a:pt x="2097" y="250"/>
                    <a:pt x="2160" y="261"/>
                    <a:pt x="2209" y="282"/>
                  </a:cubicBezTo>
                  <a:cubicBezTo>
                    <a:pt x="2356" y="345"/>
                    <a:pt x="2444" y="426"/>
                    <a:pt x="2468" y="520"/>
                  </a:cubicBezTo>
                  <a:cubicBezTo>
                    <a:pt x="2486" y="597"/>
                    <a:pt x="2458" y="678"/>
                    <a:pt x="2388" y="758"/>
                  </a:cubicBezTo>
                  <a:cubicBezTo>
                    <a:pt x="2318" y="839"/>
                    <a:pt x="2531" y="1070"/>
                    <a:pt x="2661" y="1192"/>
                  </a:cubicBezTo>
                  <a:lnTo>
                    <a:pt x="2671" y="1182"/>
                  </a:lnTo>
                  <a:lnTo>
                    <a:pt x="2692" y="1161"/>
                  </a:lnTo>
                  <a:lnTo>
                    <a:pt x="2731" y="1122"/>
                  </a:lnTo>
                  <a:lnTo>
                    <a:pt x="2752" y="1101"/>
                  </a:lnTo>
                  <a:lnTo>
                    <a:pt x="2783" y="1066"/>
                  </a:lnTo>
                  <a:lnTo>
                    <a:pt x="2804" y="1045"/>
                  </a:lnTo>
                  <a:lnTo>
                    <a:pt x="2832" y="1017"/>
                  </a:lnTo>
                  <a:lnTo>
                    <a:pt x="2853" y="1000"/>
                  </a:lnTo>
                  <a:lnTo>
                    <a:pt x="2878" y="975"/>
                  </a:lnTo>
                  <a:lnTo>
                    <a:pt x="2895" y="958"/>
                  </a:lnTo>
                  <a:lnTo>
                    <a:pt x="2920" y="937"/>
                  </a:lnTo>
                  <a:lnTo>
                    <a:pt x="2934" y="923"/>
                  </a:lnTo>
                  <a:lnTo>
                    <a:pt x="2955" y="905"/>
                  </a:lnTo>
                  <a:lnTo>
                    <a:pt x="2966" y="895"/>
                  </a:lnTo>
                  <a:cubicBezTo>
                    <a:pt x="2976" y="888"/>
                    <a:pt x="2983" y="881"/>
                    <a:pt x="2990" y="874"/>
                  </a:cubicBezTo>
                  <a:lnTo>
                    <a:pt x="2994" y="874"/>
                  </a:lnTo>
                  <a:lnTo>
                    <a:pt x="2997" y="870"/>
                  </a:lnTo>
                  <a:lnTo>
                    <a:pt x="3001" y="863"/>
                  </a:lnTo>
                  <a:lnTo>
                    <a:pt x="3001" y="860"/>
                  </a:lnTo>
                  <a:lnTo>
                    <a:pt x="3004" y="853"/>
                  </a:lnTo>
                  <a:lnTo>
                    <a:pt x="3004" y="849"/>
                  </a:lnTo>
                  <a:cubicBezTo>
                    <a:pt x="3004" y="846"/>
                    <a:pt x="3008" y="839"/>
                    <a:pt x="3011" y="835"/>
                  </a:cubicBezTo>
                  <a:cubicBezTo>
                    <a:pt x="3015" y="828"/>
                    <a:pt x="3015" y="821"/>
                    <a:pt x="3018" y="814"/>
                  </a:cubicBezTo>
                  <a:lnTo>
                    <a:pt x="3018" y="807"/>
                  </a:lnTo>
                  <a:lnTo>
                    <a:pt x="3022" y="793"/>
                  </a:lnTo>
                  <a:cubicBezTo>
                    <a:pt x="2945" y="723"/>
                    <a:pt x="2860" y="590"/>
                    <a:pt x="2755" y="433"/>
                  </a:cubicBezTo>
                  <a:lnTo>
                    <a:pt x="2710" y="366"/>
                  </a:lnTo>
                  <a:cubicBezTo>
                    <a:pt x="2591" y="184"/>
                    <a:pt x="2398" y="138"/>
                    <a:pt x="2213" y="96"/>
                  </a:cubicBezTo>
                  <a:cubicBezTo>
                    <a:pt x="2129" y="79"/>
                    <a:pt x="2052" y="58"/>
                    <a:pt x="1975" y="26"/>
                  </a:cubicBezTo>
                  <a:cubicBezTo>
                    <a:pt x="1933" y="8"/>
                    <a:pt x="1890" y="0"/>
                    <a:pt x="184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20" name="Google Shape;5534;p79">
              <a:extLst>
                <a:ext uri="{40847021-20BA-49C5-AACE-6DCC7669E448}">
                  <a16:creationId xmlns:a16="http://schemas.microsoft.com/office/drawing/2010/main" id="{E7E34E6E-6246-4B31-88F9-E3199D083466}"/>
                </a:ext>
              </a:extLst>
            </p:cNvPr>
            <p:cNvSpPr/>
            <p:nvPr/>
          </p:nvSpPr>
          <p:spPr>
            <a:xfrm rot="0">
              <a:off x="1428272" y="1975012"/>
              <a:ext cx="109" cy="489"/>
            </a:xfrm>
            <a:custGeom>
              <a:avLst/>
              <a:gdLst/>
              <a:ahLst/>
              <a:cxnLst/>
              <a:rect b="b" l="0" r="r" t="0"/>
              <a:pathLst>
                <a:path h="36" w="8">
                  <a:moveTo>
                    <a:pt x="8" y="1"/>
                  </a:moveTo>
                  <a:cubicBezTo>
                    <a:pt x="4" y="11"/>
                    <a:pt x="1" y="25"/>
                    <a:pt x="1" y="36"/>
                  </a:cubicBezTo>
                  <a:cubicBezTo>
                    <a:pt x="4" y="25"/>
                    <a:pt x="4" y="15"/>
                    <a:pt x="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21" name="Google Shape;5535;p79">
              <a:extLst>
                <a:ext uri="{16975EA9-46EA-49BB-99D5-E2446033A4C4}">
                  <a16:creationId xmlns:a16="http://schemas.microsoft.com/office/drawing/2010/main" id="{3D5F67D5-56E6-4B70-8852-5135A7411992}"/>
                </a:ext>
              </a:extLst>
            </p:cNvPr>
            <p:cNvSpPr/>
            <p:nvPr/>
          </p:nvSpPr>
          <p:spPr>
            <a:xfrm rot="0">
              <a:off x="1428272" y="1975637"/>
              <a:ext cx="14" cy="299"/>
            </a:xfrm>
            <a:custGeom>
              <a:avLst/>
              <a:gdLst/>
              <a:ahLst/>
              <a:cxnLst/>
              <a:rect b="b" l="0" r="r" t="0"/>
              <a:pathLst>
                <a:path h="22" w="1">
                  <a:moveTo>
                    <a:pt x="1" y="22"/>
                  </a:moveTo>
                  <a:lnTo>
                    <a:pt x="1" y="1"/>
                  </a:lnTo>
                  <a:cubicBezTo>
                    <a:pt x="1" y="8"/>
                    <a:pt x="1" y="15"/>
                    <a:pt x="1"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22" name="Google Shape;5536;p79">
              <a:extLst>
                <a:ext uri="{04CD941C-3B18-466E-8F2D-083B636FCFF5}">
                  <a16:creationId xmlns:a16="http://schemas.microsoft.com/office/drawing/2010/main" id="{B751FD52-2378-4DBC-95B2-D2CB1AED02E0}"/>
                </a:ext>
              </a:extLst>
            </p:cNvPr>
            <p:cNvSpPr/>
            <p:nvPr/>
          </p:nvSpPr>
          <p:spPr>
            <a:xfrm rot="0">
              <a:off x="1428707" y="1973641"/>
              <a:ext cx="109" cy="149"/>
            </a:xfrm>
            <a:custGeom>
              <a:avLst/>
              <a:gdLst/>
              <a:ahLst/>
              <a:cxnLst/>
              <a:rect b="b" l="0" r="r" t="0"/>
              <a:pathLst>
                <a:path h="11" w="8">
                  <a:moveTo>
                    <a:pt x="7" y="0"/>
                  </a:moveTo>
                  <a:lnTo>
                    <a:pt x="0" y="11"/>
                  </a:lnTo>
                  <a:cubicBezTo>
                    <a:pt x="4" y="7"/>
                    <a:pt x="7" y="4"/>
                    <a:pt x="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23" name="Google Shape;5537;p79">
              <a:extLst>
                <a:ext uri="{EC6AAACF-09D8-4796-A14D-7C4C70FAC43A}">
                  <a16:creationId xmlns:a16="http://schemas.microsoft.com/office/drawing/2010/main" id="{D915B9BE-938F-47F4-AC1C-D66AF03B9469}"/>
                </a:ext>
              </a:extLst>
            </p:cNvPr>
            <p:cNvSpPr/>
            <p:nvPr/>
          </p:nvSpPr>
          <p:spPr>
            <a:xfrm rot="0">
              <a:off x="1428272" y="1976072"/>
              <a:ext cx="14" cy="244"/>
            </a:xfrm>
            <a:custGeom>
              <a:avLst/>
              <a:gdLst/>
              <a:ahLst/>
              <a:cxnLst/>
              <a:rect b="b" l="0" r="r" t="0"/>
              <a:pathLst>
                <a:path h="18" w="1">
                  <a:moveTo>
                    <a:pt x="1" y="18"/>
                  </a:moveTo>
                  <a:lnTo>
                    <a:pt x="1" y="0"/>
                  </a:lnTo>
                  <a:cubicBezTo>
                    <a:pt x="1" y="7"/>
                    <a:pt x="1" y="14"/>
                    <a:pt x="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24" name="Google Shape;5538;p79">
              <a:extLst>
                <a:ext uri="{0F66472C-6800-4FF9-BB33-6995186AB988}">
                  <a16:creationId xmlns:a16="http://schemas.microsoft.com/office/drawing/2010/main" id="{618D9026-3808-47B0-A810-2FD4E57525FC}"/>
                </a:ext>
              </a:extLst>
            </p:cNvPr>
            <p:cNvSpPr/>
            <p:nvPr/>
          </p:nvSpPr>
          <p:spPr>
            <a:xfrm rot="0">
              <a:off x="1427797" y="1978923"/>
              <a:ext cx="299" cy="869"/>
            </a:xfrm>
            <a:custGeom>
              <a:avLst/>
              <a:gdLst/>
              <a:ahLst/>
              <a:cxnLst/>
              <a:rect b="b" l="0" r="r" t="0"/>
              <a:pathLst>
                <a:path h="64" w="22">
                  <a:moveTo>
                    <a:pt x="22" y="0"/>
                  </a:moveTo>
                  <a:lnTo>
                    <a:pt x="22" y="0"/>
                  </a:lnTo>
                  <a:cubicBezTo>
                    <a:pt x="15" y="18"/>
                    <a:pt x="8" y="42"/>
                    <a:pt x="1" y="63"/>
                  </a:cubicBezTo>
                  <a:cubicBezTo>
                    <a:pt x="11" y="42"/>
                    <a:pt x="18" y="21"/>
                    <a:pt x="2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25" name="Google Shape;5539;p79">
              <a:extLst>
                <a:ext uri="{26AC73E2-2ECE-45EF-BFD3-F0976EC497BC}">
                  <a16:creationId xmlns:a16="http://schemas.microsoft.com/office/drawing/2010/main" id="{DAB49BC9-2C45-45E6-B4D2-334151F992ED}"/>
                </a:ext>
              </a:extLst>
            </p:cNvPr>
            <p:cNvSpPr/>
            <p:nvPr/>
          </p:nvSpPr>
          <p:spPr>
            <a:xfrm rot="0">
              <a:off x="1428082" y="1976641"/>
              <a:ext cx="394" cy="2295"/>
            </a:xfrm>
            <a:custGeom>
              <a:avLst/>
              <a:gdLst/>
              <a:ahLst/>
              <a:cxnLst/>
              <a:rect b="b" l="0" r="r" t="0"/>
              <a:pathLst>
                <a:path h="169" w="29">
                  <a:moveTo>
                    <a:pt x="18" y="0"/>
                  </a:moveTo>
                  <a:lnTo>
                    <a:pt x="18" y="0"/>
                  </a:lnTo>
                  <a:cubicBezTo>
                    <a:pt x="29" y="56"/>
                    <a:pt x="25" y="116"/>
                    <a:pt x="1" y="168"/>
                  </a:cubicBezTo>
                  <a:cubicBezTo>
                    <a:pt x="25" y="116"/>
                    <a:pt x="29" y="56"/>
                    <a:pt x="1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26" name="Google Shape;5540;p79">
              <a:extLst>
                <a:ext uri="{37B3E59E-B886-4BB1-85F6-FDA67E0898EB}">
                  <a16:creationId xmlns:a16="http://schemas.microsoft.com/office/drawing/2010/main" id="{26EC9CE7-8A77-419F-B40B-91853A7B6A54}"/>
                </a:ext>
              </a:extLst>
            </p:cNvPr>
            <p:cNvSpPr/>
            <p:nvPr/>
          </p:nvSpPr>
          <p:spPr>
            <a:xfrm rot="0">
              <a:off x="1428272" y="1976397"/>
              <a:ext cx="68" cy="258"/>
            </a:xfrm>
            <a:custGeom>
              <a:avLst/>
              <a:gdLst/>
              <a:ahLst/>
              <a:cxnLst/>
              <a:rect b="b" l="0" r="r" t="0"/>
              <a:pathLst>
                <a:path h="19" w="5">
                  <a:moveTo>
                    <a:pt x="4" y="18"/>
                  </a:moveTo>
                  <a:cubicBezTo>
                    <a:pt x="4" y="11"/>
                    <a:pt x="1" y="8"/>
                    <a:pt x="1" y="1"/>
                  </a:cubicBezTo>
                  <a:cubicBezTo>
                    <a:pt x="1" y="8"/>
                    <a:pt x="4" y="11"/>
                    <a:pt x="4"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27" name="Google Shape;5541;p79">
              <a:extLst>
                <a:ext uri="{6C72CA7D-DF82-4CCA-8681-12A7959BA28A}">
                  <a16:creationId xmlns:a16="http://schemas.microsoft.com/office/drawing/2010/main" id="{EBE459C7-1317-495F-BAF1-C1138B2700A8}"/>
                </a:ext>
              </a:extLst>
            </p:cNvPr>
            <p:cNvSpPr/>
            <p:nvPr/>
          </p:nvSpPr>
          <p:spPr>
            <a:xfrm rot="0">
              <a:off x="1428368" y="1974497"/>
              <a:ext cx="109" cy="489"/>
            </a:xfrm>
            <a:custGeom>
              <a:avLst/>
              <a:gdLst/>
              <a:ahLst/>
              <a:cxnLst/>
              <a:rect b="b" l="0" r="r" t="0"/>
              <a:pathLst>
                <a:path h="36" w="8">
                  <a:moveTo>
                    <a:pt x="8" y="1"/>
                  </a:moveTo>
                  <a:lnTo>
                    <a:pt x="8" y="1"/>
                  </a:lnTo>
                  <a:cubicBezTo>
                    <a:pt x="4" y="15"/>
                    <a:pt x="1" y="25"/>
                    <a:pt x="1" y="35"/>
                  </a:cubicBezTo>
                  <a:cubicBezTo>
                    <a:pt x="4" y="25"/>
                    <a:pt x="4" y="15"/>
                    <a:pt x="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28" name="Google Shape;5542;p79">
              <a:extLst>
                <a:ext uri="{CC0AF129-671E-41B0-BCC3-3AE098F300A4}">
                  <a16:creationId xmlns:a16="http://schemas.microsoft.com/office/drawing/2010/main" id="{FAF2A3AF-6ACC-4E5A-A454-874B3BA74407}"/>
                </a:ext>
              </a:extLst>
            </p:cNvPr>
            <p:cNvSpPr/>
            <p:nvPr/>
          </p:nvSpPr>
          <p:spPr>
            <a:xfrm rot="0">
              <a:off x="1427662" y="1979778"/>
              <a:ext cx="149" cy="489"/>
            </a:xfrm>
            <a:custGeom>
              <a:avLst/>
              <a:gdLst/>
              <a:ahLst/>
              <a:cxnLst/>
              <a:rect b="b" l="0" r="r" t="0"/>
              <a:pathLst>
                <a:path h="36" w="11">
                  <a:moveTo>
                    <a:pt x="0" y="35"/>
                  </a:moveTo>
                  <a:lnTo>
                    <a:pt x="0" y="35"/>
                  </a:ln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29" name="Google Shape;5543;p79">
              <a:extLst>
                <a:ext uri="{711534E9-CDAA-4D43-A9CB-FF72812E54D6}">
                  <a16:creationId xmlns:a16="http://schemas.microsoft.com/office/drawing/2010/main" id="{DB8E8D88-691E-4310-9C86-F2ACA0B9D5DB}"/>
                </a:ext>
              </a:extLst>
            </p:cNvPr>
            <p:cNvSpPr/>
            <p:nvPr/>
          </p:nvSpPr>
          <p:spPr>
            <a:xfrm rot="0">
              <a:off x="1428558" y="1973967"/>
              <a:ext cx="109" cy="394"/>
            </a:xfrm>
            <a:custGeom>
              <a:avLst/>
              <a:gdLst/>
              <a:ahLst/>
              <a:cxnLst/>
              <a:rect b="b" l="0" r="r" t="0"/>
              <a:pathLst>
                <a:path h="29" w="8">
                  <a:moveTo>
                    <a:pt x="8" y="1"/>
                  </a:moveTo>
                  <a:lnTo>
                    <a:pt x="8" y="1"/>
                  </a:lnTo>
                  <a:cubicBezTo>
                    <a:pt x="4" y="8"/>
                    <a:pt x="1" y="18"/>
                    <a:pt x="1" y="29"/>
                  </a:cubicBezTo>
                  <a:cubicBezTo>
                    <a:pt x="1" y="18"/>
                    <a:pt x="4" y="11"/>
                    <a:pt x="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30" name="Google Shape;5544;p79">
              <a:extLst>
                <a:ext uri="{E8C27E5F-A8E4-4510-A583-AC4FEE8207F7}">
                  <a16:creationId xmlns:a16="http://schemas.microsoft.com/office/drawing/2010/main" id="{E92B7889-C9E2-419E-9354-CD5E1DF53CDD}"/>
                </a:ext>
              </a:extLst>
            </p:cNvPr>
            <p:cNvSpPr/>
            <p:nvPr/>
          </p:nvSpPr>
          <p:spPr>
            <a:xfrm rot="0">
              <a:off x="1456704" y="1951401"/>
              <a:ext cx="86664" cy="123066"/>
            </a:xfrm>
            <a:custGeom>
              <a:avLst/>
              <a:gdLst/>
              <a:ahLst/>
              <a:cxnLst/>
              <a:rect b="b" l="0" r="r" t="0"/>
              <a:pathLst>
                <a:path h="9064" w="6383">
                  <a:moveTo>
                    <a:pt x="4068" y="1"/>
                  </a:moveTo>
                  <a:cubicBezTo>
                    <a:pt x="4013" y="1"/>
                    <a:pt x="3957" y="46"/>
                    <a:pt x="3869" y="130"/>
                  </a:cubicBezTo>
                  <a:cubicBezTo>
                    <a:pt x="3781" y="210"/>
                    <a:pt x="3683" y="301"/>
                    <a:pt x="3554" y="319"/>
                  </a:cubicBezTo>
                  <a:cubicBezTo>
                    <a:pt x="3414" y="340"/>
                    <a:pt x="3347" y="399"/>
                    <a:pt x="3270" y="466"/>
                  </a:cubicBezTo>
                  <a:cubicBezTo>
                    <a:pt x="3221" y="515"/>
                    <a:pt x="3162" y="557"/>
                    <a:pt x="3099" y="592"/>
                  </a:cubicBezTo>
                  <a:cubicBezTo>
                    <a:pt x="3015" y="627"/>
                    <a:pt x="2920" y="648"/>
                    <a:pt x="2825" y="648"/>
                  </a:cubicBezTo>
                  <a:cubicBezTo>
                    <a:pt x="2748" y="655"/>
                    <a:pt x="2640" y="665"/>
                    <a:pt x="2640" y="697"/>
                  </a:cubicBezTo>
                  <a:cubicBezTo>
                    <a:pt x="2636" y="728"/>
                    <a:pt x="2629" y="791"/>
                    <a:pt x="2577" y="816"/>
                  </a:cubicBezTo>
                  <a:cubicBezTo>
                    <a:pt x="2563" y="823"/>
                    <a:pt x="2550" y="826"/>
                    <a:pt x="2536" y="826"/>
                  </a:cubicBezTo>
                  <a:cubicBezTo>
                    <a:pt x="2498" y="826"/>
                    <a:pt x="2459" y="801"/>
                    <a:pt x="2423" y="777"/>
                  </a:cubicBezTo>
                  <a:cubicBezTo>
                    <a:pt x="2384" y="753"/>
                    <a:pt x="2346" y="732"/>
                    <a:pt x="2304" y="718"/>
                  </a:cubicBezTo>
                  <a:cubicBezTo>
                    <a:pt x="2301" y="717"/>
                    <a:pt x="2298" y="717"/>
                    <a:pt x="2294" y="717"/>
                  </a:cubicBezTo>
                  <a:cubicBezTo>
                    <a:pt x="2259" y="717"/>
                    <a:pt x="2181" y="748"/>
                    <a:pt x="2076" y="833"/>
                  </a:cubicBezTo>
                  <a:cubicBezTo>
                    <a:pt x="1961" y="931"/>
                    <a:pt x="1870" y="1057"/>
                    <a:pt x="1873" y="1124"/>
                  </a:cubicBezTo>
                  <a:cubicBezTo>
                    <a:pt x="1873" y="1148"/>
                    <a:pt x="1877" y="1169"/>
                    <a:pt x="1880" y="1194"/>
                  </a:cubicBezTo>
                  <a:cubicBezTo>
                    <a:pt x="1898" y="1355"/>
                    <a:pt x="1915" y="1537"/>
                    <a:pt x="1649" y="1705"/>
                  </a:cubicBezTo>
                  <a:cubicBezTo>
                    <a:pt x="1467" y="1821"/>
                    <a:pt x="1338" y="2013"/>
                    <a:pt x="1233" y="2164"/>
                  </a:cubicBezTo>
                  <a:cubicBezTo>
                    <a:pt x="1191" y="2227"/>
                    <a:pt x="1156" y="2279"/>
                    <a:pt x="1121" y="2321"/>
                  </a:cubicBezTo>
                  <a:cubicBezTo>
                    <a:pt x="1093" y="2360"/>
                    <a:pt x="1047" y="2384"/>
                    <a:pt x="998" y="2384"/>
                  </a:cubicBezTo>
                  <a:lnTo>
                    <a:pt x="998" y="2388"/>
                  </a:lnTo>
                  <a:cubicBezTo>
                    <a:pt x="995" y="2405"/>
                    <a:pt x="988" y="2419"/>
                    <a:pt x="984" y="2433"/>
                  </a:cubicBezTo>
                  <a:lnTo>
                    <a:pt x="981" y="2440"/>
                  </a:lnTo>
                  <a:cubicBezTo>
                    <a:pt x="977" y="2451"/>
                    <a:pt x="970" y="2461"/>
                    <a:pt x="967" y="2472"/>
                  </a:cubicBezTo>
                  <a:lnTo>
                    <a:pt x="963" y="2475"/>
                  </a:lnTo>
                  <a:cubicBezTo>
                    <a:pt x="956" y="2486"/>
                    <a:pt x="949" y="2496"/>
                    <a:pt x="942" y="2503"/>
                  </a:cubicBezTo>
                  <a:lnTo>
                    <a:pt x="939" y="2510"/>
                  </a:lnTo>
                  <a:cubicBezTo>
                    <a:pt x="932" y="2517"/>
                    <a:pt x="925" y="2524"/>
                    <a:pt x="914" y="2531"/>
                  </a:cubicBezTo>
                  <a:lnTo>
                    <a:pt x="900" y="2542"/>
                  </a:lnTo>
                  <a:lnTo>
                    <a:pt x="897" y="2549"/>
                  </a:lnTo>
                  <a:lnTo>
                    <a:pt x="886" y="2556"/>
                  </a:lnTo>
                  <a:lnTo>
                    <a:pt x="879" y="2563"/>
                  </a:lnTo>
                  <a:lnTo>
                    <a:pt x="869" y="2573"/>
                  </a:lnTo>
                  <a:lnTo>
                    <a:pt x="858" y="2580"/>
                  </a:lnTo>
                  <a:lnTo>
                    <a:pt x="848" y="2591"/>
                  </a:lnTo>
                  <a:lnTo>
                    <a:pt x="841" y="2598"/>
                  </a:lnTo>
                  <a:lnTo>
                    <a:pt x="827" y="2612"/>
                  </a:lnTo>
                  <a:lnTo>
                    <a:pt x="816" y="2619"/>
                  </a:lnTo>
                  <a:lnTo>
                    <a:pt x="798" y="2636"/>
                  </a:lnTo>
                  <a:lnTo>
                    <a:pt x="788" y="2647"/>
                  </a:lnTo>
                  <a:lnTo>
                    <a:pt x="770" y="2664"/>
                  </a:lnTo>
                  <a:lnTo>
                    <a:pt x="760" y="2675"/>
                  </a:lnTo>
                  <a:lnTo>
                    <a:pt x="746" y="2685"/>
                  </a:lnTo>
                  <a:lnTo>
                    <a:pt x="735" y="2699"/>
                  </a:lnTo>
                  <a:lnTo>
                    <a:pt x="721" y="2710"/>
                  </a:lnTo>
                  <a:lnTo>
                    <a:pt x="711" y="2724"/>
                  </a:lnTo>
                  <a:lnTo>
                    <a:pt x="697" y="2734"/>
                  </a:lnTo>
                  <a:lnTo>
                    <a:pt x="686" y="2748"/>
                  </a:lnTo>
                  <a:lnTo>
                    <a:pt x="676" y="2759"/>
                  </a:lnTo>
                  <a:lnTo>
                    <a:pt x="662" y="2773"/>
                  </a:lnTo>
                  <a:lnTo>
                    <a:pt x="658" y="2780"/>
                  </a:lnTo>
                  <a:lnTo>
                    <a:pt x="599" y="2836"/>
                  </a:lnTo>
                  <a:cubicBezTo>
                    <a:pt x="651" y="2885"/>
                    <a:pt x="697" y="2927"/>
                    <a:pt x="732" y="2965"/>
                  </a:cubicBezTo>
                  <a:cubicBezTo>
                    <a:pt x="823" y="3056"/>
                    <a:pt x="865" y="3186"/>
                    <a:pt x="848" y="3315"/>
                  </a:cubicBezTo>
                  <a:cubicBezTo>
                    <a:pt x="841" y="3347"/>
                    <a:pt x="844" y="3375"/>
                    <a:pt x="851" y="3403"/>
                  </a:cubicBezTo>
                  <a:cubicBezTo>
                    <a:pt x="974" y="3644"/>
                    <a:pt x="897" y="3746"/>
                    <a:pt x="834" y="3788"/>
                  </a:cubicBezTo>
                  <a:cubicBezTo>
                    <a:pt x="784" y="3872"/>
                    <a:pt x="848" y="4443"/>
                    <a:pt x="939" y="4541"/>
                  </a:cubicBezTo>
                  <a:cubicBezTo>
                    <a:pt x="1054" y="4674"/>
                    <a:pt x="988" y="4793"/>
                    <a:pt x="900" y="4950"/>
                  </a:cubicBezTo>
                  <a:cubicBezTo>
                    <a:pt x="879" y="4989"/>
                    <a:pt x="851" y="5038"/>
                    <a:pt x="827" y="5087"/>
                  </a:cubicBezTo>
                  <a:cubicBezTo>
                    <a:pt x="704" y="5328"/>
                    <a:pt x="585" y="5472"/>
                    <a:pt x="322" y="5486"/>
                  </a:cubicBezTo>
                  <a:cubicBezTo>
                    <a:pt x="235" y="5493"/>
                    <a:pt x="200" y="5577"/>
                    <a:pt x="165" y="5689"/>
                  </a:cubicBezTo>
                  <a:cubicBezTo>
                    <a:pt x="140" y="5759"/>
                    <a:pt x="116" y="5832"/>
                    <a:pt x="49" y="5839"/>
                  </a:cubicBezTo>
                  <a:cubicBezTo>
                    <a:pt x="21" y="5878"/>
                    <a:pt x="7" y="5927"/>
                    <a:pt x="0" y="5973"/>
                  </a:cubicBezTo>
                  <a:lnTo>
                    <a:pt x="11" y="5983"/>
                  </a:lnTo>
                  <a:lnTo>
                    <a:pt x="28" y="5997"/>
                  </a:lnTo>
                  <a:lnTo>
                    <a:pt x="53" y="6015"/>
                  </a:lnTo>
                  <a:lnTo>
                    <a:pt x="74" y="6029"/>
                  </a:lnTo>
                  <a:lnTo>
                    <a:pt x="98" y="6050"/>
                  </a:lnTo>
                  <a:lnTo>
                    <a:pt x="119" y="6060"/>
                  </a:lnTo>
                  <a:lnTo>
                    <a:pt x="147" y="6081"/>
                  </a:lnTo>
                  <a:lnTo>
                    <a:pt x="165" y="6095"/>
                  </a:lnTo>
                  <a:lnTo>
                    <a:pt x="193" y="6113"/>
                  </a:lnTo>
                  <a:lnTo>
                    <a:pt x="214" y="6123"/>
                  </a:lnTo>
                  <a:lnTo>
                    <a:pt x="242" y="6141"/>
                  </a:lnTo>
                  <a:lnTo>
                    <a:pt x="259" y="6155"/>
                  </a:lnTo>
                  <a:lnTo>
                    <a:pt x="287" y="6169"/>
                  </a:lnTo>
                  <a:lnTo>
                    <a:pt x="308" y="6183"/>
                  </a:lnTo>
                  <a:lnTo>
                    <a:pt x="333" y="6197"/>
                  </a:lnTo>
                  <a:lnTo>
                    <a:pt x="354" y="6207"/>
                  </a:lnTo>
                  <a:lnTo>
                    <a:pt x="378" y="6221"/>
                  </a:lnTo>
                  <a:lnTo>
                    <a:pt x="396" y="6232"/>
                  </a:lnTo>
                  <a:lnTo>
                    <a:pt x="420" y="6242"/>
                  </a:lnTo>
                  <a:lnTo>
                    <a:pt x="438" y="6253"/>
                  </a:lnTo>
                  <a:lnTo>
                    <a:pt x="459" y="6263"/>
                  </a:lnTo>
                  <a:lnTo>
                    <a:pt x="476" y="6270"/>
                  </a:lnTo>
                  <a:lnTo>
                    <a:pt x="497" y="6281"/>
                  </a:lnTo>
                  <a:lnTo>
                    <a:pt x="511" y="6288"/>
                  </a:lnTo>
                  <a:lnTo>
                    <a:pt x="529" y="6295"/>
                  </a:lnTo>
                  <a:lnTo>
                    <a:pt x="543" y="6298"/>
                  </a:lnTo>
                  <a:lnTo>
                    <a:pt x="557" y="6305"/>
                  </a:lnTo>
                  <a:lnTo>
                    <a:pt x="567" y="6309"/>
                  </a:lnTo>
                  <a:lnTo>
                    <a:pt x="585" y="6312"/>
                  </a:lnTo>
                  <a:lnTo>
                    <a:pt x="606" y="6312"/>
                  </a:lnTo>
                  <a:cubicBezTo>
                    <a:pt x="700" y="6312"/>
                    <a:pt x="763" y="6379"/>
                    <a:pt x="834" y="6449"/>
                  </a:cubicBezTo>
                  <a:cubicBezTo>
                    <a:pt x="876" y="6494"/>
                    <a:pt x="928" y="6540"/>
                    <a:pt x="981" y="6575"/>
                  </a:cubicBezTo>
                  <a:lnTo>
                    <a:pt x="1002" y="6582"/>
                  </a:lnTo>
                  <a:cubicBezTo>
                    <a:pt x="1053" y="6609"/>
                    <a:pt x="1111" y="6621"/>
                    <a:pt x="1169" y="6621"/>
                  </a:cubicBezTo>
                  <a:cubicBezTo>
                    <a:pt x="1202" y="6621"/>
                    <a:pt x="1235" y="6617"/>
                    <a:pt x="1268" y="6610"/>
                  </a:cubicBezTo>
                  <a:cubicBezTo>
                    <a:pt x="1285" y="6606"/>
                    <a:pt x="1303" y="6599"/>
                    <a:pt x="1313" y="6589"/>
                  </a:cubicBezTo>
                  <a:cubicBezTo>
                    <a:pt x="1334" y="6564"/>
                    <a:pt x="1362" y="6550"/>
                    <a:pt x="1394" y="6550"/>
                  </a:cubicBezTo>
                  <a:lnTo>
                    <a:pt x="1418" y="6550"/>
                  </a:lnTo>
                  <a:lnTo>
                    <a:pt x="1432" y="6554"/>
                  </a:lnTo>
                  <a:lnTo>
                    <a:pt x="1439" y="6554"/>
                  </a:lnTo>
                  <a:lnTo>
                    <a:pt x="1450" y="6557"/>
                  </a:lnTo>
                  <a:lnTo>
                    <a:pt x="1457" y="6561"/>
                  </a:lnTo>
                  <a:lnTo>
                    <a:pt x="1471" y="6564"/>
                  </a:lnTo>
                  <a:lnTo>
                    <a:pt x="1478" y="6568"/>
                  </a:lnTo>
                  <a:lnTo>
                    <a:pt x="1492" y="6578"/>
                  </a:lnTo>
                  <a:lnTo>
                    <a:pt x="1495" y="6582"/>
                  </a:lnTo>
                  <a:lnTo>
                    <a:pt x="1513" y="6592"/>
                  </a:lnTo>
                  <a:lnTo>
                    <a:pt x="1534" y="6606"/>
                  </a:lnTo>
                  <a:lnTo>
                    <a:pt x="1537" y="6610"/>
                  </a:lnTo>
                  <a:lnTo>
                    <a:pt x="1558" y="6627"/>
                  </a:lnTo>
                  <a:cubicBezTo>
                    <a:pt x="1649" y="6708"/>
                    <a:pt x="1737" y="6799"/>
                    <a:pt x="1821" y="6890"/>
                  </a:cubicBezTo>
                  <a:lnTo>
                    <a:pt x="1835" y="6886"/>
                  </a:lnTo>
                  <a:lnTo>
                    <a:pt x="1870" y="6883"/>
                  </a:lnTo>
                  <a:lnTo>
                    <a:pt x="1901" y="6876"/>
                  </a:lnTo>
                  <a:lnTo>
                    <a:pt x="1929" y="6872"/>
                  </a:lnTo>
                  <a:lnTo>
                    <a:pt x="1957" y="6865"/>
                  </a:lnTo>
                  <a:lnTo>
                    <a:pt x="1985" y="6862"/>
                  </a:lnTo>
                  <a:lnTo>
                    <a:pt x="2010" y="6858"/>
                  </a:lnTo>
                  <a:lnTo>
                    <a:pt x="2230" y="6858"/>
                  </a:lnTo>
                  <a:lnTo>
                    <a:pt x="2241" y="6862"/>
                  </a:lnTo>
                  <a:lnTo>
                    <a:pt x="2248" y="6862"/>
                  </a:lnTo>
                  <a:lnTo>
                    <a:pt x="2258" y="6865"/>
                  </a:lnTo>
                  <a:lnTo>
                    <a:pt x="2265" y="6865"/>
                  </a:lnTo>
                  <a:lnTo>
                    <a:pt x="2272" y="6869"/>
                  </a:lnTo>
                  <a:lnTo>
                    <a:pt x="2276" y="6869"/>
                  </a:lnTo>
                  <a:lnTo>
                    <a:pt x="2283" y="6872"/>
                  </a:lnTo>
                  <a:lnTo>
                    <a:pt x="2286" y="6872"/>
                  </a:lnTo>
                  <a:lnTo>
                    <a:pt x="2293" y="6876"/>
                  </a:lnTo>
                  <a:lnTo>
                    <a:pt x="2300" y="6879"/>
                  </a:lnTo>
                  <a:cubicBezTo>
                    <a:pt x="2388" y="6932"/>
                    <a:pt x="2423" y="7033"/>
                    <a:pt x="2454" y="7131"/>
                  </a:cubicBezTo>
                  <a:cubicBezTo>
                    <a:pt x="2500" y="7261"/>
                    <a:pt x="2528" y="7320"/>
                    <a:pt x="2594" y="7327"/>
                  </a:cubicBezTo>
                  <a:cubicBezTo>
                    <a:pt x="2724" y="7341"/>
                    <a:pt x="2843" y="7408"/>
                    <a:pt x="2920" y="7513"/>
                  </a:cubicBezTo>
                  <a:cubicBezTo>
                    <a:pt x="2976" y="7576"/>
                    <a:pt x="3004" y="7660"/>
                    <a:pt x="2997" y="7744"/>
                  </a:cubicBezTo>
                  <a:cubicBezTo>
                    <a:pt x="2994" y="7761"/>
                    <a:pt x="3036" y="7796"/>
                    <a:pt x="3064" y="7821"/>
                  </a:cubicBezTo>
                  <a:cubicBezTo>
                    <a:pt x="3130" y="7877"/>
                    <a:pt x="3221" y="7957"/>
                    <a:pt x="3207" y="8084"/>
                  </a:cubicBezTo>
                  <a:cubicBezTo>
                    <a:pt x="3207" y="8084"/>
                    <a:pt x="3214" y="8098"/>
                    <a:pt x="3256" y="8112"/>
                  </a:cubicBezTo>
                  <a:cubicBezTo>
                    <a:pt x="3311" y="8128"/>
                    <a:pt x="3384" y="8135"/>
                    <a:pt x="3457" y="8135"/>
                  </a:cubicBezTo>
                  <a:cubicBezTo>
                    <a:pt x="3580" y="8135"/>
                    <a:pt x="3704" y="8116"/>
                    <a:pt x="3732" y="8101"/>
                  </a:cubicBezTo>
                  <a:cubicBezTo>
                    <a:pt x="3793" y="8053"/>
                    <a:pt x="3886" y="8021"/>
                    <a:pt x="3975" y="8021"/>
                  </a:cubicBezTo>
                  <a:cubicBezTo>
                    <a:pt x="4029" y="8021"/>
                    <a:pt x="4081" y="8033"/>
                    <a:pt x="4124" y="8059"/>
                  </a:cubicBezTo>
                  <a:cubicBezTo>
                    <a:pt x="4133" y="8063"/>
                    <a:pt x="4143" y="8065"/>
                    <a:pt x="4156" y="8065"/>
                  </a:cubicBezTo>
                  <a:cubicBezTo>
                    <a:pt x="4187" y="8065"/>
                    <a:pt x="4229" y="8055"/>
                    <a:pt x="4271" y="8045"/>
                  </a:cubicBezTo>
                  <a:lnTo>
                    <a:pt x="4303" y="8038"/>
                  </a:lnTo>
                  <a:lnTo>
                    <a:pt x="4306" y="8038"/>
                  </a:lnTo>
                  <a:lnTo>
                    <a:pt x="4334" y="8031"/>
                  </a:lnTo>
                  <a:lnTo>
                    <a:pt x="4341" y="8031"/>
                  </a:lnTo>
                  <a:cubicBezTo>
                    <a:pt x="4362" y="8028"/>
                    <a:pt x="4383" y="8024"/>
                    <a:pt x="4404" y="8024"/>
                  </a:cubicBezTo>
                  <a:lnTo>
                    <a:pt x="4408" y="8024"/>
                  </a:lnTo>
                  <a:cubicBezTo>
                    <a:pt x="4418" y="8024"/>
                    <a:pt x="4429" y="8024"/>
                    <a:pt x="4439" y="8028"/>
                  </a:cubicBezTo>
                  <a:lnTo>
                    <a:pt x="4446" y="8028"/>
                  </a:lnTo>
                  <a:cubicBezTo>
                    <a:pt x="4457" y="8028"/>
                    <a:pt x="4467" y="8031"/>
                    <a:pt x="4474" y="8035"/>
                  </a:cubicBezTo>
                  <a:cubicBezTo>
                    <a:pt x="4604" y="8080"/>
                    <a:pt x="4726" y="8147"/>
                    <a:pt x="4835" y="8227"/>
                  </a:cubicBezTo>
                  <a:cubicBezTo>
                    <a:pt x="4873" y="8255"/>
                    <a:pt x="4901" y="8294"/>
                    <a:pt x="4919" y="8336"/>
                  </a:cubicBezTo>
                  <a:cubicBezTo>
                    <a:pt x="4933" y="8374"/>
                    <a:pt x="4929" y="8416"/>
                    <a:pt x="4908" y="8451"/>
                  </a:cubicBezTo>
                  <a:cubicBezTo>
                    <a:pt x="4870" y="8511"/>
                    <a:pt x="4824" y="8567"/>
                    <a:pt x="4779" y="8619"/>
                  </a:cubicBezTo>
                  <a:cubicBezTo>
                    <a:pt x="4726" y="8675"/>
                    <a:pt x="4607" y="8812"/>
                    <a:pt x="4625" y="8847"/>
                  </a:cubicBezTo>
                  <a:cubicBezTo>
                    <a:pt x="4639" y="8875"/>
                    <a:pt x="4695" y="8910"/>
                    <a:pt x="4747" y="8941"/>
                  </a:cubicBezTo>
                  <a:lnTo>
                    <a:pt x="4786" y="8962"/>
                  </a:lnTo>
                  <a:lnTo>
                    <a:pt x="4793" y="8969"/>
                  </a:lnTo>
                  <a:lnTo>
                    <a:pt x="4831" y="8994"/>
                  </a:lnTo>
                  <a:lnTo>
                    <a:pt x="4838" y="9001"/>
                  </a:lnTo>
                  <a:cubicBezTo>
                    <a:pt x="4852" y="9008"/>
                    <a:pt x="4863" y="9018"/>
                    <a:pt x="4873" y="9025"/>
                  </a:cubicBezTo>
                  <a:lnTo>
                    <a:pt x="4877" y="9029"/>
                  </a:lnTo>
                  <a:cubicBezTo>
                    <a:pt x="4887" y="9039"/>
                    <a:pt x="4901" y="9050"/>
                    <a:pt x="4912" y="9060"/>
                  </a:cubicBezTo>
                  <a:lnTo>
                    <a:pt x="4915" y="9064"/>
                  </a:lnTo>
                  <a:lnTo>
                    <a:pt x="4919" y="9060"/>
                  </a:lnTo>
                  <a:cubicBezTo>
                    <a:pt x="4922" y="9057"/>
                    <a:pt x="4926" y="9050"/>
                    <a:pt x="4929" y="9046"/>
                  </a:cubicBezTo>
                  <a:lnTo>
                    <a:pt x="4933" y="9043"/>
                  </a:lnTo>
                  <a:cubicBezTo>
                    <a:pt x="4936" y="9036"/>
                    <a:pt x="4940" y="9029"/>
                    <a:pt x="4943" y="9022"/>
                  </a:cubicBezTo>
                  <a:lnTo>
                    <a:pt x="4947" y="9015"/>
                  </a:lnTo>
                  <a:cubicBezTo>
                    <a:pt x="4950" y="9011"/>
                    <a:pt x="4954" y="9001"/>
                    <a:pt x="4954" y="8994"/>
                  </a:cubicBezTo>
                  <a:lnTo>
                    <a:pt x="4957" y="8983"/>
                  </a:lnTo>
                  <a:cubicBezTo>
                    <a:pt x="4961" y="8976"/>
                    <a:pt x="4965" y="8969"/>
                    <a:pt x="4968" y="8959"/>
                  </a:cubicBezTo>
                  <a:lnTo>
                    <a:pt x="4972" y="8948"/>
                  </a:lnTo>
                  <a:cubicBezTo>
                    <a:pt x="4975" y="8938"/>
                    <a:pt x="4979" y="8927"/>
                    <a:pt x="4982" y="8917"/>
                  </a:cubicBezTo>
                  <a:lnTo>
                    <a:pt x="4986" y="8903"/>
                  </a:lnTo>
                  <a:cubicBezTo>
                    <a:pt x="4989" y="8892"/>
                    <a:pt x="4993" y="8885"/>
                    <a:pt x="4993" y="8875"/>
                  </a:cubicBezTo>
                  <a:lnTo>
                    <a:pt x="5000" y="8857"/>
                  </a:lnTo>
                  <a:cubicBezTo>
                    <a:pt x="5000" y="8847"/>
                    <a:pt x="5003" y="8836"/>
                    <a:pt x="5007" y="8826"/>
                  </a:cubicBezTo>
                  <a:lnTo>
                    <a:pt x="5010" y="8808"/>
                  </a:lnTo>
                  <a:cubicBezTo>
                    <a:pt x="5014" y="8798"/>
                    <a:pt x="5014" y="8787"/>
                    <a:pt x="5017" y="8777"/>
                  </a:cubicBezTo>
                  <a:lnTo>
                    <a:pt x="5021" y="8756"/>
                  </a:lnTo>
                  <a:cubicBezTo>
                    <a:pt x="5021" y="8745"/>
                    <a:pt x="5024" y="8735"/>
                    <a:pt x="5028" y="8724"/>
                  </a:cubicBezTo>
                  <a:lnTo>
                    <a:pt x="5031" y="8703"/>
                  </a:lnTo>
                  <a:cubicBezTo>
                    <a:pt x="5031" y="8693"/>
                    <a:pt x="5035" y="8682"/>
                    <a:pt x="5035" y="8672"/>
                  </a:cubicBezTo>
                  <a:cubicBezTo>
                    <a:pt x="5038" y="8658"/>
                    <a:pt x="5038" y="8654"/>
                    <a:pt x="5038" y="8647"/>
                  </a:cubicBezTo>
                  <a:cubicBezTo>
                    <a:pt x="5042" y="8640"/>
                    <a:pt x="5042" y="8626"/>
                    <a:pt x="5045" y="8616"/>
                  </a:cubicBezTo>
                  <a:lnTo>
                    <a:pt x="5045" y="8595"/>
                  </a:lnTo>
                  <a:cubicBezTo>
                    <a:pt x="5045" y="8584"/>
                    <a:pt x="5049" y="8574"/>
                    <a:pt x="5049" y="8563"/>
                  </a:cubicBezTo>
                  <a:cubicBezTo>
                    <a:pt x="5052" y="8553"/>
                    <a:pt x="5049" y="8549"/>
                    <a:pt x="5052" y="8542"/>
                  </a:cubicBezTo>
                  <a:cubicBezTo>
                    <a:pt x="5056" y="8535"/>
                    <a:pt x="5052" y="8518"/>
                    <a:pt x="5056" y="8507"/>
                  </a:cubicBezTo>
                  <a:cubicBezTo>
                    <a:pt x="5059" y="8497"/>
                    <a:pt x="5056" y="8497"/>
                    <a:pt x="5056" y="8490"/>
                  </a:cubicBezTo>
                  <a:lnTo>
                    <a:pt x="5056" y="8455"/>
                  </a:lnTo>
                  <a:lnTo>
                    <a:pt x="5056" y="8441"/>
                  </a:lnTo>
                  <a:lnTo>
                    <a:pt x="5056" y="8392"/>
                  </a:lnTo>
                  <a:cubicBezTo>
                    <a:pt x="5070" y="8136"/>
                    <a:pt x="5108" y="7880"/>
                    <a:pt x="5171" y="7628"/>
                  </a:cubicBezTo>
                  <a:cubicBezTo>
                    <a:pt x="5210" y="7488"/>
                    <a:pt x="5122" y="7366"/>
                    <a:pt x="5021" y="7226"/>
                  </a:cubicBezTo>
                  <a:cubicBezTo>
                    <a:pt x="4933" y="7100"/>
                    <a:pt x="4831" y="6963"/>
                    <a:pt x="4817" y="6795"/>
                  </a:cubicBezTo>
                  <a:lnTo>
                    <a:pt x="4817" y="6760"/>
                  </a:lnTo>
                  <a:cubicBezTo>
                    <a:pt x="4817" y="6505"/>
                    <a:pt x="4915" y="6477"/>
                    <a:pt x="5045" y="6466"/>
                  </a:cubicBezTo>
                  <a:cubicBezTo>
                    <a:pt x="5108" y="6463"/>
                    <a:pt x="5168" y="6445"/>
                    <a:pt x="5217" y="6414"/>
                  </a:cubicBezTo>
                  <a:cubicBezTo>
                    <a:pt x="5241" y="6400"/>
                    <a:pt x="5259" y="6382"/>
                    <a:pt x="5273" y="6361"/>
                  </a:cubicBezTo>
                  <a:cubicBezTo>
                    <a:pt x="5266" y="6354"/>
                    <a:pt x="5234" y="6330"/>
                    <a:pt x="5133" y="6305"/>
                  </a:cubicBezTo>
                  <a:cubicBezTo>
                    <a:pt x="5119" y="6302"/>
                    <a:pt x="5101" y="6298"/>
                    <a:pt x="5087" y="6291"/>
                  </a:cubicBezTo>
                  <a:cubicBezTo>
                    <a:pt x="5045" y="6263"/>
                    <a:pt x="5007" y="6228"/>
                    <a:pt x="4982" y="6183"/>
                  </a:cubicBezTo>
                  <a:cubicBezTo>
                    <a:pt x="4947" y="6120"/>
                    <a:pt x="4929" y="6050"/>
                    <a:pt x="4929" y="5980"/>
                  </a:cubicBezTo>
                  <a:cubicBezTo>
                    <a:pt x="4929" y="5962"/>
                    <a:pt x="4933" y="5941"/>
                    <a:pt x="4940" y="5920"/>
                  </a:cubicBezTo>
                  <a:cubicBezTo>
                    <a:pt x="4967" y="5833"/>
                    <a:pt x="5102" y="5805"/>
                    <a:pt x="5391" y="5805"/>
                  </a:cubicBezTo>
                  <a:cubicBezTo>
                    <a:pt x="5475" y="5805"/>
                    <a:pt x="5571" y="5808"/>
                    <a:pt x="5682" y="5811"/>
                  </a:cubicBezTo>
                  <a:cubicBezTo>
                    <a:pt x="5742" y="5811"/>
                    <a:pt x="5794" y="5815"/>
                    <a:pt x="5829" y="5815"/>
                  </a:cubicBezTo>
                  <a:lnTo>
                    <a:pt x="5885" y="5815"/>
                  </a:lnTo>
                  <a:cubicBezTo>
                    <a:pt x="5952" y="5804"/>
                    <a:pt x="6015" y="5787"/>
                    <a:pt x="6078" y="5769"/>
                  </a:cubicBezTo>
                  <a:lnTo>
                    <a:pt x="6081" y="5769"/>
                  </a:lnTo>
                  <a:lnTo>
                    <a:pt x="6106" y="5759"/>
                  </a:lnTo>
                  <a:lnTo>
                    <a:pt x="6134" y="5752"/>
                  </a:lnTo>
                  <a:lnTo>
                    <a:pt x="6137" y="5752"/>
                  </a:lnTo>
                  <a:cubicBezTo>
                    <a:pt x="6193" y="5731"/>
                    <a:pt x="6242" y="5713"/>
                    <a:pt x="6284" y="5696"/>
                  </a:cubicBezTo>
                  <a:lnTo>
                    <a:pt x="6337" y="5671"/>
                  </a:lnTo>
                  <a:lnTo>
                    <a:pt x="6344" y="5668"/>
                  </a:lnTo>
                  <a:cubicBezTo>
                    <a:pt x="6365" y="5657"/>
                    <a:pt x="6375" y="5654"/>
                    <a:pt x="6382" y="5647"/>
                  </a:cubicBezTo>
                  <a:lnTo>
                    <a:pt x="6382" y="5640"/>
                  </a:lnTo>
                  <a:lnTo>
                    <a:pt x="6382" y="5633"/>
                  </a:lnTo>
                  <a:lnTo>
                    <a:pt x="6382" y="5619"/>
                  </a:lnTo>
                  <a:lnTo>
                    <a:pt x="6382" y="5612"/>
                  </a:lnTo>
                  <a:lnTo>
                    <a:pt x="6382" y="5598"/>
                  </a:lnTo>
                  <a:lnTo>
                    <a:pt x="6382" y="5591"/>
                  </a:lnTo>
                  <a:cubicBezTo>
                    <a:pt x="6382" y="5587"/>
                    <a:pt x="6382" y="5580"/>
                    <a:pt x="6379" y="5573"/>
                  </a:cubicBezTo>
                  <a:cubicBezTo>
                    <a:pt x="6379" y="5570"/>
                    <a:pt x="6379" y="5570"/>
                    <a:pt x="6379" y="5566"/>
                  </a:cubicBezTo>
                  <a:cubicBezTo>
                    <a:pt x="6379" y="5563"/>
                    <a:pt x="6375" y="5556"/>
                    <a:pt x="6375" y="5549"/>
                  </a:cubicBezTo>
                  <a:cubicBezTo>
                    <a:pt x="6372" y="5545"/>
                    <a:pt x="6372" y="5542"/>
                    <a:pt x="6372" y="5538"/>
                  </a:cubicBezTo>
                  <a:cubicBezTo>
                    <a:pt x="6368" y="5535"/>
                    <a:pt x="6365" y="5528"/>
                    <a:pt x="6361" y="5524"/>
                  </a:cubicBezTo>
                  <a:cubicBezTo>
                    <a:pt x="6358" y="5517"/>
                    <a:pt x="6358" y="5517"/>
                    <a:pt x="6354" y="5514"/>
                  </a:cubicBezTo>
                  <a:cubicBezTo>
                    <a:pt x="6351" y="5507"/>
                    <a:pt x="6347" y="5500"/>
                    <a:pt x="6340" y="5496"/>
                  </a:cubicBezTo>
                  <a:cubicBezTo>
                    <a:pt x="6337" y="5493"/>
                    <a:pt x="6337" y="5489"/>
                    <a:pt x="6333" y="5486"/>
                  </a:cubicBezTo>
                  <a:cubicBezTo>
                    <a:pt x="6323" y="5475"/>
                    <a:pt x="6312" y="5465"/>
                    <a:pt x="6302" y="5458"/>
                  </a:cubicBezTo>
                  <a:cubicBezTo>
                    <a:pt x="6239" y="5412"/>
                    <a:pt x="6197" y="5342"/>
                    <a:pt x="6190" y="5262"/>
                  </a:cubicBezTo>
                  <a:cubicBezTo>
                    <a:pt x="6176" y="5139"/>
                    <a:pt x="6253" y="5027"/>
                    <a:pt x="6316" y="4954"/>
                  </a:cubicBezTo>
                  <a:cubicBezTo>
                    <a:pt x="6358" y="4901"/>
                    <a:pt x="6326" y="4849"/>
                    <a:pt x="6186" y="4709"/>
                  </a:cubicBezTo>
                  <a:cubicBezTo>
                    <a:pt x="6158" y="4681"/>
                    <a:pt x="6130" y="4649"/>
                    <a:pt x="6102" y="4621"/>
                  </a:cubicBezTo>
                  <a:cubicBezTo>
                    <a:pt x="5931" y="4429"/>
                    <a:pt x="6057" y="3819"/>
                    <a:pt x="6225" y="3543"/>
                  </a:cubicBezTo>
                  <a:cubicBezTo>
                    <a:pt x="6246" y="3508"/>
                    <a:pt x="6253" y="3483"/>
                    <a:pt x="6246" y="3476"/>
                  </a:cubicBezTo>
                  <a:cubicBezTo>
                    <a:pt x="6228" y="3448"/>
                    <a:pt x="6154" y="3438"/>
                    <a:pt x="6062" y="3438"/>
                  </a:cubicBezTo>
                  <a:cubicBezTo>
                    <a:pt x="5919" y="3438"/>
                    <a:pt x="5734" y="3461"/>
                    <a:pt x="5651" y="3469"/>
                  </a:cubicBezTo>
                  <a:cubicBezTo>
                    <a:pt x="5609" y="3475"/>
                    <a:pt x="5568" y="3477"/>
                    <a:pt x="5528" y="3477"/>
                  </a:cubicBezTo>
                  <a:cubicBezTo>
                    <a:pt x="5253" y="3477"/>
                    <a:pt x="5014" y="3353"/>
                    <a:pt x="4824" y="3112"/>
                  </a:cubicBezTo>
                  <a:cubicBezTo>
                    <a:pt x="4757" y="3025"/>
                    <a:pt x="4684" y="2996"/>
                    <a:pt x="4574" y="2996"/>
                  </a:cubicBezTo>
                  <a:cubicBezTo>
                    <a:pt x="4507" y="2996"/>
                    <a:pt x="4428" y="3007"/>
                    <a:pt x="4327" y="3021"/>
                  </a:cubicBezTo>
                  <a:cubicBezTo>
                    <a:pt x="4201" y="3039"/>
                    <a:pt x="4072" y="3049"/>
                    <a:pt x="3942" y="3056"/>
                  </a:cubicBezTo>
                  <a:lnTo>
                    <a:pt x="3890" y="3056"/>
                  </a:lnTo>
                  <a:cubicBezTo>
                    <a:pt x="3788" y="3053"/>
                    <a:pt x="3687" y="3011"/>
                    <a:pt x="3617" y="2937"/>
                  </a:cubicBezTo>
                  <a:cubicBezTo>
                    <a:pt x="3463" y="2766"/>
                    <a:pt x="3494" y="2475"/>
                    <a:pt x="3515" y="2300"/>
                  </a:cubicBezTo>
                  <a:lnTo>
                    <a:pt x="3519" y="2262"/>
                  </a:lnTo>
                  <a:cubicBezTo>
                    <a:pt x="3529" y="2188"/>
                    <a:pt x="3484" y="2150"/>
                    <a:pt x="3410" y="2097"/>
                  </a:cubicBezTo>
                  <a:cubicBezTo>
                    <a:pt x="3347" y="2052"/>
                    <a:pt x="3277" y="1999"/>
                    <a:pt x="3277" y="1908"/>
                  </a:cubicBezTo>
                  <a:cubicBezTo>
                    <a:pt x="3277" y="1880"/>
                    <a:pt x="3270" y="1873"/>
                    <a:pt x="3267" y="1870"/>
                  </a:cubicBezTo>
                  <a:cubicBezTo>
                    <a:pt x="3237" y="1855"/>
                    <a:pt x="3206" y="1848"/>
                    <a:pt x="3174" y="1848"/>
                  </a:cubicBezTo>
                  <a:cubicBezTo>
                    <a:pt x="3167" y="1848"/>
                    <a:pt x="3161" y="1848"/>
                    <a:pt x="3155" y="1849"/>
                  </a:cubicBezTo>
                  <a:cubicBezTo>
                    <a:pt x="3130" y="1849"/>
                    <a:pt x="3106" y="1852"/>
                    <a:pt x="3092" y="1852"/>
                  </a:cubicBezTo>
                  <a:cubicBezTo>
                    <a:pt x="3084" y="1854"/>
                    <a:pt x="3077" y="1855"/>
                    <a:pt x="3070" y="1855"/>
                  </a:cubicBezTo>
                  <a:cubicBezTo>
                    <a:pt x="3034" y="1855"/>
                    <a:pt x="3000" y="1835"/>
                    <a:pt x="2983" y="1803"/>
                  </a:cubicBezTo>
                  <a:cubicBezTo>
                    <a:pt x="2945" y="1733"/>
                    <a:pt x="2997" y="1645"/>
                    <a:pt x="3120" y="1498"/>
                  </a:cubicBezTo>
                  <a:cubicBezTo>
                    <a:pt x="3179" y="1418"/>
                    <a:pt x="3179" y="1358"/>
                    <a:pt x="3186" y="1183"/>
                  </a:cubicBezTo>
                  <a:lnTo>
                    <a:pt x="3186" y="1131"/>
                  </a:lnTo>
                  <a:cubicBezTo>
                    <a:pt x="3190" y="963"/>
                    <a:pt x="3337" y="823"/>
                    <a:pt x="3480" y="686"/>
                  </a:cubicBezTo>
                  <a:cubicBezTo>
                    <a:pt x="3554" y="620"/>
                    <a:pt x="3620" y="550"/>
                    <a:pt x="3680" y="476"/>
                  </a:cubicBezTo>
                  <a:cubicBezTo>
                    <a:pt x="3690" y="462"/>
                    <a:pt x="3701" y="448"/>
                    <a:pt x="3715" y="438"/>
                  </a:cubicBezTo>
                  <a:cubicBezTo>
                    <a:pt x="3718" y="434"/>
                    <a:pt x="3722" y="431"/>
                    <a:pt x="3729" y="424"/>
                  </a:cubicBezTo>
                  <a:cubicBezTo>
                    <a:pt x="3739" y="417"/>
                    <a:pt x="3746" y="410"/>
                    <a:pt x="3757" y="403"/>
                  </a:cubicBezTo>
                  <a:cubicBezTo>
                    <a:pt x="3764" y="399"/>
                    <a:pt x="3771" y="396"/>
                    <a:pt x="3778" y="392"/>
                  </a:cubicBezTo>
                  <a:cubicBezTo>
                    <a:pt x="3781" y="389"/>
                    <a:pt x="3795" y="378"/>
                    <a:pt x="3809" y="375"/>
                  </a:cubicBezTo>
                  <a:lnTo>
                    <a:pt x="3830" y="364"/>
                  </a:lnTo>
                  <a:cubicBezTo>
                    <a:pt x="3837" y="361"/>
                    <a:pt x="3844" y="357"/>
                    <a:pt x="3848" y="357"/>
                  </a:cubicBezTo>
                  <a:cubicBezTo>
                    <a:pt x="3883" y="294"/>
                    <a:pt x="3946" y="249"/>
                    <a:pt x="4016" y="238"/>
                  </a:cubicBezTo>
                  <a:cubicBezTo>
                    <a:pt x="4142" y="214"/>
                    <a:pt x="4215" y="161"/>
                    <a:pt x="4219" y="123"/>
                  </a:cubicBezTo>
                  <a:cubicBezTo>
                    <a:pt x="4226" y="95"/>
                    <a:pt x="4191" y="56"/>
                    <a:pt x="4131" y="21"/>
                  </a:cubicBezTo>
                  <a:cubicBezTo>
                    <a:pt x="4109" y="8"/>
                    <a:pt x="4088" y="1"/>
                    <a:pt x="406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31" name="Google Shape;5545;p79">
              <a:extLst>
                <a:ext uri="{895A7E03-A4A6-4B30-AFD6-BEAB052A58A9}">
                  <a16:creationId xmlns:a16="http://schemas.microsoft.com/office/drawing/2010/main" id="{EE0C65B3-ED3D-434F-98E2-BA29ABB6176F}"/>
                </a:ext>
              </a:extLst>
            </p:cNvPr>
            <p:cNvSpPr/>
            <p:nvPr/>
          </p:nvSpPr>
          <p:spPr>
            <a:xfrm rot="0">
              <a:off x="1525392" y="2067094"/>
              <a:ext cx="54" cy="434"/>
            </a:xfrm>
            <a:custGeom>
              <a:avLst/>
              <a:gdLst/>
              <a:ahLst/>
              <a:cxnLst/>
              <a:rect b="b" l="0" r="r" t="0"/>
              <a:pathLst>
                <a:path h="32" w="4">
                  <a:moveTo>
                    <a:pt x="4" y="0"/>
                  </a:moveTo>
                  <a:cubicBezTo>
                    <a:pt x="0" y="11"/>
                    <a:pt x="0" y="21"/>
                    <a:pt x="0" y="32"/>
                  </a:cubicBezTo>
                  <a:cubicBezTo>
                    <a:pt x="0" y="21"/>
                    <a:pt x="4" y="11"/>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32" name="Google Shape;5546;p79">
              <a:extLst>
                <a:ext uri="{2F0DDACE-2B2A-4264-A2C2-B8B003DAC7CE}">
                  <a16:creationId xmlns:a16="http://schemas.microsoft.com/office/drawing/2010/main" id="{6570A9E8-5321-4EAA-A5CA-8E4A462BCBF5}"/>
                </a:ext>
              </a:extLst>
            </p:cNvPr>
            <p:cNvSpPr/>
            <p:nvPr/>
          </p:nvSpPr>
          <p:spPr>
            <a:xfrm rot="0">
              <a:off x="1536743" y="2029770"/>
              <a:ext cx="2675" cy="679"/>
            </a:xfrm>
            <a:custGeom>
              <a:avLst/>
              <a:gdLst/>
              <a:ahLst/>
              <a:cxnLst/>
              <a:rect b="b" l="0" r="r" t="0"/>
              <a:pathLst>
                <a:path h="50" w="197">
                  <a:moveTo>
                    <a:pt x="1" y="50"/>
                  </a:moveTo>
                  <a:cubicBezTo>
                    <a:pt x="67" y="39"/>
                    <a:pt x="134" y="22"/>
                    <a:pt x="197" y="1"/>
                  </a:cubicBezTo>
                  <a:cubicBezTo>
                    <a:pt x="134" y="22"/>
                    <a:pt x="67" y="39"/>
                    <a:pt x="1" y="5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33" name="Google Shape;5547;p79">
              <a:extLst>
                <a:ext uri="{9185E171-6C0C-4CC5-91DD-E530D728FAE3}">
                  <a16:creationId xmlns:a16="http://schemas.microsoft.com/office/drawing/2010/main" id="{751B6418-FDBC-4D5B-8140-F273F72621FE}"/>
                </a:ext>
              </a:extLst>
            </p:cNvPr>
            <p:cNvSpPr/>
            <p:nvPr/>
          </p:nvSpPr>
          <p:spPr>
            <a:xfrm rot="0">
              <a:off x="1540124" y="2029540"/>
              <a:ext cx="109" cy="14"/>
            </a:xfrm>
            <a:custGeom>
              <a:avLst/>
              <a:gdLst/>
              <a:ahLst/>
              <a:cxnLst/>
              <a:rect b="b" l="0" r="r" t="0"/>
              <a:pathLst>
                <a:path h="1" w="8">
                  <a:moveTo>
                    <a:pt x="0" y="0"/>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34" name="Google Shape;5548;p79">
              <a:extLst>
                <a:ext uri="{C995F8AC-7572-41A6-89A2-D7B40F4E1995}">
                  <a16:creationId xmlns:a16="http://schemas.microsoft.com/office/drawing/2010/main" id="{571E139B-1911-48D5-B91B-307DB697EFD8}"/>
                </a:ext>
              </a:extLst>
            </p:cNvPr>
            <p:cNvSpPr/>
            <p:nvPr/>
          </p:nvSpPr>
          <p:spPr>
            <a:xfrm rot="0">
              <a:off x="1536362" y="2030436"/>
              <a:ext cx="258" cy="14"/>
            </a:xfrm>
            <a:custGeom>
              <a:avLst/>
              <a:gdLst/>
              <a:ahLst/>
              <a:cxnLst/>
              <a:rect b="b" l="0" r="r" t="0"/>
              <a:pathLst>
                <a:path h="1" w="19">
                  <a:moveTo>
                    <a:pt x="1" y="1"/>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35" name="Google Shape;5549;p79">
              <a:extLst>
                <a:ext uri="{74C3F3B8-9B76-4B46-8F08-CD4E0DBB98D1}">
                  <a16:creationId xmlns:a16="http://schemas.microsoft.com/office/drawing/2010/main" id="{381F3265-B444-4F01-9D33-C993A1458894}"/>
                </a:ext>
              </a:extLst>
            </p:cNvPr>
            <p:cNvSpPr/>
            <p:nvPr/>
          </p:nvSpPr>
          <p:spPr>
            <a:xfrm rot="0">
              <a:off x="1542215" y="2028440"/>
              <a:ext cx="720" cy="352"/>
            </a:xfrm>
            <a:custGeom>
              <a:avLst/>
              <a:gdLst/>
              <a:ahLst/>
              <a:cxnLst/>
              <a:rect b="b" l="0" r="r" t="0"/>
              <a:pathLst>
                <a:path h="26" w="53">
                  <a:moveTo>
                    <a:pt x="53" y="1"/>
                  </a:moveTo>
                  <a:lnTo>
                    <a:pt x="28" y="11"/>
                  </a:lnTo>
                  <a:lnTo>
                    <a:pt x="0" y="25"/>
                  </a:lnTo>
                  <a:lnTo>
                    <a:pt x="0" y="25"/>
                  </a:lnTo>
                  <a:lnTo>
                    <a:pt x="53"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36" name="Google Shape;5550;p79">
              <a:extLst>
                <a:ext uri="{D929E2E2-90F7-41DF-BF42-4738016E07B3}">
                  <a16:creationId xmlns:a16="http://schemas.microsoft.com/office/drawing/2010/main" id="{B514A0C6-72A0-4C18-9890-E1C8D3003EA9}"/>
                </a:ext>
              </a:extLst>
            </p:cNvPr>
            <p:cNvSpPr/>
            <p:nvPr/>
          </p:nvSpPr>
          <p:spPr>
            <a:xfrm rot="0">
              <a:off x="1525433" y="2066335"/>
              <a:ext cx="68" cy="489"/>
            </a:xfrm>
            <a:custGeom>
              <a:avLst/>
              <a:gdLst/>
              <a:ahLst/>
              <a:cxnLst/>
              <a:rect b="b" l="0" r="r" t="0"/>
              <a:pathLst>
                <a:path h="36" w="5">
                  <a:moveTo>
                    <a:pt x="1" y="0"/>
                  </a:moveTo>
                  <a:lnTo>
                    <a:pt x="1" y="35"/>
                  </a:lnTo>
                  <a:cubicBezTo>
                    <a:pt x="4" y="25"/>
                    <a:pt x="4" y="11"/>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37" name="Google Shape;5551;p79">
              <a:extLst>
                <a:ext uri="{3833A378-A5AF-4250-9118-5B69B9ADF149}">
                  <a16:creationId xmlns:a16="http://schemas.microsoft.com/office/drawing/2010/main" id="{931519A0-36EB-44A8-A813-3E0BCD1076A4}"/>
                </a:ext>
              </a:extLst>
            </p:cNvPr>
            <p:cNvSpPr/>
            <p:nvPr/>
          </p:nvSpPr>
          <p:spPr>
            <a:xfrm rot="0">
              <a:off x="1525487" y="2065520"/>
              <a:ext cx="54" cy="638"/>
            </a:xfrm>
            <a:custGeom>
              <a:avLst/>
              <a:gdLst/>
              <a:ahLst/>
              <a:cxnLst/>
              <a:rect b="b" l="0" r="r" t="0"/>
              <a:pathLst>
                <a:path h="47" w="4">
                  <a:moveTo>
                    <a:pt x="0" y="1"/>
                  </a:moveTo>
                  <a:lnTo>
                    <a:pt x="0" y="46"/>
                  </a:lnTo>
                  <a:cubicBezTo>
                    <a:pt x="0" y="29"/>
                    <a:pt x="4" y="15"/>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38" name="Google Shape;5552;p79">
              <a:extLst>
                <a:ext uri="{F5EF0A8E-99DB-4DA3-8118-266852E2E12C}">
                  <a16:creationId xmlns:a16="http://schemas.microsoft.com/office/drawing/2010/main" id="{18C0A8EC-7648-4ED9-AD56-72B2CAB0D942}"/>
                </a:ext>
              </a:extLst>
            </p:cNvPr>
            <p:cNvSpPr/>
            <p:nvPr/>
          </p:nvSpPr>
          <p:spPr>
            <a:xfrm rot="0">
              <a:off x="1539459" y="2029675"/>
              <a:ext cx="339" cy="109"/>
            </a:xfrm>
            <a:custGeom>
              <a:avLst/>
              <a:gdLst/>
              <a:ahLst/>
              <a:cxnLst/>
              <a:rect b="b" l="0" r="r" t="0"/>
              <a:pathLst>
                <a:path h="8" w="25">
                  <a:moveTo>
                    <a:pt x="0" y="8"/>
                  </a:moveTo>
                  <a:lnTo>
                    <a:pt x="2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39" name="Google Shape;5553;p79">
              <a:extLst>
                <a:ext uri="{AE4A4919-E1B3-4007-BF93-EDB14240F69C}">
                  <a16:creationId xmlns:a16="http://schemas.microsoft.com/office/drawing/2010/main" id="{361BDEC0-FFB2-4459-810D-B507CB0EB896}"/>
                </a:ext>
              </a:extLst>
            </p:cNvPr>
            <p:cNvSpPr/>
            <p:nvPr/>
          </p:nvSpPr>
          <p:spPr>
            <a:xfrm rot="0">
              <a:off x="1525202" y="2068520"/>
              <a:ext cx="109" cy="434"/>
            </a:xfrm>
            <a:custGeom>
              <a:avLst/>
              <a:gdLst/>
              <a:ahLst/>
              <a:cxnLst/>
              <a:rect b="b" l="0" r="r" t="0"/>
              <a:pathLst>
                <a:path h="32" w="8">
                  <a:moveTo>
                    <a:pt x="7" y="0"/>
                  </a:moveTo>
                  <a:cubicBezTo>
                    <a:pt x="4" y="11"/>
                    <a:pt x="0" y="21"/>
                    <a:pt x="0" y="32"/>
                  </a:cubicBezTo>
                  <a:cubicBezTo>
                    <a:pt x="4" y="21"/>
                    <a:pt x="4" y="11"/>
                    <a:pt x="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40" name="Google Shape;5554;p79">
              <a:extLst>
                <a:ext uri="{FF1C490F-DA9F-4D98-8F20-081C89B0EE5C}">
                  <a16:creationId xmlns:a16="http://schemas.microsoft.com/office/drawing/2010/main" id="{979476D9-6415-4BC7-8638-63D3A5CE1772}"/>
                </a:ext>
              </a:extLst>
            </p:cNvPr>
            <p:cNvSpPr/>
            <p:nvPr/>
          </p:nvSpPr>
          <p:spPr>
            <a:xfrm rot="0">
              <a:off x="1524157" y="2073178"/>
              <a:ext cx="95" cy="394"/>
            </a:xfrm>
            <a:custGeom>
              <a:avLst/>
              <a:gdLst/>
              <a:ahLst/>
              <a:cxnLst/>
              <a:rect b="b" l="0" r="r" t="0"/>
              <a:pathLst>
                <a:path h="29" w="7">
                  <a:moveTo>
                    <a:pt x="7" y="0"/>
                  </a:moveTo>
                  <a:cubicBezTo>
                    <a:pt x="4" y="11"/>
                    <a:pt x="4" y="18"/>
                    <a:pt x="0" y="28"/>
                  </a:cubicBezTo>
                  <a:cubicBezTo>
                    <a:pt x="4" y="18"/>
                    <a:pt x="7" y="11"/>
                    <a:pt x="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41" name="Google Shape;5555;p79">
              <a:extLst>
                <a:ext uri="{5DC82C38-FCF1-4157-ADFF-596234326614}">
                  <a16:creationId xmlns:a16="http://schemas.microsoft.com/office/drawing/2010/main" id="{6EAD78E8-6276-41EA-B2EC-461DEC818036}"/>
                </a:ext>
              </a:extLst>
            </p:cNvPr>
            <p:cNvSpPr/>
            <p:nvPr/>
          </p:nvSpPr>
          <p:spPr>
            <a:xfrm rot="0">
              <a:off x="1525338" y="2067855"/>
              <a:ext cx="68" cy="434"/>
            </a:xfrm>
            <a:custGeom>
              <a:avLst/>
              <a:gdLst/>
              <a:ahLst/>
              <a:cxnLst/>
              <a:rect b="b" l="0" r="r" t="0"/>
              <a:pathLst>
                <a:path h="32" w="5">
                  <a:moveTo>
                    <a:pt x="4" y="0"/>
                  </a:moveTo>
                  <a:cubicBezTo>
                    <a:pt x="1" y="7"/>
                    <a:pt x="1" y="18"/>
                    <a:pt x="1" y="32"/>
                  </a:cubicBezTo>
                  <a:cubicBezTo>
                    <a:pt x="1" y="21"/>
                    <a:pt x="1" y="11"/>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42" name="Google Shape;5556;p79">
              <a:extLst>
                <a:ext uri="{AB4BC017-D27D-4036-B8C0-BFB943D8A238}">
                  <a16:creationId xmlns:a16="http://schemas.microsoft.com/office/drawing/2010/main" id="{3122FB17-66C3-4E3F-BBE3-A4D205AAA606}"/>
                </a:ext>
              </a:extLst>
            </p:cNvPr>
            <p:cNvSpPr/>
            <p:nvPr/>
          </p:nvSpPr>
          <p:spPr>
            <a:xfrm rot="0">
              <a:off x="1524483" y="2071982"/>
              <a:ext cx="163" cy="448"/>
            </a:xfrm>
            <a:custGeom>
              <a:avLst/>
              <a:gdLst/>
              <a:ahLst/>
              <a:cxnLst/>
              <a:rect b="b" l="0" r="r" t="0"/>
              <a:pathLst>
                <a:path h="33" w="12">
                  <a:moveTo>
                    <a:pt x="11" y="1"/>
                  </a:moveTo>
                  <a:lnTo>
                    <a:pt x="1" y="32"/>
                  </a:lnTo>
                  <a:cubicBezTo>
                    <a:pt x="4" y="25"/>
                    <a:pt x="8" y="15"/>
                    <a:pt x="1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43" name="Google Shape;5557;p79">
              <a:extLst>
                <a:ext uri="{E32995DC-DA8E-44B9-AF52-11C3EAFB60D3}">
                  <a16:creationId xmlns:a16="http://schemas.microsoft.com/office/drawing/2010/main" id="{A8D8FA75-B2F1-4BCC-AEE1-A83A9A54D9BD}"/>
                </a:ext>
              </a:extLst>
            </p:cNvPr>
            <p:cNvSpPr/>
            <p:nvPr/>
          </p:nvSpPr>
          <p:spPr>
            <a:xfrm rot="0">
              <a:off x="1523952" y="2073653"/>
              <a:ext cx="163" cy="339"/>
            </a:xfrm>
            <a:custGeom>
              <a:avLst/>
              <a:gdLst/>
              <a:ahLst/>
              <a:cxnLst/>
              <a:rect b="b" l="0" r="r" t="0"/>
              <a:pathLst>
                <a:path h="25" w="12">
                  <a:moveTo>
                    <a:pt x="1" y="25"/>
                  </a:moveTo>
                  <a:cubicBezTo>
                    <a:pt x="4" y="18"/>
                    <a:pt x="8" y="11"/>
                    <a:pt x="12" y="0"/>
                  </a:cubicBezTo>
                  <a:cubicBezTo>
                    <a:pt x="8" y="11"/>
                    <a:pt x="4" y="18"/>
                    <a:pt x="1"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44" name="Google Shape;5558;p79">
              <a:extLst>
                <a:ext uri="{C8377DF2-6D2F-4744-AFD3-434A9CBA5034}">
                  <a16:creationId xmlns:a16="http://schemas.microsoft.com/office/drawing/2010/main" id="{0E82D6A8-6DFE-4773-893A-73E82139FFAE}"/>
                </a:ext>
              </a:extLst>
            </p:cNvPr>
            <p:cNvSpPr/>
            <p:nvPr/>
          </p:nvSpPr>
          <p:spPr>
            <a:xfrm rot="0">
              <a:off x="1523532" y="2074603"/>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45" name="Google Shape;5559;p79">
              <a:extLst>
                <a:ext uri="{A82D5511-122B-4BC8-9488-E7E974E4255F}">
                  <a16:creationId xmlns:a16="http://schemas.microsoft.com/office/drawing/2010/main" id="{81EEA0AD-C9B0-4B2F-B8BD-AB08C2DE2A16}"/>
                </a:ext>
              </a:extLst>
            </p:cNvPr>
            <p:cNvSpPr/>
            <p:nvPr/>
          </p:nvSpPr>
          <p:spPr>
            <a:xfrm rot="0">
              <a:off x="1523573" y="2074413"/>
              <a:ext cx="163" cy="149"/>
            </a:xfrm>
            <a:custGeom>
              <a:avLst/>
              <a:gdLst/>
              <a:ahLst/>
              <a:cxnLst/>
              <a:rect b="b" l="0" r="r" t="0"/>
              <a:pathLst>
                <a:path h="11" w="12">
                  <a:moveTo>
                    <a:pt x="1" y="11"/>
                  </a:moveTo>
                  <a:cubicBezTo>
                    <a:pt x="4" y="7"/>
                    <a:pt x="8" y="4"/>
                    <a:pt x="11" y="0"/>
                  </a:cubicBezTo>
                  <a:cubicBezTo>
                    <a:pt x="8" y="4"/>
                    <a:pt x="4" y="7"/>
                    <a:pt x="1"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46" name="Google Shape;5560;p79">
              <a:extLst>
                <a:ext uri="{1DC2D7A8-D7C8-40B2-B59E-E7BE9FC089A1}">
                  <a16:creationId xmlns:a16="http://schemas.microsoft.com/office/drawing/2010/main" id="{06AEFC69-5F32-4004-BCC0-FF0FB73920A3}"/>
                </a:ext>
              </a:extLst>
            </p:cNvPr>
            <p:cNvSpPr/>
            <p:nvPr/>
          </p:nvSpPr>
          <p:spPr>
            <a:xfrm rot="0">
              <a:off x="1523763" y="2074074"/>
              <a:ext cx="163" cy="258"/>
            </a:xfrm>
            <a:custGeom>
              <a:avLst/>
              <a:gdLst/>
              <a:ahLst/>
              <a:cxnLst/>
              <a:rect b="b" l="0" r="r" t="0"/>
              <a:pathLst>
                <a:path h="19" w="12">
                  <a:moveTo>
                    <a:pt x="1" y="18"/>
                  </a:moveTo>
                  <a:cubicBezTo>
                    <a:pt x="4" y="15"/>
                    <a:pt x="8" y="8"/>
                    <a:pt x="11" y="1"/>
                  </a:cubicBezTo>
                  <a:cubicBezTo>
                    <a:pt x="8" y="8"/>
                    <a:pt x="4" y="15"/>
                    <a:pt x="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47" name="Google Shape;5561;p79">
              <a:extLst>
                <a:ext uri="{92DFD0AE-0480-4E04-A883-D6A614692FC5}">
                  <a16:creationId xmlns:a16="http://schemas.microsoft.com/office/drawing/2010/main" id="{395D8D16-5F93-4748-82F2-3182F2B4FB96}"/>
                </a:ext>
              </a:extLst>
            </p:cNvPr>
            <p:cNvSpPr/>
            <p:nvPr/>
          </p:nvSpPr>
          <p:spPr>
            <a:xfrm rot="0">
              <a:off x="1524347" y="2072608"/>
              <a:ext cx="95" cy="434"/>
            </a:xfrm>
            <a:custGeom>
              <a:avLst/>
              <a:gdLst/>
              <a:ahLst/>
              <a:cxnLst/>
              <a:rect b="b" l="0" r="r" t="0"/>
              <a:pathLst>
                <a:path h="32" w="7">
                  <a:moveTo>
                    <a:pt x="0" y="32"/>
                  </a:moveTo>
                  <a:cubicBezTo>
                    <a:pt x="0" y="21"/>
                    <a:pt x="4" y="11"/>
                    <a:pt x="7" y="0"/>
                  </a:cubicBezTo>
                  <a:cubicBezTo>
                    <a:pt x="4" y="11"/>
                    <a:pt x="0" y="21"/>
                    <a:pt x="0"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48" name="Google Shape;5562;p79">
              <a:extLst>
                <a:ext uri="{8999E82D-F70C-4E98-AFF3-D95CA2D33537}">
                  <a16:creationId xmlns:a16="http://schemas.microsoft.com/office/drawing/2010/main" id="{3394E48D-D1F9-4BDD-BB05-7F7B66E5E5F3}"/>
                </a:ext>
              </a:extLst>
            </p:cNvPr>
            <p:cNvSpPr/>
            <p:nvPr/>
          </p:nvSpPr>
          <p:spPr>
            <a:xfrm rot="0">
              <a:off x="1525107" y="2069281"/>
              <a:ext cx="54" cy="434"/>
            </a:xfrm>
            <a:custGeom>
              <a:avLst/>
              <a:gdLst/>
              <a:ahLst/>
              <a:cxnLst/>
              <a:rect b="b" l="0" r="r" t="0"/>
              <a:pathLst>
                <a:path h="32" w="4">
                  <a:moveTo>
                    <a:pt x="0" y="32"/>
                  </a:moveTo>
                  <a:cubicBezTo>
                    <a:pt x="0" y="21"/>
                    <a:pt x="4" y="11"/>
                    <a:pt x="4" y="0"/>
                  </a:cubicBezTo>
                  <a:cubicBezTo>
                    <a:pt x="4" y="11"/>
                    <a:pt x="0" y="21"/>
                    <a:pt x="0"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49" name="Google Shape;5563;p79">
              <a:extLst>
                <a:ext uri="{8F804D68-CC34-42B9-B6EC-5EEEC4647D1D}">
                  <a16:creationId xmlns:a16="http://schemas.microsoft.com/office/drawing/2010/main" id="{BABA86D9-5079-4212-ADEA-9B23BD9BF5FF}"/>
                </a:ext>
              </a:extLst>
            </p:cNvPr>
            <p:cNvSpPr/>
            <p:nvPr/>
          </p:nvSpPr>
          <p:spPr>
            <a:xfrm rot="0">
              <a:off x="1524822" y="2070706"/>
              <a:ext cx="95" cy="434"/>
            </a:xfrm>
            <a:custGeom>
              <a:avLst/>
              <a:gdLst/>
              <a:ahLst/>
              <a:cxnLst/>
              <a:rect b="b" l="0" r="r" t="0"/>
              <a:pathLst>
                <a:path h="32" w="7">
                  <a:moveTo>
                    <a:pt x="7" y="0"/>
                  </a:moveTo>
                  <a:cubicBezTo>
                    <a:pt x="4" y="11"/>
                    <a:pt x="0" y="21"/>
                    <a:pt x="0" y="32"/>
                  </a:cubicBezTo>
                  <a:cubicBezTo>
                    <a:pt x="4" y="21"/>
                    <a:pt x="4" y="11"/>
                    <a:pt x="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50" name="Google Shape;5564;p79">
              <a:extLst>
                <a:ext uri="{B9C5864B-7A51-4B08-8EC5-91192DF86FFC}">
                  <a16:creationId xmlns:a16="http://schemas.microsoft.com/office/drawing/2010/main" id="{C76CBF1D-90D1-421E-8588-C9EA3D315E21}"/>
                </a:ext>
              </a:extLst>
            </p:cNvPr>
            <p:cNvSpPr/>
            <p:nvPr/>
          </p:nvSpPr>
          <p:spPr>
            <a:xfrm rot="0">
              <a:off x="1524958" y="2069987"/>
              <a:ext cx="109" cy="448"/>
            </a:xfrm>
            <a:custGeom>
              <a:avLst/>
              <a:gdLst/>
              <a:ahLst/>
              <a:cxnLst/>
              <a:rect b="b" l="0" r="r" t="0"/>
              <a:pathLst>
                <a:path h="33" w="8">
                  <a:moveTo>
                    <a:pt x="8" y="1"/>
                  </a:moveTo>
                  <a:lnTo>
                    <a:pt x="8" y="1"/>
                  </a:lnTo>
                  <a:cubicBezTo>
                    <a:pt x="4" y="11"/>
                    <a:pt x="1" y="22"/>
                    <a:pt x="1" y="32"/>
                  </a:cubicBezTo>
                  <a:cubicBezTo>
                    <a:pt x="4" y="22"/>
                    <a:pt x="4" y="11"/>
                    <a:pt x="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51" name="Google Shape;5565;p79">
              <a:extLst>
                <a:ext uri="{46546854-8A11-49B0-99B2-3724E08E2454}">
                  <a16:creationId xmlns:a16="http://schemas.microsoft.com/office/drawing/2010/main" id="{0029A44A-425B-4C71-9FD5-1755A5E3ACE5}"/>
                </a:ext>
              </a:extLst>
            </p:cNvPr>
            <p:cNvSpPr/>
            <p:nvPr/>
          </p:nvSpPr>
          <p:spPr>
            <a:xfrm rot="0">
              <a:off x="1524673" y="2071372"/>
              <a:ext cx="109" cy="489"/>
            </a:xfrm>
            <a:custGeom>
              <a:avLst/>
              <a:gdLst/>
              <a:ahLst/>
              <a:cxnLst/>
              <a:rect b="b" l="0" r="r" t="0"/>
              <a:pathLst>
                <a:path h="36" w="8">
                  <a:moveTo>
                    <a:pt x="8" y="0"/>
                  </a:moveTo>
                  <a:cubicBezTo>
                    <a:pt x="4" y="11"/>
                    <a:pt x="1" y="21"/>
                    <a:pt x="1" y="35"/>
                  </a:cubicBezTo>
                  <a:cubicBezTo>
                    <a:pt x="1" y="25"/>
                    <a:pt x="4" y="14"/>
                    <a:pt x="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52" name="Google Shape;5566;p79">
              <a:extLst>
                <a:ext uri="{C71A70B4-0C8E-4845-BABD-CCA1CEA5F336}">
                  <a16:creationId xmlns:a16="http://schemas.microsoft.com/office/drawing/2010/main" id="{53F1EFAF-D219-4D0F-B696-00AF7BB471DF}"/>
                </a:ext>
              </a:extLst>
            </p:cNvPr>
            <p:cNvSpPr/>
            <p:nvPr/>
          </p:nvSpPr>
          <p:spPr>
            <a:xfrm rot="0">
              <a:off x="1467063" y="1987666"/>
              <a:ext cx="204" cy="204"/>
            </a:xfrm>
            <a:custGeom>
              <a:avLst/>
              <a:gdLst/>
              <a:ahLst/>
              <a:cxnLst/>
              <a:rect b="b" l="0" r="r" t="0"/>
              <a:pathLst>
                <a:path h="15" w="15">
                  <a:moveTo>
                    <a:pt x="0" y="14"/>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53" name="Google Shape;5567;p79">
              <a:extLst>
                <a:ext uri="{39AE80C3-B060-479A-A8C1-6D8E9EC79FE0}">
                  <a16:creationId xmlns:a16="http://schemas.microsoft.com/office/drawing/2010/main" id="{1F38508D-FA65-4C73-B884-81BFB47CC7D6}"/>
                </a:ext>
              </a:extLst>
            </p:cNvPr>
            <p:cNvSpPr/>
            <p:nvPr/>
          </p:nvSpPr>
          <p:spPr>
            <a:xfrm rot="0">
              <a:off x="1467783" y="1986906"/>
              <a:ext cx="244" cy="299"/>
            </a:xfrm>
            <a:custGeom>
              <a:avLst/>
              <a:gdLst/>
              <a:ahLst/>
              <a:cxnLst/>
              <a:rect b="b" l="0" r="r" t="0"/>
              <a:pathLst>
                <a:path h="22" w="18">
                  <a:moveTo>
                    <a:pt x="0" y="21"/>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54" name="Google Shape;5568;p79">
              <a:extLst>
                <a:ext uri="{B1E49CCA-41FF-4306-AD1C-3EE7A15FB735}">
                  <a16:creationId xmlns:a16="http://schemas.microsoft.com/office/drawing/2010/main" id="{FA31BBF3-D947-43E7-AEBD-20AA3A3A4CD1}"/>
                </a:ext>
              </a:extLst>
            </p:cNvPr>
            <p:cNvSpPr/>
            <p:nvPr/>
          </p:nvSpPr>
          <p:spPr>
            <a:xfrm rot="0">
              <a:off x="1466724" y="1987993"/>
              <a:ext cx="204" cy="204"/>
            </a:xfrm>
            <a:custGeom>
              <a:avLst/>
              <a:gdLst/>
              <a:ahLst/>
              <a:cxnLst/>
              <a:rect b="b" l="0" r="r" t="0"/>
              <a:pathLst>
                <a:path h="15" w="15">
                  <a:moveTo>
                    <a:pt x="1" y="15"/>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55" name="Google Shape;5569;p79">
              <a:extLst>
                <a:ext uri="{AA5A6627-953D-460A-AC69-275327BAC679}">
                  <a16:creationId xmlns:a16="http://schemas.microsoft.com/office/drawing/2010/main" id="{058293C4-F170-4ECF-80DB-290A2FA00741}"/>
                </a:ext>
              </a:extLst>
            </p:cNvPr>
            <p:cNvSpPr/>
            <p:nvPr/>
          </p:nvSpPr>
          <p:spPr>
            <a:xfrm rot="0">
              <a:off x="1467389" y="1987286"/>
              <a:ext cx="258" cy="244"/>
            </a:xfrm>
            <a:custGeom>
              <a:avLst/>
              <a:gdLst/>
              <a:ahLst/>
              <a:cxnLst/>
              <a:rect b="b" l="0" r="r" t="0"/>
              <a:pathLst>
                <a:path h="18" w="19">
                  <a:moveTo>
                    <a:pt x="1" y="18"/>
                  </a:moveTo>
                  <a:lnTo>
                    <a:pt x="19"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56" name="Google Shape;5570;p79">
              <a:extLst>
                <a:ext uri="{1B6A343F-C8A5-405A-9259-C14245896298}">
                  <a16:creationId xmlns:a16="http://schemas.microsoft.com/office/drawing/2010/main" id="{2F09E758-6DA1-40B1-AE38-A8F8C0922A89}"/>
                </a:ext>
              </a:extLst>
            </p:cNvPr>
            <p:cNvSpPr/>
            <p:nvPr/>
          </p:nvSpPr>
          <p:spPr>
            <a:xfrm rot="0">
              <a:off x="1468163" y="1986662"/>
              <a:ext cx="149" cy="163"/>
            </a:xfrm>
            <a:custGeom>
              <a:avLst/>
              <a:gdLst/>
              <a:ahLst/>
              <a:cxnLst/>
              <a:rect b="b" l="0" r="r" t="0"/>
              <a:pathLst>
                <a:path h="12" w="11">
                  <a:moveTo>
                    <a:pt x="0" y="1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57" name="Google Shape;5571;p79">
              <a:extLst>
                <a:ext uri="{2923B3A7-FE7C-49A4-8105-3A6096DC5B49}">
                  <a16:creationId xmlns:a16="http://schemas.microsoft.com/office/drawing/2010/main" id="{89613F6A-D142-46B8-BACA-F05155FFB8FC}"/>
                </a:ext>
              </a:extLst>
            </p:cNvPr>
            <p:cNvSpPr/>
            <p:nvPr/>
          </p:nvSpPr>
          <p:spPr>
            <a:xfrm rot="0">
              <a:off x="1469344" y="1985480"/>
              <a:ext cx="352" cy="299"/>
            </a:xfrm>
            <a:custGeom>
              <a:avLst/>
              <a:gdLst/>
              <a:ahLst/>
              <a:cxnLst/>
              <a:rect b="b" l="0" r="r" t="0"/>
              <a:pathLst>
                <a:path h="22" w="26">
                  <a:moveTo>
                    <a:pt x="25" y="0"/>
                  </a:moveTo>
                  <a:cubicBezTo>
                    <a:pt x="15" y="7"/>
                    <a:pt x="8" y="14"/>
                    <a:pt x="1" y="21"/>
                  </a:cubicBezTo>
                  <a:cubicBezTo>
                    <a:pt x="8" y="14"/>
                    <a:pt x="18" y="7"/>
                    <a:pt x="2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58" name="Google Shape;5572;p79">
              <a:extLst>
                <a:ext uri="{EFC5F966-7188-4FF7-A248-0AC2EF14776E}">
                  <a16:creationId xmlns:a16="http://schemas.microsoft.com/office/drawing/2010/main" id="{B58987C5-AB8D-4507-A86E-019EFAA8C4DA}"/>
                </a:ext>
              </a:extLst>
            </p:cNvPr>
            <p:cNvSpPr/>
            <p:nvPr/>
          </p:nvSpPr>
          <p:spPr>
            <a:xfrm rot="0">
              <a:off x="1465828" y="1988996"/>
              <a:ext cx="109" cy="109"/>
            </a:xfrm>
            <a:custGeom>
              <a:avLst/>
              <a:gdLst/>
              <a:ahLst/>
              <a:cxnLst/>
              <a:rect b="b" l="0" r="r" t="0"/>
              <a:pathLst>
                <a:path h="8" w="8">
                  <a:moveTo>
                    <a:pt x="0" y="7"/>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59" name="Google Shape;5573;p79">
              <a:extLst>
                <a:ext uri="{6669A230-7FDE-4A45-BAAD-AA10E8038B0D}">
                  <a16:creationId xmlns:a16="http://schemas.microsoft.com/office/drawing/2010/main" id="{4319693D-5D56-42D9-948E-23DC1A172107}"/>
                </a:ext>
              </a:extLst>
            </p:cNvPr>
            <p:cNvSpPr/>
            <p:nvPr/>
          </p:nvSpPr>
          <p:spPr>
            <a:xfrm rot="0">
              <a:off x="1466059" y="1988658"/>
              <a:ext cx="204" cy="204"/>
            </a:xfrm>
            <a:custGeom>
              <a:avLst/>
              <a:gdLst/>
              <a:ahLst/>
              <a:cxnLst/>
              <a:rect b="b" l="0" r="r" t="0"/>
              <a:pathLst>
                <a:path h="15" w="15">
                  <a:moveTo>
                    <a:pt x="1" y="15"/>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60" name="Google Shape;5574;p79">
              <a:extLst>
                <a:ext uri="{E13FAB18-9435-438A-B425-05F9262EF774}">
                  <a16:creationId xmlns:a16="http://schemas.microsoft.com/office/drawing/2010/main" id="{6EBA71E0-1CB6-4CE8-A908-3F8D68CC353F}"/>
                </a:ext>
              </a:extLst>
            </p:cNvPr>
            <p:cNvSpPr/>
            <p:nvPr/>
          </p:nvSpPr>
          <p:spPr>
            <a:xfrm rot="0">
              <a:off x="1466398" y="1988332"/>
              <a:ext cx="204" cy="204"/>
            </a:xfrm>
            <a:custGeom>
              <a:avLst/>
              <a:gdLst/>
              <a:ahLst/>
              <a:cxnLst/>
              <a:rect b="b" l="0" r="r" t="0"/>
              <a:pathLst>
                <a:path h="15" w="15">
                  <a:moveTo>
                    <a:pt x="0" y="14"/>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61" name="Google Shape;5575;p79">
              <a:extLst>
                <a:ext uri="{F2F2ED58-C5E8-4B9E-9DDF-56682C4F6EC3}">
                  <a16:creationId xmlns:a16="http://schemas.microsoft.com/office/drawing/2010/main" id="{949B0BF3-C538-4BF8-A5AA-B0BD4A54428D}"/>
                </a:ext>
              </a:extLst>
            </p:cNvPr>
            <p:cNvSpPr/>
            <p:nvPr/>
          </p:nvSpPr>
          <p:spPr>
            <a:xfrm rot="0">
              <a:off x="1470010" y="1984476"/>
              <a:ext cx="258" cy="489"/>
            </a:xfrm>
            <a:custGeom>
              <a:avLst/>
              <a:gdLst/>
              <a:ahLst/>
              <a:cxnLst/>
              <a:rect b="b" l="0" r="r" t="0"/>
              <a:pathLst>
                <a:path h="36" w="19">
                  <a:moveTo>
                    <a:pt x="1" y="36"/>
                  </a:moveTo>
                  <a:cubicBezTo>
                    <a:pt x="8" y="25"/>
                    <a:pt x="11" y="15"/>
                    <a:pt x="18" y="1"/>
                  </a:cubicBezTo>
                  <a:cubicBezTo>
                    <a:pt x="11" y="15"/>
                    <a:pt x="8" y="25"/>
                    <a:pt x="1" y="3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62" name="Google Shape;5576;p79">
              <a:extLst>
                <a:ext uri="{8593BED2-A976-44A4-9427-2E743071BB7E}">
                  <a16:creationId xmlns:a16="http://schemas.microsoft.com/office/drawing/2010/main" id="{0274277D-1E4C-4206-BED8-C657E9D15217}"/>
                </a:ext>
              </a:extLst>
            </p:cNvPr>
            <p:cNvSpPr/>
            <p:nvPr/>
          </p:nvSpPr>
          <p:spPr>
            <a:xfrm rot="0">
              <a:off x="1468448" y="1986377"/>
              <a:ext cx="149" cy="163"/>
            </a:xfrm>
            <a:custGeom>
              <a:avLst/>
              <a:gdLst/>
              <a:ahLst/>
              <a:cxnLst/>
              <a:rect b="b" l="0" r="r" t="0"/>
              <a:pathLst>
                <a:path h="12" w="11">
                  <a:moveTo>
                    <a:pt x="0" y="1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63" name="Google Shape;5577;p79">
              <a:extLst>
                <a:ext uri="{155413E8-4C50-44FA-B161-508FF5B87411}">
                  <a16:creationId xmlns:a16="http://schemas.microsoft.com/office/drawing/2010/main" id="{522008B2-FB80-4D5F-B085-76CB9266D170}"/>
                </a:ext>
              </a:extLst>
            </p:cNvPr>
            <p:cNvSpPr/>
            <p:nvPr/>
          </p:nvSpPr>
          <p:spPr>
            <a:xfrm rot="0">
              <a:off x="1469154" y="1985766"/>
              <a:ext cx="204" cy="149"/>
            </a:xfrm>
            <a:custGeom>
              <a:avLst/>
              <a:gdLst/>
              <a:ahLst/>
              <a:cxnLst/>
              <a:rect b="b" l="0" r="r" t="0"/>
              <a:pathLst>
                <a:path h="11" w="15">
                  <a:moveTo>
                    <a:pt x="1" y="11"/>
                  </a:moveTo>
                  <a:lnTo>
                    <a:pt x="1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64" name="Google Shape;5578;p79">
              <a:extLst>
                <a:ext uri="{C2FFDF34-E0D7-4E0F-B1EA-F0771FB3F3C8}">
                  <a16:creationId xmlns:a16="http://schemas.microsoft.com/office/drawing/2010/main" id="{FE9689CE-7F66-42D2-B0CA-274E07CF6E8C}"/>
                </a:ext>
              </a:extLst>
            </p:cNvPr>
            <p:cNvSpPr/>
            <p:nvPr/>
          </p:nvSpPr>
          <p:spPr>
            <a:xfrm rot="0">
              <a:off x="1470295" y="1983810"/>
              <a:ext cx="204" cy="584"/>
            </a:xfrm>
            <a:custGeom>
              <a:avLst/>
              <a:gdLst/>
              <a:ahLst/>
              <a:cxnLst/>
              <a:rect b="b" l="0" r="r" t="0"/>
              <a:pathLst>
                <a:path h="43" w="15">
                  <a:moveTo>
                    <a:pt x="1" y="43"/>
                  </a:moveTo>
                  <a:cubicBezTo>
                    <a:pt x="4" y="29"/>
                    <a:pt x="11" y="15"/>
                    <a:pt x="15" y="1"/>
                  </a:cubicBezTo>
                  <a:cubicBezTo>
                    <a:pt x="11" y="15"/>
                    <a:pt x="4" y="29"/>
                    <a:pt x="1" y="4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65" name="Google Shape;5579;p79">
              <a:extLst>
                <a:ext uri="{E943D0B2-95DD-41F3-A549-148CD7DFDF40}">
                  <a16:creationId xmlns:a16="http://schemas.microsoft.com/office/drawing/2010/main" id="{0B8878C3-C177-440E-AA96-6A07835ABDDE}"/>
                </a:ext>
              </a:extLst>
            </p:cNvPr>
            <p:cNvSpPr/>
            <p:nvPr/>
          </p:nvSpPr>
          <p:spPr>
            <a:xfrm rot="0">
              <a:off x="1469725" y="1985006"/>
              <a:ext cx="299" cy="394"/>
            </a:xfrm>
            <a:custGeom>
              <a:avLst/>
              <a:gdLst/>
              <a:ahLst/>
              <a:cxnLst/>
              <a:rect b="b" l="0" r="r" t="0"/>
              <a:pathLst>
                <a:path h="29" w="22">
                  <a:moveTo>
                    <a:pt x="1" y="28"/>
                  </a:moveTo>
                  <a:cubicBezTo>
                    <a:pt x="8" y="18"/>
                    <a:pt x="15" y="11"/>
                    <a:pt x="22" y="0"/>
                  </a:cubicBezTo>
                  <a:cubicBezTo>
                    <a:pt x="15" y="11"/>
                    <a:pt x="8" y="18"/>
                    <a:pt x="1" y="2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66" name="Google Shape;5580;p79">
              <a:extLst>
                <a:ext uri="{5F079E50-B510-4E19-923E-3A751AE25FFE}">
                  <a16:creationId xmlns:a16="http://schemas.microsoft.com/office/drawing/2010/main" id="{048F1EB9-874A-4548-94DD-62CC917B27E3}"/>
                </a:ext>
              </a:extLst>
            </p:cNvPr>
            <p:cNvSpPr/>
            <p:nvPr/>
          </p:nvSpPr>
          <p:spPr>
            <a:xfrm rot="0">
              <a:off x="1468679" y="1986146"/>
              <a:ext cx="163" cy="149"/>
            </a:xfrm>
            <a:custGeom>
              <a:avLst/>
              <a:gdLst/>
              <a:ahLst/>
              <a:cxnLst/>
              <a:rect b="b" l="0" r="r" t="0"/>
              <a:pathLst>
                <a:path h="11" w="12">
                  <a:moveTo>
                    <a:pt x="1" y="11"/>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67" name="Google Shape;5581;p79">
              <a:extLst>
                <a:ext uri="{61C39930-E1FB-4B1B-8EA5-0716B733DD00}">
                  <a16:creationId xmlns:a16="http://schemas.microsoft.com/office/drawing/2010/main" id="{3C6CB405-0590-458B-AB2A-C5591CC65058}"/>
                </a:ext>
              </a:extLst>
            </p:cNvPr>
            <p:cNvSpPr/>
            <p:nvPr/>
          </p:nvSpPr>
          <p:spPr>
            <a:xfrm rot="0">
              <a:off x="1468964" y="1985956"/>
              <a:ext cx="163" cy="149"/>
            </a:xfrm>
            <a:custGeom>
              <a:avLst/>
              <a:gdLst/>
              <a:ahLst/>
              <a:cxnLst/>
              <a:rect b="b" l="0" r="r" t="0"/>
              <a:pathLst>
                <a:path h="11" w="12">
                  <a:moveTo>
                    <a:pt x="1" y="11"/>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68" name="Google Shape;5582;p79">
              <a:extLst>
                <a:ext uri="{C83B0E71-558D-40A7-ABB6-F5D2D774B68F}">
                  <a16:creationId xmlns:a16="http://schemas.microsoft.com/office/drawing/2010/main" id="{8CFDFA06-B8B6-45AD-8E54-CAA6504013DF}"/>
                </a:ext>
              </a:extLst>
            </p:cNvPr>
            <p:cNvSpPr/>
            <p:nvPr/>
          </p:nvSpPr>
          <p:spPr>
            <a:xfrm rot="0">
              <a:off x="1527008" y="2118853"/>
              <a:ext cx="88322" cy="99360"/>
            </a:xfrm>
            <a:custGeom>
              <a:avLst/>
              <a:gdLst/>
              <a:ahLst/>
              <a:cxnLst/>
              <a:rect b="b" l="0" r="r" t="0"/>
              <a:pathLst>
                <a:path h="7318" w="6505">
                  <a:moveTo>
                    <a:pt x="2265" y="1"/>
                  </a:moveTo>
                  <a:cubicBezTo>
                    <a:pt x="2192" y="1"/>
                    <a:pt x="2122" y="8"/>
                    <a:pt x="2048" y="22"/>
                  </a:cubicBezTo>
                  <a:cubicBezTo>
                    <a:pt x="1971" y="36"/>
                    <a:pt x="1891" y="46"/>
                    <a:pt x="1810" y="46"/>
                  </a:cubicBezTo>
                  <a:cubicBezTo>
                    <a:pt x="1663" y="46"/>
                    <a:pt x="1505" y="144"/>
                    <a:pt x="1337" y="246"/>
                  </a:cubicBezTo>
                  <a:cubicBezTo>
                    <a:pt x="1292" y="274"/>
                    <a:pt x="1243" y="302"/>
                    <a:pt x="1197" y="330"/>
                  </a:cubicBezTo>
                  <a:cubicBezTo>
                    <a:pt x="1113" y="375"/>
                    <a:pt x="1029" y="417"/>
                    <a:pt x="942" y="449"/>
                  </a:cubicBezTo>
                  <a:cubicBezTo>
                    <a:pt x="910" y="463"/>
                    <a:pt x="882" y="473"/>
                    <a:pt x="854" y="484"/>
                  </a:cubicBezTo>
                  <a:cubicBezTo>
                    <a:pt x="812" y="505"/>
                    <a:pt x="774" y="529"/>
                    <a:pt x="739" y="561"/>
                  </a:cubicBezTo>
                  <a:cubicBezTo>
                    <a:pt x="651" y="652"/>
                    <a:pt x="529" y="708"/>
                    <a:pt x="403" y="718"/>
                  </a:cubicBezTo>
                  <a:cubicBezTo>
                    <a:pt x="390" y="720"/>
                    <a:pt x="377" y="721"/>
                    <a:pt x="364" y="721"/>
                  </a:cubicBezTo>
                  <a:cubicBezTo>
                    <a:pt x="351" y="721"/>
                    <a:pt x="338" y="720"/>
                    <a:pt x="326" y="718"/>
                  </a:cubicBezTo>
                  <a:cubicBezTo>
                    <a:pt x="284" y="715"/>
                    <a:pt x="242" y="708"/>
                    <a:pt x="203" y="690"/>
                  </a:cubicBezTo>
                  <a:lnTo>
                    <a:pt x="175" y="683"/>
                  </a:lnTo>
                  <a:lnTo>
                    <a:pt x="165" y="680"/>
                  </a:lnTo>
                  <a:lnTo>
                    <a:pt x="154" y="676"/>
                  </a:lnTo>
                  <a:lnTo>
                    <a:pt x="158" y="690"/>
                  </a:lnTo>
                  <a:lnTo>
                    <a:pt x="186" y="746"/>
                  </a:lnTo>
                  <a:lnTo>
                    <a:pt x="196" y="764"/>
                  </a:lnTo>
                  <a:lnTo>
                    <a:pt x="235" y="837"/>
                  </a:lnTo>
                  <a:lnTo>
                    <a:pt x="238" y="848"/>
                  </a:lnTo>
                  <a:lnTo>
                    <a:pt x="273" y="918"/>
                  </a:lnTo>
                  <a:lnTo>
                    <a:pt x="284" y="935"/>
                  </a:lnTo>
                  <a:lnTo>
                    <a:pt x="322" y="1009"/>
                  </a:lnTo>
                  <a:cubicBezTo>
                    <a:pt x="382" y="1114"/>
                    <a:pt x="434" y="1222"/>
                    <a:pt x="483" y="1334"/>
                  </a:cubicBezTo>
                  <a:cubicBezTo>
                    <a:pt x="550" y="1520"/>
                    <a:pt x="434" y="1607"/>
                    <a:pt x="364" y="1660"/>
                  </a:cubicBezTo>
                  <a:cubicBezTo>
                    <a:pt x="350" y="1674"/>
                    <a:pt x="336" y="1684"/>
                    <a:pt x="326" y="1691"/>
                  </a:cubicBezTo>
                  <a:cubicBezTo>
                    <a:pt x="305" y="1744"/>
                    <a:pt x="322" y="1958"/>
                    <a:pt x="375" y="2329"/>
                  </a:cubicBezTo>
                  <a:cubicBezTo>
                    <a:pt x="382" y="2367"/>
                    <a:pt x="385" y="2399"/>
                    <a:pt x="389" y="2416"/>
                  </a:cubicBezTo>
                  <a:cubicBezTo>
                    <a:pt x="399" y="2497"/>
                    <a:pt x="350" y="2584"/>
                    <a:pt x="301" y="2668"/>
                  </a:cubicBezTo>
                  <a:cubicBezTo>
                    <a:pt x="277" y="2717"/>
                    <a:pt x="228" y="2805"/>
                    <a:pt x="235" y="2829"/>
                  </a:cubicBezTo>
                  <a:cubicBezTo>
                    <a:pt x="329" y="2910"/>
                    <a:pt x="263" y="3043"/>
                    <a:pt x="200" y="3158"/>
                  </a:cubicBezTo>
                  <a:cubicBezTo>
                    <a:pt x="168" y="3225"/>
                    <a:pt x="130" y="3302"/>
                    <a:pt x="130" y="3347"/>
                  </a:cubicBezTo>
                  <a:cubicBezTo>
                    <a:pt x="130" y="3386"/>
                    <a:pt x="154" y="3403"/>
                    <a:pt x="214" y="3438"/>
                  </a:cubicBezTo>
                  <a:cubicBezTo>
                    <a:pt x="270" y="3473"/>
                    <a:pt x="340" y="3515"/>
                    <a:pt x="340" y="3606"/>
                  </a:cubicBezTo>
                  <a:cubicBezTo>
                    <a:pt x="340" y="3750"/>
                    <a:pt x="144" y="4027"/>
                    <a:pt x="14" y="4100"/>
                  </a:cubicBezTo>
                  <a:lnTo>
                    <a:pt x="11" y="4104"/>
                  </a:lnTo>
                  <a:lnTo>
                    <a:pt x="7" y="4107"/>
                  </a:lnTo>
                  <a:lnTo>
                    <a:pt x="7" y="4111"/>
                  </a:lnTo>
                  <a:lnTo>
                    <a:pt x="4" y="4114"/>
                  </a:lnTo>
                  <a:lnTo>
                    <a:pt x="4" y="4121"/>
                  </a:lnTo>
                  <a:cubicBezTo>
                    <a:pt x="4" y="4125"/>
                    <a:pt x="4" y="4125"/>
                    <a:pt x="4" y="4128"/>
                  </a:cubicBezTo>
                  <a:cubicBezTo>
                    <a:pt x="0" y="4132"/>
                    <a:pt x="4" y="4132"/>
                    <a:pt x="4" y="4135"/>
                  </a:cubicBezTo>
                  <a:lnTo>
                    <a:pt x="4" y="4146"/>
                  </a:lnTo>
                  <a:lnTo>
                    <a:pt x="4" y="4156"/>
                  </a:lnTo>
                  <a:lnTo>
                    <a:pt x="4" y="4170"/>
                  </a:lnTo>
                  <a:lnTo>
                    <a:pt x="4" y="4184"/>
                  </a:lnTo>
                  <a:lnTo>
                    <a:pt x="4" y="4205"/>
                  </a:lnTo>
                  <a:lnTo>
                    <a:pt x="4" y="4219"/>
                  </a:lnTo>
                  <a:lnTo>
                    <a:pt x="4" y="4223"/>
                  </a:lnTo>
                  <a:cubicBezTo>
                    <a:pt x="18" y="4240"/>
                    <a:pt x="32" y="4261"/>
                    <a:pt x="42" y="4282"/>
                  </a:cubicBezTo>
                  <a:cubicBezTo>
                    <a:pt x="81" y="4356"/>
                    <a:pt x="137" y="4422"/>
                    <a:pt x="200" y="4471"/>
                  </a:cubicBezTo>
                  <a:lnTo>
                    <a:pt x="203" y="4475"/>
                  </a:lnTo>
                  <a:cubicBezTo>
                    <a:pt x="214" y="4482"/>
                    <a:pt x="221" y="4489"/>
                    <a:pt x="228" y="4492"/>
                  </a:cubicBezTo>
                  <a:cubicBezTo>
                    <a:pt x="235" y="4499"/>
                    <a:pt x="242" y="4506"/>
                    <a:pt x="245" y="4513"/>
                  </a:cubicBezTo>
                  <a:cubicBezTo>
                    <a:pt x="252" y="4517"/>
                    <a:pt x="256" y="4524"/>
                    <a:pt x="259" y="4527"/>
                  </a:cubicBezTo>
                  <a:lnTo>
                    <a:pt x="263" y="4534"/>
                  </a:lnTo>
                  <a:cubicBezTo>
                    <a:pt x="270" y="4545"/>
                    <a:pt x="277" y="4555"/>
                    <a:pt x="284" y="4569"/>
                  </a:cubicBezTo>
                  <a:cubicBezTo>
                    <a:pt x="326" y="4650"/>
                    <a:pt x="315" y="4741"/>
                    <a:pt x="305" y="4818"/>
                  </a:cubicBezTo>
                  <a:cubicBezTo>
                    <a:pt x="294" y="4912"/>
                    <a:pt x="284" y="4993"/>
                    <a:pt x="343" y="5066"/>
                  </a:cubicBezTo>
                  <a:cubicBezTo>
                    <a:pt x="392" y="5126"/>
                    <a:pt x="448" y="5175"/>
                    <a:pt x="511" y="5217"/>
                  </a:cubicBezTo>
                  <a:cubicBezTo>
                    <a:pt x="571" y="5262"/>
                    <a:pt x="620" y="5297"/>
                    <a:pt x="623" y="5357"/>
                  </a:cubicBezTo>
                  <a:cubicBezTo>
                    <a:pt x="620" y="5402"/>
                    <a:pt x="599" y="5441"/>
                    <a:pt x="564" y="5465"/>
                  </a:cubicBezTo>
                  <a:cubicBezTo>
                    <a:pt x="532" y="5493"/>
                    <a:pt x="532" y="5535"/>
                    <a:pt x="536" y="5602"/>
                  </a:cubicBezTo>
                  <a:lnTo>
                    <a:pt x="536" y="5633"/>
                  </a:lnTo>
                  <a:cubicBezTo>
                    <a:pt x="543" y="5703"/>
                    <a:pt x="522" y="5773"/>
                    <a:pt x="476" y="5829"/>
                  </a:cubicBezTo>
                  <a:cubicBezTo>
                    <a:pt x="466" y="5840"/>
                    <a:pt x="455" y="5847"/>
                    <a:pt x="445" y="5857"/>
                  </a:cubicBezTo>
                  <a:cubicBezTo>
                    <a:pt x="441" y="5861"/>
                    <a:pt x="424" y="5875"/>
                    <a:pt x="427" y="5920"/>
                  </a:cubicBezTo>
                  <a:cubicBezTo>
                    <a:pt x="452" y="6036"/>
                    <a:pt x="525" y="6138"/>
                    <a:pt x="627" y="6197"/>
                  </a:cubicBezTo>
                  <a:cubicBezTo>
                    <a:pt x="735" y="6246"/>
                    <a:pt x="749" y="6369"/>
                    <a:pt x="763" y="6474"/>
                  </a:cubicBezTo>
                  <a:cubicBezTo>
                    <a:pt x="774" y="6561"/>
                    <a:pt x="784" y="6656"/>
                    <a:pt x="840" y="6712"/>
                  </a:cubicBezTo>
                  <a:cubicBezTo>
                    <a:pt x="952" y="6824"/>
                    <a:pt x="959" y="7013"/>
                    <a:pt x="966" y="7163"/>
                  </a:cubicBezTo>
                  <a:cubicBezTo>
                    <a:pt x="966" y="7188"/>
                    <a:pt x="966" y="7216"/>
                    <a:pt x="970" y="7237"/>
                  </a:cubicBezTo>
                  <a:lnTo>
                    <a:pt x="970" y="7247"/>
                  </a:lnTo>
                  <a:lnTo>
                    <a:pt x="970" y="7265"/>
                  </a:lnTo>
                  <a:lnTo>
                    <a:pt x="970" y="7286"/>
                  </a:lnTo>
                  <a:lnTo>
                    <a:pt x="970" y="7296"/>
                  </a:lnTo>
                  <a:cubicBezTo>
                    <a:pt x="970" y="7300"/>
                    <a:pt x="970" y="7310"/>
                    <a:pt x="973" y="7317"/>
                  </a:cubicBezTo>
                  <a:cubicBezTo>
                    <a:pt x="1001" y="7314"/>
                    <a:pt x="1078" y="7289"/>
                    <a:pt x="1222" y="7198"/>
                  </a:cubicBezTo>
                  <a:cubicBezTo>
                    <a:pt x="1348" y="7118"/>
                    <a:pt x="1463" y="7023"/>
                    <a:pt x="1568" y="6918"/>
                  </a:cubicBezTo>
                  <a:lnTo>
                    <a:pt x="1610" y="6876"/>
                  </a:lnTo>
                  <a:cubicBezTo>
                    <a:pt x="1717" y="6763"/>
                    <a:pt x="1792" y="6719"/>
                    <a:pt x="1861" y="6719"/>
                  </a:cubicBezTo>
                  <a:cubicBezTo>
                    <a:pt x="1871" y="6719"/>
                    <a:pt x="1881" y="6720"/>
                    <a:pt x="1891" y="6722"/>
                  </a:cubicBezTo>
                  <a:lnTo>
                    <a:pt x="1912" y="6729"/>
                  </a:lnTo>
                  <a:cubicBezTo>
                    <a:pt x="1926" y="6736"/>
                    <a:pt x="1940" y="6740"/>
                    <a:pt x="1954" y="6747"/>
                  </a:cubicBezTo>
                  <a:cubicBezTo>
                    <a:pt x="1971" y="6757"/>
                    <a:pt x="1985" y="6764"/>
                    <a:pt x="1999" y="6775"/>
                  </a:cubicBezTo>
                  <a:cubicBezTo>
                    <a:pt x="2045" y="6810"/>
                    <a:pt x="2097" y="6831"/>
                    <a:pt x="2153" y="6838"/>
                  </a:cubicBezTo>
                  <a:lnTo>
                    <a:pt x="2248" y="6852"/>
                  </a:lnTo>
                  <a:cubicBezTo>
                    <a:pt x="2468" y="6876"/>
                    <a:pt x="2720" y="6904"/>
                    <a:pt x="2832" y="7135"/>
                  </a:cubicBezTo>
                  <a:cubicBezTo>
                    <a:pt x="2836" y="7142"/>
                    <a:pt x="2843" y="7149"/>
                    <a:pt x="2846" y="7156"/>
                  </a:cubicBezTo>
                  <a:cubicBezTo>
                    <a:pt x="2878" y="7125"/>
                    <a:pt x="2934" y="7013"/>
                    <a:pt x="2962" y="6957"/>
                  </a:cubicBezTo>
                  <a:lnTo>
                    <a:pt x="2983" y="6908"/>
                  </a:lnTo>
                  <a:cubicBezTo>
                    <a:pt x="3000" y="6869"/>
                    <a:pt x="3021" y="6834"/>
                    <a:pt x="3049" y="6799"/>
                  </a:cubicBezTo>
                  <a:cubicBezTo>
                    <a:pt x="3092" y="6754"/>
                    <a:pt x="3166" y="6739"/>
                    <a:pt x="3272" y="6739"/>
                  </a:cubicBezTo>
                  <a:cubicBezTo>
                    <a:pt x="3355" y="6739"/>
                    <a:pt x="3458" y="6748"/>
                    <a:pt x="3581" y="6761"/>
                  </a:cubicBezTo>
                  <a:lnTo>
                    <a:pt x="3655" y="6771"/>
                  </a:lnTo>
                  <a:cubicBezTo>
                    <a:pt x="3691" y="6776"/>
                    <a:pt x="3729" y="6780"/>
                    <a:pt x="3767" y="6780"/>
                  </a:cubicBezTo>
                  <a:cubicBezTo>
                    <a:pt x="3781" y="6780"/>
                    <a:pt x="3795" y="6779"/>
                    <a:pt x="3809" y="6778"/>
                  </a:cubicBezTo>
                  <a:cubicBezTo>
                    <a:pt x="3826" y="6743"/>
                    <a:pt x="3844" y="6705"/>
                    <a:pt x="3851" y="6663"/>
                  </a:cubicBezTo>
                  <a:lnTo>
                    <a:pt x="3851" y="6659"/>
                  </a:lnTo>
                  <a:lnTo>
                    <a:pt x="3858" y="6638"/>
                  </a:lnTo>
                  <a:lnTo>
                    <a:pt x="3858" y="6631"/>
                  </a:lnTo>
                  <a:lnTo>
                    <a:pt x="3861" y="6614"/>
                  </a:lnTo>
                  <a:lnTo>
                    <a:pt x="3865" y="6589"/>
                  </a:lnTo>
                  <a:lnTo>
                    <a:pt x="3865" y="6586"/>
                  </a:lnTo>
                  <a:cubicBezTo>
                    <a:pt x="3910" y="6383"/>
                    <a:pt x="3942" y="6089"/>
                    <a:pt x="3931" y="6008"/>
                  </a:cubicBezTo>
                  <a:cubicBezTo>
                    <a:pt x="3907" y="5840"/>
                    <a:pt x="4208" y="5539"/>
                    <a:pt x="4380" y="5427"/>
                  </a:cubicBezTo>
                  <a:cubicBezTo>
                    <a:pt x="4502" y="5343"/>
                    <a:pt x="4663" y="5343"/>
                    <a:pt x="4800" y="5339"/>
                  </a:cubicBezTo>
                  <a:lnTo>
                    <a:pt x="4873" y="5339"/>
                  </a:lnTo>
                  <a:cubicBezTo>
                    <a:pt x="4881" y="5340"/>
                    <a:pt x="4888" y="5340"/>
                    <a:pt x="4896" y="5340"/>
                  </a:cubicBezTo>
                  <a:cubicBezTo>
                    <a:pt x="4948" y="5340"/>
                    <a:pt x="4999" y="5330"/>
                    <a:pt x="5048" y="5311"/>
                  </a:cubicBezTo>
                  <a:cubicBezTo>
                    <a:pt x="5164" y="5252"/>
                    <a:pt x="5311" y="5241"/>
                    <a:pt x="5461" y="5238"/>
                  </a:cubicBezTo>
                  <a:lnTo>
                    <a:pt x="5710" y="5238"/>
                  </a:lnTo>
                  <a:cubicBezTo>
                    <a:pt x="5857" y="5238"/>
                    <a:pt x="5979" y="5318"/>
                    <a:pt x="6074" y="5385"/>
                  </a:cubicBezTo>
                  <a:cubicBezTo>
                    <a:pt x="6134" y="5423"/>
                    <a:pt x="6190" y="5465"/>
                    <a:pt x="6225" y="5465"/>
                  </a:cubicBezTo>
                  <a:cubicBezTo>
                    <a:pt x="6246" y="5462"/>
                    <a:pt x="6267" y="5455"/>
                    <a:pt x="6284" y="5441"/>
                  </a:cubicBezTo>
                  <a:cubicBezTo>
                    <a:pt x="6340" y="5399"/>
                    <a:pt x="6386" y="5339"/>
                    <a:pt x="6407" y="5273"/>
                  </a:cubicBezTo>
                  <a:cubicBezTo>
                    <a:pt x="6410" y="5259"/>
                    <a:pt x="6414" y="5245"/>
                    <a:pt x="6417" y="5231"/>
                  </a:cubicBezTo>
                  <a:lnTo>
                    <a:pt x="6417" y="5224"/>
                  </a:lnTo>
                  <a:cubicBezTo>
                    <a:pt x="6421" y="5213"/>
                    <a:pt x="6421" y="5203"/>
                    <a:pt x="6421" y="5189"/>
                  </a:cubicBezTo>
                  <a:lnTo>
                    <a:pt x="6421" y="5182"/>
                  </a:lnTo>
                  <a:cubicBezTo>
                    <a:pt x="6421" y="5164"/>
                    <a:pt x="6421" y="5150"/>
                    <a:pt x="6417" y="5136"/>
                  </a:cubicBezTo>
                  <a:cubicBezTo>
                    <a:pt x="6403" y="5038"/>
                    <a:pt x="6428" y="4933"/>
                    <a:pt x="6456" y="4821"/>
                  </a:cubicBezTo>
                  <a:cubicBezTo>
                    <a:pt x="6466" y="4790"/>
                    <a:pt x="6473" y="4758"/>
                    <a:pt x="6480" y="4723"/>
                  </a:cubicBezTo>
                  <a:cubicBezTo>
                    <a:pt x="6494" y="4674"/>
                    <a:pt x="6501" y="4625"/>
                    <a:pt x="6501" y="4576"/>
                  </a:cubicBezTo>
                  <a:cubicBezTo>
                    <a:pt x="6505" y="4527"/>
                    <a:pt x="6498" y="4482"/>
                    <a:pt x="6484" y="4436"/>
                  </a:cubicBezTo>
                  <a:cubicBezTo>
                    <a:pt x="6452" y="4352"/>
                    <a:pt x="6400" y="4282"/>
                    <a:pt x="6333" y="4223"/>
                  </a:cubicBezTo>
                  <a:cubicBezTo>
                    <a:pt x="6253" y="4142"/>
                    <a:pt x="6158" y="4051"/>
                    <a:pt x="6158" y="3879"/>
                  </a:cubicBezTo>
                  <a:cubicBezTo>
                    <a:pt x="6158" y="3788"/>
                    <a:pt x="6148" y="3739"/>
                    <a:pt x="6120" y="3711"/>
                  </a:cubicBezTo>
                  <a:cubicBezTo>
                    <a:pt x="6095" y="3694"/>
                    <a:pt x="6067" y="3680"/>
                    <a:pt x="6036" y="3676"/>
                  </a:cubicBezTo>
                  <a:cubicBezTo>
                    <a:pt x="5980" y="3670"/>
                    <a:pt x="5925" y="3667"/>
                    <a:pt x="5869" y="3667"/>
                  </a:cubicBezTo>
                  <a:cubicBezTo>
                    <a:pt x="5837" y="3667"/>
                    <a:pt x="5805" y="3668"/>
                    <a:pt x="5773" y="3669"/>
                  </a:cubicBezTo>
                  <a:lnTo>
                    <a:pt x="5755" y="3669"/>
                  </a:lnTo>
                  <a:cubicBezTo>
                    <a:pt x="5730" y="3670"/>
                    <a:pt x="5705" y="3671"/>
                    <a:pt x="5681" y="3671"/>
                  </a:cubicBezTo>
                  <a:cubicBezTo>
                    <a:pt x="5232" y="3671"/>
                    <a:pt x="5118" y="3490"/>
                    <a:pt x="5108" y="3337"/>
                  </a:cubicBezTo>
                  <a:cubicBezTo>
                    <a:pt x="5097" y="3263"/>
                    <a:pt x="5073" y="3197"/>
                    <a:pt x="5038" y="3134"/>
                  </a:cubicBezTo>
                  <a:cubicBezTo>
                    <a:pt x="4992" y="3039"/>
                    <a:pt x="4922" y="2896"/>
                    <a:pt x="5080" y="2819"/>
                  </a:cubicBezTo>
                  <a:cubicBezTo>
                    <a:pt x="5083" y="2815"/>
                    <a:pt x="5090" y="2812"/>
                    <a:pt x="5094" y="2808"/>
                  </a:cubicBezTo>
                  <a:cubicBezTo>
                    <a:pt x="5083" y="2780"/>
                    <a:pt x="5069" y="2752"/>
                    <a:pt x="5052" y="2728"/>
                  </a:cubicBezTo>
                  <a:cubicBezTo>
                    <a:pt x="5006" y="2658"/>
                    <a:pt x="4943" y="2560"/>
                    <a:pt x="4964" y="2448"/>
                  </a:cubicBezTo>
                  <a:cubicBezTo>
                    <a:pt x="4985" y="2315"/>
                    <a:pt x="4922" y="2259"/>
                    <a:pt x="4814" y="2168"/>
                  </a:cubicBezTo>
                  <a:lnTo>
                    <a:pt x="4775" y="2136"/>
                  </a:lnTo>
                  <a:cubicBezTo>
                    <a:pt x="4753" y="2117"/>
                    <a:pt x="4672" y="2115"/>
                    <a:pt x="4598" y="2115"/>
                  </a:cubicBezTo>
                  <a:cubicBezTo>
                    <a:pt x="4577" y="2115"/>
                    <a:pt x="4556" y="2115"/>
                    <a:pt x="4537" y="2115"/>
                  </a:cubicBezTo>
                  <a:cubicBezTo>
                    <a:pt x="4506" y="2116"/>
                    <a:pt x="4475" y="2117"/>
                    <a:pt x="4445" y="2117"/>
                  </a:cubicBezTo>
                  <a:cubicBezTo>
                    <a:pt x="4341" y="2117"/>
                    <a:pt x="4248" y="2107"/>
                    <a:pt x="4194" y="2056"/>
                  </a:cubicBezTo>
                  <a:cubicBezTo>
                    <a:pt x="4170" y="2031"/>
                    <a:pt x="4152" y="1993"/>
                    <a:pt x="4156" y="1958"/>
                  </a:cubicBezTo>
                  <a:cubicBezTo>
                    <a:pt x="4156" y="1842"/>
                    <a:pt x="3910" y="1810"/>
                    <a:pt x="3767" y="1810"/>
                  </a:cubicBezTo>
                  <a:cubicBezTo>
                    <a:pt x="3637" y="1810"/>
                    <a:pt x="3613" y="1716"/>
                    <a:pt x="3599" y="1667"/>
                  </a:cubicBezTo>
                  <a:cubicBezTo>
                    <a:pt x="3588" y="1625"/>
                    <a:pt x="3586" y="1617"/>
                    <a:pt x="3569" y="1617"/>
                  </a:cubicBezTo>
                  <a:cubicBezTo>
                    <a:pt x="3565" y="1617"/>
                    <a:pt x="3560" y="1617"/>
                    <a:pt x="3553" y="1618"/>
                  </a:cubicBezTo>
                  <a:lnTo>
                    <a:pt x="3536" y="1618"/>
                  </a:lnTo>
                  <a:cubicBezTo>
                    <a:pt x="3530" y="1618"/>
                    <a:pt x="3525" y="1618"/>
                    <a:pt x="3519" y="1618"/>
                  </a:cubicBezTo>
                  <a:cubicBezTo>
                    <a:pt x="3458" y="1618"/>
                    <a:pt x="3398" y="1601"/>
                    <a:pt x="3350" y="1569"/>
                  </a:cubicBezTo>
                  <a:cubicBezTo>
                    <a:pt x="3315" y="1547"/>
                    <a:pt x="3288" y="1529"/>
                    <a:pt x="3224" y="1529"/>
                  </a:cubicBezTo>
                  <a:cubicBezTo>
                    <a:pt x="3207" y="1529"/>
                    <a:pt x="3186" y="1531"/>
                    <a:pt x="3161" y="1534"/>
                  </a:cubicBezTo>
                  <a:cubicBezTo>
                    <a:pt x="3130" y="1538"/>
                    <a:pt x="3101" y="1540"/>
                    <a:pt x="3072" y="1540"/>
                  </a:cubicBezTo>
                  <a:cubicBezTo>
                    <a:pt x="2847" y="1540"/>
                    <a:pt x="2691" y="1404"/>
                    <a:pt x="2458" y="1124"/>
                  </a:cubicBezTo>
                  <a:cubicBezTo>
                    <a:pt x="2185" y="802"/>
                    <a:pt x="2209" y="193"/>
                    <a:pt x="226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69" name="Google Shape;5583;p79">
              <a:extLst>
                <a:ext uri="{7310A2A4-335E-4B59-A70D-8FCB42FE7502}">
                  <a16:creationId xmlns:a16="http://schemas.microsoft.com/office/drawing/2010/main" id="{7AF774C2-ED42-4745-903F-2E86DC062807}"/>
                </a:ext>
              </a:extLst>
            </p:cNvPr>
            <p:cNvSpPr/>
            <p:nvPr/>
          </p:nvSpPr>
          <p:spPr>
            <a:xfrm rot="0">
              <a:off x="1596443" y="2164147"/>
              <a:ext cx="8811" cy="4820"/>
            </a:xfrm>
            <a:custGeom>
              <a:avLst/>
              <a:gdLst/>
              <a:ahLst/>
              <a:cxnLst/>
              <a:rect b="b" l="0" r="r" t="0"/>
              <a:pathLst>
                <a:path h="355" w="649">
                  <a:moveTo>
                    <a:pt x="648" y="337"/>
                  </a:moveTo>
                  <a:cubicBezTo>
                    <a:pt x="134" y="354"/>
                    <a:pt x="11" y="165"/>
                    <a:pt x="1" y="1"/>
                  </a:cubicBezTo>
                  <a:cubicBezTo>
                    <a:pt x="11" y="165"/>
                    <a:pt x="134" y="354"/>
                    <a:pt x="648" y="33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70" name="Google Shape;5584;p79">
              <a:extLst>
                <a:ext uri="{0D670EB2-173F-4F93-A7FE-A48C5359D5FF}">
                  <a16:creationId xmlns:a16="http://schemas.microsoft.com/office/drawing/2010/main" id="{3D5882BA-94C4-4286-B8A2-F7752A0789C4}"/>
                </a:ext>
              </a:extLst>
            </p:cNvPr>
            <p:cNvSpPr/>
            <p:nvPr/>
          </p:nvSpPr>
          <p:spPr>
            <a:xfrm rot="0">
              <a:off x="1614230" y="2188587"/>
              <a:ext cx="54" cy="624"/>
            </a:xfrm>
            <a:custGeom>
              <a:avLst/>
              <a:gdLst/>
              <a:ahLst/>
              <a:cxnLst/>
              <a:rect b="b" l="0" r="r" t="0"/>
              <a:pathLst>
                <a:path h="46" w="4">
                  <a:moveTo>
                    <a:pt x="0" y="0"/>
                  </a:moveTo>
                  <a:cubicBezTo>
                    <a:pt x="4" y="14"/>
                    <a:pt x="4" y="32"/>
                    <a:pt x="4" y="46"/>
                  </a:cubicBezTo>
                  <a:cubicBezTo>
                    <a:pt x="4" y="32"/>
                    <a:pt x="4" y="1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71" name="Google Shape;5585;p79">
              <a:extLst>
                <a:ext uri="{6297F4CC-1E50-4AAC-8482-59D9FB748612}">
                  <a16:creationId xmlns:a16="http://schemas.microsoft.com/office/drawing/2010/main" id="{6BFC9DD7-2481-4423-AC34-F9B08DFB3BBA}"/>
                </a:ext>
              </a:extLst>
            </p:cNvPr>
            <p:cNvSpPr/>
            <p:nvPr/>
          </p:nvSpPr>
          <p:spPr>
            <a:xfrm rot="0">
              <a:off x="1584046" y="2146754"/>
              <a:ext cx="4616" cy="923"/>
            </a:xfrm>
            <a:custGeom>
              <a:avLst/>
              <a:gdLst/>
              <a:ahLst/>
              <a:cxnLst/>
              <a:rect b="b" l="0" r="r" t="0"/>
              <a:pathLst>
                <a:path h="68" w="340">
                  <a:moveTo>
                    <a:pt x="340" y="60"/>
                  </a:moveTo>
                  <a:cubicBezTo>
                    <a:pt x="200" y="64"/>
                    <a:pt x="67" y="67"/>
                    <a:pt x="0" y="1"/>
                  </a:cubicBezTo>
                  <a:cubicBezTo>
                    <a:pt x="67" y="67"/>
                    <a:pt x="200" y="64"/>
                    <a:pt x="340" y="6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72" name="Google Shape;5586;p79">
              <a:extLst>
                <a:ext uri="{30F5F1BB-3F2B-47CC-BE68-F72A88E01C83}">
                  <a16:creationId xmlns:a16="http://schemas.microsoft.com/office/drawing/2010/main" id="{FCB0A7B9-96C4-4C61-AF9E-E8DE23006E5F}"/>
                </a:ext>
              </a:extLst>
            </p:cNvPr>
            <p:cNvSpPr/>
            <p:nvPr/>
          </p:nvSpPr>
          <p:spPr>
            <a:xfrm rot="0">
              <a:off x="1612369" y="2190432"/>
              <a:ext cx="1724" cy="2348"/>
            </a:xfrm>
            <a:custGeom>
              <a:avLst/>
              <a:gdLst/>
              <a:ahLst/>
              <a:cxnLst/>
              <a:rect b="b" l="0" r="r" t="0"/>
              <a:pathLst>
                <a:path h="173" w="127">
                  <a:moveTo>
                    <a:pt x="127" y="1"/>
                  </a:moveTo>
                  <a:cubicBezTo>
                    <a:pt x="114" y="34"/>
                    <a:pt x="99" y="63"/>
                    <a:pt x="82" y="90"/>
                  </a:cubicBezTo>
                  <a:lnTo>
                    <a:pt x="82" y="90"/>
                  </a:lnTo>
                  <a:cubicBezTo>
                    <a:pt x="100" y="63"/>
                    <a:pt x="115" y="33"/>
                    <a:pt x="127" y="1"/>
                  </a:cubicBezTo>
                  <a:close/>
                  <a:moveTo>
                    <a:pt x="82" y="90"/>
                  </a:moveTo>
                  <a:cubicBezTo>
                    <a:pt x="70" y="108"/>
                    <a:pt x="56" y="124"/>
                    <a:pt x="40" y="140"/>
                  </a:cubicBezTo>
                  <a:lnTo>
                    <a:pt x="40" y="140"/>
                  </a:lnTo>
                  <a:cubicBezTo>
                    <a:pt x="47" y="133"/>
                    <a:pt x="54" y="126"/>
                    <a:pt x="60" y="120"/>
                  </a:cubicBezTo>
                  <a:cubicBezTo>
                    <a:pt x="68" y="110"/>
                    <a:pt x="75" y="100"/>
                    <a:pt x="82" y="90"/>
                  </a:cubicBezTo>
                  <a:close/>
                  <a:moveTo>
                    <a:pt x="40" y="140"/>
                  </a:moveTo>
                  <a:lnTo>
                    <a:pt x="40" y="140"/>
                  </a:lnTo>
                  <a:cubicBezTo>
                    <a:pt x="32" y="147"/>
                    <a:pt x="24" y="154"/>
                    <a:pt x="15" y="162"/>
                  </a:cubicBezTo>
                  <a:lnTo>
                    <a:pt x="1" y="172"/>
                  </a:lnTo>
                  <a:cubicBezTo>
                    <a:pt x="15" y="162"/>
                    <a:pt x="28" y="151"/>
                    <a:pt x="40" y="14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73" name="Google Shape;5587;p79">
              <a:extLst>
                <a:ext uri="{776F1298-E717-4A62-9983-CAAE23EA4CF0}">
                  <a16:creationId xmlns:a16="http://schemas.microsoft.com/office/drawing/2010/main" id="{177E7AE8-EA75-4892-80FF-E2AC162F93C7}"/>
                </a:ext>
              </a:extLst>
            </p:cNvPr>
            <p:cNvSpPr/>
            <p:nvPr/>
          </p:nvSpPr>
          <p:spPr>
            <a:xfrm rot="0">
              <a:off x="1614040" y="2189916"/>
              <a:ext cx="149" cy="530"/>
            </a:xfrm>
            <a:custGeom>
              <a:avLst/>
              <a:gdLst/>
              <a:ahLst/>
              <a:cxnLst/>
              <a:rect b="b" l="0" r="r" t="0"/>
              <a:pathLst>
                <a:path h="39" w="11">
                  <a:moveTo>
                    <a:pt x="11" y="0"/>
                  </a:moveTo>
                  <a:cubicBezTo>
                    <a:pt x="7" y="11"/>
                    <a:pt x="4" y="25"/>
                    <a:pt x="0" y="39"/>
                  </a:cubicBezTo>
                  <a:cubicBezTo>
                    <a:pt x="4" y="25"/>
                    <a:pt x="7" y="11"/>
                    <a:pt x="1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74" name="Google Shape;5588;p79">
              <a:extLst>
                <a:ext uri="{89431513-6FA3-4A2A-8815-F073EC5A3C1C}">
                  <a16:creationId xmlns:a16="http://schemas.microsoft.com/office/drawing/2010/main" id="{AB7BF4C0-187B-4D7D-AF3A-8CC35EB2C539}"/>
                </a:ext>
              </a:extLst>
            </p:cNvPr>
            <p:cNvSpPr/>
            <p:nvPr/>
          </p:nvSpPr>
          <p:spPr>
            <a:xfrm rot="0">
              <a:off x="1529140" y="2128031"/>
              <a:ext cx="163" cy="54"/>
            </a:xfrm>
            <a:custGeom>
              <a:avLst/>
              <a:gdLst/>
              <a:ahLst/>
              <a:cxnLst/>
              <a:rect b="b" l="0" r="r" t="0"/>
              <a:pathLst>
                <a:path h="4" w="12">
                  <a:moveTo>
                    <a:pt x="11" y="4"/>
                  </a:moveTo>
                  <a:lnTo>
                    <a:pt x="1" y="0"/>
                  </a:ln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75" name="Google Shape;5589;p79">
              <a:extLst>
                <a:ext uri="{124D56CB-1A0C-46F7-A584-73C6C1534D55}">
                  <a16:creationId xmlns:a16="http://schemas.microsoft.com/office/drawing/2010/main" id="{B6FB493A-0A1F-4C05-A122-286E76E102C0}"/>
                </a:ext>
              </a:extLst>
            </p:cNvPr>
            <p:cNvSpPr/>
            <p:nvPr/>
          </p:nvSpPr>
          <p:spPr>
            <a:xfrm rot="0">
              <a:off x="1614230" y="2189293"/>
              <a:ext cx="54" cy="489"/>
            </a:xfrm>
            <a:custGeom>
              <a:avLst/>
              <a:gdLst/>
              <a:ahLst/>
              <a:cxnLst/>
              <a:rect b="b" l="0" r="r" t="0"/>
              <a:pathLst>
                <a:path h="36" w="4">
                  <a:moveTo>
                    <a:pt x="4" y="1"/>
                  </a:moveTo>
                  <a:cubicBezTo>
                    <a:pt x="4" y="15"/>
                    <a:pt x="0" y="25"/>
                    <a:pt x="0" y="36"/>
                  </a:cubicBezTo>
                  <a:cubicBezTo>
                    <a:pt x="0" y="25"/>
                    <a:pt x="4" y="15"/>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76" name="Google Shape;5590;p79">
              <a:extLst>
                <a:ext uri="{4350E51C-E4E6-4D39-AC6B-73836EA1084C}">
                  <a16:creationId xmlns:a16="http://schemas.microsoft.com/office/drawing/2010/main" id="{213ADAAD-01F0-4A72-B7FD-8746925A0DF5}"/>
                </a:ext>
              </a:extLst>
            </p:cNvPr>
            <p:cNvSpPr/>
            <p:nvPr/>
          </p:nvSpPr>
          <p:spPr>
            <a:xfrm rot="0">
              <a:off x="1529425" y="2128125"/>
              <a:ext cx="394" cy="149"/>
            </a:xfrm>
            <a:custGeom>
              <a:avLst/>
              <a:gdLst/>
              <a:ahLst/>
              <a:cxnLst/>
              <a:rect b="b" l="0" r="r" t="0"/>
              <a:pathLst>
                <a:path h="11" w="29">
                  <a:moveTo>
                    <a:pt x="1" y="0"/>
                  </a:moveTo>
                  <a:lnTo>
                    <a:pt x="29"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77" name="Google Shape;5591;p79">
              <a:extLst>
                <a:ext uri="{47BDE06D-F0DA-450E-B0F7-A3279AB19B62}">
                  <a16:creationId xmlns:a16="http://schemas.microsoft.com/office/drawing/2010/main" id="{7148DD79-2E47-4255-ACD3-ECCE19433DAA}"/>
                </a:ext>
              </a:extLst>
            </p:cNvPr>
            <p:cNvSpPr/>
            <p:nvPr/>
          </p:nvSpPr>
          <p:spPr>
            <a:xfrm rot="0">
              <a:off x="1575289" y="2140806"/>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78" name="Google Shape;5592;p79">
              <a:extLst>
                <a:ext uri="{66E6F7C9-64B7-43C0-8F73-1EB1C4498F94}">
                  <a16:creationId xmlns:a16="http://schemas.microsoft.com/office/drawing/2010/main" id="{E9D1408F-1532-45B1-A920-CBE83EDE8A8B}"/>
                </a:ext>
              </a:extLst>
            </p:cNvPr>
            <p:cNvSpPr/>
            <p:nvPr/>
          </p:nvSpPr>
          <p:spPr>
            <a:xfrm rot="0">
              <a:off x="1615085" y="2180983"/>
              <a:ext cx="299" cy="2009"/>
            </a:xfrm>
            <a:custGeom>
              <a:avLst/>
              <a:gdLst/>
              <a:ahLst/>
              <a:cxnLst/>
              <a:rect b="b" l="0" r="r" t="0"/>
              <a:pathLst>
                <a:path h="148" w="22">
                  <a:moveTo>
                    <a:pt x="21" y="0"/>
                  </a:moveTo>
                  <a:cubicBezTo>
                    <a:pt x="18" y="49"/>
                    <a:pt x="11" y="98"/>
                    <a:pt x="0" y="147"/>
                  </a:cubicBezTo>
                  <a:cubicBezTo>
                    <a:pt x="11" y="98"/>
                    <a:pt x="18" y="49"/>
                    <a:pt x="2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79" name="Google Shape;5593;p79">
              <a:extLst>
                <a:ext uri="{E2213E0A-9878-4927-9BD0-14FAFEBA28DE}">
                  <a16:creationId xmlns:a16="http://schemas.microsoft.com/office/drawing/2010/main" id="{68BDC6C8-B9C3-42FB-87E6-FE26B27F8839}"/>
                </a:ext>
              </a:extLst>
            </p:cNvPr>
            <p:cNvSpPr/>
            <p:nvPr/>
          </p:nvSpPr>
          <p:spPr>
            <a:xfrm rot="0">
              <a:off x="1595493" y="2161391"/>
              <a:ext cx="964" cy="2769"/>
            </a:xfrm>
            <a:custGeom>
              <a:avLst/>
              <a:gdLst/>
              <a:ahLst/>
              <a:cxnLst/>
              <a:rect b="b" l="0" r="r" t="0"/>
              <a:pathLst>
                <a:path h="204" w="71">
                  <a:moveTo>
                    <a:pt x="1" y="1"/>
                  </a:moveTo>
                  <a:cubicBezTo>
                    <a:pt x="36" y="64"/>
                    <a:pt x="60" y="134"/>
                    <a:pt x="71" y="204"/>
                  </a:cubicBezTo>
                  <a:cubicBezTo>
                    <a:pt x="60" y="134"/>
                    <a:pt x="36" y="6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80" name="Google Shape;5594;p79">
              <a:extLst>
                <a:ext uri="{3AB7E4A6-06B4-4F9D-97A0-84108EF12311}">
                  <a16:creationId xmlns:a16="http://schemas.microsoft.com/office/drawing/2010/main" id="{8227A66D-391D-4655-B5CC-1D3B965C6665}"/>
                </a:ext>
              </a:extLst>
            </p:cNvPr>
            <p:cNvSpPr/>
            <p:nvPr/>
          </p:nvSpPr>
          <p:spPr>
            <a:xfrm rot="0">
              <a:off x="1543736" y="2212821"/>
              <a:ext cx="4711" cy="3774"/>
            </a:xfrm>
            <a:custGeom>
              <a:avLst/>
              <a:gdLst/>
              <a:ahLst/>
              <a:cxnLst/>
              <a:rect b="b" l="0" r="r" t="0"/>
              <a:pathLst>
                <a:path h="278" w="347">
                  <a:moveTo>
                    <a:pt x="347" y="1"/>
                  </a:moveTo>
                  <a:cubicBezTo>
                    <a:pt x="245" y="96"/>
                    <a:pt x="137" y="185"/>
                    <a:pt x="23" y="262"/>
                  </a:cubicBezTo>
                  <a:lnTo>
                    <a:pt x="23" y="262"/>
                  </a:lnTo>
                  <a:lnTo>
                    <a:pt x="53" y="242"/>
                  </a:lnTo>
                  <a:cubicBezTo>
                    <a:pt x="158" y="172"/>
                    <a:pt x="256" y="88"/>
                    <a:pt x="347" y="1"/>
                  </a:cubicBezTo>
                  <a:close/>
                  <a:moveTo>
                    <a:pt x="23" y="262"/>
                  </a:moveTo>
                  <a:lnTo>
                    <a:pt x="0" y="277"/>
                  </a:lnTo>
                  <a:cubicBezTo>
                    <a:pt x="8" y="272"/>
                    <a:pt x="16" y="267"/>
                    <a:pt x="23" y="26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81" name="Google Shape;5595;p79">
              <a:extLst>
                <a:ext uri="{8B9FA5F0-82FE-4332-85B8-90C5DAC63FE6}">
                  <a16:creationId xmlns:a16="http://schemas.microsoft.com/office/drawing/2010/main" id="{04A4553F-6809-4345-A3BF-8C6DEEBAF906}"/>
                </a:ext>
              </a:extLst>
            </p:cNvPr>
            <p:cNvSpPr/>
            <p:nvPr/>
          </p:nvSpPr>
          <p:spPr>
            <a:xfrm rot="0">
              <a:off x="1568542" y="2210324"/>
              <a:ext cx="8091" cy="855"/>
            </a:xfrm>
            <a:custGeom>
              <a:avLst/>
              <a:gdLst/>
              <a:ahLst/>
              <a:cxnLst/>
              <a:rect b="b" l="0" r="r" t="0"/>
              <a:pathLst>
                <a:path h="63" w="596">
                  <a:moveTo>
                    <a:pt x="210" y="0"/>
                  </a:moveTo>
                  <a:cubicBezTo>
                    <a:pt x="107" y="0"/>
                    <a:pt x="36" y="17"/>
                    <a:pt x="1" y="62"/>
                  </a:cubicBezTo>
                  <a:cubicBezTo>
                    <a:pt x="38" y="17"/>
                    <a:pt x="109" y="1"/>
                    <a:pt x="213" y="0"/>
                  </a:cubicBezTo>
                  <a:lnTo>
                    <a:pt x="213" y="0"/>
                  </a:lnTo>
                  <a:cubicBezTo>
                    <a:pt x="292" y="1"/>
                    <a:pt x="389" y="10"/>
                    <a:pt x="505" y="24"/>
                  </a:cubicBezTo>
                  <a:lnTo>
                    <a:pt x="596" y="34"/>
                  </a:lnTo>
                  <a:lnTo>
                    <a:pt x="522" y="24"/>
                  </a:lnTo>
                  <a:cubicBezTo>
                    <a:pt x="401" y="10"/>
                    <a:pt x="299" y="0"/>
                    <a:pt x="217" y="0"/>
                  </a:cubicBezTo>
                  <a:cubicBezTo>
                    <a:pt x="216" y="0"/>
                    <a:pt x="214" y="0"/>
                    <a:pt x="213" y="0"/>
                  </a:cubicBezTo>
                  <a:lnTo>
                    <a:pt x="213" y="0"/>
                  </a:lnTo>
                  <a:cubicBezTo>
                    <a:pt x="212" y="0"/>
                    <a:pt x="211" y="0"/>
                    <a:pt x="21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82" name="Google Shape;5596;p79">
              <a:extLst>
                <a:ext uri="{0775F1EF-EC9C-47C3-99BD-7570D93F8239}">
                  <a16:creationId xmlns:a16="http://schemas.microsoft.com/office/drawing/2010/main" id="{F6A5A050-D702-4612-8A84-889C7D9959EB}"/>
                </a:ext>
              </a:extLst>
            </p:cNvPr>
            <p:cNvSpPr/>
            <p:nvPr/>
          </p:nvSpPr>
          <p:spPr>
            <a:xfrm rot="0">
              <a:off x="1530375" y="2180128"/>
              <a:ext cx="163" cy="244"/>
            </a:xfrm>
            <a:custGeom>
              <a:avLst/>
              <a:gdLst/>
              <a:ahLst/>
              <a:cxnLst/>
              <a:rect b="b" l="0" r="r" t="0"/>
              <a:pathLst>
                <a:path h="18" w="12">
                  <a:moveTo>
                    <a:pt x="11" y="18"/>
                  </a:moveTo>
                  <a:cubicBezTo>
                    <a:pt x="8" y="11"/>
                    <a:pt x="4" y="7"/>
                    <a:pt x="1" y="0"/>
                  </a:cubicBezTo>
                  <a:cubicBezTo>
                    <a:pt x="4" y="7"/>
                    <a:pt x="8" y="11"/>
                    <a:pt x="1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83" name="Google Shape;5597;p79">
              <a:extLst>
                <a:ext uri="{90D79546-E3A9-473D-8C0E-DFE6222AD7E1}">
                  <a16:creationId xmlns:a16="http://schemas.microsoft.com/office/drawing/2010/main" id="{62B37DEB-D127-4016-8BB8-E8B093F6998C}"/>
                </a:ext>
              </a:extLst>
            </p:cNvPr>
            <p:cNvSpPr/>
            <p:nvPr/>
          </p:nvSpPr>
          <p:spPr>
            <a:xfrm rot="0">
              <a:off x="1527049" y="2176177"/>
              <a:ext cx="2675" cy="3340"/>
            </a:xfrm>
            <a:custGeom>
              <a:avLst/>
              <a:gdLst/>
              <a:ahLst/>
              <a:cxnLst/>
              <a:rect b="b" l="0" r="r" t="0"/>
              <a:pathLst>
                <a:path h="246" w="197">
                  <a:moveTo>
                    <a:pt x="39" y="60"/>
                  </a:moveTo>
                  <a:cubicBezTo>
                    <a:pt x="29" y="39"/>
                    <a:pt x="15" y="18"/>
                    <a:pt x="1" y="1"/>
                  </a:cubicBezTo>
                  <a:lnTo>
                    <a:pt x="1" y="1"/>
                  </a:lnTo>
                  <a:cubicBezTo>
                    <a:pt x="15" y="18"/>
                    <a:pt x="29" y="39"/>
                    <a:pt x="39" y="60"/>
                  </a:cubicBezTo>
                  <a:cubicBezTo>
                    <a:pt x="78" y="134"/>
                    <a:pt x="134" y="197"/>
                    <a:pt x="197" y="246"/>
                  </a:cubicBezTo>
                  <a:cubicBezTo>
                    <a:pt x="134" y="197"/>
                    <a:pt x="78" y="134"/>
                    <a:pt x="39" y="6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84" name="Google Shape;5598;p79">
              <a:extLst>
                <a:ext uri="{A61B7337-B5E7-4F2B-AC09-08315F37AF47}">
                  <a16:creationId xmlns:a16="http://schemas.microsoft.com/office/drawing/2010/main" id="{5A1CC9CF-C40B-4379-9158-0568CEA6B41E}"/>
                </a:ext>
              </a:extLst>
            </p:cNvPr>
            <p:cNvSpPr/>
            <p:nvPr/>
          </p:nvSpPr>
          <p:spPr>
            <a:xfrm rot="0">
              <a:off x="1540314" y="2216583"/>
              <a:ext cx="3435" cy="1629"/>
            </a:xfrm>
            <a:custGeom>
              <a:avLst/>
              <a:gdLst/>
              <a:ahLst/>
              <a:cxnLst/>
              <a:rect b="b" l="0" r="r" t="0"/>
              <a:pathLst>
                <a:path h="120" w="253">
                  <a:moveTo>
                    <a:pt x="252" y="0"/>
                  </a:moveTo>
                  <a:lnTo>
                    <a:pt x="224" y="18"/>
                  </a:lnTo>
                  <a:cubicBezTo>
                    <a:pt x="177" y="47"/>
                    <a:pt x="133" y="72"/>
                    <a:pt x="96" y="89"/>
                  </a:cubicBezTo>
                  <a:lnTo>
                    <a:pt x="96" y="89"/>
                  </a:lnTo>
                  <a:cubicBezTo>
                    <a:pt x="135" y="71"/>
                    <a:pt x="187" y="43"/>
                    <a:pt x="252" y="0"/>
                  </a:cubicBezTo>
                  <a:close/>
                  <a:moveTo>
                    <a:pt x="96" y="89"/>
                  </a:moveTo>
                  <a:cubicBezTo>
                    <a:pt x="48" y="110"/>
                    <a:pt x="17" y="117"/>
                    <a:pt x="0" y="119"/>
                  </a:cubicBezTo>
                  <a:cubicBezTo>
                    <a:pt x="21" y="119"/>
                    <a:pt x="54" y="109"/>
                    <a:pt x="96" y="8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85" name="Google Shape;5599;p79">
              <a:extLst>
                <a:ext uri="{AB9B7D80-FBCB-4D4C-97BB-E7CDB647F29E}">
                  <a16:creationId xmlns:a16="http://schemas.microsoft.com/office/drawing/2010/main" id="{4B32F109-E7D4-44C1-960C-C2B4B59A7C77}"/>
                </a:ext>
              </a:extLst>
            </p:cNvPr>
            <p:cNvSpPr/>
            <p:nvPr/>
          </p:nvSpPr>
          <p:spPr>
            <a:xfrm rot="0">
              <a:off x="1530565" y="2180413"/>
              <a:ext cx="352" cy="489"/>
            </a:xfrm>
            <a:custGeom>
              <a:avLst/>
              <a:gdLst/>
              <a:ahLst/>
              <a:cxnLst/>
              <a:rect b="b" l="0" r="r" t="0"/>
              <a:pathLst>
                <a:path h="36" w="26">
                  <a:moveTo>
                    <a:pt x="25" y="35"/>
                  </a:moveTo>
                  <a:cubicBezTo>
                    <a:pt x="18" y="25"/>
                    <a:pt x="11" y="11"/>
                    <a:pt x="1" y="0"/>
                  </a:cubicBezTo>
                  <a:cubicBezTo>
                    <a:pt x="11" y="11"/>
                    <a:pt x="18" y="25"/>
                    <a:pt x="25" y="3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86" name="Google Shape;5600;p79">
              <a:extLst>
                <a:ext uri="{FBFA39DF-936F-4DFF-9269-CB130DA08995}">
                  <a16:creationId xmlns:a16="http://schemas.microsoft.com/office/drawing/2010/main" id="{EE687380-8830-4576-A673-3029C32B22EC}"/>
                </a:ext>
              </a:extLst>
            </p:cNvPr>
            <p:cNvSpPr/>
            <p:nvPr/>
          </p:nvSpPr>
          <p:spPr>
            <a:xfrm rot="0">
              <a:off x="1540260" y="2217819"/>
              <a:ext cx="14" cy="149"/>
            </a:xfrm>
            <a:custGeom>
              <a:avLst/>
              <a:gdLst/>
              <a:ahLst/>
              <a:cxnLst/>
              <a:rect b="b" l="0" r="r" t="0"/>
              <a:pathLst>
                <a:path h="11" w="1">
                  <a:moveTo>
                    <a:pt x="1" y="11"/>
                  </a:moveTo>
                  <a:lnTo>
                    <a:pt x="1" y="0"/>
                  </a:lnTo>
                  <a:cubicBezTo>
                    <a:pt x="1" y="4"/>
                    <a:pt x="1" y="7"/>
                    <a:pt x="1"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87" name="Google Shape;5601;p79">
              <a:extLst>
                <a:ext uri="{F27540AC-C098-402F-91D4-679740A78A70}">
                  <a16:creationId xmlns:a16="http://schemas.microsoft.com/office/drawing/2010/main" id="{50E759A4-451B-435A-BF26-DCC2BE81FD46}"/>
                </a:ext>
              </a:extLst>
            </p:cNvPr>
            <p:cNvSpPr/>
            <p:nvPr/>
          </p:nvSpPr>
          <p:spPr>
            <a:xfrm rot="0">
              <a:off x="1540124" y="2216149"/>
              <a:ext cx="109" cy="1018"/>
            </a:xfrm>
            <a:custGeom>
              <a:avLst/>
              <a:gdLst/>
              <a:ahLst/>
              <a:cxnLst/>
              <a:rect b="b" l="0" r="r" t="0"/>
              <a:pathLst>
                <a:path h="75" w="8">
                  <a:moveTo>
                    <a:pt x="0" y="1"/>
                  </a:moveTo>
                  <a:cubicBezTo>
                    <a:pt x="4" y="25"/>
                    <a:pt x="4" y="50"/>
                    <a:pt x="7" y="74"/>
                  </a:cubicBezTo>
                  <a:cubicBezTo>
                    <a:pt x="7" y="50"/>
                    <a:pt x="4" y="25"/>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88" name="Google Shape;5602;p79">
              <a:extLst>
                <a:ext uri="{A64F998E-79BF-432E-9EC1-B53A40923CE7}">
                  <a16:creationId xmlns:a16="http://schemas.microsoft.com/office/drawing/2010/main" id="{EC330192-1382-4E6F-B029-EDA96E5760D6}"/>
                </a:ext>
              </a:extLst>
            </p:cNvPr>
            <p:cNvSpPr/>
            <p:nvPr/>
          </p:nvSpPr>
          <p:spPr>
            <a:xfrm rot="0">
              <a:off x="1540219" y="2217289"/>
              <a:ext cx="54" cy="258"/>
            </a:xfrm>
            <a:custGeom>
              <a:avLst/>
              <a:gdLst/>
              <a:ahLst/>
              <a:cxnLst/>
              <a:rect b="b" l="0" r="r" t="0"/>
              <a:pathLst>
                <a:path h="19" w="4">
                  <a:moveTo>
                    <a:pt x="4" y="1"/>
                  </a:moveTo>
                  <a:cubicBezTo>
                    <a:pt x="0" y="8"/>
                    <a:pt x="4" y="11"/>
                    <a:pt x="4" y="18"/>
                  </a:cubicBez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89" name="Google Shape;5603;p79">
              <a:extLst>
                <a:ext uri="{28C3DE83-D4A8-4F03-9627-F68AB17A48EB}">
                  <a16:creationId xmlns:a16="http://schemas.microsoft.com/office/drawing/2010/main" id="{C677D4B5-E0AA-40EB-AB77-BEEC0CA55A41}"/>
                </a:ext>
              </a:extLst>
            </p:cNvPr>
            <p:cNvSpPr/>
            <p:nvPr/>
          </p:nvSpPr>
          <p:spPr>
            <a:xfrm rot="0">
              <a:off x="1533512" y="2195334"/>
              <a:ext cx="869" cy="2675"/>
            </a:xfrm>
            <a:custGeom>
              <a:avLst/>
              <a:gdLst/>
              <a:ahLst/>
              <a:cxnLst/>
              <a:rect b="b" l="0" r="r" t="0"/>
              <a:pathLst>
                <a:path h="197" w="64">
                  <a:moveTo>
                    <a:pt x="60" y="0"/>
                  </a:moveTo>
                  <a:cubicBezTo>
                    <a:pt x="64" y="70"/>
                    <a:pt x="43" y="140"/>
                    <a:pt x="1" y="196"/>
                  </a:cubicBezTo>
                  <a:cubicBezTo>
                    <a:pt x="43" y="140"/>
                    <a:pt x="64" y="70"/>
                    <a:pt x="6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90" name="Google Shape;5604;p79">
              <a:extLst>
                <a:ext uri="{32B57CB7-442D-44B2-9866-F99BABD4DC79}">
                  <a16:creationId xmlns:a16="http://schemas.microsoft.com/office/drawing/2010/main" id="{82500353-D031-4025-8AD6-CB81D91CC1CA}"/>
                </a:ext>
              </a:extLst>
            </p:cNvPr>
            <p:cNvSpPr/>
            <p:nvPr/>
          </p:nvSpPr>
          <p:spPr>
            <a:xfrm rot="0">
              <a:off x="1530090" y="2179883"/>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91" name="Google Shape;5605;p79">
              <a:extLst>
                <a:ext uri="{978FB60C-E405-4B43-A903-8E59FE63924D}">
                  <a16:creationId xmlns:a16="http://schemas.microsoft.com/office/drawing/2010/main" id="{1E48FDBF-EB54-4432-A596-97E6B518FB98}"/>
                </a:ext>
              </a:extLst>
            </p:cNvPr>
            <p:cNvSpPr/>
            <p:nvPr/>
          </p:nvSpPr>
          <p:spPr>
            <a:xfrm rot="0">
              <a:off x="1543355" y="2216108"/>
              <a:ext cx="1100" cy="720"/>
            </a:xfrm>
            <a:custGeom>
              <a:avLst/>
              <a:gdLst/>
              <a:ahLst/>
              <a:cxnLst/>
              <a:rect b="b" l="0" r="r" t="0"/>
              <a:pathLst>
                <a:path h="53" w="81">
                  <a:moveTo>
                    <a:pt x="81" y="0"/>
                  </a:moveTo>
                  <a:lnTo>
                    <a:pt x="28" y="32"/>
                  </a:lnTo>
                  <a:lnTo>
                    <a:pt x="28" y="35"/>
                  </a:lnTo>
                  <a:lnTo>
                    <a:pt x="28" y="35"/>
                  </a:lnTo>
                  <a:cubicBezTo>
                    <a:pt x="46" y="23"/>
                    <a:pt x="63" y="12"/>
                    <a:pt x="81" y="0"/>
                  </a:cubicBezTo>
                  <a:close/>
                  <a:moveTo>
                    <a:pt x="28" y="35"/>
                  </a:moveTo>
                  <a:lnTo>
                    <a:pt x="28" y="35"/>
                  </a:lnTo>
                  <a:cubicBezTo>
                    <a:pt x="19" y="41"/>
                    <a:pt x="10" y="47"/>
                    <a:pt x="0" y="53"/>
                  </a:cubicBezTo>
                  <a:lnTo>
                    <a:pt x="28" y="35"/>
                  </a:lnTo>
                  <a:lnTo>
                    <a:pt x="28" y="3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92" name="Google Shape;5606;p79">
              <a:extLst>
                <a:ext uri="{D2017B21-03B3-4CFC-8D66-0E641AB0D4CB}">
                  <a16:creationId xmlns:a16="http://schemas.microsoft.com/office/drawing/2010/main" id="{5F1439FC-2ACB-46B9-90A5-239C3FFE75C8}"/>
                </a:ext>
              </a:extLst>
            </p:cNvPr>
            <p:cNvSpPr/>
            <p:nvPr/>
          </p:nvSpPr>
          <p:spPr>
            <a:xfrm rot="0">
              <a:off x="1579281" y="2208980"/>
              <a:ext cx="109" cy="299"/>
            </a:xfrm>
            <a:custGeom>
              <a:avLst/>
              <a:gdLst/>
              <a:ahLst/>
              <a:cxnLst/>
              <a:rect b="b" l="0" r="r" t="0"/>
              <a:pathLst>
                <a:path h="22" w="8">
                  <a:moveTo>
                    <a:pt x="1" y="21"/>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93" name="Google Shape;5607;p79">
              <a:extLst>
                <a:ext uri="{659BD1EF-5954-443B-A7B0-8C9BE9BF117E}">
                  <a16:creationId xmlns:a16="http://schemas.microsoft.com/office/drawing/2010/main" id="{C2419120-0D73-47C3-8079-6AFC095C7025}"/>
                </a:ext>
              </a:extLst>
            </p:cNvPr>
            <p:cNvSpPr/>
            <p:nvPr/>
          </p:nvSpPr>
          <p:spPr>
            <a:xfrm rot="0">
              <a:off x="1579376" y="2208640"/>
              <a:ext cx="109" cy="258"/>
            </a:xfrm>
            <a:custGeom>
              <a:avLst/>
              <a:gdLst/>
              <a:ahLst/>
              <a:cxnLst/>
              <a:rect b="b" l="0" r="r" t="0"/>
              <a:pathLst>
                <a:path h="19" w="8">
                  <a:moveTo>
                    <a:pt x="1" y="18"/>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94" name="Google Shape;5608;p79">
              <a:extLst>
                <a:ext uri="{A7886ABF-D4C6-4AF4-A4B1-137D1C4C0F44}">
                  <a16:creationId xmlns:a16="http://schemas.microsoft.com/office/drawing/2010/main" id="{6B0155CB-4B0F-4A1E-B404-C06987AA163E}"/>
                </a:ext>
              </a:extLst>
            </p:cNvPr>
            <p:cNvSpPr/>
            <p:nvPr/>
          </p:nvSpPr>
          <p:spPr>
            <a:xfrm rot="0">
              <a:off x="1576620" y="2210786"/>
              <a:ext cx="2104" cy="122"/>
            </a:xfrm>
            <a:custGeom>
              <a:avLst/>
              <a:gdLst/>
              <a:ahLst/>
              <a:cxnLst/>
              <a:rect b="b" l="0" r="r" t="0"/>
              <a:pathLst>
                <a:path h="9" w="155">
                  <a:moveTo>
                    <a:pt x="1" y="0"/>
                  </a:moveTo>
                  <a:cubicBezTo>
                    <a:pt x="38" y="5"/>
                    <a:pt x="73" y="8"/>
                    <a:pt x="109" y="9"/>
                  </a:cubicBezTo>
                  <a:lnTo>
                    <a:pt x="109" y="9"/>
                  </a:lnTo>
                  <a:cubicBezTo>
                    <a:pt x="84" y="8"/>
                    <a:pt x="60" y="6"/>
                    <a:pt x="36" y="4"/>
                  </a:cubicBezTo>
                  <a:lnTo>
                    <a:pt x="1" y="0"/>
                  </a:lnTo>
                  <a:close/>
                  <a:moveTo>
                    <a:pt x="155" y="7"/>
                  </a:moveTo>
                  <a:lnTo>
                    <a:pt x="155" y="7"/>
                  </a:lnTo>
                  <a:cubicBezTo>
                    <a:pt x="141" y="8"/>
                    <a:pt x="127" y="9"/>
                    <a:pt x="113" y="9"/>
                  </a:cubicBezTo>
                  <a:cubicBezTo>
                    <a:pt x="112" y="9"/>
                    <a:pt x="111" y="9"/>
                    <a:pt x="109" y="9"/>
                  </a:cubicBezTo>
                  <a:lnTo>
                    <a:pt x="109" y="9"/>
                  </a:lnTo>
                  <a:cubicBezTo>
                    <a:pt x="113" y="9"/>
                    <a:pt x="116" y="9"/>
                    <a:pt x="119" y="9"/>
                  </a:cubicBezTo>
                  <a:cubicBezTo>
                    <a:pt x="131" y="9"/>
                    <a:pt x="143" y="8"/>
                    <a:pt x="155"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95" name="Google Shape;5609;p79">
              <a:extLst>
                <a:ext uri="{091181AA-F57E-40DA-ACBD-81570FA5A964}">
                  <a16:creationId xmlns:a16="http://schemas.microsoft.com/office/drawing/2010/main" id="{05720638-015A-48F9-B841-934F2FD7C20F}"/>
                </a:ext>
              </a:extLst>
            </p:cNvPr>
            <p:cNvSpPr/>
            <p:nvPr/>
          </p:nvSpPr>
          <p:spPr>
            <a:xfrm rot="0">
              <a:off x="1595588" y="2189957"/>
              <a:ext cx="5621" cy="1018"/>
            </a:xfrm>
            <a:custGeom>
              <a:avLst/>
              <a:gdLst/>
              <a:ahLst/>
              <a:cxnLst/>
              <a:rect b="b" l="0" r="r" t="0"/>
              <a:pathLst>
                <a:path h="75" w="414">
                  <a:moveTo>
                    <a:pt x="414" y="1"/>
                  </a:moveTo>
                  <a:cubicBezTo>
                    <a:pt x="263" y="1"/>
                    <a:pt x="116" y="15"/>
                    <a:pt x="1" y="74"/>
                  </a:cubicBezTo>
                  <a:cubicBezTo>
                    <a:pt x="116" y="15"/>
                    <a:pt x="263" y="4"/>
                    <a:pt x="41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96" name="Google Shape;5610;p79">
              <a:extLst>
                <a:ext uri="{37265B09-BB42-4BE1-9760-B533D1994E52}">
                  <a16:creationId xmlns:a16="http://schemas.microsoft.com/office/drawing/2010/main" id="{33DCE254-30D7-4098-A127-0D82CF994C93}"/>
                </a:ext>
              </a:extLst>
            </p:cNvPr>
            <p:cNvSpPr/>
            <p:nvPr/>
          </p:nvSpPr>
          <p:spPr>
            <a:xfrm rot="0">
              <a:off x="1611609" y="2192768"/>
              <a:ext cx="774" cy="299"/>
            </a:xfrm>
            <a:custGeom>
              <a:avLst/>
              <a:gdLst/>
              <a:ahLst/>
              <a:cxnLst/>
              <a:rect b="b" l="0" r="r" t="0"/>
              <a:pathLst>
                <a:path h="22" w="57">
                  <a:moveTo>
                    <a:pt x="57" y="0"/>
                  </a:moveTo>
                  <a:cubicBezTo>
                    <a:pt x="39" y="11"/>
                    <a:pt x="18" y="18"/>
                    <a:pt x="1" y="21"/>
                  </a:cubicBezTo>
                  <a:cubicBezTo>
                    <a:pt x="15" y="21"/>
                    <a:pt x="29" y="18"/>
                    <a:pt x="43" y="11"/>
                  </a:cubicBezTo>
                  <a:lnTo>
                    <a:pt x="5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97" name="Google Shape;5611;p79">
              <a:extLst>
                <a:ext uri="{8CB2B622-01F3-4B06-98D1-3B3EDC1400E8}">
                  <a16:creationId xmlns:a16="http://schemas.microsoft.com/office/drawing/2010/main" id="{ED5B5C36-37B8-45FE-9E80-917488653B17}"/>
                </a:ext>
              </a:extLst>
            </p:cNvPr>
            <p:cNvSpPr/>
            <p:nvPr/>
          </p:nvSpPr>
          <p:spPr>
            <a:xfrm rot="0">
              <a:off x="1579526" y="2208260"/>
              <a:ext cx="14" cy="68"/>
            </a:xfrm>
            <a:custGeom>
              <a:avLst/>
              <a:gdLst/>
              <a:ahLst/>
              <a:cxnLst/>
              <a:rect b="b" l="0" r="r" t="0"/>
              <a:pathLst>
                <a:path h="5" w="1">
                  <a:moveTo>
                    <a:pt x="0"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98" name="Google Shape;5612;p79">
              <a:extLst>
                <a:ext uri="{41053EA5-8368-4913-AC3E-EDD3BC75FA89}">
                  <a16:creationId xmlns:a16="http://schemas.microsoft.com/office/drawing/2010/main" id="{91A17C37-8590-4BA7-A969-93628B64E535}"/>
                </a:ext>
              </a:extLst>
            </p:cNvPr>
            <p:cNvSpPr/>
            <p:nvPr/>
          </p:nvSpPr>
          <p:spPr>
            <a:xfrm rot="0">
              <a:off x="1612180" y="2192619"/>
              <a:ext cx="394" cy="258"/>
            </a:xfrm>
            <a:custGeom>
              <a:avLst/>
              <a:gdLst/>
              <a:ahLst/>
              <a:cxnLst/>
              <a:rect b="b" l="0" r="r" t="0"/>
              <a:pathLst>
                <a:path h="19" w="29">
                  <a:moveTo>
                    <a:pt x="29" y="1"/>
                  </a:moveTo>
                  <a:lnTo>
                    <a:pt x="29" y="1"/>
                  </a:lnTo>
                  <a:cubicBezTo>
                    <a:pt x="18" y="8"/>
                    <a:pt x="8" y="15"/>
                    <a:pt x="1" y="18"/>
                  </a:cubicBezTo>
                  <a:lnTo>
                    <a:pt x="15" y="11"/>
                  </a:lnTo>
                  <a:lnTo>
                    <a:pt x="2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99" name="Google Shape;5613;p79">
              <a:extLst>
                <a:ext uri="{FC949896-A7E8-400A-B7EB-23BB6FE7A4AB}">
                  <a16:creationId xmlns:a16="http://schemas.microsoft.com/office/drawing/2010/main" id="{925491A1-7FD0-4743-93D9-8E86B928EBF6}"/>
                </a:ext>
              </a:extLst>
            </p:cNvPr>
            <p:cNvSpPr/>
            <p:nvPr/>
          </p:nvSpPr>
          <p:spPr>
            <a:xfrm rot="0">
              <a:off x="1575385" y="2210636"/>
              <a:ext cx="1724" cy="204"/>
            </a:xfrm>
            <a:custGeom>
              <a:avLst/>
              <a:gdLst/>
              <a:ahLst/>
              <a:cxnLst/>
              <a:rect b="b" l="0" r="r" t="0"/>
              <a:pathLst>
                <a:path h="15" w="127">
                  <a:moveTo>
                    <a:pt x="1" y="1"/>
                  </a:moveTo>
                  <a:lnTo>
                    <a:pt x="92" y="11"/>
                  </a:lnTo>
                  <a:lnTo>
                    <a:pt x="127" y="15"/>
                  </a:lnTo>
                  <a:lnTo>
                    <a:pt x="127" y="15"/>
                  </a:ln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00" name="Google Shape;5614;p79">
              <a:extLst>
                <a:ext uri="{158FBADB-4693-41A9-8FEC-A4966B6BCED5}">
                  <a16:creationId xmlns:a16="http://schemas.microsoft.com/office/drawing/2010/main" id="{D9B2C369-CCC6-439A-94AB-E06E4AACA6BB}"/>
                </a:ext>
              </a:extLst>
            </p:cNvPr>
            <p:cNvSpPr/>
            <p:nvPr/>
          </p:nvSpPr>
          <p:spPr>
            <a:xfrm rot="0">
              <a:off x="1438877" y="2046607"/>
              <a:ext cx="93508" cy="136291"/>
            </a:xfrm>
            <a:custGeom>
              <a:avLst/>
              <a:gdLst/>
              <a:ahLst/>
              <a:cxnLst/>
              <a:rect b="b" l="0" r="r" t="0"/>
              <a:pathLst>
                <a:path h="10038" w="6887">
                  <a:moveTo>
                    <a:pt x="3333" y="0"/>
                  </a:moveTo>
                  <a:lnTo>
                    <a:pt x="3312" y="4"/>
                  </a:lnTo>
                  <a:lnTo>
                    <a:pt x="3295" y="7"/>
                  </a:lnTo>
                  <a:lnTo>
                    <a:pt x="3274" y="11"/>
                  </a:lnTo>
                  <a:lnTo>
                    <a:pt x="3232" y="18"/>
                  </a:lnTo>
                  <a:lnTo>
                    <a:pt x="3249" y="39"/>
                  </a:lnTo>
                  <a:lnTo>
                    <a:pt x="3263" y="56"/>
                  </a:lnTo>
                  <a:lnTo>
                    <a:pt x="3281" y="81"/>
                  </a:lnTo>
                  <a:lnTo>
                    <a:pt x="3295" y="98"/>
                  </a:lnTo>
                  <a:lnTo>
                    <a:pt x="3309" y="119"/>
                  </a:lnTo>
                  <a:lnTo>
                    <a:pt x="3319" y="133"/>
                  </a:lnTo>
                  <a:cubicBezTo>
                    <a:pt x="3326" y="147"/>
                    <a:pt x="3333" y="161"/>
                    <a:pt x="3340" y="175"/>
                  </a:cubicBezTo>
                  <a:cubicBezTo>
                    <a:pt x="3340" y="179"/>
                    <a:pt x="3344" y="182"/>
                    <a:pt x="3347" y="189"/>
                  </a:cubicBezTo>
                  <a:cubicBezTo>
                    <a:pt x="3347" y="193"/>
                    <a:pt x="3351" y="203"/>
                    <a:pt x="3354" y="210"/>
                  </a:cubicBezTo>
                  <a:cubicBezTo>
                    <a:pt x="3354" y="217"/>
                    <a:pt x="3358" y="217"/>
                    <a:pt x="3358" y="224"/>
                  </a:cubicBezTo>
                  <a:cubicBezTo>
                    <a:pt x="3358" y="231"/>
                    <a:pt x="3361" y="235"/>
                    <a:pt x="3361" y="242"/>
                  </a:cubicBezTo>
                  <a:lnTo>
                    <a:pt x="3361" y="259"/>
                  </a:lnTo>
                  <a:cubicBezTo>
                    <a:pt x="3361" y="263"/>
                    <a:pt x="3361" y="270"/>
                    <a:pt x="3361" y="273"/>
                  </a:cubicBezTo>
                  <a:cubicBezTo>
                    <a:pt x="3354" y="329"/>
                    <a:pt x="3323" y="378"/>
                    <a:pt x="3277" y="410"/>
                  </a:cubicBezTo>
                  <a:lnTo>
                    <a:pt x="3274" y="413"/>
                  </a:lnTo>
                  <a:cubicBezTo>
                    <a:pt x="3239" y="438"/>
                    <a:pt x="3218" y="469"/>
                    <a:pt x="3211" y="511"/>
                  </a:cubicBezTo>
                  <a:lnTo>
                    <a:pt x="3204" y="529"/>
                  </a:lnTo>
                  <a:cubicBezTo>
                    <a:pt x="3186" y="606"/>
                    <a:pt x="3162" y="721"/>
                    <a:pt x="2983" y="959"/>
                  </a:cubicBezTo>
                  <a:cubicBezTo>
                    <a:pt x="2966" y="980"/>
                    <a:pt x="2948" y="1005"/>
                    <a:pt x="2927" y="1026"/>
                  </a:cubicBezTo>
                  <a:cubicBezTo>
                    <a:pt x="2647" y="1348"/>
                    <a:pt x="2227" y="1464"/>
                    <a:pt x="1975" y="1537"/>
                  </a:cubicBezTo>
                  <a:cubicBezTo>
                    <a:pt x="1936" y="1544"/>
                    <a:pt x="1905" y="1555"/>
                    <a:pt x="1873" y="1565"/>
                  </a:cubicBezTo>
                  <a:cubicBezTo>
                    <a:pt x="1712" y="1614"/>
                    <a:pt x="1611" y="1887"/>
                    <a:pt x="1516" y="2153"/>
                  </a:cubicBezTo>
                  <a:cubicBezTo>
                    <a:pt x="1485" y="2237"/>
                    <a:pt x="1457" y="2321"/>
                    <a:pt x="1422" y="2398"/>
                  </a:cubicBezTo>
                  <a:cubicBezTo>
                    <a:pt x="1355" y="2559"/>
                    <a:pt x="1285" y="2636"/>
                    <a:pt x="1198" y="2647"/>
                  </a:cubicBezTo>
                  <a:lnTo>
                    <a:pt x="1180" y="2647"/>
                  </a:lnTo>
                  <a:cubicBezTo>
                    <a:pt x="1170" y="2647"/>
                    <a:pt x="1156" y="2647"/>
                    <a:pt x="1145" y="2643"/>
                  </a:cubicBezTo>
                  <a:cubicBezTo>
                    <a:pt x="1135" y="2640"/>
                    <a:pt x="1121" y="2636"/>
                    <a:pt x="1110" y="2629"/>
                  </a:cubicBezTo>
                  <a:cubicBezTo>
                    <a:pt x="1040" y="2598"/>
                    <a:pt x="981" y="2521"/>
                    <a:pt x="921" y="2437"/>
                  </a:cubicBezTo>
                  <a:cubicBezTo>
                    <a:pt x="890" y="2397"/>
                    <a:pt x="868" y="2384"/>
                    <a:pt x="839" y="2384"/>
                  </a:cubicBezTo>
                  <a:cubicBezTo>
                    <a:pt x="822" y="2384"/>
                    <a:pt x="802" y="2388"/>
                    <a:pt x="778" y="2395"/>
                  </a:cubicBezTo>
                  <a:cubicBezTo>
                    <a:pt x="751" y="2404"/>
                    <a:pt x="723" y="2408"/>
                    <a:pt x="696" y="2408"/>
                  </a:cubicBezTo>
                  <a:cubicBezTo>
                    <a:pt x="628" y="2408"/>
                    <a:pt x="561" y="2382"/>
                    <a:pt x="512" y="2335"/>
                  </a:cubicBezTo>
                  <a:cubicBezTo>
                    <a:pt x="470" y="2300"/>
                    <a:pt x="435" y="2258"/>
                    <a:pt x="407" y="2209"/>
                  </a:cubicBezTo>
                  <a:cubicBezTo>
                    <a:pt x="400" y="2195"/>
                    <a:pt x="393" y="2178"/>
                    <a:pt x="393" y="2157"/>
                  </a:cubicBezTo>
                  <a:cubicBezTo>
                    <a:pt x="396" y="2108"/>
                    <a:pt x="421" y="2062"/>
                    <a:pt x="456" y="2031"/>
                  </a:cubicBezTo>
                  <a:cubicBezTo>
                    <a:pt x="473" y="2010"/>
                    <a:pt x="487" y="1992"/>
                    <a:pt x="501" y="1971"/>
                  </a:cubicBezTo>
                  <a:cubicBezTo>
                    <a:pt x="505" y="1968"/>
                    <a:pt x="505" y="1961"/>
                    <a:pt x="508" y="1957"/>
                  </a:cubicBezTo>
                  <a:lnTo>
                    <a:pt x="508" y="1954"/>
                  </a:lnTo>
                  <a:cubicBezTo>
                    <a:pt x="508" y="1950"/>
                    <a:pt x="508" y="1947"/>
                    <a:pt x="508" y="1943"/>
                  </a:cubicBezTo>
                  <a:lnTo>
                    <a:pt x="508" y="1936"/>
                  </a:lnTo>
                  <a:cubicBezTo>
                    <a:pt x="505" y="1929"/>
                    <a:pt x="505" y="1926"/>
                    <a:pt x="505" y="1922"/>
                  </a:cubicBezTo>
                  <a:cubicBezTo>
                    <a:pt x="505" y="1919"/>
                    <a:pt x="505" y="1919"/>
                    <a:pt x="501" y="1915"/>
                  </a:cubicBezTo>
                  <a:cubicBezTo>
                    <a:pt x="498" y="1912"/>
                    <a:pt x="498" y="1905"/>
                    <a:pt x="498" y="1901"/>
                  </a:cubicBezTo>
                  <a:lnTo>
                    <a:pt x="491" y="1891"/>
                  </a:lnTo>
                  <a:lnTo>
                    <a:pt x="484" y="1873"/>
                  </a:lnTo>
                  <a:lnTo>
                    <a:pt x="477" y="1863"/>
                  </a:lnTo>
                  <a:lnTo>
                    <a:pt x="466" y="1845"/>
                  </a:lnTo>
                  <a:lnTo>
                    <a:pt x="456" y="1835"/>
                  </a:lnTo>
                  <a:lnTo>
                    <a:pt x="442" y="1814"/>
                  </a:lnTo>
                  <a:lnTo>
                    <a:pt x="431" y="1803"/>
                  </a:lnTo>
                  <a:lnTo>
                    <a:pt x="431" y="1800"/>
                  </a:lnTo>
                  <a:cubicBezTo>
                    <a:pt x="295" y="1852"/>
                    <a:pt x="144" y="2052"/>
                    <a:pt x="57" y="2230"/>
                  </a:cubicBezTo>
                  <a:cubicBezTo>
                    <a:pt x="0" y="2349"/>
                    <a:pt x="116" y="2591"/>
                    <a:pt x="190" y="2748"/>
                  </a:cubicBezTo>
                  <a:cubicBezTo>
                    <a:pt x="221" y="2811"/>
                    <a:pt x="246" y="2874"/>
                    <a:pt x="267" y="2941"/>
                  </a:cubicBezTo>
                  <a:cubicBezTo>
                    <a:pt x="281" y="2979"/>
                    <a:pt x="277" y="3021"/>
                    <a:pt x="253" y="3056"/>
                  </a:cubicBezTo>
                  <a:cubicBezTo>
                    <a:pt x="227" y="3085"/>
                    <a:pt x="191" y="3099"/>
                    <a:pt x="153" y="3099"/>
                  </a:cubicBezTo>
                  <a:cubicBezTo>
                    <a:pt x="149" y="3099"/>
                    <a:pt x="145" y="3099"/>
                    <a:pt x="141" y="3099"/>
                  </a:cubicBezTo>
                  <a:cubicBezTo>
                    <a:pt x="127" y="3099"/>
                    <a:pt x="116" y="3102"/>
                    <a:pt x="102" y="3102"/>
                  </a:cubicBezTo>
                  <a:cubicBezTo>
                    <a:pt x="102" y="3106"/>
                    <a:pt x="99" y="3109"/>
                    <a:pt x="99" y="3113"/>
                  </a:cubicBezTo>
                  <a:cubicBezTo>
                    <a:pt x="99" y="3169"/>
                    <a:pt x="333" y="3309"/>
                    <a:pt x="442" y="3375"/>
                  </a:cubicBezTo>
                  <a:cubicBezTo>
                    <a:pt x="529" y="3428"/>
                    <a:pt x="606" y="3477"/>
                    <a:pt x="669" y="3522"/>
                  </a:cubicBezTo>
                  <a:cubicBezTo>
                    <a:pt x="788" y="3610"/>
                    <a:pt x="893" y="3785"/>
                    <a:pt x="995" y="3953"/>
                  </a:cubicBezTo>
                  <a:cubicBezTo>
                    <a:pt x="1061" y="4068"/>
                    <a:pt x="1135" y="4180"/>
                    <a:pt x="1222" y="4282"/>
                  </a:cubicBezTo>
                  <a:cubicBezTo>
                    <a:pt x="1359" y="4425"/>
                    <a:pt x="1404" y="4558"/>
                    <a:pt x="1485" y="4779"/>
                  </a:cubicBezTo>
                  <a:cubicBezTo>
                    <a:pt x="1520" y="4873"/>
                    <a:pt x="1562" y="4992"/>
                    <a:pt x="1621" y="5139"/>
                  </a:cubicBezTo>
                  <a:cubicBezTo>
                    <a:pt x="1810" y="5598"/>
                    <a:pt x="2196" y="6396"/>
                    <a:pt x="2462" y="6736"/>
                  </a:cubicBezTo>
                  <a:cubicBezTo>
                    <a:pt x="2633" y="6953"/>
                    <a:pt x="2899" y="7342"/>
                    <a:pt x="2794" y="7513"/>
                  </a:cubicBezTo>
                  <a:cubicBezTo>
                    <a:pt x="2759" y="7573"/>
                    <a:pt x="2805" y="7800"/>
                    <a:pt x="2980" y="7923"/>
                  </a:cubicBezTo>
                  <a:cubicBezTo>
                    <a:pt x="3043" y="7968"/>
                    <a:pt x="3106" y="8017"/>
                    <a:pt x="3165" y="8070"/>
                  </a:cubicBezTo>
                  <a:cubicBezTo>
                    <a:pt x="3365" y="8252"/>
                    <a:pt x="3589" y="8406"/>
                    <a:pt x="3834" y="8525"/>
                  </a:cubicBezTo>
                  <a:cubicBezTo>
                    <a:pt x="4793" y="9004"/>
                    <a:pt x="5332" y="9341"/>
                    <a:pt x="5437" y="9523"/>
                  </a:cubicBezTo>
                  <a:cubicBezTo>
                    <a:pt x="5549" y="9708"/>
                    <a:pt x="5896" y="9901"/>
                    <a:pt x="6029" y="9971"/>
                  </a:cubicBezTo>
                  <a:lnTo>
                    <a:pt x="6067" y="9995"/>
                  </a:lnTo>
                  <a:cubicBezTo>
                    <a:pt x="6085" y="10006"/>
                    <a:pt x="6099" y="10020"/>
                    <a:pt x="6109" y="10037"/>
                  </a:cubicBezTo>
                  <a:lnTo>
                    <a:pt x="6123" y="10027"/>
                  </a:lnTo>
                  <a:lnTo>
                    <a:pt x="6134" y="10023"/>
                  </a:lnTo>
                  <a:cubicBezTo>
                    <a:pt x="6141" y="10016"/>
                    <a:pt x="6151" y="10013"/>
                    <a:pt x="6158" y="10009"/>
                  </a:cubicBezTo>
                  <a:cubicBezTo>
                    <a:pt x="6214" y="9971"/>
                    <a:pt x="6253" y="9915"/>
                    <a:pt x="6270" y="9848"/>
                  </a:cubicBezTo>
                  <a:cubicBezTo>
                    <a:pt x="6288" y="9810"/>
                    <a:pt x="6299" y="9768"/>
                    <a:pt x="6309" y="9729"/>
                  </a:cubicBezTo>
                  <a:cubicBezTo>
                    <a:pt x="6320" y="9684"/>
                    <a:pt x="6334" y="9638"/>
                    <a:pt x="6355" y="9596"/>
                  </a:cubicBezTo>
                  <a:lnTo>
                    <a:pt x="6365" y="9565"/>
                  </a:lnTo>
                  <a:lnTo>
                    <a:pt x="6365" y="9561"/>
                  </a:lnTo>
                  <a:cubicBezTo>
                    <a:pt x="6365" y="9551"/>
                    <a:pt x="6365" y="9544"/>
                    <a:pt x="6362" y="9533"/>
                  </a:cubicBezTo>
                  <a:lnTo>
                    <a:pt x="6362" y="9530"/>
                  </a:lnTo>
                  <a:lnTo>
                    <a:pt x="6362" y="9502"/>
                  </a:lnTo>
                  <a:lnTo>
                    <a:pt x="6362" y="9498"/>
                  </a:lnTo>
                  <a:lnTo>
                    <a:pt x="6362" y="9467"/>
                  </a:lnTo>
                  <a:lnTo>
                    <a:pt x="6362" y="9460"/>
                  </a:lnTo>
                  <a:cubicBezTo>
                    <a:pt x="6362" y="9449"/>
                    <a:pt x="6365" y="9439"/>
                    <a:pt x="6365" y="9428"/>
                  </a:cubicBezTo>
                  <a:lnTo>
                    <a:pt x="6365" y="9425"/>
                  </a:lnTo>
                  <a:cubicBezTo>
                    <a:pt x="6369" y="9414"/>
                    <a:pt x="6372" y="9404"/>
                    <a:pt x="6376" y="9393"/>
                  </a:cubicBezTo>
                  <a:lnTo>
                    <a:pt x="6376" y="9390"/>
                  </a:lnTo>
                  <a:cubicBezTo>
                    <a:pt x="6379" y="9383"/>
                    <a:pt x="6383" y="9372"/>
                    <a:pt x="6390" y="9362"/>
                  </a:cubicBezTo>
                  <a:lnTo>
                    <a:pt x="6390" y="9358"/>
                  </a:lnTo>
                  <a:cubicBezTo>
                    <a:pt x="6397" y="9348"/>
                    <a:pt x="6404" y="9341"/>
                    <a:pt x="6411" y="9334"/>
                  </a:cubicBezTo>
                  <a:lnTo>
                    <a:pt x="6414" y="9327"/>
                  </a:lnTo>
                  <a:cubicBezTo>
                    <a:pt x="6425" y="9320"/>
                    <a:pt x="6435" y="9313"/>
                    <a:pt x="6446" y="9306"/>
                  </a:cubicBezTo>
                  <a:cubicBezTo>
                    <a:pt x="6540" y="9253"/>
                    <a:pt x="6701" y="9015"/>
                    <a:pt x="6701" y="8927"/>
                  </a:cubicBezTo>
                  <a:cubicBezTo>
                    <a:pt x="6701" y="8913"/>
                    <a:pt x="6677" y="8896"/>
                    <a:pt x="6638" y="8871"/>
                  </a:cubicBezTo>
                  <a:cubicBezTo>
                    <a:pt x="6582" y="8836"/>
                    <a:pt x="6491" y="8784"/>
                    <a:pt x="6491" y="8668"/>
                  </a:cubicBezTo>
                  <a:cubicBezTo>
                    <a:pt x="6491" y="8591"/>
                    <a:pt x="6537" y="8504"/>
                    <a:pt x="6579" y="8420"/>
                  </a:cubicBezTo>
                  <a:cubicBezTo>
                    <a:pt x="6607" y="8371"/>
                    <a:pt x="6656" y="8273"/>
                    <a:pt x="6645" y="8248"/>
                  </a:cubicBezTo>
                  <a:cubicBezTo>
                    <a:pt x="6551" y="8171"/>
                    <a:pt x="6621" y="8042"/>
                    <a:pt x="6680" y="7930"/>
                  </a:cubicBezTo>
                  <a:cubicBezTo>
                    <a:pt x="6712" y="7870"/>
                    <a:pt x="6757" y="7790"/>
                    <a:pt x="6750" y="7755"/>
                  </a:cubicBezTo>
                  <a:cubicBezTo>
                    <a:pt x="6750" y="7734"/>
                    <a:pt x="6747" y="7706"/>
                    <a:pt x="6740" y="7667"/>
                  </a:cubicBezTo>
                  <a:cubicBezTo>
                    <a:pt x="6666" y="7156"/>
                    <a:pt x="6663" y="6981"/>
                    <a:pt x="6722" y="6925"/>
                  </a:cubicBezTo>
                  <a:cubicBezTo>
                    <a:pt x="6740" y="6907"/>
                    <a:pt x="6757" y="6893"/>
                    <a:pt x="6778" y="6879"/>
                  </a:cubicBezTo>
                  <a:cubicBezTo>
                    <a:pt x="6848" y="6823"/>
                    <a:pt x="6887" y="6792"/>
                    <a:pt x="6852" y="6704"/>
                  </a:cubicBezTo>
                  <a:cubicBezTo>
                    <a:pt x="6831" y="6641"/>
                    <a:pt x="6764" y="6519"/>
                    <a:pt x="6698" y="6389"/>
                  </a:cubicBezTo>
                  <a:lnTo>
                    <a:pt x="6670" y="6333"/>
                  </a:lnTo>
                  <a:lnTo>
                    <a:pt x="6638" y="6277"/>
                  </a:lnTo>
                  <a:lnTo>
                    <a:pt x="6635" y="6270"/>
                  </a:lnTo>
                  <a:lnTo>
                    <a:pt x="6610" y="6221"/>
                  </a:lnTo>
                  <a:lnTo>
                    <a:pt x="6603" y="6204"/>
                  </a:lnTo>
                  <a:lnTo>
                    <a:pt x="6582" y="6165"/>
                  </a:lnTo>
                  <a:lnTo>
                    <a:pt x="6572" y="6144"/>
                  </a:lnTo>
                  <a:lnTo>
                    <a:pt x="6554" y="6109"/>
                  </a:lnTo>
                  <a:lnTo>
                    <a:pt x="6544" y="6088"/>
                  </a:lnTo>
                  <a:lnTo>
                    <a:pt x="6530" y="6057"/>
                  </a:lnTo>
                  <a:lnTo>
                    <a:pt x="6519" y="6032"/>
                  </a:lnTo>
                  <a:lnTo>
                    <a:pt x="6505" y="6004"/>
                  </a:lnTo>
                  <a:lnTo>
                    <a:pt x="6495" y="5983"/>
                  </a:lnTo>
                  <a:lnTo>
                    <a:pt x="6491" y="5973"/>
                  </a:lnTo>
                  <a:cubicBezTo>
                    <a:pt x="6435" y="5967"/>
                    <a:pt x="6379" y="5964"/>
                    <a:pt x="6324" y="5964"/>
                  </a:cubicBezTo>
                  <a:cubicBezTo>
                    <a:pt x="6208" y="5964"/>
                    <a:pt x="6102" y="5977"/>
                    <a:pt x="6032" y="6001"/>
                  </a:cubicBezTo>
                  <a:cubicBezTo>
                    <a:pt x="6017" y="6007"/>
                    <a:pt x="6000" y="6010"/>
                    <a:pt x="5984" y="6010"/>
                  </a:cubicBezTo>
                  <a:cubicBezTo>
                    <a:pt x="5958" y="6010"/>
                    <a:pt x="5932" y="6002"/>
                    <a:pt x="5910" y="5987"/>
                  </a:cubicBezTo>
                  <a:cubicBezTo>
                    <a:pt x="5805" y="5910"/>
                    <a:pt x="5801" y="5661"/>
                    <a:pt x="5812" y="5346"/>
                  </a:cubicBezTo>
                  <a:cubicBezTo>
                    <a:pt x="5812" y="5301"/>
                    <a:pt x="5815" y="5259"/>
                    <a:pt x="5815" y="5227"/>
                  </a:cubicBezTo>
                  <a:cubicBezTo>
                    <a:pt x="5815" y="5210"/>
                    <a:pt x="5815" y="5196"/>
                    <a:pt x="5808" y="5178"/>
                  </a:cubicBezTo>
                  <a:cubicBezTo>
                    <a:pt x="5759" y="5206"/>
                    <a:pt x="5721" y="5248"/>
                    <a:pt x="5696" y="5301"/>
                  </a:cubicBezTo>
                  <a:cubicBezTo>
                    <a:pt x="5648" y="5413"/>
                    <a:pt x="5534" y="5436"/>
                    <a:pt x="5398" y="5436"/>
                  </a:cubicBezTo>
                  <a:cubicBezTo>
                    <a:pt x="5348" y="5436"/>
                    <a:pt x="5295" y="5433"/>
                    <a:pt x="5241" y="5430"/>
                  </a:cubicBezTo>
                  <a:cubicBezTo>
                    <a:pt x="5178" y="5427"/>
                    <a:pt x="5119" y="5423"/>
                    <a:pt x="5056" y="5423"/>
                  </a:cubicBezTo>
                  <a:cubicBezTo>
                    <a:pt x="4860" y="5423"/>
                    <a:pt x="4825" y="5273"/>
                    <a:pt x="4804" y="5185"/>
                  </a:cubicBezTo>
                  <a:cubicBezTo>
                    <a:pt x="4800" y="5161"/>
                    <a:pt x="4790" y="5136"/>
                    <a:pt x="4779" y="5115"/>
                  </a:cubicBezTo>
                  <a:lnTo>
                    <a:pt x="4772" y="5115"/>
                  </a:lnTo>
                  <a:cubicBezTo>
                    <a:pt x="4756" y="5116"/>
                    <a:pt x="4740" y="5117"/>
                    <a:pt x="4724" y="5117"/>
                  </a:cubicBezTo>
                  <a:cubicBezTo>
                    <a:pt x="4626" y="5117"/>
                    <a:pt x="4543" y="5089"/>
                    <a:pt x="4489" y="5038"/>
                  </a:cubicBezTo>
                  <a:cubicBezTo>
                    <a:pt x="4436" y="4982"/>
                    <a:pt x="4415" y="4905"/>
                    <a:pt x="4426" y="4831"/>
                  </a:cubicBezTo>
                  <a:cubicBezTo>
                    <a:pt x="4436" y="4733"/>
                    <a:pt x="4370" y="4639"/>
                    <a:pt x="4289" y="4527"/>
                  </a:cubicBezTo>
                  <a:cubicBezTo>
                    <a:pt x="4261" y="4488"/>
                    <a:pt x="4237" y="4450"/>
                    <a:pt x="4209" y="4404"/>
                  </a:cubicBezTo>
                  <a:lnTo>
                    <a:pt x="4180" y="4362"/>
                  </a:lnTo>
                  <a:cubicBezTo>
                    <a:pt x="4065" y="4184"/>
                    <a:pt x="3946" y="3998"/>
                    <a:pt x="4068" y="3858"/>
                  </a:cubicBezTo>
                  <a:cubicBezTo>
                    <a:pt x="4089" y="3834"/>
                    <a:pt x="4089" y="3816"/>
                    <a:pt x="4079" y="3764"/>
                  </a:cubicBezTo>
                  <a:cubicBezTo>
                    <a:pt x="4051" y="3669"/>
                    <a:pt x="4079" y="3568"/>
                    <a:pt x="4152" y="3501"/>
                  </a:cubicBezTo>
                  <a:cubicBezTo>
                    <a:pt x="4202" y="3456"/>
                    <a:pt x="4258" y="3417"/>
                    <a:pt x="4317" y="3386"/>
                  </a:cubicBezTo>
                  <a:cubicBezTo>
                    <a:pt x="4391" y="3351"/>
                    <a:pt x="4394" y="3347"/>
                    <a:pt x="4377" y="3274"/>
                  </a:cubicBezTo>
                  <a:cubicBezTo>
                    <a:pt x="4345" y="3141"/>
                    <a:pt x="4408" y="3035"/>
                    <a:pt x="4464" y="2944"/>
                  </a:cubicBezTo>
                  <a:cubicBezTo>
                    <a:pt x="4510" y="2885"/>
                    <a:pt x="4541" y="2811"/>
                    <a:pt x="4552" y="2734"/>
                  </a:cubicBezTo>
                  <a:cubicBezTo>
                    <a:pt x="4566" y="2566"/>
                    <a:pt x="4688" y="2524"/>
                    <a:pt x="4811" y="2486"/>
                  </a:cubicBezTo>
                  <a:cubicBezTo>
                    <a:pt x="4870" y="2468"/>
                    <a:pt x="4926" y="2444"/>
                    <a:pt x="4982" y="2416"/>
                  </a:cubicBezTo>
                  <a:cubicBezTo>
                    <a:pt x="5010" y="2402"/>
                    <a:pt x="5038" y="2384"/>
                    <a:pt x="5063" y="2363"/>
                  </a:cubicBezTo>
                  <a:cubicBezTo>
                    <a:pt x="5147" y="2300"/>
                    <a:pt x="5248" y="2255"/>
                    <a:pt x="5353" y="2237"/>
                  </a:cubicBezTo>
                  <a:cubicBezTo>
                    <a:pt x="5381" y="2234"/>
                    <a:pt x="5413" y="2227"/>
                    <a:pt x="5444" y="2223"/>
                  </a:cubicBezTo>
                  <a:cubicBezTo>
                    <a:pt x="5549" y="2206"/>
                    <a:pt x="5644" y="2192"/>
                    <a:pt x="5724" y="2122"/>
                  </a:cubicBezTo>
                  <a:cubicBezTo>
                    <a:pt x="5735" y="2115"/>
                    <a:pt x="5742" y="2108"/>
                    <a:pt x="5752" y="2101"/>
                  </a:cubicBezTo>
                  <a:lnTo>
                    <a:pt x="5763" y="2094"/>
                  </a:lnTo>
                  <a:lnTo>
                    <a:pt x="5784" y="2083"/>
                  </a:lnTo>
                  <a:lnTo>
                    <a:pt x="5794" y="2076"/>
                  </a:lnTo>
                  <a:lnTo>
                    <a:pt x="5812" y="2066"/>
                  </a:lnTo>
                  <a:lnTo>
                    <a:pt x="5822" y="2062"/>
                  </a:lnTo>
                  <a:lnTo>
                    <a:pt x="5843" y="2055"/>
                  </a:lnTo>
                  <a:lnTo>
                    <a:pt x="5850" y="2052"/>
                  </a:lnTo>
                  <a:lnTo>
                    <a:pt x="5868" y="2045"/>
                  </a:lnTo>
                  <a:lnTo>
                    <a:pt x="5878" y="2045"/>
                  </a:lnTo>
                  <a:lnTo>
                    <a:pt x="5892" y="2041"/>
                  </a:lnTo>
                  <a:lnTo>
                    <a:pt x="5906" y="2041"/>
                  </a:lnTo>
                  <a:cubicBezTo>
                    <a:pt x="5920" y="2041"/>
                    <a:pt x="5938" y="2038"/>
                    <a:pt x="5952" y="2038"/>
                  </a:cubicBezTo>
                  <a:cubicBezTo>
                    <a:pt x="5938" y="2031"/>
                    <a:pt x="5927" y="2024"/>
                    <a:pt x="5913" y="2013"/>
                  </a:cubicBezTo>
                  <a:lnTo>
                    <a:pt x="5910" y="2013"/>
                  </a:lnTo>
                  <a:cubicBezTo>
                    <a:pt x="5899" y="2003"/>
                    <a:pt x="5889" y="1996"/>
                    <a:pt x="5882" y="1989"/>
                  </a:cubicBezTo>
                  <a:lnTo>
                    <a:pt x="5875" y="1985"/>
                  </a:lnTo>
                  <a:cubicBezTo>
                    <a:pt x="5864" y="1975"/>
                    <a:pt x="5857" y="1968"/>
                    <a:pt x="5847" y="1957"/>
                  </a:cubicBezTo>
                  <a:lnTo>
                    <a:pt x="5843" y="1950"/>
                  </a:lnTo>
                  <a:cubicBezTo>
                    <a:pt x="5836" y="1940"/>
                    <a:pt x="5829" y="1929"/>
                    <a:pt x="5822" y="1919"/>
                  </a:cubicBezTo>
                  <a:cubicBezTo>
                    <a:pt x="5766" y="1803"/>
                    <a:pt x="5882" y="1674"/>
                    <a:pt x="5994" y="1544"/>
                  </a:cubicBezTo>
                  <a:cubicBezTo>
                    <a:pt x="6036" y="1499"/>
                    <a:pt x="6074" y="1453"/>
                    <a:pt x="6109" y="1401"/>
                  </a:cubicBezTo>
                  <a:lnTo>
                    <a:pt x="6109" y="1394"/>
                  </a:lnTo>
                  <a:cubicBezTo>
                    <a:pt x="6102" y="1366"/>
                    <a:pt x="6046" y="1292"/>
                    <a:pt x="5745" y="1173"/>
                  </a:cubicBezTo>
                  <a:cubicBezTo>
                    <a:pt x="5735" y="1172"/>
                    <a:pt x="5724" y="1172"/>
                    <a:pt x="5713" y="1172"/>
                  </a:cubicBezTo>
                  <a:cubicBezTo>
                    <a:pt x="5679" y="1172"/>
                    <a:pt x="5645" y="1176"/>
                    <a:pt x="5616" y="1187"/>
                  </a:cubicBezTo>
                  <a:cubicBezTo>
                    <a:pt x="5569" y="1199"/>
                    <a:pt x="5518" y="1213"/>
                    <a:pt x="5470" y="1213"/>
                  </a:cubicBezTo>
                  <a:cubicBezTo>
                    <a:pt x="5435" y="1213"/>
                    <a:pt x="5401" y="1206"/>
                    <a:pt x="5371" y="1187"/>
                  </a:cubicBezTo>
                  <a:cubicBezTo>
                    <a:pt x="5348" y="1175"/>
                    <a:pt x="5322" y="1169"/>
                    <a:pt x="5296" y="1169"/>
                  </a:cubicBezTo>
                  <a:cubicBezTo>
                    <a:pt x="5291" y="1169"/>
                    <a:pt x="5285" y="1169"/>
                    <a:pt x="5280" y="1170"/>
                  </a:cubicBezTo>
                  <a:cubicBezTo>
                    <a:pt x="5220" y="1173"/>
                    <a:pt x="5168" y="1191"/>
                    <a:pt x="5119" y="1222"/>
                  </a:cubicBezTo>
                  <a:cubicBezTo>
                    <a:pt x="5070" y="1259"/>
                    <a:pt x="4922" y="1284"/>
                    <a:pt x="4774" y="1284"/>
                  </a:cubicBezTo>
                  <a:cubicBezTo>
                    <a:pt x="4655" y="1284"/>
                    <a:pt x="4536" y="1268"/>
                    <a:pt x="4468" y="1229"/>
                  </a:cubicBezTo>
                  <a:cubicBezTo>
                    <a:pt x="4412" y="1205"/>
                    <a:pt x="4380" y="1145"/>
                    <a:pt x="4387" y="1086"/>
                  </a:cubicBezTo>
                  <a:cubicBezTo>
                    <a:pt x="4394" y="1030"/>
                    <a:pt x="4356" y="995"/>
                    <a:pt x="4289" y="938"/>
                  </a:cubicBezTo>
                  <a:cubicBezTo>
                    <a:pt x="4226" y="882"/>
                    <a:pt x="4163" y="830"/>
                    <a:pt x="4177" y="739"/>
                  </a:cubicBezTo>
                  <a:cubicBezTo>
                    <a:pt x="4177" y="690"/>
                    <a:pt x="4159" y="644"/>
                    <a:pt x="4124" y="609"/>
                  </a:cubicBezTo>
                  <a:cubicBezTo>
                    <a:pt x="4068" y="536"/>
                    <a:pt x="3988" y="487"/>
                    <a:pt x="3893" y="473"/>
                  </a:cubicBezTo>
                  <a:cubicBezTo>
                    <a:pt x="3732" y="459"/>
                    <a:pt x="3683" y="312"/>
                    <a:pt x="3641" y="189"/>
                  </a:cubicBezTo>
                  <a:cubicBezTo>
                    <a:pt x="3617" y="116"/>
                    <a:pt x="3589" y="35"/>
                    <a:pt x="3543" y="7"/>
                  </a:cubicBezTo>
                  <a:lnTo>
                    <a:pt x="3536" y="4"/>
                  </a:lnTo>
                  <a:lnTo>
                    <a:pt x="3494" y="4"/>
                  </a:lnTo>
                  <a:cubicBezTo>
                    <a:pt x="3477" y="4"/>
                    <a:pt x="3463" y="0"/>
                    <a:pt x="344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01" name="Google Shape;5615;p79">
              <a:extLst>
                <a:ext uri="{0C6CD806-F1E0-461B-9639-DEA4F6439E24}">
                  <a16:creationId xmlns:a16="http://schemas.microsoft.com/office/drawing/2010/main" id="{DA2FA892-88A3-4CAB-9DFB-3FDE19DBED93}"/>
                </a:ext>
              </a:extLst>
            </p:cNvPr>
            <p:cNvSpPr/>
            <p:nvPr/>
          </p:nvSpPr>
          <p:spPr>
            <a:xfrm rot="0">
              <a:off x="1518685" y="2074223"/>
              <a:ext cx="244" cy="54"/>
            </a:xfrm>
            <a:custGeom>
              <a:avLst/>
              <a:gdLst/>
              <a:ahLst/>
              <a:cxnLst/>
              <a:rect b="b" l="0" r="r" t="0"/>
              <a:pathLst>
                <a:path h="4" w="18">
                  <a:moveTo>
                    <a:pt x="0" y="4"/>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02" name="Google Shape;5616;p79">
              <a:extLst>
                <a:ext uri="{587F004C-9EFD-4BEE-B897-EE7B7A4A8555}">
                  <a16:creationId xmlns:a16="http://schemas.microsoft.com/office/drawing/2010/main" id="{7ACD8C05-E6D4-4EBB-ADA0-4810C496A041}"/>
                </a:ext>
              </a:extLst>
            </p:cNvPr>
            <p:cNvSpPr/>
            <p:nvPr/>
          </p:nvSpPr>
          <p:spPr>
            <a:xfrm rot="0">
              <a:off x="1517545" y="2074549"/>
              <a:ext cx="299" cy="163"/>
            </a:xfrm>
            <a:custGeom>
              <a:avLst/>
              <a:gdLst/>
              <a:ahLst/>
              <a:cxnLst/>
              <a:rect b="b" l="0" r="r" t="0"/>
              <a:pathLst>
                <a:path h="12" w="22">
                  <a:moveTo>
                    <a:pt x="0" y="11"/>
                  </a:moveTo>
                  <a:lnTo>
                    <a:pt x="2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03" name="Google Shape;5617;p79">
              <a:extLst>
                <a:ext uri="{3650616E-0811-4F7F-9DFC-1E9258AC6E38}">
                  <a16:creationId xmlns:a16="http://schemas.microsoft.com/office/drawing/2010/main" id="{079224E5-2BE0-440D-9E48-1606AB6FD5D3}"/>
                </a:ext>
              </a:extLst>
            </p:cNvPr>
            <p:cNvSpPr/>
            <p:nvPr/>
          </p:nvSpPr>
          <p:spPr>
            <a:xfrm rot="0">
              <a:off x="1518305" y="2074318"/>
              <a:ext cx="299" cy="54"/>
            </a:xfrm>
            <a:custGeom>
              <a:avLst/>
              <a:gdLst/>
              <a:ahLst/>
              <a:cxnLst/>
              <a:rect b="b" l="0" r="r" t="0"/>
              <a:pathLst>
                <a:path h="4" w="22">
                  <a:moveTo>
                    <a:pt x="0" y="4"/>
                  </a:moveTo>
                  <a:lnTo>
                    <a:pt x="2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04" name="Google Shape;5618;p79">
              <a:extLst>
                <a:ext uri="{E3F495A0-DE87-4CB6-9D5C-19B298912DBF}">
                  <a16:creationId xmlns:a16="http://schemas.microsoft.com/office/drawing/2010/main" id="{67024216-21C2-462C-8050-F10F44232866}"/>
                </a:ext>
              </a:extLst>
            </p:cNvPr>
            <p:cNvSpPr/>
            <p:nvPr/>
          </p:nvSpPr>
          <p:spPr>
            <a:xfrm rot="0">
              <a:off x="1517110" y="2074794"/>
              <a:ext cx="299" cy="204"/>
            </a:xfrm>
            <a:custGeom>
              <a:avLst/>
              <a:gdLst/>
              <a:ahLst/>
              <a:cxnLst/>
              <a:rect b="b" l="0" r="r" t="0"/>
              <a:pathLst>
                <a:path h="15" w="22">
                  <a:moveTo>
                    <a:pt x="1" y="14"/>
                  </a:moveTo>
                  <a:lnTo>
                    <a:pt x="2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05" name="Google Shape;5619;p79">
              <a:extLst>
                <a:ext uri="{C50BD7B7-0924-44F8-95E3-ED7345EEF183}">
                  <a16:creationId xmlns:a16="http://schemas.microsoft.com/office/drawing/2010/main" id="{3731A47F-A04F-44D4-A9E0-3AC957E1BC0C}"/>
                </a:ext>
              </a:extLst>
            </p:cNvPr>
            <p:cNvSpPr/>
            <p:nvPr/>
          </p:nvSpPr>
          <p:spPr>
            <a:xfrm rot="0">
              <a:off x="1516593" y="2075024"/>
              <a:ext cx="434" cy="352"/>
            </a:xfrm>
            <a:custGeom>
              <a:avLst/>
              <a:gdLst/>
              <a:ahLst/>
              <a:cxnLst/>
              <a:rect b="b" l="0" r="r" t="0"/>
              <a:pathLst>
                <a:path h="26" w="32">
                  <a:moveTo>
                    <a:pt x="0" y="25"/>
                  </a:moveTo>
                  <a:cubicBezTo>
                    <a:pt x="11" y="15"/>
                    <a:pt x="21" y="8"/>
                    <a:pt x="32" y="1"/>
                  </a:cubicBezTo>
                  <a:cubicBezTo>
                    <a:pt x="21" y="8"/>
                    <a:pt x="11" y="15"/>
                    <a:pt x="0"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06" name="Google Shape;5620;p79">
              <a:extLst>
                <a:ext uri="{380BFDD8-2990-4A1F-89D4-22368D2AABFC}">
                  <a16:creationId xmlns:a16="http://schemas.microsoft.com/office/drawing/2010/main" id="{E658F281-F790-42F7-9831-8233194D0538}"/>
                </a:ext>
              </a:extLst>
            </p:cNvPr>
            <p:cNvSpPr/>
            <p:nvPr/>
          </p:nvSpPr>
          <p:spPr>
            <a:xfrm rot="0">
              <a:off x="1519065" y="2074223"/>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07" name="Google Shape;5621;p79">
              <a:extLst>
                <a:ext uri="{8DBD95BD-E50B-451A-AE51-4CDE64E47DF6}">
                  <a16:creationId xmlns:a16="http://schemas.microsoft.com/office/drawing/2010/main" id="{994A8B85-D89A-4C66-8070-C48164540471}"/>
                </a:ext>
              </a:extLst>
            </p:cNvPr>
            <p:cNvSpPr/>
            <p:nvPr/>
          </p:nvSpPr>
          <p:spPr>
            <a:xfrm rot="0">
              <a:off x="1504183" y="2079356"/>
              <a:ext cx="2348" cy="964"/>
            </a:xfrm>
            <a:custGeom>
              <a:avLst/>
              <a:gdLst/>
              <a:ahLst/>
              <a:cxnLst/>
              <a:rect b="b" l="0" r="r" t="0"/>
              <a:pathLst>
                <a:path h="71" w="173">
                  <a:moveTo>
                    <a:pt x="1" y="70"/>
                  </a:moveTo>
                  <a:cubicBezTo>
                    <a:pt x="60" y="49"/>
                    <a:pt x="120" y="28"/>
                    <a:pt x="172" y="0"/>
                  </a:cubicBezTo>
                  <a:cubicBezTo>
                    <a:pt x="120" y="28"/>
                    <a:pt x="60" y="49"/>
                    <a:pt x="1" y="7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08" name="Google Shape;5622;p79">
              <a:extLst>
                <a:ext uri="{3BB08F8E-651D-409B-82F2-44599AA2B3BF}">
                  <a16:creationId xmlns:a16="http://schemas.microsoft.com/office/drawing/2010/main" id="{1E65D086-CC09-4926-82B2-47FA29FBFC60}"/>
                </a:ext>
              </a:extLst>
            </p:cNvPr>
            <p:cNvSpPr/>
            <p:nvPr/>
          </p:nvSpPr>
          <p:spPr>
            <a:xfrm rot="0">
              <a:off x="1517925" y="2074413"/>
              <a:ext cx="299" cy="109"/>
            </a:xfrm>
            <a:custGeom>
              <a:avLst/>
              <a:gdLst/>
              <a:ahLst/>
              <a:cxnLst/>
              <a:rect b="b" l="0" r="r" t="0"/>
              <a:pathLst>
                <a:path h="8" w="22">
                  <a:moveTo>
                    <a:pt x="0" y="7"/>
                  </a:moveTo>
                  <a:lnTo>
                    <a:pt x="2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09" name="Google Shape;5623;p79">
              <a:extLst>
                <a:ext uri="{8864F1CE-2E5D-4EC4-B3CF-74480E425340}">
                  <a16:creationId xmlns:a16="http://schemas.microsoft.com/office/drawing/2010/main" id="{376CE4FC-404B-43F0-8631-D7468201735A}"/>
                </a:ext>
              </a:extLst>
            </p:cNvPr>
            <p:cNvSpPr/>
            <p:nvPr/>
          </p:nvSpPr>
          <p:spPr>
            <a:xfrm rot="0">
              <a:off x="1522052" y="2182355"/>
              <a:ext cx="109" cy="68"/>
            </a:xfrm>
            <a:custGeom>
              <a:avLst/>
              <a:gdLst/>
              <a:ahLst/>
              <a:cxnLst/>
              <a:rect b="b" l="0" r="r" t="0"/>
              <a:pathLst>
                <a:path h="5" w="8">
                  <a:moveTo>
                    <a:pt x="8"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10" name="Google Shape;5624;p79">
              <a:extLst>
                <a:ext uri="{84C5B427-65FC-4AB5-AD1D-BE607C76E2E9}">
                  <a16:creationId xmlns:a16="http://schemas.microsoft.com/office/drawing/2010/main" id="{88E5DBE0-216E-478D-84D5-A4D5CDC91A8E}"/>
                </a:ext>
              </a:extLst>
            </p:cNvPr>
            <p:cNvSpPr/>
            <p:nvPr/>
          </p:nvSpPr>
          <p:spPr>
            <a:xfrm rot="0">
              <a:off x="1518305" y="2072988"/>
              <a:ext cx="394" cy="394"/>
            </a:xfrm>
            <a:custGeom>
              <a:avLst/>
              <a:gdLst/>
              <a:ahLst/>
              <a:cxnLst/>
              <a:rect b="b" l="0" r="r" t="0"/>
              <a:pathLst>
                <a:path h="29" w="29">
                  <a:moveTo>
                    <a:pt x="28" y="28"/>
                  </a:moveTo>
                  <a:cubicBezTo>
                    <a:pt x="18" y="21"/>
                    <a:pt x="11" y="11"/>
                    <a:pt x="0" y="0"/>
                  </a:cubicBezTo>
                  <a:cubicBezTo>
                    <a:pt x="11" y="11"/>
                    <a:pt x="18" y="21"/>
                    <a:pt x="28" y="2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11" name="Google Shape;5625;p79">
              <a:extLst>
                <a:ext uri="{51D492FF-6783-4E46-8390-FA8FEF9EA80C}">
                  <a16:creationId xmlns:a16="http://schemas.microsoft.com/office/drawing/2010/main" id="{CCA4294E-C5F0-4C0B-8B8F-EB6C42213700}"/>
                </a:ext>
              </a:extLst>
            </p:cNvPr>
            <p:cNvSpPr/>
            <p:nvPr/>
          </p:nvSpPr>
          <p:spPr>
            <a:xfrm rot="0">
              <a:off x="1485175" y="2046227"/>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12" name="Google Shape;5626;p79">
              <a:extLst>
                <a:ext uri="{B70E95DB-ED58-47F5-834E-CB04BBB01DBA}">
                  <a16:creationId xmlns:a16="http://schemas.microsoft.com/office/drawing/2010/main" id="{F68546D3-91A1-4E0E-89C3-EA0C295D80BB}"/>
                </a:ext>
              </a:extLst>
            </p:cNvPr>
            <p:cNvSpPr/>
            <p:nvPr/>
          </p:nvSpPr>
          <p:spPr>
            <a:xfrm rot="0">
              <a:off x="1485692" y="2046227"/>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13" name="Google Shape;5627;p79">
              <a:extLst>
                <a:ext uri="{0E69EDDF-C3B9-4D06-835A-16FD589F2240}">
                  <a16:creationId xmlns:a16="http://schemas.microsoft.com/office/drawing/2010/main" id="{5DDF708B-AFF4-43D8-BE0D-62B8548A9091}"/>
                </a:ext>
              </a:extLst>
            </p:cNvPr>
            <p:cNvSpPr/>
            <p:nvPr/>
          </p:nvSpPr>
          <p:spPr>
            <a:xfrm rot="0">
              <a:off x="1486411" y="2046267"/>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14" name="Google Shape;5628;p79">
              <a:extLst>
                <a:ext uri="{19D50325-7C6A-4C28-8D77-1A8FA0E2FCA7}">
                  <a16:creationId xmlns:a16="http://schemas.microsoft.com/office/drawing/2010/main" id="{2A0BBC9A-94F7-4412-93D6-9059A65427B4}"/>
                </a:ext>
              </a:extLst>
            </p:cNvPr>
            <p:cNvSpPr/>
            <p:nvPr/>
          </p:nvSpPr>
          <p:spPr>
            <a:xfrm rot="0">
              <a:off x="1486981" y="2046457"/>
              <a:ext cx="54" cy="14"/>
            </a:xfrm>
            <a:custGeom>
              <a:avLst/>
              <a:gdLst/>
              <a:ahLst/>
              <a:cxnLst/>
              <a:rect b="b" l="0" r="r" t="0"/>
              <a:pathLst>
                <a:path h="1" w="4">
                  <a:moveTo>
                    <a:pt x="4"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15" name="Google Shape;5629;p79">
              <a:extLst>
                <a:ext uri="{DBD7868D-4C38-42BA-8E9F-10A3330FC79A}">
                  <a16:creationId xmlns:a16="http://schemas.microsoft.com/office/drawing/2010/main" id="{431830BD-F11C-494F-97BD-2353173A8148}"/>
                </a:ext>
              </a:extLst>
            </p:cNvPr>
            <p:cNvSpPr/>
            <p:nvPr/>
          </p:nvSpPr>
          <p:spPr>
            <a:xfrm rot="0">
              <a:off x="1486506" y="2046322"/>
              <a:ext cx="109" cy="14"/>
            </a:xfrm>
            <a:custGeom>
              <a:avLst/>
              <a:gdLst/>
              <a:ahLst/>
              <a:cxnLst/>
              <a:rect b="b" l="0" r="r" t="0"/>
              <a:pathLst>
                <a:path h="1" w="8">
                  <a:moveTo>
                    <a:pt x="7"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16" name="Google Shape;5630;p79">
              <a:extLst>
                <a:ext uri="{195AC54A-039B-49F8-B6DA-5C988740D623}">
                  <a16:creationId xmlns:a16="http://schemas.microsoft.com/office/drawing/2010/main" id="{85CBC7B2-18FE-4420-AB18-A3EC600CFE62}"/>
                </a:ext>
              </a:extLst>
            </p:cNvPr>
            <p:cNvSpPr/>
            <p:nvPr/>
          </p:nvSpPr>
          <p:spPr>
            <a:xfrm rot="0">
              <a:off x="1486792" y="2046417"/>
              <a:ext cx="54" cy="14"/>
            </a:xfrm>
            <a:custGeom>
              <a:avLst/>
              <a:gdLst/>
              <a:ahLst/>
              <a:cxnLst/>
              <a:rect b="b" l="0" r="r" t="0"/>
              <a:pathLst>
                <a:path h="1" w="4">
                  <a:moveTo>
                    <a:pt x="4"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17" name="Google Shape;5631;p79">
              <a:extLst>
                <a:ext uri="{F0B6783B-DD1E-4D74-9F18-44F1BED08527}">
                  <a16:creationId xmlns:a16="http://schemas.microsoft.com/office/drawing/2010/main" id="{22C11AD2-461F-4E67-8DEE-BF1565C10DF3}"/>
                </a:ext>
              </a:extLst>
            </p:cNvPr>
            <p:cNvSpPr/>
            <p:nvPr/>
          </p:nvSpPr>
          <p:spPr>
            <a:xfrm rot="0">
              <a:off x="1486887" y="2046457"/>
              <a:ext cx="54" cy="14"/>
            </a:xfrm>
            <a:custGeom>
              <a:avLst/>
              <a:gdLst/>
              <a:ahLst/>
              <a:cxnLst/>
              <a:rect b="b" l="0" r="r" t="0"/>
              <a:pathLst>
                <a:path h="1" w="4">
                  <a:moveTo>
                    <a:pt x="4"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18" name="Google Shape;5632;p79">
              <a:extLst>
                <a:ext uri="{E8A21C2B-70D2-4A50-A131-3E00A98B620E}">
                  <a16:creationId xmlns:a16="http://schemas.microsoft.com/office/drawing/2010/main" id="{3ADA5DC5-14CD-4ACC-9129-1963CD5C28FA}"/>
                </a:ext>
              </a:extLst>
            </p:cNvPr>
            <p:cNvSpPr/>
            <p:nvPr/>
          </p:nvSpPr>
          <p:spPr>
            <a:xfrm rot="0">
              <a:off x="1517965" y="2072513"/>
              <a:ext cx="299" cy="434"/>
            </a:xfrm>
            <a:custGeom>
              <a:avLst/>
              <a:gdLst/>
              <a:ahLst/>
              <a:cxnLst/>
              <a:rect b="b" l="0" r="r" t="0"/>
              <a:pathLst>
                <a:path h="32" w="22">
                  <a:moveTo>
                    <a:pt x="22" y="32"/>
                  </a:moveTo>
                  <a:cubicBezTo>
                    <a:pt x="15" y="21"/>
                    <a:pt x="8" y="11"/>
                    <a:pt x="1" y="0"/>
                  </a:cubicBezTo>
                  <a:cubicBezTo>
                    <a:pt x="8" y="11"/>
                    <a:pt x="15" y="21"/>
                    <a:pt x="22"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19" name="Google Shape;5633;p79">
              <a:extLst>
                <a:ext uri="{26AA2E30-9F3F-442F-97E9-E73D22266F1F}">
                  <a16:creationId xmlns:a16="http://schemas.microsoft.com/office/drawing/2010/main" id="{2A68DEA7-273B-412C-88AE-145CD2078AF3}"/>
                </a:ext>
              </a:extLst>
            </p:cNvPr>
            <p:cNvSpPr/>
            <p:nvPr/>
          </p:nvSpPr>
          <p:spPr>
            <a:xfrm rot="0">
              <a:off x="1484171" y="2046267"/>
              <a:ext cx="204" cy="14"/>
            </a:xfrm>
            <a:custGeom>
              <a:avLst/>
              <a:gdLst/>
              <a:ahLst/>
              <a:cxnLst/>
              <a:rect b="b" l="0" r="r" t="0"/>
              <a:pathLst>
                <a:path h="1" w="15">
                  <a:moveTo>
                    <a:pt x="15"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20" name="Google Shape;5634;p79">
              <a:extLst>
                <a:ext uri="{DFEBD583-A6BF-4006-8EA3-8B91D9A4E925}">
                  <a16:creationId xmlns:a16="http://schemas.microsoft.com/office/drawing/2010/main" id="{3FEBE628-4E07-4C26-B116-0C49EF6D9DB0}"/>
                </a:ext>
              </a:extLst>
            </p:cNvPr>
            <p:cNvSpPr/>
            <p:nvPr/>
          </p:nvSpPr>
          <p:spPr>
            <a:xfrm rot="0">
              <a:off x="1485407" y="2046227"/>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21" name="Google Shape;5635;p79">
              <a:extLst>
                <a:ext uri="{2485632D-BC15-4493-A32A-8F4466D42F82}">
                  <a16:creationId xmlns:a16="http://schemas.microsoft.com/office/drawing/2010/main" id="{D0F50B94-8897-4625-8931-54D5562DE183}"/>
                </a:ext>
              </a:extLst>
            </p:cNvPr>
            <p:cNvSpPr/>
            <p:nvPr/>
          </p:nvSpPr>
          <p:spPr>
            <a:xfrm rot="0">
              <a:off x="1483655" y="2046362"/>
              <a:ext cx="244" cy="14"/>
            </a:xfrm>
            <a:custGeom>
              <a:avLst/>
              <a:gdLst/>
              <a:ahLst/>
              <a:cxnLst/>
              <a:rect b="b" l="0" r="r" t="0"/>
              <a:pathLst>
                <a:path h="1" w="18">
                  <a:moveTo>
                    <a:pt x="18"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22" name="Google Shape;5636;p79">
              <a:extLst>
                <a:ext uri="{251C54C1-730A-460B-A9DE-055A5045C864}">
                  <a16:creationId xmlns:a16="http://schemas.microsoft.com/office/drawing/2010/main" id="{6BFC8CC6-93CE-4628-8272-530A2489A12C}"/>
                </a:ext>
              </a:extLst>
            </p:cNvPr>
            <p:cNvSpPr/>
            <p:nvPr/>
          </p:nvSpPr>
          <p:spPr>
            <a:xfrm rot="0">
              <a:off x="1482800" y="2046417"/>
              <a:ext cx="584" cy="109"/>
            </a:xfrm>
            <a:custGeom>
              <a:avLst/>
              <a:gdLst/>
              <a:ahLst/>
              <a:cxnLst/>
              <a:rect b="b" l="0" r="r" t="0"/>
              <a:pathLst>
                <a:path h="8" w="43">
                  <a:moveTo>
                    <a:pt x="0" y="7"/>
                  </a:moveTo>
                  <a:lnTo>
                    <a:pt x="4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23" name="Google Shape;5637;p79">
              <a:extLst>
                <a:ext uri="{9110E6C7-024A-4E8D-8651-7599EFB0B2C4}">
                  <a16:creationId xmlns:a16="http://schemas.microsoft.com/office/drawing/2010/main" id="{F38414B9-11A7-411B-84EE-962BCFA7EF2D}"/>
                </a:ext>
              </a:extLst>
            </p:cNvPr>
            <p:cNvSpPr/>
            <p:nvPr/>
          </p:nvSpPr>
          <p:spPr>
            <a:xfrm rot="0">
              <a:off x="1519201" y="2073788"/>
              <a:ext cx="542" cy="352"/>
            </a:xfrm>
            <a:custGeom>
              <a:avLst/>
              <a:gdLst/>
              <a:ahLst/>
              <a:cxnLst/>
              <a:rect b="b" l="0" r="r" t="0"/>
              <a:pathLst>
                <a:path h="26" w="40">
                  <a:moveTo>
                    <a:pt x="39" y="25"/>
                  </a:moveTo>
                  <a:cubicBezTo>
                    <a:pt x="25" y="18"/>
                    <a:pt x="15" y="8"/>
                    <a:pt x="1" y="1"/>
                  </a:cubicBezTo>
                  <a:cubicBezTo>
                    <a:pt x="15" y="8"/>
                    <a:pt x="25" y="18"/>
                    <a:pt x="39"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24" name="Google Shape;5638;p79">
              <a:extLst>
                <a:ext uri="{F27ADBE2-645D-4B8E-ACA5-9244DA927451}">
                  <a16:creationId xmlns:a16="http://schemas.microsoft.com/office/drawing/2010/main" id="{30A7B5B4-F796-41A3-B3F0-D54A78A655EF}"/>
                </a:ext>
              </a:extLst>
            </p:cNvPr>
            <p:cNvSpPr/>
            <p:nvPr/>
          </p:nvSpPr>
          <p:spPr>
            <a:xfrm rot="0">
              <a:off x="1510606" y="2062248"/>
              <a:ext cx="1249" cy="299"/>
            </a:xfrm>
            <a:custGeom>
              <a:avLst/>
              <a:gdLst/>
              <a:ahLst/>
              <a:cxnLst/>
              <a:rect b="b" l="0" r="r" t="0"/>
              <a:pathLst>
                <a:path h="22" w="92">
                  <a:moveTo>
                    <a:pt x="0" y="0"/>
                  </a:moveTo>
                  <a:cubicBezTo>
                    <a:pt x="32" y="0"/>
                    <a:pt x="63" y="7"/>
                    <a:pt x="91" y="21"/>
                  </a:cubicBezTo>
                  <a:cubicBezTo>
                    <a:pt x="63" y="7"/>
                    <a:pt x="32" y="0"/>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25" name="Google Shape;5639;p79">
              <a:extLst>
                <a:ext uri="{5CFC13FE-1CBB-4D5A-A1FF-B07514F22763}">
                  <a16:creationId xmlns:a16="http://schemas.microsoft.com/office/drawing/2010/main" id="{BDC6330A-ABBA-475E-A947-BD93E92F7B0B}"/>
                </a:ext>
              </a:extLst>
            </p:cNvPr>
            <p:cNvSpPr/>
            <p:nvPr/>
          </p:nvSpPr>
          <p:spPr>
            <a:xfrm rot="0">
              <a:off x="1518725" y="2073463"/>
              <a:ext cx="448" cy="299"/>
            </a:xfrm>
            <a:custGeom>
              <a:avLst/>
              <a:gdLst/>
              <a:ahLst/>
              <a:cxnLst/>
              <a:rect b="b" l="0" r="r" t="0"/>
              <a:pathLst>
                <a:path h="22" w="33">
                  <a:moveTo>
                    <a:pt x="32" y="21"/>
                  </a:moveTo>
                  <a:cubicBezTo>
                    <a:pt x="22" y="14"/>
                    <a:pt x="11" y="7"/>
                    <a:pt x="1" y="0"/>
                  </a:cubicBezTo>
                  <a:cubicBezTo>
                    <a:pt x="11" y="7"/>
                    <a:pt x="22" y="14"/>
                    <a:pt x="32"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26" name="Google Shape;5640;p79">
              <a:extLst>
                <a:ext uri="{96B20767-03E6-4695-B5DB-ED96DB34F706}">
                  <a16:creationId xmlns:a16="http://schemas.microsoft.com/office/drawing/2010/main" id="{D21707CB-83E9-4DF5-A90F-933AE1A7562F}"/>
                </a:ext>
              </a:extLst>
            </p:cNvPr>
            <p:cNvSpPr/>
            <p:nvPr/>
          </p:nvSpPr>
          <p:spPr>
            <a:xfrm rot="0">
              <a:off x="1484646" y="2046267"/>
              <a:ext cx="163" cy="14"/>
            </a:xfrm>
            <a:custGeom>
              <a:avLst/>
              <a:gdLst/>
              <a:ahLst/>
              <a:cxnLst/>
              <a:rect b="b" l="0" r="r" t="0"/>
              <a:pathLst>
                <a:path h="1" w="12">
                  <a:moveTo>
                    <a:pt x="11"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27" name="Google Shape;5641;p79">
              <a:extLst>
                <a:ext uri="{0D292137-1136-470D-A17F-D2875064D96F}">
                  <a16:creationId xmlns:a16="http://schemas.microsoft.com/office/drawing/2010/main" id="{86A79588-84F9-4089-BCE0-96B7B20A6DD1}"/>
                </a:ext>
              </a:extLst>
            </p:cNvPr>
            <p:cNvSpPr/>
            <p:nvPr/>
          </p:nvSpPr>
          <p:spPr>
            <a:xfrm rot="0">
              <a:off x="1486642" y="2046362"/>
              <a:ext cx="109" cy="14"/>
            </a:xfrm>
            <a:custGeom>
              <a:avLst/>
              <a:gdLst/>
              <a:ahLst/>
              <a:cxnLst/>
              <a:rect b="b" l="0" r="r" t="0"/>
              <a:pathLst>
                <a:path h="1" w="8">
                  <a:moveTo>
                    <a:pt x="8"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28" name="Google Shape;5642;p79">
              <a:extLst>
                <a:ext uri="{44D53DE3-75B1-4515-AB4A-29A7DC012076}">
                  <a16:creationId xmlns:a16="http://schemas.microsoft.com/office/drawing/2010/main" id="{FDAC9C17-E1EA-49B4-9618-5E18C0DC3CB7}"/>
                </a:ext>
              </a:extLst>
            </p:cNvPr>
            <p:cNvSpPr/>
            <p:nvPr/>
          </p:nvSpPr>
          <p:spPr>
            <a:xfrm rot="0">
              <a:off x="1526003" y="2172945"/>
              <a:ext cx="394" cy="299"/>
            </a:xfrm>
            <a:custGeom>
              <a:avLst/>
              <a:gdLst/>
              <a:ahLst/>
              <a:cxnLst/>
              <a:rect b="b" l="0" r="r" t="0"/>
              <a:pathLst>
                <a:path h="22" w="29">
                  <a:moveTo>
                    <a:pt x="29" y="1"/>
                  </a:moveTo>
                  <a:cubicBezTo>
                    <a:pt x="18" y="8"/>
                    <a:pt x="11" y="15"/>
                    <a:pt x="1" y="22"/>
                  </a:cubicBezTo>
                  <a:cubicBezTo>
                    <a:pt x="11" y="15"/>
                    <a:pt x="18" y="8"/>
                    <a:pt x="2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29" name="Google Shape;5643;p79">
              <a:extLst>
                <a:ext uri="{A53CF25F-0F28-40AB-B34B-3F43D7FB4969}">
                  <a16:creationId xmlns:a16="http://schemas.microsoft.com/office/drawing/2010/main" id="{FB4F4960-BDDA-46E3-BB74-35C71CC38715}"/>
                </a:ext>
              </a:extLst>
            </p:cNvPr>
            <p:cNvSpPr/>
            <p:nvPr/>
          </p:nvSpPr>
          <p:spPr>
            <a:xfrm rot="0">
              <a:off x="1525677" y="2173325"/>
              <a:ext cx="299" cy="352"/>
            </a:xfrm>
            <a:custGeom>
              <a:avLst/>
              <a:gdLst/>
              <a:ahLst/>
              <a:cxnLst/>
              <a:rect b="b" l="0" r="r" t="0"/>
              <a:pathLst>
                <a:path h="26" w="22">
                  <a:moveTo>
                    <a:pt x="0" y="25"/>
                  </a:moveTo>
                  <a:cubicBezTo>
                    <a:pt x="7" y="15"/>
                    <a:pt x="14" y="8"/>
                    <a:pt x="21" y="1"/>
                  </a:cubicBezTo>
                  <a:cubicBezTo>
                    <a:pt x="14" y="8"/>
                    <a:pt x="7" y="15"/>
                    <a:pt x="0"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30" name="Google Shape;5644;p79">
              <a:extLst>
                <a:ext uri="{E42FA31E-2500-438E-972B-03AC9A509CA8}">
                  <a16:creationId xmlns:a16="http://schemas.microsoft.com/office/drawing/2010/main" id="{4A41E1AF-609C-468E-8534-D5E774115F67}"/>
                </a:ext>
              </a:extLst>
            </p:cNvPr>
            <p:cNvSpPr/>
            <p:nvPr/>
          </p:nvSpPr>
          <p:spPr>
            <a:xfrm rot="0">
              <a:off x="1529425" y="2132539"/>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31" name="Google Shape;5645;p79">
              <a:extLst>
                <a:ext uri="{946444E0-B9DB-408D-906D-57BAD9399FEF}">
                  <a16:creationId xmlns:a16="http://schemas.microsoft.com/office/drawing/2010/main" id="{ADF712DF-12CB-4552-848F-75B18290E935}"/>
                </a:ext>
              </a:extLst>
            </p:cNvPr>
            <p:cNvSpPr/>
            <p:nvPr/>
          </p:nvSpPr>
          <p:spPr>
            <a:xfrm rot="0">
              <a:off x="1527714" y="2129212"/>
              <a:ext cx="163" cy="299"/>
            </a:xfrm>
            <a:custGeom>
              <a:avLst/>
              <a:gdLst/>
              <a:ahLst/>
              <a:cxnLst/>
              <a:rect b="b" l="0" r="r" t="0"/>
              <a:pathLst>
                <a:path h="22" w="12">
                  <a:moveTo>
                    <a:pt x="1" y="1"/>
                  </a:moveTo>
                  <a:lnTo>
                    <a:pt x="11"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32" name="Google Shape;5646;p79">
              <a:extLst>
                <a:ext uri="{E8FC97ED-13EF-4AE1-90FF-AFA558E0CFD0}">
                  <a16:creationId xmlns:a16="http://schemas.microsoft.com/office/drawing/2010/main" id="{96B13140-7CCB-4A14-9D43-84C6DA9E8D49}"/>
                </a:ext>
              </a:extLst>
            </p:cNvPr>
            <p:cNvSpPr/>
            <p:nvPr/>
          </p:nvSpPr>
          <p:spPr>
            <a:xfrm rot="0">
              <a:off x="1527049" y="2127787"/>
              <a:ext cx="163" cy="299"/>
            </a:xfrm>
            <a:custGeom>
              <a:avLst/>
              <a:gdLst/>
              <a:ahLst/>
              <a:cxnLst/>
              <a:rect b="b" l="0" r="r" t="0"/>
              <a:pathLst>
                <a:path h="22" w="12">
                  <a:moveTo>
                    <a:pt x="1" y="1"/>
                  </a:moveTo>
                  <a:lnTo>
                    <a:pt x="11"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33" name="Google Shape;5647;p79">
              <a:extLst>
                <a:ext uri="{E85B37C0-F94E-4A34-9FFD-F981B9670683}">
                  <a16:creationId xmlns:a16="http://schemas.microsoft.com/office/drawing/2010/main" id="{D241E746-4E9E-44AE-B8D1-C646E906DBF4}"/>
                </a:ext>
              </a:extLst>
            </p:cNvPr>
            <p:cNvSpPr/>
            <p:nvPr/>
          </p:nvSpPr>
          <p:spPr>
            <a:xfrm rot="0">
              <a:off x="1527387" y="2128452"/>
              <a:ext cx="149" cy="352"/>
            </a:xfrm>
            <a:custGeom>
              <a:avLst/>
              <a:gdLst/>
              <a:ahLst/>
              <a:cxnLst/>
              <a:rect b="b" l="0" r="r" t="0"/>
              <a:pathLst>
                <a:path h="26" w="11">
                  <a:moveTo>
                    <a:pt x="0" y="1"/>
                  </a:moveTo>
                  <a:lnTo>
                    <a:pt x="11"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34" name="Google Shape;5648;p79">
              <a:extLst>
                <a:ext uri="{C9A4C3CB-B1F8-4EE4-8DDE-D136C01908D3}">
                  <a16:creationId xmlns:a16="http://schemas.microsoft.com/office/drawing/2010/main" id="{BA2BEE65-5A3A-47BF-9327-3F3345E89733}"/>
                </a:ext>
              </a:extLst>
            </p:cNvPr>
            <p:cNvSpPr/>
            <p:nvPr/>
          </p:nvSpPr>
          <p:spPr>
            <a:xfrm rot="0">
              <a:off x="1525202" y="2175661"/>
              <a:ext cx="54" cy="339"/>
            </a:xfrm>
            <a:custGeom>
              <a:avLst/>
              <a:gdLst/>
              <a:ahLst/>
              <a:cxnLst/>
              <a:rect b="b" l="0" r="r" t="0"/>
              <a:pathLst>
                <a:path h="25" w="4">
                  <a:moveTo>
                    <a:pt x="0" y="0"/>
                  </a:moveTo>
                  <a:lnTo>
                    <a:pt x="0" y="25"/>
                  </a:lnTo>
                  <a:cubicBezTo>
                    <a:pt x="4" y="18"/>
                    <a:pt x="0"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35" name="Google Shape;5649;p79">
              <a:extLst>
                <a:ext uri="{F599C5F5-A363-4AD4-BEF4-3C6E012B40B8}">
                  <a16:creationId xmlns:a16="http://schemas.microsoft.com/office/drawing/2010/main" id="{5330101C-F1D1-47F9-BA05-F6CB7451C229}"/>
                </a:ext>
              </a:extLst>
            </p:cNvPr>
            <p:cNvSpPr/>
            <p:nvPr/>
          </p:nvSpPr>
          <p:spPr>
            <a:xfrm rot="0">
              <a:off x="1525243" y="2176041"/>
              <a:ext cx="14" cy="394"/>
            </a:xfrm>
            <a:custGeom>
              <a:avLst/>
              <a:gdLst/>
              <a:ahLst/>
              <a:cxnLst/>
              <a:rect b="b" l="0" r="r" t="0"/>
              <a:pathLst>
                <a:path h="29" w="1">
                  <a:moveTo>
                    <a:pt x="1" y="0"/>
                  </a:moveTo>
                  <a:cubicBezTo>
                    <a:pt x="1" y="11"/>
                    <a:pt x="1" y="21"/>
                    <a:pt x="1" y="28"/>
                  </a:cubicBezTo>
                  <a:cubicBezTo>
                    <a:pt x="1" y="21"/>
                    <a:pt x="1" y="11"/>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36" name="Google Shape;5650;p79">
              <a:extLst>
                <a:ext uri="{ADCB4E9E-C722-4829-ACCD-434F3B7C1357}">
                  <a16:creationId xmlns:a16="http://schemas.microsoft.com/office/drawing/2010/main" id="{EE49DB45-3CB3-4EA3-AA06-06EB01FBA673}"/>
                </a:ext>
              </a:extLst>
            </p:cNvPr>
            <p:cNvSpPr/>
            <p:nvPr/>
          </p:nvSpPr>
          <p:spPr>
            <a:xfrm rot="0">
              <a:off x="1528094" y="2129972"/>
              <a:ext cx="163" cy="299"/>
            </a:xfrm>
            <a:custGeom>
              <a:avLst/>
              <a:gdLst/>
              <a:ahLst/>
              <a:cxnLst/>
              <a:rect b="b" l="0" r="r" t="0"/>
              <a:pathLst>
                <a:path h="22" w="12">
                  <a:moveTo>
                    <a:pt x="1" y="1"/>
                  </a:moveTo>
                  <a:lnTo>
                    <a:pt x="11"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37" name="Google Shape;5651;p79">
              <a:extLst>
                <a:ext uri="{42DD99DA-A24D-4239-BCF2-76CDD5A46D5D}">
                  <a16:creationId xmlns:a16="http://schemas.microsoft.com/office/drawing/2010/main" id="{E8F0FC5B-D6DB-4C87-A06E-5ADDE4CBDE5E}"/>
                </a:ext>
              </a:extLst>
            </p:cNvPr>
            <p:cNvSpPr/>
            <p:nvPr/>
          </p:nvSpPr>
          <p:spPr>
            <a:xfrm rot="0">
              <a:off x="1525243" y="2174615"/>
              <a:ext cx="68" cy="434"/>
            </a:xfrm>
            <a:custGeom>
              <a:avLst/>
              <a:gdLst/>
              <a:ahLst/>
              <a:cxnLst/>
              <a:rect b="b" l="0" r="r" t="0"/>
              <a:pathLst>
                <a:path h="32" w="5">
                  <a:moveTo>
                    <a:pt x="4" y="0"/>
                  </a:moveTo>
                  <a:cubicBezTo>
                    <a:pt x="4" y="11"/>
                    <a:pt x="1" y="21"/>
                    <a:pt x="1" y="32"/>
                  </a:cubicBezTo>
                  <a:cubicBezTo>
                    <a:pt x="1" y="21"/>
                    <a:pt x="4" y="11"/>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38" name="Google Shape;5652;p79">
              <a:extLst>
                <a:ext uri="{B64D8A4C-321C-4AFE-A15D-993167B65E00}">
                  <a16:creationId xmlns:a16="http://schemas.microsoft.com/office/drawing/2010/main" id="{687BF08C-032F-45C2-8C84-CC7B85DE73A7}"/>
                </a:ext>
              </a:extLst>
            </p:cNvPr>
            <p:cNvSpPr/>
            <p:nvPr/>
          </p:nvSpPr>
          <p:spPr>
            <a:xfrm rot="0">
              <a:off x="1525297" y="2174181"/>
              <a:ext cx="149" cy="394"/>
            </a:xfrm>
            <a:custGeom>
              <a:avLst/>
              <a:gdLst/>
              <a:ahLst/>
              <a:cxnLst/>
              <a:rect b="b" l="0" r="r" t="0"/>
              <a:pathLst>
                <a:path h="29" w="11">
                  <a:moveTo>
                    <a:pt x="11" y="1"/>
                  </a:moveTo>
                  <a:cubicBezTo>
                    <a:pt x="7" y="8"/>
                    <a:pt x="4" y="18"/>
                    <a:pt x="0" y="29"/>
                  </a:cubicBezTo>
                  <a:cubicBezTo>
                    <a:pt x="4" y="18"/>
                    <a:pt x="7" y="8"/>
                    <a:pt x="1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39" name="Google Shape;5653;p79">
              <a:extLst>
                <a:ext uri="{0770FB30-04F4-4671-8026-04A8DE7B1D1E}">
                  <a16:creationId xmlns:a16="http://schemas.microsoft.com/office/drawing/2010/main" id="{D683610C-DD25-4CC8-A4D4-AB71C6DCF523}"/>
                </a:ext>
              </a:extLst>
            </p:cNvPr>
            <p:cNvSpPr/>
            <p:nvPr/>
          </p:nvSpPr>
          <p:spPr>
            <a:xfrm rot="0">
              <a:off x="1525433" y="2173706"/>
              <a:ext cx="204" cy="448"/>
            </a:xfrm>
            <a:custGeom>
              <a:avLst/>
              <a:gdLst/>
              <a:ahLst/>
              <a:cxnLst/>
              <a:rect b="b" l="0" r="r" t="0"/>
              <a:pathLst>
                <a:path h="33" w="15">
                  <a:moveTo>
                    <a:pt x="15" y="1"/>
                  </a:moveTo>
                  <a:cubicBezTo>
                    <a:pt x="11" y="11"/>
                    <a:pt x="4" y="22"/>
                    <a:pt x="1" y="32"/>
                  </a:cubicBezTo>
                  <a:cubicBezTo>
                    <a:pt x="4" y="22"/>
                    <a:pt x="11" y="11"/>
                    <a:pt x="1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40" name="Google Shape;5654;p79">
              <a:extLst>
                <a:ext uri="{5A914021-B30E-4CB3-AA1D-C10710487839}">
                  <a16:creationId xmlns:a16="http://schemas.microsoft.com/office/drawing/2010/main" id="{8376F3B8-AEA7-4891-A199-0B05B77FDAE8}"/>
                </a:ext>
              </a:extLst>
            </p:cNvPr>
            <p:cNvSpPr/>
            <p:nvPr/>
          </p:nvSpPr>
          <p:spPr>
            <a:xfrm rot="0">
              <a:off x="1528950" y="2131683"/>
              <a:ext cx="68" cy="109"/>
            </a:xfrm>
            <a:custGeom>
              <a:avLst/>
              <a:gdLst/>
              <a:ahLst/>
              <a:cxnLst/>
              <a:rect b="b" l="0" r="r" t="0"/>
              <a:pathLst>
                <a:path h="8" w="5">
                  <a:moveTo>
                    <a:pt x="1" y="1"/>
                  </a:moveTo>
                  <a:lnTo>
                    <a:pt x="4"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41" name="Google Shape;5655;p79">
              <a:extLst>
                <a:ext uri="{39D4D98C-4450-49DC-A516-6A35BBBEEDA0}">
                  <a16:creationId xmlns:a16="http://schemas.microsoft.com/office/drawing/2010/main" id="{43DDD924-938A-403E-B71E-B40CAEA72FA8}"/>
                </a:ext>
              </a:extLst>
            </p:cNvPr>
            <p:cNvSpPr/>
            <p:nvPr/>
          </p:nvSpPr>
          <p:spPr>
            <a:xfrm rot="0">
              <a:off x="1525202" y="2175131"/>
              <a:ext cx="54" cy="448"/>
            </a:xfrm>
            <a:custGeom>
              <a:avLst/>
              <a:gdLst/>
              <a:ahLst/>
              <a:cxnLst/>
              <a:rect b="b" l="0" r="r" t="0"/>
              <a:pathLst>
                <a:path h="33" w="4">
                  <a:moveTo>
                    <a:pt x="0" y="1"/>
                  </a:moveTo>
                  <a:lnTo>
                    <a:pt x="0" y="32"/>
                  </a:lnTo>
                  <a:cubicBezTo>
                    <a:pt x="0" y="22"/>
                    <a:pt x="4" y="1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42" name="Google Shape;5656;p79">
              <a:extLst>
                <a:ext uri="{4393444E-E1EB-4274-881C-D1058B5ADFAF}">
                  <a16:creationId xmlns:a16="http://schemas.microsoft.com/office/drawing/2010/main" id="{178E2678-3AB9-4372-80E4-BE6B3315CECD}"/>
                </a:ext>
              </a:extLst>
            </p:cNvPr>
            <p:cNvSpPr/>
            <p:nvPr/>
          </p:nvSpPr>
          <p:spPr>
            <a:xfrm rot="0">
              <a:off x="1528529" y="2130787"/>
              <a:ext cx="109" cy="244"/>
            </a:xfrm>
            <a:custGeom>
              <a:avLst/>
              <a:gdLst/>
              <a:ahLst/>
              <a:cxnLst/>
              <a:rect b="b" l="0" r="r" t="0"/>
              <a:pathLst>
                <a:path h="18" w="8">
                  <a:moveTo>
                    <a:pt x="0" y="0"/>
                  </a:moveTo>
                  <a:lnTo>
                    <a:pt x="7"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43" name="Google Shape;5657;p79">
              <a:extLst>
                <a:ext uri="{A52A6514-4D50-49E8-8F61-78BE43B597D0}">
                  <a16:creationId xmlns:a16="http://schemas.microsoft.com/office/drawing/2010/main" id="{78EBF167-9824-4662-8518-C3386B25ADCB}"/>
                </a:ext>
              </a:extLst>
            </p:cNvPr>
            <p:cNvSpPr/>
            <p:nvPr/>
          </p:nvSpPr>
          <p:spPr>
            <a:xfrm rot="0">
              <a:off x="1499201" y="1953967"/>
              <a:ext cx="99781" cy="84031"/>
            </a:xfrm>
            <a:custGeom>
              <a:avLst/>
              <a:gdLst/>
              <a:ahLst/>
              <a:cxnLst/>
              <a:rect b="b" l="0" r="r" t="0"/>
              <a:pathLst>
                <a:path h="6189" w="7349">
                  <a:moveTo>
                    <a:pt x="1908" y="0"/>
                  </a:moveTo>
                  <a:cubicBezTo>
                    <a:pt x="1877" y="0"/>
                    <a:pt x="1870" y="7"/>
                    <a:pt x="1870" y="7"/>
                  </a:cubicBezTo>
                  <a:cubicBezTo>
                    <a:pt x="1863" y="39"/>
                    <a:pt x="1863" y="67"/>
                    <a:pt x="1870" y="95"/>
                  </a:cubicBezTo>
                  <a:cubicBezTo>
                    <a:pt x="1877" y="175"/>
                    <a:pt x="1894" y="294"/>
                    <a:pt x="1778" y="347"/>
                  </a:cubicBezTo>
                  <a:cubicBezTo>
                    <a:pt x="1740" y="364"/>
                    <a:pt x="1684" y="385"/>
                    <a:pt x="1617" y="410"/>
                  </a:cubicBezTo>
                  <a:cubicBezTo>
                    <a:pt x="1435" y="473"/>
                    <a:pt x="1096" y="592"/>
                    <a:pt x="1075" y="725"/>
                  </a:cubicBezTo>
                  <a:cubicBezTo>
                    <a:pt x="1061" y="802"/>
                    <a:pt x="1113" y="921"/>
                    <a:pt x="1166" y="1040"/>
                  </a:cubicBezTo>
                  <a:cubicBezTo>
                    <a:pt x="1243" y="1215"/>
                    <a:pt x="1323" y="1393"/>
                    <a:pt x="1250" y="1544"/>
                  </a:cubicBezTo>
                  <a:cubicBezTo>
                    <a:pt x="1209" y="1625"/>
                    <a:pt x="1126" y="1677"/>
                    <a:pt x="1032" y="1677"/>
                  </a:cubicBezTo>
                  <a:cubicBezTo>
                    <a:pt x="1028" y="1677"/>
                    <a:pt x="1025" y="1677"/>
                    <a:pt x="1022" y="1677"/>
                  </a:cubicBezTo>
                  <a:cubicBezTo>
                    <a:pt x="847" y="1677"/>
                    <a:pt x="634" y="1526"/>
                    <a:pt x="550" y="1348"/>
                  </a:cubicBezTo>
                  <a:cubicBezTo>
                    <a:pt x="473" y="1187"/>
                    <a:pt x="595" y="994"/>
                    <a:pt x="693" y="840"/>
                  </a:cubicBezTo>
                  <a:cubicBezTo>
                    <a:pt x="732" y="781"/>
                    <a:pt x="805" y="662"/>
                    <a:pt x="795" y="634"/>
                  </a:cubicBezTo>
                  <a:cubicBezTo>
                    <a:pt x="742" y="543"/>
                    <a:pt x="711" y="441"/>
                    <a:pt x="700" y="336"/>
                  </a:cubicBezTo>
                  <a:lnTo>
                    <a:pt x="693" y="343"/>
                  </a:lnTo>
                  <a:lnTo>
                    <a:pt x="686" y="347"/>
                  </a:lnTo>
                  <a:cubicBezTo>
                    <a:pt x="679" y="354"/>
                    <a:pt x="672" y="361"/>
                    <a:pt x="665" y="371"/>
                  </a:cubicBezTo>
                  <a:cubicBezTo>
                    <a:pt x="637" y="406"/>
                    <a:pt x="606" y="445"/>
                    <a:pt x="574" y="480"/>
                  </a:cubicBezTo>
                  <a:lnTo>
                    <a:pt x="567" y="487"/>
                  </a:lnTo>
                  <a:cubicBezTo>
                    <a:pt x="529" y="522"/>
                    <a:pt x="490" y="560"/>
                    <a:pt x="452" y="595"/>
                  </a:cubicBezTo>
                  <a:cubicBezTo>
                    <a:pt x="329" y="714"/>
                    <a:pt x="200" y="837"/>
                    <a:pt x="200" y="952"/>
                  </a:cubicBezTo>
                  <a:lnTo>
                    <a:pt x="200" y="1001"/>
                  </a:lnTo>
                  <a:cubicBezTo>
                    <a:pt x="193" y="1187"/>
                    <a:pt x="193" y="1281"/>
                    <a:pt x="105" y="1397"/>
                  </a:cubicBezTo>
                  <a:cubicBezTo>
                    <a:pt x="67" y="1439"/>
                    <a:pt x="32" y="1488"/>
                    <a:pt x="0" y="1537"/>
                  </a:cubicBezTo>
                  <a:cubicBezTo>
                    <a:pt x="15" y="1536"/>
                    <a:pt x="30" y="1536"/>
                    <a:pt x="44" y="1536"/>
                  </a:cubicBezTo>
                  <a:cubicBezTo>
                    <a:pt x="119" y="1536"/>
                    <a:pt x="188" y="1546"/>
                    <a:pt x="238" y="1593"/>
                  </a:cubicBezTo>
                  <a:cubicBezTo>
                    <a:pt x="277" y="1628"/>
                    <a:pt x="294" y="1677"/>
                    <a:pt x="294" y="1726"/>
                  </a:cubicBezTo>
                  <a:cubicBezTo>
                    <a:pt x="294" y="1751"/>
                    <a:pt x="329" y="1779"/>
                    <a:pt x="371" y="1810"/>
                  </a:cubicBezTo>
                  <a:cubicBezTo>
                    <a:pt x="445" y="1866"/>
                    <a:pt x="550" y="1943"/>
                    <a:pt x="532" y="2094"/>
                  </a:cubicBezTo>
                  <a:lnTo>
                    <a:pt x="529" y="2136"/>
                  </a:lnTo>
                  <a:cubicBezTo>
                    <a:pt x="511" y="2276"/>
                    <a:pt x="480" y="2542"/>
                    <a:pt x="595" y="2668"/>
                  </a:cubicBezTo>
                  <a:cubicBezTo>
                    <a:pt x="641" y="2717"/>
                    <a:pt x="713" y="2745"/>
                    <a:pt x="806" y="2745"/>
                  </a:cubicBezTo>
                  <a:cubicBezTo>
                    <a:pt x="811" y="2745"/>
                    <a:pt x="817" y="2745"/>
                    <a:pt x="823" y="2745"/>
                  </a:cubicBezTo>
                  <a:cubicBezTo>
                    <a:pt x="945" y="2741"/>
                    <a:pt x="1068" y="2727"/>
                    <a:pt x="1190" y="2710"/>
                  </a:cubicBezTo>
                  <a:cubicBezTo>
                    <a:pt x="1284" y="2697"/>
                    <a:pt x="1370" y="2685"/>
                    <a:pt x="1450" y="2685"/>
                  </a:cubicBezTo>
                  <a:cubicBezTo>
                    <a:pt x="1589" y="2685"/>
                    <a:pt x="1708" y="2721"/>
                    <a:pt x="1810" y="2850"/>
                  </a:cubicBezTo>
                  <a:cubicBezTo>
                    <a:pt x="1974" y="3060"/>
                    <a:pt x="2185" y="3167"/>
                    <a:pt x="2423" y="3167"/>
                  </a:cubicBezTo>
                  <a:cubicBezTo>
                    <a:pt x="2454" y="3167"/>
                    <a:pt x="2485" y="3165"/>
                    <a:pt x="2517" y="3161"/>
                  </a:cubicBezTo>
                  <a:cubicBezTo>
                    <a:pt x="2669" y="3141"/>
                    <a:pt x="2812" y="3125"/>
                    <a:pt x="2931" y="3125"/>
                  </a:cubicBezTo>
                  <a:cubicBezTo>
                    <a:pt x="3080" y="3125"/>
                    <a:pt x="3192" y="3150"/>
                    <a:pt x="3238" y="3224"/>
                  </a:cubicBezTo>
                  <a:cubicBezTo>
                    <a:pt x="3277" y="3280"/>
                    <a:pt x="3270" y="3350"/>
                    <a:pt x="3221" y="3431"/>
                  </a:cubicBezTo>
                  <a:cubicBezTo>
                    <a:pt x="3056" y="3697"/>
                    <a:pt x="2976" y="4233"/>
                    <a:pt x="3081" y="4352"/>
                  </a:cubicBezTo>
                  <a:cubicBezTo>
                    <a:pt x="3109" y="4383"/>
                    <a:pt x="3137" y="4411"/>
                    <a:pt x="3161" y="4436"/>
                  </a:cubicBezTo>
                  <a:cubicBezTo>
                    <a:pt x="3280" y="4558"/>
                    <a:pt x="3427" y="4709"/>
                    <a:pt x="3294" y="4859"/>
                  </a:cubicBezTo>
                  <a:cubicBezTo>
                    <a:pt x="3228" y="4936"/>
                    <a:pt x="3193" y="5013"/>
                    <a:pt x="3200" y="5073"/>
                  </a:cubicBezTo>
                  <a:cubicBezTo>
                    <a:pt x="3207" y="5115"/>
                    <a:pt x="3228" y="5150"/>
                    <a:pt x="3263" y="5174"/>
                  </a:cubicBezTo>
                  <a:cubicBezTo>
                    <a:pt x="3371" y="5251"/>
                    <a:pt x="3420" y="5388"/>
                    <a:pt x="3385" y="5514"/>
                  </a:cubicBezTo>
                  <a:lnTo>
                    <a:pt x="3385" y="5521"/>
                  </a:lnTo>
                  <a:cubicBezTo>
                    <a:pt x="3382" y="5538"/>
                    <a:pt x="3368" y="5552"/>
                    <a:pt x="3354" y="5563"/>
                  </a:cubicBezTo>
                  <a:lnTo>
                    <a:pt x="3361" y="5570"/>
                  </a:lnTo>
                  <a:cubicBezTo>
                    <a:pt x="3378" y="5594"/>
                    <a:pt x="3399" y="5615"/>
                    <a:pt x="3417" y="5636"/>
                  </a:cubicBezTo>
                  <a:lnTo>
                    <a:pt x="3420" y="5640"/>
                  </a:lnTo>
                  <a:cubicBezTo>
                    <a:pt x="3434" y="5664"/>
                    <a:pt x="3452" y="5685"/>
                    <a:pt x="3466" y="5706"/>
                  </a:cubicBezTo>
                  <a:lnTo>
                    <a:pt x="3476" y="5720"/>
                  </a:lnTo>
                  <a:cubicBezTo>
                    <a:pt x="3490" y="5742"/>
                    <a:pt x="3504" y="5759"/>
                    <a:pt x="3515" y="5780"/>
                  </a:cubicBezTo>
                  <a:lnTo>
                    <a:pt x="3525" y="5798"/>
                  </a:lnTo>
                  <a:lnTo>
                    <a:pt x="3560" y="5854"/>
                  </a:lnTo>
                  <a:cubicBezTo>
                    <a:pt x="3599" y="5924"/>
                    <a:pt x="3648" y="5990"/>
                    <a:pt x="3707" y="6046"/>
                  </a:cubicBezTo>
                  <a:lnTo>
                    <a:pt x="3767" y="6095"/>
                  </a:lnTo>
                  <a:cubicBezTo>
                    <a:pt x="3849" y="6163"/>
                    <a:pt x="3884" y="6189"/>
                    <a:pt x="3915" y="6189"/>
                  </a:cubicBezTo>
                  <a:cubicBezTo>
                    <a:pt x="3930" y="6189"/>
                    <a:pt x="3945" y="6182"/>
                    <a:pt x="3963" y="6172"/>
                  </a:cubicBezTo>
                  <a:lnTo>
                    <a:pt x="3970" y="6169"/>
                  </a:lnTo>
                  <a:cubicBezTo>
                    <a:pt x="4047" y="6125"/>
                    <a:pt x="4120" y="6083"/>
                    <a:pt x="4199" y="6083"/>
                  </a:cubicBezTo>
                  <a:cubicBezTo>
                    <a:pt x="4228" y="6083"/>
                    <a:pt x="4258" y="6089"/>
                    <a:pt x="4289" y="6102"/>
                  </a:cubicBezTo>
                  <a:cubicBezTo>
                    <a:pt x="4299" y="6109"/>
                    <a:pt x="4313" y="6116"/>
                    <a:pt x="4327" y="6127"/>
                  </a:cubicBezTo>
                  <a:lnTo>
                    <a:pt x="4334" y="6127"/>
                  </a:lnTo>
                  <a:cubicBezTo>
                    <a:pt x="4339" y="6129"/>
                    <a:pt x="4344" y="6129"/>
                    <a:pt x="4349" y="6129"/>
                  </a:cubicBezTo>
                  <a:cubicBezTo>
                    <a:pt x="4403" y="6129"/>
                    <a:pt x="4501" y="6042"/>
                    <a:pt x="4590" y="5966"/>
                  </a:cubicBezTo>
                  <a:lnTo>
                    <a:pt x="4625" y="5934"/>
                  </a:lnTo>
                  <a:cubicBezTo>
                    <a:pt x="4691" y="5878"/>
                    <a:pt x="4775" y="5847"/>
                    <a:pt x="4859" y="5843"/>
                  </a:cubicBezTo>
                  <a:cubicBezTo>
                    <a:pt x="4936" y="5833"/>
                    <a:pt x="4954" y="5829"/>
                    <a:pt x="4964" y="5784"/>
                  </a:cubicBezTo>
                  <a:cubicBezTo>
                    <a:pt x="5027" y="5584"/>
                    <a:pt x="5139" y="5479"/>
                    <a:pt x="5328" y="5444"/>
                  </a:cubicBezTo>
                  <a:cubicBezTo>
                    <a:pt x="5398" y="5430"/>
                    <a:pt x="5423" y="5384"/>
                    <a:pt x="5419" y="5356"/>
                  </a:cubicBezTo>
                  <a:cubicBezTo>
                    <a:pt x="5419" y="5342"/>
                    <a:pt x="5412" y="5342"/>
                    <a:pt x="5405" y="5342"/>
                  </a:cubicBezTo>
                  <a:cubicBezTo>
                    <a:pt x="5374" y="5346"/>
                    <a:pt x="5346" y="5353"/>
                    <a:pt x="5318" y="5367"/>
                  </a:cubicBezTo>
                  <a:cubicBezTo>
                    <a:pt x="5278" y="5380"/>
                    <a:pt x="5237" y="5393"/>
                    <a:pt x="5197" y="5393"/>
                  </a:cubicBezTo>
                  <a:cubicBezTo>
                    <a:pt x="5171" y="5393"/>
                    <a:pt x="5146" y="5387"/>
                    <a:pt x="5122" y="5370"/>
                  </a:cubicBezTo>
                  <a:cubicBezTo>
                    <a:pt x="5080" y="5332"/>
                    <a:pt x="5059" y="5279"/>
                    <a:pt x="5062" y="5223"/>
                  </a:cubicBezTo>
                  <a:lnTo>
                    <a:pt x="5062" y="5213"/>
                  </a:lnTo>
                  <a:cubicBezTo>
                    <a:pt x="5066" y="5157"/>
                    <a:pt x="5045" y="5104"/>
                    <a:pt x="5003" y="5069"/>
                  </a:cubicBezTo>
                  <a:cubicBezTo>
                    <a:pt x="4943" y="5020"/>
                    <a:pt x="4912" y="4943"/>
                    <a:pt x="4915" y="4866"/>
                  </a:cubicBezTo>
                  <a:cubicBezTo>
                    <a:pt x="4915" y="4691"/>
                    <a:pt x="4898" y="4611"/>
                    <a:pt x="4733" y="4513"/>
                  </a:cubicBezTo>
                  <a:cubicBezTo>
                    <a:pt x="4677" y="4481"/>
                    <a:pt x="4649" y="4439"/>
                    <a:pt x="4653" y="4394"/>
                  </a:cubicBezTo>
                  <a:cubicBezTo>
                    <a:pt x="4656" y="4366"/>
                    <a:pt x="4674" y="4324"/>
                    <a:pt x="4744" y="4299"/>
                  </a:cubicBezTo>
                  <a:cubicBezTo>
                    <a:pt x="4787" y="4283"/>
                    <a:pt x="4854" y="4272"/>
                    <a:pt x="4924" y="4272"/>
                  </a:cubicBezTo>
                  <a:cubicBezTo>
                    <a:pt x="5020" y="4272"/>
                    <a:pt x="5122" y="4292"/>
                    <a:pt x="5174" y="4345"/>
                  </a:cubicBezTo>
                  <a:cubicBezTo>
                    <a:pt x="5202" y="4373"/>
                    <a:pt x="5290" y="4380"/>
                    <a:pt x="5360" y="4387"/>
                  </a:cubicBezTo>
                  <a:cubicBezTo>
                    <a:pt x="5489" y="4397"/>
                    <a:pt x="5640" y="4411"/>
                    <a:pt x="5664" y="4541"/>
                  </a:cubicBezTo>
                  <a:cubicBezTo>
                    <a:pt x="5678" y="4594"/>
                    <a:pt x="5716" y="4622"/>
                    <a:pt x="5735" y="4622"/>
                  </a:cubicBezTo>
                  <a:cubicBezTo>
                    <a:pt x="5736" y="4622"/>
                    <a:pt x="5737" y="4621"/>
                    <a:pt x="5738" y="4621"/>
                  </a:cubicBezTo>
                  <a:cubicBezTo>
                    <a:pt x="5741" y="4621"/>
                    <a:pt x="5748" y="4607"/>
                    <a:pt x="5748" y="4572"/>
                  </a:cubicBezTo>
                  <a:cubicBezTo>
                    <a:pt x="5748" y="4492"/>
                    <a:pt x="5783" y="4418"/>
                    <a:pt x="5846" y="4369"/>
                  </a:cubicBezTo>
                  <a:cubicBezTo>
                    <a:pt x="5922" y="4312"/>
                    <a:pt x="6015" y="4282"/>
                    <a:pt x="6110" y="4282"/>
                  </a:cubicBezTo>
                  <a:cubicBezTo>
                    <a:pt x="6143" y="4282"/>
                    <a:pt x="6175" y="4285"/>
                    <a:pt x="6207" y="4292"/>
                  </a:cubicBezTo>
                  <a:cubicBezTo>
                    <a:pt x="6214" y="4293"/>
                    <a:pt x="6221" y="4294"/>
                    <a:pt x="6229" y="4294"/>
                  </a:cubicBezTo>
                  <a:cubicBezTo>
                    <a:pt x="6325" y="4294"/>
                    <a:pt x="6511" y="4199"/>
                    <a:pt x="6638" y="4131"/>
                  </a:cubicBezTo>
                  <a:cubicBezTo>
                    <a:pt x="6704" y="4093"/>
                    <a:pt x="6774" y="4061"/>
                    <a:pt x="6844" y="4033"/>
                  </a:cubicBezTo>
                  <a:cubicBezTo>
                    <a:pt x="6851" y="4030"/>
                    <a:pt x="6855" y="4030"/>
                    <a:pt x="6858" y="4026"/>
                  </a:cubicBezTo>
                  <a:cubicBezTo>
                    <a:pt x="6890" y="3998"/>
                    <a:pt x="6914" y="3960"/>
                    <a:pt x="6928" y="3918"/>
                  </a:cubicBezTo>
                  <a:lnTo>
                    <a:pt x="6935" y="3904"/>
                  </a:lnTo>
                  <a:lnTo>
                    <a:pt x="6928" y="3893"/>
                  </a:lnTo>
                  <a:lnTo>
                    <a:pt x="6911" y="3869"/>
                  </a:lnTo>
                  <a:lnTo>
                    <a:pt x="6890" y="3844"/>
                  </a:lnTo>
                  <a:lnTo>
                    <a:pt x="6872" y="3820"/>
                  </a:lnTo>
                  <a:lnTo>
                    <a:pt x="6855" y="3795"/>
                  </a:lnTo>
                  <a:lnTo>
                    <a:pt x="6837" y="3774"/>
                  </a:lnTo>
                  <a:lnTo>
                    <a:pt x="6823" y="3753"/>
                  </a:lnTo>
                  <a:lnTo>
                    <a:pt x="6806" y="3732"/>
                  </a:lnTo>
                  <a:lnTo>
                    <a:pt x="6792" y="3715"/>
                  </a:lnTo>
                  <a:lnTo>
                    <a:pt x="6778" y="3697"/>
                  </a:lnTo>
                  <a:lnTo>
                    <a:pt x="6767" y="3680"/>
                  </a:lnTo>
                  <a:lnTo>
                    <a:pt x="6753" y="3665"/>
                  </a:lnTo>
                  <a:lnTo>
                    <a:pt x="6743" y="3651"/>
                  </a:lnTo>
                  <a:lnTo>
                    <a:pt x="6732" y="3637"/>
                  </a:lnTo>
                  <a:lnTo>
                    <a:pt x="6718" y="3623"/>
                  </a:lnTo>
                  <a:lnTo>
                    <a:pt x="6711" y="3613"/>
                  </a:lnTo>
                  <a:lnTo>
                    <a:pt x="6697" y="3599"/>
                  </a:lnTo>
                  <a:lnTo>
                    <a:pt x="6690" y="3592"/>
                  </a:lnTo>
                  <a:lnTo>
                    <a:pt x="6680" y="3578"/>
                  </a:lnTo>
                  <a:lnTo>
                    <a:pt x="6673" y="3571"/>
                  </a:lnTo>
                  <a:lnTo>
                    <a:pt x="6666" y="3560"/>
                  </a:lnTo>
                  <a:lnTo>
                    <a:pt x="6659" y="3557"/>
                  </a:lnTo>
                  <a:lnTo>
                    <a:pt x="6652" y="3546"/>
                  </a:lnTo>
                  <a:lnTo>
                    <a:pt x="6648" y="3543"/>
                  </a:lnTo>
                  <a:lnTo>
                    <a:pt x="6638" y="3532"/>
                  </a:lnTo>
                  <a:lnTo>
                    <a:pt x="6638" y="3529"/>
                  </a:lnTo>
                  <a:lnTo>
                    <a:pt x="6631" y="3522"/>
                  </a:lnTo>
                  <a:lnTo>
                    <a:pt x="6627" y="3522"/>
                  </a:lnTo>
                  <a:lnTo>
                    <a:pt x="6620" y="3515"/>
                  </a:lnTo>
                  <a:lnTo>
                    <a:pt x="6613" y="3508"/>
                  </a:lnTo>
                  <a:cubicBezTo>
                    <a:pt x="6501" y="3417"/>
                    <a:pt x="6571" y="3319"/>
                    <a:pt x="6606" y="3273"/>
                  </a:cubicBezTo>
                  <a:cubicBezTo>
                    <a:pt x="6641" y="3228"/>
                    <a:pt x="6655" y="3207"/>
                    <a:pt x="6652" y="3175"/>
                  </a:cubicBezTo>
                  <a:cubicBezTo>
                    <a:pt x="6641" y="3102"/>
                    <a:pt x="6638" y="3018"/>
                    <a:pt x="6690" y="2951"/>
                  </a:cubicBezTo>
                  <a:cubicBezTo>
                    <a:pt x="6743" y="2885"/>
                    <a:pt x="6827" y="2853"/>
                    <a:pt x="6967" y="2843"/>
                  </a:cubicBezTo>
                  <a:cubicBezTo>
                    <a:pt x="7037" y="2839"/>
                    <a:pt x="7082" y="2818"/>
                    <a:pt x="7089" y="2787"/>
                  </a:cubicBezTo>
                  <a:cubicBezTo>
                    <a:pt x="7089" y="2734"/>
                    <a:pt x="7061" y="2692"/>
                    <a:pt x="7016" y="2671"/>
                  </a:cubicBezTo>
                  <a:cubicBezTo>
                    <a:pt x="6967" y="2647"/>
                    <a:pt x="6939" y="2594"/>
                    <a:pt x="6935" y="2542"/>
                  </a:cubicBezTo>
                  <a:cubicBezTo>
                    <a:pt x="6935" y="2405"/>
                    <a:pt x="7103" y="2251"/>
                    <a:pt x="7212" y="2185"/>
                  </a:cubicBezTo>
                  <a:cubicBezTo>
                    <a:pt x="7219" y="2185"/>
                    <a:pt x="7222" y="2181"/>
                    <a:pt x="7226" y="2178"/>
                  </a:cubicBezTo>
                  <a:lnTo>
                    <a:pt x="7233" y="2171"/>
                  </a:lnTo>
                  <a:lnTo>
                    <a:pt x="7243" y="2160"/>
                  </a:lnTo>
                  <a:lnTo>
                    <a:pt x="7250" y="2157"/>
                  </a:lnTo>
                  <a:lnTo>
                    <a:pt x="7261" y="2143"/>
                  </a:lnTo>
                  <a:lnTo>
                    <a:pt x="7271" y="2136"/>
                  </a:lnTo>
                  <a:lnTo>
                    <a:pt x="7285" y="2115"/>
                  </a:lnTo>
                  <a:lnTo>
                    <a:pt x="7289" y="2108"/>
                  </a:lnTo>
                  <a:cubicBezTo>
                    <a:pt x="7296" y="2101"/>
                    <a:pt x="7303" y="2090"/>
                    <a:pt x="7310" y="2080"/>
                  </a:cubicBezTo>
                  <a:lnTo>
                    <a:pt x="7317" y="2069"/>
                  </a:lnTo>
                  <a:lnTo>
                    <a:pt x="7334" y="2045"/>
                  </a:lnTo>
                  <a:lnTo>
                    <a:pt x="7341" y="2031"/>
                  </a:lnTo>
                  <a:lnTo>
                    <a:pt x="7348" y="2017"/>
                  </a:lnTo>
                  <a:cubicBezTo>
                    <a:pt x="7179" y="1971"/>
                    <a:pt x="6976" y="1960"/>
                    <a:pt x="6823" y="1960"/>
                  </a:cubicBezTo>
                  <a:cubicBezTo>
                    <a:pt x="6755" y="1960"/>
                    <a:pt x="6696" y="1962"/>
                    <a:pt x="6655" y="1964"/>
                  </a:cubicBezTo>
                  <a:cubicBezTo>
                    <a:pt x="6651" y="1964"/>
                    <a:pt x="6645" y="1964"/>
                    <a:pt x="6637" y="1964"/>
                  </a:cubicBezTo>
                  <a:cubicBezTo>
                    <a:pt x="6608" y="1964"/>
                    <a:pt x="6558" y="1960"/>
                    <a:pt x="6533" y="1915"/>
                  </a:cubicBezTo>
                  <a:cubicBezTo>
                    <a:pt x="6501" y="1859"/>
                    <a:pt x="6543" y="1789"/>
                    <a:pt x="6606" y="1702"/>
                  </a:cubicBezTo>
                  <a:cubicBezTo>
                    <a:pt x="6659" y="1625"/>
                    <a:pt x="6729" y="1526"/>
                    <a:pt x="6732" y="1449"/>
                  </a:cubicBezTo>
                  <a:cubicBezTo>
                    <a:pt x="6739" y="1330"/>
                    <a:pt x="6340" y="1274"/>
                    <a:pt x="6148" y="1243"/>
                  </a:cubicBezTo>
                  <a:cubicBezTo>
                    <a:pt x="6078" y="1232"/>
                    <a:pt x="6018" y="1222"/>
                    <a:pt x="5972" y="1211"/>
                  </a:cubicBezTo>
                  <a:cubicBezTo>
                    <a:pt x="5818" y="1180"/>
                    <a:pt x="5769" y="1075"/>
                    <a:pt x="5776" y="998"/>
                  </a:cubicBezTo>
                  <a:cubicBezTo>
                    <a:pt x="5790" y="900"/>
                    <a:pt x="5860" y="823"/>
                    <a:pt x="5955" y="798"/>
                  </a:cubicBezTo>
                  <a:cubicBezTo>
                    <a:pt x="5881" y="778"/>
                    <a:pt x="5806" y="768"/>
                    <a:pt x="5731" y="768"/>
                  </a:cubicBezTo>
                  <a:cubicBezTo>
                    <a:pt x="5689" y="768"/>
                    <a:pt x="5647" y="771"/>
                    <a:pt x="5605" y="777"/>
                  </a:cubicBezTo>
                  <a:cubicBezTo>
                    <a:pt x="5290" y="823"/>
                    <a:pt x="4838" y="1001"/>
                    <a:pt x="4572" y="1145"/>
                  </a:cubicBezTo>
                  <a:cubicBezTo>
                    <a:pt x="4531" y="1167"/>
                    <a:pt x="4488" y="1177"/>
                    <a:pt x="4443" y="1177"/>
                  </a:cubicBezTo>
                  <a:cubicBezTo>
                    <a:pt x="4307" y="1177"/>
                    <a:pt x="4155" y="1088"/>
                    <a:pt x="4005" y="1001"/>
                  </a:cubicBezTo>
                  <a:cubicBezTo>
                    <a:pt x="3863" y="918"/>
                    <a:pt x="3717" y="831"/>
                    <a:pt x="3601" y="831"/>
                  </a:cubicBezTo>
                  <a:cubicBezTo>
                    <a:pt x="3577" y="831"/>
                    <a:pt x="3554" y="835"/>
                    <a:pt x="3532" y="844"/>
                  </a:cubicBezTo>
                  <a:cubicBezTo>
                    <a:pt x="3404" y="896"/>
                    <a:pt x="3248" y="931"/>
                    <a:pt x="3108" y="931"/>
                  </a:cubicBezTo>
                  <a:cubicBezTo>
                    <a:pt x="2996" y="931"/>
                    <a:pt x="2895" y="909"/>
                    <a:pt x="2825" y="858"/>
                  </a:cubicBezTo>
                  <a:cubicBezTo>
                    <a:pt x="2759" y="812"/>
                    <a:pt x="2724" y="739"/>
                    <a:pt x="2727" y="658"/>
                  </a:cubicBezTo>
                  <a:cubicBezTo>
                    <a:pt x="2741" y="557"/>
                    <a:pt x="2706" y="455"/>
                    <a:pt x="2636" y="382"/>
                  </a:cubicBezTo>
                  <a:cubicBezTo>
                    <a:pt x="2585" y="330"/>
                    <a:pt x="2513" y="303"/>
                    <a:pt x="2420" y="303"/>
                  </a:cubicBezTo>
                  <a:cubicBezTo>
                    <a:pt x="2405" y="303"/>
                    <a:pt x="2390" y="303"/>
                    <a:pt x="2374" y="305"/>
                  </a:cubicBezTo>
                  <a:cubicBezTo>
                    <a:pt x="2360" y="306"/>
                    <a:pt x="2348" y="306"/>
                    <a:pt x="2336" y="306"/>
                  </a:cubicBezTo>
                  <a:cubicBezTo>
                    <a:pt x="2161" y="306"/>
                    <a:pt x="2094" y="194"/>
                    <a:pt x="2045" y="112"/>
                  </a:cubicBezTo>
                  <a:cubicBezTo>
                    <a:pt x="1999" y="39"/>
                    <a:pt x="1975" y="0"/>
                    <a:pt x="190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44" name="Google Shape;5658;p79">
              <a:extLst>
                <a:ext uri="{FFB69A66-9DD2-476D-8914-1800CE0701FE}">
                  <a16:creationId xmlns:a16="http://schemas.microsoft.com/office/drawing/2010/main" id="{9488FE9B-DD8D-4136-A2C9-51E498419F95}"/>
                </a:ext>
              </a:extLst>
            </p:cNvPr>
            <p:cNvSpPr/>
            <p:nvPr/>
          </p:nvSpPr>
          <p:spPr>
            <a:xfrm rot="0">
              <a:off x="1578575" y="2011862"/>
              <a:ext cx="4914" cy="1384"/>
            </a:xfrm>
            <a:custGeom>
              <a:avLst/>
              <a:gdLst/>
              <a:ahLst/>
              <a:cxnLst/>
              <a:rect b="b" l="0" r="r" t="0"/>
              <a:pathLst>
                <a:path h="102" w="362">
                  <a:moveTo>
                    <a:pt x="0" y="102"/>
                  </a:moveTo>
                  <a:cubicBezTo>
                    <a:pt x="105" y="28"/>
                    <a:pt x="235" y="0"/>
                    <a:pt x="361" y="28"/>
                  </a:cubicBezTo>
                  <a:cubicBezTo>
                    <a:pt x="235" y="0"/>
                    <a:pt x="105" y="28"/>
                    <a:pt x="0" y="10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45" name="Google Shape;5659;p79">
              <a:extLst>
                <a:ext uri="{D6E26171-B390-44A2-8267-8ABF550CED4D}">
                  <a16:creationId xmlns:a16="http://schemas.microsoft.com/office/drawing/2010/main" id="{EBC15AC6-ADBF-4632-9B1F-A7742E3920FD}"/>
                </a:ext>
              </a:extLst>
            </p:cNvPr>
            <p:cNvSpPr/>
            <p:nvPr/>
          </p:nvSpPr>
          <p:spPr>
            <a:xfrm rot="0">
              <a:off x="1547062" y="2032676"/>
              <a:ext cx="489" cy="774"/>
            </a:xfrm>
            <a:custGeom>
              <a:avLst/>
              <a:gdLst/>
              <a:ahLst/>
              <a:cxnLst/>
              <a:rect b="b" l="0" r="r" t="0"/>
              <a:pathLst>
                <a:path h="57" w="36">
                  <a:moveTo>
                    <a:pt x="35" y="57"/>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46" name="Google Shape;5660;p79">
              <a:extLst>
                <a:ext uri="{35F84038-BB97-464B-AB04-D485E39F730B}">
                  <a16:creationId xmlns:a16="http://schemas.microsoft.com/office/drawing/2010/main" id="{546AB6B6-6467-44C8-8DCD-A6C04A14A858}"/>
                </a:ext>
              </a:extLst>
            </p:cNvPr>
            <p:cNvSpPr/>
            <p:nvPr/>
          </p:nvSpPr>
          <p:spPr>
            <a:xfrm rot="0">
              <a:off x="1557381" y="2036817"/>
              <a:ext cx="624" cy="339"/>
            </a:xfrm>
            <a:custGeom>
              <a:avLst/>
              <a:gdLst/>
              <a:ahLst/>
              <a:cxnLst/>
              <a:rect b="b" l="0" r="r" t="0"/>
              <a:pathLst>
                <a:path h="25" w="46">
                  <a:moveTo>
                    <a:pt x="0" y="0"/>
                  </a:moveTo>
                  <a:cubicBezTo>
                    <a:pt x="14" y="7"/>
                    <a:pt x="28" y="14"/>
                    <a:pt x="39" y="21"/>
                  </a:cubicBezTo>
                  <a:lnTo>
                    <a:pt x="46" y="25"/>
                  </a:lnTo>
                  <a:lnTo>
                    <a:pt x="39" y="21"/>
                  </a:lnTo>
                  <a:cubicBezTo>
                    <a:pt x="28" y="14"/>
                    <a:pt x="14"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47" name="Google Shape;5661;p79">
              <a:extLst>
                <a:ext uri="{2A6F826B-450D-4434-80DD-9C26F0963EED}">
                  <a16:creationId xmlns:a16="http://schemas.microsoft.com/office/drawing/2010/main" id="{78A28ED3-36FD-4A60-95D5-08F005FD4125}"/>
                </a:ext>
              </a:extLst>
            </p:cNvPr>
            <p:cNvSpPr/>
            <p:nvPr/>
          </p:nvSpPr>
          <p:spPr>
            <a:xfrm rot="0">
              <a:off x="1592316" y="2006959"/>
              <a:ext cx="1100" cy="1684"/>
            </a:xfrm>
            <a:custGeom>
              <a:avLst/>
              <a:gdLst/>
              <a:ahLst/>
              <a:cxnLst/>
              <a:rect b="b" l="0" r="r" t="0"/>
              <a:pathLst>
                <a:path h="124" w="81">
                  <a:moveTo>
                    <a:pt x="74" y="15"/>
                  </a:moveTo>
                  <a:cubicBezTo>
                    <a:pt x="56" y="57"/>
                    <a:pt x="32" y="92"/>
                    <a:pt x="0" y="123"/>
                  </a:cubicBezTo>
                  <a:cubicBezTo>
                    <a:pt x="32" y="92"/>
                    <a:pt x="56" y="57"/>
                    <a:pt x="74" y="15"/>
                  </a:cubicBezTo>
                  <a:lnTo>
                    <a:pt x="81" y="1"/>
                  </a:lnTo>
                  <a:lnTo>
                    <a:pt x="8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48" name="Google Shape;5662;p79">
              <a:extLst>
                <a:ext uri="{2129C144-705E-4795-ADD6-68486C9DBF80}">
                  <a16:creationId xmlns:a16="http://schemas.microsoft.com/office/drawing/2010/main" id="{E4311C92-BE55-451E-AA5E-2E38AF0E45E4}"/>
                </a:ext>
              </a:extLst>
            </p:cNvPr>
            <p:cNvSpPr/>
            <p:nvPr/>
          </p:nvSpPr>
          <p:spPr>
            <a:xfrm rot="0">
              <a:off x="1547537" y="2033435"/>
              <a:ext cx="2009" cy="2634"/>
            </a:xfrm>
            <a:custGeom>
              <a:avLst/>
              <a:gdLst/>
              <a:ahLst/>
              <a:cxnLst/>
              <a:rect b="b" l="0" r="r" t="0"/>
              <a:pathLst>
                <a:path h="194" w="148">
                  <a:moveTo>
                    <a:pt x="0" y="1"/>
                  </a:moveTo>
                  <a:cubicBezTo>
                    <a:pt x="39" y="71"/>
                    <a:pt x="88" y="137"/>
                    <a:pt x="147" y="193"/>
                  </a:cubicBezTo>
                  <a:cubicBezTo>
                    <a:pt x="88" y="137"/>
                    <a:pt x="39" y="7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49" name="Google Shape;5663;p79">
              <a:extLst>
                <a:ext uri="{BACE63B2-A0CB-4FDB-B894-4B05A3D7EF03}">
                  <a16:creationId xmlns:a16="http://schemas.microsoft.com/office/drawing/2010/main" id="{0D1A5FF9-F049-454B-A199-198FEC18E778}"/>
                </a:ext>
              </a:extLst>
            </p:cNvPr>
            <p:cNvSpPr/>
            <p:nvPr/>
          </p:nvSpPr>
          <p:spPr>
            <a:xfrm rot="0">
              <a:off x="1546397" y="2031576"/>
              <a:ext cx="530" cy="869"/>
            </a:xfrm>
            <a:custGeom>
              <a:avLst/>
              <a:gdLst/>
              <a:ahLst/>
              <a:cxnLst/>
              <a:rect b="b" l="0" r="r" t="0"/>
              <a:pathLst>
                <a:path h="64" w="39">
                  <a:moveTo>
                    <a:pt x="0" y="1"/>
                  </a:moveTo>
                  <a:lnTo>
                    <a:pt x="0" y="1"/>
                  </a:lnTo>
                  <a:cubicBezTo>
                    <a:pt x="14" y="26"/>
                    <a:pt x="28" y="43"/>
                    <a:pt x="39" y="64"/>
                  </a:cubicBezTo>
                  <a:cubicBezTo>
                    <a:pt x="28" y="43"/>
                    <a:pt x="14" y="22"/>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50" name="Google Shape;5664;p79">
              <a:extLst>
                <a:ext uri="{A9F731C7-AD8D-42E8-8D6C-07477FF290E3}">
                  <a16:creationId xmlns:a16="http://schemas.microsoft.com/office/drawing/2010/main" id="{61BA83F6-6B88-4AD0-8F1B-6B4424B4878D}"/>
                </a:ext>
              </a:extLst>
            </p:cNvPr>
            <p:cNvSpPr/>
            <p:nvPr/>
          </p:nvSpPr>
          <p:spPr>
            <a:xfrm rot="0">
              <a:off x="1545582" y="2030544"/>
              <a:ext cx="679" cy="910"/>
            </a:xfrm>
            <a:custGeom>
              <a:avLst/>
              <a:gdLst/>
              <a:ahLst/>
              <a:cxnLst/>
              <a:rect b="b" l="0" r="r" t="0"/>
              <a:pathLst>
                <a:path h="67" w="50">
                  <a:moveTo>
                    <a:pt x="1" y="0"/>
                  </a:moveTo>
                  <a:cubicBezTo>
                    <a:pt x="18" y="21"/>
                    <a:pt x="36" y="46"/>
                    <a:pt x="50" y="66"/>
                  </a:cubicBezTo>
                  <a:cubicBezTo>
                    <a:pt x="36" y="42"/>
                    <a:pt x="18" y="21"/>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51" name="Google Shape;5665;p79">
              <a:extLst>
                <a:ext uri="{F16660A6-E2F5-4583-BC73-BFFA975BC70C}">
                  <a16:creationId xmlns:a16="http://schemas.microsoft.com/office/drawing/2010/main" id="{FC685545-A776-40CB-BBA1-089F92C36512}"/>
                </a:ext>
              </a:extLst>
            </p:cNvPr>
            <p:cNvSpPr/>
            <p:nvPr/>
          </p:nvSpPr>
          <p:spPr>
            <a:xfrm rot="0">
              <a:off x="1544822" y="2029579"/>
              <a:ext cx="774" cy="923"/>
            </a:xfrm>
            <a:custGeom>
              <a:avLst/>
              <a:gdLst/>
              <a:ahLst/>
              <a:cxnLst/>
              <a:rect b="b" l="0" r="r" t="0"/>
              <a:pathLst>
                <a:path h="68" w="57">
                  <a:moveTo>
                    <a:pt x="1" y="1"/>
                  </a:moveTo>
                  <a:cubicBezTo>
                    <a:pt x="18" y="25"/>
                    <a:pt x="39" y="50"/>
                    <a:pt x="57" y="67"/>
                  </a:cubicBezTo>
                  <a:cubicBezTo>
                    <a:pt x="39" y="46"/>
                    <a:pt x="22" y="25"/>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52" name="Google Shape;5666;p79">
              <a:extLst>
                <a:ext uri="{6FC26309-05B0-4D6B-9F8D-A81F15ED2047}">
                  <a16:creationId xmlns:a16="http://schemas.microsoft.com/office/drawing/2010/main" id="{FD05A45C-5F97-48E6-8BC2-7B21AC0BBC88}"/>
                </a:ext>
              </a:extLst>
            </p:cNvPr>
            <p:cNvSpPr/>
            <p:nvPr/>
          </p:nvSpPr>
          <p:spPr>
            <a:xfrm rot="0">
              <a:off x="1506941" y="1960376"/>
              <a:ext cx="109" cy="109"/>
            </a:xfrm>
            <a:custGeom>
              <a:avLst/>
              <a:gdLst/>
              <a:ahLst/>
              <a:cxnLst/>
              <a:rect b="b" l="0" r="r" t="0"/>
              <a:pathLst>
                <a:path h="8" w="8">
                  <a:moveTo>
                    <a:pt x="8"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53" name="Google Shape;5667;p79">
              <a:extLst>
                <a:ext uri="{65005C58-CB4E-4BDC-9289-1A6D61391C30}">
                  <a16:creationId xmlns:a16="http://schemas.microsoft.com/office/drawing/2010/main" id="{7A175921-091A-407D-8630-9737DE649F36}"/>
                </a:ext>
              </a:extLst>
            </p:cNvPr>
            <p:cNvSpPr/>
            <p:nvPr/>
          </p:nvSpPr>
          <p:spPr>
            <a:xfrm rot="0">
              <a:off x="1508651" y="1958434"/>
              <a:ext cx="109" cy="109"/>
            </a:xfrm>
            <a:custGeom>
              <a:avLst/>
              <a:gdLst/>
              <a:ahLst/>
              <a:cxnLst/>
              <a:rect b="b" l="0" r="r" t="0"/>
              <a:pathLst>
                <a:path h="8" w="8">
                  <a:moveTo>
                    <a:pt x="8" y="0"/>
                  </a:moveTo>
                  <a:lnTo>
                    <a:pt x="1" y="7"/>
                  </a:ln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54" name="Google Shape;5668;p79">
              <a:extLst>
                <a:ext uri="{6C7968EC-46AC-4585-AB2A-3E8F327138F6}">
                  <a16:creationId xmlns:a16="http://schemas.microsoft.com/office/drawing/2010/main" id="{E3A99C83-21A6-4DEF-8540-4FBA1D335B85}"/>
                </a:ext>
              </a:extLst>
            </p:cNvPr>
            <p:cNvSpPr/>
            <p:nvPr/>
          </p:nvSpPr>
          <p:spPr>
            <a:xfrm rot="0">
              <a:off x="1508271" y="1958624"/>
              <a:ext cx="299" cy="299"/>
            </a:xfrm>
            <a:custGeom>
              <a:avLst/>
              <a:gdLst/>
              <a:ahLst/>
              <a:cxnLst/>
              <a:rect b="b" l="0" r="r" t="0"/>
              <a:pathLst>
                <a:path h="22" w="22">
                  <a:moveTo>
                    <a:pt x="1" y="21"/>
                  </a:moveTo>
                  <a:cubicBezTo>
                    <a:pt x="8" y="14"/>
                    <a:pt x="15" y="7"/>
                    <a:pt x="22" y="0"/>
                  </a:cubicBezTo>
                  <a:cubicBezTo>
                    <a:pt x="15" y="7"/>
                    <a:pt x="8" y="14"/>
                    <a:pt x="1"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55" name="Google Shape;5669;p79">
              <a:extLst>
                <a:ext uri="{D18A2482-FF0C-4EF5-85AD-DE7326D2856F}">
                  <a16:creationId xmlns:a16="http://schemas.microsoft.com/office/drawing/2010/main" id="{A7574082-5D85-4273-815A-ED72FDDAF661}"/>
                </a:ext>
              </a:extLst>
            </p:cNvPr>
            <p:cNvSpPr/>
            <p:nvPr/>
          </p:nvSpPr>
          <p:spPr>
            <a:xfrm rot="0">
              <a:off x="1507280" y="1990084"/>
              <a:ext cx="3096" cy="1085"/>
            </a:xfrm>
            <a:custGeom>
              <a:avLst/>
              <a:gdLst/>
              <a:ahLst/>
              <a:cxnLst/>
              <a:rect b="b" l="0" r="r" t="0"/>
              <a:pathLst>
                <a:path h="80" w="228">
                  <a:moveTo>
                    <a:pt x="0" y="1"/>
                  </a:moveTo>
                  <a:cubicBezTo>
                    <a:pt x="52" y="52"/>
                    <a:pt x="121" y="80"/>
                    <a:pt x="193" y="80"/>
                  </a:cubicBezTo>
                  <a:cubicBezTo>
                    <a:pt x="205" y="80"/>
                    <a:pt x="216" y="79"/>
                    <a:pt x="228" y="78"/>
                  </a:cubicBezTo>
                  <a:lnTo>
                    <a:pt x="228" y="78"/>
                  </a:lnTo>
                  <a:cubicBezTo>
                    <a:pt x="222" y="78"/>
                    <a:pt x="216" y="78"/>
                    <a:pt x="211" y="78"/>
                  </a:cubicBezTo>
                  <a:cubicBezTo>
                    <a:pt x="118" y="78"/>
                    <a:pt x="50" y="50"/>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56" name="Google Shape;5670;p79">
              <a:extLst>
                <a:ext uri="{14F492C7-6CE3-4FAB-81CF-D67DEAA28488}">
                  <a16:creationId xmlns:a16="http://schemas.microsoft.com/office/drawing/2010/main" id="{64E12A3C-2ED9-470B-9391-EB4975B65401}"/>
                </a:ext>
              </a:extLst>
            </p:cNvPr>
            <p:cNvSpPr/>
            <p:nvPr/>
          </p:nvSpPr>
          <p:spPr>
            <a:xfrm rot="0">
              <a:off x="1614271" y="1998868"/>
              <a:ext cx="28730" cy="30969"/>
            </a:xfrm>
            <a:custGeom>
              <a:avLst/>
              <a:gdLst/>
              <a:ahLst/>
              <a:cxnLst/>
              <a:rect b="b" l="0" r="r" t="0"/>
              <a:pathLst>
                <a:path h="2281" w="2116">
                  <a:moveTo>
                    <a:pt x="758" y="0"/>
                  </a:moveTo>
                  <a:cubicBezTo>
                    <a:pt x="705" y="0"/>
                    <a:pt x="641" y="31"/>
                    <a:pt x="575" y="85"/>
                  </a:cubicBezTo>
                  <a:cubicBezTo>
                    <a:pt x="561" y="96"/>
                    <a:pt x="543" y="106"/>
                    <a:pt x="526" y="110"/>
                  </a:cubicBezTo>
                  <a:lnTo>
                    <a:pt x="522" y="117"/>
                  </a:lnTo>
                  <a:lnTo>
                    <a:pt x="515" y="145"/>
                  </a:lnTo>
                  <a:lnTo>
                    <a:pt x="508" y="162"/>
                  </a:lnTo>
                  <a:lnTo>
                    <a:pt x="501" y="183"/>
                  </a:lnTo>
                  <a:lnTo>
                    <a:pt x="494" y="204"/>
                  </a:lnTo>
                  <a:lnTo>
                    <a:pt x="487" y="222"/>
                  </a:lnTo>
                  <a:cubicBezTo>
                    <a:pt x="487" y="229"/>
                    <a:pt x="484" y="236"/>
                    <a:pt x="484" y="243"/>
                  </a:cubicBezTo>
                  <a:cubicBezTo>
                    <a:pt x="480" y="250"/>
                    <a:pt x="480" y="253"/>
                    <a:pt x="480" y="260"/>
                  </a:cubicBezTo>
                  <a:cubicBezTo>
                    <a:pt x="477" y="264"/>
                    <a:pt x="477" y="271"/>
                    <a:pt x="473" y="278"/>
                  </a:cubicBezTo>
                  <a:cubicBezTo>
                    <a:pt x="473" y="285"/>
                    <a:pt x="473" y="288"/>
                    <a:pt x="473" y="292"/>
                  </a:cubicBezTo>
                  <a:cubicBezTo>
                    <a:pt x="470" y="295"/>
                    <a:pt x="473" y="306"/>
                    <a:pt x="473" y="313"/>
                  </a:cubicBezTo>
                  <a:lnTo>
                    <a:pt x="473" y="323"/>
                  </a:lnTo>
                  <a:cubicBezTo>
                    <a:pt x="473" y="330"/>
                    <a:pt x="473" y="337"/>
                    <a:pt x="473" y="341"/>
                  </a:cubicBezTo>
                  <a:lnTo>
                    <a:pt x="473" y="348"/>
                  </a:lnTo>
                  <a:cubicBezTo>
                    <a:pt x="473" y="355"/>
                    <a:pt x="473" y="362"/>
                    <a:pt x="477" y="369"/>
                  </a:cubicBezTo>
                  <a:cubicBezTo>
                    <a:pt x="501" y="415"/>
                    <a:pt x="512" y="467"/>
                    <a:pt x="498" y="516"/>
                  </a:cubicBezTo>
                  <a:cubicBezTo>
                    <a:pt x="494" y="534"/>
                    <a:pt x="491" y="548"/>
                    <a:pt x="484" y="562"/>
                  </a:cubicBezTo>
                  <a:cubicBezTo>
                    <a:pt x="417" y="681"/>
                    <a:pt x="242" y="712"/>
                    <a:pt x="172" y="723"/>
                  </a:cubicBezTo>
                  <a:cubicBezTo>
                    <a:pt x="127" y="726"/>
                    <a:pt x="106" y="838"/>
                    <a:pt x="88" y="926"/>
                  </a:cubicBezTo>
                  <a:cubicBezTo>
                    <a:pt x="71" y="1017"/>
                    <a:pt x="50" y="1111"/>
                    <a:pt x="1" y="1167"/>
                  </a:cubicBezTo>
                  <a:cubicBezTo>
                    <a:pt x="18" y="1202"/>
                    <a:pt x="109" y="1283"/>
                    <a:pt x="172" y="1342"/>
                  </a:cubicBezTo>
                  <a:cubicBezTo>
                    <a:pt x="288" y="1444"/>
                    <a:pt x="417" y="1559"/>
                    <a:pt x="459" y="1678"/>
                  </a:cubicBezTo>
                  <a:lnTo>
                    <a:pt x="470" y="1696"/>
                  </a:lnTo>
                  <a:lnTo>
                    <a:pt x="470" y="1699"/>
                  </a:lnTo>
                  <a:lnTo>
                    <a:pt x="477" y="1717"/>
                  </a:lnTo>
                  <a:lnTo>
                    <a:pt x="477" y="1724"/>
                  </a:lnTo>
                  <a:lnTo>
                    <a:pt x="487" y="1741"/>
                  </a:lnTo>
                  <a:lnTo>
                    <a:pt x="491" y="1752"/>
                  </a:lnTo>
                  <a:lnTo>
                    <a:pt x="498" y="1769"/>
                  </a:lnTo>
                  <a:lnTo>
                    <a:pt x="505" y="1780"/>
                  </a:lnTo>
                  <a:lnTo>
                    <a:pt x="512" y="1801"/>
                  </a:lnTo>
                  <a:lnTo>
                    <a:pt x="519" y="1811"/>
                  </a:lnTo>
                  <a:lnTo>
                    <a:pt x="529" y="1832"/>
                  </a:lnTo>
                  <a:lnTo>
                    <a:pt x="536" y="1846"/>
                  </a:lnTo>
                  <a:lnTo>
                    <a:pt x="547" y="1867"/>
                  </a:lnTo>
                  <a:lnTo>
                    <a:pt x="554" y="1881"/>
                  </a:lnTo>
                  <a:lnTo>
                    <a:pt x="564" y="1902"/>
                  </a:lnTo>
                  <a:lnTo>
                    <a:pt x="575" y="1920"/>
                  </a:lnTo>
                  <a:lnTo>
                    <a:pt x="585" y="1941"/>
                  </a:lnTo>
                  <a:lnTo>
                    <a:pt x="596" y="1962"/>
                  </a:lnTo>
                  <a:lnTo>
                    <a:pt x="606" y="1979"/>
                  </a:lnTo>
                  <a:lnTo>
                    <a:pt x="620" y="2004"/>
                  </a:lnTo>
                  <a:lnTo>
                    <a:pt x="631" y="2021"/>
                  </a:lnTo>
                  <a:lnTo>
                    <a:pt x="645" y="2053"/>
                  </a:lnTo>
                  <a:lnTo>
                    <a:pt x="655" y="2067"/>
                  </a:lnTo>
                  <a:lnTo>
                    <a:pt x="673" y="2102"/>
                  </a:lnTo>
                  <a:lnTo>
                    <a:pt x="680" y="2112"/>
                  </a:lnTo>
                  <a:lnTo>
                    <a:pt x="701" y="2151"/>
                  </a:lnTo>
                  <a:lnTo>
                    <a:pt x="708" y="2158"/>
                  </a:lnTo>
                  <a:lnTo>
                    <a:pt x="732" y="2203"/>
                  </a:lnTo>
                  <a:lnTo>
                    <a:pt x="736" y="2210"/>
                  </a:lnTo>
                  <a:lnTo>
                    <a:pt x="760" y="2256"/>
                  </a:lnTo>
                  <a:cubicBezTo>
                    <a:pt x="806" y="2270"/>
                    <a:pt x="855" y="2277"/>
                    <a:pt x="900" y="2280"/>
                  </a:cubicBezTo>
                  <a:lnTo>
                    <a:pt x="928" y="2266"/>
                  </a:lnTo>
                  <a:lnTo>
                    <a:pt x="970" y="2266"/>
                  </a:lnTo>
                  <a:cubicBezTo>
                    <a:pt x="974" y="2266"/>
                    <a:pt x="981" y="2263"/>
                    <a:pt x="988" y="2259"/>
                  </a:cubicBezTo>
                  <a:cubicBezTo>
                    <a:pt x="995" y="2256"/>
                    <a:pt x="1002" y="2249"/>
                    <a:pt x="1009" y="2242"/>
                  </a:cubicBezTo>
                  <a:cubicBezTo>
                    <a:pt x="1026" y="2207"/>
                    <a:pt x="1037" y="2165"/>
                    <a:pt x="1040" y="2126"/>
                  </a:cubicBezTo>
                  <a:cubicBezTo>
                    <a:pt x="1054" y="2043"/>
                    <a:pt x="1073" y="1905"/>
                    <a:pt x="1231" y="1905"/>
                  </a:cubicBezTo>
                  <a:cubicBezTo>
                    <a:pt x="1238" y="1905"/>
                    <a:pt x="1246" y="1905"/>
                    <a:pt x="1254" y="1906"/>
                  </a:cubicBezTo>
                  <a:cubicBezTo>
                    <a:pt x="1267" y="1906"/>
                    <a:pt x="1281" y="1907"/>
                    <a:pt x="1294" y="1907"/>
                  </a:cubicBezTo>
                  <a:cubicBezTo>
                    <a:pt x="1362" y="1907"/>
                    <a:pt x="1432" y="1899"/>
                    <a:pt x="1499" y="1885"/>
                  </a:cubicBezTo>
                  <a:cubicBezTo>
                    <a:pt x="1541" y="1881"/>
                    <a:pt x="1583" y="1874"/>
                    <a:pt x="1621" y="1871"/>
                  </a:cubicBezTo>
                  <a:lnTo>
                    <a:pt x="1625" y="1871"/>
                  </a:lnTo>
                  <a:lnTo>
                    <a:pt x="1653" y="1867"/>
                  </a:lnTo>
                  <a:lnTo>
                    <a:pt x="1776" y="1867"/>
                  </a:lnTo>
                  <a:lnTo>
                    <a:pt x="1790" y="1871"/>
                  </a:lnTo>
                  <a:lnTo>
                    <a:pt x="1800" y="1874"/>
                  </a:lnTo>
                  <a:lnTo>
                    <a:pt x="1814" y="1878"/>
                  </a:lnTo>
                  <a:lnTo>
                    <a:pt x="1825" y="1881"/>
                  </a:lnTo>
                  <a:lnTo>
                    <a:pt x="1835" y="1885"/>
                  </a:lnTo>
                  <a:lnTo>
                    <a:pt x="1846" y="1892"/>
                  </a:lnTo>
                  <a:lnTo>
                    <a:pt x="1856" y="1895"/>
                  </a:lnTo>
                  <a:lnTo>
                    <a:pt x="1867" y="1902"/>
                  </a:lnTo>
                  <a:lnTo>
                    <a:pt x="1877" y="1909"/>
                  </a:lnTo>
                  <a:lnTo>
                    <a:pt x="1884" y="1920"/>
                  </a:lnTo>
                  <a:lnTo>
                    <a:pt x="1895" y="1927"/>
                  </a:lnTo>
                  <a:lnTo>
                    <a:pt x="1902" y="1937"/>
                  </a:lnTo>
                  <a:lnTo>
                    <a:pt x="1905" y="1944"/>
                  </a:lnTo>
                  <a:lnTo>
                    <a:pt x="1937" y="1895"/>
                  </a:lnTo>
                  <a:lnTo>
                    <a:pt x="1951" y="1874"/>
                  </a:lnTo>
                  <a:lnTo>
                    <a:pt x="1958" y="1867"/>
                  </a:lnTo>
                  <a:lnTo>
                    <a:pt x="1968" y="1846"/>
                  </a:lnTo>
                  <a:lnTo>
                    <a:pt x="1972" y="1839"/>
                  </a:lnTo>
                  <a:lnTo>
                    <a:pt x="1986" y="1822"/>
                  </a:lnTo>
                  <a:lnTo>
                    <a:pt x="2003" y="1790"/>
                  </a:lnTo>
                  <a:lnTo>
                    <a:pt x="2007" y="1783"/>
                  </a:lnTo>
                  <a:lnTo>
                    <a:pt x="2010" y="1776"/>
                  </a:lnTo>
                  <a:cubicBezTo>
                    <a:pt x="2038" y="1720"/>
                    <a:pt x="2045" y="1332"/>
                    <a:pt x="1951" y="1104"/>
                  </a:cubicBezTo>
                  <a:cubicBezTo>
                    <a:pt x="1877" y="912"/>
                    <a:pt x="1888" y="698"/>
                    <a:pt x="1972" y="509"/>
                  </a:cubicBezTo>
                  <a:cubicBezTo>
                    <a:pt x="1993" y="460"/>
                    <a:pt x="2024" y="418"/>
                    <a:pt x="2063" y="383"/>
                  </a:cubicBezTo>
                  <a:lnTo>
                    <a:pt x="2063" y="380"/>
                  </a:lnTo>
                  <a:lnTo>
                    <a:pt x="2063" y="376"/>
                  </a:lnTo>
                  <a:lnTo>
                    <a:pt x="2063" y="373"/>
                  </a:lnTo>
                  <a:lnTo>
                    <a:pt x="2063" y="369"/>
                  </a:lnTo>
                  <a:lnTo>
                    <a:pt x="2063" y="366"/>
                  </a:lnTo>
                  <a:lnTo>
                    <a:pt x="2063" y="362"/>
                  </a:lnTo>
                  <a:lnTo>
                    <a:pt x="2063" y="358"/>
                  </a:lnTo>
                  <a:lnTo>
                    <a:pt x="2066" y="351"/>
                  </a:lnTo>
                  <a:lnTo>
                    <a:pt x="2066" y="348"/>
                  </a:lnTo>
                  <a:lnTo>
                    <a:pt x="2070" y="341"/>
                  </a:lnTo>
                  <a:lnTo>
                    <a:pt x="2070" y="337"/>
                  </a:lnTo>
                  <a:lnTo>
                    <a:pt x="2077" y="320"/>
                  </a:lnTo>
                  <a:lnTo>
                    <a:pt x="2080" y="306"/>
                  </a:lnTo>
                  <a:lnTo>
                    <a:pt x="2084" y="299"/>
                  </a:lnTo>
                  <a:lnTo>
                    <a:pt x="2087" y="285"/>
                  </a:lnTo>
                  <a:lnTo>
                    <a:pt x="2091" y="278"/>
                  </a:lnTo>
                  <a:lnTo>
                    <a:pt x="2094" y="264"/>
                  </a:lnTo>
                  <a:lnTo>
                    <a:pt x="2098" y="253"/>
                  </a:lnTo>
                  <a:lnTo>
                    <a:pt x="2101" y="243"/>
                  </a:lnTo>
                  <a:lnTo>
                    <a:pt x="2105" y="229"/>
                  </a:lnTo>
                  <a:lnTo>
                    <a:pt x="2108" y="215"/>
                  </a:lnTo>
                  <a:lnTo>
                    <a:pt x="2115" y="201"/>
                  </a:lnTo>
                  <a:lnTo>
                    <a:pt x="2115" y="197"/>
                  </a:lnTo>
                  <a:cubicBezTo>
                    <a:pt x="1964" y="140"/>
                    <a:pt x="1829" y="96"/>
                    <a:pt x="1712" y="96"/>
                  </a:cubicBezTo>
                  <a:cubicBezTo>
                    <a:pt x="1693" y="96"/>
                    <a:pt x="1674" y="97"/>
                    <a:pt x="1656" y="99"/>
                  </a:cubicBezTo>
                  <a:cubicBezTo>
                    <a:pt x="1579" y="110"/>
                    <a:pt x="1499" y="124"/>
                    <a:pt x="1422" y="141"/>
                  </a:cubicBezTo>
                  <a:cubicBezTo>
                    <a:pt x="1316" y="165"/>
                    <a:pt x="1212" y="188"/>
                    <a:pt x="1121" y="188"/>
                  </a:cubicBezTo>
                  <a:cubicBezTo>
                    <a:pt x="1025" y="188"/>
                    <a:pt x="944" y="163"/>
                    <a:pt x="890" y="85"/>
                  </a:cubicBezTo>
                  <a:cubicBezTo>
                    <a:pt x="865" y="43"/>
                    <a:pt x="823" y="12"/>
                    <a:pt x="774" y="1"/>
                  </a:cubicBezTo>
                  <a:cubicBezTo>
                    <a:pt x="769" y="1"/>
                    <a:pt x="764" y="0"/>
                    <a:pt x="75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57" name="Google Shape;5671;p79">
              <a:extLst>
                <a:ext uri="{8D44FCC3-BAA4-49EF-A001-ABE013CFEED9}">
                  <a16:creationId xmlns:a16="http://schemas.microsoft.com/office/drawing/2010/main" id="{AB3DB6AF-D8BC-4877-AA25-E330671F6F8A}"/>
                </a:ext>
              </a:extLst>
            </p:cNvPr>
            <p:cNvSpPr/>
            <p:nvPr/>
          </p:nvSpPr>
          <p:spPr>
            <a:xfrm rot="0">
              <a:off x="1636321" y="2024163"/>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58" name="Google Shape;5672;p79">
              <a:extLst>
                <a:ext uri="{1DE2C38C-FFB2-4951-ADDF-98581DFE4A45}">
                  <a16:creationId xmlns:a16="http://schemas.microsoft.com/office/drawing/2010/main" id="{A746288B-F2B7-43AC-9E01-D40BA2A9DDA9}"/>
                </a:ext>
              </a:extLst>
            </p:cNvPr>
            <p:cNvSpPr/>
            <p:nvPr/>
          </p:nvSpPr>
          <p:spPr>
            <a:xfrm rot="0">
              <a:off x="1639185" y="2024448"/>
              <a:ext cx="149" cy="68"/>
            </a:xfrm>
            <a:custGeom>
              <a:avLst/>
              <a:gdLst/>
              <a:ahLst/>
              <a:cxnLst/>
              <a:rect b="b" l="0" r="r" t="0"/>
              <a:pathLst>
                <a:path h="5" w="11">
                  <a:moveTo>
                    <a:pt x="11"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59" name="Google Shape;5673;p79">
              <a:extLst>
                <a:ext uri="{DE38FC67-A4D1-471F-88EA-368F697D5FAE}">
                  <a16:creationId xmlns:a16="http://schemas.microsoft.com/office/drawing/2010/main" id="{29639B64-7E3B-4D47-9283-AB02D648A29B}"/>
                </a:ext>
              </a:extLst>
            </p:cNvPr>
            <p:cNvSpPr/>
            <p:nvPr/>
          </p:nvSpPr>
          <p:spPr>
            <a:xfrm rot="0">
              <a:off x="1636796" y="2024163"/>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60" name="Google Shape;5674;p79">
              <a:extLst>
                <a:ext uri="{D0E4D5CF-3E11-497B-B8C4-B411D7C828C2}">
                  <a16:creationId xmlns:a16="http://schemas.microsoft.com/office/drawing/2010/main" id="{C2108122-BCEF-4680-9BEB-D5B99C4CD260}"/>
                </a:ext>
              </a:extLst>
            </p:cNvPr>
            <p:cNvSpPr/>
            <p:nvPr/>
          </p:nvSpPr>
          <p:spPr>
            <a:xfrm rot="0">
              <a:off x="1638900" y="2024311"/>
              <a:ext cx="149" cy="109"/>
            </a:xfrm>
            <a:custGeom>
              <a:avLst/>
              <a:gdLst/>
              <a:ahLst/>
              <a:cxnLst/>
              <a:rect b="b" l="0" r="r" t="0"/>
              <a:pathLst>
                <a:path h="8" w="11">
                  <a:moveTo>
                    <a:pt x="11"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61" name="Google Shape;5675;p79">
              <a:extLst>
                <a:ext uri="{4E92B7EA-41C7-4CC9-B1A0-2F6840D68B0A}">
                  <a16:creationId xmlns:a16="http://schemas.microsoft.com/office/drawing/2010/main" id="{8D51A00C-BA99-4BB7-B647-3C016A2410F4}"/>
                </a:ext>
              </a:extLst>
            </p:cNvPr>
            <p:cNvSpPr/>
            <p:nvPr/>
          </p:nvSpPr>
          <p:spPr>
            <a:xfrm rot="0">
              <a:off x="1626871" y="2029634"/>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62" name="Google Shape;5676;p79">
              <a:extLst>
                <a:ext uri="{F44F6B81-9156-474E-90DA-E1B33330D0B2}">
                  <a16:creationId xmlns:a16="http://schemas.microsoft.com/office/drawing/2010/main" id="{A4B6AE26-0C4D-4FA9-B378-A4C0AA0DBDD1}"/>
                </a:ext>
              </a:extLst>
            </p:cNvPr>
            <p:cNvSpPr/>
            <p:nvPr/>
          </p:nvSpPr>
          <p:spPr>
            <a:xfrm rot="0">
              <a:off x="1639471" y="2024598"/>
              <a:ext cx="149" cy="109"/>
            </a:xfrm>
            <a:custGeom>
              <a:avLst/>
              <a:gdLst/>
              <a:ahLst/>
              <a:cxnLst/>
              <a:rect b="b" l="0" r="r" t="0"/>
              <a:pathLst>
                <a:path h="8" w="11">
                  <a:moveTo>
                    <a:pt x="11"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63" name="Google Shape;5677;p79">
              <a:extLst>
                <a:ext uri="{BD4B129F-6E10-4508-AFE4-7C04489483A0}">
                  <a16:creationId xmlns:a16="http://schemas.microsoft.com/office/drawing/2010/main" id="{088F2AD7-8F1E-4782-A8C1-8173A9D7BBF9}"/>
                </a:ext>
              </a:extLst>
            </p:cNvPr>
            <p:cNvSpPr/>
            <p:nvPr/>
          </p:nvSpPr>
          <p:spPr>
            <a:xfrm rot="0">
              <a:off x="1627441" y="2029254"/>
              <a:ext cx="530" cy="339"/>
            </a:xfrm>
            <a:custGeom>
              <a:avLst/>
              <a:gdLst/>
              <a:ahLst/>
              <a:cxnLst/>
              <a:rect b="b" l="0" r="r" t="0"/>
              <a:pathLst>
                <a:path h="25" w="39">
                  <a:moveTo>
                    <a:pt x="0" y="25"/>
                  </a:moveTo>
                  <a:cubicBezTo>
                    <a:pt x="4" y="25"/>
                    <a:pt x="11" y="21"/>
                    <a:pt x="18" y="18"/>
                  </a:cubicBezTo>
                  <a:cubicBezTo>
                    <a:pt x="25" y="14"/>
                    <a:pt x="32" y="7"/>
                    <a:pt x="39" y="0"/>
                  </a:cubicBezTo>
                  <a:cubicBezTo>
                    <a:pt x="32" y="7"/>
                    <a:pt x="25" y="14"/>
                    <a:pt x="18" y="18"/>
                  </a:cubicBezTo>
                  <a:cubicBezTo>
                    <a:pt x="11" y="21"/>
                    <a:pt x="4" y="25"/>
                    <a:pt x="0"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64" name="Google Shape;5678;p79">
              <a:extLst>
                <a:ext uri="{59C8FB79-3B94-4AA8-992D-A4376743805A}">
                  <a16:creationId xmlns:a16="http://schemas.microsoft.com/office/drawing/2010/main" id="{BE92C213-4040-4695-8A71-30D01468F2BE}"/>
                </a:ext>
              </a:extLst>
            </p:cNvPr>
            <p:cNvSpPr/>
            <p:nvPr/>
          </p:nvSpPr>
          <p:spPr>
            <a:xfrm rot="0">
              <a:off x="1627155" y="2029579"/>
              <a:ext cx="109" cy="14"/>
            </a:xfrm>
            <a:custGeom>
              <a:avLst/>
              <a:gdLst/>
              <a:ahLst/>
              <a:cxnLst/>
              <a:rect b="b" l="0" r="r" t="0"/>
              <a:pathLst>
                <a:path h="1" w="8">
                  <a:moveTo>
                    <a:pt x="7"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65" name="Google Shape;5679;p79">
              <a:extLst>
                <a:ext uri="{A3EECC65-A3DA-4E30-A618-59F56240866A}">
                  <a16:creationId xmlns:a16="http://schemas.microsoft.com/office/drawing/2010/main" id="{1F07FB8E-3C73-4BA6-8AAB-F3B9BC36FE7C}"/>
                </a:ext>
              </a:extLst>
            </p:cNvPr>
            <p:cNvSpPr/>
            <p:nvPr/>
          </p:nvSpPr>
          <p:spPr>
            <a:xfrm rot="0">
              <a:off x="1638561" y="2024257"/>
              <a:ext cx="163" cy="68"/>
            </a:xfrm>
            <a:custGeom>
              <a:avLst/>
              <a:gdLst/>
              <a:ahLst/>
              <a:cxnLst/>
              <a:rect b="b" l="0" r="r" t="0"/>
              <a:pathLst>
                <a:path h="5" w="12">
                  <a:moveTo>
                    <a:pt x="11"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66" name="Google Shape;5680;p79">
              <a:extLst>
                <a:ext uri="{3B6E67D2-F180-49EA-9B0A-DC171F14C031}">
                  <a16:creationId xmlns:a16="http://schemas.microsoft.com/office/drawing/2010/main" id="{AF1DCE06-D2D4-4D83-A31F-2BEDD06FEB79}"/>
                </a:ext>
              </a:extLst>
            </p:cNvPr>
            <p:cNvSpPr/>
            <p:nvPr/>
          </p:nvSpPr>
          <p:spPr>
            <a:xfrm rot="0">
              <a:off x="1637475" y="2024122"/>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67" name="Google Shape;5681;p79">
              <a:extLst>
                <a:ext uri="{5A128FC8-C307-4E7C-BDCF-F11D4A92068B}">
                  <a16:creationId xmlns:a16="http://schemas.microsoft.com/office/drawing/2010/main" id="{F5C86FDB-8F34-460A-9569-CAD57BD56004}"/>
                </a:ext>
              </a:extLst>
            </p:cNvPr>
            <p:cNvSpPr/>
            <p:nvPr/>
          </p:nvSpPr>
          <p:spPr>
            <a:xfrm rot="0">
              <a:off x="1637230" y="2024122"/>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68" name="Google Shape;5682;p79">
              <a:extLst>
                <a:ext uri="{D2364E83-5837-4382-BB2A-8744918B8E86}">
                  <a16:creationId xmlns:a16="http://schemas.microsoft.com/office/drawing/2010/main" id="{16278285-A739-488E-BE54-EC96ECABF122}"/>
                </a:ext>
              </a:extLst>
            </p:cNvPr>
            <p:cNvSpPr/>
            <p:nvPr/>
          </p:nvSpPr>
          <p:spPr>
            <a:xfrm rot="0">
              <a:off x="1638235" y="2024216"/>
              <a:ext cx="149" cy="14"/>
            </a:xfrm>
            <a:custGeom>
              <a:avLst/>
              <a:gdLst/>
              <a:ahLst/>
              <a:cxnLst/>
              <a:rect b="b" l="0" r="r" t="0"/>
              <a:pathLst>
                <a:path h="1" w="11">
                  <a:moveTo>
                    <a:pt x="11"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69" name="Google Shape;5683;p79">
              <a:extLst>
                <a:ext uri="{D8E1259C-34DD-41DD-8F3B-7AB40447ECB2}">
                  <a16:creationId xmlns:a16="http://schemas.microsoft.com/office/drawing/2010/main" id="{28A3D26F-F2AF-4707-BB8C-8D42551E577B}"/>
                </a:ext>
              </a:extLst>
            </p:cNvPr>
            <p:cNvSpPr/>
            <p:nvPr/>
          </p:nvSpPr>
          <p:spPr>
            <a:xfrm rot="0">
              <a:off x="1639756" y="2024787"/>
              <a:ext cx="109" cy="109"/>
            </a:xfrm>
            <a:custGeom>
              <a:avLst/>
              <a:gdLst/>
              <a:ahLst/>
              <a:cxnLst/>
              <a:rect b="b" l="0" r="r" t="0"/>
              <a:pathLst>
                <a:path h="8" w="8">
                  <a:moveTo>
                    <a:pt x="0" y="0"/>
                  </a:moveTo>
                  <a:lnTo>
                    <a:pt x="7"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70" name="Google Shape;5684;p79">
              <a:extLst>
                <a:ext uri="{734D9852-A541-4B2D-8051-6DFF95E3B447}">
                  <a16:creationId xmlns:a16="http://schemas.microsoft.com/office/drawing/2010/main" id="{83C21DB0-A94B-4F5B-A0E6-A4922E030302}"/>
                </a:ext>
              </a:extLst>
            </p:cNvPr>
            <p:cNvSpPr/>
            <p:nvPr/>
          </p:nvSpPr>
          <p:spPr>
            <a:xfrm rot="0">
              <a:off x="1637855" y="2024163"/>
              <a:ext cx="149" cy="14"/>
            </a:xfrm>
            <a:custGeom>
              <a:avLst/>
              <a:gdLst/>
              <a:ahLst/>
              <a:cxnLst/>
              <a:rect b="b" l="0" r="r" t="0"/>
              <a:pathLst>
                <a:path h="1" w="11">
                  <a:moveTo>
                    <a:pt x="11"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71" name="Google Shape;5685;p79">
              <a:extLst>
                <a:ext uri="{6A2D7BB5-1D93-4CB1-B083-8D9B96BC4030}">
                  <a16:creationId xmlns:a16="http://schemas.microsoft.com/office/drawing/2010/main" id="{EE54C6EB-865D-42D7-8E93-FB27C0BFA9E6}"/>
                </a:ext>
              </a:extLst>
            </p:cNvPr>
            <p:cNvSpPr/>
            <p:nvPr/>
          </p:nvSpPr>
          <p:spPr>
            <a:xfrm rot="0">
              <a:off x="1639946" y="2025018"/>
              <a:ext cx="149" cy="163"/>
            </a:xfrm>
            <a:custGeom>
              <a:avLst/>
              <a:gdLst/>
              <a:ahLst/>
              <a:cxnLst/>
              <a:rect b="b" l="0" r="r" t="0"/>
              <a:pathLst>
                <a:path h="12" w="11">
                  <a:moveTo>
                    <a:pt x="11" y="1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72" name="Google Shape;5686;p79">
              <a:extLst>
                <a:ext uri="{B5A544D1-A6AC-4AF2-9631-326C49B83B30}">
                  <a16:creationId xmlns:a16="http://schemas.microsoft.com/office/drawing/2010/main" id="{5AB9ADA9-B3B5-436F-BF93-CF5B8870F003}"/>
                </a:ext>
              </a:extLst>
            </p:cNvPr>
            <p:cNvSpPr/>
            <p:nvPr/>
          </p:nvSpPr>
          <p:spPr>
            <a:xfrm rot="0">
              <a:off x="1589940" y="1981909"/>
              <a:ext cx="32613" cy="51690"/>
            </a:xfrm>
            <a:custGeom>
              <a:avLst/>
              <a:gdLst/>
              <a:ahLst/>
              <a:cxnLst/>
              <a:rect b="b" l="0" r="r" t="0"/>
              <a:pathLst>
                <a:path h="3807" w="2402">
                  <a:moveTo>
                    <a:pt x="791" y="1"/>
                  </a:moveTo>
                  <a:cubicBezTo>
                    <a:pt x="784" y="15"/>
                    <a:pt x="774" y="32"/>
                    <a:pt x="767" y="43"/>
                  </a:cubicBezTo>
                  <a:lnTo>
                    <a:pt x="756" y="57"/>
                  </a:lnTo>
                  <a:lnTo>
                    <a:pt x="739" y="85"/>
                  </a:lnTo>
                  <a:lnTo>
                    <a:pt x="728" y="99"/>
                  </a:lnTo>
                  <a:lnTo>
                    <a:pt x="711" y="123"/>
                  </a:lnTo>
                  <a:lnTo>
                    <a:pt x="700" y="137"/>
                  </a:lnTo>
                  <a:lnTo>
                    <a:pt x="683" y="158"/>
                  </a:lnTo>
                  <a:lnTo>
                    <a:pt x="672" y="169"/>
                  </a:lnTo>
                  <a:lnTo>
                    <a:pt x="655" y="186"/>
                  </a:lnTo>
                  <a:lnTo>
                    <a:pt x="644" y="197"/>
                  </a:lnTo>
                  <a:lnTo>
                    <a:pt x="627" y="211"/>
                  </a:lnTo>
                  <a:lnTo>
                    <a:pt x="620" y="218"/>
                  </a:lnTo>
                  <a:cubicBezTo>
                    <a:pt x="613" y="225"/>
                    <a:pt x="602" y="228"/>
                    <a:pt x="595" y="235"/>
                  </a:cubicBezTo>
                  <a:cubicBezTo>
                    <a:pt x="553" y="260"/>
                    <a:pt x="518" y="288"/>
                    <a:pt x="483" y="323"/>
                  </a:cubicBezTo>
                  <a:cubicBezTo>
                    <a:pt x="462" y="344"/>
                    <a:pt x="441" y="368"/>
                    <a:pt x="420" y="393"/>
                  </a:cubicBezTo>
                  <a:cubicBezTo>
                    <a:pt x="413" y="407"/>
                    <a:pt x="403" y="421"/>
                    <a:pt x="396" y="438"/>
                  </a:cubicBezTo>
                  <a:cubicBezTo>
                    <a:pt x="389" y="449"/>
                    <a:pt x="385" y="463"/>
                    <a:pt x="385" y="477"/>
                  </a:cubicBezTo>
                  <a:cubicBezTo>
                    <a:pt x="385" y="484"/>
                    <a:pt x="385" y="487"/>
                    <a:pt x="399" y="494"/>
                  </a:cubicBezTo>
                  <a:cubicBezTo>
                    <a:pt x="501" y="554"/>
                    <a:pt x="557" y="659"/>
                    <a:pt x="536" y="753"/>
                  </a:cubicBezTo>
                  <a:cubicBezTo>
                    <a:pt x="525" y="795"/>
                    <a:pt x="483" y="900"/>
                    <a:pt x="294" y="914"/>
                  </a:cubicBezTo>
                  <a:cubicBezTo>
                    <a:pt x="196" y="921"/>
                    <a:pt x="133" y="939"/>
                    <a:pt x="109" y="970"/>
                  </a:cubicBezTo>
                  <a:cubicBezTo>
                    <a:pt x="91" y="995"/>
                    <a:pt x="88" y="1030"/>
                    <a:pt x="98" y="1093"/>
                  </a:cubicBezTo>
                  <a:cubicBezTo>
                    <a:pt x="105" y="1166"/>
                    <a:pt x="81" y="1236"/>
                    <a:pt x="32" y="1289"/>
                  </a:cubicBezTo>
                  <a:cubicBezTo>
                    <a:pt x="18" y="1303"/>
                    <a:pt x="11" y="1317"/>
                    <a:pt x="0" y="1334"/>
                  </a:cubicBezTo>
                  <a:cubicBezTo>
                    <a:pt x="0" y="1334"/>
                    <a:pt x="7" y="1338"/>
                    <a:pt x="14" y="1348"/>
                  </a:cubicBezTo>
                  <a:cubicBezTo>
                    <a:pt x="25" y="1355"/>
                    <a:pt x="32" y="1362"/>
                    <a:pt x="42" y="1369"/>
                  </a:cubicBezTo>
                  <a:lnTo>
                    <a:pt x="49" y="1380"/>
                  </a:lnTo>
                  <a:lnTo>
                    <a:pt x="70" y="1401"/>
                  </a:lnTo>
                  <a:lnTo>
                    <a:pt x="84" y="1418"/>
                  </a:lnTo>
                  <a:lnTo>
                    <a:pt x="109" y="1443"/>
                  </a:lnTo>
                  <a:lnTo>
                    <a:pt x="123" y="1460"/>
                  </a:lnTo>
                  <a:lnTo>
                    <a:pt x="147" y="1492"/>
                  </a:lnTo>
                  <a:lnTo>
                    <a:pt x="165" y="1513"/>
                  </a:lnTo>
                  <a:lnTo>
                    <a:pt x="193" y="1548"/>
                  </a:lnTo>
                  <a:lnTo>
                    <a:pt x="214" y="1572"/>
                  </a:lnTo>
                  <a:lnTo>
                    <a:pt x="245" y="1615"/>
                  </a:lnTo>
                  <a:lnTo>
                    <a:pt x="266" y="1643"/>
                  </a:lnTo>
                  <a:lnTo>
                    <a:pt x="305" y="1692"/>
                  </a:lnTo>
                  <a:lnTo>
                    <a:pt x="322" y="1716"/>
                  </a:lnTo>
                  <a:lnTo>
                    <a:pt x="329" y="1727"/>
                  </a:lnTo>
                  <a:lnTo>
                    <a:pt x="336" y="1723"/>
                  </a:lnTo>
                  <a:lnTo>
                    <a:pt x="343" y="1713"/>
                  </a:lnTo>
                  <a:cubicBezTo>
                    <a:pt x="382" y="1678"/>
                    <a:pt x="434" y="1657"/>
                    <a:pt x="490" y="1657"/>
                  </a:cubicBezTo>
                  <a:lnTo>
                    <a:pt x="497" y="1657"/>
                  </a:lnTo>
                  <a:cubicBezTo>
                    <a:pt x="508" y="1657"/>
                    <a:pt x="522" y="1660"/>
                    <a:pt x="536" y="1660"/>
                  </a:cubicBezTo>
                  <a:cubicBezTo>
                    <a:pt x="658" y="1678"/>
                    <a:pt x="700" y="1762"/>
                    <a:pt x="714" y="1842"/>
                  </a:cubicBezTo>
                  <a:cubicBezTo>
                    <a:pt x="718" y="1860"/>
                    <a:pt x="721" y="1874"/>
                    <a:pt x="721" y="1888"/>
                  </a:cubicBezTo>
                  <a:cubicBezTo>
                    <a:pt x="725" y="1909"/>
                    <a:pt x="725" y="1930"/>
                    <a:pt x="725" y="1951"/>
                  </a:cubicBezTo>
                  <a:cubicBezTo>
                    <a:pt x="732" y="2045"/>
                    <a:pt x="739" y="2105"/>
                    <a:pt x="784" y="2126"/>
                  </a:cubicBezTo>
                  <a:cubicBezTo>
                    <a:pt x="886" y="2175"/>
                    <a:pt x="952" y="2273"/>
                    <a:pt x="963" y="2388"/>
                  </a:cubicBezTo>
                  <a:cubicBezTo>
                    <a:pt x="977" y="2504"/>
                    <a:pt x="935" y="2619"/>
                    <a:pt x="844" y="2696"/>
                  </a:cubicBezTo>
                  <a:cubicBezTo>
                    <a:pt x="840" y="2700"/>
                    <a:pt x="837" y="2703"/>
                    <a:pt x="833" y="2707"/>
                  </a:cubicBezTo>
                  <a:cubicBezTo>
                    <a:pt x="795" y="2766"/>
                    <a:pt x="774" y="2840"/>
                    <a:pt x="770" y="2913"/>
                  </a:cubicBezTo>
                  <a:cubicBezTo>
                    <a:pt x="753" y="3102"/>
                    <a:pt x="795" y="3375"/>
                    <a:pt x="970" y="3568"/>
                  </a:cubicBezTo>
                  <a:cubicBezTo>
                    <a:pt x="1159" y="3778"/>
                    <a:pt x="1299" y="3806"/>
                    <a:pt x="1365" y="3806"/>
                  </a:cubicBezTo>
                  <a:cubicBezTo>
                    <a:pt x="1401" y="3806"/>
                    <a:pt x="1436" y="3792"/>
                    <a:pt x="1460" y="3768"/>
                  </a:cubicBezTo>
                  <a:cubicBezTo>
                    <a:pt x="1506" y="3712"/>
                    <a:pt x="1586" y="3705"/>
                    <a:pt x="1660" y="3698"/>
                  </a:cubicBezTo>
                  <a:cubicBezTo>
                    <a:pt x="1737" y="3694"/>
                    <a:pt x="1796" y="3687"/>
                    <a:pt x="1814" y="3648"/>
                  </a:cubicBezTo>
                  <a:cubicBezTo>
                    <a:pt x="1838" y="3591"/>
                    <a:pt x="1897" y="3551"/>
                    <a:pt x="1958" y="3551"/>
                  </a:cubicBezTo>
                  <a:cubicBezTo>
                    <a:pt x="1967" y="3551"/>
                    <a:pt x="1976" y="3552"/>
                    <a:pt x="1985" y="3554"/>
                  </a:cubicBezTo>
                  <a:cubicBezTo>
                    <a:pt x="1991" y="3555"/>
                    <a:pt x="1997" y="3555"/>
                    <a:pt x="2003" y="3555"/>
                  </a:cubicBezTo>
                  <a:cubicBezTo>
                    <a:pt x="2042" y="3555"/>
                    <a:pt x="2079" y="3535"/>
                    <a:pt x="2101" y="3501"/>
                  </a:cubicBezTo>
                  <a:cubicBezTo>
                    <a:pt x="2111" y="3494"/>
                    <a:pt x="2118" y="3487"/>
                    <a:pt x="2129" y="3480"/>
                  </a:cubicBezTo>
                  <a:lnTo>
                    <a:pt x="2136" y="3473"/>
                  </a:lnTo>
                  <a:cubicBezTo>
                    <a:pt x="2143" y="3470"/>
                    <a:pt x="2153" y="3463"/>
                    <a:pt x="2160" y="3459"/>
                  </a:cubicBezTo>
                  <a:lnTo>
                    <a:pt x="2164" y="3456"/>
                  </a:lnTo>
                  <a:cubicBezTo>
                    <a:pt x="2174" y="3452"/>
                    <a:pt x="2185" y="3449"/>
                    <a:pt x="2195" y="3445"/>
                  </a:cubicBezTo>
                  <a:lnTo>
                    <a:pt x="2206" y="3442"/>
                  </a:lnTo>
                  <a:lnTo>
                    <a:pt x="2230" y="3438"/>
                  </a:lnTo>
                  <a:lnTo>
                    <a:pt x="2237" y="3438"/>
                  </a:lnTo>
                  <a:cubicBezTo>
                    <a:pt x="2248" y="3438"/>
                    <a:pt x="2258" y="3438"/>
                    <a:pt x="2269" y="3435"/>
                  </a:cubicBezTo>
                  <a:lnTo>
                    <a:pt x="2335" y="3435"/>
                  </a:lnTo>
                  <a:lnTo>
                    <a:pt x="2381" y="3442"/>
                  </a:lnTo>
                  <a:lnTo>
                    <a:pt x="2388" y="3442"/>
                  </a:lnTo>
                  <a:lnTo>
                    <a:pt x="2402" y="3445"/>
                  </a:lnTo>
                  <a:lnTo>
                    <a:pt x="2395" y="3428"/>
                  </a:lnTo>
                  <a:lnTo>
                    <a:pt x="2370" y="3386"/>
                  </a:lnTo>
                  <a:lnTo>
                    <a:pt x="2360" y="3368"/>
                  </a:lnTo>
                  <a:lnTo>
                    <a:pt x="2328" y="3312"/>
                  </a:lnTo>
                  <a:lnTo>
                    <a:pt x="2318" y="3295"/>
                  </a:lnTo>
                  <a:lnTo>
                    <a:pt x="2290" y="3239"/>
                  </a:lnTo>
                  <a:lnTo>
                    <a:pt x="2286" y="3232"/>
                  </a:lnTo>
                  <a:lnTo>
                    <a:pt x="2255" y="3176"/>
                  </a:lnTo>
                  <a:lnTo>
                    <a:pt x="2248" y="3162"/>
                  </a:lnTo>
                  <a:lnTo>
                    <a:pt x="2220" y="3109"/>
                  </a:lnTo>
                  <a:lnTo>
                    <a:pt x="2216" y="3099"/>
                  </a:lnTo>
                  <a:lnTo>
                    <a:pt x="2195" y="3057"/>
                  </a:lnTo>
                  <a:lnTo>
                    <a:pt x="2192" y="3046"/>
                  </a:lnTo>
                  <a:cubicBezTo>
                    <a:pt x="2181" y="3032"/>
                    <a:pt x="2178" y="3015"/>
                    <a:pt x="2171" y="3004"/>
                  </a:cubicBezTo>
                  <a:lnTo>
                    <a:pt x="2167" y="2994"/>
                  </a:lnTo>
                  <a:cubicBezTo>
                    <a:pt x="2160" y="2980"/>
                    <a:pt x="2153" y="2966"/>
                    <a:pt x="2150" y="2955"/>
                  </a:cubicBezTo>
                  <a:cubicBezTo>
                    <a:pt x="2118" y="2868"/>
                    <a:pt x="2003" y="2763"/>
                    <a:pt x="1898" y="2672"/>
                  </a:cubicBezTo>
                  <a:cubicBezTo>
                    <a:pt x="1775" y="2560"/>
                    <a:pt x="1684" y="2479"/>
                    <a:pt x="1681" y="2399"/>
                  </a:cubicBezTo>
                  <a:cubicBezTo>
                    <a:pt x="1681" y="2367"/>
                    <a:pt x="1691" y="2336"/>
                    <a:pt x="1716" y="2315"/>
                  </a:cubicBezTo>
                  <a:cubicBezTo>
                    <a:pt x="1740" y="2290"/>
                    <a:pt x="1758" y="2206"/>
                    <a:pt x="1772" y="2136"/>
                  </a:cubicBezTo>
                  <a:cubicBezTo>
                    <a:pt x="1800" y="2000"/>
                    <a:pt x="1831" y="1842"/>
                    <a:pt x="1968" y="1825"/>
                  </a:cubicBezTo>
                  <a:cubicBezTo>
                    <a:pt x="2073" y="1814"/>
                    <a:pt x="2157" y="1776"/>
                    <a:pt x="2178" y="1734"/>
                  </a:cubicBezTo>
                  <a:cubicBezTo>
                    <a:pt x="2188" y="1713"/>
                    <a:pt x="2188" y="1685"/>
                    <a:pt x="2174" y="1664"/>
                  </a:cubicBezTo>
                  <a:lnTo>
                    <a:pt x="2174" y="1660"/>
                  </a:lnTo>
                  <a:cubicBezTo>
                    <a:pt x="2167" y="1650"/>
                    <a:pt x="2164" y="1639"/>
                    <a:pt x="2160" y="1629"/>
                  </a:cubicBezTo>
                  <a:cubicBezTo>
                    <a:pt x="2160" y="1622"/>
                    <a:pt x="2160" y="1618"/>
                    <a:pt x="2157" y="1611"/>
                  </a:cubicBezTo>
                  <a:cubicBezTo>
                    <a:pt x="2157" y="1604"/>
                    <a:pt x="2157" y="1597"/>
                    <a:pt x="2153" y="1586"/>
                  </a:cubicBezTo>
                  <a:lnTo>
                    <a:pt x="2153" y="1569"/>
                  </a:lnTo>
                  <a:lnTo>
                    <a:pt x="2153" y="1544"/>
                  </a:lnTo>
                  <a:lnTo>
                    <a:pt x="2153" y="1527"/>
                  </a:lnTo>
                  <a:cubicBezTo>
                    <a:pt x="2153" y="1520"/>
                    <a:pt x="2153" y="1509"/>
                    <a:pt x="2157" y="1502"/>
                  </a:cubicBezTo>
                  <a:cubicBezTo>
                    <a:pt x="2160" y="1492"/>
                    <a:pt x="2160" y="1488"/>
                    <a:pt x="2164" y="1481"/>
                  </a:cubicBezTo>
                  <a:cubicBezTo>
                    <a:pt x="2164" y="1474"/>
                    <a:pt x="2167" y="1464"/>
                    <a:pt x="2167" y="1453"/>
                  </a:cubicBezTo>
                  <a:lnTo>
                    <a:pt x="2174" y="1432"/>
                  </a:lnTo>
                  <a:cubicBezTo>
                    <a:pt x="2178" y="1422"/>
                    <a:pt x="2178" y="1415"/>
                    <a:pt x="2181" y="1404"/>
                  </a:cubicBezTo>
                  <a:lnTo>
                    <a:pt x="2188" y="1383"/>
                  </a:lnTo>
                  <a:lnTo>
                    <a:pt x="2199" y="1352"/>
                  </a:lnTo>
                  <a:lnTo>
                    <a:pt x="2206" y="1331"/>
                  </a:lnTo>
                  <a:lnTo>
                    <a:pt x="2209" y="1324"/>
                  </a:lnTo>
                  <a:cubicBezTo>
                    <a:pt x="2132" y="1278"/>
                    <a:pt x="2055" y="1184"/>
                    <a:pt x="1978" y="1089"/>
                  </a:cubicBezTo>
                  <a:cubicBezTo>
                    <a:pt x="1919" y="1019"/>
                    <a:pt x="1824" y="900"/>
                    <a:pt x="1789" y="897"/>
                  </a:cubicBezTo>
                  <a:cubicBezTo>
                    <a:pt x="1684" y="897"/>
                    <a:pt x="1583" y="851"/>
                    <a:pt x="1516" y="771"/>
                  </a:cubicBezTo>
                  <a:cubicBezTo>
                    <a:pt x="1450" y="694"/>
                    <a:pt x="1425" y="592"/>
                    <a:pt x="1446" y="494"/>
                  </a:cubicBezTo>
                  <a:cubicBezTo>
                    <a:pt x="1457" y="428"/>
                    <a:pt x="1394" y="389"/>
                    <a:pt x="1246" y="316"/>
                  </a:cubicBezTo>
                  <a:cubicBezTo>
                    <a:pt x="1120" y="260"/>
                    <a:pt x="1008" y="183"/>
                    <a:pt x="914" y="88"/>
                  </a:cubicBezTo>
                  <a:cubicBezTo>
                    <a:pt x="879" y="50"/>
                    <a:pt x="837" y="22"/>
                    <a:pt x="79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73" name="Google Shape;5687;p79">
              <a:extLst>
                <a:ext uri="{994D1E13-2818-4259-9BA6-53298EA5DCD3}">
                  <a16:creationId xmlns:a16="http://schemas.microsoft.com/office/drawing/2010/main" id="{A676E500-D8D6-4300-9A0A-BD0BA1082CA2}"/>
                </a:ext>
              </a:extLst>
            </p:cNvPr>
            <p:cNvSpPr/>
            <p:nvPr/>
          </p:nvSpPr>
          <p:spPr>
            <a:xfrm rot="0">
              <a:off x="1596688" y="2004394"/>
              <a:ext cx="584" cy="54"/>
            </a:xfrm>
            <a:custGeom>
              <a:avLst/>
              <a:gdLst/>
              <a:ahLst/>
              <a:cxnLst/>
              <a:rect b="b" l="0" r="r" t="0"/>
              <a:pathLst>
                <a:path h="4" w="43">
                  <a:moveTo>
                    <a:pt x="0" y="1"/>
                  </a:moveTo>
                  <a:cubicBezTo>
                    <a:pt x="14" y="1"/>
                    <a:pt x="28" y="1"/>
                    <a:pt x="42" y="4"/>
                  </a:cubicBezTo>
                  <a:cubicBezTo>
                    <a:pt x="28" y="1"/>
                    <a:pt x="14" y="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74" name="Google Shape;5688;p79">
              <a:extLst>
                <a:ext uri="{1EA4B1A9-6DDC-44B0-94B3-1FC9200373E6}">
                  <a16:creationId xmlns:a16="http://schemas.microsoft.com/office/drawing/2010/main" id="{417B27E9-196B-47CD-B238-5AAC2E52314A}"/>
                </a:ext>
              </a:extLst>
            </p:cNvPr>
            <p:cNvSpPr/>
            <p:nvPr/>
          </p:nvSpPr>
          <p:spPr>
            <a:xfrm rot="0">
              <a:off x="1594502" y="2005155"/>
              <a:ext cx="109" cy="163"/>
            </a:xfrm>
            <a:custGeom>
              <a:avLst/>
              <a:gdLst/>
              <a:ahLst/>
              <a:cxnLst/>
              <a:rect b="b" l="0" r="r" t="0"/>
              <a:pathLst>
                <a:path h="12" w="8">
                  <a:moveTo>
                    <a:pt x="0" y="11"/>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75" name="Google Shape;5689;p79">
              <a:extLst>
                <a:ext uri="{640C5D2D-5259-455F-8D6C-ED61523051A7}">
                  <a16:creationId xmlns:a16="http://schemas.microsoft.com/office/drawing/2010/main" id="{B2F1729F-D2C7-473B-BBA3-609446E19618}"/>
                </a:ext>
              </a:extLst>
            </p:cNvPr>
            <p:cNvSpPr/>
            <p:nvPr/>
          </p:nvSpPr>
          <p:spPr>
            <a:xfrm rot="0">
              <a:off x="1621019" y="2028494"/>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76" name="Google Shape;5690;p79">
              <a:extLst>
                <a:ext uri="{095ED59F-E8EA-4401-AABE-5DC72085963E}">
                  <a16:creationId xmlns:a16="http://schemas.microsoft.com/office/drawing/2010/main" id="{AAD853B7-3167-4145-9C56-F73FFC5FFAE0}"/>
                </a:ext>
              </a:extLst>
            </p:cNvPr>
            <p:cNvSpPr/>
            <p:nvPr/>
          </p:nvSpPr>
          <p:spPr>
            <a:xfrm rot="0">
              <a:off x="1594638" y="2004394"/>
              <a:ext cx="1969" cy="774"/>
            </a:xfrm>
            <a:custGeom>
              <a:avLst/>
              <a:gdLst/>
              <a:ahLst/>
              <a:cxnLst/>
              <a:rect b="b" l="0" r="r" t="0"/>
              <a:pathLst>
                <a:path h="57" w="145">
                  <a:moveTo>
                    <a:pt x="144" y="1"/>
                  </a:moveTo>
                  <a:cubicBezTo>
                    <a:pt x="92" y="1"/>
                    <a:pt x="39" y="18"/>
                    <a:pt x="1" y="57"/>
                  </a:cubicBezTo>
                  <a:cubicBezTo>
                    <a:pt x="39" y="18"/>
                    <a:pt x="92" y="1"/>
                    <a:pt x="14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77" name="Google Shape;5691;p79">
              <a:extLst>
                <a:ext uri="{3AB29035-BF11-4168-9520-87610379019E}">
                  <a16:creationId xmlns:a16="http://schemas.microsoft.com/office/drawing/2010/main" id="{448CE64C-07EF-412A-B018-D012CF2FE9D8}"/>
                </a:ext>
              </a:extLst>
            </p:cNvPr>
            <p:cNvSpPr/>
            <p:nvPr/>
          </p:nvSpPr>
          <p:spPr>
            <a:xfrm rot="0">
              <a:off x="1621494" y="2028535"/>
              <a:ext cx="204" cy="14"/>
            </a:xfrm>
            <a:custGeom>
              <a:avLst/>
              <a:gdLst/>
              <a:ahLst/>
              <a:cxnLst/>
              <a:rect b="b" l="0" r="r" t="0"/>
              <a:pathLst>
                <a:path h="1" w="15">
                  <a:moveTo>
                    <a:pt x="15"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78" name="Google Shape;5692;p79">
              <a:extLst>
                <a:ext uri="{AAA6729D-81E4-4650-8D9C-5CE578D6C3FC}">
                  <a16:creationId xmlns:a16="http://schemas.microsoft.com/office/drawing/2010/main" id="{8D703627-A3DA-4587-820F-1172C6693269}"/>
                </a:ext>
              </a:extLst>
            </p:cNvPr>
            <p:cNvSpPr/>
            <p:nvPr/>
          </p:nvSpPr>
          <p:spPr>
            <a:xfrm rot="0">
              <a:off x="1619878" y="2028589"/>
              <a:ext cx="352" cy="54"/>
            </a:xfrm>
            <a:custGeom>
              <a:avLst/>
              <a:gdLst/>
              <a:ahLst/>
              <a:cxnLst/>
              <a:rect b="b" l="0" r="r" t="0"/>
              <a:pathLst>
                <a:path h="4" w="26">
                  <a:moveTo>
                    <a:pt x="25"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79" name="Google Shape;5693;p79">
              <a:extLst>
                <a:ext uri="{8104ADB3-D462-46CF-8B85-03A9BADACAFC}">
                  <a16:creationId xmlns:a16="http://schemas.microsoft.com/office/drawing/2010/main" id="{0316BF54-825D-49F9-BA7F-7E7380BD0903}"/>
                </a:ext>
              </a:extLst>
            </p:cNvPr>
            <p:cNvSpPr/>
            <p:nvPr/>
          </p:nvSpPr>
          <p:spPr>
            <a:xfrm rot="0">
              <a:off x="1619361" y="2028684"/>
              <a:ext cx="434" cy="149"/>
            </a:xfrm>
            <a:custGeom>
              <a:avLst/>
              <a:gdLst/>
              <a:ahLst/>
              <a:cxnLst/>
              <a:rect b="b" l="0" r="r" t="0"/>
              <a:pathLst>
                <a:path h="11" w="32">
                  <a:moveTo>
                    <a:pt x="32" y="0"/>
                  </a:moveTo>
                  <a:cubicBezTo>
                    <a:pt x="21" y="4"/>
                    <a:pt x="11" y="7"/>
                    <a:pt x="0" y="11"/>
                  </a:cubicBezTo>
                  <a:cubicBezTo>
                    <a:pt x="11" y="7"/>
                    <a:pt x="21" y="4"/>
                    <a:pt x="3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80" name="Google Shape;5694;p79">
              <a:extLst>
                <a:ext uri="{2C9C103D-AD4C-4F59-91C6-B531C308FAA4}">
                  <a16:creationId xmlns:a16="http://schemas.microsoft.com/office/drawing/2010/main" id="{0912222D-60D1-484F-968A-90F4A3A927AB}"/>
                </a:ext>
              </a:extLst>
            </p:cNvPr>
            <p:cNvSpPr/>
            <p:nvPr/>
          </p:nvSpPr>
          <p:spPr>
            <a:xfrm rot="0">
              <a:off x="1620353" y="2028494"/>
              <a:ext cx="448" cy="54"/>
            </a:xfrm>
            <a:custGeom>
              <a:avLst/>
              <a:gdLst/>
              <a:ahLst/>
              <a:cxnLst/>
              <a:rect b="b" l="0" r="r" t="0"/>
              <a:pathLst>
                <a:path h="4" w="33">
                  <a:moveTo>
                    <a:pt x="32" y="0"/>
                  </a:moveTo>
                  <a:cubicBezTo>
                    <a:pt x="22" y="0"/>
                    <a:pt x="11" y="0"/>
                    <a:pt x="1" y="4"/>
                  </a:cubicBezTo>
                  <a:cubicBezTo>
                    <a:pt x="11" y="4"/>
                    <a:pt x="22" y="4"/>
                    <a:pt x="3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81" name="Google Shape;5695;p79">
              <a:extLst>
                <a:ext uri="{171F036B-DA95-41ED-9973-1CAF46958CD6}">
                  <a16:creationId xmlns:a16="http://schemas.microsoft.com/office/drawing/2010/main" id="{039A6538-A504-4526-AE41-34A83804C659}"/>
                </a:ext>
              </a:extLst>
            </p:cNvPr>
            <p:cNvSpPr/>
            <p:nvPr/>
          </p:nvSpPr>
          <p:spPr>
            <a:xfrm rot="0">
              <a:off x="1618507" y="2029160"/>
              <a:ext cx="394" cy="299"/>
            </a:xfrm>
            <a:custGeom>
              <a:avLst/>
              <a:gdLst/>
              <a:ahLst/>
              <a:cxnLst/>
              <a:rect b="b" l="0" r="r" t="0"/>
              <a:pathLst>
                <a:path h="22" w="29">
                  <a:moveTo>
                    <a:pt x="28" y="0"/>
                  </a:moveTo>
                  <a:cubicBezTo>
                    <a:pt x="18" y="7"/>
                    <a:pt x="7" y="14"/>
                    <a:pt x="0" y="21"/>
                  </a:cubicBezTo>
                  <a:cubicBezTo>
                    <a:pt x="7" y="14"/>
                    <a:pt x="18" y="7"/>
                    <a:pt x="2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82" name="Google Shape;5696;p79">
              <a:extLst>
                <a:ext uri="{45299D4E-7547-4C40-A284-9851177C54A7}">
                  <a16:creationId xmlns:a16="http://schemas.microsoft.com/office/drawing/2010/main" id="{A6862515-D188-4169-9A66-65268CA413FC}"/>
                </a:ext>
              </a:extLst>
            </p:cNvPr>
            <p:cNvSpPr/>
            <p:nvPr/>
          </p:nvSpPr>
          <p:spPr>
            <a:xfrm rot="0">
              <a:off x="1618928" y="2028874"/>
              <a:ext cx="352" cy="204"/>
            </a:xfrm>
            <a:custGeom>
              <a:avLst/>
              <a:gdLst/>
              <a:ahLst/>
              <a:cxnLst/>
              <a:rect b="b" l="0" r="r" t="0"/>
              <a:pathLst>
                <a:path h="15" w="26">
                  <a:moveTo>
                    <a:pt x="25" y="0"/>
                  </a:moveTo>
                  <a:cubicBezTo>
                    <a:pt x="18" y="4"/>
                    <a:pt x="8" y="7"/>
                    <a:pt x="1" y="14"/>
                  </a:cubicBezTo>
                  <a:cubicBezTo>
                    <a:pt x="8" y="7"/>
                    <a:pt x="18" y="4"/>
                    <a:pt x="2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83" name="Google Shape;5697;p79">
              <a:extLst>
                <a:ext uri="{445968FC-D281-412E-9011-DACC55DEBE3F}">
                  <a16:creationId xmlns:a16="http://schemas.microsoft.com/office/drawing/2010/main" id="{ECCBEE12-CAF6-49E4-B8EC-871336FF3374}"/>
                </a:ext>
              </a:extLst>
            </p:cNvPr>
            <p:cNvSpPr/>
            <p:nvPr/>
          </p:nvSpPr>
          <p:spPr>
            <a:xfrm rot="0">
              <a:off x="1622254" y="2028630"/>
              <a:ext cx="109" cy="14"/>
            </a:xfrm>
            <a:custGeom>
              <a:avLst/>
              <a:gdLst/>
              <a:ahLst/>
              <a:cxnLst/>
              <a:rect b="b" l="0" r="r" t="0"/>
              <a:pathLst>
                <a:path h="1" w="8">
                  <a:moveTo>
                    <a:pt x="8"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84" name="Google Shape;5698;p79">
              <a:extLst>
                <a:ext uri="{9C7EBF4B-D116-4783-92B9-8B702D67012A}">
                  <a16:creationId xmlns:a16="http://schemas.microsoft.com/office/drawing/2010/main" id="{ED74B770-3CAF-4439-B40E-48594F2976FF}"/>
                </a:ext>
              </a:extLst>
            </p:cNvPr>
            <p:cNvSpPr/>
            <p:nvPr/>
          </p:nvSpPr>
          <p:spPr>
            <a:xfrm rot="0">
              <a:off x="1599444" y="1983621"/>
              <a:ext cx="149" cy="204"/>
            </a:xfrm>
            <a:custGeom>
              <a:avLst/>
              <a:gdLst/>
              <a:ahLst/>
              <a:cxnLst/>
              <a:rect b="b" l="0" r="r" t="0"/>
              <a:pathLst>
                <a:path h="15" w="11">
                  <a:moveTo>
                    <a:pt x="0" y="15"/>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85" name="Google Shape;5699;p79">
              <a:extLst>
                <a:ext uri="{8D274107-2F66-4E73-B61D-6196353FA1C4}">
                  <a16:creationId xmlns:a16="http://schemas.microsoft.com/office/drawing/2010/main" id="{82DD64A2-7F01-4975-B434-B4EE4916472F}"/>
                </a:ext>
              </a:extLst>
            </p:cNvPr>
            <p:cNvSpPr/>
            <p:nvPr/>
          </p:nvSpPr>
          <p:spPr>
            <a:xfrm rot="0">
              <a:off x="1591365" y="2001488"/>
              <a:ext cx="244" cy="299"/>
            </a:xfrm>
            <a:custGeom>
              <a:avLst/>
              <a:gdLst/>
              <a:ahLst/>
              <a:cxnLst/>
              <a:rect b="b" l="0" r="r" t="0"/>
              <a:pathLst>
                <a:path h="22" w="18">
                  <a:moveTo>
                    <a:pt x="18" y="22"/>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86" name="Google Shape;5700;p79">
              <a:extLst>
                <a:ext uri="{D14BC679-9CA1-4D8C-981C-21C243AE128D}">
                  <a16:creationId xmlns:a16="http://schemas.microsoft.com/office/drawing/2010/main" id="{7C63E302-0561-4D4C-A1B9-284BF903970C}"/>
                </a:ext>
              </a:extLst>
            </p:cNvPr>
            <p:cNvSpPr/>
            <p:nvPr/>
          </p:nvSpPr>
          <p:spPr>
            <a:xfrm rot="0">
              <a:off x="1594067" y="2004868"/>
              <a:ext cx="258" cy="394"/>
            </a:xfrm>
            <a:custGeom>
              <a:avLst/>
              <a:gdLst/>
              <a:ahLst/>
              <a:cxnLst/>
              <a:rect b="b" l="0" r="r" t="0"/>
              <a:pathLst>
                <a:path h="29" w="19">
                  <a:moveTo>
                    <a:pt x="18" y="29"/>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87" name="Google Shape;5701;p79">
              <a:extLst>
                <a:ext uri="{AC0EBC2E-498C-4D59-B995-F73EECEE280E}">
                  <a16:creationId xmlns:a16="http://schemas.microsoft.com/office/drawing/2010/main" id="{813ED5CD-9D7E-4E6C-A8C6-D57D9CCC98B7}"/>
                </a:ext>
              </a:extLst>
            </p:cNvPr>
            <p:cNvSpPr/>
            <p:nvPr/>
          </p:nvSpPr>
          <p:spPr>
            <a:xfrm rot="0">
              <a:off x="1599064" y="1984054"/>
              <a:ext cx="149" cy="204"/>
            </a:xfrm>
            <a:custGeom>
              <a:avLst/>
              <a:gdLst/>
              <a:ahLst/>
              <a:cxnLst/>
              <a:rect b="b" l="0" r="r" t="0"/>
              <a:pathLst>
                <a:path h="15" w="11">
                  <a:moveTo>
                    <a:pt x="0" y="14"/>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88" name="Google Shape;5702;p79">
              <a:extLst>
                <a:ext uri="{B8D4A987-A01D-495F-BDE7-28FBBF91AA0D}">
                  <a16:creationId xmlns:a16="http://schemas.microsoft.com/office/drawing/2010/main" id="{925DFD41-5F88-44AE-A468-AC175BA4AC2E}"/>
                </a:ext>
              </a:extLst>
            </p:cNvPr>
            <p:cNvSpPr/>
            <p:nvPr/>
          </p:nvSpPr>
          <p:spPr>
            <a:xfrm rot="0">
              <a:off x="1599824" y="1983105"/>
              <a:ext cx="149" cy="204"/>
            </a:xfrm>
            <a:custGeom>
              <a:avLst/>
              <a:gdLst/>
              <a:ahLst/>
              <a:cxnLst/>
              <a:rect b="b" l="0" r="r" t="0"/>
              <a:pathLst>
                <a:path h="15" w="11">
                  <a:moveTo>
                    <a:pt x="0" y="14"/>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89" name="Google Shape;5703;p79">
              <a:extLst>
                <a:ext uri="{47F1132F-C6BA-49A1-A6A9-1C39576412E3}">
                  <a16:creationId xmlns:a16="http://schemas.microsoft.com/office/drawing/2010/main" id="{7F89DDF9-35D8-430A-8607-99F062C915EC}"/>
                </a:ext>
              </a:extLst>
            </p:cNvPr>
            <p:cNvSpPr/>
            <p:nvPr/>
          </p:nvSpPr>
          <p:spPr>
            <a:xfrm rot="0">
              <a:off x="1593266" y="2003824"/>
              <a:ext cx="299" cy="394"/>
            </a:xfrm>
            <a:custGeom>
              <a:avLst/>
              <a:gdLst/>
              <a:ahLst/>
              <a:cxnLst/>
              <a:rect b="b" l="0" r="r" t="0"/>
              <a:pathLst>
                <a:path h="29" w="22">
                  <a:moveTo>
                    <a:pt x="21" y="29"/>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90" name="Google Shape;5704;p79">
              <a:extLst>
                <a:ext uri="{35808282-6409-460C-93BD-BE53DD76ABCA}">
                  <a16:creationId xmlns:a16="http://schemas.microsoft.com/office/drawing/2010/main" id="{36B40459-D828-467B-B2BA-D034113FD64D}"/>
                </a:ext>
              </a:extLst>
            </p:cNvPr>
            <p:cNvSpPr/>
            <p:nvPr/>
          </p:nvSpPr>
          <p:spPr>
            <a:xfrm rot="0">
              <a:off x="1591936" y="2002154"/>
              <a:ext cx="244" cy="299"/>
            </a:xfrm>
            <a:custGeom>
              <a:avLst/>
              <a:gdLst/>
              <a:ahLst/>
              <a:cxnLst/>
              <a:rect b="b" l="0" r="r" t="0"/>
              <a:pathLst>
                <a:path h="22" w="18">
                  <a:moveTo>
                    <a:pt x="18" y="22"/>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91" name="Google Shape;5705;p79">
              <a:extLst>
                <a:ext uri="{BA9D6E3E-6ACC-4099-960B-ED74DCB988BE}">
                  <a16:creationId xmlns:a16="http://schemas.microsoft.com/office/drawing/2010/main" id="{2AAD28C5-25A2-4D6E-AA69-3CEF6F430F6B}"/>
                </a:ext>
              </a:extLst>
            </p:cNvPr>
            <p:cNvSpPr/>
            <p:nvPr/>
          </p:nvSpPr>
          <p:spPr>
            <a:xfrm rot="0">
              <a:off x="1590890" y="2000973"/>
              <a:ext cx="204" cy="204"/>
            </a:xfrm>
            <a:custGeom>
              <a:avLst/>
              <a:gdLst/>
              <a:ahLst/>
              <a:cxnLst/>
              <a:rect b="b" l="0" r="r" t="0"/>
              <a:pathLst>
                <a:path h="15" w="15">
                  <a:moveTo>
                    <a:pt x="14" y="1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92" name="Google Shape;5706;p79">
              <a:extLst>
                <a:ext uri="{8A0F5243-36C6-4C7B-AA9E-10055FC27D8B}">
                  <a16:creationId xmlns:a16="http://schemas.microsoft.com/office/drawing/2010/main" id="{496F8C69-DAF1-4E41-B87E-4F013121BB26}"/>
                </a:ext>
              </a:extLst>
            </p:cNvPr>
            <p:cNvSpPr/>
            <p:nvPr/>
          </p:nvSpPr>
          <p:spPr>
            <a:xfrm rot="0">
              <a:off x="1598344" y="1984814"/>
              <a:ext cx="109" cy="109"/>
            </a:xfrm>
            <a:custGeom>
              <a:avLst/>
              <a:gdLst/>
              <a:ahLst/>
              <a:cxnLst/>
              <a:rect b="b" l="0" r="r" t="0"/>
              <a:pathLst>
                <a:path h="8" w="8">
                  <a:moveTo>
                    <a:pt x="1" y="7"/>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93" name="Google Shape;5707;p79">
              <a:extLst>
                <a:ext uri="{E75EEBA4-2507-4879-8267-F0910C14177E}">
                  <a16:creationId xmlns:a16="http://schemas.microsoft.com/office/drawing/2010/main" id="{7BFA37B8-3E5F-4EC0-A828-5CCF53073B1C}"/>
                </a:ext>
              </a:extLst>
            </p:cNvPr>
            <p:cNvSpPr/>
            <p:nvPr/>
          </p:nvSpPr>
          <p:spPr>
            <a:xfrm rot="0">
              <a:off x="1592547" y="2002914"/>
              <a:ext cx="299" cy="394"/>
            </a:xfrm>
            <a:custGeom>
              <a:avLst/>
              <a:gdLst/>
              <a:ahLst/>
              <a:cxnLst/>
              <a:rect b="b" l="0" r="r" t="0"/>
              <a:pathLst>
                <a:path h="29" w="22">
                  <a:moveTo>
                    <a:pt x="22" y="29"/>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94" name="Google Shape;5708;p79">
              <a:extLst>
                <a:ext uri="{221C6888-7D4E-4457-B993-1012EC1AEAED}">
                  <a16:creationId xmlns:a16="http://schemas.microsoft.com/office/drawing/2010/main" id="{33784A9B-91CE-429C-B2B1-04D31EC5E913}"/>
                </a:ext>
              </a:extLst>
            </p:cNvPr>
            <p:cNvSpPr/>
            <p:nvPr/>
          </p:nvSpPr>
          <p:spPr>
            <a:xfrm rot="0">
              <a:off x="1595302" y="1987286"/>
              <a:ext cx="352" cy="584"/>
            </a:xfrm>
            <a:custGeom>
              <a:avLst/>
              <a:gdLst/>
              <a:ahLst/>
              <a:cxnLst/>
              <a:rect b="b" l="0" r="r" t="0"/>
              <a:pathLst>
                <a:path h="43" w="26">
                  <a:moveTo>
                    <a:pt x="1" y="42"/>
                  </a:moveTo>
                  <a:cubicBezTo>
                    <a:pt x="8" y="28"/>
                    <a:pt x="15" y="11"/>
                    <a:pt x="25" y="0"/>
                  </a:cubicBezTo>
                  <a:cubicBezTo>
                    <a:pt x="15" y="11"/>
                    <a:pt x="8" y="28"/>
                    <a:pt x="1" y="4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95" name="Google Shape;5709;p79">
              <a:extLst>
                <a:ext uri="{387196E5-CE0F-42EB-8C18-C32CEE624CEA}">
                  <a16:creationId xmlns:a16="http://schemas.microsoft.com/office/drawing/2010/main" id="{C0BA5F75-8AC4-4053-883D-5E813F8619C0}"/>
                </a:ext>
              </a:extLst>
            </p:cNvPr>
            <p:cNvSpPr/>
            <p:nvPr/>
          </p:nvSpPr>
          <p:spPr>
            <a:xfrm rot="0">
              <a:off x="1600245" y="1982534"/>
              <a:ext cx="109" cy="204"/>
            </a:xfrm>
            <a:custGeom>
              <a:avLst/>
              <a:gdLst/>
              <a:ahLst/>
              <a:cxnLst/>
              <a:rect b="b" l="0" r="r" t="0"/>
              <a:pathLst>
                <a:path h="15" w="8">
                  <a:moveTo>
                    <a:pt x="1" y="14"/>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96" name="Google Shape;5710;p79">
              <a:extLst>
                <a:ext uri="{C7A7BD28-C8EB-4492-BB2E-E884E847CBFB}">
                  <a16:creationId xmlns:a16="http://schemas.microsoft.com/office/drawing/2010/main" id="{BA7A12AE-EA1B-4057-B66E-C8105682DB7B}"/>
                </a:ext>
              </a:extLst>
            </p:cNvPr>
            <p:cNvSpPr/>
            <p:nvPr/>
          </p:nvSpPr>
          <p:spPr>
            <a:xfrm rot="0">
              <a:off x="1598684" y="1984476"/>
              <a:ext cx="149" cy="163"/>
            </a:xfrm>
            <a:custGeom>
              <a:avLst/>
              <a:gdLst/>
              <a:ahLst/>
              <a:cxnLst/>
              <a:rect b="b" l="0" r="r" t="0"/>
              <a:pathLst>
                <a:path h="12" w="11">
                  <a:moveTo>
                    <a:pt x="11"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97" name="Google Shape;5711;p79">
              <a:extLst>
                <a:ext uri="{219182B7-43E8-4B06-8405-57FCCA5625CC}">
                  <a16:creationId xmlns:a16="http://schemas.microsoft.com/office/drawing/2010/main" id="{51C15458-0AA4-4CC9-BCE8-B39C75269A17}"/>
                </a:ext>
              </a:extLst>
            </p:cNvPr>
            <p:cNvSpPr/>
            <p:nvPr/>
          </p:nvSpPr>
          <p:spPr>
            <a:xfrm rot="0">
              <a:off x="1596497" y="1985101"/>
              <a:ext cx="1534" cy="1195"/>
            </a:xfrm>
            <a:custGeom>
              <a:avLst/>
              <a:gdLst/>
              <a:ahLst/>
              <a:cxnLst/>
              <a:rect b="b" l="0" r="r" t="0"/>
              <a:pathLst>
                <a:path h="88" w="113">
                  <a:moveTo>
                    <a:pt x="112" y="0"/>
                  </a:moveTo>
                  <a:lnTo>
                    <a:pt x="112" y="0"/>
                  </a:lnTo>
                  <a:cubicBezTo>
                    <a:pt x="74" y="25"/>
                    <a:pt x="35" y="56"/>
                    <a:pt x="0" y="88"/>
                  </a:cubicBezTo>
                  <a:cubicBezTo>
                    <a:pt x="35" y="56"/>
                    <a:pt x="74" y="25"/>
                    <a:pt x="11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98" name="Google Shape;5712;p79">
              <a:extLst>
                <a:ext uri="{24F7E9BC-DB4B-462A-AC99-78B97CA6842A}">
                  <a16:creationId xmlns:a16="http://schemas.microsoft.com/office/drawing/2010/main" id="{F767467C-6047-4199-8DB1-1B2EBAE02CE3}"/>
                </a:ext>
              </a:extLst>
            </p:cNvPr>
            <p:cNvSpPr/>
            <p:nvPr/>
          </p:nvSpPr>
          <p:spPr>
            <a:xfrm rot="0">
              <a:off x="1590456" y="2000538"/>
              <a:ext cx="163" cy="109"/>
            </a:xfrm>
            <a:custGeom>
              <a:avLst/>
              <a:gdLst/>
              <a:ahLst/>
              <a:cxnLst/>
              <a:rect b="b" l="0" r="r" t="0"/>
              <a:pathLst>
                <a:path h="8" w="12">
                  <a:moveTo>
                    <a:pt x="1" y="1"/>
                  </a:moveTo>
                  <a:lnTo>
                    <a:pt x="1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99" name="Google Shape;5713;p79">
              <a:extLst>
                <a:ext uri="{E308D75E-CF6B-48DB-831D-8DDF8D43FAD0}">
                  <a16:creationId xmlns:a16="http://schemas.microsoft.com/office/drawing/2010/main" id="{F02952DA-07CC-4255-A7F9-1CA577DCF5E3}"/>
                </a:ext>
              </a:extLst>
            </p:cNvPr>
            <p:cNvSpPr/>
            <p:nvPr/>
          </p:nvSpPr>
          <p:spPr>
            <a:xfrm rot="0">
              <a:off x="1619783" y="1999967"/>
              <a:ext cx="109" cy="352"/>
            </a:xfrm>
            <a:custGeom>
              <a:avLst/>
              <a:gdLst/>
              <a:ahLst/>
              <a:cxnLst/>
              <a:rect b="b" l="0" r="r" t="0"/>
              <a:pathLst>
                <a:path h="26" w="8">
                  <a:moveTo>
                    <a:pt x="8" y="1"/>
                  </a:moveTo>
                  <a:lnTo>
                    <a:pt x="1"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00" name="Google Shape;5714;p79">
              <a:extLst>
                <a:ext uri="{F97B2C1B-CC79-4C5B-B8DF-547FE3EBF7FD}">
                  <a16:creationId xmlns:a16="http://schemas.microsoft.com/office/drawing/2010/main" id="{3FABBF25-632C-40C5-828B-89C9CE6F7EA3}"/>
                </a:ext>
              </a:extLst>
            </p:cNvPr>
            <p:cNvSpPr/>
            <p:nvPr/>
          </p:nvSpPr>
          <p:spPr>
            <a:xfrm rot="0">
              <a:off x="1619213" y="2003783"/>
              <a:ext cx="68" cy="190"/>
            </a:xfrm>
            <a:custGeom>
              <a:avLst/>
              <a:gdLst/>
              <a:ahLst/>
              <a:cxnLst/>
              <a:rect b="b" l="0" r="r" t="0"/>
              <a:pathLst>
                <a:path h="14" w="5">
                  <a:moveTo>
                    <a:pt x="1" y="0"/>
                  </a:moveTo>
                  <a:cubicBezTo>
                    <a:pt x="1" y="4"/>
                    <a:pt x="1" y="11"/>
                    <a:pt x="4" y="14"/>
                  </a:cubicBezTo>
                  <a:cubicBezTo>
                    <a:pt x="4" y="11"/>
                    <a:pt x="1" y="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01" name="Google Shape;5715;p79">
              <a:extLst>
                <a:ext uri="{7BEC19BC-8611-4ABA-9974-C76909AADDDF}">
                  <a16:creationId xmlns:a16="http://schemas.microsoft.com/office/drawing/2010/main" id="{D9CA18CC-3494-4870-8A5A-2F7352462A96}"/>
                </a:ext>
              </a:extLst>
            </p:cNvPr>
            <p:cNvSpPr/>
            <p:nvPr/>
          </p:nvSpPr>
          <p:spPr>
            <a:xfrm rot="0">
              <a:off x="1619267" y="2001964"/>
              <a:ext cx="54" cy="299"/>
            </a:xfrm>
            <a:custGeom>
              <a:avLst/>
              <a:gdLst/>
              <a:ahLst/>
              <a:cxnLst/>
              <a:rect b="b" l="0" r="r" t="0"/>
              <a:pathLst>
                <a:path h="22" w="4">
                  <a:moveTo>
                    <a:pt x="4" y="1"/>
                  </a:moveTo>
                  <a:cubicBezTo>
                    <a:pt x="0" y="11"/>
                    <a:pt x="0" y="18"/>
                    <a:pt x="0" y="22"/>
                  </a:cubicBezTo>
                  <a:cubicBezTo>
                    <a:pt x="0" y="18"/>
                    <a:pt x="4" y="8"/>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02" name="Google Shape;5716;p79">
              <a:extLst>
                <a:ext uri="{636C2C20-A226-4DF6-9660-ECAD1A7A3F32}">
                  <a16:creationId xmlns:a16="http://schemas.microsoft.com/office/drawing/2010/main" id="{91012C81-21E0-4C8E-90D4-6CEFCCD9F2E9}"/>
                </a:ext>
              </a:extLst>
            </p:cNvPr>
            <p:cNvSpPr/>
            <p:nvPr/>
          </p:nvSpPr>
          <p:spPr>
            <a:xfrm rot="0">
              <a:off x="1619361" y="2001352"/>
              <a:ext cx="109" cy="299"/>
            </a:xfrm>
            <a:custGeom>
              <a:avLst/>
              <a:gdLst/>
              <a:ahLst/>
              <a:cxnLst/>
              <a:rect b="b" l="0" r="r" t="0"/>
              <a:pathLst>
                <a:path h="22" w="8">
                  <a:moveTo>
                    <a:pt x="7" y="0"/>
                  </a:moveTo>
                  <a:lnTo>
                    <a:pt x="0" y="21"/>
                  </a:lnTo>
                  <a:cubicBezTo>
                    <a:pt x="4" y="14"/>
                    <a:pt x="7" y="7"/>
                    <a:pt x="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03" name="Google Shape;5717;p79">
              <a:extLst>
                <a:ext uri="{E2781D12-9BF9-464F-B2E3-CD07A6A5F5C6}">
                  <a16:creationId xmlns:a16="http://schemas.microsoft.com/office/drawing/2010/main" id="{0F48D3FE-E69F-427A-8806-8752730443FB}"/>
                </a:ext>
              </a:extLst>
            </p:cNvPr>
            <p:cNvSpPr/>
            <p:nvPr/>
          </p:nvSpPr>
          <p:spPr>
            <a:xfrm rot="0">
              <a:off x="1619552" y="2000688"/>
              <a:ext cx="109" cy="299"/>
            </a:xfrm>
            <a:custGeom>
              <a:avLst/>
              <a:gdLst/>
              <a:ahLst/>
              <a:cxnLst/>
              <a:rect b="b" l="0" r="r" t="0"/>
              <a:pathLst>
                <a:path h="22" w="8">
                  <a:moveTo>
                    <a:pt x="7" y="0"/>
                  </a:moveTo>
                  <a:lnTo>
                    <a:pt x="0"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04" name="Google Shape;5718;p79">
              <a:extLst>
                <a:ext uri="{842B7337-9406-4597-8B8A-7C8A55A33A23}">
                  <a16:creationId xmlns:a16="http://schemas.microsoft.com/office/drawing/2010/main" id="{A3934060-CF32-403F-A72B-6BBABE753D64}"/>
                </a:ext>
              </a:extLst>
            </p:cNvPr>
            <p:cNvSpPr/>
            <p:nvPr/>
          </p:nvSpPr>
          <p:spPr>
            <a:xfrm rot="0">
              <a:off x="1619172" y="2003199"/>
              <a:ext cx="14" cy="258"/>
            </a:xfrm>
            <a:custGeom>
              <a:avLst/>
              <a:gdLst/>
              <a:ahLst/>
              <a:cxnLst/>
              <a:rect b="b" l="0" r="r" t="0"/>
              <a:pathLst>
                <a:path h="19" w="1">
                  <a:moveTo>
                    <a:pt x="0" y="18"/>
                  </a:moveTo>
                  <a:lnTo>
                    <a:pt x="0" y="1"/>
                  </a:lnTo>
                  <a:cubicBezTo>
                    <a:pt x="0" y="8"/>
                    <a:pt x="0" y="11"/>
                    <a:pt x="0"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05" name="Google Shape;5719;p79">
              <a:extLst>
                <a:ext uri="{EBE909F7-BF2D-4E3D-B090-F3CB77B2519C}">
                  <a16:creationId xmlns:a16="http://schemas.microsoft.com/office/drawing/2010/main" id="{F013E3C7-EA6D-44ED-94BC-14344A8E6B97}"/>
                </a:ext>
              </a:extLst>
            </p:cNvPr>
            <p:cNvSpPr/>
            <p:nvPr/>
          </p:nvSpPr>
          <p:spPr>
            <a:xfrm rot="0">
              <a:off x="1620598" y="2025073"/>
              <a:ext cx="394" cy="774"/>
            </a:xfrm>
            <a:custGeom>
              <a:avLst/>
              <a:gdLst/>
              <a:ahLst/>
              <a:cxnLst/>
              <a:rect b="b" l="0" r="r" t="0"/>
              <a:pathLst>
                <a:path h="57" w="29">
                  <a:moveTo>
                    <a:pt x="0" y="0"/>
                  </a:moveTo>
                  <a:lnTo>
                    <a:pt x="28" y="56"/>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06" name="Google Shape;5720;p79">
              <a:extLst>
                <a:ext uri="{585D044E-E471-4870-9172-FE689A50202F}">
                  <a16:creationId xmlns:a16="http://schemas.microsoft.com/office/drawing/2010/main" id="{B0556548-AAD0-47AE-AF39-B2D67857F716}"/>
                </a:ext>
              </a:extLst>
            </p:cNvPr>
            <p:cNvSpPr/>
            <p:nvPr/>
          </p:nvSpPr>
          <p:spPr>
            <a:xfrm rot="0">
              <a:off x="1619118" y="2022031"/>
              <a:ext cx="258" cy="530"/>
            </a:xfrm>
            <a:custGeom>
              <a:avLst/>
              <a:gdLst/>
              <a:ahLst/>
              <a:cxnLst/>
              <a:rect b="b" l="0" r="r" t="0"/>
              <a:pathLst>
                <a:path h="39" w="19">
                  <a:moveTo>
                    <a:pt x="1" y="0"/>
                  </a:moveTo>
                  <a:cubicBezTo>
                    <a:pt x="8" y="11"/>
                    <a:pt x="11" y="25"/>
                    <a:pt x="18" y="39"/>
                  </a:cubicBezTo>
                  <a:cubicBezTo>
                    <a:pt x="11" y="25"/>
                    <a:pt x="8" y="11"/>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07" name="Google Shape;5721;p79">
              <a:extLst>
                <a:ext uri="{B3E67214-7C28-4582-B0FD-59CB2E8281CE}">
                  <a16:creationId xmlns:a16="http://schemas.microsoft.com/office/drawing/2010/main" id="{94622196-1398-4BF3-99D4-65BF031CC7FE}"/>
                </a:ext>
              </a:extLst>
            </p:cNvPr>
            <p:cNvSpPr/>
            <p:nvPr/>
          </p:nvSpPr>
          <p:spPr>
            <a:xfrm rot="0">
              <a:off x="1622118" y="2027923"/>
              <a:ext cx="339" cy="584"/>
            </a:xfrm>
            <a:custGeom>
              <a:avLst/>
              <a:gdLst/>
              <a:ahLst/>
              <a:cxnLst/>
              <a:rect b="b" l="0" r="r" t="0"/>
              <a:pathLst>
                <a:path h="43" w="25">
                  <a:moveTo>
                    <a:pt x="0" y="0"/>
                  </a:moveTo>
                  <a:lnTo>
                    <a:pt x="25" y="4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08" name="Google Shape;5722;p79">
              <a:extLst>
                <a:ext uri="{A55FC53F-0A3B-4149-95A2-F4821F81ED2E}">
                  <a16:creationId xmlns:a16="http://schemas.microsoft.com/office/drawing/2010/main" id="{1614F2DE-15CF-47AF-88CA-0B79DEC65348}"/>
                </a:ext>
              </a:extLst>
            </p:cNvPr>
            <p:cNvSpPr/>
            <p:nvPr/>
          </p:nvSpPr>
          <p:spPr>
            <a:xfrm rot="0">
              <a:off x="1619172" y="2002588"/>
              <a:ext cx="54" cy="299"/>
            </a:xfrm>
            <a:custGeom>
              <a:avLst/>
              <a:gdLst/>
              <a:ahLst/>
              <a:cxnLst/>
              <a:rect b="b" l="0" r="r" t="0"/>
              <a:pathLst>
                <a:path h="22" w="4">
                  <a:moveTo>
                    <a:pt x="4" y="0"/>
                  </a:moveTo>
                  <a:cubicBezTo>
                    <a:pt x="0" y="7"/>
                    <a:pt x="0" y="14"/>
                    <a:pt x="4" y="21"/>
                  </a:cubicBez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09" name="Google Shape;5723;p79">
              <a:extLst>
                <a:ext uri="{1FE662F8-FEBF-465A-B9BC-1C9F86AABF1A}">
                  <a16:creationId xmlns:a16="http://schemas.microsoft.com/office/drawing/2010/main" id="{A6B492FB-3470-47E3-B115-AD8BA23B8307}"/>
                </a:ext>
              </a:extLst>
            </p:cNvPr>
            <p:cNvSpPr/>
            <p:nvPr/>
          </p:nvSpPr>
          <p:spPr>
            <a:xfrm rot="0">
              <a:off x="1619742" y="2023403"/>
              <a:ext cx="299" cy="584"/>
            </a:xfrm>
            <a:custGeom>
              <a:avLst/>
              <a:gdLst/>
              <a:ahLst/>
              <a:cxnLst/>
              <a:rect b="b" l="0" r="r" t="0"/>
              <a:pathLst>
                <a:path h="43" w="22">
                  <a:moveTo>
                    <a:pt x="0" y="1"/>
                  </a:moveTo>
                  <a:lnTo>
                    <a:pt x="21" y="43"/>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10" name="Google Shape;5724;p79">
              <a:extLst>
                <a:ext uri="{BE96F0EE-E950-4A76-815C-67468C68CF30}">
                  <a16:creationId xmlns:a16="http://schemas.microsoft.com/office/drawing/2010/main" id="{8E7B766E-EC52-4492-9EF4-1FBA3DEEC9C4}"/>
                </a:ext>
              </a:extLst>
            </p:cNvPr>
            <p:cNvSpPr/>
            <p:nvPr/>
          </p:nvSpPr>
          <p:spPr>
            <a:xfrm rot="0">
              <a:off x="1621548" y="2026879"/>
              <a:ext cx="434" cy="815"/>
            </a:xfrm>
            <a:custGeom>
              <a:avLst/>
              <a:gdLst/>
              <a:ahLst/>
              <a:cxnLst/>
              <a:rect b="b" l="0" r="r" t="0"/>
              <a:pathLst>
                <a:path h="60" w="32">
                  <a:moveTo>
                    <a:pt x="0" y="0"/>
                  </a:moveTo>
                  <a:lnTo>
                    <a:pt x="32" y="6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11" name="Google Shape;5725;p79">
              <a:extLst>
                <a:ext uri="{770149FB-B0CC-4685-B2F2-50A2D0B86DD2}">
                  <a16:creationId xmlns:a16="http://schemas.microsoft.com/office/drawing/2010/main" id="{DFD5F913-B485-46AC-9060-314657A6AEE2}"/>
                </a:ext>
              </a:extLst>
            </p:cNvPr>
            <p:cNvSpPr/>
            <p:nvPr/>
          </p:nvSpPr>
          <p:spPr>
            <a:xfrm rot="0">
              <a:off x="1621073" y="2025928"/>
              <a:ext cx="394" cy="774"/>
            </a:xfrm>
            <a:custGeom>
              <a:avLst/>
              <a:gdLst/>
              <a:ahLst/>
              <a:cxnLst/>
              <a:rect b="b" l="0" r="r" t="0"/>
              <a:pathLst>
                <a:path h="57" w="29">
                  <a:moveTo>
                    <a:pt x="0" y="0"/>
                  </a:moveTo>
                  <a:lnTo>
                    <a:pt x="28" y="56"/>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12" name="Google Shape;5726;p79">
              <a:extLst>
                <a:ext uri="{C2C90904-61A5-49B1-BCC7-B2A22A7FB069}">
                  <a16:creationId xmlns:a16="http://schemas.microsoft.com/office/drawing/2010/main" id="{32C572FF-3BEF-4CBE-84B2-9F9AE050CE24}"/>
                </a:ext>
              </a:extLst>
            </p:cNvPr>
            <p:cNvSpPr/>
            <p:nvPr/>
          </p:nvSpPr>
          <p:spPr>
            <a:xfrm rot="0">
              <a:off x="1620122" y="2024122"/>
              <a:ext cx="394" cy="774"/>
            </a:xfrm>
            <a:custGeom>
              <a:avLst/>
              <a:gdLst/>
              <a:ahLst/>
              <a:cxnLst/>
              <a:rect b="b" l="0" r="r" t="0"/>
              <a:pathLst>
                <a:path h="57" w="29">
                  <a:moveTo>
                    <a:pt x="0" y="0"/>
                  </a:moveTo>
                  <a:lnTo>
                    <a:pt x="28" y="56"/>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13" name="Google Shape;5727;p79">
              <a:extLst>
                <a:ext uri="{AC5FC9F9-F3C9-4A0D-9331-40C067176E01}">
                  <a16:creationId xmlns:a16="http://schemas.microsoft.com/office/drawing/2010/main" id="{3C0AA155-68C2-461C-A7CB-7B0D45362580}"/>
                </a:ext>
              </a:extLst>
            </p:cNvPr>
            <p:cNvSpPr/>
            <p:nvPr/>
          </p:nvSpPr>
          <p:spPr>
            <a:xfrm rot="0">
              <a:off x="1619402" y="2022642"/>
              <a:ext cx="299" cy="638"/>
            </a:xfrm>
            <a:custGeom>
              <a:avLst/>
              <a:gdLst/>
              <a:ahLst/>
              <a:cxnLst/>
              <a:rect b="b" l="0" r="r" t="0"/>
              <a:pathLst>
                <a:path h="47" w="22">
                  <a:moveTo>
                    <a:pt x="1" y="1"/>
                  </a:moveTo>
                  <a:cubicBezTo>
                    <a:pt x="8" y="15"/>
                    <a:pt x="15" y="32"/>
                    <a:pt x="22" y="46"/>
                  </a:cubicBezTo>
                  <a:cubicBezTo>
                    <a:pt x="15" y="32"/>
                    <a:pt x="8" y="15"/>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14" name="Google Shape;5728;p79">
              <a:extLst>
                <a:ext uri="{752D7E47-DC5F-4EBA-97BC-A983D8199F73}">
                  <a16:creationId xmlns:a16="http://schemas.microsoft.com/office/drawing/2010/main" id="{EA2E8ABD-7D83-4535-A068-10583D1D83E6}"/>
                </a:ext>
              </a:extLst>
            </p:cNvPr>
            <p:cNvSpPr/>
            <p:nvPr/>
          </p:nvSpPr>
          <p:spPr>
            <a:xfrm rot="0">
              <a:off x="1619457" y="2004449"/>
              <a:ext cx="14" cy="54"/>
            </a:xfrm>
            <a:custGeom>
              <a:avLst/>
              <a:gdLst/>
              <a:ahLst/>
              <a:cxnLst/>
              <a:rect b="b" l="0" r="r" t="0"/>
              <a:pathLst>
                <a:path h="4" w="1">
                  <a:moveTo>
                    <a:pt x="0" y="4"/>
                  </a:moveTo>
                  <a:lnTo>
                    <a:pt x="0" y="0"/>
                  </a:ln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15" name="Google Shape;5729;p79">
              <a:extLst>
                <a:ext uri="{B7180A8F-0A4C-40E7-9F04-79E6AB780D6F}">
                  <a16:creationId xmlns:a16="http://schemas.microsoft.com/office/drawing/2010/main" id="{A66E3639-A43B-4B10-AAE9-512962EF040E}"/>
                </a:ext>
              </a:extLst>
            </p:cNvPr>
            <p:cNvSpPr/>
            <p:nvPr/>
          </p:nvSpPr>
          <p:spPr>
            <a:xfrm rot="0">
              <a:off x="1641466" y="2001964"/>
              <a:ext cx="20487" cy="25689"/>
            </a:xfrm>
            <a:custGeom>
              <a:avLst/>
              <a:gdLst/>
              <a:ahLst/>
              <a:cxnLst/>
              <a:rect b="b" l="0" r="r" t="0"/>
              <a:pathLst>
                <a:path h="1892" w="1509">
                  <a:moveTo>
                    <a:pt x="256" y="1"/>
                  </a:moveTo>
                  <a:lnTo>
                    <a:pt x="256" y="8"/>
                  </a:lnTo>
                  <a:lnTo>
                    <a:pt x="249" y="25"/>
                  </a:lnTo>
                  <a:lnTo>
                    <a:pt x="242" y="43"/>
                  </a:lnTo>
                  <a:lnTo>
                    <a:pt x="238" y="57"/>
                  </a:lnTo>
                  <a:lnTo>
                    <a:pt x="231" y="78"/>
                  </a:lnTo>
                  <a:lnTo>
                    <a:pt x="228" y="88"/>
                  </a:lnTo>
                  <a:lnTo>
                    <a:pt x="221" y="106"/>
                  </a:lnTo>
                  <a:lnTo>
                    <a:pt x="221" y="113"/>
                  </a:lnTo>
                  <a:lnTo>
                    <a:pt x="214" y="130"/>
                  </a:lnTo>
                  <a:lnTo>
                    <a:pt x="214" y="138"/>
                  </a:lnTo>
                  <a:cubicBezTo>
                    <a:pt x="207" y="152"/>
                    <a:pt x="203" y="162"/>
                    <a:pt x="196" y="173"/>
                  </a:cubicBezTo>
                  <a:lnTo>
                    <a:pt x="196" y="176"/>
                  </a:lnTo>
                  <a:lnTo>
                    <a:pt x="193" y="190"/>
                  </a:lnTo>
                  <a:lnTo>
                    <a:pt x="193" y="194"/>
                  </a:lnTo>
                  <a:lnTo>
                    <a:pt x="186" y="201"/>
                  </a:lnTo>
                  <a:lnTo>
                    <a:pt x="186" y="204"/>
                  </a:lnTo>
                  <a:lnTo>
                    <a:pt x="182" y="211"/>
                  </a:lnTo>
                  <a:lnTo>
                    <a:pt x="182" y="215"/>
                  </a:lnTo>
                  <a:lnTo>
                    <a:pt x="179" y="222"/>
                  </a:lnTo>
                  <a:lnTo>
                    <a:pt x="179" y="225"/>
                  </a:lnTo>
                  <a:lnTo>
                    <a:pt x="175" y="229"/>
                  </a:lnTo>
                  <a:lnTo>
                    <a:pt x="175" y="232"/>
                  </a:lnTo>
                  <a:lnTo>
                    <a:pt x="172" y="236"/>
                  </a:lnTo>
                  <a:lnTo>
                    <a:pt x="168" y="239"/>
                  </a:lnTo>
                  <a:lnTo>
                    <a:pt x="165" y="243"/>
                  </a:lnTo>
                  <a:cubicBezTo>
                    <a:pt x="158" y="246"/>
                    <a:pt x="154" y="253"/>
                    <a:pt x="147" y="260"/>
                  </a:cubicBezTo>
                  <a:cubicBezTo>
                    <a:pt x="63" y="355"/>
                    <a:pt x="0" y="614"/>
                    <a:pt x="84" y="817"/>
                  </a:cubicBezTo>
                  <a:cubicBezTo>
                    <a:pt x="161" y="999"/>
                    <a:pt x="186" y="1286"/>
                    <a:pt x="172" y="1464"/>
                  </a:cubicBezTo>
                  <a:cubicBezTo>
                    <a:pt x="168" y="1492"/>
                    <a:pt x="165" y="1517"/>
                    <a:pt x="158" y="1545"/>
                  </a:cubicBezTo>
                  <a:cubicBezTo>
                    <a:pt x="154" y="1562"/>
                    <a:pt x="151" y="1580"/>
                    <a:pt x="144" y="1597"/>
                  </a:cubicBezTo>
                  <a:lnTo>
                    <a:pt x="137" y="1608"/>
                  </a:lnTo>
                  <a:lnTo>
                    <a:pt x="137" y="1611"/>
                  </a:lnTo>
                  <a:lnTo>
                    <a:pt x="133" y="1615"/>
                  </a:lnTo>
                  <a:lnTo>
                    <a:pt x="133" y="1618"/>
                  </a:lnTo>
                  <a:lnTo>
                    <a:pt x="130" y="1622"/>
                  </a:lnTo>
                  <a:lnTo>
                    <a:pt x="130" y="1625"/>
                  </a:lnTo>
                  <a:lnTo>
                    <a:pt x="126" y="1632"/>
                  </a:lnTo>
                  <a:lnTo>
                    <a:pt x="126" y="1636"/>
                  </a:lnTo>
                  <a:lnTo>
                    <a:pt x="123" y="1643"/>
                  </a:lnTo>
                  <a:lnTo>
                    <a:pt x="119" y="1650"/>
                  </a:lnTo>
                  <a:lnTo>
                    <a:pt x="112" y="1657"/>
                  </a:lnTo>
                  <a:lnTo>
                    <a:pt x="109" y="1664"/>
                  </a:lnTo>
                  <a:lnTo>
                    <a:pt x="105" y="1671"/>
                  </a:lnTo>
                  <a:lnTo>
                    <a:pt x="98" y="1685"/>
                  </a:lnTo>
                  <a:lnTo>
                    <a:pt x="95" y="1688"/>
                  </a:lnTo>
                  <a:lnTo>
                    <a:pt x="81" y="1709"/>
                  </a:lnTo>
                  <a:cubicBezTo>
                    <a:pt x="63" y="1737"/>
                    <a:pt x="42" y="1769"/>
                    <a:pt x="14" y="1814"/>
                  </a:cubicBezTo>
                  <a:cubicBezTo>
                    <a:pt x="14" y="1821"/>
                    <a:pt x="14" y="1832"/>
                    <a:pt x="18" y="1839"/>
                  </a:cubicBezTo>
                  <a:cubicBezTo>
                    <a:pt x="74" y="1875"/>
                    <a:pt x="137" y="1892"/>
                    <a:pt x="201" y="1892"/>
                  </a:cubicBezTo>
                  <a:cubicBezTo>
                    <a:pt x="225" y="1892"/>
                    <a:pt x="249" y="1889"/>
                    <a:pt x="273" y="1884"/>
                  </a:cubicBezTo>
                  <a:lnTo>
                    <a:pt x="280" y="1884"/>
                  </a:lnTo>
                  <a:lnTo>
                    <a:pt x="315" y="1874"/>
                  </a:lnTo>
                  <a:lnTo>
                    <a:pt x="329" y="1874"/>
                  </a:lnTo>
                  <a:cubicBezTo>
                    <a:pt x="343" y="1867"/>
                    <a:pt x="361" y="1863"/>
                    <a:pt x="375" y="1860"/>
                  </a:cubicBezTo>
                  <a:cubicBezTo>
                    <a:pt x="453" y="1835"/>
                    <a:pt x="535" y="1823"/>
                    <a:pt x="614" y="1823"/>
                  </a:cubicBezTo>
                  <a:cubicBezTo>
                    <a:pt x="634" y="1823"/>
                    <a:pt x="653" y="1824"/>
                    <a:pt x="672" y="1825"/>
                  </a:cubicBezTo>
                  <a:cubicBezTo>
                    <a:pt x="691" y="1825"/>
                    <a:pt x="707" y="1826"/>
                    <a:pt x="723" y="1826"/>
                  </a:cubicBezTo>
                  <a:cubicBezTo>
                    <a:pt x="817" y="1826"/>
                    <a:pt x="856" y="1807"/>
                    <a:pt x="907" y="1653"/>
                  </a:cubicBezTo>
                  <a:cubicBezTo>
                    <a:pt x="914" y="1636"/>
                    <a:pt x="921" y="1615"/>
                    <a:pt x="931" y="1594"/>
                  </a:cubicBezTo>
                  <a:cubicBezTo>
                    <a:pt x="935" y="1587"/>
                    <a:pt x="938" y="1580"/>
                    <a:pt x="938" y="1573"/>
                  </a:cubicBezTo>
                  <a:cubicBezTo>
                    <a:pt x="945" y="1559"/>
                    <a:pt x="952" y="1545"/>
                    <a:pt x="959" y="1531"/>
                  </a:cubicBezTo>
                  <a:lnTo>
                    <a:pt x="973" y="1506"/>
                  </a:lnTo>
                  <a:cubicBezTo>
                    <a:pt x="980" y="1492"/>
                    <a:pt x="987" y="1478"/>
                    <a:pt x="994" y="1468"/>
                  </a:cubicBezTo>
                  <a:lnTo>
                    <a:pt x="1008" y="1440"/>
                  </a:lnTo>
                  <a:lnTo>
                    <a:pt x="1033" y="1401"/>
                  </a:lnTo>
                  <a:lnTo>
                    <a:pt x="1047" y="1377"/>
                  </a:lnTo>
                  <a:lnTo>
                    <a:pt x="1075" y="1338"/>
                  </a:lnTo>
                  <a:lnTo>
                    <a:pt x="1089" y="1314"/>
                  </a:lnTo>
                  <a:lnTo>
                    <a:pt x="1120" y="1268"/>
                  </a:lnTo>
                  <a:lnTo>
                    <a:pt x="1134" y="1251"/>
                  </a:lnTo>
                  <a:cubicBezTo>
                    <a:pt x="1166" y="1205"/>
                    <a:pt x="1197" y="1167"/>
                    <a:pt x="1229" y="1128"/>
                  </a:cubicBezTo>
                  <a:lnTo>
                    <a:pt x="1243" y="1111"/>
                  </a:lnTo>
                  <a:lnTo>
                    <a:pt x="1278" y="1069"/>
                  </a:lnTo>
                  <a:lnTo>
                    <a:pt x="1295" y="1051"/>
                  </a:lnTo>
                  <a:lnTo>
                    <a:pt x="1327" y="1016"/>
                  </a:lnTo>
                  <a:lnTo>
                    <a:pt x="1344" y="995"/>
                  </a:lnTo>
                  <a:lnTo>
                    <a:pt x="1372" y="960"/>
                  </a:lnTo>
                  <a:lnTo>
                    <a:pt x="1390" y="943"/>
                  </a:lnTo>
                  <a:lnTo>
                    <a:pt x="1418" y="911"/>
                  </a:lnTo>
                  <a:lnTo>
                    <a:pt x="1432" y="897"/>
                  </a:lnTo>
                  <a:lnTo>
                    <a:pt x="1463" y="862"/>
                  </a:lnTo>
                  <a:lnTo>
                    <a:pt x="1470" y="855"/>
                  </a:lnTo>
                  <a:lnTo>
                    <a:pt x="1509" y="817"/>
                  </a:lnTo>
                  <a:cubicBezTo>
                    <a:pt x="1407" y="740"/>
                    <a:pt x="1309" y="652"/>
                    <a:pt x="1225" y="558"/>
                  </a:cubicBezTo>
                  <a:cubicBezTo>
                    <a:pt x="1050" y="376"/>
                    <a:pt x="847" y="173"/>
                    <a:pt x="662" y="134"/>
                  </a:cubicBezTo>
                  <a:cubicBezTo>
                    <a:pt x="522" y="99"/>
                    <a:pt x="389" y="57"/>
                    <a:pt x="256"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16" name="Google Shape;5730;p79">
              <a:extLst>
                <a:ext uri="{90183606-3098-44A5-9D26-08DCE67F1C33}">
                  <a16:creationId xmlns:a16="http://schemas.microsoft.com/office/drawing/2010/main" id="{E7B7E741-381E-4953-835B-B412C01FA35B}"/>
                </a:ext>
              </a:extLst>
            </p:cNvPr>
            <p:cNvSpPr/>
            <p:nvPr/>
          </p:nvSpPr>
          <p:spPr>
            <a:xfrm rot="0">
              <a:off x="1659470" y="2015472"/>
              <a:ext cx="258" cy="299"/>
            </a:xfrm>
            <a:custGeom>
              <a:avLst/>
              <a:gdLst/>
              <a:ahLst/>
              <a:cxnLst/>
              <a:rect b="b" l="0" r="r" t="0"/>
              <a:pathLst>
                <a:path h="22" w="19">
                  <a:moveTo>
                    <a:pt x="18" y="0"/>
                  </a:moveTo>
                  <a:lnTo>
                    <a:pt x="1"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17" name="Google Shape;5731;p79">
              <a:extLst>
                <a:ext uri="{4D9DE550-9974-4A7B-A2EF-2E3D6175440D}">
                  <a16:creationId xmlns:a16="http://schemas.microsoft.com/office/drawing/2010/main" id="{348524A7-314E-432D-9675-7B74DD309102}"/>
                </a:ext>
              </a:extLst>
            </p:cNvPr>
            <p:cNvSpPr/>
            <p:nvPr/>
          </p:nvSpPr>
          <p:spPr>
            <a:xfrm rot="0">
              <a:off x="1656714" y="2018936"/>
              <a:ext cx="163" cy="258"/>
            </a:xfrm>
            <a:custGeom>
              <a:avLst/>
              <a:gdLst/>
              <a:ahLst/>
              <a:cxnLst/>
              <a:rect b="b" l="0" r="r" t="0"/>
              <a:pathLst>
                <a:path h="19" w="12">
                  <a:moveTo>
                    <a:pt x="11" y="1"/>
                  </a:moveTo>
                  <a:lnTo>
                    <a:pt x="1"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18" name="Google Shape;5732;p79">
              <a:extLst>
                <a:ext uri="{D4404113-D919-45C2-AB4C-4A96EE446F16}">
                  <a16:creationId xmlns:a16="http://schemas.microsoft.com/office/drawing/2010/main" id="{42898755-962C-473E-AC89-D8A83B825A0E}"/>
                </a:ext>
              </a:extLst>
            </p:cNvPr>
            <p:cNvSpPr/>
            <p:nvPr/>
          </p:nvSpPr>
          <p:spPr>
            <a:xfrm rot="0">
              <a:off x="1660760" y="2014142"/>
              <a:ext cx="149" cy="204"/>
            </a:xfrm>
            <a:custGeom>
              <a:avLst/>
              <a:gdLst/>
              <a:ahLst/>
              <a:cxnLst/>
              <a:rect b="b" l="0" r="r" t="0"/>
              <a:pathLst>
                <a:path h="15" w="11">
                  <a:moveTo>
                    <a:pt x="11" y="0"/>
                  </a:moveTo>
                  <a:lnTo>
                    <a:pt x="0"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19" name="Google Shape;5733;p79">
              <a:extLst>
                <a:ext uri="{D3EEACEB-8AC4-4739-9629-1C1D323856E0}">
                  <a16:creationId xmlns:a16="http://schemas.microsoft.com/office/drawing/2010/main" id="{374F1EBB-70E9-40F3-B1C8-7E92EA67374C}"/>
                </a:ext>
              </a:extLst>
            </p:cNvPr>
            <p:cNvSpPr/>
            <p:nvPr/>
          </p:nvSpPr>
          <p:spPr>
            <a:xfrm rot="0">
              <a:off x="1654487" y="2022412"/>
              <a:ext cx="204" cy="339"/>
            </a:xfrm>
            <a:custGeom>
              <a:avLst/>
              <a:gdLst/>
              <a:ahLst/>
              <a:cxnLst/>
              <a:rect b="b" l="0" r="r" t="0"/>
              <a:pathLst>
                <a:path h="25" w="15">
                  <a:moveTo>
                    <a:pt x="14" y="0"/>
                  </a:moveTo>
                  <a:lnTo>
                    <a:pt x="0"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20" name="Google Shape;5734;p79">
              <a:extLst>
                <a:ext uri="{68AE3375-791E-479B-925F-9E1C07F6C211}">
                  <a16:creationId xmlns:a16="http://schemas.microsoft.com/office/drawing/2010/main" id="{8C4A022E-757A-48B5-B15E-C0BC072BEB9F}"/>
                </a:ext>
              </a:extLst>
            </p:cNvPr>
            <p:cNvSpPr/>
            <p:nvPr/>
          </p:nvSpPr>
          <p:spPr>
            <a:xfrm rot="0">
              <a:off x="1660094" y="2014808"/>
              <a:ext cx="244" cy="244"/>
            </a:xfrm>
            <a:custGeom>
              <a:avLst/>
              <a:gdLst/>
              <a:ahLst/>
              <a:cxnLst/>
              <a:rect b="b" l="0" r="r" t="0"/>
              <a:pathLst>
                <a:path h="18" w="18">
                  <a:moveTo>
                    <a:pt x="18" y="0"/>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21" name="Google Shape;5735;p79">
              <a:extLst>
                <a:ext uri="{AEBAC3DB-4551-44E7-ACD8-FE0E1EE0229F}">
                  <a16:creationId xmlns:a16="http://schemas.microsoft.com/office/drawing/2010/main" id="{162A0ECA-B12C-489E-8F83-00C72CB4B4DE}"/>
                </a:ext>
              </a:extLst>
            </p:cNvPr>
            <p:cNvSpPr/>
            <p:nvPr/>
          </p:nvSpPr>
          <p:spPr>
            <a:xfrm rot="0">
              <a:off x="1655478" y="2020645"/>
              <a:ext cx="204" cy="394"/>
            </a:xfrm>
            <a:custGeom>
              <a:avLst/>
              <a:gdLst/>
              <a:ahLst/>
              <a:cxnLst/>
              <a:rect b="b" l="0" r="r" t="0"/>
              <a:pathLst>
                <a:path h="29" w="15">
                  <a:moveTo>
                    <a:pt x="15" y="1"/>
                  </a:moveTo>
                  <a:lnTo>
                    <a:pt x="1" y="2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22" name="Google Shape;5736;p79">
              <a:extLst>
                <a:ext uri="{AED4BAD6-FF53-4628-9DB1-AE529D7D90D1}">
                  <a16:creationId xmlns:a16="http://schemas.microsoft.com/office/drawing/2010/main" id="{786FFD7F-84C0-4988-94FB-C843FD39974B}"/>
                </a:ext>
              </a:extLst>
            </p:cNvPr>
            <p:cNvSpPr/>
            <p:nvPr/>
          </p:nvSpPr>
          <p:spPr>
            <a:xfrm rot="0">
              <a:off x="1654962" y="2021556"/>
              <a:ext cx="204" cy="339"/>
            </a:xfrm>
            <a:custGeom>
              <a:avLst/>
              <a:gdLst/>
              <a:ahLst/>
              <a:cxnLst/>
              <a:rect b="b" l="0" r="r" t="0"/>
              <a:pathLst>
                <a:path h="25" w="15">
                  <a:moveTo>
                    <a:pt x="14" y="0"/>
                  </a:moveTo>
                  <a:lnTo>
                    <a:pt x="0"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23" name="Google Shape;5737;p79">
              <a:extLst>
                <a:ext uri="{68A5A584-2F94-43E0-8B98-8C8AF8C4C76C}">
                  <a16:creationId xmlns:a16="http://schemas.microsoft.com/office/drawing/2010/main" id="{6B78011C-75B0-4CD2-BB13-9B1EFEDA7AE0}"/>
                </a:ext>
              </a:extLst>
            </p:cNvPr>
            <p:cNvSpPr/>
            <p:nvPr/>
          </p:nvSpPr>
          <p:spPr>
            <a:xfrm rot="0">
              <a:off x="1656049" y="2019791"/>
              <a:ext cx="258" cy="352"/>
            </a:xfrm>
            <a:custGeom>
              <a:avLst/>
              <a:gdLst/>
              <a:ahLst/>
              <a:cxnLst/>
              <a:rect b="b" l="0" r="r" t="0"/>
              <a:pathLst>
                <a:path h="26" w="19">
                  <a:moveTo>
                    <a:pt x="18" y="1"/>
                  </a:moveTo>
                  <a:lnTo>
                    <a:pt x="1"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24" name="Google Shape;5738;p79">
              <a:extLst>
                <a:ext uri="{9DFF4A8B-7708-48A2-B7AD-4343D8F7509A}">
                  <a16:creationId xmlns:a16="http://schemas.microsoft.com/office/drawing/2010/main" id="{111318B6-D866-4776-9489-E29C82482EC3}"/>
                </a:ext>
              </a:extLst>
            </p:cNvPr>
            <p:cNvSpPr/>
            <p:nvPr/>
          </p:nvSpPr>
          <p:spPr>
            <a:xfrm rot="0">
              <a:off x="1645933" y="2026634"/>
              <a:ext cx="4711" cy="774"/>
            </a:xfrm>
            <a:custGeom>
              <a:avLst/>
              <a:gdLst/>
              <a:ahLst/>
              <a:cxnLst/>
              <a:rect b="b" l="0" r="r" t="0"/>
              <a:pathLst>
                <a:path h="57" w="347">
                  <a:moveTo>
                    <a:pt x="46" y="43"/>
                  </a:moveTo>
                  <a:cubicBezTo>
                    <a:pt x="32" y="46"/>
                    <a:pt x="14" y="50"/>
                    <a:pt x="0" y="57"/>
                  </a:cubicBezTo>
                  <a:cubicBezTo>
                    <a:pt x="14" y="50"/>
                    <a:pt x="32" y="46"/>
                    <a:pt x="46" y="43"/>
                  </a:cubicBezTo>
                  <a:cubicBezTo>
                    <a:pt x="144" y="11"/>
                    <a:pt x="245" y="1"/>
                    <a:pt x="347" y="8"/>
                  </a:cubicBezTo>
                  <a:cubicBezTo>
                    <a:pt x="245" y="1"/>
                    <a:pt x="144" y="11"/>
                    <a:pt x="46" y="4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25" name="Google Shape;5739;p79">
              <a:extLst>
                <a:ext uri="{161E33AB-71C2-4FBD-94E6-E9315FF8E75C}">
                  <a16:creationId xmlns:a16="http://schemas.microsoft.com/office/drawing/2010/main" id="{DAA65586-B48E-4461-B377-5D7639F7F88E}"/>
                </a:ext>
              </a:extLst>
            </p:cNvPr>
            <p:cNvSpPr/>
            <p:nvPr/>
          </p:nvSpPr>
          <p:spPr>
            <a:xfrm rot="0">
              <a:off x="1658194" y="2017035"/>
              <a:ext cx="204" cy="258"/>
            </a:xfrm>
            <a:custGeom>
              <a:avLst/>
              <a:gdLst/>
              <a:ahLst/>
              <a:cxnLst/>
              <a:rect b="b" l="0" r="r" t="0"/>
              <a:pathLst>
                <a:path h="19" w="15">
                  <a:moveTo>
                    <a:pt x="14" y="1"/>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26" name="Google Shape;5740;p79">
              <a:extLst>
                <a:ext uri="{8811E635-2881-4101-98BA-51D487DA4A2B}">
                  <a16:creationId xmlns:a16="http://schemas.microsoft.com/office/drawing/2010/main" id="{86DF683E-315C-4277-8FA9-B6A91CE65FDC}"/>
                </a:ext>
              </a:extLst>
            </p:cNvPr>
            <p:cNvSpPr/>
            <p:nvPr/>
          </p:nvSpPr>
          <p:spPr>
            <a:xfrm rot="0">
              <a:off x="1645268" y="2027395"/>
              <a:ext cx="489" cy="109"/>
            </a:xfrm>
            <a:custGeom>
              <a:avLst/>
              <a:gdLst/>
              <a:ahLst/>
              <a:cxnLst/>
              <a:rect b="b" l="0" r="r" t="0"/>
              <a:pathLst>
                <a:path h="8" w="36">
                  <a:moveTo>
                    <a:pt x="35"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27" name="Google Shape;5741;p79">
              <a:extLst>
                <a:ext uri="{2C0A124C-831D-495B-AB0C-4D2B368B3D23}">
                  <a16:creationId xmlns:a16="http://schemas.microsoft.com/office/drawing/2010/main" id="{74667177-5094-4659-B23D-6B7BB1BBA061}"/>
                </a:ext>
              </a:extLst>
            </p:cNvPr>
            <p:cNvSpPr/>
            <p:nvPr/>
          </p:nvSpPr>
          <p:spPr>
            <a:xfrm rot="0">
              <a:off x="1658859" y="2016234"/>
              <a:ext cx="244" cy="299"/>
            </a:xfrm>
            <a:custGeom>
              <a:avLst/>
              <a:gdLst/>
              <a:ahLst/>
              <a:cxnLst/>
              <a:rect b="b" l="0" r="r" t="0"/>
              <a:pathLst>
                <a:path h="22" w="18">
                  <a:moveTo>
                    <a:pt x="18" y="0"/>
                  </a:moveTo>
                  <a:lnTo>
                    <a:pt x="0"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28" name="Google Shape;5742;p79">
              <a:extLst>
                <a:ext uri="{BBA0DE8F-B62A-4D0B-A3C8-E3C36BC4527F}">
                  <a16:creationId xmlns:a16="http://schemas.microsoft.com/office/drawing/2010/main" id="{64E88ED7-38CE-4695-AA35-BB7F4DE3E240}"/>
                </a:ext>
              </a:extLst>
            </p:cNvPr>
            <p:cNvSpPr/>
            <p:nvPr/>
          </p:nvSpPr>
          <p:spPr>
            <a:xfrm rot="0">
              <a:off x="1661371" y="2013612"/>
              <a:ext cx="109" cy="109"/>
            </a:xfrm>
            <a:custGeom>
              <a:avLst/>
              <a:gdLst/>
              <a:ahLst/>
              <a:cxnLst/>
              <a:rect b="b" l="0" r="r" t="0"/>
              <a:pathLst>
                <a:path h="8" w="8">
                  <a:moveTo>
                    <a:pt x="8"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29" name="Google Shape;5743;p79">
              <a:extLst>
                <a:ext uri="{178B9A14-BF2C-4B73-8754-E14214EC6202}">
                  <a16:creationId xmlns:a16="http://schemas.microsoft.com/office/drawing/2010/main" id="{359DBFA3-1008-46B8-B070-1D23BE2F57F5}"/>
                </a:ext>
              </a:extLst>
            </p:cNvPr>
            <p:cNvSpPr/>
            <p:nvPr/>
          </p:nvSpPr>
          <p:spPr>
            <a:xfrm rot="0">
              <a:off x="1654107" y="2023308"/>
              <a:ext cx="149" cy="299"/>
            </a:xfrm>
            <a:custGeom>
              <a:avLst/>
              <a:gdLst/>
              <a:ahLst/>
              <a:cxnLst/>
              <a:rect b="b" l="0" r="r" t="0"/>
              <a:pathLst>
                <a:path h="22" w="11">
                  <a:moveTo>
                    <a:pt x="11" y="1"/>
                  </a:moveTo>
                  <a:cubicBezTo>
                    <a:pt x="7" y="8"/>
                    <a:pt x="4" y="15"/>
                    <a:pt x="0" y="22"/>
                  </a:cubicBezTo>
                  <a:cubicBezTo>
                    <a:pt x="4" y="15"/>
                    <a:pt x="7" y="8"/>
                    <a:pt x="1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30" name="Google Shape;5744;p79">
              <a:extLst>
                <a:ext uri="{AC0B1706-50FA-4AAD-9578-E44EABBAACA4}">
                  <a16:creationId xmlns:a16="http://schemas.microsoft.com/office/drawing/2010/main" id="{8D300244-8043-4B09-B026-7D8A4D92C0D8}"/>
                </a:ext>
              </a:extLst>
            </p:cNvPr>
            <p:cNvSpPr/>
            <p:nvPr/>
          </p:nvSpPr>
          <p:spPr>
            <a:xfrm rot="0">
              <a:off x="1641697" y="2026919"/>
              <a:ext cx="3476" cy="733"/>
            </a:xfrm>
            <a:custGeom>
              <a:avLst/>
              <a:gdLst/>
              <a:ahLst/>
              <a:cxnLst/>
              <a:rect b="b" l="0" r="r" t="0"/>
              <a:pathLst>
                <a:path h="54" w="256">
                  <a:moveTo>
                    <a:pt x="1" y="1"/>
                  </a:moveTo>
                  <a:cubicBezTo>
                    <a:pt x="54" y="37"/>
                    <a:pt x="118" y="54"/>
                    <a:pt x="183" y="54"/>
                  </a:cubicBezTo>
                  <a:cubicBezTo>
                    <a:pt x="183" y="54"/>
                    <a:pt x="183" y="54"/>
                    <a:pt x="184" y="54"/>
                  </a:cubicBezTo>
                  <a:lnTo>
                    <a:pt x="184" y="54"/>
                  </a:lnTo>
                  <a:cubicBezTo>
                    <a:pt x="184" y="54"/>
                    <a:pt x="184" y="54"/>
                    <a:pt x="184" y="54"/>
                  </a:cubicBezTo>
                  <a:cubicBezTo>
                    <a:pt x="208" y="54"/>
                    <a:pt x="232" y="51"/>
                    <a:pt x="256" y="46"/>
                  </a:cubicBezTo>
                  <a:lnTo>
                    <a:pt x="256" y="46"/>
                  </a:lnTo>
                  <a:cubicBezTo>
                    <a:pt x="232" y="51"/>
                    <a:pt x="208" y="54"/>
                    <a:pt x="184" y="54"/>
                  </a:cubicBezTo>
                  <a:lnTo>
                    <a:pt x="184" y="54"/>
                  </a:lnTo>
                  <a:cubicBezTo>
                    <a:pt x="120" y="54"/>
                    <a:pt x="56" y="36"/>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31" name="Google Shape;5745;p79">
              <a:extLst>
                <a:ext uri="{8ECA7063-BD76-4329-A2F5-235EE0131EB0}">
                  <a16:creationId xmlns:a16="http://schemas.microsoft.com/office/drawing/2010/main" id="{27AC8750-18BA-43F3-B935-BBDB8C15BC20}"/>
                </a:ext>
              </a:extLst>
            </p:cNvPr>
            <p:cNvSpPr/>
            <p:nvPr/>
          </p:nvSpPr>
          <p:spPr>
            <a:xfrm rot="0">
              <a:off x="1643123" y="2023688"/>
              <a:ext cx="68" cy="163"/>
            </a:xfrm>
            <a:custGeom>
              <a:avLst/>
              <a:gdLst/>
              <a:ahLst/>
              <a:cxnLst/>
              <a:rect b="b" l="0" r="r" t="0"/>
              <a:pathLst>
                <a:path h="12" w="5">
                  <a:moveTo>
                    <a:pt x="1" y="1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32" name="Google Shape;5746;p79">
              <a:extLst>
                <a:ext uri="{CEE8D47C-F896-4A12-999B-18993F1F93AC}">
                  <a16:creationId xmlns:a16="http://schemas.microsoft.com/office/drawing/2010/main" id="{BD770163-CB13-47F3-A44F-A32D689130FA}"/>
                </a:ext>
              </a:extLst>
            </p:cNvPr>
            <p:cNvSpPr/>
            <p:nvPr/>
          </p:nvSpPr>
          <p:spPr>
            <a:xfrm rot="0">
              <a:off x="1643082" y="2023837"/>
              <a:ext cx="54" cy="54"/>
            </a:xfrm>
            <a:custGeom>
              <a:avLst/>
              <a:gdLst/>
              <a:ahLst/>
              <a:cxnLst/>
              <a:rect b="b" l="0" r="r" t="0"/>
              <a:pathLst>
                <a:path h="4" w="4">
                  <a:moveTo>
                    <a:pt x="0" y="4"/>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33" name="Google Shape;5747;p79">
              <a:extLst>
                <a:ext uri="{6DEF9679-96BD-4F5C-95D4-0A293B054A79}">
                  <a16:creationId xmlns:a16="http://schemas.microsoft.com/office/drawing/2010/main" id="{60A57FE0-F97F-443D-A685-6FDAA58D14A0}"/>
                </a:ext>
              </a:extLst>
            </p:cNvPr>
            <p:cNvSpPr/>
            <p:nvPr/>
          </p:nvSpPr>
          <p:spPr>
            <a:xfrm rot="0">
              <a:off x="1642457" y="2013097"/>
              <a:ext cx="1344" cy="8798"/>
            </a:xfrm>
            <a:custGeom>
              <a:avLst/>
              <a:gdLst/>
              <a:ahLst/>
              <a:cxnLst/>
              <a:rect b="b" l="0" r="r" t="0"/>
              <a:pathLst>
                <a:path h="648" w="99">
                  <a:moveTo>
                    <a:pt x="1" y="1"/>
                  </a:moveTo>
                  <a:lnTo>
                    <a:pt x="1" y="1"/>
                  </a:lnTo>
                  <a:cubicBezTo>
                    <a:pt x="74" y="183"/>
                    <a:pt x="95" y="473"/>
                    <a:pt x="85" y="648"/>
                  </a:cubicBezTo>
                  <a:cubicBezTo>
                    <a:pt x="99" y="473"/>
                    <a:pt x="74" y="183"/>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34" name="Google Shape;5748;p79">
              <a:extLst>
                <a:ext uri="{F4E185CA-4985-4D66-A237-68F537A2973D}">
                  <a16:creationId xmlns:a16="http://schemas.microsoft.com/office/drawing/2010/main" id="{EE2C98BA-2F8F-4685-A55D-53978B7D6DC5}"/>
                </a:ext>
              </a:extLst>
            </p:cNvPr>
            <p:cNvSpPr/>
            <p:nvPr/>
          </p:nvSpPr>
          <p:spPr>
            <a:xfrm rot="0">
              <a:off x="1644128" y="2004353"/>
              <a:ext cx="14" cy="54"/>
            </a:xfrm>
            <a:custGeom>
              <a:avLst/>
              <a:gdLst/>
              <a:ahLst/>
              <a:cxnLst/>
              <a:rect b="b" l="0" r="r" t="0"/>
              <a:pathLst>
                <a:path h="4" w="1">
                  <a:moveTo>
                    <a:pt x="0"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35" name="Google Shape;5749;p79">
              <a:extLst>
                <a:ext uri="{1D9C9059-19E4-4966-83F4-C007A3F8300A}">
                  <a16:creationId xmlns:a16="http://schemas.microsoft.com/office/drawing/2010/main" id="{17F84896-9E3F-4616-AA7F-64867DA7331D}"/>
                </a:ext>
              </a:extLst>
            </p:cNvPr>
            <p:cNvSpPr/>
            <p:nvPr/>
          </p:nvSpPr>
          <p:spPr>
            <a:xfrm rot="0">
              <a:off x="1644358" y="2003783"/>
              <a:ext cx="14" cy="54"/>
            </a:xfrm>
            <a:custGeom>
              <a:avLst/>
              <a:gdLst/>
              <a:ahLst/>
              <a:cxnLst/>
              <a:rect b="b" l="0" r="r" t="0"/>
              <a:pathLst>
                <a:path h="4" w="1">
                  <a:moveTo>
                    <a:pt x="1"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36" name="Google Shape;5750;p79">
              <a:extLst>
                <a:ext uri="{D507F52C-8EC2-472D-B826-D91AD2703B3D}">
                  <a16:creationId xmlns:a16="http://schemas.microsoft.com/office/drawing/2010/main" id="{2AB496FC-DC4A-4A34-9628-05AF6893427F}"/>
                </a:ext>
              </a:extLst>
            </p:cNvPr>
            <p:cNvSpPr/>
            <p:nvPr/>
          </p:nvSpPr>
          <p:spPr>
            <a:xfrm rot="0">
              <a:off x="1644834" y="2002059"/>
              <a:ext cx="109" cy="258"/>
            </a:xfrm>
            <a:custGeom>
              <a:avLst/>
              <a:gdLst/>
              <a:ahLst/>
              <a:cxnLst/>
              <a:rect b="b" l="0" r="r" t="0"/>
              <a:pathLst>
                <a:path h="19" w="8">
                  <a:moveTo>
                    <a:pt x="1" y="18"/>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37" name="Google Shape;5751;p79">
              <a:extLst>
                <a:ext uri="{40256D3D-48CD-4B1D-B17C-A11CC08F370C}">
                  <a16:creationId xmlns:a16="http://schemas.microsoft.com/office/drawing/2010/main" id="{13799576-E333-4D0B-BB5F-6C5D8FE9F345}"/>
                </a:ext>
              </a:extLst>
            </p:cNvPr>
            <p:cNvSpPr/>
            <p:nvPr/>
          </p:nvSpPr>
          <p:spPr>
            <a:xfrm rot="0">
              <a:off x="1644033" y="2004544"/>
              <a:ext cx="14" cy="54"/>
            </a:xfrm>
            <a:custGeom>
              <a:avLst/>
              <a:gdLst/>
              <a:ahLst/>
              <a:cxnLst/>
              <a:rect b="b" l="0" r="r" t="0"/>
              <a:pathLst>
                <a:path h="4" w="1">
                  <a:moveTo>
                    <a:pt x="0"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38" name="Google Shape;5752;p79">
              <a:extLst>
                <a:ext uri="{FE24B659-8C6D-4021-8C1C-57AF279DC41A}">
                  <a16:creationId xmlns:a16="http://schemas.microsoft.com/office/drawing/2010/main" id="{0368BA91-E4B3-4E4C-938A-D863039CF2F2}"/>
                </a:ext>
              </a:extLst>
            </p:cNvPr>
            <p:cNvSpPr/>
            <p:nvPr/>
          </p:nvSpPr>
          <p:spPr>
            <a:xfrm rot="0">
              <a:off x="1643028" y="2023878"/>
              <a:ext cx="68" cy="109"/>
            </a:xfrm>
            <a:custGeom>
              <a:avLst/>
              <a:gdLst/>
              <a:ahLst/>
              <a:cxnLst/>
              <a:rect b="b" l="0" r="r" t="0"/>
              <a:pathLst>
                <a:path h="8" w="5">
                  <a:moveTo>
                    <a:pt x="1" y="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39" name="Google Shape;5753;p79">
              <a:extLst>
                <a:ext uri="{F65864FB-A3E9-4B12-BD96-087A5B9EFEAE}">
                  <a16:creationId xmlns:a16="http://schemas.microsoft.com/office/drawing/2010/main" id="{9E078808-B2B2-4AAF-AF39-16568C55966B}"/>
                </a:ext>
              </a:extLst>
            </p:cNvPr>
            <p:cNvSpPr/>
            <p:nvPr/>
          </p:nvSpPr>
          <p:spPr>
            <a:xfrm rot="0">
              <a:off x="1643693" y="2005114"/>
              <a:ext cx="14" cy="14"/>
            </a:xfrm>
            <a:custGeom>
              <a:avLst/>
              <a:gdLst/>
              <a:ahLst/>
              <a:cxnLst/>
              <a:rect b="b" l="0" r="r" t="0"/>
              <a:pathLst>
                <a:path h="1" w="1">
                  <a:moveTo>
                    <a:pt x="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40" name="Google Shape;5754;p79">
              <a:extLst>
                <a:ext uri="{4B18E4D8-C185-4A9D-842E-1915DF73EDF8}">
                  <a16:creationId xmlns:a16="http://schemas.microsoft.com/office/drawing/2010/main" id="{34A9AE46-5654-4EFA-89C5-9333A5C9CF35}"/>
                </a:ext>
              </a:extLst>
            </p:cNvPr>
            <p:cNvSpPr/>
            <p:nvPr/>
          </p:nvSpPr>
          <p:spPr>
            <a:xfrm rot="0">
              <a:off x="1644453" y="2003388"/>
              <a:ext cx="68" cy="109"/>
            </a:xfrm>
            <a:custGeom>
              <a:avLst/>
              <a:gdLst/>
              <a:ahLst/>
              <a:cxnLst/>
              <a:rect b="b" l="0" r="r" t="0"/>
              <a:pathLst>
                <a:path h="8" w="5">
                  <a:moveTo>
                    <a:pt x="1" y="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41" name="Google Shape;5755;p79">
              <a:extLst>
                <a:ext uri="{5852129A-E60D-43B0-92C4-20CE8611DF4E}">
                  <a16:creationId xmlns:a16="http://schemas.microsoft.com/office/drawing/2010/main" id="{302FDE87-6626-49FC-81AD-B4A6037F56F1}"/>
                </a:ext>
              </a:extLst>
            </p:cNvPr>
            <p:cNvSpPr/>
            <p:nvPr/>
          </p:nvSpPr>
          <p:spPr>
            <a:xfrm rot="0">
              <a:off x="1642607" y="2024598"/>
              <a:ext cx="54" cy="109"/>
            </a:xfrm>
            <a:custGeom>
              <a:avLst/>
              <a:gdLst/>
              <a:ahLst/>
              <a:cxnLst/>
              <a:rect b="b" l="0" r="r" t="0"/>
              <a:pathLst>
                <a:path h="8" w="4">
                  <a:moveTo>
                    <a:pt x="0" y="7"/>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42" name="Google Shape;5756;p79">
              <a:extLst>
                <a:ext uri="{C1A7E97B-8CBB-4F38-858C-CB20735DF3E6}">
                  <a16:creationId xmlns:a16="http://schemas.microsoft.com/office/drawing/2010/main" id="{65AB84EA-99F1-4C81-BA4B-B034C3F1F7F1}"/>
                </a:ext>
              </a:extLst>
            </p:cNvPr>
            <p:cNvSpPr/>
            <p:nvPr/>
          </p:nvSpPr>
          <p:spPr>
            <a:xfrm rot="0">
              <a:off x="1642987" y="2024027"/>
              <a:ext cx="54" cy="54"/>
            </a:xfrm>
            <a:custGeom>
              <a:avLst/>
              <a:gdLst/>
              <a:ahLst/>
              <a:cxnLst/>
              <a:rect b="b" l="0" r="r" t="0"/>
              <a:pathLst>
                <a:path h="4" w="4">
                  <a:moveTo>
                    <a:pt x="0" y="4"/>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43" name="Google Shape;5757;p79">
              <a:extLst>
                <a:ext uri="{D15F88C2-A6D4-4B34-893A-06C87322D2DE}">
                  <a16:creationId xmlns:a16="http://schemas.microsoft.com/office/drawing/2010/main" id="{4AB6A265-60DB-4FB4-B184-AAE6523287EE}"/>
                </a:ext>
              </a:extLst>
            </p:cNvPr>
            <p:cNvSpPr/>
            <p:nvPr/>
          </p:nvSpPr>
          <p:spPr>
            <a:xfrm rot="0">
              <a:off x="1642702" y="2024407"/>
              <a:ext cx="109" cy="109"/>
            </a:xfrm>
            <a:custGeom>
              <a:avLst/>
              <a:gdLst/>
              <a:ahLst/>
              <a:cxnLst/>
              <a:rect b="b" l="0" r="r" t="0"/>
              <a:pathLst>
                <a:path h="8" w="8">
                  <a:moveTo>
                    <a:pt x="0" y="7"/>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44" name="Google Shape;5758;p79">
              <a:extLst>
                <a:ext uri="{6458FE1F-86E5-4680-98AE-8B26C3572563}">
                  <a16:creationId xmlns:a16="http://schemas.microsoft.com/office/drawing/2010/main" id="{FA7F989F-B7AE-4EE3-8566-4037273FAA89}"/>
                </a:ext>
              </a:extLst>
            </p:cNvPr>
            <p:cNvSpPr/>
            <p:nvPr/>
          </p:nvSpPr>
          <p:spPr>
            <a:xfrm rot="0">
              <a:off x="1643652" y="2005209"/>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45" name="Google Shape;5759;p79">
              <a:extLst>
                <a:ext uri="{62C2D04D-7EF0-45BB-BAD5-F7DCFB7876E8}">
                  <a16:creationId xmlns:a16="http://schemas.microsoft.com/office/drawing/2010/main" id="{FC3EF962-AE25-4A42-8822-0CEF04081D31}"/>
                </a:ext>
              </a:extLst>
            </p:cNvPr>
            <p:cNvSpPr/>
            <p:nvPr/>
          </p:nvSpPr>
          <p:spPr>
            <a:xfrm rot="0">
              <a:off x="1642838" y="2024257"/>
              <a:ext cx="68" cy="109"/>
            </a:xfrm>
            <a:custGeom>
              <a:avLst/>
              <a:gdLst/>
              <a:ahLst/>
              <a:cxnLst/>
              <a:rect b="b" l="0" r="r" t="0"/>
              <a:pathLst>
                <a:path h="8" w="5">
                  <a:moveTo>
                    <a:pt x="1" y="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46" name="Google Shape;5760;p79">
              <a:extLst>
                <a:ext uri="{3AB1F4BD-C296-4542-B057-6FF3674F1069}">
                  <a16:creationId xmlns:a16="http://schemas.microsoft.com/office/drawing/2010/main" id="{D2CA492C-2737-4033-A03B-68B16871A500}"/>
                </a:ext>
              </a:extLst>
            </p:cNvPr>
            <p:cNvSpPr/>
            <p:nvPr/>
          </p:nvSpPr>
          <p:spPr>
            <a:xfrm rot="0">
              <a:off x="1643408" y="2021882"/>
              <a:ext cx="163" cy="1113"/>
            </a:xfrm>
            <a:custGeom>
              <a:avLst/>
              <a:gdLst/>
              <a:ahLst/>
              <a:cxnLst/>
              <a:rect b="b" l="0" r="r" t="0"/>
              <a:pathLst>
                <a:path h="82" w="12">
                  <a:moveTo>
                    <a:pt x="1" y="81"/>
                  </a:moveTo>
                  <a:cubicBezTo>
                    <a:pt x="4" y="53"/>
                    <a:pt x="11" y="29"/>
                    <a:pt x="11" y="1"/>
                  </a:cubicBezTo>
                  <a:cubicBezTo>
                    <a:pt x="11" y="29"/>
                    <a:pt x="4" y="53"/>
                    <a:pt x="1" y="8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47" name="Google Shape;5761;p79">
              <a:extLst>
                <a:ext uri="{1B44300B-E647-4494-9F21-F5CC9F58960D}">
                  <a16:creationId xmlns:a16="http://schemas.microsoft.com/office/drawing/2010/main" id="{C41A54C8-6FAE-4083-9C1A-788EBE7BB49D}"/>
                </a:ext>
              </a:extLst>
            </p:cNvPr>
            <p:cNvSpPr/>
            <p:nvPr/>
          </p:nvSpPr>
          <p:spPr>
            <a:xfrm rot="0">
              <a:off x="1644698" y="2002588"/>
              <a:ext cx="109" cy="204"/>
            </a:xfrm>
            <a:custGeom>
              <a:avLst/>
              <a:gdLst/>
              <a:ahLst/>
              <a:cxnLst/>
              <a:rect b="b" l="0" r="r" t="0"/>
              <a:pathLst>
                <a:path h="15" w="8">
                  <a:moveTo>
                    <a:pt x="0" y="14"/>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48" name="Google Shape;5762;p79">
              <a:extLst>
                <a:ext uri="{A66CF398-6271-4FAC-B6B6-173F3C225AF1}">
                  <a16:creationId xmlns:a16="http://schemas.microsoft.com/office/drawing/2010/main" id="{7E5A5ABC-1E27-4E43-BEB4-A09C4EA467A6}"/>
                </a:ext>
              </a:extLst>
            </p:cNvPr>
            <p:cNvSpPr/>
            <p:nvPr/>
          </p:nvSpPr>
          <p:spPr>
            <a:xfrm rot="0">
              <a:off x="1643937" y="2004734"/>
              <a:ext cx="14" cy="54"/>
            </a:xfrm>
            <a:custGeom>
              <a:avLst/>
              <a:gdLst/>
              <a:ahLst/>
              <a:cxnLst/>
              <a:rect b="b" l="0" r="r" t="0"/>
              <a:pathLst>
                <a:path h="4" w="1">
                  <a:moveTo>
                    <a:pt x="0"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49" name="Google Shape;5763;p79">
              <a:extLst>
                <a:ext uri="{22D2B563-E096-4A94-B790-2AC4BAA696B0}">
                  <a16:creationId xmlns:a16="http://schemas.microsoft.com/office/drawing/2010/main" id="{98992B2B-4D6F-408C-9F45-134470B36141}"/>
                </a:ext>
              </a:extLst>
            </p:cNvPr>
            <p:cNvSpPr/>
            <p:nvPr/>
          </p:nvSpPr>
          <p:spPr>
            <a:xfrm rot="0">
              <a:off x="1642266" y="2025209"/>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50" name="Google Shape;5764;p79">
              <a:extLst>
                <a:ext uri="{0C8C25E5-25A1-490E-AD5F-8AD9945A21EA}">
                  <a16:creationId xmlns:a16="http://schemas.microsoft.com/office/drawing/2010/main" id="{C6F4FBCD-F685-41BF-8ABA-2CC367DF2C7F}"/>
                </a:ext>
              </a:extLst>
            </p:cNvPr>
            <p:cNvSpPr/>
            <p:nvPr/>
          </p:nvSpPr>
          <p:spPr>
            <a:xfrm rot="0">
              <a:off x="1644603" y="2003008"/>
              <a:ext cx="54" cy="163"/>
            </a:xfrm>
            <a:custGeom>
              <a:avLst/>
              <a:gdLst/>
              <a:ahLst/>
              <a:cxnLst/>
              <a:rect b="b" l="0" r="r" t="0"/>
              <a:pathLst>
                <a:path h="12" w="4">
                  <a:moveTo>
                    <a:pt x="0" y="1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51" name="Google Shape;5765;p79">
              <a:extLst>
                <a:ext uri="{5438CBDE-AF81-4FB8-9B27-745799A9BE7A}">
                  <a16:creationId xmlns:a16="http://schemas.microsoft.com/office/drawing/2010/main" id="{CBEE62D5-EA74-4979-9FBC-4C5F58218829}"/>
                </a:ext>
              </a:extLst>
            </p:cNvPr>
            <p:cNvSpPr/>
            <p:nvPr/>
          </p:nvSpPr>
          <p:spPr>
            <a:xfrm rot="0">
              <a:off x="1642892" y="2024122"/>
              <a:ext cx="109" cy="109"/>
            </a:xfrm>
            <a:custGeom>
              <a:avLst/>
              <a:gdLst/>
              <a:ahLst/>
              <a:cxnLst/>
              <a:rect b="b" l="0" r="r" t="0"/>
              <a:pathLst>
                <a:path h="8" w="8">
                  <a:moveTo>
                    <a:pt x="0" y="7"/>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52" name="Google Shape;5766;p79">
              <a:extLst>
                <a:ext uri="{E5817674-BA75-40F4-857A-AA6DA996E58A}">
                  <a16:creationId xmlns:a16="http://schemas.microsoft.com/office/drawing/2010/main" id="{C9611E11-56C6-4E82-A756-FA4A7D5F7536}"/>
                </a:ext>
              </a:extLst>
            </p:cNvPr>
            <p:cNvSpPr/>
            <p:nvPr/>
          </p:nvSpPr>
          <p:spPr>
            <a:xfrm rot="0">
              <a:off x="1643598" y="2005250"/>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53" name="Google Shape;5767;p79">
              <a:extLst>
                <a:ext uri="{35EF4D62-ECE1-4FFE-83D2-5E86DA56C050}">
                  <a16:creationId xmlns:a16="http://schemas.microsoft.com/office/drawing/2010/main" id="{BA66B215-DF02-4A0F-8D86-1D25028E15C1}"/>
                </a:ext>
              </a:extLst>
            </p:cNvPr>
            <p:cNvSpPr/>
            <p:nvPr/>
          </p:nvSpPr>
          <p:spPr>
            <a:xfrm rot="0">
              <a:off x="1643842" y="2004868"/>
              <a:ext cx="14" cy="68"/>
            </a:xfrm>
            <a:custGeom>
              <a:avLst/>
              <a:gdLst/>
              <a:ahLst/>
              <a:cxnLst/>
              <a:rect b="b" l="0" r="r" t="0"/>
              <a:pathLst>
                <a:path h="5" w="1">
                  <a:moveTo>
                    <a:pt x="0"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54" name="Google Shape;5768;p79">
              <a:extLst>
                <a:ext uri="{6212B42B-8ABC-4AC3-BF3C-DCF1F2919325}">
                  <a16:creationId xmlns:a16="http://schemas.microsoft.com/office/drawing/2010/main" id="{FBC2C8DF-3D1D-436F-812C-C1A1FE9B60D2}"/>
                </a:ext>
              </a:extLst>
            </p:cNvPr>
            <p:cNvSpPr/>
            <p:nvPr/>
          </p:nvSpPr>
          <p:spPr>
            <a:xfrm rot="0">
              <a:off x="1642457" y="2024883"/>
              <a:ext cx="14" cy="54"/>
            </a:xfrm>
            <a:custGeom>
              <a:avLst/>
              <a:gdLst/>
              <a:ahLst/>
              <a:cxnLst/>
              <a:rect b="b" l="0" r="r" t="0"/>
              <a:pathLst>
                <a:path h="4" w="1">
                  <a:moveTo>
                    <a:pt x="1"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55" name="Google Shape;5769;p79">
              <a:extLst>
                <a:ext uri="{B861A35E-BA9C-4DF7-8DEB-3421E3BF1337}">
                  <a16:creationId xmlns:a16="http://schemas.microsoft.com/office/drawing/2010/main" id="{AC669AC9-D533-4D58-9C31-C37A0787016E}"/>
                </a:ext>
              </a:extLst>
            </p:cNvPr>
            <p:cNvSpPr/>
            <p:nvPr/>
          </p:nvSpPr>
          <p:spPr>
            <a:xfrm rot="0">
              <a:off x="1643747" y="2004964"/>
              <a:ext cx="14" cy="68"/>
            </a:xfrm>
            <a:custGeom>
              <a:avLst/>
              <a:gdLst/>
              <a:ahLst/>
              <a:cxnLst/>
              <a:rect b="b" l="0" r="r" t="0"/>
              <a:pathLst>
                <a:path h="5" w="1">
                  <a:moveTo>
                    <a:pt x="0"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56" name="Google Shape;5770;p79">
              <a:extLst>
                <a:ext uri="{6D995600-43FE-41AC-9639-2C4AF3F066A8}">
                  <a16:creationId xmlns:a16="http://schemas.microsoft.com/office/drawing/2010/main" id="{8C71A135-1838-4FD3-A975-2D817648F754}"/>
                </a:ext>
              </a:extLst>
            </p:cNvPr>
            <p:cNvSpPr/>
            <p:nvPr/>
          </p:nvSpPr>
          <p:spPr>
            <a:xfrm rot="0">
              <a:off x="1415781" y="1868483"/>
              <a:ext cx="74445" cy="23055"/>
            </a:xfrm>
            <a:custGeom>
              <a:avLst/>
              <a:gdLst/>
              <a:ahLst/>
              <a:cxnLst/>
              <a:rect b="b" l="0" r="r" t="0"/>
              <a:pathLst>
                <a:path h="1698" w="5483">
                  <a:moveTo>
                    <a:pt x="1463" y="0"/>
                  </a:moveTo>
                  <a:cubicBezTo>
                    <a:pt x="950" y="0"/>
                    <a:pt x="486" y="202"/>
                    <a:pt x="210" y="411"/>
                  </a:cubicBezTo>
                  <a:cubicBezTo>
                    <a:pt x="67" y="516"/>
                    <a:pt x="11" y="597"/>
                    <a:pt x="0" y="628"/>
                  </a:cubicBezTo>
                  <a:cubicBezTo>
                    <a:pt x="13" y="640"/>
                    <a:pt x="31" y="646"/>
                    <a:pt x="54" y="646"/>
                  </a:cubicBezTo>
                  <a:cubicBezTo>
                    <a:pt x="212" y="646"/>
                    <a:pt x="577" y="372"/>
                    <a:pt x="746" y="247"/>
                  </a:cubicBezTo>
                  <a:lnTo>
                    <a:pt x="847" y="170"/>
                  </a:lnTo>
                  <a:cubicBezTo>
                    <a:pt x="912" y="121"/>
                    <a:pt x="989" y="94"/>
                    <a:pt x="1068" y="94"/>
                  </a:cubicBezTo>
                  <a:cubicBezTo>
                    <a:pt x="1113" y="94"/>
                    <a:pt x="1158" y="103"/>
                    <a:pt x="1201" y="121"/>
                  </a:cubicBezTo>
                  <a:cubicBezTo>
                    <a:pt x="1337" y="177"/>
                    <a:pt x="1439" y="289"/>
                    <a:pt x="1484" y="429"/>
                  </a:cubicBezTo>
                  <a:cubicBezTo>
                    <a:pt x="1484" y="429"/>
                    <a:pt x="1519" y="562"/>
                    <a:pt x="2346" y="597"/>
                  </a:cubicBezTo>
                  <a:cubicBezTo>
                    <a:pt x="2668" y="611"/>
                    <a:pt x="2843" y="761"/>
                    <a:pt x="3011" y="908"/>
                  </a:cubicBezTo>
                  <a:cubicBezTo>
                    <a:pt x="3154" y="1034"/>
                    <a:pt x="3291" y="1150"/>
                    <a:pt x="3522" y="1202"/>
                  </a:cubicBezTo>
                  <a:cubicBezTo>
                    <a:pt x="3683" y="1241"/>
                    <a:pt x="3770" y="1290"/>
                    <a:pt x="3805" y="1360"/>
                  </a:cubicBezTo>
                  <a:cubicBezTo>
                    <a:pt x="3841" y="1433"/>
                    <a:pt x="3805" y="1507"/>
                    <a:pt x="3781" y="1563"/>
                  </a:cubicBezTo>
                  <a:cubicBezTo>
                    <a:pt x="3770" y="1580"/>
                    <a:pt x="3763" y="1601"/>
                    <a:pt x="3760" y="1622"/>
                  </a:cubicBezTo>
                  <a:cubicBezTo>
                    <a:pt x="3770" y="1633"/>
                    <a:pt x="3781" y="1640"/>
                    <a:pt x="3795" y="1643"/>
                  </a:cubicBezTo>
                  <a:cubicBezTo>
                    <a:pt x="3902" y="1682"/>
                    <a:pt x="4174" y="1698"/>
                    <a:pt x="4469" y="1698"/>
                  </a:cubicBezTo>
                  <a:cubicBezTo>
                    <a:pt x="4899" y="1698"/>
                    <a:pt x="5379" y="1665"/>
                    <a:pt x="5482" y="1619"/>
                  </a:cubicBezTo>
                  <a:cubicBezTo>
                    <a:pt x="5426" y="1493"/>
                    <a:pt x="4842" y="1115"/>
                    <a:pt x="4527" y="1115"/>
                  </a:cubicBezTo>
                  <a:cubicBezTo>
                    <a:pt x="4352" y="1115"/>
                    <a:pt x="4044" y="961"/>
                    <a:pt x="3623" y="751"/>
                  </a:cubicBezTo>
                  <a:cubicBezTo>
                    <a:pt x="3112" y="495"/>
                    <a:pt x="2475" y="180"/>
                    <a:pt x="1866" y="44"/>
                  </a:cubicBezTo>
                  <a:cubicBezTo>
                    <a:pt x="1730" y="14"/>
                    <a:pt x="1595" y="0"/>
                    <a:pt x="146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57" name="Google Shape;5771;p79">
              <a:extLst>
                <a:ext uri="{3E457BA5-152A-4D55-8853-A23B35A9058E}">
                  <a16:creationId xmlns:a16="http://schemas.microsoft.com/office/drawing/2010/main" id="{2AD0B54C-32B8-4043-AF9C-2F1554931DC0}"/>
                </a:ext>
              </a:extLst>
            </p:cNvPr>
            <p:cNvSpPr/>
            <p:nvPr/>
          </p:nvSpPr>
          <p:spPr>
            <a:xfrm rot="0">
              <a:off x="1460410" y="1905007"/>
              <a:ext cx="815" cy="434"/>
            </a:xfrm>
            <a:custGeom>
              <a:avLst/>
              <a:gdLst/>
              <a:ahLst/>
              <a:cxnLst/>
              <a:rect b="b" l="0" r="r" t="0"/>
              <a:pathLst>
                <a:path h="32" w="60">
                  <a:moveTo>
                    <a:pt x="56" y="0"/>
                  </a:moveTo>
                  <a:lnTo>
                    <a:pt x="0" y="32"/>
                  </a:lnTo>
                  <a:lnTo>
                    <a:pt x="0" y="32"/>
                  </a:lnTo>
                  <a:lnTo>
                    <a:pt x="6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58" name="Google Shape;5772;p79">
              <a:extLst>
                <a:ext uri="{0F7B7376-50DF-418C-BE11-321BAA869846}">
                  <a16:creationId xmlns:a16="http://schemas.microsoft.com/office/drawing/2010/main" id="{59FA97B6-7E89-4055-8CB0-15F7904A159A}"/>
                </a:ext>
              </a:extLst>
            </p:cNvPr>
            <p:cNvSpPr/>
            <p:nvPr/>
          </p:nvSpPr>
          <p:spPr>
            <a:xfrm rot="0">
              <a:off x="1461402" y="1905075"/>
              <a:ext cx="13333" cy="3286"/>
            </a:xfrm>
            <a:custGeom>
              <a:avLst/>
              <a:gdLst/>
              <a:ahLst/>
              <a:cxnLst/>
              <a:rect b="b" l="0" r="r" t="0"/>
              <a:pathLst>
                <a:path h="242" w="982">
                  <a:moveTo>
                    <a:pt x="141" y="0"/>
                  </a:moveTo>
                  <a:cubicBezTo>
                    <a:pt x="79" y="0"/>
                    <a:pt x="29" y="5"/>
                    <a:pt x="1" y="13"/>
                  </a:cubicBezTo>
                  <a:cubicBezTo>
                    <a:pt x="95" y="103"/>
                    <a:pt x="511" y="241"/>
                    <a:pt x="798" y="241"/>
                  </a:cubicBezTo>
                  <a:cubicBezTo>
                    <a:pt x="812" y="241"/>
                    <a:pt x="825" y="241"/>
                    <a:pt x="838" y="240"/>
                  </a:cubicBezTo>
                  <a:cubicBezTo>
                    <a:pt x="925" y="237"/>
                    <a:pt x="967" y="216"/>
                    <a:pt x="981" y="198"/>
                  </a:cubicBezTo>
                  <a:cubicBezTo>
                    <a:pt x="971" y="181"/>
                    <a:pt x="911" y="135"/>
                    <a:pt x="736" y="83"/>
                  </a:cubicBezTo>
                  <a:cubicBezTo>
                    <a:pt x="525" y="26"/>
                    <a:pt x="293" y="0"/>
                    <a:pt x="14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59" name="Google Shape;5773;p79">
              <a:extLst>
                <a:ext uri="{E1F70669-1F87-4A6C-A0B1-64B4579FBF5C}">
                  <a16:creationId xmlns:a16="http://schemas.microsoft.com/office/drawing/2010/main" id="{4FFD0197-BC9F-4394-BFE6-CFC8538C2AE7}"/>
                </a:ext>
              </a:extLst>
            </p:cNvPr>
            <p:cNvSpPr/>
            <p:nvPr/>
          </p:nvSpPr>
          <p:spPr>
            <a:xfrm rot="0">
              <a:off x="1545446" y="1904002"/>
              <a:ext cx="11039" cy="3720"/>
            </a:xfrm>
            <a:custGeom>
              <a:avLst/>
              <a:gdLst/>
              <a:ahLst/>
              <a:cxnLst/>
              <a:rect b="b" l="0" r="r" t="0"/>
              <a:pathLst>
                <a:path h="274" w="813">
                  <a:moveTo>
                    <a:pt x="308" y="1"/>
                  </a:moveTo>
                  <a:cubicBezTo>
                    <a:pt x="179" y="1"/>
                    <a:pt x="63" y="18"/>
                    <a:pt x="21" y="60"/>
                  </a:cubicBezTo>
                  <a:cubicBezTo>
                    <a:pt x="14" y="67"/>
                    <a:pt x="0" y="78"/>
                    <a:pt x="28" y="120"/>
                  </a:cubicBezTo>
                  <a:cubicBezTo>
                    <a:pt x="109" y="246"/>
                    <a:pt x="260" y="274"/>
                    <a:pt x="371" y="274"/>
                  </a:cubicBezTo>
                  <a:cubicBezTo>
                    <a:pt x="396" y="274"/>
                    <a:pt x="418" y="272"/>
                    <a:pt x="438" y="270"/>
                  </a:cubicBezTo>
                  <a:cubicBezTo>
                    <a:pt x="641" y="253"/>
                    <a:pt x="795" y="165"/>
                    <a:pt x="809" y="130"/>
                  </a:cubicBezTo>
                  <a:cubicBezTo>
                    <a:pt x="813" y="120"/>
                    <a:pt x="781" y="99"/>
                    <a:pt x="781" y="99"/>
                  </a:cubicBezTo>
                  <a:cubicBezTo>
                    <a:pt x="687" y="36"/>
                    <a:pt x="483" y="1"/>
                    <a:pt x="30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60" name="Google Shape;5774;p79">
              <a:extLst>
                <a:ext uri="{CA2E74CC-250B-4A2B-A3F1-3F742DE1E02A}">
                  <a16:creationId xmlns:a16="http://schemas.microsoft.com/office/drawing/2010/main" id="{9363DC59-9A7B-4A3D-A533-AB976B4711B1}"/>
                </a:ext>
              </a:extLst>
            </p:cNvPr>
            <p:cNvSpPr/>
            <p:nvPr/>
          </p:nvSpPr>
          <p:spPr>
            <a:xfrm rot="0">
              <a:off x="1591976" y="2466518"/>
              <a:ext cx="8907" cy="7115"/>
            </a:xfrm>
            <a:custGeom>
              <a:avLst/>
              <a:gdLst/>
              <a:ahLst/>
              <a:cxnLst/>
              <a:rect b="b" l="0" r="r" t="0"/>
              <a:pathLst>
                <a:path h="524" w="656">
                  <a:moveTo>
                    <a:pt x="619" y="1"/>
                  </a:moveTo>
                  <a:cubicBezTo>
                    <a:pt x="614" y="1"/>
                    <a:pt x="610" y="1"/>
                    <a:pt x="606" y="3"/>
                  </a:cubicBezTo>
                  <a:cubicBezTo>
                    <a:pt x="431" y="3"/>
                    <a:pt x="78" y="255"/>
                    <a:pt x="18" y="434"/>
                  </a:cubicBezTo>
                  <a:cubicBezTo>
                    <a:pt x="1" y="486"/>
                    <a:pt x="18" y="500"/>
                    <a:pt x="43" y="511"/>
                  </a:cubicBezTo>
                  <a:cubicBezTo>
                    <a:pt x="59" y="519"/>
                    <a:pt x="79" y="523"/>
                    <a:pt x="100" y="523"/>
                  </a:cubicBezTo>
                  <a:cubicBezTo>
                    <a:pt x="197" y="523"/>
                    <a:pt x="338" y="442"/>
                    <a:pt x="470" y="304"/>
                  </a:cubicBezTo>
                  <a:cubicBezTo>
                    <a:pt x="620" y="147"/>
                    <a:pt x="655" y="28"/>
                    <a:pt x="645" y="7"/>
                  </a:cubicBezTo>
                  <a:cubicBezTo>
                    <a:pt x="641" y="3"/>
                    <a:pt x="638" y="3"/>
                    <a:pt x="634" y="3"/>
                  </a:cubicBezTo>
                  <a:cubicBezTo>
                    <a:pt x="629" y="1"/>
                    <a:pt x="624" y="1"/>
                    <a:pt x="61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61" name="Google Shape;5775;p79">
              <a:extLst>
                <a:ext uri="{15136595-15A1-451E-B4F7-370030A68017}">
                  <a16:creationId xmlns:a16="http://schemas.microsoft.com/office/drawing/2010/main" id="{3C020913-3F36-46CF-A55E-BE959D77E8B7}"/>
                </a:ext>
              </a:extLst>
            </p:cNvPr>
            <p:cNvSpPr/>
            <p:nvPr/>
          </p:nvSpPr>
          <p:spPr>
            <a:xfrm rot="0">
              <a:off x="1602621" y="2468718"/>
              <a:ext cx="10862" cy="5539"/>
            </a:xfrm>
            <a:custGeom>
              <a:avLst/>
              <a:gdLst/>
              <a:ahLst/>
              <a:cxnLst/>
              <a:rect b="b" l="0" r="r" t="0"/>
              <a:pathLst>
                <a:path h="408" w="800">
                  <a:moveTo>
                    <a:pt x="660" y="1"/>
                  </a:moveTo>
                  <a:cubicBezTo>
                    <a:pt x="633" y="1"/>
                    <a:pt x="604" y="5"/>
                    <a:pt x="572" y="13"/>
                  </a:cubicBezTo>
                  <a:cubicBezTo>
                    <a:pt x="309" y="72"/>
                    <a:pt x="29" y="317"/>
                    <a:pt x="1" y="401"/>
                  </a:cubicBezTo>
                  <a:cubicBezTo>
                    <a:pt x="15" y="405"/>
                    <a:pt x="32" y="407"/>
                    <a:pt x="53" y="407"/>
                  </a:cubicBezTo>
                  <a:cubicBezTo>
                    <a:pt x="197" y="407"/>
                    <a:pt x="491" y="316"/>
                    <a:pt x="684" y="188"/>
                  </a:cubicBezTo>
                  <a:cubicBezTo>
                    <a:pt x="782" y="121"/>
                    <a:pt x="799" y="79"/>
                    <a:pt x="799" y="72"/>
                  </a:cubicBezTo>
                  <a:cubicBezTo>
                    <a:pt x="772" y="25"/>
                    <a:pt x="725" y="1"/>
                    <a:pt x="66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62" name="Google Shape;5776;p79">
              <a:extLst>
                <a:ext uri="{4FA18EEC-E803-4ADA-8B9E-65B1B247E5BE}">
                  <a16:creationId xmlns:a16="http://schemas.microsoft.com/office/drawing/2010/main" id="{5165560D-318B-4CDC-99AE-8A41BF323783}"/>
                </a:ext>
              </a:extLst>
            </p:cNvPr>
            <p:cNvSpPr/>
            <p:nvPr/>
          </p:nvSpPr>
          <p:spPr>
            <a:xfrm rot="0">
              <a:off x="1441633" y="2034672"/>
              <a:ext cx="41180" cy="45838"/>
            </a:xfrm>
            <a:custGeom>
              <a:avLst/>
              <a:gdLst/>
              <a:ahLst/>
              <a:cxnLst/>
              <a:rect b="b" l="0" r="r" t="0"/>
              <a:pathLst>
                <a:path h="3376" w="3033">
                  <a:moveTo>
                    <a:pt x="1117" y="1"/>
                  </a:moveTo>
                  <a:cubicBezTo>
                    <a:pt x="1110" y="25"/>
                    <a:pt x="1100" y="46"/>
                    <a:pt x="1082" y="64"/>
                  </a:cubicBezTo>
                  <a:cubicBezTo>
                    <a:pt x="1019" y="141"/>
                    <a:pt x="869" y="197"/>
                    <a:pt x="687" y="207"/>
                  </a:cubicBezTo>
                  <a:cubicBezTo>
                    <a:pt x="578" y="214"/>
                    <a:pt x="564" y="295"/>
                    <a:pt x="564" y="494"/>
                  </a:cubicBezTo>
                  <a:lnTo>
                    <a:pt x="564" y="540"/>
                  </a:lnTo>
                  <a:cubicBezTo>
                    <a:pt x="564" y="659"/>
                    <a:pt x="494" y="715"/>
                    <a:pt x="435" y="764"/>
                  </a:cubicBezTo>
                  <a:cubicBezTo>
                    <a:pt x="386" y="795"/>
                    <a:pt x="344" y="841"/>
                    <a:pt x="319" y="893"/>
                  </a:cubicBezTo>
                  <a:cubicBezTo>
                    <a:pt x="302" y="932"/>
                    <a:pt x="291" y="974"/>
                    <a:pt x="291" y="1019"/>
                  </a:cubicBezTo>
                  <a:cubicBezTo>
                    <a:pt x="284" y="1096"/>
                    <a:pt x="270" y="1152"/>
                    <a:pt x="141" y="1219"/>
                  </a:cubicBezTo>
                  <a:cubicBezTo>
                    <a:pt x="81" y="1240"/>
                    <a:pt x="32" y="1289"/>
                    <a:pt x="11" y="1352"/>
                  </a:cubicBezTo>
                  <a:cubicBezTo>
                    <a:pt x="1" y="1404"/>
                    <a:pt x="11" y="1457"/>
                    <a:pt x="43" y="1499"/>
                  </a:cubicBezTo>
                  <a:cubicBezTo>
                    <a:pt x="141" y="1642"/>
                    <a:pt x="78" y="1772"/>
                    <a:pt x="39" y="1859"/>
                  </a:cubicBezTo>
                  <a:cubicBezTo>
                    <a:pt x="32" y="1877"/>
                    <a:pt x="25" y="1895"/>
                    <a:pt x="18" y="1912"/>
                  </a:cubicBezTo>
                  <a:cubicBezTo>
                    <a:pt x="46" y="1937"/>
                    <a:pt x="74" y="1958"/>
                    <a:pt x="106" y="1979"/>
                  </a:cubicBezTo>
                  <a:cubicBezTo>
                    <a:pt x="179" y="2021"/>
                    <a:pt x="249" y="2073"/>
                    <a:pt x="312" y="2129"/>
                  </a:cubicBezTo>
                  <a:cubicBezTo>
                    <a:pt x="346" y="2161"/>
                    <a:pt x="365" y="2171"/>
                    <a:pt x="381" y="2171"/>
                  </a:cubicBezTo>
                  <a:cubicBezTo>
                    <a:pt x="393" y="2171"/>
                    <a:pt x="403" y="2165"/>
                    <a:pt x="417" y="2157"/>
                  </a:cubicBezTo>
                  <a:cubicBezTo>
                    <a:pt x="431" y="2150"/>
                    <a:pt x="458" y="2134"/>
                    <a:pt x="490" y="2134"/>
                  </a:cubicBezTo>
                  <a:cubicBezTo>
                    <a:pt x="522" y="2134"/>
                    <a:pt x="559" y="2150"/>
                    <a:pt x="592" y="2206"/>
                  </a:cubicBezTo>
                  <a:cubicBezTo>
                    <a:pt x="634" y="2290"/>
                    <a:pt x="631" y="2392"/>
                    <a:pt x="582" y="2472"/>
                  </a:cubicBezTo>
                  <a:cubicBezTo>
                    <a:pt x="536" y="2549"/>
                    <a:pt x="459" y="2609"/>
                    <a:pt x="372" y="2633"/>
                  </a:cubicBezTo>
                  <a:lnTo>
                    <a:pt x="375" y="2640"/>
                  </a:lnTo>
                  <a:lnTo>
                    <a:pt x="386" y="2654"/>
                  </a:lnTo>
                  <a:cubicBezTo>
                    <a:pt x="393" y="2665"/>
                    <a:pt x="396" y="2675"/>
                    <a:pt x="403" y="2686"/>
                  </a:cubicBezTo>
                  <a:lnTo>
                    <a:pt x="410" y="2700"/>
                  </a:lnTo>
                  <a:cubicBezTo>
                    <a:pt x="417" y="2710"/>
                    <a:pt x="421" y="2721"/>
                    <a:pt x="424" y="2735"/>
                  </a:cubicBezTo>
                  <a:cubicBezTo>
                    <a:pt x="424" y="2738"/>
                    <a:pt x="428" y="2742"/>
                    <a:pt x="428" y="2745"/>
                  </a:cubicBezTo>
                  <a:cubicBezTo>
                    <a:pt x="431" y="2756"/>
                    <a:pt x="435" y="2770"/>
                    <a:pt x="435" y="2784"/>
                  </a:cubicBezTo>
                  <a:lnTo>
                    <a:pt x="435" y="2794"/>
                  </a:lnTo>
                  <a:cubicBezTo>
                    <a:pt x="438" y="2805"/>
                    <a:pt x="438" y="2812"/>
                    <a:pt x="435" y="2822"/>
                  </a:cubicBezTo>
                  <a:lnTo>
                    <a:pt x="435" y="2836"/>
                  </a:lnTo>
                  <a:cubicBezTo>
                    <a:pt x="435" y="2843"/>
                    <a:pt x="431" y="2854"/>
                    <a:pt x="431" y="2861"/>
                  </a:cubicBezTo>
                  <a:cubicBezTo>
                    <a:pt x="431" y="2864"/>
                    <a:pt x="431" y="2868"/>
                    <a:pt x="428" y="2871"/>
                  </a:cubicBezTo>
                  <a:cubicBezTo>
                    <a:pt x="421" y="2882"/>
                    <a:pt x="417" y="2896"/>
                    <a:pt x="410" y="2906"/>
                  </a:cubicBezTo>
                  <a:cubicBezTo>
                    <a:pt x="393" y="2927"/>
                    <a:pt x="375" y="2952"/>
                    <a:pt x="354" y="2973"/>
                  </a:cubicBezTo>
                  <a:cubicBezTo>
                    <a:pt x="344" y="2987"/>
                    <a:pt x="333" y="3001"/>
                    <a:pt x="323" y="3015"/>
                  </a:cubicBezTo>
                  <a:cubicBezTo>
                    <a:pt x="344" y="3046"/>
                    <a:pt x="372" y="3074"/>
                    <a:pt x="400" y="3099"/>
                  </a:cubicBezTo>
                  <a:cubicBezTo>
                    <a:pt x="430" y="3127"/>
                    <a:pt x="456" y="3136"/>
                    <a:pt x="484" y="3136"/>
                  </a:cubicBezTo>
                  <a:cubicBezTo>
                    <a:pt x="504" y="3136"/>
                    <a:pt x="525" y="3131"/>
                    <a:pt x="550" y="3127"/>
                  </a:cubicBezTo>
                  <a:lnTo>
                    <a:pt x="592" y="3116"/>
                  </a:lnTo>
                  <a:lnTo>
                    <a:pt x="596" y="3116"/>
                  </a:lnTo>
                  <a:cubicBezTo>
                    <a:pt x="610" y="3116"/>
                    <a:pt x="624" y="3113"/>
                    <a:pt x="638" y="3113"/>
                  </a:cubicBezTo>
                  <a:lnTo>
                    <a:pt x="666" y="3113"/>
                  </a:lnTo>
                  <a:lnTo>
                    <a:pt x="683" y="3116"/>
                  </a:lnTo>
                  <a:lnTo>
                    <a:pt x="690" y="3116"/>
                  </a:lnTo>
                  <a:lnTo>
                    <a:pt x="704" y="3120"/>
                  </a:lnTo>
                  <a:lnTo>
                    <a:pt x="711" y="3123"/>
                  </a:lnTo>
                  <a:lnTo>
                    <a:pt x="725" y="3130"/>
                  </a:lnTo>
                  <a:lnTo>
                    <a:pt x="732" y="3134"/>
                  </a:lnTo>
                  <a:cubicBezTo>
                    <a:pt x="739" y="3137"/>
                    <a:pt x="746" y="3141"/>
                    <a:pt x="753" y="3144"/>
                  </a:cubicBezTo>
                  <a:lnTo>
                    <a:pt x="760" y="3151"/>
                  </a:lnTo>
                  <a:lnTo>
                    <a:pt x="774" y="3162"/>
                  </a:lnTo>
                  <a:lnTo>
                    <a:pt x="781" y="3169"/>
                  </a:lnTo>
                  <a:lnTo>
                    <a:pt x="799" y="3186"/>
                  </a:lnTo>
                  <a:lnTo>
                    <a:pt x="806" y="3193"/>
                  </a:lnTo>
                  <a:cubicBezTo>
                    <a:pt x="813" y="3200"/>
                    <a:pt x="820" y="3207"/>
                    <a:pt x="827" y="3218"/>
                  </a:cubicBezTo>
                  <a:cubicBezTo>
                    <a:pt x="858" y="3267"/>
                    <a:pt x="897" y="3309"/>
                    <a:pt x="939" y="3351"/>
                  </a:cubicBezTo>
                  <a:cubicBezTo>
                    <a:pt x="949" y="3365"/>
                    <a:pt x="967" y="3372"/>
                    <a:pt x="988" y="3375"/>
                  </a:cubicBezTo>
                  <a:cubicBezTo>
                    <a:pt x="995" y="3375"/>
                    <a:pt x="1040" y="3361"/>
                    <a:pt x="1103" y="3207"/>
                  </a:cubicBezTo>
                  <a:cubicBezTo>
                    <a:pt x="1135" y="3134"/>
                    <a:pt x="1166" y="3053"/>
                    <a:pt x="1194" y="2966"/>
                  </a:cubicBezTo>
                  <a:cubicBezTo>
                    <a:pt x="1303" y="2672"/>
                    <a:pt x="1415" y="2364"/>
                    <a:pt x="1639" y="2297"/>
                  </a:cubicBezTo>
                  <a:cubicBezTo>
                    <a:pt x="1670" y="2287"/>
                    <a:pt x="1705" y="2280"/>
                    <a:pt x="1740" y="2269"/>
                  </a:cubicBezTo>
                  <a:cubicBezTo>
                    <a:pt x="2014" y="2192"/>
                    <a:pt x="2427" y="2077"/>
                    <a:pt x="2679" y="1737"/>
                  </a:cubicBezTo>
                  <a:cubicBezTo>
                    <a:pt x="2840" y="1523"/>
                    <a:pt x="2864" y="1429"/>
                    <a:pt x="2878" y="1359"/>
                  </a:cubicBezTo>
                  <a:cubicBezTo>
                    <a:pt x="2892" y="1282"/>
                    <a:pt x="2934" y="1215"/>
                    <a:pt x="2994" y="1170"/>
                  </a:cubicBezTo>
                  <a:lnTo>
                    <a:pt x="3008" y="1159"/>
                  </a:lnTo>
                  <a:lnTo>
                    <a:pt x="3015" y="1152"/>
                  </a:lnTo>
                  <a:lnTo>
                    <a:pt x="3018" y="1149"/>
                  </a:lnTo>
                  <a:lnTo>
                    <a:pt x="3025" y="1142"/>
                  </a:lnTo>
                  <a:lnTo>
                    <a:pt x="3029" y="1135"/>
                  </a:lnTo>
                  <a:lnTo>
                    <a:pt x="3029" y="1131"/>
                  </a:lnTo>
                  <a:cubicBezTo>
                    <a:pt x="3029" y="1128"/>
                    <a:pt x="3029" y="1128"/>
                    <a:pt x="3029" y="1124"/>
                  </a:cubicBezTo>
                  <a:lnTo>
                    <a:pt x="3029" y="1117"/>
                  </a:lnTo>
                  <a:cubicBezTo>
                    <a:pt x="3032" y="1082"/>
                    <a:pt x="2983" y="1016"/>
                    <a:pt x="2927" y="949"/>
                  </a:cubicBezTo>
                  <a:lnTo>
                    <a:pt x="2917" y="935"/>
                  </a:lnTo>
                  <a:lnTo>
                    <a:pt x="2892" y="911"/>
                  </a:lnTo>
                  <a:lnTo>
                    <a:pt x="2885" y="900"/>
                  </a:lnTo>
                  <a:lnTo>
                    <a:pt x="2857" y="872"/>
                  </a:lnTo>
                  <a:lnTo>
                    <a:pt x="2833" y="844"/>
                  </a:lnTo>
                  <a:cubicBezTo>
                    <a:pt x="2808" y="816"/>
                    <a:pt x="2763" y="764"/>
                    <a:pt x="2714" y="715"/>
                  </a:cubicBezTo>
                  <a:lnTo>
                    <a:pt x="2693" y="694"/>
                  </a:lnTo>
                  <a:lnTo>
                    <a:pt x="2682" y="683"/>
                  </a:lnTo>
                  <a:lnTo>
                    <a:pt x="2651" y="652"/>
                  </a:lnTo>
                  <a:lnTo>
                    <a:pt x="2619" y="624"/>
                  </a:lnTo>
                  <a:cubicBezTo>
                    <a:pt x="2602" y="603"/>
                    <a:pt x="2581" y="585"/>
                    <a:pt x="2560" y="571"/>
                  </a:cubicBezTo>
                  <a:cubicBezTo>
                    <a:pt x="2553" y="564"/>
                    <a:pt x="2542" y="557"/>
                    <a:pt x="2532" y="554"/>
                  </a:cubicBezTo>
                  <a:cubicBezTo>
                    <a:pt x="2525" y="557"/>
                    <a:pt x="2521" y="564"/>
                    <a:pt x="2514" y="568"/>
                  </a:cubicBezTo>
                  <a:cubicBezTo>
                    <a:pt x="2465" y="603"/>
                    <a:pt x="2386" y="623"/>
                    <a:pt x="2300" y="623"/>
                  </a:cubicBezTo>
                  <a:cubicBezTo>
                    <a:pt x="2214" y="623"/>
                    <a:pt x="2120" y="603"/>
                    <a:pt x="2042" y="557"/>
                  </a:cubicBezTo>
                  <a:cubicBezTo>
                    <a:pt x="1975" y="515"/>
                    <a:pt x="1916" y="466"/>
                    <a:pt x="1866" y="410"/>
                  </a:cubicBezTo>
                  <a:cubicBezTo>
                    <a:pt x="1814" y="358"/>
                    <a:pt x="1772" y="312"/>
                    <a:pt x="1733" y="312"/>
                  </a:cubicBezTo>
                  <a:lnTo>
                    <a:pt x="1695" y="312"/>
                  </a:lnTo>
                  <a:lnTo>
                    <a:pt x="1674" y="305"/>
                  </a:lnTo>
                  <a:lnTo>
                    <a:pt x="1660" y="302"/>
                  </a:lnTo>
                  <a:lnTo>
                    <a:pt x="1639" y="295"/>
                  </a:lnTo>
                  <a:lnTo>
                    <a:pt x="1625" y="291"/>
                  </a:lnTo>
                  <a:lnTo>
                    <a:pt x="1597" y="281"/>
                  </a:lnTo>
                  <a:lnTo>
                    <a:pt x="1583" y="274"/>
                  </a:lnTo>
                  <a:lnTo>
                    <a:pt x="1548" y="260"/>
                  </a:lnTo>
                  <a:lnTo>
                    <a:pt x="1541" y="256"/>
                  </a:lnTo>
                  <a:lnTo>
                    <a:pt x="1495" y="232"/>
                  </a:lnTo>
                  <a:lnTo>
                    <a:pt x="1481" y="225"/>
                  </a:lnTo>
                  <a:lnTo>
                    <a:pt x="1450" y="207"/>
                  </a:lnTo>
                  <a:lnTo>
                    <a:pt x="1432" y="197"/>
                  </a:lnTo>
                  <a:lnTo>
                    <a:pt x="1401" y="183"/>
                  </a:lnTo>
                  <a:lnTo>
                    <a:pt x="1380" y="169"/>
                  </a:lnTo>
                  <a:lnTo>
                    <a:pt x="1352" y="151"/>
                  </a:lnTo>
                  <a:lnTo>
                    <a:pt x="1331" y="141"/>
                  </a:lnTo>
                  <a:lnTo>
                    <a:pt x="1299" y="123"/>
                  </a:lnTo>
                  <a:lnTo>
                    <a:pt x="1285" y="113"/>
                  </a:lnTo>
                  <a:lnTo>
                    <a:pt x="1236" y="85"/>
                  </a:lnTo>
                  <a:lnTo>
                    <a:pt x="1226" y="74"/>
                  </a:lnTo>
                  <a:lnTo>
                    <a:pt x="1191" y="53"/>
                  </a:lnTo>
                  <a:lnTo>
                    <a:pt x="1173" y="39"/>
                  </a:lnTo>
                  <a:lnTo>
                    <a:pt x="1149" y="22"/>
                  </a:lnTo>
                  <a:lnTo>
                    <a:pt x="1128" y="8"/>
                  </a:lnTo>
                  <a:lnTo>
                    <a:pt x="111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63" name="Google Shape;5777;p79">
              <a:extLst>
                <a:ext uri="{419BC250-BF9A-42A2-A829-EB1FCEBA7E9A}">
                  <a16:creationId xmlns:a16="http://schemas.microsoft.com/office/drawing/2010/main" id="{185EA74E-8B35-4A1A-B05B-10930845EA39}"/>
                </a:ext>
              </a:extLst>
            </p:cNvPr>
            <p:cNvSpPr/>
            <p:nvPr/>
          </p:nvSpPr>
          <p:spPr>
            <a:xfrm rot="0">
              <a:off x="1464633" y="2038812"/>
              <a:ext cx="163" cy="14"/>
            </a:xfrm>
            <a:custGeom>
              <a:avLst/>
              <a:gdLst/>
              <a:ahLst/>
              <a:cxnLst/>
              <a:rect b="b" l="0" r="r" t="0"/>
              <a:pathLst>
                <a:path h="1" w="12">
                  <a:moveTo>
                    <a:pt x="1" y="0"/>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64" name="Google Shape;5778;p79">
              <a:extLst>
                <a:ext uri="{A12005AC-DBEA-4A07-B46C-6CC3C201A1C3}">
                  <a16:creationId xmlns:a16="http://schemas.microsoft.com/office/drawing/2010/main" id="{49C8A8C4-3292-4637-96E8-B5366A31DCBC}"/>
                </a:ext>
              </a:extLst>
            </p:cNvPr>
            <p:cNvSpPr/>
            <p:nvPr/>
          </p:nvSpPr>
          <p:spPr>
            <a:xfrm rot="0">
              <a:off x="1462501" y="2038053"/>
              <a:ext cx="149" cy="109"/>
            </a:xfrm>
            <a:custGeom>
              <a:avLst/>
              <a:gdLst/>
              <a:ahLst/>
              <a:cxnLst/>
              <a:rect b="b" l="0" r="r" t="0"/>
              <a:pathLst>
                <a:path h="8" w="11">
                  <a:moveTo>
                    <a:pt x="0" y="0"/>
                  </a:moveTo>
                  <a:lnTo>
                    <a:pt x="1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65" name="Google Shape;5779;p79">
              <a:extLst>
                <a:ext uri="{A27422B6-23C1-4E3E-99D7-33EA2AA69BFA}">
                  <a16:creationId xmlns:a16="http://schemas.microsoft.com/office/drawing/2010/main" id="{C6FAACE2-F05D-4079-8CFB-88A3CF526C21}"/>
                </a:ext>
              </a:extLst>
            </p:cNvPr>
            <p:cNvSpPr/>
            <p:nvPr/>
          </p:nvSpPr>
          <p:spPr>
            <a:xfrm rot="0">
              <a:off x="1475767" y="2042139"/>
              <a:ext cx="244" cy="244"/>
            </a:xfrm>
            <a:custGeom>
              <a:avLst/>
              <a:gdLst/>
              <a:ahLst/>
              <a:cxnLst/>
              <a:rect b="b" l="0" r="r" t="0"/>
              <a:pathLst>
                <a:path h="18" w="18">
                  <a:moveTo>
                    <a:pt x="0" y="18"/>
                  </a:moveTo>
                  <a:cubicBezTo>
                    <a:pt x="7" y="11"/>
                    <a:pt x="11" y="7"/>
                    <a:pt x="18" y="0"/>
                  </a:cubicBezTo>
                  <a:cubicBezTo>
                    <a:pt x="11" y="7"/>
                    <a:pt x="7" y="11"/>
                    <a:pt x="0"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66" name="Google Shape;5780;p79">
              <a:extLst>
                <a:ext uri="{B78B1C83-AF49-483C-9133-8AB125A3027C}">
                  <a16:creationId xmlns:a16="http://schemas.microsoft.com/office/drawing/2010/main" id="{E7317FF0-FCEF-4567-88B5-695D9E38CD47}"/>
                </a:ext>
              </a:extLst>
            </p:cNvPr>
            <p:cNvSpPr/>
            <p:nvPr/>
          </p:nvSpPr>
          <p:spPr>
            <a:xfrm rot="0">
              <a:off x="1463112" y="2038338"/>
              <a:ext cx="204" cy="54"/>
            </a:xfrm>
            <a:custGeom>
              <a:avLst/>
              <a:gdLst/>
              <a:ahLst/>
              <a:cxnLst/>
              <a:rect b="b" l="0" r="r" t="0"/>
              <a:pathLst>
                <a:path h="4" w="15">
                  <a:moveTo>
                    <a:pt x="1" y="0"/>
                  </a:moveTo>
                  <a:lnTo>
                    <a:pt x="1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67" name="Google Shape;5781;p79">
              <a:extLst>
                <a:ext uri="{2C268BE3-846A-4791-8C46-64EF97C0AE9C}">
                  <a16:creationId xmlns:a16="http://schemas.microsoft.com/office/drawing/2010/main" id="{28452CCE-28B5-48EA-9357-5808F0689100}"/>
                </a:ext>
              </a:extLst>
            </p:cNvPr>
            <p:cNvSpPr/>
            <p:nvPr/>
          </p:nvSpPr>
          <p:spPr>
            <a:xfrm rot="0">
              <a:off x="1464158" y="2038718"/>
              <a:ext cx="204" cy="54"/>
            </a:xfrm>
            <a:custGeom>
              <a:avLst/>
              <a:gdLst/>
              <a:ahLst/>
              <a:cxnLst/>
              <a:rect b="b" l="0" r="r" t="0"/>
              <a:pathLst>
                <a:path h="4" w="15">
                  <a:moveTo>
                    <a:pt x="1" y="0"/>
                  </a:moveTo>
                  <a:lnTo>
                    <a:pt x="1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68" name="Google Shape;5782;p79">
              <a:extLst>
                <a:ext uri="{E527E06B-BD39-4DA0-92A8-82816BEDD721}">
                  <a16:creationId xmlns:a16="http://schemas.microsoft.com/office/drawing/2010/main" id="{F4EA1AFE-AC2E-4376-BFC9-684FBB34A327}"/>
                </a:ext>
              </a:extLst>
            </p:cNvPr>
            <p:cNvSpPr/>
            <p:nvPr/>
          </p:nvSpPr>
          <p:spPr>
            <a:xfrm rot="0">
              <a:off x="1463641" y="2038568"/>
              <a:ext cx="204" cy="68"/>
            </a:xfrm>
            <a:custGeom>
              <a:avLst/>
              <a:gdLst/>
              <a:ahLst/>
              <a:cxnLst/>
              <a:rect b="b" l="0" r="r" t="0"/>
              <a:pathLst>
                <a:path h="5" w="15">
                  <a:moveTo>
                    <a:pt x="0" y="1"/>
                  </a:moveTo>
                  <a:lnTo>
                    <a:pt x="14"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69" name="Google Shape;5783;p79">
              <a:extLst>
                <a:ext uri="{03936FD1-BEF3-4A7E-BEE2-2448BEA81E54}">
                  <a16:creationId xmlns:a16="http://schemas.microsoft.com/office/drawing/2010/main" id="{A8BBFED0-7649-47C0-BDC7-9E8E684ECD1A}"/>
                </a:ext>
              </a:extLst>
            </p:cNvPr>
            <p:cNvSpPr/>
            <p:nvPr/>
          </p:nvSpPr>
          <p:spPr>
            <a:xfrm rot="0">
              <a:off x="1478048" y="2043891"/>
              <a:ext cx="149" cy="163"/>
            </a:xfrm>
            <a:custGeom>
              <a:avLst/>
              <a:gdLst/>
              <a:ahLst/>
              <a:cxnLst/>
              <a:rect b="b" l="0" r="r" t="0"/>
              <a:pathLst>
                <a:path h="12" w="11">
                  <a:moveTo>
                    <a:pt x="0" y="1"/>
                  </a:moveTo>
                  <a:lnTo>
                    <a:pt x="1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70" name="Google Shape;5784;p79">
              <a:extLst>
                <a:ext uri="{D550EDD1-994E-476B-97D0-7203B23E95DB}">
                  <a16:creationId xmlns:a16="http://schemas.microsoft.com/office/drawing/2010/main" id="{C90632A1-94B3-4E3D-B73C-11975D34D128}"/>
                </a:ext>
              </a:extLst>
            </p:cNvPr>
            <p:cNvSpPr/>
            <p:nvPr/>
          </p:nvSpPr>
          <p:spPr>
            <a:xfrm rot="0">
              <a:off x="1478428" y="2044326"/>
              <a:ext cx="1670" cy="1819"/>
            </a:xfrm>
            <a:custGeom>
              <a:avLst/>
              <a:gdLst/>
              <a:ahLst/>
              <a:cxnLst/>
              <a:rect b="b" l="0" r="r" t="0"/>
              <a:pathLst>
                <a:path h="134" w="123">
                  <a:moveTo>
                    <a:pt x="0" y="1"/>
                  </a:moveTo>
                  <a:lnTo>
                    <a:pt x="0" y="1"/>
                  </a:lnTo>
                  <a:cubicBezTo>
                    <a:pt x="49" y="49"/>
                    <a:pt x="91" y="98"/>
                    <a:pt x="116" y="130"/>
                  </a:cubicBezTo>
                  <a:lnTo>
                    <a:pt x="123" y="133"/>
                  </a:lnTo>
                  <a:cubicBezTo>
                    <a:pt x="98" y="105"/>
                    <a:pt x="53" y="53"/>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71" name="Google Shape;5785;p79">
              <a:extLst>
                <a:ext uri="{CBC4A1F2-C3A0-48BD-AC43-79D4200D04E6}">
                  <a16:creationId xmlns:a16="http://schemas.microsoft.com/office/drawing/2010/main" id="{83B2A56C-22AA-4F6D-96FC-04C9D8B227D1}"/>
                </a:ext>
              </a:extLst>
            </p:cNvPr>
            <p:cNvSpPr/>
            <p:nvPr/>
          </p:nvSpPr>
          <p:spPr>
            <a:xfrm rot="0">
              <a:off x="1459026" y="2036152"/>
              <a:ext cx="204" cy="109"/>
            </a:xfrm>
            <a:custGeom>
              <a:avLst/>
              <a:gdLst/>
              <a:ahLst/>
              <a:cxnLst/>
              <a:rect b="b" l="0" r="r" t="0"/>
              <a:pathLst>
                <a:path h="8" w="15">
                  <a:moveTo>
                    <a:pt x="1" y="0"/>
                  </a:moveTo>
                  <a:lnTo>
                    <a:pt x="15"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72" name="Google Shape;5786;p79">
              <a:extLst>
                <a:ext uri="{1262FB0F-8988-4946-AAA5-1BBC9D17EA4D}">
                  <a16:creationId xmlns:a16="http://schemas.microsoft.com/office/drawing/2010/main" id="{2B20BCA0-70E2-4DCE-8047-7383D2F66B56}"/>
                </a:ext>
              </a:extLst>
            </p:cNvPr>
            <p:cNvSpPr/>
            <p:nvPr/>
          </p:nvSpPr>
          <p:spPr>
            <a:xfrm rot="0">
              <a:off x="1457559" y="2035147"/>
              <a:ext cx="244" cy="163"/>
            </a:xfrm>
            <a:custGeom>
              <a:avLst/>
              <a:gdLst/>
              <a:ahLst/>
              <a:cxnLst/>
              <a:rect b="b" l="0" r="r" t="0"/>
              <a:pathLst>
                <a:path h="12" w="18">
                  <a:moveTo>
                    <a:pt x="0" y="1"/>
                  </a:moveTo>
                  <a:lnTo>
                    <a:pt x="18"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73" name="Google Shape;5787;p79">
              <a:extLst>
                <a:ext uri="{0C9CA164-5D61-4DCA-82B8-273458D2F25F}">
                  <a16:creationId xmlns:a16="http://schemas.microsoft.com/office/drawing/2010/main" id="{07309813-87B8-4759-9600-1B99BDFCB097}"/>
                </a:ext>
              </a:extLst>
            </p:cNvPr>
            <p:cNvSpPr/>
            <p:nvPr/>
          </p:nvSpPr>
          <p:spPr>
            <a:xfrm rot="0">
              <a:off x="1458264" y="2035622"/>
              <a:ext cx="163" cy="109"/>
            </a:xfrm>
            <a:custGeom>
              <a:avLst/>
              <a:gdLst/>
              <a:ahLst/>
              <a:cxnLst/>
              <a:rect b="b" l="0" r="r" t="0"/>
              <a:pathLst>
                <a:path h="8" w="12">
                  <a:moveTo>
                    <a:pt x="1" y="1"/>
                  </a:moveTo>
                  <a:lnTo>
                    <a:pt x="1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74" name="Google Shape;5788;p79">
              <a:extLst>
                <a:ext uri="{79CCAD96-C7ED-4433-8B84-4F0F06F76409}">
                  <a16:creationId xmlns:a16="http://schemas.microsoft.com/office/drawing/2010/main" id="{3CA28976-2537-478B-96A2-B5B29D4A4DEF}"/>
                </a:ext>
              </a:extLst>
            </p:cNvPr>
            <p:cNvSpPr/>
            <p:nvPr/>
          </p:nvSpPr>
          <p:spPr>
            <a:xfrm rot="0">
              <a:off x="1477192" y="2043090"/>
              <a:ext cx="434" cy="394"/>
            </a:xfrm>
            <a:custGeom>
              <a:avLst/>
              <a:gdLst/>
              <a:ahLst/>
              <a:cxnLst/>
              <a:rect b="b" l="0" r="r" t="0"/>
              <a:pathLst>
                <a:path h="29" w="32">
                  <a:moveTo>
                    <a:pt x="0" y="0"/>
                  </a:moveTo>
                  <a:lnTo>
                    <a:pt x="32" y="2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75" name="Google Shape;5789;p79">
              <a:extLst>
                <a:ext uri="{20C8135B-E00D-4CF2-98FD-5A17355C724C}">
                  <a16:creationId xmlns:a16="http://schemas.microsoft.com/office/drawing/2010/main" id="{EFAD2BAE-F57A-4253-AA3A-7CAAB26BE7EF}"/>
                </a:ext>
              </a:extLst>
            </p:cNvPr>
            <p:cNvSpPr/>
            <p:nvPr/>
          </p:nvSpPr>
          <p:spPr>
            <a:xfrm rot="0">
              <a:off x="1460356" y="2036912"/>
              <a:ext cx="258" cy="204"/>
            </a:xfrm>
            <a:custGeom>
              <a:avLst/>
              <a:gdLst/>
              <a:ahLst/>
              <a:cxnLst/>
              <a:rect b="b" l="0" r="r" t="0"/>
              <a:pathLst>
                <a:path h="15" w="19">
                  <a:moveTo>
                    <a:pt x="1" y="0"/>
                  </a:moveTo>
                  <a:lnTo>
                    <a:pt x="18"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76" name="Google Shape;5790;p79">
              <a:extLst>
                <a:ext uri="{88B0540A-66F7-405C-9629-5B78CE303C63}">
                  <a16:creationId xmlns:a16="http://schemas.microsoft.com/office/drawing/2010/main" id="{9C349A34-769D-4B0E-A056-7C66F6680687}"/>
                </a:ext>
              </a:extLst>
            </p:cNvPr>
            <p:cNvSpPr/>
            <p:nvPr/>
          </p:nvSpPr>
          <p:spPr>
            <a:xfrm rot="0">
              <a:off x="1456934" y="2034726"/>
              <a:ext cx="258" cy="204"/>
            </a:xfrm>
            <a:custGeom>
              <a:avLst/>
              <a:gdLst/>
              <a:ahLst/>
              <a:cxnLst/>
              <a:rect b="b" l="0" r="r" t="0"/>
              <a:pathLst>
                <a:path h="15" w="19">
                  <a:moveTo>
                    <a:pt x="1" y="0"/>
                  </a:moveTo>
                  <a:lnTo>
                    <a:pt x="18"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77" name="Google Shape;5791;p79">
              <a:extLst>
                <a:ext uri="{481558FE-EB49-4E99-A794-DEF2C5FEC0D6}">
                  <a16:creationId xmlns:a16="http://schemas.microsoft.com/office/drawing/2010/main" id="{E56B2936-E2B7-42A0-A9E5-B2C44E1FE054}"/>
                </a:ext>
              </a:extLst>
            </p:cNvPr>
            <p:cNvSpPr/>
            <p:nvPr/>
          </p:nvSpPr>
          <p:spPr>
            <a:xfrm rot="0">
              <a:off x="1459691" y="2036532"/>
              <a:ext cx="258" cy="149"/>
            </a:xfrm>
            <a:custGeom>
              <a:avLst/>
              <a:gdLst/>
              <a:ahLst/>
              <a:cxnLst/>
              <a:rect b="b" l="0" r="r" t="0"/>
              <a:pathLst>
                <a:path h="11" w="19">
                  <a:moveTo>
                    <a:pt x="1" y="0"/>
                  </a:moveTo>
                  <a:lnTo>
                    <a:pt x="18"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78" name="Google Shape;5792;p79">
              <a:extLst>
                <a:ext uri="{38CB71E1-4529-4600-972E-EC356C3807A9}">
                  <a16:creationId xmlns:a16="http://schemas.microsoft.com/office/drawing/2010/main" id="{E7301F0A-F94B-4502-AC94-3970F2FA45EE}"/>
                </a:ext>
              </a:extLst>
            </p:cNvPr>
            <p:cNvSpPr/>
            <p:nvPr/>
          </p:nvSpPr>
          <p:spPr>
            <a:xfrm rot="0">
              <a:off x="1461021" y="2037293"/>
              <a:ext cx="258" cy="149"/>
            </a:xfrm>
            <a:custGeom>
              <a:avLst/>
              <a:gdLst/>
              <a:ahLst/>
              <a:cxnLst/>
              <a:rect b="b" l="0" r="r" t="0"/>
              <a:pathLst>
                <a:path h="11" w="19">
                  <a:moveTo>
                    <a:pt x="1" y="0"/>
                  </a:moveTo>
                  <a:lnTo>
                    <a:pt x="18"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79" name="Google Shape;5793;p79">
              <a:extLst>
                <a:ext uri="{9DA390DC-E856-44B7-928A-DC445797289B}">
                  <a16:creationId xmlns:a16="http://schemas.microsoft.com/office/drawing/2010/main" id="{9E8EA434-7B56-4934-8403-22A7C4419E66}"/>
                </a:ext>
              </a:extLst>
            </p:cNvPr>
            <p:cNvSpPr/>
            <p:nvPr/>
          </p:nvSpPr>
          <p:spPr>
            <a:xfrm rot="0">
              <a:off x="1461687" y="2037673"/>
              <a:ext cx="204" cy="109"/>
            </a:xfrm>
            <a:custGeom>
              <a:avLst/>
              <a:gdLst/>
              <a:ahLst/>
              <a:cxnLst/>
              <a:rect b="b" l="0" r="r" t="0"/>
              <a:pathLst>
                <a:path h="8" w="15">
                  <a:moveTo>
                    <a:pt x="1" y="0"/>
                  </a:moveTo>
                  <a:lnTo>
                    <a:pt x="15"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80" name="Google Shape;5794;p79">
              <a:extLst>
                <a:ext uri="{541C0796-E54D-455D-80E9-FA7596F94C13}">
                  <a16:creationId xmlns:a16="http://schemas.microsoft.com/office/drawing/2010/main" id="{04E07724-F0E5-4A9B-8D02-67BC0C219EDB}"/>
                </a:ext>
              </a:extLst>
            </p:cNvPr>
            <p:cNvSpPr/>
            <p:nvPr/>
          </p:nvSpPr>
          <p:spPr>
            <a:xfrm rot="0">
              <a:off x="1452522" y="2077971"/>
              <a:ext cx="299" cy="394"/>
            </a:xfrm>
            <a:custGeom>
              <a:avLst/>
              <a:gdLst/>
              <a:ahLst/>
              <a:cxnLst/>
              <a:rect b="b" l="0" r="r" t="0"/>
              <a:pathLst>
                <a:path h="29" w="22">
                  <a:moveTo>
                    <a:pt x="0" y="1"/>
                  </a:moveTo>
                  <a:lnTo>
                    <a:pt x="0" y="1"/>
                  </a:lnTo>
                  <a:cubicBezTo>
                    <a:pt x="7" y="11"/>
                    <a:pt x="14" y="18"/>
                    <a:pt x="21" y="29"/>
                  </a:cubicBezTo>
                  <a:cubicBezTo>
                    <a:pt x="14" y="18"/>
                    <a:pt x="7"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81" name="Google Shape;5795;p79">
              <a:extLst>
                <a:ext uri="{93703DCA-36DE-47A8-8318-0A807F99FD29}">
                  <a16:creationId xmlns:a16="http://schemas.microsoft.com/office/drawing/2010/main" id="{A19EDF40-5E46-4A1E-BF86-7501B63386C9}"/>
                </a:ext>
              </a:extLst>
            </p:cNvPr>
            <p:cNvSpPr/>
            <p:nvPr/>
          </p:nvSpPr>
          <p:spPr>
            <a:xfrm rot="0">
              <a:off x="1480084" y="2046131"/>
              <a:ext cx="733" cy="815"/>
            </a:xfrm>
            <a:custGeom>
              <a:avLst/>
              <a:gdLst/>
              <a:ahLst/>
              <a:cxnLst/>
              <a:rect b="b" l="0" r="r" t="0"/>
              <a:pathLst>
                <a:path h="60" w="54">
                  <a:moveTo>
                    <a:pt x="1" y="0"/>
                  </a:moveTo>
                  <a:lnTo>
                    <a:pt x="25" y="28"/>
                  </a:lnTo>
                  <a:lnTo>
                    <a:pt x="53" y="60"/>
                  </a:lnTo>
                  <a:lnTo>
                    <a:pt x="15" y="14"/>
                  </a:ln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82" name="Google Shape;5796;p79">
              <a:extLst>
                <a:ext uri="{41FD5501-D925-4A2D-A114-14E8C07B025A}">
                  <a16:creationId xmlns:a16="http://schemas.microsoft.com/office/drawing/2010/main" id="{51DDB877-740B-4914-A313-0D665B0FE3E0}"/>
                </a:ext>
              </a:extLst>
            </p:cNvPr>
            <p:cNvSpPr/>
            <p:nvPr/>
          </p:nvSpPr>
          <p:spPr>
            <a:xfrm rot="0">
              <a:off x="1449100" y="2076925"/>
              <a:ext cx="530" cy="109"/>
            </a:xfrm>
            <a:custGeom>
              <a:avLst/>
              <a:gdLst/>
              <a:ahLst/>
              <a:cxnLst/>
              <a:rect b="b" l="0" r="r" t="0"/>
              <a:pathLst>
                <a:path h="8" w="39">
                  <a:moveTo>
                    <a:pt x="39"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83" name="Google Shape;5797;p79">
              <a:extLst>
                <a:ext uri="{886ADA93-198F-44FD-B587-A1549ACD3E68}">
                  <a16:creationId xmlns:a16="http://schemas.microsoft.com/office/drawing/2010/main" id="{F9847C5F-9405-4B65-BD69-9F8CACEBCF31}"/>
                </a:ext>
              </a:extLst>
            </p:cNvPr>
            <p:cNvSpPr/>
            <p:nvPr/>
          </p:nvSpPr>
          <p:spPr>
            <a:xfrm rot="0">
              <a:off x="1446724" y="2070462"/>
              <a:ext cx="149" cy="204"/>
            </a:xfrm>
            <a:custGeom>
              <a:avLst/>
              <a:gdLst/>
              <a:ahLst/>
              <a:cxnLst/>
              <a:rect b="b" l="0" r="r" t="0"/>
              <a:pathLst>
                <a:path h="15" w="11">
                  <a:moveTo>
                    <a:pt x="11" y="1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84" name="Google Shape;5798;p79">
              <a:extLst>
                <a:ext uri="{8BD16FFA-58FC-478D-81C1-4C59E27F7AA6}">
                  <a16:creationId xmlns:a16="http://schemas.microsoft.com/office/drawing/2010/main" id="{02BE44CF-1DF3-49BD-A7F4-DCFAE559474B}"/>
                </a:ext>
              </a:extLst>
            </p:cNvPr>
            <p:cNvSpPr/>
            <p:nvPr/>
          </p:nvSpPr>
          <p:spPr>
            <a:xfrm rot="0">
              <a:off x="1451897" y="2077400"/>
              <a:ext cx="258" cy="204"/>
            </a:xfrm>
            <a:custGeom>
              <a:avLst/>
              <a:gdLst/>
              <a:ahLst/>
              <a:cxnLst/>
              <a:rect b="b" l="0" r="r" t="0"/>
              <a:pathLst>
                <a:path h="15" w="19">
                  <a:moveTo>
                    <a:pt x="18" y="1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85" name="Google Shape;5799;p79">
              <a:extLst>
                <a:ext uri="{18C3612A-3445-4D4F-91A5-68B6FB6FF486}">
                  <a16:creationId xmlns:a16="http://schemas.microsoft.com/office/drawing/2010/main" id="{606B20D6-F682-4C79-AEBA-505084BFAFB0}"/>
                </a:ext>
              </a:extLst>
            </p:cNvPr>
            <p:cNvSpPr/>
            <p:nvPr/>
          </p:nvSpPr>
          <p:spPr>
            <a:xfrm rot="0">
              <a:off x="1447390" y="2071698"/>
              <a:ext cx="54" cy="163"/>
            </a:xfrm>
            <a:custGeom>
              <a:avLst/>
              <a:gdLst/>
              <a:ahLst/>
              <a:cxnLst/>
              <a:rect b="b" l="0" r="r" t="0"/>
              <a:pathLst>
                <a:path h="12" w="4">
                  <a:moveTo>
                    <a:pt x="0" y="1"/>
                  </a:moveTo>
                  <a:lnTo>
                    <a:pt x="0" y="1"/>
                  </a:lnTo>
                  <a:cubicBezTo>
                    <a:pt x="0" y="4"/>
                    <a:pt x="4" y="11"/>
                    <a:pt x="4" y="11"/>
                  </a:cubicBezTo>
                  <a:cubicBezTo>
                    <a:pt x="4" y="8"/>
                    <a:pt x="0" y="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86" name="Google Shape;5800;p79">
              <a:extLst>
                <a:ext uri="{399104A9-87C2-4676-9DA1-1F87481B4EEB}">
                  <a16:creationId xmlns:a16="http://schemas.microsoft.com/office/drawing/2010/main" id="{63302A7A-2183-4F03-84E3-E5772ABF46CF}"/>
                </a:ext>
              </a:extLst>
            </p:cNvPr>
            <p:cNvSpPr/>
            <p:nvPr/>
          </p:nvSpPr>
          <p:spPr>
            <a:xfrm rot="0">
              <a:off x="1447104" y="2071087"/>
              <a:ext cx="109" cy="204"/>
            </a:xfrm>
            <a:custGeom>
              <a:avLst/>
              <a:gdLst/>
              <a:ahLst/>
              <a:cxnLst/>
              <a:rect b="b" l="0" r="r" t="0"/>
              <a:pathLst>
                <a:path h="15" w="8">
                  <a:moveTo>
                    <a:pt x="7" y="1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87" name="Google Shape;5801;p79">
              <a:extLst>
                <a:ext uri="{678F1257-CC8D-4C66-B3C6-A7111DE24C5C}">
                  <a16:creationId xmlns:a16="http://schemas.microsoft.com/office/drawing/2010/main" id="{1377112E-B3E8-43E1-AC2E-0EE12D427D8B}"/>
                </a:ext>
              </a:extLst>
            </p:cNvPr>
            <p:cNvSpPr/>
            <p:nvPr/>
          </p:nvSpPr>
          <p:spPr>
            <a:xfrm rot="0">
              <a:off x="1447580" y="2072933"/>
              <a:ext cx="14" cy="204"/>
            </a:xfrm>
            <a:custGeom>
              <a:avLst/>
              <a:gdLst/>
              <a:ahLst/>
              <a:cxnLst/>
              <a:rect b="b" l="0" r="r" t="0"/>
              <a:pathLst>
                <a:path h="15" w="1">
                  <a:moveTo>
                    <a:pt x="0" y="1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88" name="Google Shape;5802;p79">
              <a:extLst>
                <a:ext uri="{72F49F13-38DC-49BE-B290-0750D8394D65}">
                  <a16:creationId xmlns:a16="http://schemas.microsoft.com/office/drawing/2010/main" id="{CFDFAB90-F63D-4AAA-BC83-CFE497443746}"/>
                </a:ext>
              </a:extLst>
            </p:cNvPr>
            <p:cNvSpPr/>
            <p:nvPr/>
          </p:nvSpPr>
          <p:spPr>
            <a:xfrm rot="0">
              <a:off x="1482705" y="2049974"/>
              <a:ext cx="54" cy="68"/>
            </a:xfrm>
            <a:custGeom>
              <a:avLst/>
              <a:gdLst/>
              <a:ahLst/>
              <a:cxnLst/>
              <a:rect b="b" l="0" r="r" t="0"/>
              <a:pathLst>
                <a:path h="5" w="4">
                  <a:moveTo>
                    <a:pt x="4"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89" name="Google Shape;5803;p79">
              <a:extLst>
                <a:ext uri="{DE8F9C5F-29AE-426D-93F6-7C3E290B04DE}">
                  <a16:creationId xmlns:a16="http://schemas.microsoft.com/office/drawing/2010/main" id="{0378889B-B630-4CCE-808D-BE93AF3538F2}"/>
                </a:ext>
              </a:extLst>
            </p:cNvPr>
            <p:cNvSpPr/>
            <p:nvPr/>
          </p:nvSpPr>
          <p:spPr>
            <a:xfrm rot="0">
              <a:off x="1452807" y="2078351"/>
              <a:ext cx="1534" cy="1819"/>
            </a:xfrm>
            <a:custGeom>
              <a:avLst/>
              <a:gdLst/>
              <a:ahLst/>
              <a:cxnLst/>
              <a:rect b="b" l="0" r="r" t="0"/>
              <a:pathLst>
                <a:path h="134" w="113">
                  <a:moveTo>
                    <a:pt x="0" y="1"/>
                  </a:moveTo>
                  <a:lnTo>
                    <a:pt x="0" y="1"/>
                  </a:lnTo>
                  <a:cubicBezTo>
                    <a:pt x="35" y="50"/>
                    <a:pt x="70" y="92"/>
                    <a:pt x="112" y="134"/>
                  </a:cubicBezTo>
                  <a:cubicBezTo>
                    <a:pt x="70" y="92"/>
                    <a:pt x="35" y="46"/>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90" name="Google Shape;5804;p79">
              <a:extLst>
                <a:ext uri="{31BE6528-4CFB-4139-96AA-3C81B42A05E8}">
                  <a16:creationId xmlns:a16="http://schemas.microsoft.com/office/drawing/2010/main" id="{C0DC29E2-4157-4DF8-B9FB-91164A2313EE}"/>
                </a:ext>
              </a:extLst>
            </p:cNvPr>
            <p:cNvSpPr/>
            <p:nvPr/>
          </p:nvSpPr>
          <p:spPr>
            <a:xfrm rot="0">
              <a:off x="1482460" y="2050313"/>
              <a:ext cx="68" cy="54"/>
            </a:xfrm>
            <a:custGeom>
              <a:avLst/>
              <a:gdLst/>
              <a:ahLst/>
              <a:cxnLst/>
              <a:rect b="b" l="0" r="r" t="0"/>
              <a:pathLst>
                <a:path h="4" w="5">
                  <a:moveTo>
                    <a:pt x="4"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91" name="Google Shape;5805;p79">
              <a:extLst>
                <a:ext uri="{AB53E38B-1771-4CD7-BCE4-A4006283ED41}">
                  <a16:creationId xmlns:a16="http://schemas.microsoft.com/office/drawing/2010/main" id="{BB4F18BB-82AB-4F61-AA96-006A0B09EF99}"/>
                </a:ext>
              </a:extLst>
            </p:cNvPr>
            <p:cNvSpPr/>
            <p:nvPr/>
          </p:nvSpPr>
          <p:spPr>
            <a:xfrm rot="0">
              <a:off x="1482610" y="2050123"/>
              <a:ext cx="54" cy="109"/>
            </a:xfrm>
            <a:custGeom>
              <a:avLst/>
              <a:gdLst/>
              <a:ahLst/>
              <a:cxnLst/>
              <a:rect b="b" l="0" r="r" t="0"/>
              <a:pathLst>
                <a:path h="8" w="4">
                  <a:moveTo>
                    <a:pt x="4"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92" name="Google Shape;5806;p79">
              <a:extLst>
                <a:ext uri="{80B19746-0BD5-4CF4-96B7-A20868EBF37D}">
                  <a16:creationId xmlns:a16="http://schemas.microsoft.com/office/drawing/2010/main" id="{00842907-4397-42EB-89D6-EEC5F94FA0BB}"/>
                </a:ext>
              </a:extLst>
            </p:cNvPr>
            <p:cNvSpPr/>
            <p:nvPr/>
          </p:nvSpPr>
          <p:spPr>
            <a:xfrm rot="0">
              <a:off x="1447390" y="2073463"/>
              <a:ext cx="54" cy="149"/>
            </a:xfrm>
            <a:custGeom>
              <a:avLst/>
              <a:gdLst/>
              <a:ahLst/>
              <a:cxnLst/>
              <a:rect b="b" l="0" r="r" t="0"/>
              <a:pathLst>
                <a:path h="11" w="4">
                  <a:moveTo>
                    <a:pt x="4" y="0"/>
                  </a:moveTo>
                  <a:lnTo>
                    <a:pt x="4" y="0"/>
                  </a:lnTo>
                  <a:cubicBezTo>
                    <a:pt x="4" y="4"/>
                    <a:pt x="0" y="7"/>
                    <a:pt x="0" y="11"/>
                  </a:cubicBezTo>
                  <a:cubicBezTo>
                    <a:pt x="4" y="7"/>
                    <a:pt x="4" y="4"/>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93" name="Google Shape;5807;p79">
              <a:extLst>
                <a:ext uri="{DA973FA1-7938-430C-AEA1-8476147E2962}">
                  <a16:creationId xmlns:a16="http://schemas.microsoft.com/office/drawing/2010/main" id="{ED663F4C-7EF7-455C-BB38-B657AA2E6AE3}"/>
                </a:ext>
              </a:extLst>
            </p:cNvPr>
            <p:cNvSpPr/>
            <p:nvPr/>
          </p:nvSpPr>
          <p:spPr>
            <a:xfrm rot="0">
              <a:off x="1481320" y="2047598"/>
              <a:ext cx="1453" cy="2295"/>
            </a:xfrm>
            <a:custGeom>
              <a:avLst/>
              <a:gdLst/>
              <a:ahLst/>
              <a:cxnLst/>
              <a:rect b="b" l="0" r="r" t="0"/>
              <a:pathLst>
                <a:path h="169" w="107">
                  <a:moveTo>
                    <a:pt x="1" y="1"/>
                  </a:moveTo>
                  <a:cubicBezTo>
                    <a:pt x="43" y="50"/>
                    <a:pt x="78" y="93"/>
                    <a:pt x="95" y="127"/>
                  </a:cubicBezTo>
                  <a:lnTo>
                    <a:pt x="95" y="127"/>
                  </a:lnTo>
                  <a:cubicBezTo>
                    <a:pt x="77" y="91"/>
                    <a:pt x="41" y="46"/>
                    <a:pt x="1" y="1"/>
                  </a:cubicBezTo>
                  <a:close/>
                  <a:moveTo>
                    <a:pt x="95" y="127"/>
                  </a:moveTo>
                  <a:cubicBezTo>
                    <a:pt x="103" y="143"/>
                    <a:pt x="107" y="158"/>
                    <a:pt x="106" y="169"/>
                  </a:cubicBezTo>
                  <a:cubicBezTo>
                    <a:pt x="107" y="157"/>
                    <a:pt x="103" y="143"/>
                    <a:pt x="95" y="12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94" name="Google Shape;5808;p79">
              <a:extLst>
                <a:ext uri="{1E457FCC-FBE3-4E53-BF43-29CD8A834851}">
                  <a16:creationId xmlns:a16="http://schemas.microsoft.com/office/drawing/2010/main" id="{716D4180-F070-4B9B-8D68-9B67033AFEF9}"/>
                </a:ext>
              </a:extLst>
            </p:cNvPr>
            <p:cNvSpPr/>
            <p:nvPr/>
          </p:nvSpPr>
          <p:spPr>
            <a:xfrm rot="0">
              <a:off x="1451571" y="2077170"/>
              <a:ext cx="299" cy="204"/>
            </a:xfrm>
            <a:custGeom>
              <a:avLst/>
              <a:gdLst/>
              <a:ahLst/>
              <a:cxnLst/>
              <a:rect b="b" l="0" r="r" t="0"/>
              <a:pathLst>
                <a:path h="15" w="22">
                  <a:moveTo>
                    <a:pt x="21" y="14"/>
                  </a:moveTo>
                  <a:cubicBezTo>
                    <a:pt x="14" y="7"/>
                    <a:pt x="7" y="4"/>
                    <a:pt x="0" y="0"/>
                  </a:cubicBezTo>
                  <a:cubicBezTo>
                    <a:pt x="7" y="4"/>
                    <a:pt x="14" y="7"/>
                    <a:pt x="21"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95" name="Google Shape;5809;p79">
              <a:extLst>
                <a:ext uri="{D2131ED5-770C-4D3E-BD74-AC5EFD2BDDBE}">
                  <a16:creationId xmlns:a16="http://schemas.microsoft.com/office/drawing/2010/main" id="{883766BB-578B-4509-852C-DB9E816D554D}"/>
                </a:ext>
              </a:extLst>
            </p:cNvPr>
            <p:cNvSpPr/>
            <p:nvPr/>
          </p:nvSpPr>
          <p:spPr>
            <a:xfrm rot="0">
              <a:off x="1450947" y="2076979"/>
              <a:ext cx="204" cy="54"/>
            </a:xfrm>
            <a:custGeom>
              <a:avLst/>
              <a:gdLst/>
              <a:ahLst/>
              <a:cxnLst/>
              <a:rect b="b" l="0" r="r" t="0"/>
              <a:pathLst>
                <a:path h="4" w="15">
                  <a:moveTo>
                    <a:pt x="15"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96" name="Google Shape;5810;p79">
              <a:extLst>
                <a:ext uri="{5C7C24E9-4480-4B71-B909-49934B2981BB}">
                  <a16:creationId xmlns:a16="http://schemas.microsoft.com/office/drawing/2010/main" id="{EF8BC970-7E78-423E-AB4D-3EE2F5511690}"/>
                </a:ext>
              </a:extLst>
            </p:cNvPr>
            <p:cNvSpPr/>
            <p:nvPr/>
          </p:nvSpPr>
          <p:spPr>
            <a:xfrm rot="0">
              <a:off x="1452237" y="2077645"/>
              <a:ext cx="204" cy="244"/>
            </a:xfrm>
            <a:custGeom>
              <a:avLst/>
              <a:gdLst/>
              <a:ahLst/>
              <a:cxnLst/>
              <a:rect b="b" l="0" r="r" t="0"/>
              <a:pathLst>
                <a:path h="18" w="15">
                  <a:moveTo>
                    <a:pt x="0" y="0"/>
                  </a:moveTo>
                  <a:lnTo>
                    <a:pt x="14"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97" name="Google Shape;5811;p79">
              <a:extLst>
                <a:ext uri="{AD9087EE-8A11-42AB-BCEE-1A315E62D3A8}">
                  <a16:creationId xmlns:a16="http://schemas.microsoft.com/office/drawing/2010/main" id="{5B963267-1069-4066-9C2C-95C3F5D486EF}"/>
                </a:ext>
              </a:extLst>
            </p:cNvPr>
            <p:cNvSpPr/>
            <p:nvPr/>
          </p:nvSpPr>
          <p:spPr>
            <a:xfrm rot="0">
              <a:off x="1449671" y="2076884"/>
              <a:ext cx="624" cy="54"/>
            </a:xfrm>
            <a:custGeom>
              <a:avLst/>
              <a:gdLst/>
              <a:ahLst/>
              <a:cxnLst/>
              <a:rect b="b" l="0" r="r" t="0"/>
              <a:pathLst>
                <a:path h="4" w="46">
                  <a:moveTo>
                    <a:pt x="46" y="0"/>
                  </a:moveTo>
                  <a:cubicBezTo>
                    <a:pt x="28" y="0"/>
                    <a:pt x="14" y="0"/>
                    <a:pt x="0" y="4"/>
                  </a:cubicBezTo>
                  <a:cubicBezTo>
                    <a:pt x="14" y="0"/>
                    <a:pt x="28" y="0"/>
                    <a:pt x="4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98" name="Google Shape;5812;p79">
              <a:extLst>
                <a:ext uri="{93574C86-13E0-4814-A08C-1A9C820F3369}">
                  <a16:creationId xmlns:a16="http://schemas.microsoft.com/office/drawing/2010/main" id="{C2B2AB52-F901-48B9-A681-78B83B14B56A}"/>
                </a:ext>
              </a:extLst>
            </p:cNvPr>
            <p:cNvSpPr/>
            <p:nvPr/>
          </p:nvSpPr>
          <p:spPr>
            <a:xfrm rot="0">
              <a:off x="1450621" y="2076884"/>
              <a:ext cx="244" cy="54"/>
            </a:xfrm>
            <a:custGeom>
              <a:avLst/>
              <a:gdLst/>
              <a:ahLst/>
              <a:cxnLst/>
              <a:rect b="b" l="0" r="r" t="0"/>
              <a:pathLst>
                <a:path h="4" w="18">
                  <a:moveTo>
                    <a:pt x="18"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99" name="Google Shape;5813;p79">
              <a:extLst>
                <a:ext uri="{463FCDB1-2665-4910-A90D-10F913E73D56}">
                  <a16:creationId xmlns:a16="http://schemas.microsoft.com/office/drawing/2010/main" id="{5424B8EC-69F5-4BB6-A8E5-D41390C9EDB9}"/>
                </a:ext>
              </a:extLst>
            </p:cNvPr>
            <p:cNvSpPr/>
            <p:nvPr/>
          </p:nvSpPr>
          <p:spPr>
            <a:xfrm rot="0">
              <a:off x="1451286" y="2077075"/>
              <a:ext cx="204" cy="54"/>
            </a:xfrm>
            <a:custGeom>
              <a:avLst/>
              <a:gdLst/>
              <a:ahLst/>
              <a:cxnLst/>
              <a:rect b="b" l="0" r="r" t="0"/>
              <a:pathLst>
                <a:path h="4" w="15">
                  <a:moveTo>
                    <a:pt x="14"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00" name="Google Shape;5814;p79">
              <a:extLst>
                <a:ext uri="{4876EA3C-5338-4589-ABC3-F0290D93CE75}">
                  <a16:creationId xmlns:a16="http://schemas.microsoft.com/office/drawing/2010/main" id="{BC9082F9-9C40-4D80-AB23-94CB9EF3DF47}"/>
                </a:ext>
              </a:extLst>
            </p:cNvPr>
            <p:cNvSpPr/>
            <p:nvPr/>
          </p:nvSpPr>
          <p:spPr>
            <a:xfrm rot="0">
              <a:off x="1450336" y="2076884"/>
              <a:ext cx="204" cy="14"/>
            </a:xfrm>
            <a:custGeom>
              <a:avLst/>
              <a:gdLst/>
              <a:ahLst/>
              <a:cxnLst/>
              <a:rect b="b" l="0" r="r" t="0"/>
              <a:pathLst>
                <a:path h="1" w="15">
                  <a:moveTo>
                    <a:pt x="0" y="0"/>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01" name="Google Shape;5815;p79">
              <a:extLst>
                <a:ext uri="{7179B096-8BCA-46C0-AF27-142F3A128D91}">
                  <a16:creationId xmlns:a16="http://schemas.microsoft.com/office/drawing/2010/main" id="{6EB5FAED-E68A-4E39-B04D-4FF1185CEE18}"/>
                </a:ext>
              </a:extLst>
            </p:cNvPr>
            <p:cNvSpPr/>
            <p:nvPr/>
          </p:nvSpPr>
          <p:spPr>
            <a:xfrm rot="0">
              <a:off x="1447580" y="2072417"/>
              <a:ext cx="14" cy="149"/>
            </a:xfrm>
            <a:custGeom>
              <a:avLst/>
              <a:gdLst/>
              <a:ahLst/>
              <a:cxnLst/>
              <a:rect b="b" l="0" r="r" t="0"/>
              <a:pathLst>
                <a:path h="11" w="1">
                  <a:moveTo>
                    <a:pt x="0"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02" name="Google Shape;5816;p79">
              <a:extLst>
                <a:ext uri="{38BFF06B-314A-47C5-A643-6958FB9DC478}">
                  <a16:creationId xmlns:a16="http://schemas.microsoft.com/office/drawing/2010/main" id="{024A8095-595A-43DE-8CBC-FE9ECA66EB1D}"/>
                </a:ext>
              </a:extLst>
            </p:cNvPr>
            <p:cNvSpPr/>
            <p:nvPr/>
          </p:nvSpPr>
          <p:spPr>
            <a:xfrm rot="0">
              <a:off x="1480899" y="2047082"/>
              <a:ext cx="339" cy="339"/>
            </a:xfrm>
            <a:custGeom>
              <a:avLst/>
              <a:gdLst/>
              <a:ahLst/>
              <a:cxnLst/>
              <a:rect b="b" l="0" r="r" t="0"/>
              <a:pathLst>
                <a:path h="25" w="25">
                  <a:moveTo>
                    <a:pt x="0" y="0"/>
                  </a:moveTo>
                  <a:lnTo>
                    <a:pt x="25"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03" name="Google Shape;5817;p79">
              <a:extLst>
                <a:ext uri="{5BC8C475-50AE-464F-898F-4B5650EF8D46}">
                  <a16:creationId xmlns:a16="http://schemas.microsoft.com/office/drawing/2010/main" id="{21C820B0-6572-4E93-8D7F-CADF068DB502}"/>
                </a:ext>
              </a:extLst>
            </p:cNvPr>
            <p:cNvSpPr/>
            <p:nvPr/>
          </p:nvSpPr>
          <p:spPr>
            <a:xfrm rot="0">
              <a:off x="1479989" y="2046077"/>
              <a:ext cx="299" cy="299"/>
            </a:xfrm>
            <a:custGeom>
              <a:avLst/>
              <a:gdLst/>
              <a:ahLst/>
              <a:cxnLst/>
              <a:rect b="b" l="0" r="r" t="0"/>
              <a:pathLst>
                <a:path h="22" w="22">
                  <a:moveTo>
                    <a:pt x="8" y="4"/>
                  </a:moveTo>
                  <a:lnTo>
                    <a:pt x="1" y="1"/>
                  </a:lnTo>
                  <a:lnTo>
                    <a:pt x="8" y="4"/>
                  </a:lnTo>
                  <a:lnTo>
                    <a:pt x="22"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04" name="Google Shape;5818;p79">
              <a:extLst>
                <a:ext uri="{D4EA642C-C2DE-4923-BCCD-018B251465FA}">
                  <a16:creationId xmlns:a16="http://schemas.microsoft.com/office/drawing/2010/main" id="{A5518423-6140-4517-A581-B92D931EF716}"/>
                </a:ext>
              </a:extLst>
            </p:cNvPr>
            <p:cNvSpPr/>
            <p:nvPr/>
          </p:nvSpPr>
          <p:spPr>
            <a:xfrm rot="0">
              <a:off x="1504429" y="1192825"/>
              <a:ext cx="453000" cy="337169"/>
            </a:xfrm>
            <a:custGeom>
              <a:avLst/>
              <a:gdLst/>
              <a:ahLst/>
              <a:cxnLst/>
              <a:rect b="b" l="0" r="r" t="0"/>
              <a:pathLst>
                <a:path h="24833" w="33364">
                  <a:moveTo>
                    <a:pt x="22952" y="0"/>
                  </a:moveTo>
                  <a:cubicBezTo>
                    <a:pt x="22824" y="0"/>
                    <a:pt x="22695" y="5"/>
                    <a:pt x="22570" y="14"/>
                  </a:cubicBezTo>
                  <a:cubicBezTo>
                    <a:pt x="22217" y="39"/>
                    <a:pt x="21667" y="46"/>
                    <a:pt x="21184" y="53"/>
                  </a:cubicBezTo>
                  <a:cubicBezTo>
                    <a:pt x="20778" y="60"/>
                    <a:pt x="20431" y="63"/>
                    <a:pt x="20291" y="77"/>
                  </a:cubicBezTo>
                  <a:cubicBezTo>
                    <a:pt x="20179" y="91"/>
                    <a:pt x="20067" y="112"/>
                    <a:pt x="19958" y="144"/>
                  </a:cubicBezTo>
                  <a:cubicBezTo>
                    <a:pt x="19822" y="186"/>
                    <a:pt x="19679" y="207"/>
                    <a:pt x="19539" y="207"/>
                  </a:cubicBezTo>
                  <a:cubicBezTo>
                    <a:pt x="19528" y="207"/>
                    <a:pt x="19518" y="207"/>
                    <a:pt x="19507" y="207"/>
                  </a:cubicBezTo>
                  <a:cubicBezTo>
                    <a:pt x="19486" y="205"/>
                    <a:pt x="19464" y="205"/>
                    <a:pt x="19443" y="205"/>
                  </a:cubicBezTo>
                  <a:cubicBezTo>
                    <a:pt x="19233" y="205"/>
                    <a:pt x="19032" y="265"/>
                    <a:pt x="19006" y="319"/>
                  </a:cubicBezTo>
                  <a:cubicBezTo>
                    <a:pt x="19003" y="329"/>
                    <a:pt x="19017" y="347"/>
                    <a:pt x="19024" y="357"/>
                  </a:cubicBezTo>
                  <a:cubicBezTo>
                    <a:pt x="19160" y="504"/>
                    <a:pt x="19104" y="620"/>
                    <a:pt x="19073" y="662"/>
                  </a:cubicBezTo>
                  <a:cubicBezTo>
                    <a:pt x="19008" y="754"/>
                    <a:pt x="18871" y="802"/>
                    <a:pt x="18752" y="802"/>
                  </a:cubicBezTo>
                  <a:cubicBezTo>
                    <a:pt x="18703" y="802"/>
                    <a:pt x="18658" y="794"/>
                    <a:pt x="18621" y="777"/>
                  </a:cubicBezTo>
                  <a:cubicBezTo>
                    <a:pt x="18548" y="753"/>
                    <a:pt x="18506" y="676"/>
                    <a:pt x="18523" y="599"/>
                  </a:cubicBezTo>
                  <a:cubicBezTo>
                    <a:pt x="18530" y="553"/>
                    <a:pt x="18488" y="518"/>
                    <a:pt x="18450" y="497"/>
                  </a:cubicBezTo>
                  <a:cubicBezTo>
                    <a:pt x="18354" y="440"/>
                    <a:pt x="18210" y="411"/>
                    <a:pt x="18077" y="411"/>
                  </a:cubicBezTo>
                  <a:cubicBezTo>
                    <a:pt x="17957" y="411"/>
                    <a:pt x="17846" y="435"/>
                    <a:pt x="17788" y="483"/>
                  </a:cubicBezTo>
                  <a:cubicBezTo>
                    <a:pt x="17724" y="536"/>
                    <a:pt x="17624" y="555"/>
                    <a:pt x="17500" y="555"/>
                  </a:cubicBezTo>
                  <a:cubicBezTo>
                    <a:pt x="17346" y="555"/>
                    <a:pt x="17155" y="525"/>
                    <a:pt x="16958" y="494"/>
                  </a:cubicBezTo>
                  <a:cubicBezTo>
                    <a:pt x="16798" y="469"/>
                    <a:pt x="16599" y="437"/>
                    <a:pt x="16462" y="437"/>
                  </a:cubicBezTo>
                  <a:cubicBezTo>
                    <a:pt x="16387" y="437"/>
                    <a:pt x="16330" y="447"/>
                    <a:pt x="16311" y="473"/>
                  </a:cubicBezTo>
                  <a:cubicBezTo>
                    <a:pt x="16195" y="623"/>
                    <a:pt x="15719" y="651"/>
                    <a:pt x="15057" y="672"/>
                  </a:cubicBezTo>
                  <a:cubicBezTo>
                    <a:pt x="14858" y="672"/>
                    <a:pt x="14658" y="686"/>
                    <a:pt x="14462" y="707"/>
                  </a:cubicBezTo>
                  <a:cubicBezTo>
                    <a:pt x="14515" y="742"/>
                    <a:pt x="14609" y="791"/>
                    <a:pt x="14676" y="826"/>
                  </a:cubicBezTo>
                  <a:cubicBezTo>
                    <a:pt x="14931" y="956"/>
                    <a:pt x="15085" y="1040"/>
                    <a:pt x="15064" y="1159"/>
                  </a:cubicBezTo>
                  <a:cubicBezTo>
                    <a:pt x="15040" y="1274"/>
                    <a:pt x="14868" y="1285"/>
                    <a:pt x="14543" y="1299"/>
                  </a:cubicBezTo>
                  <a:cubicBezTo>
                    <a:pt x="14389" y="1306"/>
                    <a:pt x="14105" y="1323"/>
                    <a:pt x="14060" y="1369"/>
                  </a:cubicBezTo>
                  <a:cubicBezTo>
                    <a:pt x="14067" y="1376"/>
                    <a:pt x="14070" y="1386"/>
                    <a:pt x="14077" y="1393"/>
                  </a:cubicBezTo>
                  <a:cubicBezTo>
                    <a:pt x="14189" y="1523"/>
                    <a:pt x="14427" y="1645"/>
                    <a:pt x="14686" y="1772"/>
                  </a:cubicBezTo>
                  <a:cubicBezTo>
                    <a:pt x="14970" y="1915"/>
                    <a:pt x="15267" y="2066"/>
                    <a:pt x="15463" y="2262"/>
                  </a:cubicBezTo>
                  <a:cubicBezTo>
                    <a:pt x="15519" y="2314"/>
                    <a:pt x="15642" y="2440"/>
                    <a:pt x="15572" y="2528"/>
                  </a:cubicBezTo>
                  <a:cubicBezTo>
                    <a:pt x="15549" y="2555"/>
                    <a:pt x="15511" y="2566"/>
                    <a:pt x="15463" y="2566"/>
                  </a:cubicBezTo>
                  <a:cubicBezTo>
                    <a:pt x="15233" y="2566"/>
                    <a:pt x="14774" y="2300"/>
                    <a:pt x="14672" y="2234"/>
                  </a:cubicBezTo>
                  <a:cubicBezTo>
                    <a:pt x="14480" y="2108"/>
                    <a:pt x="14263" y="2066"/>
                    <a:pt x="14053" y="2024"/>
                  </a:cubicBezTo>
                  <a:cubicBezTo>
                    <a:pt x="13818" y="1975"/>
                    <a:pt x="13594" y="1929"/>
                    <a:pt x="13447" y="1772"/>
                  </a:cubicBezTo>
                  <a:cubicBezTo>
                    <a:pt x="13251" y="1565"/>
                    <a:pt x="12657" y="1411"/>
                    <a:pt x="12299" y="1411"/>
                  </a:cubicBezTo>
                  <a:cubicBezTo>
                    <a:pt x="12191" y="1411"/>
                    <a:pt x="12104" y="1426"/>
                    <a:pt x="12057" y="1456"/>
                  </a:cubicBezTo>
                  <a:cubicBezTo>
                    <a:pt x="12050" y="1463"/>
                    <a:pt x="12033" y="1474"/>
                    <a:pt x="12033" y="1488"/>
                  </a:cubicBezTo>
                  <a:cubicBezTo>
                    <a:pt x="12033" y="1554"/>
                    <a:pt x="12239" y="1691"/>
                    <a:pt x="12376" y="1786"/>
                  </a:cubicBezTo>
                  <a:cubicBezTo>
                    <a:pt x="12607" y="1943"/>
                    <a:pt x="12750" y="2045"/>
                    <a:pt x="12750" y="2164"/>
                  </a:cubicBezTo>
                  <a:cubicBezTo>
                    <a:pt x="12750" y="2202"/>
                    <a:pt x="12733" y="2241"/>
                    <a:pt x="12701" y="2269"/>
                  </a:cubicBezTo>
                  <a:cubicBezTo>
                    <a:pt x="12662" y="2301"/>
                    <a:pt x="12604" y="2313"/>
                    <a:pt x="12535" y="2313"/>
                  </a:cubicBezTo>
                  <a:cubicBezTo>
                    <a:pt x="12449" y="2313"/>
                    <a:pt x="12346" y="2295"/>
                    <a:pt x="12239" y="2276"/>
                  </a:cubicBezTo>
                  <a:cubicBezTo>
                    <a:pt x="12165" y="2262"/>
                    <a:pt x="12063" y="2245"/>
                    <a:pt x="12004" y="2245"/>
                  </a:cubicBezTo>
                  <a:cubicBezTo>
                    <a:pt x="11985" y="2245"/>
                    <a:pt x="11970" y="2247"/>
                    <a:pt x="11963" y="2251"/>
                  </a:cubicBezTo>
                  <a:cubicBezTo>
                    <a:pt x="11945" y="2264"/>
                    <a:pt x="11925" y="2270"/>
                    <a:pt x="11903" y="2270"/>
                  </a:cubicBezTo>
                  <a:cubicBezTo>
                    <a:pt x="11816" y="2270"/>
                    <a:pt x="11694" y="2178"/>
                    <a:pt x="11518" y="2045"/>
                  </a:cubicBezTo>
                  <a:cubicBezTo>
                    <a:pt x="11322" y="1898"/>
                    <a:pt x="11077" y="1712"/>
                    <a:pt x="10923" y="1712"/>
                  </a:cubicBezTo>
                  <a:cubicBezTo>
                    <a:pt x="10853" y="1712"/>
                    <a:pt x="10839" y="1726"/>
                    <a:pt x="10835" y="1730"/>
                  </a:cubicBezTo>
                  <a:cubicBezTo>
                    <a:pt x="10818" y="1754"/>
                    <a:pt x="10846" y="1849"/>
                    <a:pt x="10867" y="1926"/>
                  </a:cubicBezTo>
                  <a:cubicBezTo>
                    <a:pt x="10909" y="2062"/>
                    <a:pt x="10933" y="2199"/>
                    <a:pt x="10937" y="2342"/>
                  </a:cubicBezTo>
                  <a:cubicBezTo>
                    <a:pt x="10937" y="2615"/>
                    <a:pt x="10695" y="2818"/>
                    <a:pt x="10524" y="2878"/>
                  </a:cubicBezTo>
                  <a:cubicBezTo>
                    <a:pt x="10489" y="2890"/>
                    <a:pt x="10461" y="2894"/>
                    <a:pt x="10437" y="2894"/>
                  </a:cubicBezTo>
                  <a:cubicBezTo>
                    <a:pt x="10384" y="2894"/>
                    <a:pt x="10357" y="2871"/>
                    <a:pt x="10345" y="2857"/>
                  </a:cubicBezTo>
                  <a:cubicBezTo>
                    <a:pt x="10310" y="2811"/>
                    <a:pt x="10317" y="2752"/>
                    <a:pt x="10366" y="2678"/>
                  </a:cubicBezTo>
                  <a:cubicBezTo>
                    <a:pt x="10454" y="2542"/>
                    <a:pt x="10457" y="2265"/>
                    <a:pt x="10377" y="2017"/>
                  </a:cubicBezTo>
                  <a:cubicBezTo>
                    <a:pt x="10317" y="1831"/>
                    <a:pt x="10219" y="1702"/>
                    <a:pt x="10107" y="1660"/>
                  </a:cubicBezTo>
                  <a:cubicBezTo>
                    <a:pt x="10067" y="1644"/>
                    <a:pt x="10017" y="1637"/>
                    <a:pt x="9959" y="1637"/>
                  </a:cubicBezTo>
                  <a:cubicBezTo>
                    <a:pt x="9770" y="1637"/>
                    <a:pt x="9502" y="1709"/>
                    <a:pt x="9242" y="1779"/>
                  </a:cubicBezTo>
                  <a:cubicBezTo>
                    <a:pt x="8974" y="1849"/>
                    <a:pt x="8693" y="1923"/>
                    <a:pt x="8489" y="1923"/>
                  </a:cubicBezTo>
                  <a:cubicBezTo>
                    <a:pt x="8479" y="1923"/>
                    <a:pt x="8470" y="1922"/>
                    <a:pt x="8462" y="1922"/>
                  </a:cubicBezTo>
                  <a:cubicBezTo>
                    <a:pt x="8437" y="1921"/>
                    <a:pt x="8412" y="1921"/>
                    <a:pt x="8387" y="1921"/>
                  </a:cubicBezTo>
                  <a:cubicBezTo>
                    <a:pt x="8048" y="1921"/>
                    <a:pt x="7760" y="2007"/>
                    <a:pt x="7741" y="2069"/>
                  </a:cubicBezTo>
                  <a:cubicBezTo>
                    <a:pt x="7741" y="2076"/>
                    <a:pt x="7751" y="2108"/>
                    <a:pt x="7835" y="2153"/>
                  </a:cubicBezTo>
                  <a:cubicBezTo>
                    <a:pt x="7965" y="2230"/>
                    <a:pt x="8028" y="2307"/>
                    <a:pt x="8024" y="2381"/>
                  </a:cubicBezTo>
                  <a:cubicBezTo>
                    <a:pt x="8021" y="2430"/>
                    <a:pt x="7989" y="2475"/>
                    <a:pt x="7947" y="2496"/>
                  </a:cubicBezTo>
                  <a:cubicBezTo>
                    <a:pt x="7913" y="2513"/>
                    <a:pt x="7868" y="2521"/>
                    <a:pt x="7815" y="2521"/>
                  </a:cubicBezTo>
                  <a:cubicBezTo>
                    <a:pt x="7699" y="2521"/>
                    <a:pt x="7548" y="2478"/>
                    <a:pt x="7408" y="2377"/>
                  </a:cubicBezTo>
                  <a:cubicBezTo>
                    <a:pt x="7318" y="2314"/>
                    <a:pt x="7159" y="2287"/>
                    <a:pt x="6983" y="2287"/>
                  </a:cubicBezTo>
                  <a:cubicBezTo>
                    <a:pt x="6839" y="2287"/>
                    <a:pt x="6684" y="2305"/>
                    <a:pt x="6547" y="2335"/>
                  </a:cubicBezTo>
                  <a:cubicBezTo>
                    <a:pt x="6379" y="2370"/>
                    <a:pt x="6291" y="2412"/>
                    <a:pt x="6263" y="2437"/>
                  </a:cubicBezTo>
                  <a:cubicBezTo>
                    <a:pt x="6386" y="2528"/>
                    <a:pt x="6477" y="2703"/>
                    <a:pt x="6505" y="2902"/>
                  </a:cubicBezTo>
                  <a:cubicBezTo>
                    <a:pt x="6533" y="3084"/>
                    <a:pt x="6505" y="3249"/>
                    <a:pt x="6431" y="3350"/>
                  </a:cubicBezTo>
                  <a:cubicBezTo>
                    <a:pt x="6386" y="3410"/>
                    <a:pt x="6327" y="3432"/>
                    <a:pt x="6257" y="3432"/>
                  </a:cubicBezTo>
                  <a:cubicBezTo>
                    <a:pt x="6158" y="3432"/>
                    <a:pt x="6036" y="3387"/>
                    <a:pt x="5903" y="3340"/>
                  </a:cubicBezTo>
                  <a:cubicBezTo>
                    <a:pt x="5739" y="3279"/>
                    <a:pt x="5555" y="3212"/>
                    <a:pt x="5380" y="3212"/>
                  </a:cubicBezTo>
                  <a:cubicBezTo>
                    <a:pt x="5364" y="3212"/>
                    <a:pt x="5348" y="3213"/>
                    <a:pt x="5332" y="3214"/>
                  </a:cubicBezTo>
                  <a:cubicBezTo>
                    <a:pt x="5146" y="3228"/>
                    <a:pt x="4534" y="3469"/>
                    <a:pt x="3953" y="3767"/>
                  </a:cubicBezTo>
                  <a:cubicBezTo>
                    <a:pt x="3189" y="4152"/>
                    <a:pt x="2913" y="4401"/>
                    <a:pt x="2916" y="4467"/>
                  </a:cubicBezTo>
                  <a:cubicBezTo>
                    <a:pt x="2960" y="4560"/>
                    <a:pt x="3197" y="4573"/>
                    <a:pt x="3428" y="4573"/>
                  </a:cubicBezTo>
                  <a:cubicBezTo>
                    <a:pt x="3476" y="4573"/>
                    <a:pt x="3525" y="4573"/>
                    <a:pt x="3571" y="4572"/>
                  </a:cubicBezTo>
                  <a:cubicBezTo>
                    <a:pt x="3626" y="4571"/>
                    <a:pt x="3681" y="4571"/>
                    <a:pt x="3734" y="4571"/>
                  </a:cubicBezTo>
                  <a:cubicBezTo>
                    <a:pt x="3936" y="4571"/>
                    <a:pt x="4116" y="4581"/>
                    <a:pt x="4229" y="4642"/>
                  </a:cubicBezTo>
                  <a:cubicBezTo>
                    <a:pt x="4310" y="4688"/>
                    <a:pt x="4362" y="4775"/>
                    <a:pt x="4362" y="4870"/>
                  </a:cubicBezTo>
                  <a:cubicBezTo>
                    <a:pt x="4376" y="5150"/>
                    <a:pt x="4065" y="5563"/>
                    <a:pt x="3781" y="5759"/>
                  </a:cubicBezTo>
                  <a:cubicBezTo>
                    <a:pt x="3596" y="5882"/>
                    <a:pt x="3207" y="5892"/>
                    <a:pt x="2829" y="5903"/>
                  </a:cubicBezTo>
                  <a:cubicBezTo>
                    <a:pt x="2542" y="5910"/>
                    <a:pt x="2104" y="5920"/>
                    <a:pt x="2094" y="6018"/>
                  </a:cubicBezTo>
                  <a:cubicBezTo>
                    <a:pt x="2076" y="6186"/>
                    <a:pt x="1768" y="6256"/>
                    <a:pt x="1180" y="6375"/>
                  </a:cubicBezTo>
                  <a:cubicBezTo>
                    <a:pt x="686" y="6473"/>
                    <a:pt x="7" y="6610"/>
                    <a:pt x="7" y="6820"/>
                  </a:cubicBezTo>
                  <a:cubicBezTo>
                    <a:pt x="0" y="6984"/>
                    <a:pt x="116" y="7131"/>
                    <a:pt x="280" y="7159"/>
                  </a:cubicBezTo>
                  <a:cubicBezTo>
                    <a:pt x="364" y="7177"/>
                    <a:pt x="448" y="7184"/>
                    <a:pt x="536" y="7187"/>
                  </a:cubicBezTo>
                  <a:cubicBezTo>
                    <a:pt x="763" y="7198"/>
                    <a:pt x="1019" y="7212"/>
                    <a:pt x="1222" y="7439"/>
                  </a:cubicBezTo>
                  <a:cubicBezTo>
                    <a:pt x="1356" y="7591"/>
                    <a:pt x="1632" y="7659"/>
                    <a:pt x="1931" y="7659"/>
                  </a:cubicBezTo>
                  <a:cubicBezTo>
                    <a:pt x="2172" y="7659"/>
                    <a:pt x="2427" y="7615"/>
                    <a:pt x="2636" y="7534"/>
                  </a:cubicBezTo>
                  <a:cubicBezTo>
                    <a:pt x="2768" y="7484"/>
                    <a:pt x="2898" y="7459"/>
                    <a:pt x="3018" y="7459"/>
                  </a:cubicBezTo>
                  <a:cubicBezTo>
                    <a:pt x="3168" y="7459"/>
                    <a:pt x="3302" y="7497"/>
                    <a:pt x="3406" y="7572"/>
                  </a:cubicBezTo>
                  <a:cubicBezTo>
                    <a:pt x="3522" y="7649"/>
                    <a:pt x="3589" y="7782"/>
                    <a:pt x="3582" y="7923"/>
                  </a:cubicBezTo>
                  <a:cubicBezTo>
                    <a:pt x="3578" y="7965"/>
                    <a:pt x="3561" y="8007"/>
                    <a:pt x="3526" y="8035"/>
                  </a:cubicBezTo>
                  <a:cubicBezTo>
                    <a:pt x="3474" y="8079"/>
                    <a:pt x="3392" y="8095"/>
                    <a:pt x="3279" y="8095"/>
                  </a:cubicBezTo>
                  <a:cubicBezTo>
                    <a:pt x="3168" y="8095"/>
                    <a:pt x="3028" y="8080"/>
                    <a:pt x="2857" y="8059"/>
                  </a:cubicBezTo>
                  <a:cubicBezTo>
                    <a:pt x="2692" y="8040"/>
                    <a:pt x="2516" y="8018"/>
                    <a:pt x="2367" y="8018"/>
                  </a:cubicBezTo>
                  <a:cubicBezTo>
                    <a:pt x="2247" y="8018"/>
                    <a:pt x="2144" y="8032"/>
                    <a:pt x="2080" y="8073"/>
                  </a:cubicBezTo>
                  <a:cubicBezTo>
                    <a:pt x="1901" y="8182"/>
                    <a:pt x="1562" y="8192"/>
                    <a:pt x="1260" y="8203"/>
                  </a:cubicBezTo>
                  <a:cubicBezTo>
                    <a:pt x="1082" y="8210"/>
                    <a:pt x="809" y="8217"/>
                    <a:pt x="767" y="8262"/>
                  </a:cubicBezTo>
                  <a:cubicBezTo>
                    <a:pt x="795" y="8371"/>
                    <a:pt x="1054" y="8392"/>
                    <a:pt x="1302" y="8416"/>
                  </a:cubicBezTo>
                  <a:cubicBezTo>
                    <a:pt x="1432" y="8430"/>
                    <a:pt x="1572" y="8444"/>
                    <a:pt x="1702" y="8469"/>
                  </a:cubicBezTo>
                  <a:cubicBezTo>
                    <a:pt x="1842" y="8493"/>
                    <a:pt x="1919" y="8535"/>
                    <a:pt x="1943" y="8602"/>
                  </a:cubicBezTo>
                  <a:cubicBezTo>
                    <a:pt x="1971" y="8686"/>
                    <a:pt x="1912" y="8759"/>
                    <a:pt x="1856" y="8833"/>
                  </a:cubicBezTo>
                  <a:cubicBezTo>
                    <a:pt x="1817" y="8882"/>
                    <a:pt x="1775" y="8934"/>
                    <a:pt x="1772" y="8973"/>
                  </a:cubicBezTo>
                  <a:cubicBezTo>
                    <a:pt x="1765" y="9025"/>
                    <a:pt x="1793" y="9043"/>
                    <a:pt x="1975" y="9102"/>
                  </a:cubicBezTo>
                  <a:cubicBezTo>
                    <a:pt x="2115" y="9144"/>
                    <a:pt x="2251" y="9200"/>
                    <a:pt x="2381" y="9267"/>
                  </a:cubicBezTo>
                  <a:cubicBezTo>
                    <a:pt x="2674" y="9410"/>
                    <a:pt x="3018" y="9487"/>
                    <a:pt x="3166" y="9487"/>
                  </a:cubicBezTo>
                  <a:cubicBezTo>
                    <a:pt x="3184" y="9487"/>
                    <a:pt x="3199" y="9486"/>
                    <a:pt x="3210" y="9484"/>
                  </a:cubicBezTo>
                  <a:cubicBezTo>
                    <a:pt x="3203" y="9477"/>
                    <a:pt x="3200" y="9470"/>
                    <a:pt x="3193" y="9466"/>
                  </a:cubicBezTo>
                  <a:cubicBezTo>
                    <a:pt x="3137" y="9403"/>
                    <a:pt x="3116" y="9347"/>
                    <a:pt x="3137" y="9295"/>
                  </a:cubicBezTo>
                  <a:cubicBezTo>
                    <a:pt x="3154" y="9239"/>
                    <a:pt x="3210" y="9200"/>
                    <a:pt x="3301" y="9186"/>
                  </a:cubicBezTo>
                  <a:cubicBezTo>
                    <a:pt x="3333" y="9181"/>
                    <a:pt x="3371" y="9178"/>
                    <a:pt x="3412" y="9178"/>
                  </a:cubicBezTo>
                  <a:cubicBezTo>
                    <a:pt x="3568" y="9178"/>
                    <a:pt x="3769" y="9221"/>
                    <a:pt x="3844" y="9316"/>
                  </a:cubicBezTo>
                  <a:cubicBezTo>
                    <a:pt x="3849" y="9322"/>
                    <a:pt x="3857" y="9325"/>
                    <a:pt x="3868" y="9325"/>
                  </a:cubicBezTo>
                  <a:cubicBezTo>
                    <a:pt x="3906" y="9325"/>
                    <a:pt x="3976" y="9293"/>
                    <a:pt x="4044" y="9263"/>
                  </a:cubicBezTo>
                  <a:cubicBezTo>
                    <a:pt x="4151" y="9211"/>
                    <a:pt x="4282" y="9150"/>
                    <a:pt x="4421" y="9150"/>
                  </a:cubicBezTo>
                  <a:cubicBezTo>
                    <a:pt x="4459" y="9150"/>
                    <a:pt x="4498" y="9155"/>
                    <a:pt x="4537" y="9165"/>
                  </a:cubicBezTo>
                  <a:cubicBezTo>
                    <a:pt x="4561" y="9172"/>
                    <a:pt x="4583" y="9174"/>
                    <a:pt x="4605" y="9174"/>
                  </a:cubicBezTo>
                  <a:cubicBezTo>
                    <a:pt x="4690" y="9174"/>
                    <a:pt x="4758" y="9130"/>
                    <a:pt x="4828" y="9085"/>
                  </a:cubicBezTo>
                  <a:cubicBezTo>
                    <a:pt x="4894" y="9041"/>
                    <a:pt x="4971" y="8991"/>
                    <a:pt x="5062" y="8991"/>
                  </a:cubicBezTo>
                  <a:cubicBezTo>
                    <a:pt x="5110" y="8991"/>
                    <a:pt x="5163" y="9005"/>
                    <a:pt x="5220" y="9043"/>
                  </a:cubicBezTo>
                  <a:cubicBezTo>
                    <a:pt x="5325" y="9113"/>
                    <a:pt x="5658" y="9179"/>
                    <a:pt x="5976" y="9242"/>
                  </a:cubicBezTo>
                  <a:cubicBezTo>
                    <a:pt x="6365" y="9316"/>
                    <a:pt x="6764" y="9396"/>
                    <a:pt x="6977" y="9508"/>
                  </a:cubicBezTo>
                  <a:cubicBezTo>
                    <a:pt x="7096" y="9571"/>
                    <a:pt x="7222" y="9624"/>
                    <a:pt x="7352" y="9669"/>
                  </a:cubicBezTo>
                  <a:cubicBezTo>
                    <a:pt x="7646" y="9778"/>
                    <a:pt x="7926" y="9879"/>
                    <a:pt x="7884" y="10142"/>
                  </a:cubicBezTo>
                  <a:cubicBezTo>
                    <a:pt x="7839" y="10422"/>
                    <a:pt x="8245" y="10643"/>
                    <a:pt x="8605" y="10800"/>
                  </a:cubicBezTo>
                  <a:cubicBezTo>
                    <a:pt x="9144" y="11038"/>
                    <a:pt x="9155" y="11591"/>
                    <a:pt x="9144" y="11752"/>
                  </a:cubicBezTo>
                  <a:cubicBezTo>
                    <a:pt x="9137" y="11871"/>
                    <a:pt x="9263" y="11983"/>
                    <a:pt x="9372" y="12082"/>
                  </a:cubicBezTo>
                  <a:cubicBezTo>
                    <a:pt x="9480" y="12180"/>
                    <a:pt x="9589" y="12278"/>
                    <a:pt x="9522" y="12383"/>
                  </a:cubicBezTo>
                  <a:cubicBezTo>
                    <a:pt x="9459" y="12488"/>
                    <a:pt x="9547" y="12652"/>
                    <a:pt x="9785" y="12862"/>
                  </a:cubicBezTo>
                  <a:cubicBezTo>
                    <a:pt x="9841" y="12904"/>
                    <a:pt x="9873" y="12971"/>
                    <a:pt x="9876" y="13037"/>
                  </a:cubicBezTo>
                  <a:cubicBezTo>
                    <a:pt x="9876" y="13156"/>
                    <a:pt x="9768" y="13247"/>
                    <a:pt x="9662" y="13338"/>
                  </a:cubicBezTo>
                  <a:cubicBezTo>
                    <a:pt x="9526" y="13454"/>
                    <a:pt x="9484" y="13503"/>
                    <a:pt x="9519" y="13552"/>
                  </a:cubicBezTo>
                  <a:cubicBezTo>
                    <a:pt x="9606" y="13664"/>
                    <a:pt x="9578" y="13807"/>
                    <a:pt x="9554" y="13933"/>
                  </a:cubicBezTo>
                  <a:cubicBezTo>
                    <a:pt x="9533" y="14035"/>
                    <a:pt x="9512" y="14130"/>
                    <a:pt x="9554" y="14186"/>
                  </a:cubicBezTo>
                  <a:cubicBezTo>
                    <a:pt x="9582" y="14228"/>
                    <a:pt x="9641" y="14256"/>
                    <a:pt x="9736" y="14270"/>
                  </a:cubicBezTo>
                  <a:cubicBezTo>
                    <a:pt x="9776" y="14276"/>
                    <a:pt x="9812" y="14279"/>
                    <a:pt x="9845" y="14279"/>
                  </a:cubicBezTo>
                  <a:cubicBezTo>
                    <a:pt x="10015" y="14279"/>
                    <a:pt x="10088" y="14200"/>
                    <a:pt x="10170" y="14112"/>
                  </a:cubicBezTo>
                  <a:cubicBezTo>
                    <a:pt x="10254" y="14017"/>
                    <a:pt x="10349" y="13912"/>
                    <a:pt x="10552" y="13912"/>
                  </a:cubicBezTo>
                  <a:cubicBezTo>
                    <a:pt x="10618" y="13912"/>
                    <a:pt x="10713" y="13919"/>
                    <a:pt x="10762" y="13986"/>
                  </a:cubicBezTo>
                  <a:cubicBezTo>
                    <a:pt x="10814" y="14049"/>
                    <a:pt x="10793" y="14140"/>
                    <a:pt x="10772" y="14224"/>
                  </a:cubicBezTo>
                  <a:cubicBezTo>
                    <a:pt x="10744" y="14340"/>
                    <a:pt x="10727" y="14420"/>
                    <a:pt x="10793" y="14483"/>
                  </a:cubicBezTo>
                  <a:cubicBezTo>
                    <a:pt x="10877" y="14567"/>
                    <a:pt x="11010" y="14606"/>
                    <a:pt x="11164" y="14651"/>
                  </a:cubicBezTo>
                  <a:cubicBezTo>
                    <a:pt x="11360" y="14711"/>
                    <a:pt x="11605" y="14784"/>
                    <a:pt x="11840" y="14980"/>
                  </a:cubicBezTo>
                  <a:cubicBezTo>
                    <a:pt x="12127" y="15222"/>
                    <a:pt x="12075" y="15358"/>
                    <a:pt x="12040" y="15404"/>
                  </a:cubicBezTo>
                  <a:cubicBezTo>
                    <a:pt x="12008" y="15443"/>
                    <a:pt x="11959" y="15463"/>
                    <a:pt x="11899" y="15463"/>
                  </a:cubicBezTo>
                  <a:cubicBezTo>
                    <a:pt x="11799" y="15463"/>
                    <a:pt x="11667" y="15410"/>
                    <a:pt x="11532" y="15309"/>
                  </a:cubicBezTo>
                  <a:cubicBezTo>
                    <a:pt x="11344" y="15172"/>
                    <a:pt x="10956" y="15130"/>
                    <a:pt x="10640" y="15130"/>
                  </a:cubicBezTo>
                  <a:cubicBezTo>
                    <a:pt x="10456" y="15130"/>
                    <a:pt x="10297" y="15144"/>
                    <a:pt x="10216" y="15162"/>
                  </a:cubicBezTo>
                  <a:cubicBezTo>
                    <a:pt x="10415" y="15325"/>
                    <a:pt x="11234" y="15768"/>
                    <a:pt x="11512" y="15768"/>
                  </a:cubicBezTo>
                  <a:cubicBezTo>
                    <a:pt x="11532" y="15768"/>
                    <a:pt x="11549" y="15766"/>
                    <a:pt x="11563" y="15761"/>
                  </a:cubicBezTo>
                  <a:cubicBezTo>
                    <a:pt x="11595" y="15750"/>
                    <a:pt x="11626" y="15745"/>
                    <a:pt x="11659" y="15745"/>
                  </a:cubicBezTo>
                  <a:cubicBezTo>
                    <a:pt x="11825" y="15745"/>
                    <a:pt x="11996" y="15879"/>
                    <a:pt x="12096" y="16037"/>
                  </a:cubicBezTo>
                  <a:cubicBezTo>
                    <a:pt x="12194" y="16199"/>
                    <a:pt x="12204" y="16349"/>
                    <a:pt x="12117" y="16433"/>
                  </a:cubicBezTo>
                  <a:cubicBezTo>
                    <a:pt x="12033" y="16521"/>
                    <a:pt x="12029" y="16741"/>
                    <a:pt x="12029" y="16916"/>
                  </a:cubicBezTo>
                  <a:cubicBezTo>
                    <a:pt x="12033" y="16997"/>
                    <a:pt x="12033" y="17081"/>
                    <a:pt x="12022" y="17161"/>
                  </a:cubicBezTo>
                  <a:cubicBezTo>
                    <a:pt x="12015" y="17203"/>
                    <a:pt x="11994" y="17242"/>
                    <a:pt x="11959" y="17266"/>
                  </a:cubicBezTo>
                  <a:cubicBezTo>
                    <a:pt x="11920" y="17294"/>
                    <a:pt x="11871" y="17303"/>
                    <a:pt x="11813" y="17303"/>
                  </a:cubicBezTo>
                  <a:cubicBezTo>
                    <a:pt x="11746" y="17303"/>
                    <a:pt x="11668" y="17290"/>
                    <a:pt x="11584" y="17277"/>
                  </a:cubicBezTo>
                  <a:cubicBezTo>
                    <a:pt x="11501" y="17257"/>
                    <a:pt x="11417" y="17247"/>
                    <a:pt x="11334" y="17247"/>
                  </a:cubicBezTo>
                  <a:cubicBezTo>
                    <a:pt x="11312" y="17247"/>
                    <a:pt x="11291" y="17247"/>
                    <a:pt x="11269" y="17249"/>
                  </a:cubicBezTo>
                  <a:cubicBezTo>
                    <a:pt x="10989" y="17284"/>
                    <a:pt x="10891" y="17368"/>
                    <a:pt x="10891" y="17571"/>
                  </a:cubicBezTo>
                  <a:cubicBezTo>
                    <a:pt x="10891" y="17732"/>
                    <a:pt x="10779" y="17861"/>
                    <a:pt x="10667" y="17991"/>
                  </a:cubicBezTo>
                  <a:cubicBezTo>
                    <a:pt x="10566" y="18110"/>
                    <a:pt x="10457" y="18236"/>
                    <a:pt x="10436" y="18387"/>
                  </a:cubicBezTo>
                  <a:cubicBezTo>
                    <a:pt x="10412" y="18562"/>
                    <a:pt x="10520" y="18614"/>
                    <a:pt x="10709" y="18684"/>
                  </a:cubicBezTo>
                  <a:cubicBezTo>
                    <a:pt x="10793" y="18712"/>
                    <a:pt x="10870" y="18747"/>
                    <a:pt x="10944" y="18793"/>
                  </a:cubicBezTo>
                  <a:cubicBezTo>
                    <a:pt x="10986" y="18817"/>
                    <a:pt x="11014" y="18866"/>
                    <a:pt x="11017" y="18915"/>
                  </a:cubicBezTo>
                  <a:cubicBezTo>
                    <a:pt x="11014" y="19003"/>
                    <a:pt x="10919" y="19055"/>
                    <a:pt x="10804" y="19122"/>
                  </a:cubicBezTo>
                  <a:cubicBezTo>
                    <a:pt x="10695" y="19181"/>
                    <a:pt x="10562" y="19258"/>
                    <a:pt x="10552" y="19342"/>
                  </a:cubicBezTo>
                  <a:cubicBezTo>
                    <a:pt x="10527" y="19521"/>
                    <a:pt x="11021" y="19930"/>
                    <a:pt x="11276" y="20067"/>
                  </a:cubicBezTo>
                  <a:cubicBezTo>
                    <a:pt x="11441" y="20154"/>
                    <a:pt x="11420" y="20403"/>
                    <a:pt x="11399" y="20645"/>
                  </a:cubicBezTo>
                  <a:cubicBezTo>
                    <a:pt x="11388" y="20792"/>
                    <a:pt x="11374" y="20946"/>
                    <a:pt x="11406" y="21044"/>
                  </a:cubicBezTo>
                  <a:cubicBezTo>
                    <a:pt x="11422" y="21104"/>
                    <a:pt x="11443" y="21117"/>
                    <a:pt x="11482" y="21117"/>
                  </a:cubicBezTo>
                  <a:cubicBezTo>
                    <a:pt x="11495" y="21117"/>
                    <a:pt x="11511" y="21115"/>
                    <a:pt x="11528" y="21114"/>
                  </a:cubicBezTo>
                  <a:cubicBezTo>
                    <a:pt x="11544" y="21113"/>
                    <a:pt x="11560" y="21111"/>
                    <a:pt x="11577" y="21111"/>
                  </a:cubicBezTo>
                  <a:cubicBezTo>
                    <a:pt x="11615" y="21111"/>
                    <a:pt x="11654" y="21118"/>
                    <a:pt x="11686" y="21152"/>
                  </a:cubicBezTo>
                  <a:cubicBezTo>
                    <a:pt x="11735" y="21198"/>
                    <a:pt x="11742" y="21257"/>
                    <a:pt x="11731" y="21362"/>
                  </a:cubicBezTo>
                  <a:cubicBezTo>
                    <a:pt x="11714" y="21537"/>
                    <a:pt x="11784" y="21597"/>
                    <a:pt x="11861" y="21667"/>
                  </a:cubicBezTo>
                  <a:cubicBezTo>
                    <a:pt x="11924" y="21723"/>
                    <a:pt x="11994" y="21786"/>
                    <a:pt x="12005" y="21898"/>
                  </a:cubicBezTo>
                  <a:cubicBezTo>
                    <a:pt x="12008" y="21950"/>
                    <a:pt x="12075" y="21982"/>
                    <a:pt x="12176" y="22031"/>
                  </a:cubicBezTo>
                  <a:cubicBezTo>
                    <a:pt x="12302" y="22090"/>
                    <a:pt x="12495" y="22178"/>
                    <a:pt x="12421" y="22395"/>
                  </a:cubicBezTo>
                  <a:cubicBezTo>
                    <a:pt x="12355" y="22602"/>
                    <a:pt x="12484" y="22763"/>
                    <a:pt x="12596" y="22903"/>
                  </a:cubicBezTo>
                  <a:cubicBezTo>
                    <a:pt x="12624" y="22938"/>
                    <a:pt x="12649" y="22969"/>
                    <a:pt x="12670" y="23001"/>
                  </a:cubicBezTo>
                  <a:cubicBezTo>
                    <a:pt x="12740" y="23085"/>
                    <a:pt x="12820" y="23158"/>
                    <a:pt x="12904" y="23228"/>
                  </a:cubicBezTo>
                  <a:cubicBezTo>
                    <a:pt x="13069" y="23372"/>
                    <a:pt x="13240" y="23522"/>
                    <a:pt x="13293" y="23662"/>
                  </a:cubicBezTo>
                  <a:cubicBezTo>
                    <a:pt x="13358" y="23832"/>
                    <a:pt x="13535" y="24038"/>
                    <a:pt x="13744" y="24038"/>
                  </a:cubicBezTo>
                  <a:cubicBezTo>
                    <a:pt x="13771" y="24038"/>
                    <a:pt x="13800" y="24034"/>
                    <a:pt x="13828" y="24026"/>
                  </a:cubicBezTo>
                  <a:cubicBezTo>
                    <a:pt x="13873" y="24014"/>
                    <a:pt x="13913" y="24009"/>
                    <a:pt x="13948" y="24009"/>
                  </a:cubicBezTo>
                  <a:cubicBezTo>
                    <a:pt x="14066" y="24009"/>
                    <a:pt x="14138" y="24066"/>
                    <a:pt x="14200" y="24117"/>
                  </a:cubicBezTo>
                  <a:cubicBezTo>
                    <a:pt x="14256" y="24161"/>
                    <a:pt x="14293" y="24189"/>
                    <a:pt x="14351" y="24189"/>
                  </a:cubicBezTo>
                  <a:cubicBezTo>
                    <a:pt x="14357" y="24189"/>
                    <a:pt x="14364" y="24188"/>
                    <a:pt x="14371" y="24187"/>
                  </a:cubicBezTo>
                  <a:cubicBezTo>
                    <a:pt x="14399" y="24180"/>
                    <a:pt x="14424" y="24180"/>
                    <a:pt x="14452" y="24180"/>
                  </a:cubicBezTo>
                  <a:cubicBezTo>
                    <a:pt x="14700" y="24180"/>
                    <a:pt x="15019" y="24313"/>
                    <a:pt x="15089" y="24503"/>
                  </a:cubicBezTo>
                  <a:cubicBezTo>
                    <a:pt x="15131" y="24615"/>
                    <a:pt x="15656" y="24776"/>
                    <a:pt x="15992" y="24832"/>
                  </a:cubicBezTo>
                  <a:cubicBezTo>
                    <a:pt x="15996" y="24832"/>
                    <a:pt x="16001" y="24833"/>
                    <a:pt x="16005" y="24833"/>
                  </a:cubicBezTo>
                  <a:cubicBezTo>
                    <a:pt x="16054" y="24833"/>
                    <a:pt x="16092" y="24777"/>
                    <a:pt x="16153" y="24667"/>
                  </a:cubicBezTo>
                  <a:cubicBezTo>
                    <a:pt x="16202" y="24576"/>
                    <a:pt x="16262" y="24471"/>
                    <a:pt x="16353" y="24418"/>
                  </a:cubicBezTo>
                  <a:cubicBezTo>
                    <a:pt x="16416" y="24387"/>
                    <a:pt x="16444" y="24163"/>
                    <a:pt x="16465" y="24012"/>
                  </a:cubicBezTo>
                  <a:cubicBezTo>
                    <a:pt x="16496" y="23778"/>
                    <a:pt x="16521" y="23592"/>
                    <a:pt x="16640" y="23557"/>
                  </a:cubicBezTo>
                  <a:cubicBezTo>
                    <a:pt x="16664" y="23543"/>
                    <a:pt x="16703" y="23424"/>
                    <a:pt x="16689" y="23204"/>
                  </a:cubicBezTo>
                  <a:cubicBezTo>
                    <a:pt x="16678" y="22973"/>
                    <a:pt x="16615" y="22836"/>
                    <a:pt x="16587" y="22826"/>
                  </a:cubicBezTo>
                  <a:cubicBezTo>
                    <a:pt x="16496" y="22794"/>
                    <a:pt x="16444" y="22696"/>
                    <a:pt x="16468" y="22605"/>
                  </a:cubicBezTo>
                  <a:cubicBezTo>
                    <a:pt x="16493" y="22513"/>
                    <a:pt x="16592" y="22416"/>
                    <a:pt x="16798" y="22416"/>
                  </a:cubicBezTo>
                  <a:cubicBezTo>
                    <a:pt x="16828" y="22416"/>
                    <a:pt x="16860" y="22419"/>
                    <a:pt x="16895" y="22423"/>
                  </a:cubicBezTo>
                  <a:cubicBezTo>
                    <a:pt x="16917" y="22426"/>
                    <a:pt x="16936" y="22428"/>
                    <a:pt x="16953" y="22428"/>
                  </a:cubicBezTo>
                  <a:cubicBezTo>
                    <a:pt x="17073" y="22428"/>
                    <a:pt x="17096" y="22356"/>
                    <a:pt x="17126" y="22258"/>
                  </a:cubicBezTo>
                  <a:cubicBezTo>
                    <a:pt x="17154" y="22181"/>
                    <a:pt x="17186" y="22083"/>
                    <a:pt x="17287" y="22055"/>
                  </a:cubicBezTo>
                  <a:cubicBezTo>
                    <a:pt x="17340" y="22038"/>
                    <a:pt x="17357" y="21971"/>
                    <a:pt x="17375" y="21866"/>
                  </a:cubicBezTo>
                  <a:cubicBezTo>
                    <a:pt x="17396" y="21761"/>
                    <a:pt x="17413" y="21660"/>
                    <a:pt x="17515" y="21632"/>
                  </a:cubicBezTo>
                  <a:cubicBezTo>
                    <a:pt x="17522" y="21632"/>
                    <a:pt x="17539" y="21628"/>
                    <a:pt x="17550" y="21597"/>
                  </a:cubicBezTo>
                  <a:cubicBezTo>
                    <a:pt x="17567" y="21509"/>
                    <a:pt x="17550" y="21418"/>
                    <a:pt x="17494" y="21348"/>
                  </a:cubicBezTo>
                  <a:cubicBezTo>
                    <a:pt x="17448" y="21296"/>
                    <a:pt x="17434" y="21222"/>
                    <a:pt x="17459" y="21156"/>
                  </a:cubicBezTo>
                  <a:cubicBezTo>
                    <a:pt x="17494" y="21072"/>
                    <a:pt x="17595" y="21009"/>
                    <a:pt x="17746" y="20984"/>
                  </a:cubicBezTo>
                  <a:cubicBezTo>
                    <a:pt x="17788" y="20977"/>
                    <a:pt x="17805" y="20960"/>
                    <a:pt x="17809" y="20925"/>
                  </a:cubicBezTo>
                  <a:cubicBezTo>
                    <a:pt x="17816" y="20865"/>
                    <a:pt x="17760" y="20760"/>
                    <a:pt x="17620" y="20708"/>
                  </a:cubicBezTo>
                  <a:cubicBezTo>
                    <a:pt x="17480" y="20655"/>
                    <a:pt x="17427" y="20557"/>
                    <a:pt x="17420" y="20484"/>
                  </a:cubicBezTo>
                  <a:cubicBezTo>
                    <a:pt x="17413" y="20424"/>
                    <a:pt x="17441" y="20365"/>
                    <a:pt x="17494" y="20333"/>
                  </a:cubicBezTo>
                  <a:cubicBezTo>
                    <a:pt x="17513" y="20323"/>
                    <a:pt x="17542" y="20313"/>
                    <a:pt x="17581" y="20313"/>
                  </a:cubicBezTo>
                  <a:cubicBezTo>
                    <a:pt x="17628" y="20313"/>
                    <a:pt x="17689" y="20328"/>
                    <a:pt x="17763" y="20382"/>
                  </a:cubicBezTo>
                  <a:cubicBezTo>
                    <a:pt x="17841" y="20435"/>
                    <a:pt x="17908" y="20455"/>
                    <a:pt x="17953" y="20455"/>
                  </a:cubicBezTo>
                  <a:cubicBezTo>
                    <a:pt x="17979" y="20455"/>
                    <a:pt x="17998" y="20448"/>
                    <a:pt x="18008" y="20438"/>
                  </a:cubicBezTo>
                  <a:cubicBezTo>
                    <a:pt x="18026" y="20417"/>
                    <a:pt x="18015" y="20375"/>
                    <a:pt x="17980" y="20330"/>
                  </a:cubicBezTo>
                  <a:cubicBezTo>
                    <a:pt x="17931" y="20277"/>
                    <a:pt x="17917" y="20200"/>
                    <a:pt x="17945" y="20133"/>
                  </a:cubicBezTo>
                  <a:cubicBezTo>
                    <a:pt x="18012" y="19983"/>
                    <a:pt x="18310" y="19923"/>
                    <a:pt x="18544" y="19902"/>
                  </a:cubicBezTo>
                  <a:cubicBezTo>
                    <a:pt x="18716" y="19885"/>
                    <a:pt x="18845" y="19825"/>
                    <a:pt x="18908" y="19738"/>
                  </a:cubicBezTo>
                  <a:cubicBezTo>
                    <a:pt x="18950" y="19671"/>
                    <a:pt x="18964" y="19587"/>
                    <a:pt x="18940" y="19514"/>
                  </a:cubicBezTo>
                  <a:cubicBezTo>
                    <a:pt x="18908" y="19423"/>
                    <a:pt x="18947" y="19325"/>
                    <a:pt x="19031" y="19276"/>
                  </a:cubicBezTo>
                  <a:cubicBezTo>
                    <a:pt x="19069" y="19253"/>
                    <a:pt x="19113" y="19241"/>
                    <a:pt x="19156" y="19241"/>
                  </a:cubicBezTo>
                  <a:cubicBezTo>
                    <a:pt x="19211" y="19241"/>
                    <a:pt x="19266" y="19260"/>
                    <a:pt x="19311" y="19297"/>
                  </a:cubicBezTo>
                  <a:cubicBezTo>
                    <a:pt x="19367" y="19353"/>
                    <a:pt x="19377" y="19440"/>
                    <a:pt x="19335" y="19510"/>
                  </a:cubicBezTo>
                  <a:cubicBezTo>
                    <a:pt x="19276" y="19633"/>
                    <a:pt x="19279" y="19734"/>
                    <a:pt x="19297" y="19759"/>
                  </a:cubicBezTo>
                  <a:cubicBezTo>
                    <a:pt x="19314" y="19752"/>
                    <a:pt x="19332" y="19741"/>
                    <a:pt x="19346" y="19727"/>
                  </a:cubicBezTo>
                  <a:cubicBezTo>
                    <a:pt x="19447" y="19622"/>
                    <a:pt x="19584" y="19615"/>
                    <a:pt x="19776" y="19601"/>
                  </a:cubicBezTo>
                  <a:cubicBezTo>
                    <a:pt x="19983" y="19591"/>
                    <a:pt x="20190" y="19556"/>
                    <a:pt x="20389" y="19500"/>
                  </a:cubicBezTo>
                  <a:cubicBezTo>
                    <a:pt x="20925" y="19342"/>
                    <a:pt x="21439" y="18901"/>
                    <a:pt x="21558" y="18492"/>
                  </a:cubicBezTo>
                  <a:cubicBezTo>
                    <a:pt x="21635" y="18240"/>
                    <a:pt x="21852" y="18134"/>
                    <a:pt x="22027" y="18050"/>
                  </a:cubicBezTo>
                  <a:cubicBezTo>
                    <a:pt x="22209" y="17963"/>
                    <a:pt x="22259" y="17924"/>
                    <a:pt x="22238" y="17847"/>
                  </a:cubicBezTo>
                  <a:cubicBezTo>
                    <a:pt x="22181" y="17651"/>
                    <a:pt x="22252" y="17557"/>
                    <a:pt x="22301" y="17518"/>
                  </a:cubicBezTo>
                  <a:cubicBezTo>
                    <a:pt x="22338" y="17487"/>
                    <a:pt x="22396" y="17459"/>
                    <a:pt x="22485" y="17459"/>
                  </a:cubicBezTo>
                  <a:cubicBezTo>
                    <a:pt x="22573" y="17459"/>
                    <a:pt x="22690" y="17486"/>
                    <a:pt x="22847" y="17560"/>
                  </a:cubicBezTo>
                  <a:cubicBezTo>
                    <a:pt x="22892" y="17588"/>
                    <a:pt x="22945" y="17606"/>
                    <a:pt x="23001" y="17616"/>
                  </a:cubicBezTo>
                  <a:cubicBezTo>
                    <a:pt x="23004" y="17613"/>
                    <a:pt x="23008" y="17602"/>
                    <a:pt x="23008" y="17595"/>
                  </a:cubicBezTo>
                  <a:cubicBezTo>
                    <a:pt x="23046" y="17515"/>
                    <a:pt x="23109" y="17424"/>
                    <a:pt x="23351" y="17424"/>
                  </a:cubicBezTo>
                  <a:cubicBezTo>
                    <a:pt x="23571" y="17424"/>
                    <a:pt x="23655" y="17385"/>
                    <a:pt x="23743" y="17343"/>
                  </a:cubicBezTo>
                  <a:cubicBezTo>
                    <a:pt x="23866" y="17283"/>
                    <a:pt x="24000" y="17249"/>
                    <a:pt x="24139" y="17249"/>
                  </a:cubicBezTo>
                  <a:cubicBezTo>
                    <a:pt x="24146" y="17249"/>
                    <a:pt x="24153" y="17249"/>
                    <a:pt x="24159" y="17249"/>
                  </a:cubicBezTo>
                  <a:cubicBezTo>
                    <a:pt x="24618" y="17231"/>
                    <a:pt x="25710" y="17032"/>
                    <a:pt x="26074" y="16727"/>
                  </a:cubicBezTo>
                  <a:cubicBezTo>
                    <a:pt x="26319" y="16524"/>
                    <a:pt x="26729" y="16342"/>
                    <a:pt x="27090" y="16181"/>
                  </a:cubicBezTo>
                  <a:cubicBezTo>
                    <a:pt x="27275" y="16104"/>
                    <a:pt x="27457" y="16013"/>
                    <a:pt x="27636" y="15915"/>
                  </a:cubicBezTo>
                  <a:cubicBezTo>
                    <a:pt x="27692" y="15880"/>
                    <a:pt x="27748" y="15841"/>
                    <a:pt x="27800" y="15799"/>
                  </a:cubicBezTo>
                  <a:lnTo>
                    <a:pt x="27800" y="15799"/>
                  </a:lnTo>
                  <a:cubicBezTo>
                    <a:pt x="27676" y="15840"/>
                    <a:pt x="27516" y="15861"/>
                    <a:pt x="27349" y="15861"/>
                  </a:cubicBezTo>
                  <a:cubicBezTo>
                    <a:pt x="27196" y="15861"/>
                    <a:pt x="27037" y="15843"/>
                    <a:pt x="26894" y="15806"/>
                  </a:cubicBezTo>
                  <a:cubicBezTo>
                    <a:pt x="26820" y="15789"/>
                    <a:pt x="26733" y="15757"/>
                    <a:pt x="26642" y="15729"/>
                  </a:cubicBezTo>
                  <a:cubicBezTo>
                    <a:pt x="26449" y="15662"/>
                    <a:pt x="26225" y="15585"/>
                    <a:pt x="26021" y="15585"/>
                  </a:cubicBezTo>
                  <a:cubicBezTo>
                    <a:pt x="25917" y="15585"/>
                    <a:pt x="25819" y="15605"/>
                    <a:pt x="25731" y="15656"/>
                  </a:cubicBezTo>
                  <a:cubicBezTo>
                    <a:pt x="25701" y="15671"/>
                    <a:pt x="25627" y="15714"/>
                    <a:pt x="25558" y="15714"/>
                  </a:cubicBezTo>
                  <a:cubicBezTo>
                    <a:pt x="25531" y="15714"/>
                    <a:pt x="25505" y="15707"/>
                    <a:pt x="25483" y="15691"/>
                  </a:cubicBezTo>
                  <a:cubicBezTo>
                    <a:pt x="25458" y="15673"/>
                    <a:pt x="25423" y="15628"/>
                    <a:pt x="25444" y="15544"/>
                  </a:cubicBezTo>
                  <a:cubicBezTo>
                    <a:pt x="25479" y="15414"/>
                    <a:pt x="25640" y="15211"/>
                    <a:pt x="25850" y="15176"/>
                  </a:cubicBezTo>
                  <a:cubicBezTo>
                    <a:pt x="25941" y="15162"/>
                    <a:pt x="25973" y="15141"/>
                    <a:pt x="25980" y="15127"/>
                  </a:cubicBezTo>
                  <a:cubicBezTo>
                    <a:pt x="26001" y="15096"/>
                    <a:pt x="25973" y="15015"/>
                    <a:pt x="25945" y="14921"/>
                  </a:cubicBezTo>
                  <a:cubicBezTo>
                    <a:pt x="25927" y="14868"/>
                    <a:pt x="25910" y="14809"/>
                    <a:pt x="25892" y="14739"/>
                  </a:cubicBezTo>
                  <a:cubicBezTo>
                    <a:pt x="25854" y="14592"/>
                    <a:pt x="25934" y="14536"/>
                    <a:pt x="25976" y="14518"/>
                  </a:cubicBezTo>
                  <a:cubicBezTo>
                    <a:pt x="26003" y="14506"/>
                    <a:pt x="26035" y="14500"/>
                    <a:pt x="26071" y="14500"/>
                  </a:cubicBezTo>
                  <a:cubicBezTo>
                    <a:pt x="26280" y="14500"/>
                    <a:pt x="26614" y="14700"/>
                    <a:pt x="26785" y="14945"/>
                  </a:cubicBezTo>
                  <a:cubicBezTo>
                    <a:pt x="26969" y="15210"/>
                    <a:pt x="27293" y="15365"/>
                    <a:pt x="27621" y="15365"/>
                  </a:cubicBezTo>
                  <a:cubicBezTo>
                    <a:pt x="27718" y="15365"/>
                    <a:pt x="27815" y="15351"/>
                    <a:pt x="27909" y="15323"/>
                  </a:cubicBezTo>
                  <a:cubicBezTo>
                    <a:pt x="28105" y="15267"/>
                    <a:pt x="28084" y="15176"/>
                    <a:pt x="28042" y="15012"/>
                  </a:cubicBezTo>
                  <a:cubicBezTo>
                    <a:pt x="28010" y="14886"/>
                    <a:pt x="27975" y="14746"/>
                    <a:pt x="28066" y="14620"/>
                  </a:cubicBezTo>
                  <a:cubicBezTo>
                    <a:pt x="28066" y="14620"/>
                    <a:pt x="28070" y="14616"/>
                    <a:pt x="28066" y="14609"/>
                  </a:cubicBezTo>
                  <a:cubicBezTo>
                    <a:pt x="28045" y="14480"/>
                    <a:pt x="27618" y="14193"/>
                    <a:pt x="27310" y="13979"/>
                  </a:cubicBezTo>
                  <a:cubicBezTo>
                    <a:pt x="26915" y="13713"/>
                    <a:pt x="26673" y="13541"/>
                    <a:pt x="26635" y="13419"/>
                  </a:cubicBezTo>
                  <a:cubicBezTo>
                    <a:pt x="26603" y="13324"/>
                    <a:pt x="26635" y="13272"/>
                    <a:pt x="26663" y="13244"/>
                  </a:cubicBezTo>
                  <a:cubicBezTo>
                    <a:pt x="26694" y="13215"/>
                    <a:pt x="26739" y="13202"/>
                    <a:pt x="26797" y="13202"/>
                  </a:cubicBezTo>
                  <a:cubicBezTo>
                    <a:pt x="26947" y="13202"/>
                    <a:pt x="27188" y="13289"/>
                    <a:pt x="27531" y="13433"/>
                  </a:cubicBezTo>
                  <a:cubicBezTo>
                    <a:pt x="27580" y="13456"/>
                    <a:pt x="27624" y="13467"/>
                    <a:pt x="27665" y="13467"/>
                  </a:cubicBezTo>
                  <a:cubicBezTo>
                    <a:pt x="27706" y="13467"/>
                    <a:pt x="27743" y="13456"/>
                    <a:pt x="27776" y="13433"/>
                  </a:cubicBezTo>
                  <a:cubicBezTo>
                    <a:pt x="27909" y="13345"/>
                    <a:pt x="27958" y="13083"/>
                    <a:pt x="27958" y="12929"/>
                  </a:cubicBezTo>
                  <a:cubicBezTo>
                    <a:pt x="27958" y="12911"/>
                    <a:pt x="27930" y="12897"/>
                    <a:pt x="27919" y="12890"/>
                  </a:cubicBezTo>
                  <a:cubicBezTo>
                    <a:pt x="27837" y="12841"/>
                    <a:pt x="27677" y="12817"/>
                    <a:pt x="27495" y="12817"/>
                  </a:cubicBezTo>
                  <a:cubicBezTo>
                    <a:pt x="27233" y="12817"/>
                    <a:pt x="26927" y="12868"/>
                    <a:pt x="26743" y="12971"/>
                  </a:cubicBezTo>
                  <a:cubicBezTo>
                    <a:pt x="26673" y="13014"/>
                    <a:pt x="26593" y="13035"/>
                    <a:pt x="26513" y="13035"/>
                  </a:cubicBezTo>
                  <a:cubicBezTo>
                    <a:pt x="26418" y="13035"/>
                    <a:pt x="26322" y="13005"/>
                    <a:pt x="26242" y="12946"/>
                  </a:cubicBezTo>
                  <a:cubicBezTo>
                    <a:pt x="26155" y="12876"/>
                    <a:pt x="26113" y="12778"/>
                    <a:pt x="26141" y="12691"/>
                  </a:cubicBezTo>
                  <a:cubicBezTo>
                    <a:pt x="26158" y="12628"/>
                    <a:pt x="26221" y="12519"/>
                    <a:pt x="26463" y="12491"/>
                  </a:cubicBezTo>
                  <a:cubicBezTo>
                    <a:pt x="26645" y="12470"/>
                    <a:pt x="26666" y="12435"/>
                    <a:pt x="26670" y="12432"/>
                  </a:cubicBezTo>
                  <a:cubicBezTo>
                    <a:pt x="26677" y="12418"/>
                    <a:pt x="26649" y="12369"/>
                    <a:pt x="26635" y="12344"/>
                  </a:cubicBezTo>
                  <a:cubicBezTo>
                    <a:pt x="26596" y="12267"/>
                    <a:pt x="26537" y="12155"/>
                    <a:pt x="26635" y="12057"/>
                  </a:cubicBezTo>
                  <a:cubicBezTo>
                    <a:pt x="26667" y="12024"/>
                    <a:pt x="26707" y="12010"/>
                    <a:pt x="26755" y="12010"/>
                  </a:cubicBezTo>
                  <a:cubicBezTo>
                    <a:pt x="26870" y="12010"/>
                    <a:pt x="27026" y="12093"/>
                    <a:pt x="27212" y="12190"/>
                  </a:cubicBezTo>
                  <a:cubicBezTo>
                    <a:pt x="27402" y="12288"/>
                    <a:pt x="27630" y="12409"/>
                    <a:pt x="27794" y="12409"/>
                  </a:cubicBezTo>
                  <a:cubicBezTo>
                    <a:pt x="27823" y="12409"/>
                    <a:pt x="27850" y="12405"/>
                    <a:pt x="27874" y="12397"/>
                  </a:cubicBezTo>
                  <a:cubicBezTo>
                    <a:pt x="28003" y="12362"/>
                    <a:pt x="28136" y="12341"/>
                    <a:pt x="28273" y="12337"/>
                  </a:cubicBezTo>
                  <a:cubicBezTo>
                    <a:pt x="28452" y="12327"/>
                    <a:pt x="28606" y="12320"/>
                    <a:pt x="28777" y="12183"/>
                  </a:cubicBezTo>
                  <a:cubicBezTo>
                    <a:pt x="28795" y="12169"/>
                    <a:pt x="28819" y="12145"/>
                    <a:pt x="28816" y="12124"/>
                  </a:cubicBezTo>
                  <a:cubicBezTo>
                    <a:pt x="28809" y="12043"/>
                    <a:pt x="28574" y="11924"/>
                    <a:pt x="28416" y="11843"/>
                  </a:cubicBezTo>
                  <a:cubicBezTo>
                    <a:pt x="28262" y="11763"/>
                    <a:pt x="28108" y="11682"/>
                    <a:pt x="28038" y="11598"/>
                  </a:cubicBezTo>
                  <a:cubicBezTo>
                    <a:pt x="28003" y="11563"/>
                    <a:pt x="27993" y="11511"/>
                    <a:pt x="28014" y="11469"/>
                  </a:cubicBezTo>
                  <a:cubicBezTo>
                    <a:pt x="28055" y="11387"/>
                    <a:pt x="28210" y="11349"/>
                    <a:pt x="28574" y="11349"/>
                  </a:cubicBezTo>
                  <a:cubicBezTo>
                    <a:pt x="28736" y="11349"/>
                    <a:pt x="28940" y="11357"/>
                    <a:pt x="29194" y="11371"/>
                  </a:cubicBezTo>
                  <a:lnTo>
                    <a:pt x="29306" y="11378"/>
                  </a:lnTo>
                  <a:cubicBezTo>
                    <a:pt x="29309" y="11378"/>
                    <a:pt x="29311" y="11378"/>
                    <a:pt x="29314" y="11378"/>
                  </a:cubicBezTo>
                  <a:cubicBezTo>
                    <a:pt x="29402" y="11378"/>
                    <a:pt x="29482" y="11326"/>
                    <a:pt x="29516" y="11245"/>
                  </a:cubicBezTo>
                  <a:cubicBezTo>
                    <a:pt x="29540" y="11210"/>
                    <a:pt x="29544" y="11168"/>
                    <a:pt x="29526" y="11126"/>
                  </a:cubicBezTo>
                  <a:cubicBezTo>
                    <a:pt x="29524" y="11123"/>
                    <a:pt x="29520" y="11122"/>
                    <a:pt x="29514" y="11122"/>
                  </a:cubicBezTo>
                  <a:cubicBezTo>
                    <a:pt x="29504" y="11122"/>
                    <a:pt x="29488" y="11126"/>
                    <a:pt x="29470" y="11133"/>
                  </a:cubicBezTo>
                  <a:cubicBezTo>
                    <a:pt x="29437" y="11145"/>
                    <a:pt x="29397" y="11151"/>
                    <a:pt x="29351" y="11151"/>
                  </a:cubicBezTo>
                  <a:cubicBezTo>
                    <a:pt x="29079" y="11151"/>
                    <a:pt x="28618" y="10945"/>
                    <a:pt x="28445" y="10727"/>
                  </a:cubicBezTo>
                  <a:cubicBezTo>
                    <a:pt x="28329" y="10583"/>
                    <a:pt x="28371" y="10471"/>
                    <a:pt x="28406" y="10422"/>
                  </a:cubicBezTo>
                  <a:cubicBezTo>
                    <a:pt x="28489" y="10297"/>
                    <a:pt x="28597" y="10267"/>
                    <a:pt x="28712" y="10267"/>
                  </a:cubicBezTo>
                  <a:cubicBezTo>
                    <a:pt x="28771" y="10267"/>
                    <a:pt x="28832" y="10275"/>
                    <a:pt x="28893" y="10282"/>
                  </a:cubicBezTo>
                  <a:cubicBezTo>
                    <a:pt x="28963" y="10293"/>
                    <a:pt x="29033" y="10303"/>
                    <a:pt x="29105" y="10303"/>
                  </a:cubicBezTo>
                  <a:cubicBezTo>
                    <a:pt x="29196" y="10303"/>
                    <a:pt x="29289" y="10287"/>
                    <a:pt x="29386" y="10237"/>
                  </a:cubicBezTo>
                  <a:cubicBezTo>
                    <a:pt x="29568" y="10142"/>
                    <a:pt x="29533" y="9911"/>
                    <a:pt x="29509" y="9813"/>
                  </a:cubicBezTo>
                  <a:cubicBezTo>
                    <a:pt x="29453" y="9578"/>
                    <a:pt x="29281" y="9358"/>
                    <a:pt x="29159" y="9358"/>
                  </a:cubicBezTo>
                  <a:cubicBezTo>
                    <a:pt x="29148" y="9358"/>
                    <a:pt x="28122" y="9319"/>
                    <a:pt x="28122" y="9053"/>
                  </a:cubicBezTo>
                  <a:cubicBezTo>
                    <a:pt x="28115" y="9022"/>
                    <a:pt x="28000" y="8959"/>
                    <a:pt x="27937" y="8924"/>
                  </a:cubicBezTo>
                  <a:cubicBezTo>
                    <a:pt x="27811" y="8854"/>
                    <a:pt x="27702" y="8791"/>
                    <a:pt x="27692" y="8700"/>
                  </a:cubicBezTo>
                  <a:cubicBezTo>
                    <a:pt x="27685" y="8654"/>
                    <a:pt x="27706" y="8609"/>
                    <a:pt x="27741" y="8584"/>
                  </a:cubicBezTo>
                  <a:cubicBezTo>
                    <a:pt x="27789" y="8540"/>
                    <a:pt x="27839" y="8525"/>
                    <a:pt x="27889" y="8525"/>
                  </a:cubicBezTo>
                  <a:cubicBezTo>
                    <a:pt x="27938" y="8525"/>
                    <a:pt x="27987" y="8539"/>
                    <a:pt x="28035" y="8553"/>
                  </a:cubicBezTo>
                  <a:cubicBezTo>
                    <a:pt x="28090" y="8568"/>
                    <a:pt x="28148" y="8584"/>
                    <a:pt x="28213" y="8584"/>
                  </a:cubicBezTo>
                  <a:cubicBezTo>
                    <a:pt x="28293" y="8584"/>
                    <a:pt x="28384" y="8560"/>
                    <a:pt x="28490" y="8483"/>
                  </a:cubicBezTo>
                  <a:cubicBezTo>
                    <a:pt x="28613" y="8391"/>
                    <a:pt x="28771" y="8360"/>
                    <a:pt x="28942" y="8360"/>
                  </a:cubicBezTo>
                  <a:cubicBezTo>
                    <a:pt x="29123" y="8360"/>
                    <a:pt x="29318" y="8394"/>
                    <a:pt x="29502" y="8427"/>
                  </a:cubicBezTo>
                  <a:cubicBezTo>
                    <a:pt x="29654" y="8451"/>
                    <a:pt x="29799" y="8477"/>
                    <a:pt x="29910" y="8477"/>
                  </a:cubicBezTo>
                  <a:cubicBezTo>
                    <a:pt x="29944" y="8477"/>
                    <a:pt x="29975" y="8474"/>
                    <a:pt x="30002" y="8469"/>
                  </a:cubicBezTo>
                  <a:cubicBezTo>
                    <a:pt x="30058" y="8458"/>
                    <a:pt x="30062" y="8434"/>
                    <a:pt x="30065" y="8423"/>
                  </a:cubicBezTo>
                  <a:cubicBezTo>
                    <a:pt x="30086" y="8336"/>
                    <a:pt x="29971" y="8150"/>
                    <a:pt x="29841" y="8052"/>
                  </a:cubicBezTo>
                  <a:cubicBezTo>
                    <a:pt x="29800" y="8021"/>
                    <a:pt x="29760" y="8003"/>
                    <a:pt x="29734" y="8003"/>
                  </a:cubicBezTo>
                  <a:cubicBezTo>
                    <a:pt x="29725" y="8003"/>
                    <a:pt x="29717" y="8005"/>
                    <a:pt x="29712" y="8010"/>
                  </a:cubicBezTo>
                  <a:cubicBezTo>
                    <a:pt x="29624" y="8060"/>
                    <a:pt x="29456" y="8096"/>
                    <a:pt x="29282" y="8096"/>
                  </a:cubicBezTo>
                  <a:cubicBezTo>
                    <a:pt x="29151" y="8096"/>
                    <a:pt x="29016" y="8075"/>
                    <a:pt x="28910" y="8024"/>
                  </a:cubicBezTo>
                  <a:cubicBezTo>
                    <a:pt x="28802" y="7979"/>
                    <a:pt x="28725" y="7884"/>
                    <a:pt x="28707" y="7768"/>
                  </a:cubicBezTo>
                  <a:cubicBezTo>
                    <a:pt x="28693" y="7705"/>
                    <a:pt x="28711" y="7642"/>
                    <a:pt x="28753" y="7597"/>
                  </a:cubicBezTo>
                  <a:cubicBezTo>
                    <a:pt x="28799" y="7550"/>
                    <a:pt x="28868" y="7536"/>
                    <a:pt x="28947" y="7536"/>
                  </a:cubicBezTo>
                  <a:cubicBezTo>
                    <a:pt x="29017" y="7536"/>
                    <a:pt x="29096" y="7547"/>
                    <a:pt x="29176" y="7558"/>
                  </a:cubicBezTo>
                  <a:cubicBezTo>
                    <a:pt x="29236" y="7565"/>
                    <a:pt x="29322" y="7577"/>
                    <a:pt x="29385" y="7577"/>
                  </a:cubicBezTo>
                  <a:cubicBezTo>
                    <a:pt x="29417" y="7577"/>
                    <a:pt x="29443" y="7574"/>
                    <a:pt x="29456" y="7565"/>
                  </a:cubicBezTo>
                  <a:cubicBezTo>
                    <a:pt x="29418" y="7492"/>
                    <a:pt x="29092" y="7324"/>
                    <a:pt x="28784" y="7296"/>
                  </a:cubicBezTo>
                  <a:cubicBezTo>
                    <a:pt x="28761" y="7293"/>
                    <a:pt x="28733" y="7291"/>
                    <a:pt x="28704" y="7291"/>
                  </a:cubicBezTo>
                  <a:cubicBezTo>
                    <a:pt x="28614" y="7291"/>
                    <a:pt x="28510" y="7310"/>
                    <a:pt x="28476" y="7383"/>
                  </a:cubicBezTo>
                  <a:cubicBezTo>
                    <a:pt x="28393" y="7540"/>
                    <a:pt x="28231" y="7638"/>
                    <a:pt x="28054" y="7638"/>
                  </a:cubicBezTo>
                  <a:cubicBezTo>
                    <a:pt x="28038" y="7638"/>
                    <a:pt x="28021" y="7637"/>
                    <a:pt x="28003" y="7635"/>
                  </a:cubicBezTo>
                  <a:cubicBezTo>
                    <a:pt x="27905" y="7625"/>
                    <a:pt x="27842" y="7583"/>
                    <a:pt x="27828" y="7516"/>
                  </a:cubicBezTo>
                  <a:cubicBezTo>
                    <a:pt x="27818" y="7474"/>
                    <a:pt x="27828" y="7404"/>
                    <a:pt x="27944" y="7331"/>
                  </a:cubicBezTo>
                  <a:cubicBezTo>
                    <a:pt x="28213" y="7163"/>
                    <a:pt x="28287" y="6659"/>
                    <a:pt x="28255" y="6375"/>
                  </a:cubicBezTo>
                  <a:cubicBezTo>
                    <a:pt x="28234" y="6204"/>
                    <a:pt x="28455" y="6127"/>
                    <a:pt x="28711" y="6039"/>
                  </a:cubicBezTo>
                  <a:cubicBezTo>
                    <a:pt x="29047" y="5924"/>
                    <a:pt x="29281" y="5826"/>
                    <a:pt x="29225" y="5640"/>
                  </a:cubicBezTo>
                  <a:cubicBezTo>
                    <a:pt x="29187" y="5524"/>
                    <a:pt x="29204" y="5395"/>
                    <a:pt x="29281" y="5293"/>
                  </a:cubicBezTo>
                  <a:cubicBezTo>
                    <a:pt x="29481" y="5027"/>
                    <a:pt x="30030" y="5006"/>
                    <a:pt x="30195" y="5006"/>
                  </a:cubicBezTo>
                  <a:cubicBezTo>
                    <a:pt x="30251" y="5006"/>
                    <a:pt x="30275" y="4996"/>
                    <a:pt x="30279" y="4985"/>
                  </a:cubicBezTo>
                  <a:cubicBezTo>
                    <a:pt x="30282" y="4978"/>
                    <a:pt x="30279" y="4947"/>
                    <a:pt x="30247" y="4898"/>
                  </a:cubicBezTo>
                  <a:cubicBezTo>
                    <a:pt x="30174" y="4795"/>
                    <a:pt x="30019" y="4699"/>
                    <a:pt x="29872" y="4699"/>
                  </a:cubicBezTo>
                  <a:cubicBezTo>
                    <a:pt x="29858" y="4699"/>
                    <a:pt x="29845" y="4700"/>
                    <a:pt x="29831" y="4702"/>
                  </a:cubicBezTo>
                  <a:cubicBezTo>
                    <a:pt x="29691" y="4719"/>
                    <a:pt x="29537" y="4807"/>
                    <a:pt x="29404" y="4880"/>
                  </a:cubicBezTo>
                  <a:cubicBezTo>
                    <a:pt x="29265" y="4957"/>
                    <a:pt x="29132" y="5031"/>
                    <a:pt x="29018" y="5031"/>
                  </a:cubicBezTo>
                  <a:cubicBezTo>
                    <a:pt x="28964" y="5031"/>
                    <a:pt x="28915" y="5015"/>
                    <a:pt x="28872" y="4975"/>
                  </a:cubicBezTo>
                  <a:cubicBezTo>
                    <a:pt x="28823" y="4933"/>
                    <a:pt x="28805" y="4863"/>
                    <a:pt x="28830" y="4800"/>
                  </a:cubicBezTo>
                  <a:cubicBezTo>
                    <a:pt x="28907" y="4607"/>
                    <a:pt x="29376" y="4408"/>
                    <a:pt x="29659" y="4408"/>
                  </a:cubicBezTo>
                  <a:cubicBezTo>
                    <a:pt x="30016" y="4408"/>
                    <a:pt x="30755" y="4369"/>
                    <a:pt x="31000" y="4222"/>
                  </a:cubicBezTo>
                  <a:cubicBezTo>
                    <a:pt x="31007" y="4219"/>
                    <a:pt x="31014" y="4215"/>
                    <a:pt x="31021" y="4208"/>
                  </a:cubicBezTo>
                  <a:cubicBezTo>
                    <a:pt x="30957" y="4155"/>
                    <a:pt x="30639" y="4084"/>
                    <a:pt x="30300" y="4084"/>
                  </a:cubicBezTo>
                  <a:cubicBezTo>
                    <a:pt x="30214" y="4084"/>
                    <a:pt x="30126" y="4089"/>
                    <a:pt x="30041" y="4100"/>
                  </a:cubicBezTo>
                  <a:cubicBezTo>
                    <a:pt x="29989" y="4106"/>
                    <a:pt x="29924" y="4113"/>
                    <a:pt x="29860" y="4113"/>
                  </a:cubicBezTo>
                  <a:cubicBezTo>
                    <a:pt x="29759" y="4113"/>
                    <a:pt x="29661" y="4097"/>
                    <a:pt x="29624" y="4044"/>
                  </a:cubicBezTo>
                  <a:cubicBezTo>
                    <a:pt x="29603" y="4016"/>
                    <a:pt x="29600" y="3981"/>
                    <a:pt x="29617" y="3953"/>
                  </a:cubicBezTo>
                  <a:cubicBezTo>
                    <a:pt x="29684" y="3820"/>
                    <a:pt x="30111" y="3795"/>
                    <a:pt x="30289" y="3792"/>
                  </a:cubicBezTo>
                  <a:cubicBezTo>
                    <a:pt x="30727" y="3785"/>
                    <a:pt x="30867" y="3729"/>
                    <a:pt x="31011" y="3669"/>
                  </a:cubicBezTo>
                  <a:cubicBezTo>
                    <a:pt x="31161" y="3606"/>
                    <a:pt x="31319" y="3567"/>
                    <a:pt x="31480" y="3550"/>
                  </a:cubicBezTo>
                  <a:cubicBezTo>
                    <a:pt x="31760" y="3518"/>
                    <a:pt x="31830" y="3445"/>
                    <a:pt x="31896" y="3378"/>
                  </a:cubicBezTo>
                  <a:cubicBezTo>
                    <a:pt x="31959" y="3312"/>
                    <a:pt x="32019" y="3252"/>
                    <a:pt x="32197" y="3242"/>
                  </a:cubicBezTo>
                  <a:cubicBezTo>
                    <a:pt x="32547" y="3228"/>
                    <a:pt x="33321" y="2874"/>
                    <a:pt x="33363" y="2745"/>
                  </a:cubicBezTo>
                  <a:cubicBezTo>
                    <a:pt x="33276" y="2608"/>
                    <a:pt x="32159" y="2276"/>
                    <a:pt x="31553" y="2276"/>
                  </a:cubicBezTo>
                  <a:cubicBezTo>
                    <a:pt x="30853" y="2276"/>
                    <a:pt x="30528" y="2416"/>
                    <a:pt x="30503" y="2731"/>
                  </a:cubicBezTo>
                  <a:cubicBezTo>
                    <a:pt x="30499" y="2804"/>
                    <a:pt x="30468" y="2871"/>
                    <a:pt x="30408" y="2916"/>
                  </a:cubicBezTo>
                  <a:cubicBezTo>
                    <a:pt x="30360" y="2951"/>
                    <a:pt x="30299" y="2964"/>
                    <a:pt x="30229" y="2964"/>
                  </a:cubicBezTo>
                  <a:cubicBezTo>
                    <a:pt x="30121" y="2964"/>
                    <a:pt x="29992" y="2933"/>
                    <a:pt x="29859" y="2899"/>
                  </a:cubicBezTo>
                  <a:cubicBezTo>
                    <a:pt x="29728" y="2867"/>
                    <a:pt x="29586" y="2831"/>
                    <a:pt x="29473" y="2831"/>
                  </a:cubicBezTo>
                  <a:cubicBezTo>
                    <a:pt x="29425" y="2831"/>
                    <a:pt x="29382" y="2838"/>
                    <a:pt x="29348" y="2853"/>
                  </a:cubicBezTo>
                  <a:cubicBezTo>
                    <a:pt x="29297" y="2876"/>
                    <a:pt x="29253" y="2886"/>
                    <a:pt x="29217" y="2886"/>
                  </a:cubicBezTo>
                  <a:cubicBezTo>
                    <a:pt x="29098" y="2886"/>
                    <a:pt x="29048" y="2786"/>
                    <a:pt x="29019" y="2727"/>
                  </a:cubicBezTo>
                  <a:cubicBezTo>
                    <a:pt x="29001" y="2689"/>
                    <a:pt x="28984" y="2654"/>
                    <a:pt x="28963" y="2647"/>
                  </a:cubicBezTo>
                  <a:cubicBezTo>
                    <a:pt x="28960" y="2646"/>
                    <a:pt x="28956" y="2645"/>
                    <a:pt x="28951" y="2645"/>
                  </a:cubicBezTo>
                  <a:cubicBezTo>
                    <a:pt x="28935" y="2645"/>
                    <a:pt x="28909" y="2651"/>
                    <a:pt x="28865" y="2671"/>
                  </a:cubicBezTo>
                  <a:cubicBezTo>
                    <a:pt x="28711" y="2759"/>
                    <a:pt x="28564" y="2860"/>
                    <a:pt x="28427" y="2976"/>
                  </a:cubicBezTo>
                  <a:cubicBezTo>
                    <a:pt x="28227" y="3130"/>
                    <a:pt x="28017" y="3291"/>
                    <a:pt x="27797" y="3385"/>
                  </a:cubicBezTo>
                  <a:cubicBezTo>
                    <a:pt x="27611" y="3462"/>
                    <a:pt x="27447" y="3599"/>
                    <a:pt x="27303" y="3718"/>
                  </a:cubicBezTo>
                  <a:cubicBezTo>
                    <a:pt x="27139" y="3851"/>
                    <a:pt x="26995" y="3970"/>
                    <a:pt x="26855" y="3988"/>
                  </a:cubicBezTo>
                  <a:cubicBezTo>
                    <a:pt x="26847" y="3990"/>
                    <a:pt x="26839" y="3991"/>
                    <a:pt x="26831" y="3991"/>
                  </a:cubicBezTo>
                  <a:cubicBezTo>
                    <a:pt x="26797" y="3991"/>
                    <a:pt x="26764" y="3973"/>
                    <a:pt x="26747" y="3939"/>
                  </a:cubicBezTo>
                  <a:cubicBezTo>
                    <a:pt x="26712" y="3872"/>
                    <a:pt x="26670" y="3785"/>
                    <a:pt x="27709" y="2745"/>
                  </a:cubicBezTo>
                  <a:cubicBezTo>
                    <a:pt x="27874" y="2580"/>
                    <a:pt x="27930" y="2395"/>
                    <a:pt x="27860" y="2251"/>
                  </a:cubicBezTo>
                  <a:cubicBezTo>
                    <a:pt x="27804" y="2131"/>
                    <a:pt x="27669" y="2062"/>
                    <a:pt x="27494" y="2062"/>
                  </a:cubicBezTo>
                  <a:cubicBezTo>
                    <a:pt x="27471" y="2062"/>
                    <a:pt x="27447" y="2063"/>
                    <a:pt x="27422" y="2066"/>
                  </a:cubicBezTo>
                  <a:cubicBezTo>
                    <a:pt x="27149" y="2090"/>
                    <a:pt x="27076" y="2192"/>
                    <a:pt x="27002" y="2297"/>
                  </a:cubicBezTo>
                  <a:cubicBezTo>
                    <a:pt x="26943" y="2377"/>
                    <a:pt x="26880" y="2468"/>
                    <a:pt x="26733" y="2500"/>
                  </a:cubicBezTo>
                  <a:cubicBezTo>
                    <a:pt x="26645" y="2521"/>
                    <a:pt x="26421" y="2612"/>
                    <a:pt x="26190" y="2710"/>
                  </a:cubicBezTo>
                  <a:cubicBezTo>
                    <a:pt x="25648" y="2935"/>
                    <a:pt x="25259" y="3090"/>
                    <a:pt x="25061" y="3090"/>
                  </a:cubicBezTo>
                  <a:cubicBezTo>
                    <a:pt x="25025" y="3090"/>
                    <a:pt x="24995" y="3085"/>
                    <a:pt x="24972" y="3074"/>
                  </a:cubicBezTo>
                  <a:cubicBezTo>
                    <a:pt x="24944" y="3060"/>
                    <a:pt x="24919" y="3035"/>
                    <a:pt x="24909" y="3004"/>
                  </a:cubicBezTo>
                  <a:cubicBezTo>
                    <a:pt x="24860" y="2839"/>
                    <a:pt x="25136" y="2706"/>
                    <a:pt x="25591" y="2500"/>
                  </a:cubicBezTo>
                  <a:cubicBezTo>
                    <a:pt x="25745" y="2433"/>
                    <a:pt x="25945" y="2342"/>
                    <a:pt x="26018" y="2286"/>
                  </a:cubicBezTo>
                  <a:cubicBezTo>
                    <a:pt x="25887" y="2240"/>
                    <a:pt x="25456" y="2211"/>
                    <a:pt x="24986" y="2211"/>
                  </a:cubicBezTo>
                  <a:cubicBezTo>
                    <a:pt x="24605" y="2211"/>
                    <a:pt x="24198" y="2230"/>
                    <a:pt x="23900" y="2272"/>
                  </a:cubicBezTo>
                  <a:cubicBezTo>
                    <a:pt x="23659" y="2307"/>
                    <a:pt x="23354" y="2381"/>
                    <a:pt x="23057" y="2447"/>
                  </a:cubicBezTo>
                  <a:cubicBezTo>
                    <a:pt x="22618" y="2550"/>
                    <a:pt x="22313" y="2619"/>
                    <a:pt x="22133" y="2619"/>
                  </a:cubicBezTo>
                  <a:cubicBezTo>
                    <a:pt x="22062" y="2619"/>
                    <a:pt x="22010" y="2608"/>
                    <a:pt x="21978" y="2584"/>
                  </a:cubicBezTo>
                  <a:cubicBezTo>
                    <a:pt x="21950" y="2566"/>
                    <a:pt x="21936" y="2538"/>
                    <a:pt x="21933" y="2507"/>
                  </a:cubicBezTo>
                  <a:cubicBezTo>
                    <a:pt x="21929" y="2440"/>
                    <a:pt x="21919" y="2318"/>
                    <a:pt x="22763" y="2118"/>
                  </a:cubicBezTo>
                  <a:cubicBezTo>
                    <a:pt x="23200" y="2017"/>
                    <a:pt x="23645" y="1940"/>
                    <a:pt x="24093" y="1887"/>
                  </a:cubicBezTo>
                  <a:cubicBezTo>
                    <a:pt x="24370" y="1856"/>
                    <a:pt x="24720" y="1852"/>
                    <a:pt x="25087" y="1852"/>
                  </a:cubicBezTo>
                  <a:cubicBezTo>
                    <a:pt x="25693" y="1852"/>
                    <a:pt x="26312" y="1849"/>
                    <a:pt x="26649" y="1712"/>
                  </a:cubicBezTo>
                  <a:cubicBezTo>
                    <a:pt x="26915" y="1603"/>
                    <a:pt x="27240" y="1540"/>
                    <a:pt x="27531" y="1488"/>
                  </a:cubicBezTo>
                  <a:cubicBezTo>
                    <a:pt x="27800" y="1439"/>
                    <a:pt x="28080" y="1386"/>
                    <a:pt x="28143" y="1313"/>
                  </a:cubicBezTo>
                  <a:cubicBezTo>
                    <a:pt x="28143" y="1313"/>
                    <a:pt x="28143" y="1309"/>
                    <a:pt x="28143" y="1309"/>
                  </a:cubicBezTo>
                  <a:cubicBezTo>
                    <a:pt x="28140" y="1215"/>
                    <a:pt x="27600" y="1014"/>
                    <a:pt x="27222" y="1014"/>
                  </a:cubicBezTo>
                  <a:cubicBezTo>
                    <a:pt x="27207" y="1014"/>
                    <a:pt x="27192" y="1015"/>
                    <a:pt x="27177" y="1015"/>
                  </a:cubicBezTo>
                  <a:cubicBezTo>
                    <a:pt x="27132" y="1017"/>
                    <a:pt x="27086" y="1018"/>
                    <a:pt x="27038" y="1018"/>
                  </a:cubicBezTo>
                  <a:cubicBezTo>
                    <a:pt x="26788" y="1018"/>
                    <a:pt x="26516" y="989"/>
                    <a:pt x="26411" y="868"/>
                  </a:cubicBezTo>
                  <a:cubicBezTo>
                    <a:pt x="26372" y="826"/>
                    <a:pt x="26355" y="770"/>
                    <a:pt x="26365" y="714"/>
                  </a:cubicBezTo>
                  <a:cubicBezTo>
                    <a:pt x="26376" y="658"/>
                    <a:pt x="26165" y="592"/>
                    <a:pt x="26053" y="553"/>
                  </a:cubicBezTo>
                  <a:cubicBezTo>
                    <a:pt x="25892" y="501"/>
                    <a:pt x="25756" y="455"/>
                    <a:pt x="25710" y="368"/>
                  </a:cubicBezTo>
                  <a:cubicBezTo>
                    <a:pt x="25654" y="326"/>
                    <a:pt x="25329" y="319"/>
                    <a:pt x="25087" y="312"/>
                  </a:cubicBezTo>
                  <a:cubicBezTo>
                    <a:pt x="24723" y="301"/>
                    <a:pt x="24345" y="287"/>
                    <a:pt x="24198" y="196"/>
                  </a:cubicBezTo>
                  <a:cubicBezTo>
                    <a:pt x="24006" y="78"/>
                    <a:pt x="23485" y="0"/>
                    <a:pt x="2295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05" name="Google Shape;5819;p79">
              <a:extLst>
                <a:ext uri="{5B59DE9C-9ACE-4E40-A231-8E992C6BCE60}">
                  <a16:creationId xmlns:a16="http://schemas.microsoft.com/office/drawing/2010/main" id="{9152E7F9-8E57-49ED-8091-2B75143CD4F0}"/>
                </a:ext>
              </a:extLst>
            </p:cNvPr>
            <p:cNvSpPr/>
            <p:nvPr/>
          </p:nvSpPr>
          <p:spPr>
            <a:xfrm rot="0">
              <a:off x="1636850" y="1405097"/>
              <a:ext cx="21547" cy="12491"/>
            </a:xfrm>
            <a:custGeom>
              <a:avLst/>
              <a:gdLst/>
              <a:ahLst/>
              <a:cxnLst/>
              <a:rect b="b" l="0" r="r" t="0"/>
              <a:pathLst>
                <a:path h="920" w="1587">
                  <a:moveTo>
                    <a:pt x="456" y="1"/>
                  </a:moveTo>
                  <a:cubicBezTo>
                    <a:pt x="435" y="1"/>
                    <a:pt x="414" y="1"/>
                    <a:pt x="393" y="4"/>
                  </a:cubicBezTo>
                  <a:cubicBezTo>
                    <a:pt x="291" y="11"/>
                    <a:pt x="218" y="43"/>
                    <a:pt x="207" y="81"/>
                  </a:cubicBezTo>
                  <a:cubicBezTo>
                    <a:pt x="190" y="120"/>
                    <a:pt x="165" y="158"/>
                    <a:pt x="137" y="190"/>
                  </a:cubicBezTo>
                  <a:cubicBezTo>
                    <a:pt x="50" y="295"/>
                    <a:pt x="1" y="368"/>
                    <a:pt x="113" y="484"/>
                  </a:cubicBezTo>
                  <a:cubicBezTo>
                    <a:pt x="183" y="565"/>
                    <a:pt x="274" y="621"/>
                    <a:pt x="375" y="649"/>
                  </a:cubicBezTo>
                  <a:cubicBezTo>
                    <a:pt x="501" y="684"/>
                    <a:pt x="613" y="750"/>
                    <a:pt x="708" y="838"/>
                  </a:cubicBezTo>
                  <a:cubicBezTo>
                    <a:pt x="768" y="895"/>
                    <a:pt x="875" y="919"/>
                    <a:pt x="992" y="919"/>
                  </a:cubicBezTo>
                  <a:cubicBezTo>
                    <a:pt x="1112" y="919"/>
                    <a:pt x="1244" y="894"/>
                    <a:pt x="1352" y="852"/>
                  </a:cubicBezTo>
                  <a:cubicBezTo>
                    <a:pt x="1488" y="796"/>
                    <a:pt x="1579" y="719"/>
                    <a:pt x="1583" y="656"/>
                  </a:cubicBezTo>
                  <a:cubicBezTo>
                    <a:pt x="1586" y="579"/>
                    <a:pt x="1569" y="568"/>
                    <a:pt x="1471" y="537"/>
                  </a:cubicBezTo>
                  <a:cubicBezTo>
                    <a:pt x="1376" y="505"/>
                    <a:pt x="1247" y="459"/>
                    <a:pt x="1152" y="284"/>
                  </a:cubicBezTo>
                  <a:cubicBezTo>
                    <a:pt x="1065" y="116"/>
                    <a:pt x="718" y="1"/>
                    <a:pt x="456"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06" name="Google Shape;5820;p79">
              <a:extLst>
                <a:ext uri="{83935811-6A95-4814-A9B7-0B292BF14DD1}">
                  <a16:creationId xmlns:a16="http://schemas.microsoft.com/office/drawing/2010/main" id="{FC311662-DBA6-4B55-AD53-D7A9DA117DF8}"/>
                </a:ext>
              </a:extLst>
            </p:cNvPr>
            <p:cNvSpPr/>
            <p:nvPr/>
          </p:nvSpPr>
          <p:spPr>
            <a:xfrm rot="0">
              <a:off x="1089269" y="1627361"/>
              <a:ext cx="38084" cy="22688"/>
            </a:xfrm>
            <a:custGeom>
              <a:avLst/>
              <a:gdLst/>
              <a:ahLst/>
              <a:cxnLst/>
              <a:rect b="b" l="0" r="r" t="0"/>
              <a:pathLst>
                <a:path h="1671" w="2805">
                  <a:moveTo>
                    <a:pt x="175" y="1"/>
                  </a:moveTo>
                  <a:cubicBezTo>
                    <a:pt x="111" y="1"/>
                    <a:pt x="57" y="24"/>
                    <a:pt x="1" y="60"/>
                  </a:cubicBezTo>
                  <a:cubicBezTo>
                    <a:pt x="11" y="67"/>
                    <a:pt x="29" y="74"/>
                    <a:pt x="39" y="81"/>
                  </a:cubicBezTo>
                  <a:cubicBezTo>
                    <a:pt x="109" y="120"/>
                    <a:pt x="207" y="169"/>
                    <a:pt x="197" y="267"/>
                  </a:cubicBezTo>
                  <a:cubicBezTo>
                    <a:pt x="193" y="291"/>
                    <a:pt x="204" y="316"/>
                    <a:pt x="221" y="333"/>
                  </a:cubicBezTo>
                  <a:cubicBezTo>
                    <a:pt x="255" y="357"/>
                    <a:pt x="294" y="370"/>
                    <a:pt x="333" y="370"/>
                  </a:cubicBezTo>
                  <a:cubicBezTo>
                    <a:pt x="348" y="370"/>
                    <a:pt x="362" y="369"/>
                    <a:pt x="375" y="365"/>
                  </a:cubicBezTo>
                  <a:cubicBezTo>
                    <a:pt x="385" y="364"/>
                    <a:pt x="393" y="363"/>
                    <a:pt x="402" y="363"/>
                  </a:cubicBezTo>
                  <a:cubicBezTo>
                    <a:pt x="503" y="363"/>
                    <a:pt x="573" y="452"/>
                    <a:pt x="634" y="533"/>
                  </a:cubicBezTo>
                  <a:cubicBezTo>
                    <a:pt x="680" y="589"/>
                    <a:pt x="729" y="652"/>
                    <a:pt x="767" y="655"/>
                  </a:cubicBezTo>
                  <a:cubicBezTo>
                    <a:pt x="862" y="662"/>
                    <a:pt x="922" y="732"/>
                    <a:pt x="974" y="792"/>
                  </a:cubicBezTo>
                  <a:cubicBezTo>
                    <a:pt x="1027" y="855"/>
                    <a:pt x="1069" y="897"/>
                    <a:pt x="1125" y="897"/>
                  </a:cubicBezTo>
                  <a:cubicBezTo>
                    <a:pt x="1286" y="897"/>
                    <a:pt x="1352" y="1027"/>
                    <a:pt x="1408" y="1128"/>
                  </a:cubicBezTo>
                  <a:cubicBezTo>
                    <a:pt x="1426" y="1163"/>
                    <a:pt x="1447" y="1195"/>
                    <a:pt x="1468" y="1226"/>
                  </a:cubicBezTo>
                  <a:cubicBezTo>
                    <a:pt x="1489" y="1254"/>
                    <a:pt x="1531" y="1258"/>
                    <a:pt x="1590" y="1261"/>
                  </a:cubicBezTo>
                  <a:cubicBezTo>
                    <a:pt x="1646" y="1265"/>
                    <a:pt x="1762" y="1272"/>
                    <a:pt x="1762" y="1387"/>
                  </a:cubicBezTo>
                  <a:cubicBezTo>
                    <a:pt x="1762" y="1412"/>
                    <a:pt x="1814" y="1461"/>
                    <a:pt x="1853" y="1492"/>
                  </a:cubicBezTo>
                  <a:cubicBezTo>
                    <a:pt x="1902" y="1534"/>
                    <a:pt x="1947" y="1583"/>
                    <a:pt x="1982" y="1636"/>
                  </a:cubicBezTo>
                  <a:lnTo>
                    <a:pt x="2003" y="1639"/>
                  </a:lnTo>
                  <a:lnTo>
                    <a:pt x="2070" y="1646"/>
                  </a:lnTo>
                  <a:lnTo>
                    <a:pt x="2143" y="1653"/>
                  </a:lnTo>
                  <a:lnTo>
                    <a:pt x="2178" y="1657"/>
                  </a:lnTo>
                  <a:cubicBezTo>
                    <a:pt x="2248" y="1664"/>
                    <a:pt x="2318" y="1671"/>
                    <a:pt x="2388" y="1671"/>
                  </a:cubicBezTo>
                  <a:lnTo>
                    <a:pt x="2581" y="1671"/>
                  </a:lnTo>
                  <a:lnTo>
                    <a:pt x="2619" y="1667"/>
                  </a:lnTo>
                  <a:cubicBezTo>
                    <a:pt x="2640" y="1667"/>
                    <a:pt x="2658" y="1660"/>
                    <a:pt x="2675" y="1660"/>
                  </a:cubicBezTo>
                  <a:lnTo>
                    <a:pt x="2714" y="1653"/>
                  </a:lnTo>
                  <a:lnTo>
                    <a:pt x="2742" y="1646"/>
                  </a:lnTo>
                  <a:cubicBezTo>
                    <a:pt x="2749" y="1573"/>
                    <a:pt x="2770" y="1506"/>
                    <a:pt x="2805" y="1443"/>
                  </a:cubicBezTo>
                  <a:cubicBezTo>
                    <a:pt x="2791" y="1440"/>
                    <a:pt x="2773" y="1436"/>
                    <a:pt x="2759" y="1433"/>
                  </a:cubicBezTo>
                  <a:cubicBezTo>
                    <a:pt x="2654" y="1422"/>
                    <a:pt x="2553" y="1377"/>
                    <a:pt x="2476" y="1303"/>
                  </a:cubicBezTo>
                  <a:cubicBezTo>
                    <a:pt x="2409" y="1233"/>
                    <a:pt x="2283" y="1202"/>
                    <a:pt x="2164" y="1170"/>
                  </a:cubicBezTo>
                  <a:cubicBezTo>
                    <a:pt x="2014" y="1135"/>
                    <a:pt x="1874" y="1100"/>
                    <a:pt x="1828" y="988"/>
                  </a:cubicBezTo>
                  <a:cubicBezTo>
                    <a:pt x="1765" y="817"/>
                    <a:pt x="1408" y="316"/>
                    <a:pt x="1254" y="316"/>
                  </a:cubicBezTo>
                  <a:lnTo>
                    <a:pt x="1251" y="316"/>
                  </a:lnTo>
                  <a:cubicBezTo>
                    <a:pt x="1202" y="319"/>
                    <a:pt x="1146" y="322"/>
                    <a:pt x="1087" y="322"/>
                  </a:cubicBezTo>
                  <a:cubicBezTo>
                    <a:pt x="909" y="322"/>
                    <a:pt x="694" y="294"/>
                    <a:pt x="494" y="144"/>
                  </a:cubicBezTo>
                  <a:cubicBezTo>
                    <a:pt x="357" y="41"/>
                    <a:pt x="258" y="1"/>
                    <a:pt x="17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07" name="Google Shape;5821;p79">
              <a:extLst>
                <a:ext uri="{FF2E8678-E84E-4EA4-B76D-516CB5D37934}">
                  <a16:creationId xmlns:a16="http://schemas.microsoft.com/office/drawing/2010/main" id="{FC911627-4912-4E64-AD9A-9B2152BD1869}"/>
                </a:ext>
              </a:extLst>
            </p:cNvPr>
            <p:cNvSpPr/>
            <p:nvPr/>
          </p:nvSpPr>
          <p:spPr>
            <a:xfrm rot="0">
              <a:off x="1108006" y="1344092"/>
              <a:ext cx="76156" cy="49611"/>
            </a:xfrm>
            <a:custGeom>
              <a:avLst/>
              <a:gdLst/>
              <a:ahLst/>
              <a:cxnLst/>
              <a:rect b="b" l="0" r="r" t="0"/>
              <a:pathLst>
                <a:path h="3654" w="5609">
                  <a:moveTo>
                    <a:pt x="2303" y="0"/>
                  </a:moveTo>
                  <a:cubicBezTo>
                    <a:pt x="2146" y="0"/>
                    <a:pt x="1724" y="92"/>
                    <a:pt x="1432" y="156"/>
                  </a:cubicBezTo>
                  <a:cubicBezTo>
                    <a:pt x="1113" y="226"/>
                    <a:pt x="816" y="293"/>
                    <a:pt x="679" y="293"/>
                  </a:cubicBezTo>
                  <a:cubicBezTo>
                    <a:pt x="674" y="292"/>
                    <a:pt x="669" y="292"/>
                    <a:pt x="663" y="292"/>
                  </a:cubicBezTo>
                  <a:cubicBezTo>
                    <a:pt x="646" y="292"/>
                    <a:pt x="629" y="295"/>
                    <a:pt x="616" y="303"/>
                  </a:cubicBezTo>
                  <a:cubicBezTo>
                    <a:pt x="616" y="349"/>
                    <a:pt x="739" y="513"/>
                    <a:pt x="959" y="685"/>
                  </a:cubicBezTo>
                  <a:cubicBezTo>
                    <a:pt x="998" y="713"/>
                    <a:pt x="1022" y="755"/>
                    <a:pt x="1026" y="800"/>
                  </a:cubicBezTo>
                  <a:cubicBezTo>
                    <a:pt x="1040" y="930"/>
                    <a:pt x="907" y="1091"/>
                    <a:pt x="763" y="1256"/>
                  </a:cubicBezTo>
                  <a:cubicBezTo>
                    <a:pt x="693" y="1336"/>
                    <a:pt x="585" y="1469"/>
                    <a:pt x="578" y="1515"/>
                  </a:cubicBezTo>
                  <a:cubicBezTo>
                    <a:pt x="613" y="1546"/>
                    <a:pt x="634" y="1585"/>
                    <a:pt x="634" y="1630"/>
                  </a:cubicBezTo>
                  <a:cubicBezTo>
                    <a:pt x="648" y="1798"/>
                    <a:pt x="441" y="2036"/>
                    <a:pt x="151" y="2365"/>
                  </a:cubicBezTo>
                  <a:lnTo>
                    <a:pt x="95" y="2428"/>
                  </a:lnTo>
                  <a:cubicBezTo>
                    <a:pt x="32" y="2502"/>
                    <a:pt x="0" y="2565"/>
                    <a:pt x="14" y="2596"/>
                  </a:cubicBezTo>
                  <a:cubicBezTo>
                    <a:pt x="42" y="2670"/>
                    <a:pt x="273" y="2705"/>
                    <a:pt x="459" y="2733"/>
                  </a:cubicBezTo>
                  <a:cubicBezTo>
                    <a:pt x="553" y="2747"/>
                    <a:pt x="651" y="2764"/>
                    <a:pt x="742" y="2782"/>
                  </a:cubicBezTo>
                  <a:cubicBezTo>
                    <a:pt x="1005" y="2841"/>
                    <a:pt x="1134" y="3104"/>
                    <a:pt x="1250" y="3335"/>
                  </a:cubicBezTo>
                  <a:cubicBezTo>
                    <a:pt x="1330" y="3500"/>
                    <a:pt x="1407" y="3654"/>
                    <a:pt x="1505" y="3654"/>
                  </a:cubicBezTo>
                  <a:cubicBezTo>
                    <a:pt x="1544" y="3654"/>
                    <a:pt x="1547" y="3647"/>
                    <a:pt x="1572" y="3598"/>
                  </a:cubicBezTo>
                  <a:cubicBezTo>
                    <a:pt x="1600" y="3524"/>
                    <a:pt x="1649" y="3412"/>
                    <a:pt x="1866" y="3412"/>
                  </a:cubicBezTo>
                  <a:cubicBezTo>
                    <a:pt x="1876" y="3413"/>
                    <a:pt x="1886" y="3413"/>
                    <a:pt x="1895" y="3413"/>
                  </a:cubicBezTo>
                  <a:cubicBezTo>
                    <a:pt x="1972" y="3413"/>
                    <a:pt x="2045" y="3389"/>
                    <a:pt x="2104" y="3342"/>
                  </a:cubicBezTo>
                  <a:cubicBezTo>
                    <a:pt x="2159" y="3305"/>
                    <a:pt x="2220" y="3266"/>
                    <a:pt x="2346" y="3266"/>
                  </a:cubicBezTo>
                  <a:cubicBezTo>
                    <a:pt x="2364" y="3266"/>
                    <a:pt x="2384" y="3267"/>
                    <a:pt x="2405" y="3269"/>
                  </a:cubicBezTo>
                  <a:cubicBezTo>
                    <a:pt x="2426" y="3270"/>
                    <a:pt x="2447" y="3271"/>
                    <a:pt x="2470" y="3271"/>
                  </a:cubicBezTo>
                  <a:cubicBezTo>
                    <a:pt x="2574" y="3271"/>
                    <a:pt x="2696" y="3253"/>
                    <a:pt x="2776" y="3181"/>
                  </a:cubicBezTo>
                  <a:cubicBezTo>
                    <a:pt x="2836" y="3122"/>
                    <a:pt x="2867" y="3034"/>
                    <a:pt x="2867" y="2918"/>
                  </a:cubicBezTo>
                  <a:cubicBezTo>
                    <a:pt x="2867" y="2516"/>
                    <a:pt x="3151" y="2390"/>
                    <a:pt x="3427" y="2320"/>
                  </a:cubicBezTo>
                  <a:cubicBezTo>
                    <a:pt x="3515" y="2299"/>
                    <a:pt x="3529" y="2250"/>
                    <a:pt x="3546" y="2145"/>
                  </a:cubicBezTo>
                  <a:cubicBezTo>
                    <a:pt x="3567" y="2019"/>
                    <a:pt x="3599" y="1851"/>
                    <a:pt x="3865" y="1788"/>
                  </a:cubicBezTo>
                  <a:cubicBezTo>
                    <a:pt x="4271" y="1693"/>
                    <a:pt x="5402" y="1210"/>
                    <a:pt x="5587" y="1070"/>
                  </a:cubicBezTo>
                  <a:cubicBezTo>
                    <a:pt x="5591" y="1067"/>
                    <a:pt x="5608" y="1053"/>
                    <a:pt x="5608" y="1046"/>
                  </a:cubicBezTo>
                  <a:cubicBezTo>
                    <a:pt x="5605" y="976"/>
                    <a:pt x="5356" y="832"/>
                    <a:pt x="5153" y="716"/>
                  </a:cubicBezTo>
                  <a:cubicBezTo>
                    <a:pt x="5076" y="671"/>
                    <a:pt x="4996" y="622"/>
                    <a:pt x="4912" y="573"/>
                  </a:cubicBezTo>
                  <a:cubicBezTo>
                    <a:pt x="4650" y="411"/>
                    <a:pt x="4437" y="332"/>
                    <a:pt x="4246" y="332"/>
                  </a:cubicBezTo>
                  <a:cubicBezTo>
                    <a:pt x="4111" y="332"/>
                    <a:pt x="3987" y="372"/>
                    <a:pt x="3865" y="450"/>
                  </a:cubicBezTo>
                  <a:cubicBezTo>
                    <a:pt x="3792" y="498"/>
                    <a:pt x="3738" y="520"/>
                    <a:pt x="3692" y="520"/>
                  </a:cubicBezTo>
                  <a:cubicBezTo>
                    <a:pt x="3674" y="520"/>
                    <a:pt x="3657" y="517"/>
                    <a:pt x="3641" y="510"/>
                  </a:cubicBezTo>
                  <a:cubicBezTo>
                    <a:pt x="3581" y="482"/>
                    <a:pt x="3574" y="415"/>
                    <a:pt x="3567" y="366"/>
                  </a:cubicBezTo>
                  <a:cubicBezTo>
                    <a:pt x="3567" y="349"/>
                    <a:pt x="3564" y="335"/>
                    <a:pt x="3560" y="321"/>
                  </a:cubicBezTo>
                  <a:cubicBezTo>
                    <a:pt x="3546" y="324"/>
                    <a:pt x="3532" y="328"/>
                    <a:pt x="3518" y="335"/>
                  </a:cubicBezTo>
                  <a:cubicBezTo>
                    <a:pt x="3469" y="357"/>
                    <a:pt x="3407" y="367"/>
                    <a:pt x="3337" y="367"/>
                  </a:cubicBezTo>
                  <a:cubicBezTo>
                    <a:pt x="2994" y="367"/>
                    <a:pt x="2463" y="131"/>
                    <a:pt x="2353" y="6"/>
                  </a:cubicBezTo>
                  <a:cubicBezTo>
                    <a:pt x="2342" y="2"/>
                    <a:pt x="2325" y="0"/>
                    <a:pt x="230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08" name="Google Shape;5822;p79">
              <a:extLst>
                <a:ext uri="{69A00180-DD54-4617-9DDC-22B1C1FABAE3}">
                  <a16:creationId xmlns:a16="http://schemas.microsoft.com/office/drawing/2010/main" id="{A256B9BD-15B1-4F44-BD4E-699D2F86CEB3}"/>
                </a:ext>
              </a:extLst>
            </p:cNvPr>
            <p:cNvSpPr/>
            <p:nvPr/>
          </p:nvSpPr>
          <p:spPr>
            <a:xfrm rot="0">
              <a:off x="1158773" y="1355960"/>
              <a:ext cx="133615" cy="70276"/>
            </a:xfrm>
            <a:custGeom>
              <a:avLst/>
              <a:gdLst/>
              <a:ahLst/>
              <a:cxnLst/>
              <a:rect b="b" l="0" r="r" t="0"/>
              <a:pathLst>
                <a:path h="5176" w="9841">
                  <a:moveTo>
                    <a:pt x="7395" y="0"/>
                  </a:moveTo>
                  <a:cubicBezTo>
                    <a:pt x="7091" y="0"/>
                    <a:pt x="6765" y="137"/>
                    <a:pt x="6690" y="207"/>
                  </a:cubicBezTo>
                  <a:cubicBezTo>
                    <a:pt x="6729" y="242"/>
                    <a:pt x="6813" y="298"/>
                    <a:pt x="6890" y="354"/>
                  </a:cubicBezTo>
                  <a:cubicBezTo>
                    <a:pt x="7177" y="550"/>
                    <a:pt x="7362" y="690"/>
                    <a:pt x="7362" y="809"/>
                  </a:cubicBezTo>
                  <a:cubicBezTo>
                    <a:pt x="7366" y="840"/>
                    <a:pt x="7348" y="872"/>
                    <a:pt x="7320" y="889"/>
                  </a:cubicBezTo>
                  <a:cubicBezTo>
                    <a:pt x="7308" y="896"/>
                    <a:pt x="7294" y="899"/>
                    <a:pt x="7279" y="899"/>
                  </a:cubicBezTo>
                  <a:cubicBezTo>
                    <a:pt x="7222" y="899"/>
                    <a:pt x="7146" y="851"/>
                    <a:pt x="7023" y="770"/>
                  </a:cubicBezTo>
                  <a:cubicBezTo>
                    <a:pt x="6910" y="694"/>
                    <a:pt x="6715" y="565"/>
                    <a:pt x="6618" y="565"/>
                  </a:cubicBezTo>
                  <a:cubicBezTo>
                    <a:pt x="6603" y="565"/>
                    <a:pt x="6591" y="568"/>
                    <a:pt x="6582" y="574"/>
                  </a:cubicBezTo>
                  <a:cubicBezTo>
                    <a:pt x="6540" y="599"/>
                    <a:pt x="6498" y="608"/>
                    <a:pt x="6457" y="608"/>
                  </a:cubicBezTo>
                  <a:cubicBezTo>
                    <a:pt x="6382" y="608"/>
                    <a:pt x="6310" y="576"/>
                    <a:pt x="6249" y="546"/>
                  </a:cubicBezTo>
                  <a:cubicBezTo>
                    <a:pt x="6184" y="516"/>
                    <a:pt x="6140" y="497"/>
                    <a:pt x="6105" y="497"/>
                  </a:cubicBezTo>
                  <a:cubicBezTo>
                    <a:pt x="6071" y="497"/>
                    <a:pt x="6045" y="514"/>
                    <a:pt x="6018" y="553"/>
                  </a:cubicBezTo>
                  <a:cubicBezTo>
                    <a:pt x="5881" y="749"/>
                    <a:pt x="6218" y="1537"/>
                    <a:pt x="6382" y="1817"/>
                  </a:cubicBezTo>
                  <a:cubicBezTo>
                    <a:pt x="6435" y="1901"/>
                    <a:pt x="6445" y="1971"/>
                    <a:pt x="6417" y="2030"/>
                  </a:cubicBezTo>
                  <a:cubicBezTo>
                    <a:pt x="6375" y="2132"/>
                    <a:pt x="6235" y="2160"/>
                    <a:pt x="6105" y="2185"/>
                  </a:cubicBezTo>
                  <a:cubicBezTo>
                    <a:pt x="6070" y="2192"/>
                    <a:pt x="6035" y="2199"/>
                    <a:pt x="6004" y="2206"/>
                  </a:cubicBezTo>
                  <a:cubicBezTo>
                    <a:pt x="5990" y="2209"/>
                    <a:pt x="5977" y="2211"/>
                    <a:pt x="5964" y="2211"/>
                  </a:cubicBezTo>
                  <a:cubicBezTo>
                    <a:pt x="5822" y="2211"/>
                    <a:pt x="5763" y="1983"/>
                    <a:pt x="5696" y="1726"/>
                  </a:cubicBezTo>
                  <a:cubicBezTo>
                    <a:pt x="5654" y="1544"/>
                    <a:pt x="5598" y="1341"/>
                    <a:pt x="5521" y="1232"/>
                  </a:cubicBezTo>
                  <a:cubicBezTo>
                    <a:pt x="5384" y="1047"/>
                    <a:pt x="4919" y="826"/>
                    <a:pt x="4695" y="812"/>
                  </a:cubicBezTo>
                  <a:cubicBezTo>
                    <a:pt x="4688" y="812"/>
                    <a:pt x="4682" y="811"/>
                    <a:pt x="4676" y="811"/>
                  </a:cubicBezTo>
                  <a:cubicBezTo>
                    <a:pt x="4640" y="811"/>
                    <a:pt x="4624" y="820"/>
                    <a:pt x="4621" y="823"/>
                  </a:cubicBezTo>
                  <a:cubicBezTo>
                    <a:pt x="4611" y="858"/>
                    <a:pt x="4677" y="893"/>
                    <a:pt x="4772" y="938"/>
                  </a:cubicBezTo>
                  <a:cubicBezTo>
                    <a:pt x="4901" y="1001"/>
                    <a:pt x="5087" y="1089"/>
                    <a:pt x="5034" y="1288"/>
                  </a:cubicBezTo>
                  <a:cubicBezTo>
                    <a:pt x="5024" y="1341"/>
                    <a:pt x="4992" y="1383"/>
                    <a:pt x="4947" y="1411"/>
                  </a:cubicBezTo>
                  <a:cubicBezTo>
                    <a:pt x="4926" y="1421"/>
                    <a:pt x="4905" y="1425"/>
                    <a:pt x="4883" y="1425"/>
                  </a:cubicBezTo>
                  <a:cubicBezTo>
                    <a:pt x="4829" y="1425"/>
                    <a:pt x="4772" y="1401"/>
                    <a:pt x="4712" y="1376"/>
                  </a:cubicBezTo>
                  <a:cubicBezTo>
                    <a:pt x="4639" y="1344"/>
                    <a:pt x="4574" y="1320"/>
                    <a:pt x="4514" y="1320"/>
                  </a:cubicBezTo>
                  <a:cubicBezTo>
                    <a:pt x="4469" y="1320"/>
                    <a:pt x="4425" y="1334"/>
                    <a:pt x="4383" y="1369"/>
                  </a:cubicBezTo>
                  <a:cubicBezTo>
                    <a:pt x="4290" y="1446"/>
                    <a:pt x="4222" y="1492"/>
                    <a:pt x="4165" y="1492"/>
                  </a:cubicBezTo>
                  <a:cubicBezTo>
                    <a:pt x="4147" y="1492"/>
                    <a:pt x="4130" y="1488"/>
                    <a:pt x="4114" y="1477"/>
                  </a:cubicBezTo>
                  <a:cubicBezTo>
                    <a:pt x="4050" y="1439"/>
                    <a:pt x="4065" y="1341"/>
                    <a:pt x="4096" y="1201"/>
                  </a:cubicBezTo>
                  <a:lnTo>
                    <a:pt x="4107" y="1159"/>
                  </a:lnTo>
                  <a:cubicBezTo>
                    <a:pt x="4114" y="1113"/>
                    <a:pt x="4096" y="1068"/>
                    <a:pt x="4065" y="1036"/>
                  </a:cubicBezTo>
                  <a:cubicBezTo>
                    <a:pt x="3962" y="921"/>
                    <a:pt x="3714" y="817"/>
                    <a:pt x="3419" y="817"/>
                  </a:cubicBezTo>
                  <a:cubicBezTo>
                    <a:pt x="3382" y="817"/>
                    <a:pt x="3344" y="819"/>
                    <a:pt x="3305" y="823"/>
                  </a:cubicBezTo>
                  <a:cubicBezTo>
                    <a:pt x="3053" y="851"/>
                    <a:pt x="3053" y="945"/>
                    <a:pt x="3053" y="1078"/>
                  </a:cubicBezTo>
                  <a:cubicBezTo>
                    <a:pt x="3053" y="1162"/>
                    <a:pt x="3053" y="1253"/>
                    <a:pt x="2979" y="1320"/>
                  </a:cubicBezTo>
                  <a:cubicBezTo>
                    <a:pt x="2933" y="1358"/>
                    <a:pt x="2856" y="1373"/>
                    <a:pt x="2771" y="1373"/>
                  </a:cubicBezTo>
                  <a:cubicBezTo>
                    <a:pt x="2629" y="1373"/>
                    <a:pt x="2466" y="1332"/>
                    <a:pt x="2388" y="1288"/>
                  </a:cubicBezTo>
                  <a:cubicBezTo>
                    <a:pt x="2314" y="1246"/>
                    <a:pt x="2300" y="1197"/>
                    <a:pt x="2307" y="1162"/>
                  </a:cubicBezTo>
                  <a:cubicBezTo>
                    <a:pt x="2321" y="1085"/>
                    <a:pt x="2423" y="1054"/>
                    <a:pt x="2510" y="1033"/>
                  </a:cubicBezTo>
                  <a:cubicBezTo>
                    <a:pt x="2598" y="1012"/>
                    <a:pt x="2710" y="977"/>
                    <a:pt x="2738" y="910"/>
                  </a:cubicBezTo>
                  <a:cubicBezTo>
                    <a:pt x="2773" y="823"/>
                    <a:pt x="2678" y="679"/>
                    <a:pt x="2587" y="536"/>
                  </a:cubicBezTo>
                  <a:lnTo>
                    <a:pt x="2566" y="501"/>
                  </a:lnTo>
                  <a:cubicBezTo>
                    <a:pt x="2535" y="451"/>
                    <a:pt x="2487" y="430"/>
                    <a:pt x="2420" y="430"/>
                  </a:cubicBezTo>
                  <a:cubicBezTo>
                    <a:pt x="2292" y="430"/>
                    <a:pt x="2094" y="509"/>
                    <a:pt x="1806" y="627"/>
                  </a:cubicBezTo>
                  <a:cubicBezTo>
                    <a:pt x="1645" y="693"/>
                    <a:pt x="1463" y="770"/>
                    <a:pt x="1260" y="844"/>
                  </a:cubicBezTo>
                  <a:cubicBezTo>
                    <a:pt x="718" y="1036"/>
                    <a:pt x="406" y="1236"/>
                    <a:pt x="319" y="1323"/>
                  </a:cubicBezTo>
                  <a:cubicBezTo>
                    <a:pt x="347" y="1344"/>
                    <a:pt x="364" y="1372"/>
                    <a:pt x="371" y="1404"/>
                  </a:cubicBezTo>
                  <a:cubicBezTo>
                    <a:pt x="396" y="1509"/>
                    <a:pt x="312" y="1638"/>
                    <a:pt x="116" y="1799"/>
                  </a:cubicBezTo>
                  <a:cubicBezTo>
                    <a:pt x="60" y="1845"/>
                    <a:pt x="0" y="1915"/>
                    <a:pt x="25" y="1988"/>
                  </a:cubicBezTo>
                  <a:cubicBezTo>
                    <a:pt x="56" y="2076"/>
                    <a:pt x="200" y="2143"/>
                    <a:pt x="340" y="2143"/>
                  </a:cubicBezTo>
                  <a:cubicBezTo>
                    <a:pt x="420" y="2143"/>
                    <a:pt x="473" y="2160"/>
                    <a:pt x="508" y="2199"/>
                  </a:cubicBezTo>
                  <a:cubicBezTo>
                    <a:pt x="539" y="2237"/>
                    <a:pt x="553" y="2290"/>
                    <a:pt x="546" y="2342"/>
                  </a:cubicBezTo>
                  <a:cubicBezTo>
                    <a:pt x="543" y="2402"/>
                    <a:pt x="546" y="2405"/>
                    <a:pt x="578" y="2416"/>
                  </a:cubicBezTo>
                  <a:cubicBezTo>
                    <a:pt x="582" y="2417"/>
                    <a:pt x="587" y="2417"/>
                    <a:pt x="594" y="2417"/>
                  </a:cubicBezTo>
                  <a:cubicBezTo>
                    <a:pt x="661" y="2417"/>
                    <a:pt x="837" y="2370"/>
                    <a:pt x="980" y="2332"/>
                  </a:cubicBezTo>
                  <a:cubicBezTo>
                    <a:pt x="1212" y="2268"/>
                    <a:pt x="1463" y="2199"/>
                    <a:pt x="1656" y="2199"/>
                  </a:cubicBezTo>
                  <a:cubicBezTo>
                    <a:pt x="1748" y="2199"/>
                    <a:pt x="1827" y="2215"/>
                    <a:pt x="1883" y="2255"/>
                  </a:cubicBezTo>
                  <a:cubicBezTo>
                    <a:pt x="1922" y="2276"/>
                    <a:pt x="1939" y="2318"/>
                    <a:pt x="1932" y="2360"/>
                  </a:cubicBezTo>
                  <a:cubicBezTo>
                    <a:pt x="1915" y="2454"/>
                    <a:pt x="1764" y="2493"/>
                    <a:pt x="1313" y="2587"/>
                  </a:cubicBezTo>
                  <a:cubicBezTo>
                    <a:pt x="1064" y="2640"/>
                    <a:pt x="480" y="2762"/>
                    <a:pt x="480" y="2864"/>
                  </a:cubicBezTo>
                  <a:cubicBezTo>
                    <a:pt x="487" y="2902"/>
                    <a:pt x="504" y="2937"/>
                    <a:pt x="536" y="2958"/>
                  </a:cubicBezTo>
                  <a:cubicBezTo>
                    <a:pt x="701" y="3093"/>
                    <a:pt x="1122" y="3178"/>
                    <a:pt x="1542" y="3178"/>
                  </a:cubicBezTo>
                  <a:cubicBezTo>
                    <a:pt x="1700" y="3178"/>
                    <a:pt x="1858" y="3166"/>
                    <a:pt x="2003" y="3140"/>
                  </a:cubicBezTo>
                  <a:cubicBezTo>
                    <a:pt x="2140" y="3116"/>
                    <a:pt x="2302" y="3105"/>
                    <a:pt x="2472" y="3105"/>
                  </a:cubicBezTo>
                  <a:cubicBezTo>
                    <a:pt x="3051" y="3105"/>
                    <a:pt x="3728" y="3231"/>
                    <a:pt x="3893" y="3371"/>
                  </a:cubicBezTo>
                  <a:cubicBezTo>
                    <a:pt x="3928" y="3396"/>
                    <a:pt x="3945" y="3431"/>
                    <a:pt x="3949" y="3469"/>
                  </a:cubicBezTo>
                  <a:cubicBezTo>
                    <a:pt x="3949" y="3504"/>
                    <a:pt x="3935" y="3536"/>
                    <a:pt x="3910" y="3557"/>
                  </a:cubicBezTo>
                  <a:cubicBezTo>
                    <a:pt x="3832" y="3633"/>
                    <a:pt x="3620" y="3658"/>
                    <a:pt x="3304" y="3658"/>
                  </a:cubicBezTo>
                  <a:cubicBezTo>
                    <a:pt x="3114" y="3658"/>
                    <a:pt x="2886" y="3649"/>
                    <a:pt x="2626" y="3637"/>
                  </a:cubicBezTo>
                  <a:lnTo>
                    <a:pt x="2472" y="3634"/>
                  </a:lnTo>
                  <a:cubicBezTo>
                    <a:pt x="2431" y="3632"/>
                    <a:pt x="2390" y="3631"/>
                    <a:pt x="2347" y="3631"/>
                  </a:cubicBezTo>
                  <a:cubicBezTo>
                    <a:pt x="1735" y="3631"/>
                    <a:pt x="984" y="3813"/>
                    <a:pt x="942" y="3917"/>
                  </a:cubicBezTo>
                  <a:cubicBezTo>
                    <a:pt x="980" y="4068"/>
                    <a:pt x="1001" y="4082"/>
                    <a:pt x="1435" y="4278"/>
                  </a:cubicBezTo>
                  <a:lnTo>
                    <a:pt x="1656" y="4380"/>
                  </a:lnTo>
                  <a:cubicBezTo>
                    <a:pt x="1833" y="4462"/>
                    <a:pt x="2011" y="4484"/>
                    <a:pt x="2177" y="4484"/>
                  </a:cubicBezTo>
                  <a:cubicBezTo>
                    <a:pt x="2280" y="4484"/>
                    <a:pt x="2378" y="4475"/>
                    <a:pt x="2468" y="4467"/>
                  </a:cubicBezTo>
                  <a:cubicBezTo>
                    <a:pt x="2545" y="4460"/>
                    <a:pt x="2612" y="4453"/>
                    <a:pt x="2675" y="4453"/>
                  </a:cubicBezTo>
                  <a:cubicBezTo>
                    <a:pt x="2769" y="4453"/>
                    <a:pt x="2843" y="4467"/>
                    <a:pt x="2895" y="4520"/>
                  </a:cubicBezTo>
                  <a:cubicBezTo>
                    <a:pt x="2944" y="4569"/>
                    <a:pt x="2965" y="4642"/>
                    <a:pt x="2955" y="4712"/>
                  </a:cubicBezTo>
                  <a:cubicBezTo>
                    <a:pt x="2944" y="4800"/>
                    <a:pt x="2972" y="4891"/>
                    <a:pt x="3028" y="4961"/>
                  </a:cubicBezTo>
                  <a:cubicBezTo>
                    <a:pt x="3172" y="5118"/>
                    <a:pt x="3553" y="5160"/>
                    <a:pt x="4082" y="5174"/>
                  </a:cubicBezTo>
                  <a:cubicBezTo>
                    <a:pt x="4106" y="5175"/>
                    <a:pt x="4130" y="5175"/>
                    <a:pt x="4153" y="5175"/>
                  </a:cubicBezTo>
                  <a:cubicBezTo>
                    <a:pt x="4595" y="5175"/>
                    <a:pt x="4908" y="5053"/>
                    <a:pt x="5164" y="4950"/>
                  </a:cubicBezTo>
                  <a:cubicBezTo>
                    <a:pt x="5353" y="4875"/>
                    <a:pt x="5521" y="4809"/>
                    <a:pt x="5694" y="4809"/>
                  </a:cubicBezTo>
                  <a:cubicBezTo>
                    <a:pt x="5706" y="4809"/>
                    <a:pt x="5718" y="4809"/>
                    <a:pt x="5731" y="4810"/>
                  </a:cubicBezTo>
                  <a:cubicBezTo>
                    <a:pt x="5780" y="4813"/>
                    <a:pt x="5826" y="4815"/>
                    <a:pt x="5868" y="4815"/>
                  </a:cubicBezTo>
                  <a:cubicBezTo>
                    <a:pt x="6174" y="4815"/>
                    <a:pt x="6320" y="4733"/>
                    <a:pt x="6477" y="4502"/>
                  </a:cubicBezTo>
                  <a:cubicBezTo>
                    <a:pt x="6581" y="4347"/>
                    <a:pt x="6680" y="4312"/>
                    <a:pt x="6752" y="4312"/>
                  </a:cubicBezTo>
                  <a:cubicBezTo>
                    <a:pt x="6760" y="4312"/>
                    <a:pt x="6767" y="4312"/>
                    <a:pt x="6774" y="4313"/>
                  </a:cubicBezTo>
                  <a:cubicBezTo>
                    <a:pt x="6893" y="4331"/>
                    <a:pt x="6974" y="4446"/>
                    <a:pt x="7005" y="4541"/>
                  </a:cubicBezTo>
                  <a:cubicBezTo>
                    <a:pt x="7019" y="4583"/>
                    <a:pt x="7219" y="4618"/>
                    <a:pt x="7317" y="4635"/>
                  </a:cubicBezTo>
                  <a:cubicBezTo>
                    <a:pt x="7474" y="4663"/>
                    <a:pt x="7621" y="4688"/>
                    <a:pt x="7695" y="4758"/>
                  </a:cubicBezTo>
                  <a:cubicBezTo>
                    <a:pt x="7823" y="4888"/>
                    <a:pt x="8108" y="4941"/>
                    <a:pt x="8415" y="4941"/>
                  </a:cubicBezTo>
                  <a:cubicBezTo>
                    <a:pt x="8760" y="4941"/>
                    <a:pt x="9133" y="4874"/>
                    <a:pt x="9340" y="4772"/>
                  </a:cubicBezTo>
                  <a:cubicBezTo>
                    <a:pt x="9410" y="4733"/>
                    <a:pt x="9442" y="4688"/>
                    <a:pt x="9438" y="4628"/>
                  </a:cubicBezTo>
                  <a:cubicBezTo>
                    <a:pt x="9428" y="4523"/>
                    <a:pt x="9312" y="4394"/>
                    <a:pt x="9193" y="4355"/>
                  </a:cubicBezTo>
                  <a:cubicBezTo>
                    <a:pt x="9178" y="4348"/>
                    <a:pt x="9161" y="4345"/>
                    <a:pt x="9146" y="4345"/>
                  </a:cubicBezTo>
                  <a:cubicBezTo>
                    <a:pt x="9112" y="4345"/>
                    <a:pt x="9080" y="4359"/>
                    <a:pt x="9057" y="4383"/>
                  </a:cubicBezTo>
                  <a:cubicBezTo>
                    <a:pt x="8958" y="4508"/>
                    <a:pt x="8862" y="4540"/>
                    <a:pt x="8793" y="4540"/>
                  </a:cubicBezTo>
                  <a:cubicBezTo>
                    <a:pt x="8781" y="4540"/>
                    <a:pt x="8769" y="4539"/>
                    <a:pt x="8759" y="4537"/>
                  </a:cubicBezTo>
                  <a:cubicBezTo>
                    <a:pt x="8654" y="4516"/>
                    <a:pt x="8570" y="4443"/>
                    <a:pt x="8532" y="4345"/>
                  </a:cubicBezTo>
                  <a:cubicBezTo>
                    <a:pt x="8476" y="4226"/>
                    <a:pt x="8623" y="4159"/>
                    <a:pt x="8780" y="4089"/>
                  </a:cubicBezTo>
                  <a:cubicBezTo>
                    <a:pt x="8889" y="4043"/>
                    <a:pt x="9011" y="3987"/>
                    <a:pt x="9067" y="3921"/>
                  </a:cubicBezTo>
                  <a:cubicBezTo>
                    <a:pt x="9104" y="3878"/>
                    <a:pt x="9154" y="3862"/>
                    <a:pt x="9211" y="3862"/>
                  </a:cubicBezTo>
                  <a:cubicBezTo>
                    <a:pt x="9299" y="3862"/>
                    <a:pt x="9403" y="3900"/>
                    <a:pt x="9505" y="3938"/>
                  </a:cubicBezTo>
                  <a:cubicBezTo>
                    <a:pt x="9590" y="3969"/>
                    <a:pt x="9697" y="4008"/>
                    <a:pt x="9761" y="4008"/>
                  </a:cubicBezTo>
                  <a:cubicBezTo>
                    <a:pt x="9778" y="4008"/>
                    <a:pt x="9793" y="4005"/>
                    <a:pt x="9802" y="3998"/>
                  </a:cubicBezTo>
                  <a:cubicBezTo>
                    <a:pt x="9820" y="3987"/>
                    <a:pt x="9827" y="3956"/>
                    <a:pt x="9827" y="3935"/>
                  </a:cubicBezTo>
                  <a:cubicBezTo>
                    <a:pt x="9841" y="3721"/>
                    <a:pt x="9512" y="3571"/>
                    <a:pt x="9221" y="3438"/>
                  </a:cubicBezTo>
                  <a:cubicBezTo>
                    <a:pt x="9106" y="3389"/>
                    <a:pt x="8994" y="3329"/>
                    <a:pt x="8885" y="3266"/>
                  </a:cubicBezTo>
                  <a:cubicBezTo>
                    <a:pt x="8794" y="3203"/>
                    <a:pt x="8693" y="3158"/>
                    <a:pt x="8588" y="3130"/>
                  </a:cubicBezTo>
                  <a:cubicBezTo>
                    <a:pt x="8378" y="3063"/>
                    <a:pt x="8181" y="2962"/>
                    <a:pt x="8010" y="2825"/>
                  </a:cubicBezTo>
                  <a:cubicBezTo>
                    <a:pt x="7723" y="2615"/>
                    <a:pt x="7793" y="2437"/>
                    <a:pt x="7845" y="2307"/>
                  </a:cubicBezTo>
                  <a:cubicBezTo>
                    <a:pt x="7887" y="2202"/>
                    <a:pt x="7908" y="2143"/>
                    <a:pt x="7789" y="2048"/>
                  </a:cubicBezTo>
                  <a:cubicBezTo>
                    <a:pt x="7558" y="1866"/>
                    <a:pt x="7439" y="1509"/>
                    <a:pt x="7422" y="1236"/>
                  </a:cubicBezTo>
                  <a:cubicBezTo>
                    <a:pt x="7408" y="1005"/>
                    <a:pt x="7460" y="819"/>
                    <a:pt x="7565" y="714"/>
                  </a:cubicBezTo>
                  <a:cubicBezTo>
                    <a:pt x="7831" y="448"/>
                    <a:pt x="7866" y="294"/>
                    <a:pt x="7849" y="214"/>
                  </a:cubicBezTo>
                  <a:cubicBezTo>
                    <a:pt x="7835" y="144"/>
                    <a:pt x="7772" y="88"/>
                    <a:pt x="7663" y="46"/>
                  </a:cubicBezTo>
                  <a:cubicBezTo>
                    <a:pt x="7581" y="13"/>
                    <a:pt x="7489" y="0"/>
                    <a:pt x="739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09" name="Google Shape;5823;p79">
              <a:extLst>
                <a:ext uri="{51644ABA-3771-49EA-8FB9-763CDFA67D4C}">
                  <a16:creationId xmlns:a16="http://schemas.microsoft.com/office/drawing/2010/main" id="{CE685406-78E3-4983-B1FC-DEA2CD869B50}"/>
                </a:ext>
              </a:extLst>
            </p:cNvPr>
            <p:cNvSpPr/>
            <p:nvPr/>
          </p:nvSpPr>
          <p:spPr>
            <a:xfrm rot="0">
              <a:off x="1158243" y="1321487"/>
              <a:ext cx="9856" cy="6436"/>
            </a:xfrm>
            <a:custGeom>
              <a:avLst/>
              <a:gdLst/>
              <a:ahLst/>
              <a:cxnLst/>
              <a:rect b="b" l="0" r="r" t="0"/>
              <a:pathLst>
                <a:path h="474" w="726">
                  <a:moveTo>
                    <a:pt x="725" y="1"/>
                  </a:moveTo>
                  <a:lnTo>
                    <a:pt x="725" y="1"/>
                  </a:lnTo>
                  <a:cubicBezTo>
                    <a:pt x="596" y="15"/>
                    <a:pt x="123" y="326"/>
                    <a:pt x="1" y="474"/>
                  </a:cubicBezTo>
                  <a:cubicBezTo>
                    <a:pt x="7" y="474"/>
                    <a:pt x="13" y="474"/>
                    <a:pt x="19" y="474"/>
                  </a:cubicBezTo>
                  <a:cubicBezTo>
                    <a:pt x="257" y="474"/>
                    <a:pt x="473" y="341"/>
                    <a:pt x="596" y="221"/>
                  </a:cubicBezTo>
                  <a:cubicBezTo>
                    <a:pt x="673" y="141"/>
                    <a:pt x="722" y="60"/>
                    <a:pt x="72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10" name="Google Shape;5824;p79">
              <a:extLst>
                <a:ext uri="{B9E3AC3C-594A-4145-8CE5-0450750B4740}">
                  <a16:creationId xmlns:a16="http://schemas.microsoft.com/office/drawing/2010/main" id="{0DD18436-28E6-43FF-8357-10FE6B99737B}"/>
                </a:ext>
              </a:extLst>
            </p:cNvPr>
            <p:cNvSpPr/>
            <p:nvPr/>
          </p:nvSpPr>
          <p:spPr>
            <a:xfrm rot="0">
              <a:off x="1130626" y="1298310"/>
              <a:ext cx="52871" cy="25947"/>
            </a:xfrm>
            <a:custGeom>
              <a:avLst/>
              <a:gdLst/>
              <a:ahLst/>
              <a:cxnLst/>
              <a:rect b="b" l="0" r="r" t="0"/>
              <a:pathLst>
                <a:path h="1911" w="3894">
                  <a:moveTo>
                    <a:pt x="3369" y="1"/>
                  </a:moveTo>
                  <a:cubicBezTo>
                    <a:pt x="3360" y="1"/>
                    <a:pt x="3352" y="3"/>
                    <a:pt x="3344" y="6"/>
                  </a:cubicBezTo>
                  <a:cubicBezTo>
                    <a:pt x="3291" y="31"/>
                    <a:pt x="3253" y="143"/>
                    <a:pt x="3253" y="231"/>
                  </a:cubicBezTo>
                  <a:cubicBezTo>
                    <a:pt x="3253" y="273"/>
                    <a:pt x="3232" y="308"/>
                    <a:pt x="3200" y="332"/>
                  </a:cubicBezTo>
                  <a:cubicBezTo>
                    <a:pt x="3166" y="356"/>
                    <a:pt x="3115" y="365"/>
                    <a:pt x="3054" y="365"/>
                  </a:cubicBezTo>
                  <a:cubicBezTo>
                    <a:pt x="2851" y="365"/>
                    <a:pt x="2545" y="260"/>
                    <a:pt x="2437" y="220"/>
                  </a:cubicBezTo>
                  <a:cubicBezTo>
                    <a:pt x="2416" y="212"/>
                    <a:pt x="2395" y="209"/>
                    <a:pt x="2372" y="209"/>
                  </a:cubicBezTo>
                  <a:cubicBezTo>
                    <a:pt x="2239" y="209"/>
                    <a:pt x="2075" y="333"/>
                    <a:pt x="1901" y="462"/>
                  </a:cubicBezTo>
                  <a:cubicBezTo>
                    <a:pt x="1772" y="560"/>
                    <a:pt x="1635" y="651"/>
                    <a:pt x="1495" y="724"/>
                  </a:cubicBezTo>
                  <a:cubicBezTo>
                    <a:pt x="1366" y="794"/>
                    <a:pt x="1254" y="885"/>
                    <a:pt x="1163" y="997"/>
                  </a:cubicBezTo>
                  <a:cubicBezTo>
                    <a:pt x="1047" y="1123"/>
                    <a:pt x="937" y="1243"/>
                    <a:pt x="719" y="1243"/>
                  </a:cubicBezTo>
                  <a:cubicBezTo>
                    <a:pt x="708" y="1243"/>
                    <a:pt x="696" y="1243"/>
                    <a:pt x="683" y="1242"/>
                  </a:cubicBezTo>
                  <a:cubicBezTo>
                    <a:pt x="670" y="1241"/>
                    <a:pt x="657" y="1241"/>
                    <a:pt x="643" y="1241"/>
                  </a:cubicBezTo>
                  <a:cubicBezTo>
                    <a:pt x="374" y="1241"/>
                    <a:pt x="57" y="1432"/>
                    <a:pt x="1" y="1512"/>
                  </a:cubicBezTo>
                  <a:cubicBezTo>
                    <a:pt x="106" y="1564"/>
                    <a:pt x="109" y="1687"/>
                    <a:pt x="113" y="1771"/>
                  </a:cubicBezTo>
                  <a:cubicBezTo>
                    <a:pt x="113" y="1788"/>
                    <a:pt x="113" y="1806"/>
                    <a:pt x="116" y="1823"/>
                  </a:cubicBezTo>
                  <a:lnTo>
                    <a:pt x="127" y="1820"/>
                  </a:lnTo>
                  <a:cubicBezTo>
                    <a:pt x="260" y="1752"/>
                    <a:pt x="334" y="1715"/>
                    <a:pt x="420" y="1715"/>
                  </a:cubicBezTo>
                  <a:cubicBezTo>
                    <a:pt x="462" y="1715"/>
                    <a:pt x="507" y="1724"/>
                    <a:pt x="564" y="1743"/>
                  </a:cubicBezTo>
                  <a:cubicBezTo>
                    <a:pt x="597" y="1754"/>
                    <a:pt x="624" y="1760"/>
                    <a:pt x="649" y="1760"/>
                  </a:cubicBezTo>
                  <a:cubicBezTo>
                    <a:pt x="730" y="1760"/>
                    <a:pt x="776" y="1701"/>
                    <a:pt x="841" y="1606"/>
                  </a:cubicBezTo>
                  <a:cubicBezTo>
                    <a:pt x="869" y="1568"/>
                    <a:pt x="900" y="1526"/>
                    <a:pt x="932" y="1491"/>
                  </a:cubicBezTo>
                  <a:cubicBezTo>
                    <a:pt x="953" y="1470"/>
                    <a:pt x="981" y="1456"/>
                    <a:pt x="1009" y="1456"/>
                  </a:cubicBezTo>
                  <a:cubicBezTo>
                    <a:pt x="1016" y="1456"/>
                    <a:pt x="1023" y="1456"/>
                    <a:pt x="1030" y="1459"/>
                  </a:cubicBezTo>
                  <a:cubicBezTo>
                    <a:pt x="1093" y="1473"/>
                    <a:pt x="1114" y="1540"/>
                    <a:pt x="1142" y="1631"/>
                  </a:cubicBezTo>
                  <a:cubicBezTo>
                    <a:pt x="1191" y="1785"/>
                    <a:pt x="1240" y="1911"/>
                    <a:pt x="1366" y="1911"/>
                  </a:cubicBezTo>
                  <a:cubicBezTo>
                    <a:pt x="1446" y="1911"/>
                    <a:pt x="1488" y="1823"/>
                    <a:pt x="1541" y="1694"/>
                  </a:cubicBezTo>
                  <a:cubicBezTo>
                    <a:pt x="1583" y="1592"/>
                    <a:pt x="1621" y="1498"/>
                    <a:pt x="1709" y="1473"/>
                  </a:cubicBezTo>
                  <a:cubicBezTo>
                    <a:pt x="1723" y="1470"/>
                    <a:pt x="1738" y="1468"/>
                    <a:pt x="1752" y="1468"/>
                  </a:cubicBezTo>
                  <a:cubicBezTo>
                    <a:pt x="1793" y="1468"/>
                    <a:pt x="1833" y="1482"/>
                    <a:pt x="1866" y="1508"/>
                  </a:cubicBezTo>
                  <a:cubicBezTo>
                    <a:pt x="1899" y="1532"/>
                    <a:pt x="1942" y="1556"/>
                    <a:pt x="1978" y="1556"/>
                  </a:cubicBezTo>
                  <a:cubicBezTo>
                    <a:pt x="1984" y="1556"/>
                    <a:pt x="1990" y="1555"/>
                    <a:pt x="1996" y="1554"/>
                  </a:cubicBezTo>
                  <a:cubicBezTo>
                    <a:pt x="2063" y="1529"/>
                    <a:pt x="2105" y="1389"/>
                    <a:pt x="2129" y="1305"/>
                  </a:cubicBezTo>
                  <a:cubicBezTo>
                    <a:pt x="2136" y="1274"/>
                    <a:pt x="2143" y="1239"/>
                    <a:pt x="2154" y="1204"/>
                  </a:cubicBezTo>
                  <a:cubicBezTo>
                    <a:pt x="2189" y="1032"/>
                    <a:pt x="2234" y="794"/>
                    <a:pt x="2497" y="749"/>
                  </a:cubicBezTo>
                  <a:cubicBezTo>
                    <a:pt x="2519" y="745"/>
                    <a:pt x="2539" y="743"/>
                    <a:pt x="2557" y="743"/>
                  </a:cubicBezTo>
                  <a:cubicBezTo>
                    <a:pt x="2603" y="743"/>
                    <a:pt x="2637" y="755"/>
                    <a:pt x="2665" y="780"/>
                  </a:cubicBezTo>
                  <a:cubicBezTo>
                    <a:pt x="2724" y="833"/>
                    <a:pt x="2717" y="917"/>
                    <a:pt x="2710" y="1011"/>
                  </a:cubicBezTo>
                  <a:cubicBezTo>
                    <a:pt x="2703" y="1102"/>
                    <a:pt x="2693" y="1190"/>
                    <a:pt x="2735" y="1267"/>
                  </a:cubicBezTo>
                  <a:cubicBezTo>
                    <a:pt x="2788" y="1360"/>
                    <a:pt x="2843" y="1374"/>
                    <a:pt x="2877" y="1374"/>
                  </a:cubicBezTo>
                  <a:cubicBezTo>
                    <a:pt x="2888" y="1374"/>
                    <a:pt x="2897" y="1373"/>
                    <a:pt x="2903" y="1372"/>
                  </a:cubicBezTo>
                  <a:cubicBezTo>
                    <a:pt x="3004" y="1344"/>
                    <a:pt x="3085" y="1267"/>
                    <a:pt x="3120" y="1165"/>
                  </a:cubicBezTo>
                  <a:cubicBezTo>
                    <a:pt x="3141" y="1050"/>
                    <a:pt x="3277" y="1029"/>
                    <a:pt x="3396" y="1015"/>
                  </a:cubicBezTo>
                  <a:cubicBezTo>
                    <a:pt x="3445" y="1008"/>
                    <a:pt x="3547" y="994"/>
                    <a:pt x="3557" y="973"/>
                  </a:cubicBezTo>
                  <a:cubicBezTo>
                    <a:pt x="3557" y="973"/>
                    <a:pt x="3557" y="969"/>
                    <a:pt x="3557" y="969"/>
                  </a:cubicBezTo>
                  <a:cubicBezTo>
                    <a:pt x="3550" y="903"/>
                    <a:pt x="3561" y="833"/>
                    <a:pt x="3585" y="773"/>
                  </a:cubicBezTo>
                  <a:cubicBezTo>
                    <a:pt x="3620" y="710"/>
                    <a:pt x="3613" y="633"/>
                    <a:pt x="3568" y="581"/>
                  </a:cubicBezTo>
                  <a:cubicBezTo>
                    <a:pt x="3533" y="535"/>
                    <a:pt x="3522" y="479"/>
                    <a:pt x="3540" y="427"/>
                  </a:cubicBezTo>
                  <a:cubicBezTo>
                    <a:pt x="3564" y="353"/>
                    <a:pt x="3645" y="329"/>
                    <a:pt x="3729" y="301"/>
                  </a:cubicBezTo>
                  <a:cubicBezTo>
                    <a:pt x="3788" y="283"/>
                    <a:pt x="3841" y="259"/>
                    <a:pt x="3893" y="227"/>
                  </a:cubicBezTo>
                  <a:lnTo>
                    <a:pt x="3886" y="227"/>
                  </a:lnTo>
                  <a:cubicBezTo>
                    <a:pt x="3785" y="213"/>
                    <a:pt x="3624" y="185"/>
                    <a:pt x="3484" y="62"/>
                  </a:cubicBezTo>
                  <a:cubicBezTo>
                    <a:pt x="3450" y="34"/>
                    <a:pt x="3406" y="1"/>
                    <a:pt x="336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11" name="Google Shape;5825;p79">
              <a:extLst>
                <a:ext uri="{EC336D88-4588-4D12-8BB1-60CD37AFA2D4}">
                  <a16:creationId xmlns:a16="http://schemas.microsoft.com/office/drawing/2010/main" id="{7EF9747A-BCDD-4BEB-B319-D77179B93B04}"/>
                </a:ext>
              </a:extLst>
            </p:cNvPr>
            <p:cNvSpPr/>
            <p:nvPr/>
          </p:nvSpPr>
          <p:spPr>
            <a:xfrm rot="0">
              <a:off x="1171549" y="1310367"/>
              <a:ext cx="86379" cy="35437"/>
            </a:xfrm>
            <a:custGeom>
              <a:avLst/>
              <a:gdLst/>
              <a:ahLst/>
              <a:cxnLst/>
              <a:rect b="b" l="0" r="r" t="0"/>
              <a:pathLst>
                <a:path h="2610" w="6362">
                  <a:moveTo>
                    <a:pt x="4622" y="0"/>
                  </a:moveTo>
                  <a:cubicBezTo>
                    <a:pt x="4610" y="0"/>
                    <a:pt x="4596" y="2"/>
                    <a:pt x="4580" y="4"/>
                  </a:cubicBezTo>
                  <a:cubicBezTo>
                    <a:pt x="4391" y="32"/>
                    <a:pt x="4034" y="260"/>
                    <a:pt x="3943" y="410"/>
                  </a:cubicBezTo>
                  <a:cubicBezTo>
                    <a:pt x="3925" y="442"/>
                    <a:pt x="3925" y="456"/>
                    <a:pt x="3925" y="456"/>
                  </a:cubicBezTo>
                  <a:cubicBezTo>
                    <a:pt x="3929" y="459"/>
                    <a:pt x="3929" y="480"/>
                    <a:pt x="3988" y="487"/>
                  </a:cubicBezTo>
                  <a:cubicBezTo>
                    <a:pt x="4184" y="512"/>
                    <a:pt x="4293" y="575"/>
                    <a:pt x="4307" y="676"/>
                  </a:cubicBezTo>
                  <a:cubicBezTo>
                    <a:pt x="4324" y="799"/>
                    <a:pt x="4198" y="907"/>
                    <a:pt x="4076" y="967"/>
                  </a:cubicBezTo>
                  <a:cubicBezTo>
                    <a:pt x="4125" y="998"/>
                    <a:pt x="4174" y="1026"/>
                    <a:pt x="4226" y="1051"/>
                  </a:cubicBezTo>
                  <a:cubicBezTo>
                    <a:pt x="4391" y="1135"/>
                    <a:pt x="4489" y="1191"/>
                    <a:pt x="4513" y="1271"/>
                  </a:cubicBezTo>
                  <a:cubicBezTo>
                    <a:pt x="4520" y="1303"/>
                    <a:pt x="4517" y="1338"/>
                    <a:pt x="4496" y="1366"/>
                  </a:cubicBezTo>
                  <a:cubicBezTo>
                    <a:pt x="4449" y="1435"/>
                    <a:pt x="4305" y="1457"/>
                    <a:pt x="4145" y="1457"/>
                  </a:cubicBezTo>
                  <a:cubicBezTo>
                    <a:pt x="3957" y="1457"/>
                    <a:pt x="3746" y="1427"/>
                    <a:pt x="3642" y="1408"/>
                  </a:cubicBezTo>
                  <a:cubicBezTo>
                    <a:pt x="3320" y="1342"/>
                    <a:pt x="3141" y="1247"/>
                    <a:pt x="3117" y="1124"/>
                  </a:cubicBezTo>
                  <a:cubicBezTo>
                    <a:pt x="3109" y="1079"/>
                    <a:pt x="3029" y="984"/>
                    <a:pt x="2847" y="869"/>
                  </a:cubicBezTo>
                  <a:cubicBezTo>
                    <a:pt x="2598" y="713"/>
                    <a:pt x="2247" y="580"/>
                    <a:pt x="2017" y="580"/>
                  </a:cubicBezTo>
                  <a:cubicBezTo>
                    <a:pt x="1978" y="580"/>
                    <a:pt x="1943" y="584"/>
                    <a:pt x="1912" y="592"/>
                  </a:cubicBezTo>
                  <a:cubicBezTo>
                    <a:pt x="1866" y="605"/>
                    <a:pt x="1826" y="610"/>
                    <a:pt x="1791" y="610"/>
                  </a:cubicBezTo>
                  <a:cubicBezTo>
                    <a:pt x="1646" y="610"/>
                    <a:pt x="1589" y="517"/>
                    <a:pt x="1541" y="438"/>
                  </a:cubicBezTo>
                  <a:cubicBezTo>
                    <a:pt x="1492" y="358"/>
                    <a:pt x="1450" y="288"/>
                    <a:pt x="1310" y="277"/>
                  </a:cubicBezTo>
                  <a:cubicBezTo>
                    <a:pt x="1298" y="276"/>
                    <a:pt x="1288" y="276"/>
                    <a:pt x="1277" y="276"/>
                  </a:cubicBezTo>
                  <a:cubicBezTo>
                    <a:pt x="1153" y="276"/>
                    <a:pt x="1116" y="333"/>
                    <a:pt x="1062" y="410"/>
                  </a:cubicBezTo>
                  <a:cubicBezTo>
                    <a:pt x="1002" y="494"/>
                    <a:pt x="932" y="603"/>
                    <a:pt x="736" y="617"/>
                  </a:cubicBezTo>
                  <a:cubicBezTo>
                    <a:pt x="613" y="624"/>
                    <a:pt x="557" y="680"/>
                    <a:pt x="561" y="725"/>
                  </a:cubicBezTo>
                  <a:cubicBezTo>
                    <a:pt x="561" y="785"/>
                    <a:pt x="648" y="848"/>
                    <a:pt x="806" y="848"/>
                  </a:cubicBezTo>
                  <a:cubicBezTo>
                    <a:pt x="932" y="848"/>
                    <a:pt x="1149" y="862"/>
                    <a:pt x="1195" y="935"/>
                  </a:cubicBezTo>
                  <a:cubicBezTo>
                    <a:pt x="1209" y="960"/>
                    <a:pt x="1209" y="988"/>
                    <a:pt x="1195" y="1012"/>
                  </a:cubicBezTo>
                  <a:cubicBezTo>
                    <a:pt x="1179" y="1037"/>
                    <a:pt x="1154" y="1079"/>
                    <a:pt x="898" y="1079"/>
                  </a:cubicBezTo>
                  <a:cubicBezTo>
                    <a:pt x="857" y="1079"/>
                    <a:pt x="810" y="1078"/>
                    <a:pt x="757" y="1075"/>
                  </a:cubicBezTo>
                  <a:cubicBezTo>
                    <a:pt x="744" y="1075"/>
                    <a:pt x="732" y="1075"/>
                    <a:pt x="720" y="1075"/>
                  </a:cubicBezTo>
                  <a:cubicBezTo>
                    <a:pt x="488" y="1075"/>
                    <a:pt x="326" y="1167"/>
                    <a:pt x="256" y="1250"/>
                  </a:cubicBezTo>
                  <a:cubicBezTo>
                    <a:pt x="225" y="1289"/>
                    <a:pt x="221" y="1314"/>
                    <a:pt x="221" y="1317"/>
                  </a:cubicBezTo>
                  <a:cubicBezTo>
                    <a:pt x="235" y="1319"/>
                    <a:pt x="248" y="1321"/>
                    <a:pt x="261" y="1321"/>
                  </a:cubicBezTo>
                  <a:cubicBezTo>
                    <a:pt x="285" y="1321"/>
                    <a:pt x="307" y="1317"/>
                    <a:pt x="330" y="1310"/>
                  </a:cubicBezTo>
                  <a:cubicBezTo>
                    <a:pt x="477" y="1271"/>
                    <a:pt x="624" y="1250"/>
                    <a:pt x="774" y="1240"/>
                  </a:cubicBezTo>
                  <a:cubicBezTo>
                    <a:pt x="818" y="1236"/>
                    <a:pt x="855" y="1235"/>
                    <a:pt x="887" y="1235"/>
                  </a:cubicBezTo>
                  <a:cubicBezTo>
                    <a:pt x="1011" y="1235"/>
                    <a:pt x="1047" y="1261"/>
                    <a:pt x="1058" y="1303"/>
                  </a:cubicBezTo>
                  <a:cubicBezTo>
                    <a:pt x="1083" y="1384"/>
                    <a:pt x="981" y="1419"/>
                    <a:pt x="925" y="1433"/>
                  </a:cubicBezTo>
                  <a:cubicBezTo>
                    <a:pt x="792" y="1471"/>
                    <a:pt x="655" y="1503"/>
                    <a:pt x="519" y="1527"/>
                  </a:cubicBezTo>
                  <a:cubicBezTo>
                    <a:pt x="347" y="1559"/>
                    <a:pt x="74" y="1611"/>
                    <a:pt x="1" y="1657"/>
                  </a:cubicBezTo>
                  <a:cubicBezTo>
                    <a:pt x="39" y="1681"/>
                    <a:pt x="137" y="1699"/>
                    <a:pt x="225" y="1713"/>
                  </a:cubicBezTo>
                  <a:cubicBezTo>
                    <a:pt x="375" y="1734"/>
                    <a:pt x="522" y="1769"/>
                    <a:pt x="662" y="1818"/>
                  </a:cubicBezTo>
                  <a:cubicBezTo>
                    <a:pt x="819" y="1877"/>
                    <a:pt x="936" y="1922"/>
                    <a:pt x="1041" y="1922"/>
                  </a:cubicBezTo>
                  <a:cubicBezTo>
                    <a:pt x="1145" y="1922"/>
                    <a:pt x="1237" y="1878"/>
                    <a:pt x="1345" y="1762"/>
                  </a:cubicBezTo>
                  <a:cubicBezTo>
                    <a:pt x="1628" y="1451"/>
                    <a:pt x="1756" y="1394"/>
                    <a:pt x="1820" y="1394"/>
                  </a:cubicBezTo>
                  <a:cubicBezTo>
                    <a:pt x="1844" y="1394"/>
                    <a:pt x="1859" y="1402"/>
                    <a:pt x="1870" y="1408"/>
                  </a:cubicBezTo>
                  <a:cubicBezTo>
                    <a:pt x="1958" y="1461"/>
                    <a:pt x="1909" y="1597"/>
                    <a:pt x="1891" y="1657"/>
                  </a:cubicBezTo>
                  <a:cubicBezTo>
                    <a:pt x="1870" y="1716"/>
                    <a:pt x="1874" y="1741"/>
                    <a:pt x="1877" y="1744"/>
                  </a:cubicBezTo>
                  <a:cubicBezTo>
                    <a:pt x="1887" y="1755"/>
                    <a:pt x="1911" y="1759"/>
                    <a:pt x="1945" y="1759"/>
                  </a:cubicBezTo>
                  <a:cubicBezTo>
                    <a:pt x="2024" y="1759"/>
                    <a:pt x="2151" y="1737"/>
                    <a:pt x="2259" y="1720"/>
                  </a:cubicBezTo>
                  <a:cubicBezTo>
                    <a:pt x="2458" y="1678"/>
                    <a:pt x="2665" y="1653"/>
                    <a:pt x="2868" y="1643"/>
                  </a:cubicBezTo>
                  <a:lnTo>
                    <a:pt x="2931" y="1643"/>
                  </a:lnTo>
                  <a:cubicBezTo>
                    <a:pt x="3036" y="1643"/>
                    <a:pt x="3180" y="1657"/>
                    <a:pt x="3183" y="1762"/>
                  </a:cubicBezTo>
                  <a:cubicBezTo>
                    <a:pt x="3194" y="1961"/>
                    <a:pt x="2511" y="2182"/>
                    <a:pt x="2073" y="2213"/>
                  </a:cubicBezTo>
                  <a:cubicBezTo>
                    <a:pt x="1762" y="2234"/>
                    <a:pt x="1671" y="2318"/>
                    <a:pt x="1667" y="2357"/>
                  </a:cubicBezTo>
                  <a:cubicBezTo>
                    <a:pt x="1664" y="2416"/>
                    <a:pt x="1786" y="2528"/>
                    <a:pt x="2063" y="2591"/>
                  </a:cubicBezTo>
                  <a:cubicBezTo>
                    <a:pt x="2119" y="2604"/>
                    <a:pt x="2183" y="2610"/>
                    <a:pt x="2251" y="2610"/>
                  </a:cubicBezTo>
                  <a:cubicBezTo>
                    <a:pt x="2808" y="2610"/>
                    <a:pt x="3715" y="2228"/>
                    <a:pt x="3943" y="2003"/>
                  </a:cubicBezTo>
                  <a:cubicBezTo>
                    <a:pt x="4026" y="1918"/>
                    <a:pt x="4110" y="1891"/>
                    <a:pt x="4191" y="1891"/>
                  </a:cubicBezTo>
                  <a:cubicBezTo>
                    <a:pt x="4272" y="1891"/>
                    <a:pt x="4350" y="1919"/>
                    <a:pt x="4419" y="1944"/>
                  </a:cubicBezTo>
                  <a:cubicBezTo>
                    <a:pt x="4491" y="1969"/>
                    <a:pt x="4550" y="1988"/>
                    <a:pt x="4604" y="1988"/>
                  </a:cubicBezTo>
                  <a:cubicBezTo>
                    <a:pt x="4646" y="1988"/>
                    <a:pt x="4685" y="1976"/>
                    <a:pt x="4727" y="1947"/>
                  </a:cubicBezTo>
                  <a:cubicBezTo>
                    <a:pt x="4829" y="1873"/>
                    <a:pt x="4958" y="1851"/>
                    <a:pt x="5100" y="1851"/>
                  </a:cubicBezTo>
                  <a:cubicBezTo>
                    <a:pt x="5193" y="1851"/>
                    <a:pt x="5291" y="1860"/>
                    <a:pt x="5392" y="1870"/>
                  </a:cubicBezTo>
                  <a:cubicBezTo>
                    <a:pt x="5498" y="1880"/>
                    <a:pt x="5608" y="1889"/>
                    <a:pt x="5716" y="1889"/>
                  </a:cubicBezTo>
                  <a:cubicBezTo>
                    <a:pt x="5808" y="1889"/>
                    <a:pt x="5899" y="1882"/>
                    <a:pt x="5987" y="1863"/>
                  </a:cubicBezTo>
                  <a:cubicBezTo>
                    <a:pt x="6215" y="1818"/>
                    <a:pt x="6316" y="1559"/>
                    <a:pt x="6337" y="1349"/>
                  </a:cubicBezTo>
                  <a:cubicBezTo>
                    <a:pt x="6362" y="1121"/>
                    <a:pt x="6292" y="925"/>
                    <a:pt x="6169" y="872"/>
                  </a:cubicBezTo>
                  <a:cubicBezTo>
                    <a:pt x="6117" y="850"/>
                    <a:pt x="6076" y="840"/>
                    <a:pt x="6041" y="840"/>
                  </a:cubicBezTo>
                  <a:cubicBezTo>
                    <a:pt x="5968" y="840"/>
                    <a:pt x="5924" y="882"/>
                    <a:pt x="5865" y="939"/>
                  </a:cubicBezTo>
                  <a:cubicBezTo>
                    <a:pt x="5795" y="1016"/>
                    <a:pt x="5704" y="1072"/>
                    <a:pt x="5602" y="1096"/>
                  </a:cubicBezTo>
                  <a:cubicBezTo>
                    <a:pt x="5580" y="1100"/>
                    <a:pt x="5559" y="1102"/>
                    <a:pt x="5539" y="1102"/>
                  </a:cubicBezTo>
                  <a:cubicBezTo>
                    <a:pt x="5343" y="1102"/>
                    <a:pt x="5210" y="929"/>
                    <a:pt x="5080" y="764"/>
                  </a:cubicBezTo>
                  <a:cubicBezTo>
                    <a:pt x="5028" y="694"/>
                    <a:pt x="4972" y="631"/>
                    <a:pt x="4912" y="568"/>
                  </a:cubicBezTo>
                  <a:cubicBezTo>
                    <a:pt x="4807" y="463"/>
                    <a:pt x="4776" y="319"/>
                    <a:pt x="4751" y="207"/>
                  </a:cubicBezTo>
                  <a:cubicBezTo>
                    <a:pt x="4718" y="51"/>
                    <a:pt x="4698" y="0"/>
                    <a:pt x="462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12" name="Google Shape;5826;p79">
              <a:extLst>
                <a:ext uri="{54CC349A-D9C2-4E5A-B5E8-2BDD755ACC8C}">
                  <a16:creationId xmlns:a16="http://schemas.microsoft.com/office/drawing/2010/main" id="{FF43ABDA-8F22-4616-A3A5-34FACDA5805C}"/>
                </a:ext>
              </a:extLst>
            </p:cNvPr>
            <p:cNvSpPr/>
            <p:nvPr/>
          </p:nvSpPr>
          <p:spPr>
            <a:xfrm rot="0">
              <a:off x="1190001" y="1292064"/>
              <a:ext cx="7943" cy="3136"/>
            </a:xfrm>
            <a:custGeom>
              <a:avLst/>
              <a:gdLst/>
              <a:ahLst/>
              <a:cxnLst/>
              <a:rect b="b" l="0" r="r" t="0"/>
              <a:pathLst>
                <a:path h="231" w="585">
                  <a:moveTo>
                    <a:pt x="212" y="1"/>
                  </a:moveTo>
                  <a:cubicBezTo>
                    <a:pt x="128" y="1"/>
                    <a:pt x="50" y="8"/>
                    <a:pt x="0" y="18"/>
                  </a:cubicBezTo>
                  <a:cubicBezTo>
                    <a:pt x="111" y="129"/>
                    <a:pt x="287" y="230"/>
                    <a:pt x="419" y="230"/>
                  </a:cubicBezTo>
                  <a:cubicBezTo>
                    <a:pt x="429" y="230"/>
                    <a:pt x="439" y="230"/>
                    <a:pt x="448" y="228"/>
                  </a:cubicBezTo>
                  <a:cubicBezTo>
                    <a:pt x="504" y="221"/>
                    <a:pt x="553" y="183"/>
                    <a:pt x="571" y="130"/>
                  </a:cubicBezTo>
                  <a:cubicBezTo>
                    <a:pt x="585" y="109"/>
                    <a:pt x="578" y="85"/>
                    <a:pt x="560" y="71"/>
                  </a:cubicBezTo>
                  <a:cubicBezTo>
                    <a:pt x="495" y="19"/>
                    <a:pt x="347" y="1"/>
                    <a:pt x="21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13" name="Google Shape;5827;p79">
              <a:extLst>
                <a:ext uri="{43DEA88B-7D6C-4708-9792-AA60BC6C6833}">
                  <a16:creationId xmlns:a16="http://schemas.microsoft.com/office/drawing/2010/main" id="{CBD0FB72-AADB-408F-9802-4994E046DF2B}"/>
                </a:ext>
              </a:extLst>
            </p:cNvPr>
            <p:cNvSpPr/>
            <p:nvPr/>
          </p:nvSpPr>
          <p:spPr>
            <a:xfrm rot="0">
              <a:off x="1203443" y="1290258"/>
              <a:ext cx="23829" cy="10971"/>
            </a:xfrm>
            <a:custGeom>
              <a:avLst/>
              <a:gdLst/>
              <a:ahLst/>
              <a:cxnLst/>
              <a:rect b="b" l="0" r="r" t="0"/>
              <a:pathLst>
                <a:path h="808" w="1755">
                  <a:moveTo>
                    <a:pt x="1496" y="1"/>
                  </a:moveTo>
                  <a:cubicBezTo>
                    <a:pt x="1440" y="1"/>
                    <a:pt x="1380" y="4"/>
                    <a:pt x="1328" y="15"/>
                  </a:cubicBezTo>
                  <a:cubicBezTo>
                    <a:pt x="1226" y="29"/>
                    <a:pt x="1111" y="39"/>
                    <a:pt x="992" y="50"/>
                  </a:cubicBezTo>
                  <a:cubicBezTo>
                    <a:pt x="575" y="95"/>
                    <a:pt x="1" y="151"/>
                    <a:pt x="1" y="386"/>
                  </a:cubicBezTo>
                  <a:cubicBezTo>
                    <a:pt x="1" y="620"/>
                    <a:pt x="109" y="757"/>
                    <a:pt x="666" y="806"/>
                  </a:cubicBezTo>
                  <a:cubicBezTo>
                    <a:pt x="683" y="807"/>
                    <a:pt x="701" y="807"/>
                    <a:pt x="718" y="807"/>
                  </a:cubicBezTo>
                  <a:cubicBezTo>
                    <a:pt x="952" y="807"/>
                    <a:pt x="1180" y="721"/>
                    <a:pt x="1356" y="561"/>
                  </a:cubicBezTo>
                  <a:cubicBezTo>
                    <a:pt x="1391" y="533"/>
                    <a:pt x="1422" y="494"/>
                    <a:pt x="1443" y="452"/>
                  </a:cubicBezTo>
                  <a:lnTo>
                    <a:pt x="1440" y="452"/>
                  </a:lnTo>
                  <a:cubicBezTo>
                    <a:pt x="1282" y="452"/>
                    <a:pt x="1244" y="393"/>
                    <a:pt x="1240" y="344"/>
                  </a:cubicBezTo>
                  <a:cubicBezTo>
                    <a:pt x="1233" y="228"/>
                    <a:pt x="1436" y="134"/>
                    <a:pt x="1646" y="102"/>
                  </a:cubicBezTo>
                  <a:cubicBezTo>
                    <a:pt x="1685" y="99"/>
                    <a:pt x="1723" y="85"/>
                    <a:pt x="1755" y="64"/>
                  </a:cubicBezTo>
                  <a:cubicBezTo>
                    <a:pt x="1737" y="43"/>
                    <a:pt x="1657" y="1"/>
                    <a:pt x="1496"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14" name="Google Shape;5828;p79">
              <a:extLst>
                <a:ext uri="{C90B8D13-75C2-45F1-A989-41E326D9EFF4}">
                  <a16:creationId xmlns:a16="http://schemas.microsoft.com/office/drawing/2010/main" id="{9015BD9F-75C7-4635-8FD2-B01AD5BCBF63}"/>
                </a:ext>
              </a:extLst>
            </p:cNvPr>
            <p:cNvSpPr/>
            <p:nvPr/>
          </p:nvSpPr>
          <p:spPr>
            <a:xfrm rot="0">
              <a:off x="1201066" y="1279519"/>
              <a:ext cx="29300" cy="6789"/>
            </a:xfrm>
            <a:custGeom>
              <a:avLst/>
              <a:gdLst/>
              <a:ahLst/>
              <a:cxnLst/>
              <a:rect b="b" l="0" r="r" t="0"/>
              <a:pathLst>
                <a:path h="500" w="2158">
                  <a:moveTo>
                    <a:pt x="1450" y="1"/>
                  </a:moveTo>
                  <a:cubicBezTo>
                    <a:pt x="1284" y="1"/>
                    <a:pt x="1135" y="26"/>
                    <a:pt x="1065" y="67"/>
                  </a:cubicBezTo>
                  <a:cubicBezTo>
                    <a:pt x="967" y="127"/>
                    <a:pt x="764" y="165"/>
                    <a:pt x="547" y="211"/>
                  </a:cubicBezTo>
                  <a:cubicBezTo>
                    <a:pt x="358" y="246"/>
                    <a:pt x="43" y="309"/>
                    <a:pt x="1" y="368"/>
                  </a:cubicBezTo>
                  <a:cubicBezTo>
                    <a:pt x="8" y="379"/>
                    <a:pt x="15" y="389"/>
                    <a:pt x="29" y="396"/>
                  </a:cubicBezTo>
                  <a:cubicBezTo>
                    <a:pt x="72" y="430"/>
                    <a:pt x="117" y="441"/>
                    <a:pt x="166" y="441"/>
                  </a:cubicBezTo>
                  <a:cubicBezTo>
                    <a:pt x="210" y="441"/>
                    <a:pt x="257" y="432"/>
                    <a:pt x="309" y="424"/>
                  </a:cubicBezTo>
                  <a:cubicBezTo>
                    <a:pt x="367" y="413"/>
                    <a:pt x="428" y="402"/>
                    <a:pt x="492" y="402"/>
                  </a:cubicBezTo>
                  <a:cubicBezTo>
                    <a:pt x="548" y="402"/>
                    <a:pt x="606" y="410"/>
                    <a:pt x="666" y="435"/>
                  </a:cubicBezTo>
                  <a:cubicBezTo>
                    <a:pt x="692" y="445"/>
                    <a:pt x="718" y="450"/>
                    <a:pt x="745" y="450"/>
                  </a:cubicBezTo>
                  <a:cubicBezTo>
                    <a:pt x="815" y="450"/>
                    <a:pt x="887" y="419"/>
                    <a:pt x="964" y="386"/>
                  </a:cubicBezTo>
                  <a:cubicBezTo>
                    <a:pt x="1037" y="347"/>
                    <a:pt x="1114" y="326"/>
                    <a:pt x="1195" y="319"/>
                  </a:cubicBezTo>
                  <a:cubicBezTo>
                    <a:pt x="1247" y="319"/>
                    <a:pt x="1300" y="337"/>
                    <a:pt x="1342" y="375"/>
                  </a:cubicBezTo>
                  <a:cubicBezTo>
                    <a:pt x="1410" y="436"/>
                    <a:pt x="1626" y="499"/>
                    <a:pt x="1821" y="499"/>
                  </a:cubicBezTo>
                  <a:cubicBezTo>
                    <a:pt x="1905" y="499"/>
                    <a:pt x="1986" y="488"/>
                    <a:pt x="2049" y="459"/>
                  </a:cubicBezTo>
                  <a:cubicBezTo>
                    <a:pt x="2112" y="435"/>
                    <a:pt x="2157" y="372"/>
                    <a:pt x="2154" y="302"/>
                  </a:cubicBezTo>
                  <a:cubicBezTo>
                    <a:pt x="2154" y="232"/>
                    <a:pt x="2108" y="172"/>
                    <a:pt x="2017" y="120"/>
                  </a:cubicBezTo>
                  <a:cubicBezTo>
                    <a:pt x="1871" y="36"/>
                    <a:pt x="1648" y="1"/>
                    <a:pt x="145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15" name="Google Shape;5829;p79">
              <a:extLst>
                <a:ext uri="{CD529C8D-8328-4B15-92DD-2D836C7B99EF}">
                  <a16:creationId xmlns:a16="http://schemas.microsoft.com/office/drawing/2010/main" id="{69BFC663-B60F-41BD-875C-79B38D5F90DE}"/>
                </a:ext>
              </a:extLst>
            </p:cNvPr>
            <p:cNvSpPr/>
            <p:nvPr/>
          </p:nvSpPr>
          <p:spPr>
            <a:xfrm rot="0">
              <a:off x="1259015" y="1268099"/>
              <a:ext cx="46978" cy="24073"/>
            </a:xfrm>
            <a:custGeom>
              <a:avLst/>
              <a:gdLst/>
              <a:ahLst/>
              <a:cxnLst/>
              <a:rect b="b" l="0" r="r" t="0"/>
              <a:pathLst>
                <a:path h="1773" w="3460">
                  <a:moveTo>
                    <a:pt x="643" y="1"/>
                  </a:moveTo>
                  <a:cubicBezTo>
                    <a:pt x="408" y="1"/>
                    <a:pt x="193" y="23"/>
                    <a:pt x="84" y="64"/>
                  </a:cubicBezTo>
                  <a:cubicBezTo>
                    <a:pt x="42" y="78"/>
                    <a:pt x="11" y="120"/>
                    <a:pt x="11" y="166"/>
                  </a:cubicBezTo>
                  <a:cubicBezTo>
                    <a:pt x="0" y="289"/>
                    <a:pt x="98" y="457"/>
                    <a:pt x="214" y="527"/>
                  </a:cubicBezTo>
                  <a:cubicBezTo>
                    <a:pt x="241" y="546"/>
                    <a:pt x="272" y="556"/>
                    <a:pt x="304" y="556"/>
                  </a:cubicBezTo>
                  <a:cubicBezTo>
                    <a:pt x="333" y="556"/>
                    <a:pt x="363" y="547"/>
                    <a:pt x="389" y="530"/>
                  </a:cubicBezTo>
                  <a:cubicBezTo>
                    <a:pt x="463" y="481"/>
                    <a:pt x="551" y="459"/>
                    <a:pt x="642" y="459"/>
                  </a:cubicBezTo>
                  <a:cubicBezTo>
                    <a:pt x="803" y="459"/>
                    <a:pt x="974" y="527"/>
                    <a:pt x="1093" y="628"/>
                  </a:cubicBezTo>
                  <a:cubicBezTo>
                    <a:pt x="1212" y="730"/>
                    <a:pt x="1257" y="849"/>
                    <a:pt x="1215" y="950"/>
                  </a:cubicBezTo>
                  <a:cubicBezTo>
                    <a:pt x="1167" y="1058"/>
                    <a:pt x="1028" y="1084"/>
                    <a:pt x="861" y="1084"/>
                  </a:cubicBezTo>
                  <a:cubicBezTo>
                    <a:pt x="784" y="1084"/>
                    <a:pt x="702" y="1078"/>
                    <a:pt x="620" y="1073"/>
                  </a:cubicBezTo>
                  <a:cubicBezTo>
                    <a:pt x="570" y="1067"/>
                    <a:pt x="520" y="1064"/>
                    <a:pt x="470" y="1064"/>
                  </a:cubicBezTo>
                  <a:cubicBezTo>
                    <a:pt x="430" y="1064"/>
                    <a:pt x="390" y="1066"/>
                    <a:pt x="350" y="1069"/>
                  </a:cubicBezTo>
                  <a:cubicBezTo>
                    <a:pt x="399" y="1191"/>
                    <a:pt x="504" y="1253"/>
                    <a:pt x="667" y="1253"/>
                  </a:cubicBezTo>
                  <a:cubicBezTo>
                    <a:pt x="751" y="1253"/>
                    <a:pt x="851" y="1236"/>
                    <a:pt x="967" y="1202"/>
                  </a:cubicBezTo>
                  <a:cubicBezTo>
                    <a:pt x="1138" y="1150"/>
                    <a:pt x="1317" y="1122"/>
                    <a:pt x="1495" y="1122"/>
                  </a:cubicBezTo>
                  <a:cubicBezTo>
                    <a:pt x="1856" y="1122"/>
                    <a:pt x="2206" y="1248"/>
                    <a:pt x="2479" y="1482"/>
                  </a:cubicBezTo>
                  <a:cubicBezTo>
                    <a:pt x="2749" y="1699"/>
                    <a:pt x="2945" y="1773"/>
                    <a:pt x="3090" y="1773"/>
                  </a:cubicBezTo>
                  <a:cubicBezTo>
                    <a:pt x="3242" y="1773"/>
                    <a:pt x="3339" y="1692"/>
                    <a:pt x="3407" y="1612"/>
                  </a:cubicBezTo>
                  <a:cubicBezTo>
                    <a:pt x="3438" y="1580"/>
                    <a:pt x="3459" y="1542"/>
                    <a:pt x="3459" y="1496"/>
                  </a:cubicBezTo>
                  <a:cubicBezTo>
                    <a:pt x="3456" y="1447"/>
                    <a:pt x="3389" y="1398"/>
                    <a:pt x="3330" y="1349"/>
                  </a:cubicBezTo>
                  <a:cubicBezTo>
                    <a:pt x="3235" y="1276"/>
                    <a:pt x="3102" y="1174"/>
                    <a:pt x="3179" y="1020"/>
                  </a:cubicBezTo>
                  <a:cubicBezTo>
                    <a:pt x="3197" y="992"/>
                    <a:pt x="3197" y="957"/>
                    <a:pt x="3179" y="933"/>
                  </a:cubicBezTo>
                  <a:cubicBezTo>
                    <a:pt x="3109" y="817"/>
                    <a:pt x="2794" y="723"/>
                    <a:pt x="2584" y="723"/>
                  </a:cubicBezTo>
                  <a:cubicBezTo>
                    <a:pt x="2423" y="723"/>
                    <a:pt x="2321" y="593"/>
                    <a:pt x="2230" y="478"/>
                  </a:cubicBezTo>
                  <a:cubicBezTo>
                    <a:pt x="2151" y="378"/>
                    <a:pt x="2104" y="325"/>
                    <a:pt x="2057" y="325"/>
                  </a:cubicBezTo>
                  <a:cubicBezTo>
                    <a:pt x="2049" y="325"/>
                    <a:pt x="2040" y="327"/>
                    <a:pt x="2031" y="331"/>
                  </a:cubicBezTo>
                  <a:cubicBezTo>
                    <a:pt x="1985" y="352"/>
                    <a:pt x="1943" y="376"/>
                    <a:pt x="1901" y="397"/>
                  </a:cubicBezTo>
                  <a:cubicBezTo>
                    <a:pt x="1833" y="435"/>
                    <a:pt x="1770" y="470"/>
                    <a:pt x="1714" y="470"/>
                  </a:cubicBezTo>
                  <a:cubicBezTo>
                    <a:pt x="1692" y="470"/>
                    <a:pt x="1672" y="465"/>
                    <a:pt x="1653" y="453"/>
                  </a:cubicBezTo>
                  <a:cubicBezTo>
                    <a:pt x="1579" y="411"/>
                    <a:pt x="1572" y="313"/>
                    <a:pt x="1572" y="222"/>
                  </a:cubicBezTo>
                  <a:cubicBezTo>
                    <a:pt x="1572" y="197"/>
                    <a:pt x="1555" y="176"/>
                    <a:pt x="1520" y="152"/>
                  </a:cubicBezTo>
                  <a:cubicBezTo>
                    <a:pt x="1368" y="48"/>
                    <a:pt x="985" y="1"/>
                    <a:pt x="64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16" name="Google Shape;5830;p79">
              <a:extLst>
                <a:ext uri="{E5F379CF-A507-4F6F-94E9-3520AE0C3C9E}">
                  <a16:creationId xmlns:a16="http://schemas.microsoft.com/office/drawing/2010/main" id="{20ED7F48-B341-4A5A-926B-A17CC9B41B7E}"/>
                </a:ext>
              </a:extLst>
            </p:cNvPr>
            <p:cNvSpPr/>
            <p:nvPr/>
          </p:nvSpPr>
          <p:spPr>
            <a:xfrm rot="0">
              <a:off x="1256395" y="1294399"/>
              <a:ext cx="10332" cy="9328"/>
            </a:xfrm>
            <a:custGeom>
              <a:avLst/>
              <a:gdLst/>
              <a:ahLst/>
              <a:cxnLst/>
              <a:rect b="b" l="0" r="r" t="0"/>
              <a:pathLst>
                <a:path h="687" w="761">
                  <a:moveTo>
                    <a:pt x="53" y="0"/>
                  </a:moveTo>
                  <a:cubicBezTo>
                    <a:pt x="43" y="0"/>
                    <a:pt x="32" y="7"/>
                    <a:pt x="29" y="39"/>
                  </a:cubicBezTo>
                  <a:cubicBezTo>
                    <a:pt x="1" y="249"/>
                    <a:pt x="267" y="554"/>
                    <a:pt x="505" y="655"/>
                  </a:cubicBezTo>
                  <a:cubicBezTo>
                    <a:pt x="540" y="670"/>
                    <a:pt x="589" y="687"/>
                    <a:pt x="636" y="687"/>
                  </a:cubicBezTo>
                  <a:cubicBezTo>
                    <a:pt x="674" y="687"/>
                    <a:pt x="711" y="676"/>
                    <a:pt x="736" y="645"/>
                  </a:cubicBezTo>
                  <a:cubicBezTo>
                    <a:pt x="760" y="617"/>
                    <a:pt x="746" y="550"/>
                    <a:pt x="697" y="473"/>
                  </a:cubicBezTo>
                  <a:cubicBezTo>
                    <a:pt x="554" y="242"/>
                    <a:pt x="211" y="0"/>
                    <a:pt x="7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17" name="Google Shape;5831;p79">
              <a:extLst>
                <a:ext uri="{ADE05B4A-CE65-4D09-A24C-81602E7EF3AF}">
                  <a16:creationId xmlns:a16="http://schemas.microsoft.com/office/drawing/2010/main" id="{3B8E5D05-5ECE-42B3-818F-0989123DB35B}"/>
                </a:ext>
              </a:extLst>
            </p:cNvPr>
            <p:cNvSpPr/>
            <p:nvPr/>
          </p:nvSpPr>
          <p:spPr>
            <a:xfrm rot="0">
              <a:off x="1300753" y="1256368"/>
              <a:ext cx="8703" cy="4697"/>
            </a:xfrm>
            <a:custGeom>
              <a:avLst/>
              <a:gdLst/>
              <a:ahLst/>
              <a:cxnLst/>
              <a:rect b="b" l="0" r="r" t="0"/>
              <a:pathLst>
                <a:path h="346" w="641">
                  <a:moveTo>
                    <a:pt x="0" y="1"/>
                  </a:moveTo>
                  <a:cubicBezTo>
                    <a:pt x="18" y="15"/>
                    <a:pt x="39" y="36"/>
                    <a:pt x="63" y="57"/>
                  </a:cubicBezTo>
                  <a:cubicBezTo>
                    <a:pt x="183" y="166"/>
                    <a:pt x="378" y="345"/>
                    <a:pt x="511" y="345"/>
                  </a:cubicBezTo>
                  <a:cubicBezTo>
                    <a:pt x="518" y="345"/>
                    <a:pt x="525" y="345"/>
                    <a:pt x="532" y="344"/>
                  </a:cubicBezTo>
                  <a:cubicBezTo>
                    <a:pt x="571" y="337"/>
                    <a:pt x="602" y="312"/>
                    <a:pt x="620" y="277"/>
                  </a:cubicBezTo>
                  <a:cubicBezTo>
                    <a:pt x="627" y="263"/>
                    <a:pt x="641" y="242"/>
                    <a:pt x="599" y="200"/>
                  </a:cubicBezTo>
                  <a:cubicBezTo>
                    <a:pt x="480" y="74"/>
                    <a:pt x="140" y="1"/>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18" name="Google Shape;5832;p79">
              <a:extLst>
                <a:ext uri="{DAF29CF0-7ADC-42B1-B759-2DCFF5A221E9}">
                  <a16:creationId xmlns:a16="http://schemas.microsoft.com/office/drawing/2010/main" id="{7BA350DD-016A-4153-9797-707AC8BE9685}"/>
                </a:ext>
              </a:extLst>
            </p:cNvPr>
            <p:cNvSpPr/>
            <p:nvPr/>
          </p:nvSpPr>
          <p:spPr>
            <a:xfrm rot="0">
              <a:off x="1265857" y="1330814"/>
              <a:ext cx="6625" cy="4901"/>
            </a:xfrm>
            <a:custGeom>
              <a:avLst/>
              <a:gdLst/>
              <a:ahLst/>
              <a:cxnLst/>
              <a:rect b="b" l="0" r="r" t="0"/>
              <a:pathLst>
                <a:path h="361" w="488">
                  <a:moveTo>
                    <a:pt x="175" y="0"/>
                  </a:moveTo>
                  <a:cubicBezTo>
                    <a:pt x="119" y="0"/>
                    <a:pt x="70" y="39"/>
                    <a:pt x="56" y="91"/>
                  </a:cubicBezTo>
                  <a:cubicBezTo>
                    <a:pt x="0" y="217"/>
                    <a:pt x="56" y="284"/>
                    <a:pt x="112" y="319"/>
                  </a:cubicBezTo>
                  <a:cubicBezTo>
                    <a:pt x="155" y="346"/>
                    <a:pt x="213" y="360"/>
                    <a:pt x="271" y="360"/>
                  </a:cubicBezTo>
                  <a:cubicBezTo>
                    <a:pt x="341" y="360"/>
                    <a:pt x="411" y="339"/>
                    <a:pt x="456" y="291"/>
                  </a:cubicBezTo>
                  <a:cubicBezTo>
                    <a:pt x="463" y="280"/>
                    <a:pt x="487" y="252"/>
                    <a:pt x="459" y="189"/>
                  </a:cubicBezTo>
                  <a:cubicBezTo>
                    <a:pt x="403" y="84"/>
                    <a:pt x="298" y="14"/>
                    <a:pt x="17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19" name="Google Shape;5833;p79">
              <a:extLst>
                <a:ext uri="{A1280382-6375-4557-91FA-18EF9BCCB25E}">
                  <a16:creationId xmlns:a16="http://schemas.microsoft.com/office/drawing/2010/main" id="{D589FFF8-D9C9-473C-BECF-01D149B7CE89}"/>
                </a:ext>
              </a:extLst>
            </p:cNvPr>
            <p:cNvSpPr/>
            <p:nvPr/>
          </p:nvSpPr>
          <p:spPr>
            <a:xfrm rot="0">
              <a:off x="1266945" y="1309756"/>
              <a:ext cx="52260" cy="27454"/>
            </a:xfrm>
            <a:custGeom>
              <a:avLst/>
              <a:gdLst/>
              <a:ahLst/>
              <a:cxnLst/>
              <a:rect b="b" l="0" r="r" t="0"/>
              <a:pathLst>
                <a:path h="2022" w="3849">
                  <a:moveTo>
                    <a:pt x="2006" y="0"/>
                  </a:moveTo>
                  <a:cubicBezTo>
                    <a:pt x="1991" y="0"/>
                    <a:pt x="1986" y="4"/>
                    <a:pt x="1986" y="4"/>
                  </a:cubicBezTo>
                  <a:cubicBezTo>
                    <a:pt x="1961" y="49"/>
                    <a:pt x="2094" y="322"/>
                    <a:pt x="2361" y="550"/>
                  </a:cubicBezTo>
                  <a:cubicBezTo>
                    <a:pt x="2424" y="602"/>
                    <a:pt x="2539" y="704"/>
                    <a:pt x="2476" y="784"/>
                  </a:cubicBezTo>
                  <a:cubicBezTo>
                    <a:pt x="2457" y="809"/>
                    <a:pt x="2425" y="820"/>
                    <a:pt x="2383" y="820"/>
                  </a:cubicBezTo>
                  <a:cubicBezTo>
                    <a:pt x="2183" y="820"/>
                    <a:pt x="1772" y="567"/>
                    <a:pt x="1650" y="483"/>
                  </a:cubicBezTo>
                  <a:cubicBezTo>
                    <a:pt x="1567" y="428"/>
                    <a:pt x="1496" y="398"/>
                    <a:pt x="1451" y="398"/>
                  </a:cubicBezTo>
                  <a:cubicBezTo>
                    <a:pt x="1433" y="398"/>
                    <a:pt x="1420" y="403"/>
                    <a:pt x="1412" y="413"/>
                  </a:cubicBezTo>
                  <a:cubicBezTo>
                    <a:pt x="1366" y="480"/>
                    <a:pt x="1422" y="683"/>
                    <a:pt x="1531" y="763"/>
                  </a:cubicBezTo>
                  <a:cubicBezTo>
                    <a:pt x="1615" y="826"/>
                    <a:pt x="1650" y="910"/>
                    <a:pt x="1632" y="987"/>
                  </a:cubicBezTo>
                  <a:cubicBezTo>
                    <a:pt x="1618" y="1050"/>
                    <a:pt x="1566" y="1099"/>
                    <a:pt x="1503" y="1110"/>
                  </a:cubicBezTo>
                  <a:cubicBezTo>
                    <a:pt x="1488" y="1113"/>
                    <a:pt x="1474" y="1114"/>
                    <a:pt x="1459" y="1114"/>
                  </a:cubicBezTo>
                  <a:cubicBezTo>
                    <a:pt x="1343" y="1114"/>
                    <a:pt x="1212" y="1031"/>
                    <a:pt x="1100" y="879"/>
                  </a:cubicBezTo>
                  <a:cubicBezTo>
                    <a:pt x="1034" y="791"/>
                    <a:pt x="974" y="704"/>
                    <a:pt x="922" y="620"/>
                  </a:cubicBezTo>
                  <a:cubicBezTo>
                    <a:pt x="729" y="329"/>
                    <a:pt x="575" y="98"/>
                    <a:pt x="250" y="81"/>
                  </a:cubicBezTo>
                  <a:cubicBezTo>
                    <a:pt x="242" y="80"/>
                    <a:pt x="235" y="80"/>
                    <a:pt x="228" y="80"/>
                  </a:cubicBezTo>
                  <a:cubicBezTo>
                    <a:pt x="139" y="80"/>
                    <a:pt x="80" y="102"/>
                    <a:pt x="57" y="147"/>
                  </a:cubicBezTo>
                  <a:cubicBezTo>
                    <a:pt x="1" y="249"/>
                    <a:pt x="102" y="487"/>
                    <a:pt x="232" y="655"/>
                  </a:cubicBezTo>
                  <a:cubicBezTo>
                    <a:pt x="414" y="889"/>
                    <a:pt x="593" y="984"/>
                    <a:pt x="845" y="1117"/>
                  </a:cubicBezTo>
                  <a:cubicBezTo>
                    <a:pt x="922" y="1155"/>
                    <a:pt x="999" y="1197"/>
                    <a:pt x="1086" y="1246"/>
                  </a:cubicBezTo>
                  <a:cubicBezTo>
                    <a:pt x="1178" y="1298"/>
                    <a:pt x="1287" y="1316"/>
                    <a:pt x="1403" y="1316"/>
                  </a:cubicBezTo>
                  <a:cubicBezTo>
                    <a:pt x="1557" y="1316"/>
                    <a:pt x="1723" y="1283"/>
                    <a:pt x="1877" y="1253"/>
                  </a:cubicBezTo>
                  <a:cubicBezTo>
                    <a:pt x="2003" y="1225"/>
                    <a:pt x="2133" y="1208"/>
                    <a:pt x="2259" y="1201"/>
                  </a:cubicBezTo>
                  <a:cubicBezTo>
                    <a:pt x="2301" y="1201"/>
                    <a:pt x="2340" y="1204"/>
                    <a:pt x="2382" y="1215"/>
                  </a:cubicBezTo>
                  <a:cubicBezTo>
                    <a:pt x="2434" y="1222"/>
                    <a:pt x="2480" y="1257"/>
                    <a:pt x="2504" y="1309"/>
                  </a:cubicBezTo>
                  <a:cubicBezTo>
                    <a:pt x="2536" y="1394"/>
                    <a:pt x="2473" y="1485"/>
                    <a:pt x="2399" y="1586"/>
                  </a:cubicBezTo>
                  <a:cubicBezTo>
                    <a:pt x="2297" y="1730"/>
                    <a:pt x="2231" y="1838"/>
                    <a:pt x="2294" y="1919"/>
                  </a:cubicBezTo>
                  <a:cubicBezTo>
                    <a:pt x="2359" y="1996"/>
                    <a:pt x="2477" y="2021"/>
                    <a:pt x="2620" y="2021"/>
                  </a:cubicBezTo>
                  <a:cubicBezTo>
                    <a:pt x="2747" y="2021"/>
                    <a:pt x="2893" y="2001"/>
                    <a:pt x="3036" y="1982"/>
                  </a:cubicBezTo>
                  <a:cubicBezTo>
                    <a:pt x="3152" y="1964"/>
                    <a:pt x="3271" y="1947"/>
                    <a:pt x="3379" y="1940"/>
                  </a:cubicBezTo>
                  <a:cubicBezTo>
                    <a:pt x="3582" y="1929"/>
                    <a:pt x="3600" y="1873"/>
                    <a:pt x="3631" y="1772"/>
                  </a:cubicBezTo>
                  <a:cubicBezTo>
                    <a:pt x="3659" y="1667"/>
                    <a:pt x="3722" y="1579"/>
                    <a:pt x="3806" y="1516"/>
                  </a:cubicBezTo>
                  <a:cubicBezTo>
                    <a:pt x="3824" y="1506"/>
                    <a:pt x="3834" y="1495"/>
                    <a:pt x="3848" y="1485"/>
                  </a:cubicBezTo>
                  <a:cubicBezTo>
                    <a:pt x="3838" y="1471"/>
                    <a:pt x="3824" y="1460"/>
                    <a:pt x="3813" y="1446"/>
                  </a:cubicBezTo>
                  <a:cubicBezTo>
                    <a:pt x="3743" y="1380"/>
                    <a:pt x="3610" y="1253"/>
                    <a:pt x="3736" y="984"/>
                  </a:cubicBezTo>
                  <a:cubicBezTo>
                    <a:pt x="3820" y="809"/>
                    <a:pt x="3670" y="581"/>
                    <a:pt x="3600" y="494"/>
                  </a:cubicBezTo>
                  <a:cubicBezTo>
                    <a:pt x="3456" y="312"/>
                    <a:pt x="3288" y="207"/>
                    <a:pt x="3232" y="200"/>
                  </a:cubicBezTo>
                  <a:cubicBezTo>
                    <a:pt x="3225" y="249"/>
                    <a:pt x="3197" y="294"/>
                    <a:pt x="3155" y="319"/>
                  </a:cubicBezTo>
                  <a:cubicBezTo>
                    <a:pt x="3124" y="337"/>
                    <a:pt x="3086" y="346"/>
                    <a:pt x="3040" y="346"/>
                  </a:cubicBezTo>
                  <a:cubicBezTo>
                    <a:pt x="2895" y="346"/>
                    <a:pt x="2677" y="261"/>
                    <a:pt x="2371" y="133"/>
                  </a:cubicBezTo>
                  <a:cubicBezTo>
                    <a:pt x="2290" y="98"/>
                    <a:pt x="2203" y="60"/>
                    <a:pt x="2122" y="32"/>
                  </a:cubicBezTo>
                  <a:cubicBezTo>
                    <a:pt x="2061" y="6"/>
                    <a:pt x="2025" y="0"/>
                    <a:pt x="200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20" name="Google Shape;5834;p79">
              <a:extLst>
                <a:ext uri="{739A57CB-5A9C-4BCD-B6AC-CADFEB0675F6}">
                  <a16:creationId xmlns:a16="http://schemas.microsoft.com/office/drawing/2010/main" id="{909B40F8-2A12-45A3-A5CE-F0BEF90D6761}"/>
                </a:ext>
              </a:extLst>
            </p:cNvPr>
            <p:cNvSpPr/>
            <p:nvPr/>
          </p:nvSpPr>
          <p:spPr>
            <a:xfrm rot="0">
              <a:off x="1309917" y="1312268"/>
              <a:ext cx="923" cy="109"/>
            </a:xfrm>
            <a:custGeom>
              <a:avLst/>
              <a:gdLst/>
              <a:ahLst/>
              <a:cxnLst/>
              <a:rect b="b" l="0" r="r" t="0"/>
              <a:pathLst>
                <a:path h="8" w="68">
                  <a:moveTo>
                    <a:pt x="1" y="1"/>
                  </a:moveTo>
                  <a:lnTo>
                    <a:pt x="64" y="8"/>
                  </a:lnTo>
                  <a:cubicBezTo>
                    <a:pt x="64" y="8"/>
                    <a:pt x="64" y="4"/>
                    <a:pt x="67" y="4"/>
                  </a:cubicBez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21" name="Google Shape;5835;p79">
              <a:extLst>
                <a:ext uri="{3243AD63-9821-48EC-AAFC-85D6DF241EA1}">
                  <a16:creationId xmlns:a16="http://schemas.microsoft.com/office/drawing/2010/main" id="{9DDD80E6-7D0E-43DB-81AD-363A8FBA8728}"/>
                </a:ext>
              </a:extLst>
            </p:cNvPr>
            <p:cNvSpPr/>
            <p:nvPr/>
          </p:nvSpPr>
          <p:spPr>
            <a:xfrm rot="0">
              <a:off x="1314344" y="1277224"/>
              <a:ext cx="23109" cy="14717"/>
            </a:xfrm>
            <a:custGeom>
              <a:avLst/>
              <a:gdLst/>
              <a:ahLst/>
              <a:cxnLst/>
              <a:rect b="b" l="0" r="r" t="0"/>
              <a:pathLst>
                <a:path h="1084" w="1702">
                  <a:moveTo>
                    <a:pt x="82" y="1"/>
                  </a:moveTo>
                  <a:cubicBezTo>
                    <a:pt x="68" y="1"/>
                    <a:pt x="54" y="8"/>
                    <a:pt x="42" y="19"/>
                  </a:cubicBezTo>
                  <a:cubicBezTo>
                    <a:pt x="0" y="82"/>
                    <a:pt x="42" y="310"/>
                    <a:pt x="186" y="579"/>
                  </a:cubicBezTo>
                  <a:cubicBezTo>
                    <a:pt x="347" y="877"/>
                    <a:pt x="553" y="1083"/>
                    <a:pt x="693" y="1083"/>
                  </a:cubicBezTo>
                  <a:cubicBezTo>
                    <a:pt x="711" y="1084"/>
                    <a:pt x="729" y="1084"/>
                    <a:pt x="747" y="1084"/>
                  </a:cubicBezTo>
                  <a:cubicBezTo>
                    <a:pt x="1051" y="1084"/>
                    <a:pt x="1354" y="1028"/>
                    <a:pt x="1639" y="919"/>
                  </a:cubicBezTo>
                  <a:cubicBezTo>
                    <a:pt x="1656" y="912"/>
                    <a:pt x="1674" y="905"/>
                    <a:pt x="1691" y="898"/>
                  </a:cubicBezTo>
                  <a:lnTo>
                    <a:pt x="1684" y="891"/>
                  </a:lnTo>
                  <a:cubicBezTo>
                    <a:pt x="1628" y="838"/>
                    <a:pt x="1509" y="726"/>
                    <a:pt x="1660" y="530"/>
                  </a:cubicBezTo>
                  <a:cubicBezTo>
                    <a:pt x="1702" y="471"/>
                    <a:pt x="1681" y="453"/>
                    <a:pt x="1670" y="443"/>
                  </a:cubicBezTo>
                  <a:cubicBezTo>
                    <a:pt x="1615" y="385"/>
                    <a:pt x="1469" y="364"/>
                    <a:pt x="1350" y="364"/>
                  </a:cubicBezTo>
                  <a:cubicBezTo>
                    <a:pt x="1273" y="364"/>
                    <a:pt x="1207" y="373"/>
                    <a:pt x="1184" y="387"/>
                  </a:cubicBezTo>
                  <a:cubicBezTo>
                    <a:pt x="1173" y="401"/>
                    <a:pt x="1159" y="411"/>
                    <a:pt x="1138" y="418"/>
                  </a:cubicBezTo>
                  <a:cubicBezTo>
                    <a:pt x="1128" y="422"/>
                    <a:pt x="1118" y="423"/>
                    <a:pt x="1106" y="423"/>
                  </a:cubicBezTo>
                  <a:cubicBezTo>
                    <a:pt x="1045" y="423"/>
                    <a:pt x="946" y="376"/>
                    <a:pt x="728" y="264"/>
                  </a:cubicBezTo>
                  <a:cubicBezTo>
                    <a:pt x="581" y="187"/>
                    <a:pt x="228" y="2"/>
                    <a:pt x="91" y="2"/>
                  </a:cubicBezTo>
                  <a:cubicBezTo>
                    <a:pt x="88" y="1"/>
                    <a:pt x="85" y="1"/>
                    <a:pt x="8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22" name="Google Shape;5836;p79">
              <a:extLst>
                <a:ext uri="{8B54DB07-52F9-4340-A4CF-377D0FDFE0F9}">
                  <a16:creationId xmlns:a16="http://schemas.microsoft.com/office/drawing/2010/main" id="{34E44D56-C4F2-4F71-A43A-6EE986D4D7D7}"/>
                </a:ext>
              </a:extLst>
            </p:cNvPr>
            <p:cNvSpPr/>
            <p:nvPr/>
          </p:nvSpPr>
          <p:spPr>
            <a:xfrm rot="0">
              <a:off x="1329264" y="1294739"/>
              <a:ext cx="19973" cy="4548"/>
            </a:xfrm>
            <a:custGeom>
              <a:avLst/>
              <a:gdLst/>
              <a:ahLst/>
              <a:cxnLst/>
              <a:rect b="b" l="0" r="r" t="0"/>
              <a:pathLst>
                <a:path h="335" w="1471">
                  <a:moveTo>
                    <a:pt x="1308" y="1"/>
                  </a:moveTo>
                  <a:cubicBezTo>
                    <a:pt x="1170" y="1"/>
                    <a:pt x="971" y="13"/>
                    <a:pt x="729" y="45"/>
                  </a:cubicBezTo>
                  <a:cubicBezTo>
                    <a:pt x="305" y="101"/>
                    <a:pt x="60" y="178"/>
                    <a:pt x="1" y="224"/>
                  </a:cubicBezTo>
                  <a:cubicBezTo>
                    <a:pt x="104" y="298"/>
                    <a:pt x="253" y="335"/>
                    <a:pt x="432" y="335"/>
                  </a:cubicBezTo>
                  <a:cubicBezTo>
                    <a:pt x="568" y="335"/>
                    <a:pt x="721" y="313"/>
                    <a:pt x="886" y="269"/>
                  </a:cubicBezTo>
                  <a:cubicBezTo>
                    <a:pt x="1177" y="192"/>
                    <a:pt x="1397" y="77"/>
                    <a:pt x="1471" y="10"/>
                  </a:cubicBezTo>
                  <a:cubicBezTo>
                    <a:pt x="1436" y="4"/>
                    <a:pt x="1380" y="1"/>
                    <a:pt x="130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23" name="Google Shape;5837;p79">
              <a:extLst>
                <a:ext uri="{1FBE9338-EEAA-4701-A33D-45CC63F6F12F}">
                  <a16:creationId xmlns:a16="http://schemas.microsoft.com/office/drawing/2010/main" id="{6F2ECF81-64C6-4223-A891-96588F531718}"/>
                </a:ext>
              </a:extLst>
            </p:cNvPr>
            <p:cNvSpPr/>
            <p:nvPr/>
          </p:nvSpPr>
          <p:spPr>
            <a:xfrm rot="0">
              <a:off x="1324933" y="1329591"/>
              <a:ext cx="24684" cy="12138"/>
            </a:xfrm>
            <a:custGeom>
              <a:avLst/>
              <a:gdLst/>
              <a:ahLst/>
              <a:cxnLst/>
              <a:rect b="b" l="0" r="r" t="0"/>
              <a:pathLst>
                <a:path h="894" w="1818">
                  <a:moveTo>
                    <a:pt x="1010" y="1"/>
                  </a:moveTo>
                  <a:cubicBezTo>
                    <a:pt x="808" y="1"/>
                    <a:pt x="576" y="84"/>
                    <a:pt x="386" y="188"/>
                  </a:cubicBezTo>
                  <a:cubicBezTo>
                    <a:pt x="134" y="328"/>
                    <a:pt x="4" y="472"/>
                    <a:pt x="1" y="517"/>
                  </a:cubicBezTo>
                  <a:cubicBezTo>
                    <a:pt x="196" y="665"/>
                    <a:pt x="1095" y="893"/>
                    <a:pt x="1549" y="893"/>
                  </a:cubicBezTo>
                  <a:cubicBezTo>
                    <a:pt x="1568" y="893"/>
                    <a:pt x="1587" y="893"/>
                    <a:pt x="1604" y="892"/>
                  </a:cubicBezTo>
                  <a:cubicBezTo>
                    <a:pt x="1699" y="885"/>
                    <a:pt x="1758" y="853"/>
                    <a:pt x="1772" y="797"/>
                  </a:cubicBezTo>
                  <a:cubicBezTo>
                    <a:pt x="1818" y="657"/>
                    <a:pt x="1650" y="346"/>
                    <a:pt x="1303" y="87"/>
                  </a:cubicBezTo>
                  <a:cubicBezTo>
                    <a:pt x="1223" y="26"/>
                    <a:pt x="1121" y="1"/>
                    <a:pt x="101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24" name="Google Shape;5838;p79">
              <a:extLst>
                <a:ext uri="{B0B7F5CB-C087-42E3-AB9B-2AFC8B7712A9}">
                  <a16:creationId xmlns:a16="http://schemas.microsoft.com/office/drawing/2010/main" id="{F5EB3A6A-5B31-43DC-B307-E831A109839B}"/>
                </a:ext>
              </a:extLst>
            </p:cNvPr>
            <p:cNvSpPr/>
            <p:nvPr/>
          </p:nvSpPr>
          <p:spPr>
            <a:xfrm rot="0">
              <a:off x="1281500" y="1350040"/>
              <a:ext cx="45593" cy="39266"/>
            </a:xfrm>
            <a:custGeom>
              <a:avLst/>
              <a:gdLst/>
              <a:ahLst/>
              <a:cxnLst/>
              <a:rect b="b" l="0" r="r" t="0"/>
              <a:pathLst>
                <a:path h="2892" w="3358">
                  <a:moveTo>
                    <a:pt x="2471" y="1"/>
                  </a:moveTo>
                  <a:cubicBezTo>
                    <a:pt x="2395" y="1"/>
                    <a:pt x="2319" y="10"/>
                    <a:pt x="2244" y="30"/>
                  </a:cubicBezTo>
                  <a:cubicBezTo>
                    <a:pt x="2136" y="47"/>
                    <a:pt x="2031" y="82"/>
                    <a:pt x="1936" y="135"/>
                  </a:cubicBezTo>
                  <a:lnTo>
                    <a:pt x="1947" y="142"/>
                  </a:lnTo>
                  <a:cubicBezTo>
                    <a:pt x="2073" y="191"/>
                    <a:pt x="2139" y="254"/>
                    <a:pt x="2146" y="327"/>
                  </a:cubicBezTo>
                  <a:cubicBezTo>
                    <a:pt x="2146" y="376"/>
                    <a:pt x="2118" y="425"/>
                    <a:pt x="2073" y="447"/>
                  </a:cubicBezTo>
                  <a:cubicBezTo>
                    <a:pt x="2035" y="468"/>
                    <a:pt x="1985" y="480"/>
                    <a:pt x="1927" y="480"/>
                  </a:cubicBezTo>
                  <a:cubicBezTo>
                    <a:pt x="1823" y="480"/>
                    <a:pt x="1694" y="442"/>
                    <a:pt x="1569" y="352"/>
                  </a:cubicBezTo>
                  <a:cubicBezTo>
                    <a:pt x="1507" y="307"/>
                    <a:pt x="1421" y="289"/>
                    <a:pt x="1326" y="289"/>
                  </a:cubicBezTo>
                  <a:cubicBezTo>
                    <a:pt x="1084" y="289"/>
                    <a:pt x="784" y="409"/>
                    <a:pt x="686" y="538"/>
                  </a:cubicBezTo>
                  <a:cubicBezTo>
                    <a:pt x="641" y="597"/>
                    <a:pt x="648" y="639"/>
                    <a:pt x="704" y="685"/>
                  </a:cubicBezTo>
                  <a:cubicBezTo>
                    <a:pt x="784" y="751"/>
                    <a:pt x="942" y="751"/>
                    <a:pt x="1085" y="751"/>
                  </a:cubicBezTo>
                  <a:cubicBezTo>
                    <a:pt x="1257" y="751"/>
                    <a:pt x="1404" y="755"/>
                    <a:pt x="1457" y="863"/>
                  </a:cubicBezTo>
                  <a:cubicBezTo>
                    <a:pt x="1502" y="951"/>
                    <a:pt x="1460" y="1070"/>
                    <a:pt x="1320" y="1259"/>
                  </a:cubicBezTo>
                  <a:cubicBezTo>
                    <a:pt x="1201" y="1423"/>
                    <a:pt x="1085" y="1511"/>
                    <a:pt x="966" y="1528"/>
                  </a:cubicBezTo>
                  <a:cubicBezTo>
                    <a:pt x="953" y="1530"/>
                    <a:pt x="939" y="1531"/>
                    <a:pt x="926" y="1531"/>
                  </a:cubicBezTo>
                  <a:cubicBezTo>
                    <a:pt x="790" y="1531"/>
                    <a:pt x="679" y="1439"/>
                    <a:pt x="571" y="1353"/>
                  </a:cubicBezTo>
                  <a:cubicBezTo>
                    <a:pt x="462" y="1266"/>
                    <a:pt x="355" y="1181"/>
                    <a:pt x="234" y="1181"/>
                  </a:cubicBezTo>
                  <a:cubicBezTo>
                    <a:pt x="219" y="1181"/>
                    <a:pt x="204" y="1183"/>
                    <a:pt x="189" y="1185"/>
                  </a:cubicBezTo>
                  <a:cubicBezTo>
                    <a:pt x="109" y="1199"/>
                    <a:pt x="14" y="1234"/>
                    <a:pt x="7" y="1336"/>
                  </a:cubicBezTo>
                  <a:cubicBezTo>
                    <a:pt x="0" y="1476"/>
                    <a:pt x="179" y="1731"/>
                    <a:pt x="609" y="1861"/>
                  </a:cubicBezTo>
                  <a:cubicBezTo>
                    <a:pt x="1012" y="1980"/>
                    <a:pt x="1159" y="2169"/>
                    <a:pt x="1310" y="2365"/>
                  </a:cubicBezTo>
                  <a:cubicBezTo>
                    <a:pt x="1429" y="2533"/>
                    <a:pt x="1576" y="2677"/>
                    <a:pt x="1740" y="2792"/>
                  </a:cubicBezTo>
                  <a:cubicBezTo>
                    <a:pt x="1844" y="2862"/>
                    <a:pt x="1911" y="2891"/>
                    <a:pt x="1964" y="2891"/>
                  </a:cubicBezTo>
                  <a:cubicBezTo>
                    <a:pt x="2032" y="2891"/>
                    <a:pt x="2074" y="2842"/>
                    <a:pt x="2136" y="2771"/>
                  </a:cubicBezTo>
                  <a:cubicBezTo>
                    <a:pt x="2231" y="2659"/>
                    <a:pt x="2355" y="2511"/>
                    <a:pt x="2648" y="2511"/>
                  </a:cubicBezTo>
                  <a:cubicBezTo>
                    <a:pt x="2658" y="2511"/>
                    <a:pt x="2668" y="2512"/>
                    <a:pt x="2678" y="2512"/>
                  </a:cubicBezTo>
                  <a:lnTo>
                    <a:pt x="2696" y="2512"/>
                  </a:lnTo>
                  <a:cubicBezTo>
                    <a:pt x="3112" y="2512"/>
                    <a:pt x="3214" y="1931"/>
                    <a:pt x="3284" y="1504"/>
                  </a:cubicBezTo>
                  <a:cubicBezTo>
                    <a:pt x="3305" y="1395"/>
                    <a:pt x="3319" y="1301"/>
                    <a:pt x="3340" y="1227"/>
                  </a:cubicBezTo>
                  <a:cubicBezTo>
                    <a:pt x="3358" y="1154"/>
                    <a:pt x="3344" y="1091"/>
                    <a:pt x="3291" y="1059"/>
                  </a:cubicBezTo>
                  <a:cubicBezTo>
                    <a:pt x="3264" y="1044"/>
                    <a:pt x="3234" y="1036"/>
                    <a:pt x="3205" y="1036"/>
                  </a:cubicBezTo>
                  <a:cubicBezTo>
                    <a:pt x="3174" y="1036"/>
                    <a:pt x="3143" y="1045"/>
                    <a:pt x="3116" y="1063"/>
                  </a:cubicBezTo>
                  <a:cubicBezTo>
                    <a:pt x="3112" y="1070"/>
                    <a:pt x="3091" y="1087"/>
                    <a:pt x="3119" y="1140"/>
                  </a:cubicBezTo>
                  <a:cubicBezTo>
                    <a:pt x="3207" y="1304"/>
                    <a:pt x="3200" y="1479"/>
                    <a:pt x="3140" y="1556"/>
                  </a:cubicBezTo>
                  <a:cubicBezTo>
                    <a:pt x="3124" y="1582"/>
                    <a:pt x="3093" y="1598"/>
                    <a:pt x="3062" y="1598"/>
                  </a:cubicBezTo>
                  <a:cubicBezTo>
                    <a:pt x="3054" y="1598"/>
                    <a:pt x="3047" y="1597"/>
                    <a:pt x="3039" y="1595"/>
                  </a:cubicBezTo>
                  <a:cubicBezTo>
                    <a:pt x="2979" y="1581"/>
                    <a:pt x="2944" y="1518"/>
                    <a:pt x="2927" y="1399"/>
                  </a:cubicBezTo>
                  <a:cubicBezTo>
                    <a:pt x="2912" y="1317"/>
                    <a:pt x="2871" y="1296"/>
                    <a:pt x="2741" y="1296"/>
                  </a:cubicBezTo>
                  <a:cubicBezTo>
                    <a:pt x="2720" y="1296"/>
                    <a:pt x="2697" y="1296"/>
                    <a:pt x="2671" y="1297"/>
                  </a:cubicBezTo>
                  <a:cubicBezTo>
                    <a:pt x="2650" y="1298"/>
                    <a:pt x="2627" y="1298"/>
                    <a:pt x="2604" y="1298"/>
                  </a:cubicBezTo>
                  <a:cubicBezTo>
                    <a:pt x="2479" y="1298"/>
                    <a:pt x="2341" y="1282"/>
                    <a:pt x="2258" y="1161"/>
                  </a:cubicBezTo>
                  <a:cubicBezTo>
                    <a:pt x="2223" y="1119"/>
                    <a:pt x="2213" y="1063"/>
                    <a:pt x="2227" y="1014"/>
                  </a:cubicBezTo>
                  <a:cubicBezTo>
                    <a:pt x="2255" y="909"/>
                    <a:pt x="2384" y="853"/>
                    <a:pt x="2545" y="786"/>
                  </a:cubicBezTo>
                  <a:cubicBezTo>
                    <a:pt x="2706" y="716"/>
                    <a:pt x="2888" y="639"/>
                    <a:pt x="2958" y="510"/>
                  </a:cubicBezTo>
                  <a:cubicBezTo>
                    <a:pt x="2983" y="464"/>
                    <a:pt x="2976" y="443"/>
                    <a:pt x="2972" y="436"/>
                  </a:cubicBezTo>
                  <a:cubicBezTo>
                    <a:pt x="2955" y="383"/>
                    <a:pt x="2853" y="345"/>
                    <a:pt x="2773" y="310"/>
                  </a:cubicBezTo>
                  <a:cubicBezTo>
                    <a:pt x="2668" y="268"/>
                    <a:pt x="2566" y="226"/>
                    <a:pt x="2542" y="138"/>
                  </a:cubicBezTo>
                  <a:cubicBezTo>
                    <a:pt x="2528" y="93"/>
                    <a:pt x="2538" y="44"/>
                    <a:pt x="2566" y="5"/>
                  </a:cubicBezTo>
                  <a:cubicBezTo>
                    <a:pt x="2535" y="2"/>
                    <a:pt x="2503" y="1"/>
                    <a:pt x="247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25" name="Google Shape;5839;p79">
              <a:extLst>
                <a:ext uri="{47A874F1-7F9F-4828-AA67-E9CD4DFECC79}">
                  <a16:creationId xmlns:a16="http://schemas.microsoft.com/office/drawing/2010/main" id="{A1D308B8-9BBE-46B0-8807-08F73DA13C46}"/>
                </a:ext>
              </a:extLst>
            </p:cNvPr>
            <p:cNvSpPr/>
            <p:nvPr/>
          </p:nvSpPr>
          <p:spPr>
            <a:xfrm rot="0">
              <a:off x="1325029" y="1306674"/>
              <a:ext cx="126216" cy="36999"/>
            </a:xfrm>
            <a:custGeom>
              <a:avLst/>
              <a:gdLst/>
              <a:ahLst/>
              <a:cxnLst/>
              <a:rect b="b" l="0" r="r" t="0"/>
              <a:pathLst>
                <a:path h="2725" w="9296">
                  <a:moveTo>
                    <a:pt x="643" y="0"/>
                  </a:moveTo>
                  <a:cubicBezTo>
                    <a:pt x="357" y="0"/>
                    <a:pt x="92" y="44"/>
                    <a:pt x="22" y="129"/>
                  </a:cubicBezTo>
                  <a:cubicBezTo>
                    <a:pt x="15" y="140"/>
                    <a:pt x="1" y="157"/>
                    <a:pt x="32" y="203"/>
                  </a:cubicBezTo>
                  <a:cubicBezTo>
                    <a:pt x="156" y="381"/>
                    <a:pt x="1100" y="749"/>
                    <a:pt x="1505" y="749"/>
                  </a:cubicBezTo>
                  <a:cubicBezTo>
                    <a:pt x="1513" y="749"/>
                    <a:pt x="1520" y="749"/>
                    <a:pt x="1527" y="749"/>
                  </a:cubicBezTo>
                  <a:cubicBezTo>
                    <a:pt x="1601" y="745"/>
                    <a:pt x="1636" y="731"/>
                    <a:pt x="1643" y="717"/>
                  </a:cubicBezTo>
                  <a:cubicBezTo>
                    <a:pt x="1671" y="665"/>
                    <a:pt x="1723" y="630"/>
                    <a:pt x="1786" y="623"/>
                  </a:cubicBezTo>
                  <a:cubicBezTo>
                    <a:pt x="1790" y="623"/>
                    <a:pt x="1794" y="622"/>
                    <a:pt x="1798" y="622"/>
                  </a:cubicBezTo>
                  <a:cubicBezTo>
                    <a:pt x="1959" y="622"/>
                    <a:pt x="2142" y="840"/>
                    <a:pt x="2382" y="1144"/>
                  </a:cubicBezTo>
                  <a:cubicBezTo>
                    <a:pt x="2417" y="1186"/>
                    <a:pt x="2448" y="1232"/>
                    <a:pt x="2480" y="1267"/>
                  </a:cubicBezTo>
                  <a:cubicBezTo>
                    <a:pt x="2609" y="1428"/>
                    <a:pt x="2567" y="1547"/>
                    <a:pt x="2522" y="1666"/>
                  </a:cubicBezTo>
                  <a:cubicBezTo>
                    <a:pt x="2455" y="1817"/>
                    <a:pt x="2455" y="1985"/>
                    <a:pt x="2515" y="2135"/>
                  </a:cubicBezTo>
                  <a:lnTo>
                    <a:pt x="2515" y="2139"/>
                  </a:lnTo>
                  <a:cubicBezTo>
                    <a:pt x="2588" y="2343"/>
                    <a:pt x="2648" y="2372"/>
                    <a:pt x="2735" y="2372"/>
                  </a:cubicBezTo>
                  <a:cubicBezTo>
                    <a:pt x="2753" y="2372"/>
                    <a:pt x="2771" y="2371"/>
                    <a:pt x="2791" y="2370"/>
                  </a:cubicBezTo>
                  <a:cubicBezTo>
                    <a:pt x="2815" y="2368"/>
                    <a:pt x="2842" y="2366"/>
                    <a:pt x="2869" y="2366"/>
                  </a:cubicBezTo>
                  <a:cubicBezTo>
                    <a:pt x="2944" y="2366"/>
                    <a:pt x="3030" y="2380"/>
                    <a:pt x="3120" y="2447"/>
                  </a:cubicBezTo>
                  <a:cubicBezTo>
                    <a:pt x="3288" y="2567"/>
                    <a:pt x="3505" y="2650"/>
                    <a:pt x="3686" y="2650"/>
                  </a:cubicBezTo>
                  <a:cubicBezTo>
                    <a:pt x="3784" y="2650"/>
                    <a:pt x="3872" y="2626"/>
                    <a:pt x="3936" y="2569"/>
                  </a:cubicBezTo>
                  <a:cubicBezTo>
                    <a:pt x="3978" y="2534"/>
                    <a:pt x="4013" y="2503"/>
                    <a:pt x="4044" y="2471"/>
                  </a:cubicBezTo>
                  <a:cubicBezTo>
                    <a:pt x="4146" y="2377"/>
                    <a:pt x="4216" y="2310"/>
                    <a:pt x="4290" y="2310"/>
                  </a:cubicBezTo>
                  <a:lnTo>
                    <a:pt x="4314" y="2310"/>
                  </a:lnTo>
                  <a:cubicBezTo>
                    <a:pt x="4370" y="2328"/>
                    <a:pt x="4412" y="2370"/>
                    <a:pt x="4430" y="2422"/>
                  </a:cubicBezTo>
                  <a:cubicBezTo>
                    <a:pt x="4535" y="2671"/>
                    <a:pt x="5165" y="2702"/>
                    <a:pt x="6190" y="2723"/>
                  </a:cubicBezTo>
                  <a:cubicBezTo>
                    <a:pt x="6218" y="2724"/>
                    <a:pt x="6245" y="2724"/>
                    <a:pt x="6270" y="2724"/>
                  </a:cubicBezTo>
                  <a:cubicBezTo>
                    <a:pt x="6872" y="2724"/>
                    <a:pt x="7024" y="2572"/>
                    <a:pt x="7115" y="2478"/>
                  </a:cubicBezTo>
                  <a:cubicBezTo>
                    <a:pt x="7166" y="2427"/>
                    <a:pt x="7211" y="2388"/>
                    <a:pt x="7277" y="2388"/>
                  </a:cubicBezTo>
                  <a:cubicBezTo>
                    <a:pt x="7319" y="2388"/>
                    <a:pt x="7368" y="2403"/>
                    <a:pt x="7433" y="2440"/>
                  </a:cubicBezTo>
                  <a:cubicBezTo>
                    <a:pt x="7627" y="2551"/>
                    <a:pt x="8001" y="2599"/>
                    <a:pt x="8339" y="2599"/>
                  </a:cubicBezTo>
                  <a:cubicBezTo>
                    <a:pt x="8531" y="2599"/>
                    <a:pt x="8712" y="2583"/>
                    <a:pt x="8841" y="2555"/>
                  </a:cubicBezTo>
                  <a:cubicBezTo>
                    <a:pt x="9131" y="2492"/>
                    <a:pt x="9296" y="2002"/>
                    <a:pt x="9275" y="1757"/>
                  </a:cubicBezTo>
                  <a:cubicBezTo>
                    <a:pt x="9229" y="1687"/>
                    <a:pt x="8764" y="1561"/>
                    <a:pt x="7902" y="1498"/>
                  </a:cubicBezTo>
                  <a:cubicBezTo>
                    <a:pt x="7656" y="1480"/>
                    <a:pt x="7422" y="1472"/>
                    <a:pt x="7212" y="1472"/>
                  </a:cubicBezTo>
                  <a:cubicBezTo>
                    <a:pt x="6761" y="1472"/>
                    <a:pt x="6419" y="1511"/>
                    <a:pt x="6292" y="1586"/>
                  </a:cubicBezTo>
                  <a:cubicBezTo>
                    <a:pt x="6154" y="1665"/>
                    <a:pt x="5995" y="1691"/>
                    <a:pt x="5831" y="1691"/>
                  </a:cubicBezTo>
                  <a:cubicBezTo>
                    <a:pt x="5678" y="1691"/>
                    <a:pt x="5522" y="1669"/>
                    <a:pt x="5375" y="1649"/>
                  </a:cubicBezTo>
                  <a:cubicBezTo>
                    <a:pt x="5236" y="1629"/>
                    <a:pt x="5103" y="1610"/>
                    <a:pt x="4986" y="1610"/>
                  </a:cubicBezTo>
                  <a:cubicBezTo>
                    <a:pt x="4890" y="1610"/>
                    <a:pt x="4805" y="1623"/>
                    <a:pt x="4738" y="1659"/>
                  </a:cubicBezTo>
                  <a:cubicBezTo>
                    <a:pt x="4661" y="1701"/>
                    <a:pt x="4600" y="1718"/>
                    <a:pt x="4548" y="1718"/>
                  </a:cubicBezTo>
                  <a:cubicBezTo>
                    <a:pt x="4454" y="1718"/>
                    <a:pt x="4393" y="1662"/>
                    <a:pt x="4332" y="1603"/>
                  </a:cubicBezTo>
                  <a:cubicBezTo>
                    <a:pt x="4233" y="1515"/>
                    <a:pt x="4118" y="1414"/>
                    <a:pt x="3806" y="1400"/>
                  </a:cubicBezTo>
                  <a:cubicBezTo>
                    <a:pt x="3600" y="1393"/>
                    <a:pt x="3502" y="1354"/>
                    <a:pt x="3474" y="1270"/>
                  </a:cubicBezTo>
                  <a:cubicBezTo>
                    <a:pt x="3439" y="1148"/>
                    <a:pt x="3600" y="1032"/>
                    <a:pt x="3768" y="910"/>
                  </a:cubicBezTo>
                  <a:cubicBezTo>
                    <a:pt x="3820" y="875"/>
                    <a:pt x="3869" y="836"/>
                    <a:pt x="3918" y="794"/>
                  </a:cubicBezTo>
                  <a:cubicBezTo>
                    <a:pt x="3826" y="680"/>
                    <a:pt x="3133" y="437"/>
                    <a:pt x="2700" y="437"/>
                  </a:cubicBezTo>
                  <a:cubicBezTo>
                    <a:pt x="2641" y="437"/>
                    <a:pt x="2586" y="441"/>
                    <a:pt x="2539" y="451"/>
                  </a:cubicBezTo>
                  <a:cubicBezTo>
                    <a:pt x="2461" y="468"/>
                    <a:pt x="2388" y="476"/>
                    <a:pt x="2319" y="476"/>
                  </a:cubicBezTo>
                  <a:cubicBezTo>
                    <a:pt x="2056" y="476"/>
                    <a:pt x="1848" y="367"/>
                    <a:pt x="1615" y="248"/>
                  </a:cubicBezTo>
                  <a:cubicBezTo>
                    <a:pt x="1527" y="199"/>
                    <a:pt x="1436" y="154"/>
                    <a:pt x="1335" y="108"/>
                  </a:cubicBezTo>
                  <a:cubicBezTo>
                    <a:pt x="1171" y="35"/>
                    <a:pt x="899" y="0"/>
                    <a:pt x="64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26" name="Google Shape;5840;p79">
              <a:extLst>
                <a:ext uri="{34036F1D-A2C6-4D80-AC76-166C3E0FBEA6}">
                  <a16:creationId xmlns:a16="http://schemas.microsoft.com/office/drawing/2010/main" id="{6F455641-9019-4DFB-B77E-F4D63B068FBE}"/>
                </a:ext>
              </a:extLst>
            </p:cNvPr>
            <p:cNvSpPr/>
            <p:nvPr/>
          </p:nvSpPr>
          <p:spPr>
            <a:xfrm rot="0">
              <a:off x="1366385" y="1297251"/>
              <a:ext cx="10237" cy="5092"/>
            </a:xfrm>
            <a:custGeom>
              <a:avLst/>
              <a:gdLst/>
              <a:ahLst/>
              <a:cxnLst/>
              <a:rect b="b" l="0" r="r" t="0"/>
              <a:pathLst>
                <a:path h="375" w="754">
                  <a:moveTo>
                    <a:pt x="415" y="0"/>
                  </a:moveTo>
                  <a:cubicBezTo>
                    <a:pt x="409" y="0"/>
                    <a:pt x="402" y="0"/>
                    <a:pt x="396" y="0"/>
                  </a:cubicBezTo>
                  <a:cubicBezTo>
                    <a:pt x="391" y="0"/>
                    <a:pt x="386" y="0"/>
                    <a:pt x="380" y="0"/>
                  </a:cubicBezTo>
                  <a:cubicBezTo>
                    <a:pt x="281" y="0"/>
                    <a:pt x="185" y="31"/>
                    <a:pt x="102" y="88"/>
                  </a:cubicBezTo>
                  <a:cubicBezTo>
                    <a:pt x="36" y="133"/>
                    <a:pt x="1" y="190"/>
                    <a:pt x="8" y="235"/>
                  </a:cubicBezTo>
                  <a:cubicBezTo>
                    <a:pt x="11" y="277"/>
                    <a:pt x="57" y="312"/>
                    <a:pt x="134" y="344"/>
                  </a:cubicBezTo>
                  <a:cubicBezTo>
                    <a:pt x="191" y="365"/>
                    <a:pt x="253" y="374"/>
                    <a:pt x="314" y="374"/>
                  </a:cubicBezTo>
                  <a:cubicBezTo>
                    <a:pt x="504" y="374"/>
                    <a:pt x="688" y="286"/>
                    <a:pt x="725" y="197"/>
                  </a:cubicBezTo>
                  <a:cubicBezTo>
                    <a:pt x="753" y="133"/>
                    <a:pt x="680" y="84"/>
                    <a:pt x="613" y="49"/>
                  </a:cubicBezTo>
                  <a:cubicBezTo>
                    <a:pt x="552" y="17"/>
                    <a:pt x="483" y="0"/>
                    <a:pt x="41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27" name="Google Shape;5841;p79">
              <a:extLst>
                <a:ext uri="{F9D6EC6D-CADB-4FEF-A98F-D7BE8CDC6F84}">
                  <a16:creationId xmlns:a16="http://schemas.microsoft.com/office/drawing/2010/main" id="{9A9F7C3D-4E52-40EA-B820-120FBE8E7496}"/>
                </a:ext>
              </a:extLst>
            </p:cNvPr>
            <p:cNvSpPr/>
            <p:nvPr/>
          </p:nvSpPr>
          <p:spPr>
            <a:xfrm rot="0">
              <a:off x="1325409" y="1232743"/>
              <a:ext cx="83529" cy="54948"/>
            </a:xfrm>
            <a:custGeom>
              <a:avLst/>
              <a:gdLst/>
              <a:ahLst/>
              <a:cxnLst/>
              <a:rect b="b" l="0" r="r" t="0"/>
              <a:pathLst>
                <a:path h="4047" w="6152">
                  <a:moveTo>
                    <a:pt x="1533" y="1"/>
                  </a:moveTo>
                  <a:cubicBezTo>
                    <a:pt x="1488" y="1"/>
                    <a:pt x="1454" y="5"/>
                    <a:pt x="1433" y="8"/>
                  </a:cubicBezTo>
                  <a:cubicBezTo>
                    <a:pt x="1384" y="15"/>
                    <a:pt x="1342" y="29"/>
                    <a:pt x="1300" y="53"/>
                  </a:cubicBezTo>
                  <a:cubicBezTo>
                    <a:pt x="1314" y="57"/>
                    <a:pt x="1331" y="64"/>
                    <a:pt x="1345" y="64"/>
                  </a:cubicBezTo>
                  <a:cubicBezTo>
                    <a:pt x="1573" y="109"/>
                    <a:pt x="1702" y="197"/>
                    <a:pt x="1688" y="305"/>
                  </a:cubicBezTo>
                  <a:cubicBezTo>
                    <a:pt x="1679" y="371"/>
                    <a:pt x="1609" y="438"/>
                    <a:pt x="1445" y="438"/>
                  </a:cubicBezTo>
                  <a:cubicBezTo>
                    <a:pt x="1424" y="438"/>
                    <a:pt x="1401" y="437"/>
                    <a:pt x="1377" y="435"/>
                  </a:cubicBezTo>
                  <a:cubicBezTo>
                    <a:pt x="1325" y="431"/>
                    <a:pt x="1273" y="429"/>
                    <a:pt x="1223" y="429"/>
                  </a:cubicBezTo>
                  <a:cubicBezTo>
                    <a:pt x="1086" y="429"/>
                    <a:pt x="962" y="442"/>
                    <a:pt x="901" y="463"/>
                  </a:cubicBezTo>
                  <a:cubicBezTo>
                    <a:pt x="946" y="487"/>
                    <a:pt x="995" y="512"/>
                    <a:pt x="1041" y="529"/>
                  </a:cubicBezTo>
                  <a:cubicBezTo>
                    <a:pt x="1174" y="578"/>
                    <a:pt x="1303" y="641"/>
                    <a:pt x="1286" y="746"/>
                  </a:cubicBezTo>
                  <a:cubicBezTo>
                    <a:pt x="1261" y="894"/>
                    <a:pt x="876" y="922"/>
                    <a:pt x="558" y="922"/>
                  </a:cubicBezTo>
                  <a:cubicBezTo>
                    <a:pt x="390" y="922"/>
                    <a:pt x="323" y="1020"/>
                    <a:pt x="320" y="1104"/>
                  </a:cubicBezTo>
                  <a:cubicBezTo>
                    <a:pt x="309" y="1223"/>
                    <a:pt x="414" y="1366"/>
                    <a:pt x="663" y="1398"/>
                  </a:cubicBezTo>
                  <a:cubicBezTo>
                    <a:pt x="838" y="1422"/>
                    <a:pt x="943" y="1475"/>
                    <a:pt x="971" y="1555"/>
                  </a:cubicBezTo>
                  <a:cubicBezTo>
                    <a:pt x="988" y="1608"/>
                    <a:pt x="974" y="1664"/>
                    <a:pt x="932" y="1699"/>
                  </a:cubicBezTo>
                  <a:cubicBezTo>
                    <a:pt x="868" y="1770"/>
                    <a:pt x="727" y="1823"/>
                    <a:pt x="561" y="1823"/>
                  </a:cubicBezTo>
                  <a:cubicBezTo>
                    <a:pt x="492" y="1823"/>
                    <a:pt x="418" y="1814"/>
                    <a:pt x="344" y="1793"/>
                  </a:cubicBezTo>
                  <a:cubicBezTo>
                    <a:pt x="256" y="1769"/>
                    <a:pt x="187" y="1760"/>
                    <a:pt x="135" y="1760"/>
                  </a:cubicBezTo>
                  <a:cubicBezTo>
                    <a:pt x="54" y="1760"/>
                    <a:pt x="14" y="1782"/>
                    <a:pt x="8" y="1797"/>
                  </a:cubicBezTo>
                  <a:cubicBezTo>
                    <a:pt x="1" y="1818"/>
                    <a:pt x="36" y="1884"/>
                    <a:pt x="197" y="1965"/>
                  </a:cubicBezTo>
                  <a:cubicBezTo>
                    <a:pt x="334" y="2028"/>
                    <a:pt x="439" y="2143"/>
                    <a:pt x="481" y="2287"/>
                  </a:cubicBezTo>
                  <a:cubicBezTo>
                    <a:pt x="519" y="2385"/>
                    <a:pt x="554" y="2472"/>
                    <a:pt x="729" y="2546"/>
                  </a:cubicBezTo>
                  <a:cubicBezTo>
                    <a:pt x="795" y="2575"/>
                    <a:pt x="890" y="2586"/>
                    <a:pt x="999" y="2586"/>
                  </a:cubicBezTo>
                  <a:cubicBezTo>
                    <a:pt x="1163" y="2586"/>
                    <a:pt x="1359" y="2562"/>
                    <a:pt x="1541" y="2539"/>
                  </a:cubicBezTo>
                  <a:cubicBezTo>
                    <a:pt x="1728" y="2514"/>
                    <a:pt x="1897" y="2492"/>
                    <a:pt x="2034" y="2492"/>
                  </a:cubicBezTo>
                  <a:cubicBezTo>
                    <a:pt x="2205" y="2492"/>
                    <a:pt x="2325" y="2526"/>
                    <a:pt x="2364" y="2633"/>
                  </a:cubicBezTo>
                  <a:cubicBezTo>
                    <a:pt x="2382" y="2672"/>
                    <a:pt x="2378" y="2717"/>
                    <a:pt x="2357" y="2756"/>
                  </a:cubicBezTo>
                  <a:cubicBezTo>
                    <a:pt x="2291" y="2875"/>
                    <a:pt x="2066" y="2931"/>
                    <a:pt x="1737" y="3001"/>
                  </a:cubicBezTo>
                  <a:cubicBezTo>
                    <a:pt x="1622" y="3022"/>
                    <a:pt x="1510" y="3050"/>
                    <a:pt x="1401" y="3089"/>
                  </a:cubicBezTo>
                  <a:cubicBezTo>
                    <a:pt x="1503" y="3162"/>
                    <a:pt x="1608" y="3225"/>
                    <a:pt x="1716" y="3281"/>
                  </a:cubicBezTo>
                  <a:cubicBezTo>
                    <a:pt x="1989" y="3432"/>
                    <a:pt x="2154" y="3530"/>
                    <a:pt x="2182" y="3638"/>
                  </a:cubicBezTo>
                  <a:cubicBezTo>
                    <a:pt x="2186" y="3663"/>
                    <a:pt x="2186" y="3691"/>
                    <a:pt x="2175" y="3715"/>
                  </a:cubicBezTo>
                  <a:cubicBezTo>
                    <a:pt x="2252" y="3803"/>
                    <a:pt x="2770" y="4002"/>
                    <a:pt x="3131" y="4041"/>
                  </a:cubicBezTo>
                  <a:cubicBezTo>
                    <a:pt x="3169" y="4045"/>
                    <a:pt x="3200" y="4046"/>
                    <a:pt x="3226" y="4046"/>
                  </a:cubicBezTo>
                  <a:cubicBezTo>
                    <a:pt x="3319" y="4046"/>
                    <a:pt x="3341" y="4027"/>
                    <a:pt x="3341" y="4027"/>
                  </a:cubicBezTo>
                  <a:cubicBezTo>
                    <a:pt x="3416" y="3905"/>
                    <a:pt x="3548" y="3864"/>
                    <a:pt x="3694" y="3864"/>
                  </a:cubicBezTo>
                  <a:cubicBezTo>
                    <a:pt x="3868" y="3864"/>
                    <a:pt x="4060" y="3923"/>
                    <a:pt x="4195" y="3974"/>
                  </a:cubicBezTo>
                  <a:cubicBezTo>
                    <a:pt x="4206" y="3978"/>
                    <a:pt x="4217" y="3981"/>
                    <a:pt x="4227" y="3981"/>
                  </a:cubicBezTo>
                  <a:cubicBezTo>
                    <a:pt x="4311" y="3981"/>
                    <a:pt x="4368" y="3847"/>
                    <a:pt x="4440" y="3663"/>
                  </a:cubicBezTo>
                  <a:cubicBezTo>
                    <a:pt x="4500" y="3512"/>
                    <a:pt x="4549" y="3383"/>
                    <a:pt x="4643" y="3355"/>
                  </a:cubicBezTo>
                  <a:cubicBezTo>
                    <a:pt x="4655" y="3352"/>
                    <a:pt x="4668" y="3350"/>
                    <a:pt x="4680" y="3350"/>
                  </a:cubicBezTo>
                  <a:cubicBezTo>
                    <a:pt x="4711" y="3350"/>
                    <a:pt x="4741" y="3359"/>
                    <a:pt x="4766" y="3379"/>
                  </a:cubicBezTo>
                  <a:cubicBezTo>
                    <a:pt x="4776" y="3390"/>
                    <a:pt x="4794" y="3393"/>
                    <a:pt x="4811" y="3393"/>
                  </a:cubicBezTo>
                  <a:cubicBezTo>
                    <a:pt x="4832" y="3390"/>
                    <a:pt x="4871" y="3327"/>
                    <a:pt x="4902" y="3271"/>
                  </a:cubicBezTo>
                  <a:cubicBezTo>
                    <a:pt x="4969" y="3152"/>
                    <a:pt x="5063" y="2991"/>
                    <a:pt x="5263" y="2910"/>
                  </a:cubicBezTo>
                  <a:cubicBezTo>
                    <a:pt x="5420" y="2854"/>
                    <a:pt x="5581" y="2812"/>
                    <a:pt x="5746" y="2780"/>
                  </a:cubicBezTo>
                  <a:cubicBezTo>
                    <a:pt x="5910" y="2749"/>
                    <a:pt x="6134" y="2703"/>
                    <a:pt x="6145" y="2644"/>
                  </a:cubicBezTo>
                  <a:cubicBezTo>
                    <a:pt x="6152" y="2612"/>
                    <a:pt x="6141" y="2577"/>
                    <a:pt x="6117" y="2556"/>
                  </a:cubicBezTo>
                  <a:cubicBezTo>
                    <a:pt x="6091" y="2527"/>
                    <a:pt x="6013" y="2468"/>
                    <a:pt x="5814" y="2468"/>
                  </a:cubicBezTo>
                  <a:cubicBezTo>
                    <a:pt x="5775" y="2468"/>
                    <a:pt x="5732" y="2471"/>
                    <a:pt x="5683" y="2476"/>
                  </a:cubicBezTo>
                  <a:cubicBezTo>
                    <a:pt x="5630" y="2482"/>
                    <a:pt x="5579" y="2485"/>
                    <a:pt x="5530" y="2485"/>
                  </a:cubicBezTo>
                  <a:cubicBezTo>
                    <a:pt x="5294" y="2485"/>
                    <a:pt x="5109" y="2416"/>
                    <a:pt x="5042" y="2297"/>
                  </a:cubicBezTo>
                  <a:cubicBezTo>
                    <a:pt x="5014" y="2245"/>
                    <a:pt x="4986" y="2143"/>
                    <a:pt x="5091" y="2007"/>
                  </a:cubicBezTo>
                  <a:cubicBezTo>
                    <a:pt x="5105" y="1996"/>
                    <a:pt x="5112" y="1975"/>
                    <a:pt x="5112" y="1958"/>
                  </a:cubicBezTo>
                  <a:cubicBezTo>
                    <a:pt x="5105" y="1919"/>
                    <a:pt x="5028" y="1867"/>
                    <a:pt x="4965" y="1828"/>
                  </a:cubicBezTo>
                  <a:cubicBezTo>
                    <a:pt x="4874" y="1769"/>
                    <a:pt x="4787" y="1716"/>
                    <a:pt x="4783" y="1629"/>
                  </a:cubicBezTo>
                  <a:cubicBezTo>
                    <a:pt x="4783" y="1569"/>
                    <a:pt x="4811" y="1517"/>
                    <a:pt x="4860" y="1485"/>
                  </a:cubicBezTo>
                  <a:cubicBezTo>
                    <a:pt x="4892" y="1461"/>
                    <a:pt x="4885" y="1450"/>
                    <a:pt x="4881" y="1443"/>
                  </a:cubicBezTo>
                  <a:cubicBezTo>
                    <a:pt x="4856" y="1399"/>
                    <a:pt x="4743" y="1357"/>
                    <a:pt x="4658" y="1357"/>
                  </a:cubicBezTo>
                  <a:cubicBezTo>
                    <a:pt x="4635" y="1357"/>
                    <a:pt x="4614" y="1360"/>
                    <a:pt x="4598" y="1366"/>
                  </a:cubicBezTo>
                  <a:cubicBezTo>
                    <a:pt x="4580" y="1373"/>
                    <a:pt x="4566" y="1384"/>
                    <a:pt x="4577" y="1422"/>
                  </a:cubicBezTo>
                  <a:cubicBezTo>
                    <a:pt x="4608" y="1548"/>
                    <a:pt x="4552" y="1611"/>
                    <a:pt x="4489" y="1625"/>
                  </a:cubicBezTo>
                  <a:cubicBezTo>
                    <a:pt x="4476" y="1629"/>
                    <a:pt x="4462" y="1630"/>
                    <a:pt x="4448" y="1630"/>
                  </a:cubicBezTo>
                  <a:cubicBezTo>
                    <a:pt x="4282" y="1630"/>
                    <a:pt x="3997" y="1424"/>
                    <a:pt x="3939" y="1216"/>
                  </a:cubicBezTo>
                  <a:cubicBezTo>
                    <a:pt x="3915" y="1125"/>
                    <a:pt x="3677" y="1034"/>
                    <a:pt x="3421" y="936"/>
                  </a:cubicBezTo>
                  <a:cubicBezTo>
                    <a:pt x="3057" y="796"/>
                    <a:pt x="2602" y="624"/>
                    <a:pt x="2238" y="298"/>
                  </a:cubicBezTo>
                  <a:cubicBezTo>
                    <a:pt x="1951" y="44"/>
                    <a:pt x="1683" y="1"/>
                    <a:pt x="153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28" name="Google Shape;5842;p79">
              <a:extLst>
                <a:ext uri="{80A224DF-D7E6-4B20-AF15-0CC3A99AECD8}">
                  <a16:creationId xmlns:a16="http://schemas.microsoft.com/office/drawing/2010/main" id="{345EFD31-A545-4736-B82D-307A74C2B704}"/>
                </a:ext>
              </a:extLst>
            </p:cNvPr>
            <p:cNvSpPr/>
            <p:nvPr/>
          </p:nvSpPr>
          <p:spPr>
            <a:xfrm rot="0">
              <a:off x="1360263" y="1200633"/>
              <a:ext cx="230111" cy="117201"/>
            </a:xfrm>
            <a:custGeom>
              <a:avLst/>
              <a:gdLst/>
              <a:ahLst/>
              <a:cxnLst/>
              <a:rect b="b" l="0" r="r" t="0"/>
              <a:pathLst>
                <a:path h="8632" w="16948">
                  <a:moveTo>
                    <a:pt x="10770" y="0"/>
                  </a:moveTo>
                  <a:cubicBezTo>
                    <a:pt x="10609" y="0"/>
                    <a:pt x="10441" y="49"/>
                    <a:pt x="10342" y="118"/>
                  </a:cubicBezTo>
                  <a:cubicBezTo>
                    <a:pt x="10324" y="129"/>
                    <a:pt x="10261" y="178"/>
                    <a:pt x="10279" y="213"/>
                  </a:cubicBezTo>
                  <a:cubicBezTo>
                    <a:pt x="10338" y="349"/>
                    <a:pt x="10289" y="412"/>
                    <a:pt x="10258" y="437"/>
                  </a:cubicBezTo>
                  <a:cubicBezTo>
                    <a:pt x="10232" y="456"/>
                    <a:pt x="10200" y="465"/>
                    <a:pt x="10165" y="465"/>
                  </a:cubicBezTo>
                  <a:cubicBezTo>
                    <a:pt x="10048" y="465"/>
                    <a:pt x="9890" y="370"/>
                    <a:pt x="9764" y="265"/>
                  </a:cubicBezTo>
                  <a:cubicBezTo>
                    <a:pt x="9683" y="197"/>
                    <a:pt x="9574" y="175"/>
                    <a:pt x="9448" y="175"/>
                  </a:cubicBezTo>
                  <a:cubicBezTo>
                    <a:pt x="9339" y="175"/>
                    <a:pt x="9218" y="192"/>
                    <a:pt x="9088" y="209"/>
                  </a:cubicBezTo>
                  <a:cubicBezTo>
                    <a:pt x="8943" y="226"/>
                    <a:pt x="8796" y="244"/>
                    <a:pt x="8647" y="244"/>
                  </a:cubicBezTo>
                  <a:cubicBezTo>
                    <a:pt x="8577" y="244"/>
                    <a:pt x="8507" y="240"/>
                    <a:pt x="8437" y="230"/>
                  </a:cubicBezTo>
                  <a:cubicBezTo>
                    <a:pt x="8404" y="226"/>
                    <a:pt x="8375" y="224"/>
                    <a:pt x="8349" y="224"/>
                  </a:cubicBezTo>
                  <a:cubicBezTo>
                    <a:pt x="8217" y="224"/>
                    <a:pt x="8164" y="278"/>
                    <a:pt x="8108" y="342"/>
                  </a:cubicBezTo>
                  <a:cubicBezTo>
                    <a:pt x="8038" y="414"/>
                    <a:pt x="7970" y="471"/>
                    <a:pt x="7853" y="471"/>
                  </a:cubicBezTo>
                  <a:cubicBezTo>
                    <a:pt x="7781" y="471"/>
                    <a:pt x="7692" y="450"/>
                    <a:pt x="7572" y="398"/>
                  </a:cubicBezTo>
                  <a:cubicBezTo>
                    <a:pt x="7362" y="305"/>
                    <a:pt x="7137" y="258"/>
                    <a:pt x="6911" y="258"/>
                  </a:cubicBezTo>
                  <a:cubicBezTo>
                    <a:pt x="6840" y="258"/>
                    <a:pt x="6768" y="263"/>
                    <a:pt x="6697" y="272"/>
                  </a:cubicBezTo>
                  <a:cubicBezTo>
                    <a:pt x="6725" y="304"/>
                    <a:pt x="6736" y="349"/>
                    <a:pt x="6722" y="388"/>
                  </a:cubicBezTo>
                  <a:cubicBezTo>
                    <a:pt x="6691" y="469"/>
                    <a:pt x="6576" y="519"/>
                    <a:pt x="6445" y="519"/>
                  </a:cubicBezTo>
                  <a:cubicBezTo>
                    <a:pt x="6395" y="519"/>
                    <a:pt x="6342" y="512"/>
                    <a:pt x="6291" y="496"/>
                  </a:cubicBezTo>
                  <a:cubicBezTo>
                    <a:pt x="6245" y="482"/>
                    <a:pt x="6200" y="476"/>
                    <a:pt x="6159" y="476"/>
                  </a:cubicBezTo>
                  <a:cubicBezTo>
                    <a:pt x="6098" y="476"/>
                    <a:pt x="6047" y="491"/>
                    <a:pt x="6022" y="521"/>
                  </a:cubicBezTo>
                  <a:cubicBezTo>
                    <a:pt x="5987" y="563"/>
                    <a:pt x="6008" y="626"/>
                    <a:pt x="6029" y="671"/>
                  </a:cubicBezTo>
                  <a:cubicBezTo>
                    <a:pt x="6053" y="710"/>
                    <a:pt x="6053" y="755"/>
                    <a:pt x="6029" y="794"/>
                  </a:cubicBezTo>
                  <a:cubicBezTo>
                    <a:pt x="5993" y="849"/>
                    <a:pt x="5916" y="865"/>
                    <a:pt x="5791" y="865"/>
                  </a:cubicBezTo>
                  <a:cubicBezTo>
                    <a:pt x="5734" y="865"/>
                    <a:pt x="5666" y="861"/>
                    <a:pt x="5587" y="857"/>
                  </a:cubicBezTo>
                  <a:cubicBezTo>
                    <a:pt x="5515" y="852"/>
                    <a:pt x="5424" y="845"/>
                    <a:pt x="5344" y="845"/>
                  </a:cubicBezTo>
                  <a:cubicBezTo>
                    <a:pt x="5253" y="845"/>
                    <a:pt x="5174" y="854"/>
                    <a:pt x="5146" y="881"/>
                  </a:cubicBezTo>
                  <a:cubicBezTo>
                    <a:pt x="5143" y="885"/>
                    <a:pt x="5139" y="888"/>
                    <a:pt x="5139" y="895"/>
                  </a:cubicBezTo>
                  <a:cubicBezTo>
                    <a:pt x="5139" y="1032"/>
                    <a:pt x="5055" y="1158"/>
                    <a:pt x="4929" y="1211"/>
                  </a:cubicBezTo>
                  <a:cubicBezTo>
                    <a:pt x="4869" y="1239"/>
                    <a:pt x="4803" y="1253"/>
                    <a:pt x="4736" y="1253"/>
                  </a:cubicBezTo>
                  <a:cubicBezTo>
                    <a:pt x="4614" y="1253"/>
                    <a:pt x="4487" y="1206"/>
                    <a:pt x="4376" y="1116"/>
                  </a:cubicBezTo>
                  <a:cubicBezTo>
                    <a:pt x="4206" y="972"/>
                    <a:pt x="3822" y="904"/>
                    <a:pt x="3614" y="904"/>
                  </a:cubicBezTo>
                  <a:cubicBezTo>
                    <a:pt x="3569" y="904"/>
                    <a:pt x="3533" y="907"/>
                    <a:pt x="3508" y="913"/>
                  </a:cubicBezTo>
                  <a:lnTo>
                    <a:pt x="3515" y="916"/>
                  </a:lnTo>
                  <a:cubicBezTo>
                    <a:pt x="3571" y="962"/>
                    <a:pt x="3592" y="1007"/>
                    <a:pt x="3578" y="1056"/>
                  </a:cubicBezTo>
                  <a:cubicBezTo>
                    <a:pt x="3550" y="1148"/>
                    <a:pt x="3406" y="1165"/>
                    <a:pt x="3207" y="1190"/>
                  </a:cubicBezTo>
                  <a:cubicBezTo>
                    <a:pt x="3130" y="1197"/>
                    <a:pt x="3053" y="1211"/>
                    <a:pt x="2976" y="1228"/>
                  </a:cubicBezTo>
                  <a:lnTo>
                    <a:pt x="2979" y="1232"/>
                  </a:lnTo>
                  <a:cubicBezTo>
                    <a:pt x="3102" y="1323"/>
                    <a:pt x="3088" y="1414"/>
                    <a:pt x="3067" y="1463"/>
                  </a:cubicBezTo>
                  <a:cubicBezTo>
                    <a:pt x="3009" y="1587"/>
                    <a:pt x="2790" y="1656"/>
                    <a:pt x="2658" y="1656"/>
                  </a:cubicBezTo>
                  <a:cubicBezTo>
                    <a:pt x="2638" y="1656"/>
                    <a:pt x="2620" y="1655"/>
                    <a:pt x="2605" y="1652"/>
                  </a:cubicBezTo>
                  <a:cubicBezTo>
                    <a:pt x="2556" y="1645"/>
                    <a:pt x="2517" y="1606"/>
                    <a:pt x="2510" y="1557"/>
                  </a:cubicBezTo>
                  <a:cubicBezTo>
                    <a:pt x="2493" y="1526"/>
                    <a:pt x="2374" y="1456"/>
                    <a:pt x="2199" y="1421"/>
                  </a:cubicBezTo>
                  <a:cubicBezTo>
                    <a:pt x="2136" y="1408"/>
                    <a:pt x="2078" y="1402"/>
                    <a:pt x="2024" y="1402"/>
                  </a:cubicBezTo>
                  <a:cubicBezTo>
                    <a:pt x="1916" y="1402"/>
                    <a:pt x="1828" y="1427"/>
                    <a:pt x="1772" y="1477"/>
                  </a:cubicBezTo>
                  <a:cubicBezTo>
                    <a:pt x="1698" y="1547"/>
                    <a:pt x="1631" y="1620"/>
                    <a:pt x="1572" y="1704"/>
                  </a:cubicBezTo>
                  <a:cubicBezTo>
                    <a:pt x="1498" y="1802"/>
                    <a:pt x="1442" y="1872"/>
                    <a:pt x="1362" y="1876"/>
                  </a:cubicBezTo>
                  <a:cubicBezTo>
                    <a:pt x="1313" y="1872"/>
                    <a:pt x="1267" y="1848"/>
                    <a:pt x="1239" y="1809"/>
                  </a:cubicBezTo>
                  <a:cubicBezTo>
                    <a:pt x="1208" y="1771"/>
                    <a:pt x="1117" y="1749"/>
                    <a:pt x="982" y="1749"/>
                  </a:cubicBezTo>
                  <a:cubicBezTo>
                    <a:pt x="781" y="1749"/>
                    <a:pt x="484" y="1799"/>
                    <a:pt x="151" y="1925"/>
                  </a:cubicBezTo>
                  <a:cubicBezTo>
                    <a:pt x="95" y="1942"/>
                    <a:pt x="46" y="1970"/>
                    <a:pt x="0" y="2005"/>
                  </a:cubicBezTo>
                  <a:cubicBezTo>
                    <a:pt x="25" y="2021"/>
                    <a:pt x="80" y="2031"/>
                    <a:pt x="150" y="2031"/>
                  </a:cubicBezTo>
                  <a:cubicBezTo>
                    <a:pt x="254" y="2031"/>
                    <a:pt x="389" y="2007"/>
                    <a:pt x="501" y="1935"/>
                  </a:cubicBezTo>
                  <a:cubicBezTo>
                    <a:pt x="637" y="1847"/>
                    <a:pt x="766" y="1813"/>
                    <a:pt x="861" y="1813"/>
                  </a:cubicBezTo>
                  <a:cubicBezTo>
                    <a:pt x="910" y="1813"/>
                    <a:pt x="950" y="1822"/>
                    <a:pt x="977" y="1837"/>
                  </a:cubicBezTo>
                  <a:cubicBezTo>
                    <a:pt x="1019" y="1858"/>
                    <a:pt x="1043" y="1900"/>
                    <a:pt x="1043" y="1942"/>
                  </a:cubicBezTo>
                  <a:cubicBezTo>
                    <a:pt x="1043" y="2009"/>
                    <a:pt x="987" y="2068"/>
                    <a:pt x="882" y="2117"/>
                  </a:cubicBezTo>
                  <a:cubicBezTo>
                    <a:pt x="837" y="2138"/>
                    <a:pt x="798" y="2163"/>
                    <a:pt x="763" y="2194"/>
                  </a:cubicBezTo>
                  <a:cubicBezTo>
                    <a:pt x="788" y="2202"/>
                    <a:pt x="843" y="2215"/>
                    <a:pt x="958" y="2215"/>
                  </a:cubicBezTo>
                  <a:cubicBezTo>
                    <a:pt x="990" y="2215"/>
                    <a:pt x="1026" y="2214"/>
                    <a:pt x="1068" y="2212"/>
                  </a:cubicBezTo>
                  <a:cubicBezTo>
                    <a:pt x="1098" y="2210"/>
                    <a:pt x="1125" y="2209"/>
                    <a:pt x="1148" y="2209"/>
                  </a:cubicBezTo>
                  <a:cubicBezTo>
                    <a:pt x="1220" y="2209"/>
                    <a:pt x="1266" y="2221"/>
                    <a:pt x="1281" y="2268"/>
                  </a:cubicBezTo>
                  <a:cubicBezTo>
                    <a:pt x="1302" y="2331"/>
                    <a:pt x="1250" y="2366"/>
                    <a:pt x="1176" y="2415"/>
                  </a:cubicBezTo>
                  <a:cubicBezTo>
                    <a:pt x="1099" y="2467"/>
                    <a:pt x="966" y="2558"/>
                    <a:pt x="966" y="2642"/>
                  </a:cubicBezTo>
                  <a:cubicBezTo>
                    <a:pt x="966" y="2698"/>
                    <a:pt x="1015" y="2719"/>
                    <a:pt x="1162" y="2747"/>
                  </a:cubicBezTo>
                  <a:cubicBezTo>
                    <a:pt x="1288" y="2772"/>
                    <a:pt x="1460" y="2807"/>
                    <a:pt x="1477" y="2975"/>
                  </a:cubicBezTo>
                  <a:cubicBezTo>
                    <a:pt x="1477" y="2992"/>
                    <a:pt x="1509" y="3031"/>
                    <a:pt x="1607" y="3066"/>
                  </a:cubicBezTo>
                  <a:cubicBezTo>
                    <a:pt x="1735" y="3115"/>
                    <a:pt x="1927" y="3144"/>
                    <a:pt x="2121" y="3144"/>
                  </a:cubicBezTo>
                  <a:cubicBezTo>
                    <a:pt x="2372" y="3144"/>
                    <a:pt x="2627" y="3095"/>
                    <a:pt x="2752" y="2978"/>
                  </a:cubicBezTo>
                  <a:cubicBezTo>
                    <a:pt x="2824" y="2912"/>
                    <a:pt x="2898" y="2854"/>
                    <a:pt x="2965" y="2854"/>
                  </a:cubicBezTo>
                  <a:cubicBezTo>
                    <a:pt x="2982" y="2854"/>
                    <a:pt x="2998" y="2858"/>
                    <a:pt x="3014" y="2866"/>
                  </a:cubicBezTo>
                  <a:cubicBezTo>
                    <a:pt x="3098" y="2912"/>
                    <a:pt x="3074" y="3045"/>
                    <a:pt x="3046" y="3196"/>
                  </a:cubicBezTo>
                  <a:cubicBezTo>
                    <a:pt x="3039" y="3231"/>
                    <a:pt x="3035" y="3262"/>
                    <a:pt x="3032" y="3294"/>
                  </a:cubicBezTo>
                  <a:cubicBezTo>
                    <a:pt x="3096" y="3370"/>
                    <a:pt x="3600" y="3470"/>
                    <a:pt x="4019" y="3470"/>
                  </a:cubicBezTo>
                  <a:cubicBezTo>
                    <a:pt x="4100" y="3470"/>
                    <a:pt x="4179" y="3467"/>
                    <a:pt x="4250" y="3458"/>
                  </a:cubicBezTo>
                  <a:cubicBezTo>
                    <a:pt x="4432" y="3437"/>
                    <a:pt x="4453" y="3399"/>
                    <a:pt x="4453" y="3399"/>
                  </a:cubicBezTo>
                  <a:cubicBezTo>
                    <a:pt x="4499" y="3244"/>
                    <a:pt x="4596" y="3197"/>
                    <a:pt x="4715" y="3197"/>
                  </a:cubicBezTo>
                  <a:cubicBezTo>
                    <a:pt x="4805" y="3197"/>
                    <a:pt x="4908" y="3224"/>
                    <a:pt x="5010" y="3252"/>
                  </a:cubicBezTo>
                  <a:cubicBezTo>
                    <a:pt x="5041" y="3262"/>
                    <a:pt x="5076" y="3269"/>
                    <a:pt x="5115" y="3280"/>
                  </a:cubicBezTo>
                  <a:cubicBezTo>
                    <a:pt x="5138" y="3285"/>
                    <a:pt x="5170" y="3288"/>
                    <a:pt x="5209" y="3288"/>
                  </a:cubicBezTo>
                  <a:cubicBezTo>
                    <a:pt x="5542" y="3288"/>
                    <a:pt x="6400" y="3086"/>
                    <a:pt x="6697" y="2873"/>
                  </a:cubicBezTo>
                  <a:cubicBezTo>
                    <a:pt x="6771" y="2821"/>
                    <a:pt x="6778" y="2786"/>
                    <a:pt x="6778" y="2779"/>
                  </a:cubicBezTo>
                  <a:cubicBezTo>
                    <a:pt x="6788" y="2653"/>
                    <a:pt x="6862" y="2628"/>
                    <a:pt x="6893" y="2625"/>
                  </a:cubicBezTo>
                  <a:cubicBezTo>
                    <a:pt x="6899" y="2624"/>
                    <a:pt x="6904" y="2624"/>
                    <a:pt x="6910" y="2624"/>
                  </a:cubicBezTo>
                  <a:cubicBezTo>
                    <a:pt x="6985" y="2624"/>
                    <a:pt x="7057" y="2688"/>
                    <a:pt x="7096" y="2786"/>
                  </a:cubicBezTo>
                  <a:cubicBezTo>
                    <a:pt x="7152" y="2926"/>
                    <a:pt x="7124" y="3136"/>
                    <a:pt x="6883" y="3301"/>
                  </a:cubicBezTo>
                  <a:cubicBezTo>
                    <a:pt x="6568" y="3514"/>
                    <a:pt x="6074" y="3567"/>
                    <a:pt x="5636" y="3612"/>
                  </a:cubicBezTo>
                  <a:cubicBezTo>
                    <a:pt x="5416" y="3637"/>
                    <a:pt x="5206" y="3654"/>
                    <a:pt x="5069" y="3700"/>
                  </a:cubicBezTo>
                  <a:cubicBezTo>
                    <a:pt x="4999" y="3721"/>
                    <a:pt x="4989" y="3738"/>
                    <a:pt x="4985" y="3738"/>
                  </a:cubicBezTo>
                  <a:cubicBezTo>
                    <a:pt x="4985" y="3798"/>
                    <a:pt x="5244" y="3962"/>
                    <a:pt x="5398" y="4060"/>
                  </a:cubicBezTo>
                  <a:cubicBezTo>
                    <a:pt x="5524" y="4141"/>
                    <a:pt x="5654" y="4225"/>
                    <a:pt x="5769" y="4312"/>
                  </a:cubicBezTo>
                  <a:cubicBezTo>
                    <a:pt x="5868" y="4386"/>
                    <a:pt x="5906" y="4445"/>
                    <a:pt x="5896" y="4501"/>
                  </a:cubicBezTo>
                  <a:cubicBezTo>
                    <a:pt x="5885" y="4543"/>
                    <a:pt x="5854" y="4575"/>
                    <a:pt x="5815" y="4582"/>
                  </a:cubicBezTo>
                  <a:cubicBezTo>
                    <a:pt x="5794" y="4588"/>
                    <a:pt x="5768" y="4591"/>
                    <a:pt x="5737" y="4591"/>
                  </a:cubicBezTo>
                  <a:cubicBezTo>
                    <a:pt x="5499" y="4591"/>
                    <a:pt x="5006" y="4405"/>
                    <a:pt x="4758" y="4141"/>
                  </a:cubicBezTo>
                  <a:cubicBezTo>
                    <a:pt x="4525" y="3893"/>
                    <a:pt x="4054" y="3765"/>
                    <a:pt x="3387" y="3765"/>
                  </a:cubicBezTo>
                  <a:cubicBezTo>
                    <a:pt x="3291" y="3765"/>
                    <a:pt x="3192" y="3768"/>
                    <a:pt x="3088" y="3773"/>
                  </a:cubicBezTo>
                  <a:cubicBezTo>
                    <a:pt x="2871" y="3787"/>
                    <a:pt x="2857" y="4029"/>
                    <a:pt x="2860" y="4102"/>
                  </a:cubicBezTo>
                  <a:cubicBezTo>
                    <a:pt x="2864" y="4298"/>
                    <a:pt x="2969" y="4515"/>
                    <a:pt x="3109" y="4515"/>
                  </a:cubicBezTo>
                  <a:cubicBezTo>
                    <a:pt x="3550" y="4515"/>
                    <a:pt x="3883" y="4729"/>
                    <a:pt x="4184" y="5201"/>
                  </a:cubicBezTo>
                  <a:cubicBezTo>
                    <a:pt x="4366" y="5485"/>
                    <a:pt x="4663" y="5569"/>
                    <a:pt x="4901" y="5639"/>
                  </a:cubicBezTo>
                  <a:cubicBezTo>
                    <a:pt x="5094" y="5695"/>
                    <a:pt x="5262" y="5741"/>
                    <a:pt x="5262" y="5895"/>
                  </a:cubicBezTo>
                  <a:cubicBezTo>
                    <a:pt x="5262" y="5933"/>
                    <a:pt x="5241" y="5975"/>
                    <a:pt x="5209" y="5996"/>
                  </a:cubicBezTo>
                  <a:cubicBezTo>
                    <a:pt x="5178" y="6019"/>
                    <a:pt x="5135" y="6030"/>
                    <a:pt x="5079" y="6030"/>
                  </a:cubicBezTo>
                  <a:cubicBezTo>
                    <a:pt x="4932" y="6030"/>
                    <a:pt x="4698" y="5958"/>
                    <a:pt x="4359" y="5849"/>
                  </a:cubicBezTo>
                  <a:cubicBezTo>
                    <a:pt x="4145" y="5776"/>
                    <a:pt x="3925" y="5716"/>
                    <a:pt x="3704" y="5667"/>
                  </a:cubicBezTo>
                  <a:cubicBezTo>
                    <a:pt x="3646" y="5657"/>
                    <a:pt x="3584" y="5651"/>
                    <a:pt x="3518" y="5651"/>
                  </a:cubicBezTo>
                  <a:cubicBezTo>
                    <a:pt x="3194" y="5651"/>
                    <a:pt x="2798" y="5775"/>
                    <a:pt x="2559" y="5961"/>
                  </a:cubicBezTo>
                  <a:cubicBezTo>
                    <a:pt x="2479" y="6024"/>
                    <a:pt x="2381" y="6122"/>
                    <a:pt x="2374" y="6238"/>
                  </a:cubicBezTo>
                  <a:cubicBezTo>
                    <a:pt x="2367" y="6297"/>
                    <a:pt x="2398" y="6353"/>
                    <a:pt x="2451" y="6381"/>
                  </a:cubicBezTo>
                  <a:cubicBezTo>
                    <a:pt x="2519" y="6424"/>
                    <a:pt x="2621" y="6444"/>
                    <a:pt x="2740" y="6444"/>
                  </a:cubicBezTo>
                  <a:cubicBezTo>
                    <a:pt x="2993" y="6444"/>
                    <a:pt x="3326" y="6354"/>
                    <a:pt x="3585" y="6199"/>
                  </a:cubicBezTo>
                  <a:cubicBezTo>
                    <a:pt x="3727" y="6116"/>
                    <a:pt x="3812" y="6077"/>
                    <a:pt x="3867" y="6077"/>
                  </a:cubicBezTo>
                  <a:cubicBezTo>
                    <a:pt x="3898" y="6077"/>
                    <a:pt x="3919" y="6089"/>
                    <a:pt x="3935" y="6112"/>
                  </a:cubicBezTo>
                  <a:cubicBezTo>
                    <a:pt x="3963" y="6150"/>
                    <a:pt x="4012" y="6217"/>
                    <a:pt x="3539" y="6644"/>
                  </a:cubicBezTo>
                  <a:cubicBezTo>
                    <a:pt x="3522" y="6665"/>
                    <a:pt x="3511" y="6679"/>
                    <a:pt x="3511" y="6693"/>
                  </a:cubicBezTo>
                  <a:cubicBezTo>
                    <a:pt x="3518" y="6749"/>
                    <a:pt x="3676" y="6843"/>
                    <a:pt x="3792" y="6913"/>
                  </a:cubicBezTo>
                  <a:cubicBezTo>
                    <a:pt x="3988" y="7032"/>
                    <a:pt x="4191" y="7155"/>
                    <a:pt x="4191" y="7323"/>
                  </a:cubicBezTo>
                  <a:cubicBezTo>
                    <a:pt x="4191" y="7453"/>
                    <a:pt x="4100" y="7544"/>
                    <a:pt x="3942" y="7565"/>
                  </a:cubicBezTo>
                  <a:cubicBezTo>
                    <a:pt x="3917" y="7568"/>
                    <a:pt x="3892" y="7569"/>
                    <a:pt x="3866" y="7569"/>
                  </a:cubicBezTo>
                  <a:cubicBezTo>
                    <a:pt x="3644" y="7569"/>
                    <a:pt x="3387" y="7452"/>
                    <a:pt x="3336" y="7270"/>
                  </a:cubicBezTo>
                  <a:cubicBezTo>
                    <a:pt x="3279" y="7062"/>
                    <a:pt x="3106" y="6827"/>
                    <a:pt x="2603" y="6827"/>
                  </a:cubicBezTo>
                  <a:cubicBezTo>
                    <a:pt x="2558" y="6827"/>
                    <a:pt x="2509" y="6829"/>
                    <a:pt x="2458" y="6833"/>
                  </a:cubicBezTo>
                  <a:cubicBezTo>
                    <a:pt x="2241" y="6847"/>
                    <a:pt x="2101" y="6920"/>
                    <a:pt x="2101" y="7015"/>
                  </a:cubicBezTo>
                  <a:cubicBezTo>
                    <a:pt x="2097" y="7109"/>
                    <a:pt x="2213" y="7211"/>
                    <a:pt x="2388" y="7235"/>
                  </a:cubicBezTo>
                  <a:cubicBezTo>
                    <a:pt x="2643" y="7267"/>
                    <a:pt x="2748" y="7390"/>
                    <a:pt x="2745" y="7498"/>
                  </a:cubicBezTo>
                  <a:cubicBezTo>
                    <a:pt x="2738" y="7596"/>
                    <a:pt x="2633" y="7705"/>
                    <a:pt x="2356" y="7705"/>
                  </a:cubicBezTo>
                  <a:cubicBezTo>
                    <a:pt x="1978" y="7705"/>
                    <a:pt x="1320" y="7901"/>
                    <a:pt x="1253" y="8069"/>
                  </a:cubicBezTo>
                  <a:cubicBezTo>
                    <a:pt x="1246" y="8079"/>
                    <a:pt x="1236" y="8104"/>
                    <a:pt x="1285" y="8149"/>
                  </a:cubicBezTo>
                  <a:cubicBezTo>
                    <a:pt x="1400" y="8255"/>
                    <a:pt x="1652" y="8280"/>
                    <a:pt x="1921" y="8280"/>
                  </a:cubicBezTo>
                  <a:cubicBezTo>
                    <a:pt x="2054" y="8280"/>
                    <a:pt x="2191" y="8274"/>
                    <a:pt x="2318" y="8268"/>
                  </a:cubicBezTo>
                  <a:cubicBezTo>
                    <a:pt x="2451" y="8262"/>
                    <a:pt x="2567" y="8258"/>
                    <a:pt x="2668" y="8258"/>
                  </a:cubicBezTo>
                  <a:cubicBezTo>
                    <a:pt x="2869" y="8258"/>
                    <a:pt x="3005" y="8276"/>
                    <a:pt x="3077" y="8342"/>
                  </a:cubicBezTo>
                  <a:cubicBezTo>
                    <a:pt x="3191" y="8441"/>
                    <a:pt x="3426" y="8509"/>
                    <a:pt x="3634" y="8509"/>
                  </a:cubicBezTo>
                  <a:cubicBezTo>
                    <a:pt x="3669" y="8509"/>
                    <a:pt x="3703" y="8507"/>
                    <a:pt x="3735" y="8503"/>
                  </a:cubicBezTo>
                  <a:cubicBezTo>
                    <a:pt x="3841" y="8489"/>
                    <a:pt x="3918" y="8454"/>
                    <a:pt x="3949" y="8405"/>
                  </a:cubicBezTo>
                  <a:cubicBezTo>
                    <a:pt x="4044" y="8261"/>
                    <a:pt x="4236" y="8230"/>
                    <a:pt x="4471" y="8230"/>
                  </a:cubicBezTo>
                  <a:cubicBezTo>
                    <a:pt x="4565" y="8230"/>
                    <a:pt x="4667" y="8237"/>
                    <a:pt x="4772" y="8240"/>
                  </a:cubicBezTo>
                  <a:cubicBezTo>
                    <a:pt x="4887" y="8247"/>
                    <a:pt x="5003" y="8254"/>
                    <a:pt x="5122" y="8254"/>
                  </a:cubicBezTo>
                  <a:cubicBezTo>
                    <a:pt x="5626" y="8254"/>
                    <a:pt x="5759" y="8331"/>
                    <a:pt x="5990" y="8534"/>
                  </a:cubicBezTo>
                  <a:cubicBezTo>
                    <a:pt x="6067" y="8602"/>
                    <a:pt x="6170" y="8632"/>
                    <a:pt x="6281" y="8632"/>
                  </a:cubicBezTo>
                  <a:cubicBezTo>
                    <a:pt x="6450" y="8632"/>
                    <a:pt x="6638" y="8564"/>
                    <a:pt x="6781" y="8461"/>
                  </a:cubicBezTo>
                  <a:cubicBezTo>
                    <a:pt x="7061" y="8258"/>
                    <a:pt x="7072" y="8254"/>
                    <a:pt x="7425" y="8254"/>
                  </a:cubicBezTo>
                  <a:cubicBezTo>
                    <a:pt x="7551" y="8254"/>
                    <a:pt x="7642" y="8219"/>
                    <a:pt x="7674" y="8160"/>
                  </a:cubicBezTo>
                  <a:cubicBezTo>
                    <a:pt x="7709" y="8097"/>
                    <a:pt x="7688" y="7988"/>
                    <a:pt x="7614" y="7869"/>
                  </a:cubicBezTo>
                  <a:cubicBezTo>
                    <a:pt x="7589" y="7829"/>
                    <a:pt x="7554" y="7813"/>
                    <a:pt x="7510" y="7813"/>
                  </a:cubicBezTo>
                  <a:cubicBezTo>
                    <a:pt x="7449" y="7813"/>
                    <a:pt x="7370" y="7844"/>
                    <a:pt x="7275" y="7887"/>
                  </a:cubicBezTo>
                  <a:cubicBezTo>
                    <a:pt x="7200" y="7918"/>
                    <a:pt x="7133" y="7949"/>
                    <a:pt x="7073" y="7949"/>
                  </a:cubicBezTo>
                  <a:cubicBezTo>
                    <a:pt x="7052" y="7949"/>
                    <a:pt x="7032" y="7945"/>
                    <a:pt x="7012" y="7936"/>
                  </a:cubicBezTo>
                  <a:cubicBezTo>
                    <a:pt x="6981" y="7918"/>
                    <a:pt x="6956" y="7887"/>
                    <a:pt x="6949" y="7848"/>
                  </a:cubicBezTo>
                  <a:cubicBezTo>
                    <a:pt x="6915" y="7710"/>
                    <a:pt x="6717" y="7639"/>
                    <a:pt x="6389" y="7639"/>
                  </a:cubicBezTo>
                  <a:cubicBezTo>
                    <a:pt x="6244" y="7639"/>
                    <a:pt x="6074" y="7652"/>
                    <a:pt x="5882" y="7680"/>
                  </a:cubicBezTo>
                  <a:cubicBezTo>
                    <a:pt x="5822" y="7688"/>
                    <a:pt x="5769" y="7692"/>
                    <a:pt x="5723" y="7692"/>
                  </a:cubicBezTo>
                  <a:cubicBezTo>
                    <a:pt x="5536" y="7692"/>
                    <a:pt x="5457" y="7631"/>
                    <a:pt x="5423" y="7572"/>
                  </a:cubicBezTo>
                  <a:cubicBezTo>
                    <a:pt x="5388" y="7502"/>
                    <a:pt x="5398" y="7418"/>
                    <a:pt x="5451" y="7358"/>
                  </a:cubicBezTo>
                  <a:cubicBezTo>
                    <a:pt x="5512" y="7280"/>
                    <a:pt x="5631" y="7215"/>
                    <a:pt x="5776" y="7215"/>
                  </a:cubicBezTo>
                  <a:cubicBezTo>
                    <a:pt x="5821" y="7215"/>
                    <a:pt x="5868" y="7221"/>
                    <a:pt x="5917" y="7235"/>
                  </a:cubicBezTo>
                  <a:cubicBezTo>
                    <a:pt x="6071" y="7281"/>
                    <a:pt x="6255" y="7303"/>
                    <a:pt x="6457" y="7303"/>
                  </a:cubicBezTo>
                  <a:cubicBezTo>
                    <a:pt x="6722" y="7303"/>
                    <a:pt x="7017" y="7264"/>
                    <a:pt x="7310" y="7186"/>
                  </a:cubicBezTo>
                  <a:cubicBezTo>
                    <a:pt x="7450" y="7151"/>
                    <a:pt x="7485" y="7113"/>
                    <a:pt x="7492" y="7092"/>
                  </a:cubicBezTo>
                  <a:cubicBezTo>
                    <a:pt x="7506" y="7057"/>
                    <a:pt x="7471" y="6994"/>
                    <a:pt x="7439" y="6934"/>
                  </a:cubicBezTo>
                  <a:cubicBezTo>
                    <a:pt x="7394" y="6868"/>
                    <a:pt x="7366" y="6794"/>
                    <a:pt x="7359" y="6714"/>
                  </a:cubicBezTo>
                  <a:cubicBezTo>
                    <a:pt x="7359" y="6675"/>
                    <a:pt x="7376" y="6637"/>
                    <a:pt x="7404" y="6609"/>
                  </a:cubicBezTo>
                  <a:cubicBezTo>
                    <a:pt x="7461" y="6556"/>
                    <a:pt x="7561" y="6539"/>
                    <a:pt x="7706" y="6539"/>
                  </a:cubicBezTo>
                  <a:cubicBezTo>
                    <a:pt x="7801" y="6539"/>
                    <a:pt x="7917" y="6547"/>
                    <a:pt x="8052" y="6556"/>
                  </a:cubicBezTo>
                  <a:cubicBezTo>
                    <a:pt x="8182" y="6567"/>
                    <a:pt x="8322" y="6577"/>
                    <a:pt x="8444" y="6577"/>
                  </a:cubicBezTo>
                  <a:cubicBezTo>
                    <a:pt x="8843" y="6577"/>
                    <a:pt x="9449" y="5895"/>
                    <a:pt x="9470" y="5524"/>
                  </a:cubicBezTo>
                  <a:cubicBezTo>
                    <a:pt x="9473" y="5482"/>
                    <a:pt x="9459" y="5443"/>
                    <a:pt x="9431" y="5415"/>
                  </a:cubicBezTo>
                  <a:cubicBezTo>
                    <a:pt x="9313" y="5289"/>
                    <a:pt x="8963" y="5267"/>
                    <a:pt x="8637" y="5267"/>
                  </a:cubicBezTo>
                  <a:cubicBezTo>
                    <a:pt x="8528" y="5267"/>
                    <a:pt x="8422" y="5270"/>
                    <a:pt x="8329" y="5272"/>
                  </a:cubicBezTo>
                  <a:cubicBezTo>
                    <a:pt x="8241" y="5275"/>
                    <a:pt x="8154" y="5279"/>
                    <a:pt x="8080" y="5279"/>
                  </a:cubicBezTo>
                  <a:cubicBezTo>
                    <a:pt x="7965" y="5279"/>
                    <a:pt x="7905" y="5258"/>
                    <a:pt x="7880" y="5212"/>
                  </a:cubicBezTo>
                  <a:cubicBezTo>
                    <a:pt x="7863" y="5184"/>
                    <a:pt x="7866" y="5149"/>
                    <a:pt x="7884" y="5121"/>
                  </a:cubicBezTo>
                  <a:cubicBezTo>
                    <a:pt x="7964" y="4993"/>
                    <a:pt x="8541" y="4826"/>
                    <a:pt x="9155" y="4826"/>
                  </a:cubicBezTo>
                  <a:cubicBezTo>
                    <a:pt x="9210" y="4826"/>
                    <a:pt x="9267" y="4827"/>
                    <a:pt x="9323" y="4830"/>
                  </a:cubicBezTo>
                  <a:cubicBezTo>
                    <a:pt x="9372" y="4833"/>
                    <a:pt x="9419" y="4834"/>
                    <a:pt x="9462" y="4834"/>
                  </a:cubicBezTo>
                  <a:cubicBezTo>
                    <a:pt x="9659" y="4834"/>
                    <a:pt x="9787" y="4807"/>
                    <a:pt x="9844" y="4750"/>
                  </a:cubicBezTo>
                  <a:cubicBezTo>
                    <a:pt x="9886" y="4711"/>
                    <a:pt x="9890" y="4659"/>
                    <a:pt x="9886" y="4575"/>
                  </a:cubicBezTo>
                  <a:cubicBezTo>
                    <a:pt x="9883" y="4494"/>
                    <a:pt x="9879" y="4400"/>
                    <a:pt x="9956" y="4340"/>
                  </a:cubicBezTo>
                  <a:cubicBezTo>
                    <a:pt x="10003" y="4299"/>
                    <a:pt x="10061" y="4284"/>
                    <a:pt x="10126" y="4284"/>
                  </a:cubicBezTo>
                  <a:cubicBezTo>
                    <a:pt x="10213" y="4284"/>
                    <a:pt x="10313" y="4310"/>
                    <a:pt x="10422" y="4340"/>
                  </a:cubicBezTo>
                  <a:cubicBezTo>
                    <a:pt x="10560" y="4376"/>
                    <a:pt x="10712" y="4415"/>
                    <a:pt x="10871" y="4415"/>
                  </a:cubicBezTo>
                  <a:cubicBezTo>
                    <a:pt x="10930" y="4415"/>
                    <a:pt x="10991" y="4410"/>
                    <a:pt x="11052" y="4396"/>
                  </a:cubicBezTo>
                  <a:cubicBezTo>
                    <a:pt x="11259" y="4354"/>
                    <a:pt x="11269" y="4256"/>
                    <a:pt x="11290" y="4144"/>
                  </a:cubicBezTo>
                  <a:cubicBezTo>
                    <a:pt x="11304" y="4046"/>
                    <a:pt x="11325" y="3910"/>
                    <a:pt x="11525" y="3910"/>
                  </a:cubicBezTo>
                  <a:cubicBezTo>
                    <a:pt x="11672" y="3910"/>
                    <a:pt x="12008" y="3717"/>
                    <a:pt x="12516" y="3423"/>
                  </a:cubicBezTo>
                  <a:cubicBezTo>
                    <a:pt x="12719" y="3304"/>
                    <a:pt x="12950" y="3171"/>
                    <a:pt x="13216" y="3020"/>
                  </a:cubicBezTo>
                  <a:cubicBezTo>
                    <a:pt x="13720" y="2740"/>
                    <a:pt x="14165" y="2621"/>
                    <a:pt x="14494" y="2537"/>
                  </a:cubicBezTo>
                  <a:cubicBezTo>
                    <a:pt x="14788" y="2460"/>
                    <a:pt x="14984" y="2408"/>
                    <a:pt x="15001" y="2292"/>
                  </a:cubicBezTo>
                  <a:cubicBezTo>
                    <a:pt x="15005" y="2289"/>
                    <a:pt x="15001" y="2282"/>
                    <a:pt x="14998" y="2278"/>
                  </a:cubicBezTo>
                  <a:cubicBezTo>
                    <a:pt x="14961" y="2239"/>
                    <a:pt x="14842" y="2226"/>
                    <a:pt x="14691" y="2226"/>
                  </a:cubicBezTo>
                  <a:cubicBezTo>
                    <a:pt x="14506" y="2226"/>
                    <a:pt x="14275" y="2245"/>
                    <a:pt x="14094" y="2261"/>
                  </a:cubicBezTo>
                  <a:cubicBezTo>
                    <a:pt x="13892" y="2279"/>
                    <a:pt x="13733" y="2291"/>
                    <a:pt x="13615" y="2291"/>
                  </a:cubicBezTo>
                  <a:cubicBezTo>
                    <a:pt x="13527" y="2291"/>
                    <a:pt x="13462" y="2284"/>
                    <a:pt x="13419" y="2268"/>
                  </a:cubicBezTo>
                  <a:cubicBezTo>
                    <a:pt x="13366" y="2254"/>
                    <a:pt x="13335" y="2201"/>
                    <a:pt x="13349" y="2149"/>
                  </a:cubicBezTo>
                  <a:cubicBezTo>
                    <a:pt x="13400" y="1991"/>
                    <a:pt x="14228" y="1839"/>
                    <a:pt x="14606" y="1839"/>
                  </a:cubicBezTo>
                  <a:cubicBezTo>
                    <a:pt x="14665" y="1839"/>
                    <a:pt x="14713" y="1843"/>
                    <a:pt x="14746" y="1851"/>
                  </a:cubicBezTo>
                  <a:cubicBezTo>
                    <a:pt x="14801" y="1865"/>
                    <a:pt x="14861" y="1874"/>
                    <a:pt x="14930" y="1874"/>
                  </a:cubicBezTo>
                  <a:cubicBezTo>
                    <a:pt x="15190" y="1874"/>
                    <a:pt x="15583" y="1755"/>
                    <a:pt x="16374" y="1368"/>
                  </a:cubicBezTo>
                  <a:cubicBezTo>
                    <a:pt x="16948" y="1088"/>
                    <a:pt x="16941" y="979"/>
                    <a:pt x="16941" y="979"/>
                  </a:cubicBezTo>
                  <a:cubicBezTo>
                    <a:pt x="16931" y="961"/>
                    <a:pt x="16864" y="941"/>
                    <a:pt x="16754" y="941"/>
                  </a:cubicBezTo>
                  <a:cubicBezTo>
                    <a:pt x="16700" y="941"/>
                    <a:pt x="16634" y="946"/>
                    <a:pt x="16559" y="958"/>
                  </a:cubicBezTo>
                  <a:cubicBezTo>
                    <a:pt x="16483" y="972"/>
                    <a:pt x="16407" y="978"/>
                    <a:pt x="16331" y="978"/>
                  </a:cubicBezTo>
                  <a:cubicBezTo>
                    <a:pt x="16089" y="978"/>
                    <a:pt x="15862" y="912"/>
                    <a:pt x="15736" y="797"/>
                  </a:cubicBezTo>
                  <a:cubicBezTo>
                    <a:pt x="15663" y="738"/>
                    <a:pt x="15624" y="643"/>
                    <a:pt x="15631" y="549"/>
                  </a:cubicBezTo>
                  <a:cubicBezTo>
                    <a:pt x="15631" y="524"/>
                    <a:pt x="15628" y="517"/>
                    <a:pt x="15624" y="517"/>
                  </a:cubicBezTo>
                  <a:cubicBezTo>
                    <a:pt x="15605" y="496"/>
                    <a:pt x="15547" y="490"/>
                    <a:pt x="15484" y="490"/>
                  </a:cubicBezTo>
                  <a:cubicBezTo>
                    <a:pt x="15434" y="490"/>
                    <a:pt x="15380" y="493"/>
                    <a:pt x="15337" y="496"/>
                  </a:cubicBezTo>
                  <a:cubicBezTo>
                    <a:pt x="15291" y="499"/>
                    <a:pt x="15246" y="502"/>
                    <a:pt x="15205" y="502"/>
                  </a:cubicBezTo>
                  <a:cubicBezTo>
                    <a:pt x="15101" y="502"/>
                    <a:pt x="15020" y="483"/>
                    <a:pt x="15005" y="398"/>
                  </a:cubicBezTo>
                  <a:cubicBezTo>
                    <a:pt x="14989" y="384"/>
                    <a:pt x="14944" y="376"/>
                    <a:pt x="14875" y="376"/>
                  </a:cubicBezTo>
                  <a:cubicBezTo>
                    <a:pt x="14688" y="376"/>
                    <a:pt x="14323" y="438"/>
                    <a:pt x="13853" y="619"/>
                  </a:cubicBezTo>
                  <a:cubicBezTo>
                    <a:pt x="13717" y="671"/>
                    <a:pt x="13637" y="691"/>
                    <a:pt x="13586" y="691"/>
                  </a:cubicBezTo>
                  <a:cubicBezTo>
                    <a:pt x="13552" y="691"/>
                    <a:pt x="13530" y="682"/>
                    <a:pt x="13513" y="668"/>
                  </a:cubicBezTo>
                  <a:cubicBezTo>
                    <a:pt x="13489" y="647"/>
                    <a:pt x="13478" y="615"/>
                    <a:pt x="13482" y="584"/>
                  </a:cubicBezTo>
                  <a:cubicBezTo>
                    <a:pt x="13499" y="489"/>
                    <a:pt x="13695" y="335"/>
                    <a:pt x="13863" y="237"/>
                  </a:cubicBezTo>
                  <a:cubicBezTo>
                    <a:pt x="13769" y="234"/>
                    <a:pt x="13653" y="230"/>
                    <a:pt x="13545" y="227"/>
                  </a:cubicBezTo>
                  <a:cubicBezTo>
                    <a:pt x="12862" y="209"/>
                    <a:pt x="12281" y="185"/>
                    <a:pt x="12096" y="52"/>
                  </a:cubicBezTo>
                  <a:cubicBezTo>
                    <a:pt x="12057" y="25"/>
                    <a:pt x="12017" y="13"/>
                    <a:pt x="11974" y="13"/>
                  </a:cubicBezTo>
                  <a:cubicBezTo>
                    <a:pt x="11894" y="13"/>
                    <a:pt x="11802" y="54"/>
                    <a:pt x="11686" y="111"/>
                  </a:cubicBezTo>
                  <a:cubicBezTo>
                    <a:pt x="11580" y="163"/>
                    <a:pt x="11465" y="220"/>
                    <a:pt x="11350" y="220"/>
                  </a:cubicBezTo>
                  <a:cubicBezTo>
                    <a:pt x="11270" y="220"/>
                    <a:pt x="11191" y="193"/>
                    <a:pt x="11115" y="118"/>
                  </a:cubicBezTo>
                  <a:cubicBezTo>
                    <a:pt x="11033" y="34"/>
                    <a:pt x="10903" y="0"/>
                    <a:pt x="1077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29" name="Google Shape;5843;p79">
              <a:extLst>
                <a:ext uri="{56A1668F-B845-4FFE-AAF6-6AF49D4D99AA}">
                  <a16:creationId xmlns:a16="http://schemas.microsoft.com/office/drawing/2010/main" id="{83CF8DD8-9F3F-44CE-AE31-C6C92CB11487}"/>
                </a:ext>
              </a:extLst>
            </p:cNvPr>
            <p:cNvSpPr/>
            <p:nvPr/>
          </p:nvSpPr>
          <p:spPr>
            <a:xfrm rot="0">
              <a:off x="1448150" y="1504498"/>
              <a:ext cx="5567" cy="6476"/>
            </a:xfrm>
            <a:custGeom>
              <a:avLst/>
              <a:gdLst/>
              <a:ahLst/>
              <a:cxnLst/>
              <a:rect b="b" l="0" r="r" t="0"/>
              <a:pathLst>
                <a:path h="477" w="410">
                  <a:moveTo>
                    <a:pt x="252" y="0"/>
                  </a:moveTo>
                  <a:cubicBezTo>
                    <a:pt x="165" y="0"/>
                    <a:pt x="81" y="49"/>
                    <a:pt x="42" y="130"/>
                  </a:cubicBezTo>
                  <a:cubicBezTo>
                    <a:pt x="0" y="228"/>
                    <a:pt x="7" y="340"/>
                    <a:pt x="67" y="427"/>
                  </a:cubicBezTo>
                  <a:cubicBezTo>
                    <a:pt x="86" y="459"/>
                    <a:pt x="120" y="477"/>
                    <a:pt x="158" y="477"/>
                  </a:cubicBezTo>
                  <a:cubicBezTo>
                    <a:pt x="161" y="477"/>
                    <a:pt x="165" y="477"/>
                    <a:pt x="168" y="476"/>
                  </a:cubicBezTo>
                  <a:cubicBezTo>
                    <a:pt x="235" y="466"/>
                    <a:pt x="410" y="231"/>
                    <a:pt x="396" y="84"/>
                  </a:cubicBezTo>
                  <a:cubicBezTo>
                    <a:pt x="396" y="56"/>
                    <a:pt x="389" y="0"/>
                    <a:pt x="27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30" name="Google Shape;5844;p79">
              <a:extLst>
                <a:ext uri="{57D61B29-1CBA-4AD7-B783-1D1CC8F58ECF}">
                  <a16:creationId xmlns:a16="http://schemas.microsoft.com/office/drawing/2010/main" id="{1F95AFA1-A2DD-461A-AEF1-BAF2C32D2614}"/>
                </a:ext>
              </a:extLst>
            </p:cNvPr>
            <p:cNvSpPr/>
            <p:nvPr/>
          </p:nvSpPr>
          <p:spPr>
            <a:xfrm rot="0">
              <a:off x="1420818" y="1496650"/>
              <a:ext cx="12410" cy="7807"/>
            </a:xfrm>
            <a:custGeom>
              <a:avLst/>
              <a:gdLst/>
              <a:ahLst/>
              <a:cxnLst/>
              <a:rect b="b" l="0" r="r" t="0"/>
              <a:pathLst>
                <a:path h="575" w="914">
                  <a:moveTo>
                    <a:pt x="875" y="0"/>
                  </a:moveTo>
                  <a:cubicBezTo>
                    <a:pt x="697" y="4"/>
                    <a:pt x="165" y="186"/>
                    <a:pt x="39" y="393"/>
                  </a:cubicBezTo>
                  <a:cubicBezTo>
                    <a:pt x="18" y="428"/>
                    <a:pt x="0" y="473"/>
                    <a:pt x="91" y="533"/>
                  </a:cubicBezTo>
                  <a:cubicBezTo>
                    <a:pt x="140" y="563"/>
                    <a:pt x="192" y="575"/>
                    <a:pt x="244" y="575"/>
                  </a:cubicBezTo>
                  <a:cubicBezTo>
                    <a:pt x="373" y="575"/>
                    <a:pt x="500" y="500"/>
                    <a:pt x="578" y="445"/>
                  </a:cubicBezTo>
                  <a:cubicBezTo>
                    <a:pt x="791" y="291"/>
                    <a:pt x="914" y="81"/>
                    <a:pt x="914" y="8"/>
                  </a:cubicBezTo>
                  <a:cubicBezTo>
                    <a:pt x="900" y="0"/>
                    <a:pt x="886" y="0"/>
                    <a:pt x="87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31" name="Google Shape;5845;p79">
              <a:extLst>
                <a:ext uri="{F78F30BA-A9E8-4601-910D-5E88A2D73F29}">
                  <a16:creationId xmlns:a16="http://schemas.microsoft.com/office/drawing/2010/main" id="{13CEEAFF-F06A-4A5C-9353-F2848CD27FCF}"/>
                </a:ext>
              </a:extLst>
            </p:cNvPr>
            <p:cNvSpPr/>
            <p:nvPr/>
          </p:nvSpPr>
          <p:spPr>
            <a:xfrm rot="0">
              <a:off x="1395483" y="1461851"/>
              <a:ext cx="49110" cy="30698"/>
            </a:xfrm>
            <a:custGeom>
              <a:avLst/>
              <a:gdLst/>
              <a:ahLst/>
              <a:cxnLst/>
              <a:rect b="b" l="0" r="r" t="0"/>
              <a:pathLst>
                <a:path h="2261" w="3617">
                  <a:moveTo>
                    <a:pt x="1029" y="1"/>
                  </a:moveTo>
                  <a:cubicBezTo>
                    <a:pt x="900" y="1"/>
                    <a:pt x="641" y="169"/>
                    <a:pt x="627" y="438"/>
                  </a:cubicBezTo>
                  <a:cubicBezTo>
                    <a:pt x="623" y="575"/>
                    <a:pt x="581" y="712"/>
                    <a:pt x="504" y="827"/>
                  </a:cubicBezTo>
                  <a:cubicBezTo>
                    <a:pt x="452" y="915"/>
                    <a:pt x="417" y="967"/>
                    <a:pt x="476" y="1167"/>
                  </a:cubicBezTo>
                  <a:cubicBezTo>
                    <a:pt x="560" y="1450"/>
                    <a:pt x="340" y="1608"/>
                    <a:pt x="175" y="1720"/>
                  </a:cubicBezTo>
                  <a:cubicBezTo>
                    <a:pt x="70" y="1797"/>
                    <a:pt x="0" y="1849"/>
                    <a:pt x="18" y="1891"/>
                  </a:cubicBezTo>
                  <a:cubicBezTo>
                    <a:pt x="26" y="1923"/>
                    <a:pt x="43" y="1939"/>
                    <a:pt x="83" y="1939"/>
                  </a:cubicBezTo>
                  <a:cubicBezTo>
                    <a:pt x="123" y="1939"/>
                    <a:pt x="186" y="1923"/>
                    <a:pt x="287" y="1891"/>
                  </a:cubicBezTo>
                  <a:cubicBezTo>
                    <a:pt x="399" y="1853"/>
                    <a:pt x="515" y="1828"/>
                    <a:pt x="634" y="1825"/>
                  </a:cubicBezTo>
                  <a:cubicBezTo>
                    <a:pt x="641" y="1824"/>
                    <a:pt x="647" y="1823"/>
                    <a:pt x="654" y="1823"/>
                  </a:cubicBezTo>
                  <a:cubicBezTo>
                    <a:pt x="700" y="1823"/>
                    <a:pt x="747" y="1844"/>
                    <a:pt x="781" y="1877"/>
                  </a:cubicBezTo>
                  <a:cubicBezTo>
                    <a:pt x="830" y="1933"/>
                    <a:pt x="823" y="2014"/>
                    <a:pt x="816" y="2084"/>
                  </a:cubicBezTo>
                  <a:cubicBezTo>
                    <a:pt x="812" y="2140"/>
                    <a:pt x="805" y="2196"/>
                    <a:pt x="830" y="2224"/>
                  </a:cubicBezTo>
                  <a:cubicBezTo>
                    <a:pt x="858" y="2248"/>
                    <a:pt x="893" y="2259"/>
                    <a:pt x="931" y="2259"/>
                  </a:cubicBezTo>
                  <a:cubicBezTo>
                    <a:pt x="941" y="2260"/>
                    <a:pt x="951" y="2260"/>
                    <a:pt x="961" y="2260"/>
                  </a:cubicBezTo>
                  <a:cubicBezTo>
                    <a:pt x="1229" y="2260"/>
                    <a:pt x="1681" y="1958"/>
                    <a:pt x="1789" y="1783"/>
                  </a:cubicBezTo>
                  <a:cubicBezTo>
                    <a:pt x="1852" y="1678"/>
                    <a:pt x="1954" y="1604"/>
                    <a:pt x="2069" y="1580"/>
                  </a:cubicBezTo>
                  <a:cubicBezTo>
                    <a:pt x="2097" y="1574"/>
                    <a:pt x="2126" y="1571"/>
                    <a:pt x="2155" y="1571"/>
                  </a:cubicBezTo>
                  <a:cubicBezTo>
                    <a:pt x="2287" y="1571"/>
                    <a:pt x="2433" y="1628"/>
                    <a:pt x="2587" y="1737"/>
                  </a:cubicBezTo>
                  <a:cubicBezTo>
                    <a:pt x="2758" y="1858"/>
                    <a:pt x="3032" y="1920"/>
                    <a:pt x="3254" y="1920"/>
                  </a:cubicBezTo>
                  <a:cubicBezTo>
                    <a:pt x="3355" y="1920"/>
                    <a:pt x="3446" y="1907"/>
                    <a:pt x="3512" y="1881"/>
                  </a:cubicBezTo>
                  <a:cubicBezTo>
                    <a:pt x="3547" y="1867"/>
                    <a:pt x="3592" y="1842"/>
                    <a:pt x="3603" y="1804"/>
                  </a:cubicBezTo>
                  <a:cubicBezTo>
                    <a:pt x="3617" y="1734"/>
                    <a:pt x="3421" y="1650"/>
                    <a:pt x="3277" y="1587"/>
                  </a:cubicBezTo>
                  <a:cubicBezTo>
                    <a:pt x="3053" y="1489"/>
                    <a:pt x="2818" y="1384"/>
                    <a:pt x="2850" y="1198"/>
                  </a:cubicBezTo>
                  <a:cubicBezTo>
                    <a:pt x="2874" y="1058"/>
                    <a:pt x="2423" y="883"/>
                    <a:pt x="2150" y="778"/>
                  </a:cubicBezTo>
                  <a:cubicBezTo>
                    <a:pt x="2038" y="736"/>
                    <a:pt x="1926" y="691"/>
                    <a:pt x="1817" y="638"/>
                  </a:cubicBezTo>
                  <a:cubicBezTo>
                    <a:pt x="1744" y="600"/>
                    <a:pt x="1674" y="568"/>
                    <a:pt x="1597" y="537"/>
                  </a:cubicBezTo>
                  <a:cubicBezTo>
                    <a:pt x="1366" y="442"/>
                    <a:pt x="1103" y="330"/>
                    <a:pt x="1103" y="71"/>
                  </a:cubicBezTo>
                  <a:cubicBezTo>
                    <a:pt x="1103" y="32"/>
                    <a:pt x="1089" y="4"/>
                    <a:pt x="103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32" name="Google Shape;5846;p79">
              <a:extLst>
                <a:ext uri="{FAD14ECF-4E58-4E8E-8335-252D245C2C60}">
                  <a16:creationId xmlns:a16="http://schemas.microsoft.com/office/drawing/2010/main" id="{DF87ECAF-9C9A-4867-B726-A5870ECA7370}"/>
                </a:ext>
              </a:extLst>
            </p:cNvPr>
            <p:cNvSpPr/>
            <p:nvPr/>
          </p:nvSpPr>
          <p:spPr>
            <a:xfrm rot="0">
              <a:off x="1373894" y="1355132"/>
              <a:ext cx="215339" cy="153181"/>
            </a:xfrm>
            <a:custGeom>
              <a:avLst/>
              <a:gdLst/>
              <a:ahLst/>
              <a:cxnLst/>
              <a:rect b="b" l="0" r="r" t="0"/>
              <a:pathLst>
                <a:path h="11282" w="15860">
                  <a:moveTo>
                    <a:pt x="2393" y="1"/>
                  </a:moveTo>
                  <a:cubicBezTo>
                    <a:pt x="1949" y="1"/>
                    <a:pt x="1184" y="158"/>
                    <a:pt x="673" y="625"/>
                  </a:cubicBezTo>
                  <a:cubicBezTo>
                    <a:pt x="172" y="1080"/>
                    <a:pt x="1" y="1727"/>
                    <a:pt x="183" y="2452"/>
                  </a:cubicBezTo>
                  <a:cubicBezTo>
                    <a:pt x="200" y="2519"/>
                    <a:pt x="494" y="2536"/>
                    <a:pt x="687" y="2547"/>
                  </a:cubicBezTo>
                  <a:cubicBezTo>
                    <a:pt x="890" y="2557"/>
                    <a:pt x="1121" y="2571"/>
                    <a:pt x="1300" y="2624"/>
                  </a:cubicBezTo>
                  <a:cubicBezTo>
                    <a:pt x="1552" y="2697"/>
                    <a:pt x="1587" y="2795"/>
                    <a:pt x="1569" y="2862"/>
                  </a:cubicBezTo>
                  <a:cubicBezTo>
                    <a:pt x="1550" y="2961"/>
                    <a:pt x="1415" y="3004"/>
                    <a:pt x="1269" y="3004"/>
                  </a:cubicBezTo>
                  <a:cubicBezTo>
                    <a:pt x="1229" y="3004"/>
                    <a:pt x="1188" y="3001"/>
                    <a:pt x="1149" y="2995"/>
                  </a:cubicBezTo>
                  <a:lnTo>
                    <a:pt x="1093" y="2988"/>
                  </a:lnTo>
                  <a:cubicBezTo>
                    <a:pt x="956" y="2965"/>
                    <a:pt x="745" y="2933"/>
                    <a:pt x="590" y="2933"/>
                  </a:cubicBezTo>
                  <a:cubicBezTo>
                    <a:pt x="504" y="2933"/>
                    <a:pt x="436" y="2943"/>
                    <a:pt x="407" y="2970"/>
                  </a:cubicBezTo>
                  <a:cubicBezTo>
                    <a:pt x="400" y="2977"/>
                    <a:pt x="400" y="2988"/>
                    <a:pt x="400" y="2995"/>
                  </a:cubicBezTo>
                  <a:cubicBezTo>
                    <a:pt x="407" y="3044"/>
                    <a:pt x="480" y="3142"/>
                    <a:pt x="634" y="3250"/>
                  </a:cubicBezTo>
                  <a:cubicBezTo>
                    <a:pt x="813" y="3372"/>
                    <a:pt x="1074" y="3486"/>
                    <a:pt x="1281" y="3486"/>
                  </a:cubicBezTo>
                  <a:cubicBezTo>
                    <a:pt x="1318" y="3486"/>
                    <a:pt x="1354" y="3482"/>
                    <a:pt x="1387" y="3474"/>
                  </a:cubicBezTo>
                  <a:cubicBezTo>
                    <a:pt x="1543" y="3435"/>
                    <a:pt x="1644" y="3410"/>
                    <a:pt x="1720" y="3410"/>
                  </a:cubicBezTo>
                  <a:cubicBezTo>
                    <a:pt x="1838" y="3410"/>
                    <a:pt x="1897" y="3469"/>
                    <a:pt x="2014" y="3618"/>
                  </a:cubicBezTo>
                  <a:cubicBezTo>
                    <a:pt x="2119" y="3754"/>
                    <a:pt x="2392" y="3754"/>
                    <a:pt x="2714" y="3754"/>
                  </a:cubicBezTo>
                  <a:cubicBezTo>
                    <a:pt x="2826" y="3754"/>
                    <a:pt x="2942" y="3754"/>
                    <a:pt x="3057" y="3761"/>
                  </a:cubicBezTo>
                  <a:cubicBezTo>
                    <a:pt x="3358" y="3779"/>
                    <a:pt x="3680" y="3852"/>
                    <a:pt x="3939" y="3912"/>
                  </a:cubicBezTo>
                  <a:cubicBezTo>
                    <a:pt x="4079" y="3943"/>
                    <a:pt x="4198" y="3971"/>
                    <a:pt x="4275" y="3982"/>
                  </a:cubicBezTo>
                  <a:cubicBezTo>
                    <a:pt x="4289" y="3983"/>
                    <a:pt x="4303" y="3984"/>
                    <a:pt x="4317" y="3984"/>
                  </a:cubicBezTo>
                  <a:cubicBezTo>
                    <a:pt x="4504" y="3984"/>
                    <a:pt x="4717" y="3860"/>
                    <a:pt x="4769" y="3768"/>
                  </a:cubicBezTo>
                  <a:cubicBezTo>
                    <a:pt x="4792" y="3728"/>
                    <a:pt x="4837" y="3710"/>
                    <a:pt x="4915" y="3710"/>
                  </a:cubicBezTo>
                  <a:cubicBezTo>
                    <a:pt x="5027" y="3710"/>
                    <a:pt x="5204" y="3747"/>
                    <a:pt x="5480" y="3810"/>
                  </a:cubicBezTo>
                  <a:cubicBezTo>
                    <a:pt x="5683" y="3856"/>
                    <a:pt x="5910" y="3910"/>
                    <a:pt x="6029" y="3910"/>
                  </a:cubicBezTo>
                  <a:cubicBezTo>
                    <a:pt x="6039" y="3910"/>
                    <a:pt x="6049" y="3909"/>
                    <a:pt x="6057" y="3908"/>
                  </a:cubicBezTo>
                  <a:cubicBezTo>
                    <a:pt x="6106" y="3901"/>
                    <a:pt x="6134" y="3887"/>
                    <a:pt x="6134" y="3877"/>
                  </a:cubicBezTo>
                  <a:cubicBezTo>
                    <a:pt x="6141" y="3838"/>
                    <a:pt x="6064" y="3737"/>
                    <a:pt x="5963" y="3695"/>
                  </a:cubicBezTo>
                  <a:cubicBezTo>
                    <a:pt x="5889" y="3660"/>
                    <a:pt x="5837" y="3586"/>
                    <a:pt x="5833" y="3506"/>
                  </a:cubicBezTo>
                  <a:cubicBezTo>
                    <a:pt x="5823" y="3425"/>
                    <a:pt x="5858" y="3348"/>
                    <a:pt x="5921" y="3303"/>
                  </a:cubicBezTo>
                  <a:cubicBezTo>
                    <a:pt x="5943" y="3289"/>
                    <a:pt x="5975" y="3273"/>
                    <a:pt x="6020" y="3273"/>
                  </a:cubicBezTo>
                  <a:cubicBezTo>
                    <a:pt x="6055" y="3273"/>
                    <a:pt x="6096" y="3282"/>
                    <a:pt x="6145" y="3310"/>
                  </a:cubicBezTo>
                  <a:cubicBezTo>
                    <a:pt x="6211" y="3345"/>
                    <a:pt x="6281" y="3376"/>
                    <a:pt x="6351" y="3404"/>
                  </a:cubicBezTo>
                  <a:cubicBezTo>
                    <a:pt x="6558" y="3488"/>
                    <a:pt x="6768" y="3576"/>
                    <a:pt x="6831" y="3758"/>
                  </a:cubicBezTo>
                  <a:cubicBezTo>
                    <a:pt x="6848" y="3817"/>
                    <a:pt x="6887" y="3835"/>
                    <a:pt x="6950" y="3856"/>
                  </a:cubicBezTo>
                  <a:cubicBezTo>
                    <a:pt x="7013" y="3880"/>
                    <a:pt x="7104" y="3912"/>
                    <a:pt x="7125" y="4034"/>
                  </a:cubicBezTo>
                  <a:cubicBezTo>
                    <a:pt x="7136" y="4083"/>
                    <a:pt x="7353" y="4185"/>
                    <a:pt x="7479" y="4245"/>
                  </a:cubicBezTo>
                  <a:cubicBezTo>
                    <a:pt x="7720" y="4360"/>
                    <a:pt x="7934" y="4458"/>
                    <a:pt x="7948" y="4595"/>
                  </a:cubicBezTo>
                  <a:cubicBezTo>
                    <a:pt x="7965" y="4731"/>
                    <a:pt x="7780" y="4815"/>
                    <a:pt x="7598" y="4892"/>
                  </a:cubicBezTo>
                  <a:cubicBezTo>
                    <a:pt x="7528" y="4920"/>
                    <a:pt x="7405" y="4973"/>
                    <a:pt x="7381" y="5004"/>
                  </a:cubicBezTo>
                  <a:cubicBezTo>
                    <a:pt x="7384" y="5008"/>
                    <a:pt x="7388" y="5011"/>
                    <a:pt x="7391" y="5011"/>
                  </a:cubicBezTo>
                  <a:cubicBezTo>
                    <a:pt x="7417" y="5032"/>
                    <a:pt x="7446" y="5041"/>
                    <a:pt x="7479" y="5041"/>
                  </a:cubicBezTo>
                  <a:cubicBezTo>
                    <a:pt x="7559" y="5041"/>
                    <a:pt x="7663" y="4987"/>
                    <a:pt x="7797" y="4913"/>
                  </a:cubicBezTo>
                  <a:cubicBezTo>
                    <a:pt x="7927" y="4843"/>
                    <a:pt x="8060" y="4766"/>
                    <a:pt x="8193" y="4756"/>
                  </a:cubicBezTo>
                  <a:cubicBezTo>
                    <a:pt x="8199" y="4755"/>
                    <a:pt x="8206" y="4755"/>
                    <a:pt x="8212" y="4755"/>
                  </a:cubicBezTo>
                  <a:cubicBezTo>
                    <a:pt x="8395" y="4755"/>
                    <a:pt x="8479" y="4950"/>
                    <a:pt x="8546" y="5106"/>
                  </a:cubicBezTo>
                  <a:cubicBezTo>
                    <a:pt x="8581" y="5186"/>
                    <a:pt x="8623" y="5284"/>
                    <a:pt x="8658" y="5298"/>
                  </a:cubicBezTo>
                  <a:cubicBezTo>
                    <a:pt x="8660" y="5298"/>
                    <a:pt x="8663" y="5299"/>
                    <a:pt x="8666" y="5299"/>
                  </a:cubicBezTo>
                  <a:cubicBezTo>
                    <a:pt x="8670" y="5299"/>
                    <a:pt x="8674" y="5298"/>
                    <a:pt x="8679" y="5295"/>
                  </a:cubicBezTo>
                  <a:cubicBezTo>
                    <a:pt x="8743" y="5266"/>
                    <a:pt x="8804" y="5253"/>
                    <a:pt x="8863" y="5253"/>
                  </a:cubicBezTo>
                  <a:cubicBezTo>
                    <a:pt x="9137" y="5253"/>
                    <a:pt x="9361" y="5535"/>
                    <a:pt x="9586" y="5851"/>
                  </a:cubicBezTo>
                  <a:cubicBezTo>
                    <a:pt x="9810" y="6170"/>
                    <a:pt x="9705" y="6471"/>
                    <a:pt x="9635" y="6671"/>
                  </a:cubicBezTo>
                  <a:cubicBezTo>
                    <a:pt x="9614" y="6720"/>
                    <a:pt x="9604" y="6772"/>
                    <a:pt x="9597" y="6825"/>
                  </a:cubicBezTo>
                  <a:cubicBezTo>
                    <a:pt x="9610" y="6844"/>
                    <a:pt x="9674" y="6856"/>
                    <a:pt x="9764" y="6856"/>
                  </a:cubicBezTo>
                  <a:cubicBezTo>
                    <a:pt x="9932" y="6856"/>
                    <a:pt x="10193" y="6815"/>
                    <a:pt x="10398" y="6706"/>
                  </a:cubicBezTo>
                  <a:cubicBezTo>
                    <a:pt x="10467" y="6669"/>
                    <a:pt x="10533" y="6653"/>
                    <a:pt x="10598" y="6653"/>
                  </a:cubicBezTo>
                  <a:cubicBezTo>
                    <a:pt x="10829" y="6653"/>
                    <a:pt x="11036" y="6854"/>
                    <a:pt x="11211" y="7021"/>
                  </a:cubicBezTo>
                  <a:cubicBezTo>
                    <a:pt x="11249" y="7059"/>
                    <a:pt x="11288" y="7094"/>
                    <a:pt x="11323" y="7126"/>
                  </a:cubicBezTo>
                  <a:cubicBezTo>
                    <a:pt x="11393" y="7182"/>
                    <a:pt x="11400" y="7283"/>
                    <a:pt x="11340" y="7350"/>
                  </a:cubicBezTo>
                  <a:cubicBezTo>
                    <a:pt x="11219" y="7506"/>
                    <a:pt x="10774" y="7682"/>
                    <a:pt x="10551" y="7682"/>
                  </a:cubicBezTo>
                  <a:cubicBezTo>
                    <a:pt x="10508" y="7682"/>
                    <a:pt x="10474" y="7675"/>
                    <a:pt x="10451" y="7661"/>
                  </a:cubicBezTo>
                  <a:cubicBezTo>
                    <a:pt x="10409" y="7637"/>
                    <a:pt x="10395" y="7577"/>
                    <a:pt x="10419" y="7535"/>
                  </a:cubicBezTo>
                  <a:cubicBezTo>
                    <a:pt x="10426" y="7521"/>
                    <a:pt x="10416" y="7476"/>
                    <a:pt x="10353" y="7409"/>
                  </a:cubicBezTo>
                  <a:cubicBezTo>
                    <a:pt x="10216" y="7256"/>
                    <a:pt x="9862" y="7052"/>
                    <a:pt x="9476" y="7052"/>
                  </a:cubicBezTo>
                  <a:cubicBezTo>
                    <a:pt x="9359" y="7052"/>
                    <a:pt x="9239" y="7070"/>
                    <a:pt x="9121" y="7115"/>
                  </a:cubicBezTo>
                  <a:cubicBezTo>
                    <a:pt x="8938" y="7185"/>
                    <a:pt x="8830" y="7266"/>
                    <a:pt x="8798" y="7360"/>
                  </a:cubicBezTo>
                  <a:cubicBezTo>
                    <a:pt x="8753" y="7483"/>
                    <a:pt x="8840" y="7630"/>
                    <a:pt x="8914" y="7759"/>
                  </a:cubicBezTo>
                  <a:cubicBezTo>
                    <a:pt x="8956" y="7822"/>
                    <a:pt x="8988" y="7889"/>
                    <a:pt x="9012" y="7955"/>
                  </a:cubicBezTo>
                  <a:cubicBezTo>
                    <a:pt x="9033" y="8036"/>
                    <a:pt x="9005" y="8123"/>
                    <a:pt x="8942" y="8176"/>
                  </a:cubicBezTo>
                  <a:cubicBezTo>
                    <a:pt x="8807" y="8304"/>
                    <a:pt x="8523" y="8392"/>
                    <a:pt x="8201" y="8392"/>
                  </a:cubicBezTo>
                  <a:cubicBezTo>
                    <a:pt x="8021" y="8392"/>
                    <a:pt x="7829" y="8365"/>
                    <a:pt x="7643" y="8302"/>
                  </a:cubicBezTo>
                  <a:cubicBezTo>
                    <a:pt x="7499" y="8254"/>
                    <a:pt x="7403" y="8236"/>
                    <a:pt x="7336" y="8236"/>
                  </a:cubicBezTo>
                  <a:cubicBezTo>
                    <a:pt x="7229" y="8236"/>
                    <a:pt x="7196" y="8281"/>
                    <a:pt x="7164" y="8326"/>
                  </a:cubicBezTo>
                  <a:cubicBezTo>
                    <a:pt x="7115" y="8404"/>
                    <a:pt x="7031" y="8453"/>
                    <a:pt x="6940" y="8453"/>
                  </a:cubicBezTo>
                  <a:cubicBezTo>
                    <a:pt x="6824" y="8453"/>
                    <a:pt x="6691" y="8554"/>
                    <a:pt x="6631" y="8691"/>
                  </a:cubicBezTo>
                  <a:cubicBezTo>
                    <a:pt x="6575" y="8799"/>
                    <a:pt x="6593" y="8932"/>
                    <a:pt x="6673" y="9020"/>
                  </a:cubicBezTo>
                  <a:cubicBezTo>
                    <a:pt x="6746" y="9100"/>
                    <a:pt x="6857" y="9125"/>
                    <a:pt x="6988" y="9125"/>
                  </a:cubicBezTo>
                  <a:cubicBezTo>
                    <a:pt x="7098" y="9125"/>
                    <a:pt x="7222" y="9107"/>
                    <a:pt x="7349" y="9090"/>
                  </a:cubicBezTo>
                  <a:cubicBezTo>
                    <a:pt x="7484" y="9061"/>
                    <a:pt x="7621" y="9047"/>
                    <a:pt x="7758" y="9047"/>
                  </a:cubicBezTo>
                  <a:cubicBezTo>
                    <a:pt x="7891" y="9047"/>
                    <a:pt x="8023" y="9060"/>
                    <a:pt x="8154" y="9086"/>
                  </a:cubicBezTo>
                  <a:cubicBezTo>
                    <a:pt x="8186" y="9094"/>
                    <a:pt x="8215" y="9098"/>
                    <a:pt x="8246" y="9098"/>
                  </a:cubicBezTo>
                  <a:cubicBezTo>
                    <a:pt x="8256" y="9098"/>
                    <a:pt x="8266" y="9098"/>
                    <a:pt x="8277" y="9097"/>
                  </a:cubicBezTo>
                  <a:cubicBezTo>
                    <a:pt x="8277" y="9097"/>
                    <a:pt x="8291" y="9090"/>
                    <a:pt x="8308" y="9002"/>
                  </a:cubicBezTo>
                  <a:cubicBezTo>
                    <a:pt x="8319" y="8943"/>
                    <a:pt x="8354" y="8890"/>
                    <a:pt x="8403" y="8859"/>
                  </a:cubicBezTo>
                  <a:cubicBezTo>
                    <a:pt x="8467" y="8823"/>
                    <a:pt x="8540" y="8806"/>
                    <a:pt x="8614" y="8806"/>
                  </a:cubicBezTo>
                  <a:cubicBezTo>
                    <a:pt x="8620" y="8806"/>
                    <a:pt x="8627" y="8806"/>
                    <a:pt x="8634" y="8806"/>
                  </a:cubicBezTo>
                  <a:cubicBezTo>
                    <a:pt x="8791" y="8806"/>
                    <a:pt x="8984" y="8852"/>
                    <a:pt x="9159" y="8894"/>
                  </a:cubicBezTo>
                  <a:lnTo>
                    <a:pt x="9208" y="8904"/>
                  </a:lnTo>
                  <a:cubicBezTo>
                    <a:pt x="9383" y="8946"/>
                    <a:pt x="9460" y="9079"/>
                    <a:pt x="9523" y="9202"/>
                  </a:cubicBezTo>
                  <a:cubicBezTo>
                    <a:pt x="9597" y="9328"/>
                    <a:pt x="9656" y="9440"/>
                    <a:pt x="9831" y="9464"/>
                  </a:cubicBezTo>
                  <a:cubicBezTo>
                    <a:pt x="10104" y="9496"/>
                    <a:pt x="10104" y="9692"/>
                    <a:pt x="10101" y="9846"/>
                  </a:cubicBezTo>
                  <a:cubicBezTo>
                    <a:pt x="10101" y="9965"/>
                    <a:pt x="10097" y="10087"/>
                    <a:pt x="10188" y="10189"/>
                  </a:cubicBezTo>
                  <a:cubicBezTo>
                    <a:pt x="10290" y="10301"/>
                    <a:pt x="10535" y="10332"/>
                    <a:pt x="10769" y="10364"/>
                  </a:cubicBezTo>
                  <a:cubicBezTo>
                    <a:pt x="11046" y="10399"/>
                    <a:pt x="11333" y="10434"/>
                    <a:pt x="11494" y="10599"/>
                  </a:cubicBezTo>
                  <a:cubicBezTo>
                    <a:pt x="11724" y="10829"/>
                    <a:pt x="12636" y="11282"/>
                    <a:pt x="13004" y="11282"/>
                  </a:cubicBezTo>
                  <a:cubicBezTo>
                    <a:pt x="13011" y="11282"/>
                    <a:pt x="13017" y="11282"/>
                    <a:pt x="13024" y="11281"/>
                  </a:cubicBezTo>
                  <a:cubicBezTo>
                    <a:pt x="13048" y="11281"/>
                    <a:pt x="13076" y="11274"/>
                    <a:pt x="13097" y="11260"/>
                  </a:cubicBezTo>
                  <a:cubicBezTo>
                    <a:pt x="13104" y="11246"/>
                    <a:pt x="13104" y="11222"/>
                    <a:pt x="13090" y="11187"/>
                  </a:cubicBezTo>
                  <a:cubicBezTo>
                    <a:pt x="12971" y="10819"/>
                    <a:pt x="11977" y="9982"/>
                    <a:pt x="11701" y="9909"/>
                  </a:cubicBezTo>
                  <a:cubicBezTo>
                    <a:pt x="11631" y="9891"/>
                    <a:pt x="11561" y="9863"/>
                    <a:pt x="11554" y="9800"/>
                  </a:cubicBezTo>
                  <a:cubicBezTo>
                    <a:pt x="11550" y="9765"/>
                    <a:pt x="11568" y="9730"/>
                    <a:pt x="11603" y="9713"/>
                  </a:cubicBezTo>
                  <a:cubicBezTo>
                    <a:pt x="11639" y="9692"/>
                    <a:pt x="11712" y="9680"/>
                    <a:pt x="11806" y="9680"/>
                  </a:cubicBezTo>
                  <a:cubicBezTo>
                    <a:pt x="12019" y="9680"/>
                    <a:pt x="12338" y="9745"/>
                    <a:pt x="12583" y="9937"/>
                  </a:cubicBezTo>
                  <a:cubicBezTo>
                    <a:pt x="12855" y="10155"/>
                    <a:pt x="13182" y="10282"/>
                    <a:pt x="13456" y="10282"/>
                  </a:cubicBezTo>
                  <a:cubicBezTo>
                    <a:pt x="13489" y="10282"/>
                    <a:pt x="13521" y="10280"/>
                    <a:pt x="13553" y="10276"/>
                  </a:cubicBezTo>
                  <a:cubicBezTo>
                    <a:pt x="13717" y="10259"/>
                    <a:pt x="13868" y="10175"/>
                    <a:pt x="13969" y="10045"/>
                  </a:cubicBezTo>
                  <a:cubicBezTo>
                    <a:pt x="14050" y="9940"/>
                    <a:pt x="14060" y="9888"/>
                    <a:pt x="14053" y="9860"/>
                  </a:cubicBezTo>
                  <a:cubicBezTo>
                    <a:pt x="14046" y="9818"/>
                    <a:pt x="13983" y="9786"/>
                    <a:pt x="13913" y="9755"/>
                  </a:cubicBezTo>
                  <a:cubicBezTo>
                    <a:pt x="13808" y="9702"/>
                    <a:pt x="13665" y="9629"/>
                    <a:pt x="13665" y="9457"/>
                  </a:cubicBezTo>
                  <a:cubicBezTo>
                    <a:pt x="13665" y="9177"/>
                    <a:pt x="13472" y="8771"/>
                    <a:pt x="13171" y="8771"/>
                  </a:cubicBezTo>
                  <a:cubicBezTo>
                    <a:pt x="12859" y="8771"/>
                    <a:pt x="12205" y="8295"/>
                    <a:pt x="12145" y="8022"/>
                  </a:cubicBezTo>
                  <a:cubicBezTo>
                    <a:pt x="12124" y="7938"/>
                    <a:pt x="12166" y="7850"/>
                    <a:pt x="12247" y="7819"/>
                  </a:cubicBezTo>
                  <a:cubicBezTo>
                    <a:pt x="12355" y="7770"/>
                    <a:pt x="12345" y="7738"/>
                    <a:pt x="12310" y="7637"/>
                  </a:cubicBezTo>
                  <a:cubicBezTo>
                    <a:pt x="12275" y="7532"/>
                    <a:pt x="12226" y="7388"/>
                    <a:pt x="12373" y="7231"/>
                  </a:cubicBezTo>
                  <a:cubicBezTo>
                    <a:pt x="12438" y="7158"/>
                    <a:pt x="12504" y="7131"/>
                    <a:pt x="12569" y="7131"/>
                  </a:cubicBezTo>
                  <a:cubicBezTo>
                    <a:pt x="12689" y="7131"/>
                    <a:pt x="12805" y="7225"/>
                    <a:pt x="12905" y="7304"/>
                  </a:cubicBezTo>
                  <a:cubicBezTo>
                    <a:pt x="13003" y="7385"/>
                    <a:pt x="13104" y="7465"/>
                    <a:pt x="13203" y="7476"/>
                  </a:cubicBezTo>
                  <a:cubicBezTo>
                    <a:pt x="13392" y="7490"/>
                    <a:pt x="13493" y="7626"/>
                    <a:pt x="13623" y="7801"/>
                  </a:cubicBezTo>
                  <a:cubicBezTo>
                    <a:pt x="13742" y="7973"/>
                    <a:pt x="13882" y="8130"/>
                    <a:pt x="14039" y="8267"/>
                  </a:cubicBezTo>
                  <a:cubicBezTo>
                    <a:pt x="14216" y="8415"/>
                    <a:pt x="14309" y="8445"/>
                    <a:pt x="14356" y="8445"/>
                  </a:cubicBezTo>
                  <a:cubicBezTo>
                    <a:pt x="14365" y="8445"/>
                    <a:pt x="14373" y="8444"/>
                    <a:pt x="14379" y="8442"/>
                  </a:cubicBezTo>
                  <a:cubicBezTo>
                    <a:pt x="14442" y="8421"/>
                    <a:pt x="14477" y="8302"/>
                    <a:pt x="14508" y="8183"/>
                  </a:cubicBezTo>
                  <a:lnTo>
                    <a:pt x="14515" y="8151"/>
                  </a:lnTo>
                  <a:cubicBezTo>
                    <a:pt x="14564" y="7976"/>
                    <a:pt x="14750" y="7959"/>
                    <a:pt x="14883" y="7948"/>
                  </a:cubicBezTo>
                  <a:cubicBezTo>
                    <a:pt x="14939" y="7945"/>
                    <a:pt x="14991" y="7934"/>
                    <a:pt x="15040" y="7920"/>
                  </a:cubicBezTo>
                  <a:cubicBezTo>
                    <a:pt x="15061" y="7910"/>
                    <a:pt x="15075" y="7899"/>
                    <a:pt x="15072" y="7861"/>
                  </a:cubicBezTo>
                  <a:cubicBezTo>
                    <a:pt x="15044" y="7556"/>
                    <a:pt x="15499" y="7220"/>
                    <a:pt x="15814" y="7091"/>
                  </a:cubicBezTo>
                  <a:cubicBezTo>
                    <a:pt x="15849" y="7077"/>
                    <a:pt x="15860" y="7063"/>
                    <a:pt x="15860" y="7063"/>
                  </a:cubicBezTo>
                  <a:cubicBezTo>
                    <a:pt x="15860" y="7059"/>
                    <a:pt x="15856" y="7045"/>
                    <a:pt x="15835" y="7024"/>
                  </a:cubicBezTo>
                  <a:cubicBezTo>
                    <a:pt x="15743" y="6929"/>
                    <a:pt x="15480" y="6827"/>
                    <a:pt x="15257" y="6827"/>
                  </a:cubicBezTo>
                  <a:cubicBezTo>
                    <a:pt x="15243" y="6827"/>
                    <a:pt x="15229" y="6827"/>
                    <a:pt x="15216" y="6828"/>
                  </a:cubicBezTo>
                  <a:cubicBezTo>
                    <a:pt x="15197" y="6829"/>
                    <a:pt x="15180" y="6830"/>
                    <a:pt x="15163" y="6830"/>
                  </a:cubicBezTo>
                  <a:cubicBezTo>
                    <a:pt x="15019" y="6830"/>
                    <a:pt x="14904" y="6791"/>
                    <a:pt x="14820" y="6713"/>
                  </a:cubicBezTo>
                  <a:cubicBezTo>
                    <a:pt x="14701" y="6601"/>
                    <a:pt x="14683" y="6436"/>
                    <a:pt x="14683" y="6349"/>
                  </a:cubicBezTo>
                  <a:cubicBezTo>
                    <a:pt x="14683" y="6335"/>
                    <a:pt x="14641" y="6268"/>
                    <a:pt x="14487" y="6163"/>
                  </a:cubicBezTo>
                  <a:cubicBezTo>
                    <a:pt x="14265" y="6009"/>
                    <a:pt x="13988" y="5898"/>
                    <a:pt x="13847" y="5898"/>
                  </a:cubicBezTo>
                  <a:cubicBezTo>
                    <a:pt x="13828" y="5898"/>
                    <a:pt x="13811" y="5900"/>
                    <a:pt x="13798" y="5904"/>
                  </a:cubicBezTo>
                  <a:cubicBezTo>
                    <a:pt x="13771" y="5912"/>
                    <a:pt x="13744" y="5915"/>
                    <a:pt x="13715" y="5915"/>
                  </a:cubicBezTo>
                  <a:cubicBezTo>
                    <a:pt x="13575" y="5915"/>
                    <a:pt x="13413" y="5830"/>
                    <a:pt x="13245" y="5743"/>
                  </a:cubicBezTo>
                  <a:cubicBezTo>
                    <a:pt x="13090" y="5662"/>
                    <a:pt x="12933" y="5578"/>
                    <a:pt x="12803" y="5568"/>
                  </a:cubicBezTo>
                  <a:cubicBezTo>
                    <a:pt x="12583" y="5550"/>
                    <a:pt x="12278" y="5428"/>
                    <a:pt x="12117" y="5232"/>
                  </a:cubicBezTo>
                  <a:cubicBezTo>
                    <a:pt x="12037" y="5134"/>
                    <a:pt x="11998" y="5011"/>
                    <a:pt x="12016" y="4885"/>
                  </a:cubicBezTo>
                  <a:cubicBezTo>
                    <a:pt x="12019" y="4826"/>
                    <a:pt x="12051" y="4770"/>
                    <a:pt x="12100" y="4735"/>
                  </a:cubicBezTo>
                  <a:cubicBezTo>
                    <a:pt x="12141" y="4704"/>
                    <a:pt x="12193" y="4694"/>
                    <a:pt x="12249" y="4694"/>
                  </a:cubicBezTo>
                  <a:cubicBezTo>
                    <a:pt x="12317" y="4694"/>
                    <a:pt x="12391" y="4709"/>
                    <a:pt x="12464" y="4724"/>
                  </a:cubicBezTo>
                  <a:cubicBezTo>
                    <a:pt x="12543" y="4739"/>
                    <a:pt x="12610" y="4751"/>
                    <a:pt x="12661" y="4751"/>
                  </a:cubicBezTo>
                  <a:cubicBezTo>
                    <a:pt x="12715" y="4751"/>
                    <a:pt x="12752" y="4738"/>
                    <a:pt x="12768" y="4700"/>
                  </a:cubicBezTo>
                  <a:cubicBezTo>
                    <a:pt x="12775" y="4689"/>
                    <a:pt x="12779" y="4675"/>
                    <a:pt x="12775" y="4665"/>
                  </a:cubicBezTo>
                  <a:cubicBezTo>
                    <a:pt x="12754" y="4630"/>
                    <a:pt x="12600" y="4612"/>
                    <a:pt x="12513" y="4598"/>
                  </a:cubicBezTo>
                  <a:cubicBezTo>
                    <a:pt x="12338" y="4577"/>
                    <a:pt x="12152" y="4556"/>
                    <a:pt x="12135" y="4420"/>
                  </a:cubicBezTo>
                  <a:cubicBezTo>
                    <a:pt x="12114" y="4245"/>
                    <a:pt x="12236" y="4210"/>
                    <a:pt x="12324" y="4185"/>
                  </a:cubicBezTo>
                  <a:cubicBezTo>
                    <a:pt x="12376" y="4174"/>
                    <a:pt x="12429" y="4150"/>
                    <a:pt x="12474" y="4118"/>
                  </a:cubicBezTo>
                  <a:cubicBezTo>
                    <a:pt x="12488" y="4108"/>
                    <a:pt x="12495" y="4090"/>
                    <a:pt x="12492" y="4076"/>
                  </a:cubicBezTo>
                  <a:cubicBezTo>
                    <a:pt x="12485" y="3989"/>
                    <a:pt x="12327" y="3842"/>
                    <a:pt x="12194" y="3765"/>
                  </a:cubicBezTo>
                  <a:cubicBezTo>
                    <a:pt x="12181" y="3757"/>
                    <a:pt x="12171" y="3753"/>
                    <a:pt x="12160" y="3753"/>
                  </a:cubicBezTo>
                  <a:cubicBezTo>
                    <a:pt x="12137" y="3753"/>
                    <a:pt x="12113" y="3775"/>
                    <a:pt x="12065" y="3828"/>
                  </a:cubicBezTo>
                  <a:cubicBezTo>
                    <a:pt x="12009" y="3891"/>
                    <a:pt x="11942" y="3964"/>
                    <a:pt x="11837" y="3964"/>
                  </a:cubicBezTo>
                  <a:cubicBezTo>
                    <a:pt x="11832" y="3965"/>
                    <a:pt x="11826" y="3966"/>
                    <a:pt x="11821" y="3966"/>
                  </a:cubicBezTo>
                  <a:cubicBezTo>
                    <a:pt x="11775" y="3966"/>
                    <a:pt x="11733" y="3939"/>
                    <a:pt x="11711" y="3898"/>
                  </a:cubicBezTo>
                  <a:cubicBezTo>
                    <a:pt x="11652" y="3786"/>
                    <a:pt x="11771" y="3579"/>
                    <a:pt x="11879" y="3425"/>
                  </a:cubicBezTo>
                  <a:cubicBezTo>
                    <a:pt x="11879" y="3425"/>
                    <a:pt x="11879" y="3422"/>
                    <a:pt x="11879" y="3422"/>
                  </a:cubicBezTo>
                  <a:cubicBezTo>
                    <a:pt x="11879" y="3418"/>
                    <a:pt x="11869" y="3397"/>
                    <a:pt x="11827" y="3369"/>
                  </a:cubicBezTo>
                  <a:cubicBezTo>
                    <a:pt x="11706" y="3296"/>
                    <a:pt x="11462" y="3236"/>
                    <a:pt x="11272" y="3236"/>
                  </a:cubicBezTo>
                  <a:cubicBezTo>
                    <a:pt x="11208" y="3236"/>
                    <a:pt x="11151" y="3242"/>
                    <a:pt x="11106" y="3257"/>
                  </a:cubicBezTo>
                  <a:cubicBezTo>
                    <a:pt x="11040" y="3279"/>
                    <a:pt x="10981" y="3290"/>
                    <a:pt x="10928" y="3290"/>
                  </a:cubicBezTo>
                  <a:cubicBezTo>
                    <a:pt x="10862" y="3290"/>
                    <a:pt x="10806" y="3273"/>
                    <a:pt x="10759" y="3240"/>
                  </a:cubicBezTo>
                  <a:cubicBezTo>
                    <a:pt x="10675" y="3177"/>
                    <a:pt x="10629" y="3068"/>
                    <a:pt x="10629" y="2928"/>
                  </a:cubicBezTo>
                  <a:cubicBezTo>
                    <a:pt x="10629" y="2928"/>
                    <a:pt x="10629" y="2925"/>
                    <a:pt x="10629" y="2921"/>
                  </a:cubicBezTo>
                  <a:cubicBezTo>
                    <a:pt x="10623" y="2915"/>
                    <a:pt x="10608" y="2911"/>
                    <a:pt x="10588" y="2911"/>
                  </a:cubicBezTo>
                  <a:cubicBezTo>
                    <a:pt x="10479" y="2911"/>
                    <a:pt x="10199" y="3001"/>
                    <a:pt x="10031" y="3128"/>
                  </a:cubicBezTo>
                  <a:cubicBezTo>
                    <a:pt x="9985" y="3163"/>
                    <a:pt x="9929" y="3180"/>
                    <a:pt x="9873" y="3180"/>
                  </a:cubicBezTo>
                  <a:cubicBezTo>
                    <a:pt x="9823" y="3180"/>
                    <a:pt x="9773" y="3166"/>
                    <a:pt x="9730" y="3138"/>
                  </a:cubicBezTo>
                  <a:cubicBezTo>
                    <a:pt x="9656" y="3089"/>
                    <a:pt x="9618" y="3016"/>
                    <a:pt x="9635" y="2949"/>
                  </a:cubicBezTo>
                  <a:cubicBezTo>
                    <a:pt x="9642" y="2914"/>
                    <a:pt x="9677" y="2851"/>
                    <a:pt x="9793" y="2841"/>
                  </a:cubicBezTo>
                  <a:cubicBezTo>
                    <a:pt x="9943" y="2827"/>
                    <a:pt x="10108" y="2736"/>
                    <a:pt x="10174" y="2634"/>
                  </a:cubicBezTo>
                  <a:cubicBezTo>
                    <a:pt x="10202" y="2592"/>
                    <a:pt x="10209" y="2540"/>
                    <a:pt x="10192" y="2491"/>
                  </a:cubicBezTo>
                  <a:cubicBezTo>
                    <a:pt x="10171" y="2428"/>
                    <a:pt x="10048" y="2375"/>
                    <a:pt x="9898" y="2368"/>
                  </a:cubicBezTo>
                  <a:cubicBezTo>
                    <a:pt x="9887" y="2368"/>
                    <a:pt x="9875" y="2367"/>
                    <a:pt x="9864" y="2367"/>
                  </a:cubicBezTo>
                  <a:cubicBezTo>
                    <a:pt x="9713" y="2367"/>
                    <a:pt x="9540" y="2411"/>
                    <a:pt x="9488" y="2522"/>
                  </a:cubicBezTo>
                  <a:cubicBezTo>
                    <a:pt x="9462" y="2591"/>
                    <a:pt x="9397" y="2634"/>
                    <a:pt x="9326" y="2634"/>
                  </a:cubicBezTo>
                  <a:cubicBezTo>
                    <a:pt x="9310" y="2634"/>
                    <a:pt x="9294" y="2632"/>
                    <a:pt x="9278" y="2627"/>
                  </a:cubicBezTo>
                  <a:cubicBezTo>
                    <a:pt x="9065" y="2582"/>
                    <a:pt x="8732" y="2190"/>
                    <a:pt x="8732" y="1986"/>
                  </a:cubicBezTo>
                  <a:cubicBezTo>
                    <a:pt x="8732" y="1951"/>
                    <a:pt x="8574" y="1930"/>
                    <a:pt x="8490" y="1920"/>
                  </a:cubicBezTo>
                  <a:cubicBezTo>
                    <a:pt x="8326" y="1902"/>
                    <a:pt x="8154" y="1881"/>
                    <a:pt x="8081" y="1773"/>
                  </a:cubicBezTo>
                  <a:cubicBezTo>
                    <a:pt x="8042" y="1713"/>
                    <a:pt x="8035" y="1643"/>
                    <a:pt x="8056" y="1580"/>
                  </a:cubicBezTo>
                  <a:cubicBezTo>
                    <a:pt x="8067" y="1545"/>
                    <a:pt x="8060" y="1507"/>
                    <a:pt x="8035" y="1479"/>
                  </a:cubicBezTo>
                  <a:cubicBezTo>
                    <a:pt x="7885" y="1283"/>
                    <a:pt x="7209" y="1202"/>
                    <a:pt x="6957" y="1202"/>
                  </a:cubicBezTo>
                  <a:cubicBezTo>
                    <a:pt x="6785" y="1202"/>
                    <a:pt x="6565" y="1304"/>
                    <a:pt x="6467" y="1423"/>
                  </a:cubicBezTo>
                  <a:cubicBezTo>
                    <a:pt x="6425" y="1468"/>
                    <a:pt x="6404" y="1528"/>
                    <a:pt x="6414" y="1584"/>
                  </a:cubicBezTo>
                  <a:cubicBezTo>
                    <a:pt x="6432" y="1685"/>
                    <a:pt x="6400" y="1738"/>
                    <a:pt x="6369" y="1766"/>
                  </a:cubicBezTo>
                  <a:cubicBezTo>
                    <a:pt x="6337" y="1791"/>
                    <a:pt x="6301" y="1804"/>
                    <a:pt x="6264" y="1804"/>
                  </a:cubicBezTo>
                  <a:cubicBezTo>
                    <a:pt x="6239" y="1804"/>
                    <a:pt x="6214" y="1798"/>
                    <a:pt x="6190" y="1787"/>
                  </a:cubicBezTo>
                  <a:cubicBezTo>
                    <a:pt x="6061" y="1738"/>
                    <a:pt x="5970" y="1622"/>
                    <a:pt x="5945" y="1489"/>
                  </a:cubicBezTo>
                  <a:cubicBezTo>
                    <a:pt x="5945" y="1486"/>
                    <a:pt x="5942" y="1475"/>
                    <a:pt x="5938" y="1472"/>
                  </a:cubicBezTo>
                  <a:cubicBezTo>
                    <a:pt x="5933" y="1469"/>
                    <a:pt x="5926" y="1468"/>
                    <a:pt x="5918" y="1468"/>
                  </a:cubicBezTo>
                  <a:cubicBezTo>
                    <a:pt x="5838" y="1468"/>
                    <a:pt x="5635" y="1587"/>
                    <a:pt x="5508" y="1657"/>
                  </a:cubicBezTo>
                  <a:cubicBezTo>
                    <a:pt x="5347" y="1752"/>
                    <a:pt x="5203" y="1832"/>
                    <a:pt x="5112" y="1832"/>
                  </a:cubicBezTo>
                  <a:cubicBezTo>
                    <a:pt x="5077" y="1832"/>
                    <a:pt x="5042" y="1818"/>
                    <a:pt x="5018" y="1790"/>
                  </a:cubicBezTo>
                  <a:cubicBezTo>
                    <a:pt x="4958" y="1713"/>
                    <a:pt x="4986" y="1566"/>
                    <a:pt x="5035" y="1328"/>
                  </a:cubicBezTo>
                  <a:cubicBezTo>
                    <a:pt x="5070" y="1160"/>
                    <a:pt x="5116" y="954"/>
                    <a:pt x="5077" y="873"/>
                  </a:cubicBezTo>
                  <a:cubicBezTo>
                    <a:pt x="5042" y="793"/>
                    <a:pt x="4997" y="719"/>
                    <a:pt x="4941" y="653"/>
                  </a:cubicBezTo>
                  <a:cubicBezTo>
                    <a:pt x="4836" y="520"/>
                    <a:pt x="4751" y="373"/>
                    <a:pt x="4688" y="215"/>
                  </a:cubicBezTo>
                  <a:cubicBezTo>
                    <a:pt x="4653" y="128"/>
                    <a:pt x="4569" y="68"/>
                    <a:pt x="4440" y="47"/>
                  </a:cubicBezTo>
                  <a:cubicBezTo>
                    <a:pt x="4400" y="40"/>
                    <a:pt x="4357" y="37"/>
                    <a:pt x="4314" y="37"/>
                  </a:cubicBezTo>
                  <a:cubicBezTo>
                    <a:pt x="4081" y="37"/>
                    <a:pt x="3824" y="133"/>
                    <a:pt x="3733" y="236"/>
                  </a:cubicBezTo>
                  <a:cubicBezTo>
                    <a:pt x="3631" y="348"/>
                    <a:pt x="3449" y="387"/>
                    <a:pt x="3239" y="429"/>
                  </a:cubicBezTo>
                  <a:cubicBezTo>
                    <a:pt x="3005" y="474"/>
                    <a:pt x="2738" y="527"/>
                    <a:pt x="2567" y="698"/>
                  </a:cubicBezTo>
                  <a:cubicBezTo>
                    <a:pt x="2479" y="786"/>
                    <a:pt x="2441" y="873"/>
                    <a:pt x="2444" y="968"/>
                  </a:cubicBezTo>
                  <a:cubicBezTo>
                    <a:pt x="2448" y="1059"/>
                    <a:pt x="2500" y="1213"/>
                    <a:pt x="2731" y="1405"/>
                  </a:cubicBezTo>
                  <a:cubicBezTo>
                    <a:pt x="2760" y="1426"/>
                    <a:pt x="2777" y="1461"/>
                    <a:pt x="2774" y="1496"/>
                  </a:cubicBezTo>
                  <a:cubicBezTo>
                    <a:pt x="2774" y="1577"/>
                    <a:pt x="2693" y="1633"/>
                    <a:pt x="2591" y="1706"/>
                  </a:cubicBezTo>
                  <a:cubicBezTo>
                    <a:pt x="2525" y="1755"/>
                    <a:pt x="2416" y="1832"/>
                    <a:pt x="2416" y="1878"/>
                  </a:cubicBezTo>
                  <a:cubicBezTo>
                    <a:pt x="2416" y="1888"/>
                    <a:pt x="2423" y="1899"/>
                    <a:pt x="2441" y="1913"/>
                  </a:cubicBezTo>
                  <a:cubicBezTo>
                    <a:pt x="2518" y="1972"/>
                    <a:pt x="2605" y="2014"/>
                    <a:pt x="2703" y="2039"/>
                  </a:cubicBezTo>
                  <a:cubicBezTo>
                    <a:pt x="2854" y="2081"/>
                    <a:pt x="3026" y="2134"/>
                    <a:pt x="3043" y="2372"/>
                  </a:cubicBezTo>
                  <a:cubicBezTo>
                    <a:pt x="3057" y="2452"/>
                    <a:pt x="3005" y="2529"/>
                    <a:pt x="2924" y="2547"/>
                  </a:cubicBezTo>
                  <a:cubicBezTo>
                    <a:pt x="2906" y="2551"/>
                    <a:pt x="2886" y="2553"/>
                    <a:pt x="2864" y="2553"/>
                  </a:cubicBezTo>
                  <a:cubicBezTo>
                    <a:pt x="2607" y="2553"/>
                    <a:pt x="2100" y="2265"/>
                    <a:pt x="1996" y="2039"/>
                  </a:cubicBezTo>
                  <a:cubicBezTo>
                    <a:pt x="1933" y="1899"/>
                    <a:pt x="1940" y="1769"/>
                    <a:pt x="1947" y="1654"/>
                  </a:cubicBezTo>
                  <a:cubicBezTo>
                    <a:pt x="1954" y="1531"/>
                    <a:pt x="1961" y="1433"/>
                    <a:pt x="1888" y="1349"/>
                  </a:cubicBezTo>
                  <a:cubicBezTo>
                    <a:pt x="1660" y="1087"/>
                    <a:pt x="1919" y="768"/>
                    <a:pt x="2178" y="485"/>
                  </a:cubicBezTo>
                  <a:cubicBezTo>
                    <a:pt x="2294" y="362"/>
                    <a:pt x="2430" y="257"/>
                    <a:pt x="2581" y="180"/>
                  </a:cubicBezTo>
                  <a:cubicBezTo>
                    <a:pt x="2689" y="121"/>
                    <a:pt x="2717" y="103"/>
                    <a:pt x="2721" y="50"/>
                  </a:cubicBezTo>
                  <a:cubicBezTo>
                    <a:pt x="2703" y="40"/>
                    <a:pt x="2647" y="15"/>
                    <a:pt x="2511" y="5"/>
                  </a:cubicBezTo>
                  <a:cubicBezTo>
                    <a:pt x="2475" y="2"/>
                    <a:pt x="2435" y="1"/>
                    <a:pt x="239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33" name="Google Shape;5847;p79">
              <a:extLst>
                <a:ext uri="{9FD0B5D8-CC6D-4EF0-B5B8-6E66D887473B}">
                  <a16:creationId xmlns:a16="http://schemas.microsoft.com/office/drawing/2010/main" id="{372922C8-DE92-4B4E-A9ED-6961797FBD82}"/>
                </a:ext>
              </a:extLst>
            </p:cNvPr>
            <p:cNvSpPr/>
            <p:nvPr/>
          </p:nvSpPr>
          <p:spPr>
            <a:xfrm rot="0">
              <a:off x="1468014" y="1430297"/>
              <a:ext cx="17841" cy="12722"/>
            </a:xfrm>
            <a:custGeom>
              <a:avLst/>
              <a:gdLst/>
              <a:ahLst/>
              <a:cxnLst/>
              <a:rect b="b" l="0" r="r" t="0"/>
              <a:pathLst>
                <a:path h="937" w="1314">
                  <a:moveTo>
                    <a:pt x="676" y="0"/>
                  </a:moveTo>
                  <a:cubicBezTo>
                    <a:pt x="624" y="0"/>
                    <a:pt x="571" y="4"/>
                    <a:pt x="512" y="7"/>
                  </a:cubicBezTo>
                  <a:cubicBezTo>
                    <a:pt x="379" y="21"/>
                    <a:pt x="169" y="158"/>
                    <a:pt x="71" y="347"/>
                  </a:cubicBezTo>
                  <a:cubicBezTo>
                    <a:pt x="1" y="476"/>
                    <a:pt x="4" y="634"/>
                    <a:pt x="78" y="757"/>
                  </a:cubicBezTo>
                  <a:cubicBezTo>
                    <a:pt x="159" y="892"/>
                    <a:pt x="284" y="937"/>
                    <a:pt x="425" y="937"/>
                  </a:cubicBezTo>
                  <a:cubicBezTo>
                    <a:pt x="575" y="937"/>
                    <a:pt x="741" y="886"/>
                    <a:pt x="890" y="841"/>
                  </a:cubicBezTo>
                  <a:cubicBezTo>
                    <a:pt x="967" y="813"/>
                    <a:pt x="1047" y="792"/>
                    <a:pt x="1128" y="778"/>
                  </a:cubicBezTo>
                  <a:cubicBezTo>
                    <a:pt x="1187" y="767"/>
                    <a:pt x="1236" y="728"/>
                    <a:pt x="1257" y="672"/>
                  </a:cubicBezTo>
                  <a:cubicBezTo>
                    <a:pt x="1313" y="539"/>
                    <a:pt x="1268" y="301"/>
                    <a:pt x="1159" y="151"/>
                  </a:cubicBezTo>
                  <a:cubicBezTo>
                    <a:pt x="1089" y="53"/>
                    <a:pt x="914" y="0"/>
                    <a:pt x="67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34" name="Google Shape;5848;p79">
              <a:extLst>
                <a:ext uri="{601A9443-3038-4A9F-B3E9-177A9CCE4CEF}">
                  <a16:creationId xmlns:a16="http://schemas.microsoft.com/office/drawing/2010/main" id="{BF9DEDFF-07D3-4B47-838E-7894470D0284}"/>
                </a:ext>
              </a:extLst>
            </p:cNvPr>
            <p:cNvSpPr/>
            <p:nvPr/>
          </p:nvSpPr>
          <p:spPr>
            <a:xfrm rot="0">
              <a:off x="1442393" y="1355321"/>
              <a:ext cx="32667" cy="14188"/>
            </a:xfrm>
            <a:custGeom>
              <a:avLst/>
              <a:gdLst/>
              <a:ahLst/>
              <a:cxnLst/>
              <a:rect b="b" l="0" r="r" t="0"/>
              <a:pathLst>
                <a:path h="1045" w="2406">
                  <a:moveTo>
                    <a:pt x="180" y="1"/>
                  </a:moveTo>
                  <a:cubicBezTo>
                    <a:pt x="127" y="1"/>
                    <a:pt x="79" y="31"/>
                    <a:pt x="57" y="82"/>
                  </a:cubicBezTo>
                  <a:cubicBezTo>
                    <a:pt x="1" y="201"/>
                    <a:pt x="46" y="247"/>
                    <a:pt x="162" y="341"/>
                  </a:cubicBezTo>
                  <a:cubicBezTo>
                    <a:pt x="263" y="425"/>
                    <a:pt x="386" y="534"/>
                    <a:pt x="400" y="730"/>
                  </a:cubicBezTo>
                  <a:cubicBezTo>
                    <a:pt x="407" y="845"/>
                    <a:pt x="477" y="947"/>
                    <a:pt x="578" y="996"/>
                  </a:cubicBezTo>
                  <a:cubicBezTo>
                    <a:pt x="642" y="1029"/>
                    <a:pt x="717" y="1045"/>
                    <a:pt x="795" y="1045"/>
                  </a:cubicBezTo>
                  <a:cubicBezTo>
                    <a:pt x="907" y="1045"/>
                    <a:pt x="1025" y="1011"/>
                    <a:pt x="1124" y="947"/>
                  </a:cubicBezTo>
                  <a:cubicBezTo>
                    <a:pt x="1256" y="861"/>
                    <a:pt x="1455" y="845"/>
                    <a:pt x="1669" y="845"/>
                  </a:cubicBezTo>
                  <a:cubicBezTo>
                    <a:pt x="1744" y="845"/>
                    <a:pt x="1821" y="847"/>
                    <a:pt x="1898" y="849"/>
                  </a:cubicBezTo>
                  <a:cubicBezTo>
                    <a:pt x="1967" y="851"/>
                    <a:pt x="2038" y="853"/>
                    <a:pt x="2105" y="853"/>
                  </a:cubicBezTo>
                  <a:cubicBezTo>
                    <a:pt x="2240" y="853"/>
                    <a:pt x="2355" y="844"/>
                    <a:pt x="2395" y="807"/>
                  </a:cubicBezTo>
                  <a:cubicBezTo>
                    <a:pt x="2402" y="800"/>
                    <a:pt x="2406" y="793"/>
                    <a:pt x="2402" y="782"/>
                  </a:cubicBezTo>
                  <a:cubicBezTo>
                    <a:pt x="2402" y="768"/>
                    <a:pt x="2395" y="712"/>
                    <a:pt x="2269" y="607"/>
                  </a:cubicBezTo>
                  <a:cubicBezTo>
                    <a:pt x="1985" y="378"/>
                    <a:pt x="1446" y="160"/>
                    <a:pt x="1172" y="160"/>
                  </a:cubicBezTo>
                  <a:cubicBezTo>
                    <a:pt x="1145" y="160"/>
                    <a:pt x="1121" y="162"/>
                    <a:pt x="1100" y="166"/>
                  </a:cubicBezTo>
                  <a:cubicBezTo>
                    <a:pt x="1066" y="173"/>
                    <a:pt x="1031" y="176"/>
                    <a:pt x="996" y="176"/>
                  </a:cubicBezTo>
                  <a:cubicBezTo>
                    <a:pt x="854" y="176"/>
                    <a:pt x="698" y="127"/>
                    <a:pt x="547" y="82"/>
                  </a:cubicBezTo>
                  <a:cubicBezTo>
                    <a:pt x="400" y="36"/>
                    <a:pt x="284" y="1"/>
                    <a:pt x="197" y="1"/>
                  </a:cubicBezTo>
                  <a:cubicBezTo>
                    <a:pt x="191" y="1"/>
                    <a:pt x="186" y="1"/>
                    <a:pt x="18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35" name="Google Shape;5849;p79">
              <a:extLst>
                <a:ext uri="{E38E3C8B-EFD9-4D2C-B3E3-A83455097436}">
                  <a16:creationId xmlns:a16="http://schemas.microsoft.com/office/drawing/2010/main" id="{A06840F5-D765-45A9-9F33-08453F13A982}"/>
                </a:ext>
              </a:extLst>
            </p:cNvPr>
            <p:cNvSpPr/>
            <p:nvPr/>
          </p:nvSpPr>
          <p:spPr>
            <a:xfrm rot="0">
              <a:off x="1605052" y="1620450"/>
              <a:ext cx="47684" cy="43136"/>
            </a:xfrm>
            <a:custGeom>
              <a:avLst/>
              <a:gdLst/>
              <a:ahLst/>
              <a:cxnLst/>
              <a:rect b="b" l="0" r="r" t="0"/>
              <a:pathLst>
                <a:path h="3177" w="3512">
                  <a:moveTo>
                    <a:pt x="1779" y="1"/>
                  </a:moveTo>
                  <a:cubicBezTo>
                    <a:pt x="1737" y="1"/>
                    <a:pt x="1694" y="10"/>
                    <a:pt x="1656" y="27"/>
                  </a:cubicBezTo>
                  <a:cubicBezTo>
                    <a:pt x="1432" y="114"/>
                    <a:pt x="806" y="979"/>
                    <a:pt x="806" y="1196"/>
                  </a:cubicBezTo>
                  <a:cubicBezTo>
                    <a:pt x="806" y="1392"/>
                    <a:pt x="795" y="1609"/>
                    <a:pt x="683" y="1718"/>
                  </a:cubicBezTo>
                  <a:cubicBezTo>
                    <a:pt x="639" y="1756"/>
                    <a:pt x="582" y="1780"/>
                    <a:pt x="525" y="1780"/>
                  </a:cubicBezTo>
                  <a:cubicBezTo>
                    <a:pt x="515" y="1780"/>
                    <a:pt x="504" y="1779"/>
                    <a:pt x="494" y="1777"/>
                  </a:cubicBezTo>
                  <a:cubicBezTo>
                    <a:pt x="489" y="1777"/>
                    <a:pt x="483" y="1777"/>
                    <a:pt x="478" y="1777"/>
                  </a:cubicBezTo>
                  <a:cubicBezTo>
                    <a:pt x="356" y="1777"/>
                    <a:pt x="227" y="1850"/>
                    <a:pt x="200" y="1921"/>
                  </a:cubicBezTo>
                  <a:cubicBezTo>
                    <a:pt x="196" y="1931"/>
                    <a:pt x="189" y="1952"/>
                    <a:pt x="231" y="1984"/>
                  </a:cubicBezTo>
                  <a:cubicBezTo>
                    <a:pt x="259" y="2005"/>
                    <a:pt x="281" y="2040"/>
                    <a:pt x="288" y="2075"/>
                  </a:cubicBezTo>
                  <a:cubicBezTo>
                    <a:pt x="298" y="2162"/>
                    <a:pt x="228" y="2250"/>
                    <a:pt x="147" y="2351"/>
                  </a:cubicBezTo>
                  <a:cubicBezTo>
                    <a:pt x="81" y="2435"/>
                    <a:pt x="0" y="2537"/>
                    <a:pt x="11" y="2593"/>
                  </a:cubicBezTo>
                  <a:cubicBezTo>
                    <a:pt x="11" y="2600"/>
                    <a:pt x="18" y="2617"/>
                    <a:pt x="60" y="2642"/>
                  </a:cubicBezTo>
                  <a:cubicBezTo>
                    <a:pt x="105" y="2667"/>
                    <a:pt x="160" y="2676"/>
                    <a:pt x="221" y="2676"/>
                  </a:cubicBezTo>
                  <a:cubicBezTo>
                    <a:pt x="299" y="2676"/>
                    <a:pt x="386" y="2661"/>
                    <a:pt x="477" y="2645"/>
                  </a:cubicBezTo>
                  <a:cubicBezTo>
                    <a:pt x="582" y="2626"/>
                    <a:pt x="688" y="2615"/>
                    <a:pt x="796" y="2615"/>
                  </a:cubicBezTo>
                  <a:cubicBezTo>
                    <a:pt x="824" y="2615"/>
                    <a:pt x="851" y="2616"/>
                    <a:pt x="879" y="2617"/>
                  </a:cubicBezTo>
                  <a:cubicBezTo>
                    <a:pt x="983" y="2630"/>
                    <a:pt x="1077" y="2639"/>
                    <a:pt x="1164" y="2639"/>
                  </a:cubicBezTo>
                  <a:cubicBezTo>
                    <a:pt x="1326" y="2639"/>
                    <a:pt x="1466" y="2607"/>
                    <a:pt x="1607" y="2502"/>
                  </a:cubicBezTo>
                  <a:cubicBezTo>
                    <a:pt x="1671" y="2454"/>
                    <a:pt x="1725" y="2436"/>
                    <a:pt x="1771" y="2436"/>
                  </a:cubicBezTo>
                  <a:cubicBezTo>
                    <a:pt x="1852" y="2436"/>
                    <a:pt x="1909" y="2491"/>
                    <a:pt x="1954" y="2533"/>
                  </a:cubicBezTo>
                  <a:cubicBezTo>
                    <a:pt x="2009" y="2586"/>
                    <a:pt x="2049" y="2619"/>
                    <a:pt x="2112" y="2619"/>
                  </a:cubicBezTo>
                  <a:cubicBezTo>
                    <a:pt x="2121" y="2619"/>
                    <a:pt x="2130" y="2619"/>
                    <a:pt x="2139" y="2617"/>
                  </a:cubicBezTo>
                  <a:cubicBezTo>
                    <a:pt x="2151" y="2616"/>
                    <a:pt x="2167" y="2614"/>
                    <a:pt x="2185" y="2614"/>
                  </a:cubicBezTo>
                  <a:cubicBezTo>
                    <a:pt x="2223" y="2614"/>
                    <a:pt x="2269" y="2623"/>
                    <a:pt x="2290" y="2663"/>
                  </a:cubicBezTo>
                  <a:cubicBezTo>
                    <a:pt x="2325" y="2722"/>
                    <a:pt x="2276" y="2782"/>
                    <a:pt x="2209" y="2859"/>
                  </a:cubicBezTo>
                  <a:cubicBezTo>
                    <a:pt x="2160" y="2918"/>
                    <a:pt x="2083" y="3002"/>
                    <a:pt x="2083" y="3058"/>
                  </a:cubicBezTo>
                  <a:cubicBezTo>
                    <a:pt x="2143" y="3027"/>
                    <a:pt x="2199" y="2992"/>
                    <a:pt x="2255" y="2950"/>
                  </a:cubicBezTo>
                  <a:cubicBezTo>
                    <a:pt x="2318" y="2901"/>
                    <a:pt x="2388" y="2859"/>
                    <a:pt x="2458" y="2820"/>
                  </a:cubicBezTo>
                  <a:cubicBezTo>
                    <a:pt x="2518" y="2789"/>
                    <a:pt x="2584" y="2775"/>
                    <a:pt x="2651" y="2775"/>
                  </a:cubicBezTo>
                  <a:cubicBezTo>
                    <a:pt x="2655" y="2775"/>
                    <a:pt x="2660" y="2775"/>
                    <a:pt x="2664" y="2775"/>
                  </a:cubicBezTo>
                  <a:cubicBezTo>
                    <a:pt x="2740" y="2775"/>
                    <a:pt x="2815" y="2802"/>
                    <a:pt x="2871" y="2855"/>
                  </a:cubicBezTo>
                  <a:cubicBezTo>
                    <a:pt x="2927" y="2918"/>
                    <a:pt x="2931" y="3009"/>
                    <a:pt x="2885" y="3076"/>
                  </a:cubicBezTo>
                  <a:cubicBezTo>
                    <a:pt x="2889" y="3093"/>
                    <a:pt x="2966" y="3149"/>
                    <a:pt x="3113" y="3170"/>
                  </a:cubicBezTo>
                  <a:cubicBezTo>
                    <a:pt x="3140" y="3174"/>
                    <a:pt x="3168" y="3176"/>
                    <a:pt x="3197" y="3176"/>
                  </a:cubicBezTo>
                  <a:cubicBezTo>
                    <a:pt x="3301" y="3176"/>
                    <a:pt x="3409" y="3149"/>
                    <a:pt x="3452" y="3072"/>
                  </a:cubicBezTo>
                  <a:cubicBezTo>
                    <a:pt x="3512" y="2967"/>
                    <a:pt x="3477" y="2820"/>
                    <a:pt x="3417" y="2726"/>
                  </a:cubicBezTo>
                  <a:cubicBezTo>
                    <a:pt x="3375" y="2663"/>
                    <a:pt x="3340" y="2642"/>
                    <a:pt x="3330" y="2642"/>
                  </a:cubicBezTo>
                  <a:lnTo>
                    <a:pt x="3323" y="2652"/>
                  </a:lnTo>
                  <a:cubicBezTo>
                    <a:pt x="3286" y="2726"/>
                    <a:pt x="3235" y="2741"/>
                    <a:pt x="3202" y="2741"/>
                  </a:cubicBezTo>
                  <a:cubicBezTo>
                    <a:pt x="3198" y="2741"/>
                    <a:pt x="3194" y="2740"/>
                    <a:pt x="3190" y="2740"/>
                  </a:cubicBezTo>
                  <a:cubicBezTo>
                    <a:pt x="3127" y="2726"/>
                    <a:pt x="3081" y="2677"/>
                    <a:pt x="3071" y="2617"/>
                  </a:cubicBezTo>
                  <a:cubicBezTo>
                    <a:pt x="3039" y="2488"/>
                    <a:pt x="3088" y="2355"/>
                    <a:pt x="3193" y="2278"/>
                  </a:cubicBezTo>
                  <a:cubicBezTo>
                    <a:pt x="3214" y="2264"/>
                    <a:pt x="3232" y="2246"/>
                    <a:pt x="3246" y="2229"/>
                  </a:cubicBezTo>
                  <a:cubicBezTo>
                    <a:pt x="3225" y="2225"/>
                    <a:pt x="3204" y="2223"/>
                    <a:pt x="3183" y="2223"/>
                  </a:cubicBezTo>
                  <a:cubicBezTo>
                    <a:pt x="3131" y="2223"/>
                    <a:pt x="3081" y="2235"/>
                    <a:pt x="3036" y="2260"/>
                  </a:cubicBezTo>
                  <a:cubicBezTo>
                    <a:pt x="3015" y="2274"/>
                    <a:pt x="2991" y="2280"/>
                    <a:pt x="2968" y="2280"/>
                  </a:cubicBezTo>
                  <a:cubicBezTo>
                    <a:pt x="2917" y="2280"/>
                    <a:pt x="2868" y="2251"/>
                    <a:pt x="2847" y="2201"/>
                  </a:cubicBezTo>
                  <a:cubicBezTo>
                    <a:pt x="2780" y="2071"/>
                    <a:pt x="2833" y="1732"/>
                    <a:pt x="2990" y="1620"/>
                  </a:cubicBezTo>
                  <a:cubicBezTo>
                    <a:pt x="2924" y="1585"/>
                    <a:pt x="2854" y="1560"/>
                    <a:pt x="2784" y="1550"/>
                  </a:cubicBezTo>
                  <a:cubicBezTo>
                    <a:pt x="2768" y="1547"/>
                    <a:pt x="2752" y="1545"/>
                    <a:pt x="2736" y="1545"/>
                  </a:cubicBezTo>
                  <a:cubicBezTo>
                    <a:pt x="2713" y="1545"/>
                    <a:pt x="2691" y="1548"/>
                    <a:pt x="2668" y="1557"/>
                  </a:cubicBezTo>
                  <a:cubicBezTo>
                    <a:pt x="2668" y="1637"/>
                    <a:pt x="2612" y="1693"/>
                    <a:pt x="2521" y="1707"/>
                  </a:cubicBezTo>
                  <a:cubicBezTo>
                    <a:pt x="2507" y="1709"/>
                    <a:pt x="2492" y="1710"/>
                    <a:pt x="2476" y="1710"/>
                  </a:cubicBezTo>
                  <a:cubicBezTo>
                    <a:pt x="2322" y="1710"/>
                    <a:pt x="2097" y="1619"/>
                    <a:pt x="2055" y="1476"/>
                  </a:cubicBezTo>
                  <a:cubicBezTo>
                    <a:pt x="2041" y="1424"/>
                    <a:pt x="1975" y="1382"/>
                    <a:pt x="1919" y="1343"/>
                  </a:cubicBezTo>
                  <a:cubicBezTo>
                    <a:pt x="1856" y="1301"/>
                    <a:pt x="1793" y="1259"/>
                    <a:pt x="1786" y="1192"/>
                  </a:cubicBezTo>
                  <a:cubicBezTo>
                    <a:pt x="1782" y="1161"/>
                    <a:pt x="1793" y="1129"/>
                    <a:pt x="1810" y="1105"/>
                  </a:cubicBezTo>
                  <a:cubicBezTo>
                    <a:pt x="1774" y="1095"/>
                    <a:pt x="1735" y="1090"/>
                    <a:pt x="1696" y="1090"/>
                  </a:cubicBezTo>
                  <a:cubicBezTo>
                    <a:pt x="1664" y="1090"/>
                    <a:pt x="1632" y="1094"/>
                    <a:pt x="1600" y="1101"/>
                  </a:cubicBezTo>
                  <a:cubicBezTo>
                    <a:pt x="1569" y="1112"/>
                    <a:pt x="1527" y="1129"/>
                    <a:pt x="1520" y="1164"/>
                  </a:cubicBezTo>
                  <a:cubicBezTo>
                    <a:pt x="1499" y="1248"/>
                    <a:pt x="1457" y="1270"/>
                    <a:pt x="1425" y="1273"/>
                  </a:cubicBezTo>
                  <a:cubicBezTo>
                    <a:pt x="1423" y="1273"/>
                    <a:pt x="1420" y="1273"/>
                    <a:pt x="1417" y="1273"/>
                  </a:cubicBezTo>
                  <a:cubicBezTo>
                    <a:pt x="1378" y="1273"/>
                    <a:pt x="1340" y="1249"/>
                    <a:pt x="1327" y="1210"/>
                  </a:cubicBezTo>
                  <a:cubicBezTo>
                    <a:pt x="1278" y="1112"/>
                    <a:pt x="1285" y="895"/>
                    <a:pt x="1457" y="716"/>
                  </a:cubicBezTo>
                  <a:cubicBezTo>
                    <a:pt x="1537" y="625"/>
                    <a:pt x="1600" y="517"/>
                    <a:pt x="1635" y="398"/>
                  </a:cubicBezTo>
                  <a:cubicBezTo>
                    <a:pt x="1681" y="279"/>
                    <a:pt x="1719" y="170"/>
                    <a:pt x="1859" y="90"/>
                  </a:cubicBezTo>
                  <a:cubicBezTo>
                    <a:pt x="1901" y="62"/>
                    <a:pt x="1912" y="44"/>
                    <a:pt x="1912" y="37"/>
                  </a:cubicBezTo>
                  <a:cubicBezTo>
                    <a:pt x="1905" y="30"/>
                    <a:pt x="1894" y="23"/>
                    <a:pt x="1884" y="20"/>
                  </a:cubicBezTo>
                  <a:cubicBezTo>
                    <a:pt x="1850" y="7"/>
                    <a:pt x="1815" y="1"/>
                    <a:pt x="177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36" name="Google Shape;5850;p79">
              <a:extLst>
                <a:ext uri="{C6BBCD30-0F5C-40FE-9287-2B9FBE43B48F}">
                  <a16:creationId xmlns:a16="http://schemas.microsoft.com/office/drawing/2010/main" id="{4D962195-1434-4442-A46E-CA5F217281A3}"/>
                </a:ext>
              </a:extLst>
            </p:cNvPr>
            <p:cNvSpPr/>
            <p:nvPr/>
          </p:nvSpPr>
          <p:spPr>
            <a:xfrm rot="0">
              <a:off x="1053479" y="1595277"/>
              <a:ext cx="11704" cy="15777"/>
            </a:xfrm>
            <a:custGeom>
              <a:avLst/>
              <a:gdLst/>
              <a:ahLst/>
              <a:cxnLst/>
              <a:rect b="b" l="0" r="r" t="0"/>
              <a:pathLst>
                <a:path h="1162" w="862">
                  <a:moveTo>
                    <a:pt x="329" y="0"/>
                  </a:moveTo>
                  <a:cubicBezTo>
                    <a:pt x="325" y="0"/>
                    <a:pt x="320" y="0"/>
                    <a:pt x="316" y="1"/>
                  </a:cubicBezTo>
                  <a:cubicBezTo>
                    <a:pt x="232" y="4"/>
                    <a:pt x="148" y="29"/>
                    <a:pt x="74" y="74"/>
                  </a:cubicBezTo>
                  <a:cubicBezTo>
                    <a:pt x="29" y="95"/>
                    <a:pt x="1" y="144"/>
                    <a:pt x="4" y="197"/>
                  </a:cubicBezTo>
                  <a:cubicBezTo>
                    <a:pt x="1" y="470"/>
                    <a:pt x="445" y="970"/>
                    <a:pt x="715" y="1121"/>
                  </a:cubicBezTo>
                  <a:cubicBezTo>
                    <a:pt x="776" y="1155"/>
                    <a:pt x="811" y="1161"/>
                    <a:pt x="828" y="1161"/>
                  </a:cubicBezTo>
                  <a:cubicBezTo>
                    <a:pt x="837" y="1161"/>
                    <a:pt x="841" y="1160"/>
                    <a:pt x="841" y="1160"/>
                  </a:cubicBezTo>
                  <a:cubicBezTo>
                    <a:pt x="862" y="1128"/>
                    <a:pt x="774" y="953"/>
                    <a:pt x="725" y="858"/>
                  </a:cubicBezTo>
                  <a:cubicBezTo>
                    <a:pt x="641" y="697"/>
                    <a:pt x="550" y="519"/>
                    <a:pt x="550" y="372"/>
                  </a:cubicBezTo>
                  <a:cubicBezTo>
                    <a:pt x="550" y="204"/>
                    <a:pt x="501" y="74"/>
                    <a:pt x="421" y="25"/>
                  </a:cubicBezTo>
                  <a:cubicBezTo>
                    <a:pt x="393" y="10"/>
                    <a:pt x="361" y="0"/>
                    <a:pt x="32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37" name="Google Shape;5851;p79">
              <a:extLst>
                <a:ext uri="{071EBB7D-BC5F-4DBD-BA68-08EE142395F6}">
                  <a16:creationId xmlns:a16="http://schemas.microsoft.com/office/drawing/2010/main" id="{2CAF2ECC-8CD0-4C54-8465-391A8EE0C9A5}"/>
                </a:ext>
              </a:extLst>
            </p:cNvPr>
            <p:cNvSpPr/>
            <p:nvPr/>
          </p:nvSpPr>
          <p:spPr>
            <a:xfrm rot="0">
              <a:off x="1341580" y="1422123"/>
              <a:ext cx="1439" cy="2009"/>
            </a:xfrm>
            <a:custGeom>
              <a:avLst/>
              <a:gdLst/>
              <a:ahLst/>
              <a:cxnLst/>
              <a:rect b="b" l="0" r="r" t="0"/>
              <a:pathLst>
                <a:path h="148" w="106">
                  <a:moveTo>
                    <a:pt x="105" y="0"/>
                  </a:moveTo>
                  <a:lnTo>
                    <a:pt x="77" y="32"/>
                  </a:lnTo>
                  <a:cubicBezTo>
                    <a:pt x="32" y="81"/>
                    <a:pt x="0" y="116"/>
                    <a:pt x="0" y="147"/>
                  </a:cubicBezTo>
                  <a:cubicBezTo>
                    <a:pt x="42" y="102"/>
                    <a:pt x="77" y="53"/>
                    <a:pt x="10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38" name="Google Shape;5852;p79">
              <a:extLst>
                <a:ext uri="{2CA5AB94-524F-4BEF-B5C5-39D10A7E75F7}">
                  <a16:creationId xmlns:a16="http://schemas.microsoft.com/office/drawing/2010/main" id="{7B02A5AD-D75A-4851-A0B9-F7049DEAEBA1}"/>
                </a:ext>
              </a:extLst>
            </p:cNvPr>
            <p:cNvSpPr/>
            <p:nvPr/>
          </p:nvSpPr>
          <p:spPr>
            <a:xfrm rot="0">
              <a:off x="993778" y="1350298"/>
              <a:ext cx="636812" cy="355798"/>
            </a:xfrm>
            <a:custGeom>
              <a:avLst/>
              <a:gdLst/>
              <a:ahLst/>
              <a:cxnLst/>
              <a:rect b="b" l="0" r="r" t="0"/>
              <a:pathLst>
                <a:path h="26205" w="46902">
                  <a:moveTo>
                    <a:pt x="26126" y="0"/>
                  </a:moveTo>
                  <a:cubicBezTo>
                    <a:pt x="25749" y="0"/>
                    <a:pt x="25224" y="93"/>
                    <a:pt x="25161" y="165"/>
                  </a:cubicBezTo>
                  <a:cubicBezTo>
                    <a:pt x="25158" y="165"/>
                    <a:pt x="25158" y="168"/>
                    <a:pt x="25154" y="168"/>
                  </a:cubicBezTo>
                  <a:cubicBezTo>
                    <a:pt x="25154" y="182"/>
                    <a:pt x="25196" y="221"/>
                    <a:pt x="25217" y="242"/>
                  </a:cubicBezTo>
                  <a:cubicBezTo>
                    <a:pt x="25277" y="301"/>
                    <a:pt x="25350" y="371"/>
                    <a:pt x="25319" y="466"/>
                  </a:cubicBezTo>
                  <a:cubicBezTo>
                    <a:pt x="25312" y="498"/>
                    <a:pt x="25287" y="526"/>
                    <a:pt x="25259" y="540"/>
                  </a:cubicBezTo>
                  <a:cubicBezTo>
                    <a:pt x="25241" y="548"/>
                    <a:pt x="25222" y="551"/>
                    <a:pt x="25203" y="551"/>
                  </a:cubicBezTo>
                  <a:cubicBezTo>
                    <a:pt x="25156" y="551"/>
                    <a:pt x="25106" y="530"/>
                    <a:pt x="25056" y="508"/>
                  </a:cubicBezTo>
                  <a:cubicBezTo>
                    <a:pt x="25018" y="487"/>
                    <a:pt x="24976" y="473"/>
                    <a:pt x="24934" y="470"/>
                  </a:cubicBezTo>
                  <a:lnTo>
                    <a:pt x="24934" y="470"/>
                  </a:lnTo>
                  <a:cubicBezTo>
                    <a:pt x="24934" y="505"/>
                    <a:pt x="24941" y="540"/>
                    <a:pt x="24948" y="571"/>
                  </a:cubicBezTo>
                  <a:cubicBezTo>
                    <a:pt x="24976" y="729"/>
                    <a:pt x="24983" y="890"/>
                    <a:pt x="24969" y="1047"/>
                  </a:cubicBezTo>
                  <a:cubicBezTo>
                    <a:pt x="24944" y="1362"/>
                    <a:pt x="25004" y="1429"/>
                    <a:pt x="25091" y="1523"/>
                  </a:cubicBezTo>
                  <a:cubicBezTo>
                    <a:pt x="25112" y="1548"/>
                    <a:pt x="25137" y="1576"/>
                    <a:pt x="25161" y="1607"/>
                  </a:cubicBezTo>
                  <a:cubicBezTo>
                    <a:pt x="25280" y="1761"/>
                    <a:pt x="25277" y="1947"/>
                    <a:pt x="25273" y="2164"/>
                  </a:cubicBezTo>
                  <a:lnTo>
                    <a:pt x="25273" y="2279"/>
                  </a:lnTo>
                  <a:cubicBezTo>
                    <a:pt x="25273" y="2525"/>
                    <a:pt x="25091" y="2581"/>
                    <a:pt x="24983" y="2616"/>
                  </a:cubicBezTo>
                  <a:lnTo>
                    <a:pt x="24944" y="2630"/>
                  </a:lnTo>
                  <a:lnTo>
                    <a:pt x="24965" y="2651"/>
                  </a:lnTo>
                  <a:cubicBezTo>
                    <a:pt x="25032" y="2707"/>
                    <a:pt x="25140" y="2805"/>
                    <a:pt x="25102" y="2938"/>
                  </a:cubicBezTo>
                  <a:cubicBezTo>
                    <a:pt x="25091" y="2980"/>
                    <a:pt x="25067" y="3015"/>
                    <a:pt x="25028" y="3032"/>
                  </a:cubicBezTo>
                  <a:cubicBezTo>
                    <a:pt x="25010" y="3040"/>
                    <a:pt x="24991" y="3044"/>
                    <a:pt x="24971" y="3044"/>
                  </a:cubicBezTo>
                  <a:cubicBezTo>
                    <a:pt x="24915" y="3044"/>
                    <a:pt x="24852" y="3015"/>
                    <a:pt x="24790" y="2987"/>
                  </a:cubicBezTo>
                  <a:cubicBezTo>
                    <a:pt x="24737" y="2963"/>
                    <a:pt x="24674" y="2934"/>
                    <a:pt x="24632" y="2934"/>
                  </a:cubicBezTo>
                  <a:cubicBezTo>
                    <a:pt x="24625" y="2934"/>
                    <a:pt x="24618" y="2935"/>
                    <a:pt x="24612" y="2938"/>
                  </a:cubicBezTo>
                  <a:cubicBezTo>
                    <a:pt x="24573" y="2948"/>
                    <a:pt x="24506" y="3050"/>
                    <a:pt x="24482" y="3172"/>
                  </a:cubicBezTo>
                  <a:cubicBezTo>
                    <a:pt x="24461" y="3284"/>
                    <a:pt x="24475" y="3379"/>
                    <a:pt x="24524" y="3417"/>
                  </a:cubicBezTo>
                  <a:cubicBezTo>
                    <a:pt x="24559" y="3445"/>
                    <a:pt x="24587" y="3466"/>
                    <a:pt x="24612" y="3484"/>
                  </a:cubicBezTo>
                  <a:cubicBezTo>
                    <a:pt x="24661" y="3519"/>
                    <a:pt x="24703" y="3550"/>
                    <a:pt x="24710" y="3603"/>
                  </a:cubicBezTo>
                  <a:cubicBezTo>
                    <a:pt x="24717" y="3655"/>
                    <a:pt x="24689" y="3701"/>
                    <a:pt x="24633" y="3774"/>
                  </a:cubicBezTo>
                  <a:cubicBezTo>
                    <a:pt x="24485" y="3963"/>
                    <a:pt x="24436" y="4124"/>
                    <a:pt x="24657" y="4299"/>
                  </a:cubicBezTo>
                  <a:cubicBezTo>
                    <a:pt x="24804" y="4415"/>
                    <a:pt x="25025" y="4464"/>
                    <a:pt x="25235" y="4509"/>
                  </a:cubicBezTo>
                  <a:cubicBezTo>
                    <a:pt x="25431" y="4555"/>
                    <a:pt x="25616" y="4594"/>
                    <a:pt x="25756" y="4685"/>
                  </a:cubicBezTo>
                  <a:cubicBezTo>
                    <a:pt x="25844" y="4741"/>
                    <a:pt x="25893" y="4786"/>
                    <a:pt x="25886" y="4846"/>
                  </a:cubicBezTo>
                  <a:cubicBezTo>
                    <a:pt x="25882" y="4902"/>
                    <a:pt x="25830" y="4919"/>
                    <a:pt x="25798" y="4933"/>
                  </a:cubicBezTo>
                  <a:cubicBezTo>
                    <a:pt x="25781" y="4940"/>
                    <a:pt x="25767" y="4947"/>
                    <a:pt x="25753" y="4958"/>
                  </a:cubicBezTo>
                  <a:cubicBezTo>
                    <a:pt x="25756" y="4968"/>
                    <a:pt x="25760" y="4979"/>
                    <a:pt x="25767" y="4989"/>
                  </a:cubicBezTo>
                  <a:cubicBezTo>
                    <a:pt x="25798" y="5042"/>
                    <a:pt x="25805" y="5108"/>
                    <a:pt x="25788" y="5168"/>
                  </a:cubicBezTo>
                  <a:cubicBezTo>
                    <a:pt x="25832" y="5115"/>
                    <a:pt x="25873" y="5100"/>
                    <a:pt x="25908" y="5100"/>
                  </a:cubicBezTo>
                  <a:cubicBezTo>
                    <a:pt x="25920" y="5100"/>
                    <a:pt x="25931" y="5102"/>
                    <a:pt x="25942" y="5105"/>
                  </a:cubicBezTo>
                  <a:cubicBezTo>
                    <a:pt x="26071" y="5140"/>
                    <a:pt x="26120" y="5402"/>
                    <a:pt x="26113" y="5570"/>
                  </a:cubicBezTo>
                  <a:cubicBezTo>
                    <a:pt x="26103" y="5735"/>
                    <a:pt x="26001" y="5770"/>
                    <a:pt x="25921" y="5798"/>
                  </a:cubicBezTo>
                  <a:cubicBezTo>
                    <a:pt x="25840" y="5815"/>
                    <a:pt x="25770" y="5864"/>
                    <a:pt x="25725" y="5931"/>
                  </a:cubicBezTo>
                  <a:cubicBezTo>
                    <a:pt x="25587" y="6131"/>
                    <a:pt x="25451" y="6196"/>
                    <a:pt x="25294" y="6196"/>
                  </a:cubicBezTo>
                  <a:cubicBezTo>
                    <a:pt x="25240" y="6196"/>
                    <a:pt x="25183" y="6188"/>
                    <a:pt x="25123" y="6176"/>
                  </a:cubicBezTo>
                  <a:cubicBezTo>
                    <a:pt x="25114" y="6173"/>
                    <a:pt x="25106" y="6172"/>
                    <a:pt x="25100" y="6172"/>
                  </a:cubicBezTo>
                  <a:cubicBezTo>
                    <a:pt x="25092" y="6172"/>
                    <a:pt x="25086" y="6174"/>
                    <a:pt x="25084" y="6176"/>
                  </a:cubicBezTo>
                  <a:cubicBezTo>
                    <a:pt x="25060" y="6207"/>
                    <a:pt x="25077" y="6365"/>
                    <a:pt x="25196" y="6617"/>
                  </a:cubicBezTo>
                  <a:cubicBezTo>
                    <a:pt x="25263" y="6754"/>
                    <a:pt x="25235" y="6834"/>
                    <a:pt x="25196" y="6876"/>
                  </a:cubicBezTo>
                  <a:cubicBezTo>
                    <a:pt x="25158" y="6921"/>
                    <a:pt x="25098" y="6943"/>
                    <a:pt x="25016" y="6943"/>
                  </a:cubicBezTo>
                  <a:cubicBezTo>
                    <a:pt x="24963" y="6943"/>
                    <a:pt x="24900" y="6934"/>
                    <a:pt x="24829" y="6915"/>
                  </a:cubicBezTo>
                  <a:cubicBezTo>
                    <a:pt x="24636" y="6862"/>
                    <a:pt x="24503" y="6764"/>
                    <a:pt x="24457" y="6645"/>
                  </a:cubicBezTo>
                  <a:cubicBezTo>
                    <a:pt x="24422" y="6550"/>
                    <a:pt x="24440" y="6445"/>
                    <a:pt x="24499" y="6365"/>
                  </a:cubicBezTo>
                  <a:cubicBezTo>
                    <a:pt x="24612" y="6186"/>
                    <a:pt x="24643" y="6078"/>
                    <a:pt x="24643" y="6039"/>
                  </a:cubicBezTo>
                  <a:lnTo>
                    <a:pt x="24636" y="6039"/>
                  </a:lnTo>
                  <a:cubicBezTo>
                    <a:pt x="24603" y="6045"/>
                    <a:pt x="24562" y="6048"/>
                    <a:pt x="24516" y="6048"/>
                  </a:cubicBezTo>
                  <a:cubicBezTo>
                    <a:pt x="24323" y="6048"/>
                    <a:pt x="24044" y="5993"/>
                    <a:pt x="23939" y="5829"/>
                  </a:cubicBezTo>
                  <a:cubicBezTo>
                    <a:pt x="23922" y="5798"/>
                    <a:pt x="23873" y="5728"/>
                    <a:pt x="23911" y="5668"/>
                  </a:cubicBezTo>
                  <a:cubicBezTo>
                    <a:pt x="23933" y="5635"/>
                    <a:pt x="23973" y="5622"/>
                    <a:pt x="24032" y="5622"/>
                  </a:cubicBezTo>
                  <a:cubicBezTo>
                    <a:pt x="24078" y="5622"/>
                    <a:pt x="24135" y="5630"/>
                    <a:pt x="24205" y="5640"/>
                  </a:cubicBezTo>
                  <a:cubicBezTo>
                    <a:pt x="24265" y="5651"/>
                    <a:pt x="24331" y="5661"/>
                    <a:pt x="24401" y="5668"/>
                  </a:cubicBezTo>
                  <a:cubicBezTo>
                    <a:pt x="24424" y="5671"/>
                    <a:pt x="24442" y="5672"/>
                    <a:pt x="24456" y="5672"/>
                  </a:cubicBezTo>
                  <a:cubicBezTo>
                    <a:pt x="24494" y="5672"/>
                    <a:pt x="24503" y="5665"/>
                    <a:pt x="24503" y="5665"/>
                  </a:cubicBezTo>
                  <a:cubicBezTo>
                    <a:pt x="24506" y="5651"/>
                    <a:pt x="24510" y="5637"/>
                    <a:pt x="24506" y="5623"/>
                  </a:cubicBezTo>
                  <a:cubicBezTo>
                    <a:pt x="24506" y="5570"/>
                    <a:pt x="24506" y="5448"/>
                    <a:pt x="24685" y="5448"/>
                  </a:cubicBezTo>
                  <a:cubicBezTo>
                    <a:pt x="24762" y="5451"/>
                    <a:pt x="24836" y="5458"/>
                    <a:pt x="24909" y="5476"/>
                  </a:cubicBezTo>
                  <a:cubicBezTo>
                    <a:pt x="24968" y="5486"/>
                    <a:pt x="25020" y="5495"/>
                    <a:pt x="25068" y="5495"/>
                  </a:cubicBezTo>
                  <a:cubicBezTo>
                    <a:pt x="25139" y="5495"/>
                    <a:pt x="25203" y="5476"/>
                    <a:pt x="25273" y="5416"/>
                  </a:cubicBezTo>
                  <a:cubicBezTo>
                    <a:pt x="25343" y="5357"/>
                    <a:pt x="25319" y="5276"/>
                    <a:pt x="25280" y="5217"/>
                  </a:cubicBezTo>
                  <a:cubicBezTo>
                    <a:pt x="25225" y="5118"/>
                    <a:pt x="25120" y="5052"/>
                    <a:pt x="25058" y="5052"/>
                  </a:cubicBezTo>
                  <a:cubicBezTo>
                    <a:pt x="25049" y="5052"/>
                    <a:pt x="25042" y="5053"/>
                    <a:pt x="25035" y="5056"/>
                  </a:cubicBezTo>
                  <a:cubicBezTo>
                    <a:pt x="24899" y="5103"/>
                    <a:pt x="24793" y="5127"/>
                    <a:pt x="24711" y="5127"/>
                  </a:cubicBezTo>
                  <a:cubicBezTo>
                    <a:pt x="24654" y="5127"/>
                    <a:pt x="24610" y="5115"/>
                    <a:pt x="24577" y="5091"/>
                  </a:cubicBezTo>
                  <a:cubicBezTo>
                    <a:pt x="24535" y="5059"/>
                    <a:pt x="24510" y="5010"/>
                    <a:pt x="24510" y="4958"/>
                  </a:cubicBezTo>
                  <a:cubicBezTo>
                    <a:pt x="24510" y="4916"/>
                    <a:pt x="24528" y="4874"/>
                    <a:pt x="24559" y="4842"/>
                  </a:cubicBezTo>
                  <a:cubicBezTo>
                    <a:pt x="24599" y="4807"/>
                    <a:pt x="24654" y="4798"/>
                    <a:pt x="24716" y="4798"/>
                  </a:cubicBezTo>
                  <a:cubicBezTo>
                    <a:pt x="24753" y="4798"/>
                    <a:pt x="24792" y="4801"/>
                    <a:pt x="24832" y="4804"/>
                  </a:cubicBezTo>
                  <a:cubicBezTo>
                    <a:pt x="24868" y="4810"/>
                    <a:pt x="24903" y="4813"/>
                    <a:pt x="24938" y="4813"/>
                  </a:cubicBezTo>
                  <a:cubicBezTo>
                    <a:pt x="24958" y="4813"/>
                    <a:pt x="24977" y="4812"/>
                    <a:pt x="24997" y="4811"/>
                  </a:cubicBezTo>
                  <a:cubicBezTo>
                    <a:pt x="24938" y="4760"/>
                    <a:pt x="24862" y="4733"/>
                    <a:pt x="24784" y="4733"/>
                  </a:cubicBezTo>
                  <a:cubicBezTo>
                    <a:pt x="24761" y="4733"/>
                    <a:pt x="24737" y="4736"/>
                    <a:pt x="24713" y="4741"/>
                  </a:cubicBezTo>
                  <a:cubicBezTo>
                    <a:pt x="24624" y="4764"/>
                    <a:pt x="24537" y="4782"/>
                    <a:pt x="24451" y="4782"/>
                  </a:cubicBezTo>
                  <a:cubicBezTo>
                    <a:pt x="24315" y="4782"/>
                    <a:pt x="24182" y="4736"/>
                    <a:pt x="24044" y="4590"/>
                  </a:cubicBezTo>
                  <a:cubicBezTo>
                    <a:pt x="23964" y="4504"/>
                    <a:pt x="23847" y="4428"/>
                    <a:pt x="23744" y="4428"/>
                  </a:cubicBezTo>
                  <a:cubicBezTo>
                    <a:pt x="23726" y="4428"/>
                    <a:pt x="23708" y="4431"/>
                    <a:pt x="23691" y="4436"/>
                  </a:cubicBezTo>
                  <a:cubicBezTo>
                    <a:pt x="23589" y="4464"/>
                    <a:pt x="23544" y="4597"/>
                    <a:pt x="23526" y="4702"/>
                  </a:cubicBezTo>
                  <a:cubicBezTo>
                    <a:pt x="23463" y="5056"/>
                    <a:pt x="23250" y="5063"/>
                    <a:pt x="23110" y="5070"/>
                  </a:cubicBezTo>
                  <a:cubicBezTo>
                    <a:pt x="23033" y="5070"/>
                    <a:pt x="22984" y="5073"/>
                    <a:pt x="22956" y="5108"/>
                  </a:cubicBezTo>
                  <a:cubicBezTo>
                    <a:pt x="22931" y="5136"/>
                    <a:pt x="22938" y="5147"/>
                    <a:pt x="22938" y="5150"/>
                  </a:cubicBezTo>
                  <a:cubicBezTo>
                    <a:pt x="22959" y="5196"/>
                    <a:pt x="23117" y="5269"/>
                    <a:pt x="23393" y="5280"/>
                  </a:cubicBezTo>
                  <a:cubicBezTo>
                    <a:pt x="23680" y="5290"/>
                    <a:pt x="23918" y="5500"/>
                    <a:pt x="23918" y="5626"/>
                  </a:cubicBezTo>
                  <a:cubicBezTo>
                    <a:pt x="23915" y="5685"/>
                    <a:pt x="23869" y="5728"/>
                    <a:pt x="23815" y="5728"/>
                  </a:cubicBezTo>
                  <a:cubicBezTo>
                    <a:pt x="23811" y="5728"/>
                    <a:pt x="23807" y="5728"/>
                    <a:pt x="23803" y="5728"/>
                  </a:cubicBezTo>
                  <a:cubicBezTo>
                    <a:pt x="23775" y="5728"/>
                    <a:pt x="23768" y="5735"/>
                    <a:pt x="23743" y="5784"/>
                  </a:cubicBezTo>
                  <a:cubicBezTo>
                    <a:pt x="23729" y="5829"/>
                    <a:pt x="23694" y="5868"/>
                    <a:pt x="23652" y="5885"/>
                  </a:cubicBezTo>
                  <a:cubicBezTo>
                    <a:pt x="23637" y="5890"/>
                    <a:pt x="23622" y="5892"/>
                    <a:pt x="23606" y="5892"/>
                  </a:cubicBezTo>
                  <a:cubicBezTo>
                    <a:pt x="23575" y="5892"/>
                    <a:pt x="23545" y="5883"/>
                    <a:pt x="23519" y="5864"/>
                  </a:cubicBezTo>
                  <a:cubicBezTo>
                    <a:pt x="23481" y="5846"/>
                    <a:pt x="23446" y="5840"/>
                    <a:pt x="23417" y="5840"/>
                  </a:cubicBezTo>
                  <a:cubicBezTo>
                    <a:pt x="23385" y="5840"/>
                    <a:pt x="23362" y="5848"/>
                    <a:pt x="23355" y="5857"/>
                  </a:cubicBezTo>
                  <a:cubicBezTo>
                    <a:pt x="23351" y="5861"/>
                    <a:pt x="23355" y="5882"/>
                    <a:pt x="23379" y="5910"/>
                  </a:cubicBezTo>
                  <a:cubicBezTo>
                    <a:pt x="23481" y="6032"/>
                    <a:pt x="23428" y="6130"/>
                    <a:pt x="23393" y="6190"/>
                  </a:cubicBezTo>
                  <a:cubicBezTo>
                    <a:pt x="23372" y="6221"/>
                    <a:pt x="23358" y="6260"/>
                    <a:pt x="23358" y="6298"/>
                  </a:cubicBezTo>
                  <a:cubicBezTo>
                    <a:pt x="23365" y="6340"/>
                    <a:pt x="23351" y="6379"/>
                    <a:pt x="23320" y="6407"/>
                  </a:cubicBezTo>
                  <a:cubicBezTo>
                    <a:pt x="23293" y="6429"/>
                    <a:pt x="23260" y="6438"/>
                    <a:pt x="23219" y="6438"/>
                  </a:cubicBezTo>
                  <a:cubicBezTo>
                    <a:pt x="23164" y="6438"/>
                    <a:pt x="23096" y="6422"/>
                    <a:pt x="23015" y="6403"/>
                  </a:cubicBezTo>
                  <a:cubicBezTo>
                    <a:pt x="22938" y="6382"/>
                    <a:pt x="22858" y="6368"/>
                    <a:pt x="22777" y="6358"/>
                  </a:cubicBezTo>
                  <a:cubicBezTo>
                    <a:pt x="22750" y="6355"/>
                    <a:pt x="22720" y="6354"/>
                    <a:pt x="22686" y="6354"/>
                  </a:cubicBezTo>
                  <a:cubicBezTo>
                    <a:pt x="22479" y="6354"/>
                    <a:pt x="22146" y="6401"/>
                    <a:pt x="21730" y="6491"/>
                  </a:cubicBezTo>
                  <a:cubicBezTo>
                    <a:pt x="21657" y="6506"/>
                    <a:pt x="21582" y="6513"/>
                    <a:pt x="21509" y="6513"/>
                  </a:cubicBezTo>
                  <a:cubicBezTo>
                    <a:pt x="21213" y="6513"/>
                    <a:pt x="20932" y="6401"/>
                    <a:pt x="20806" y="6263"/>
                  </a:cubicBezTo>
                  <a:cubicBezTo>
                    <a:pt x="20714" y="6165"/>
                    <a:pt x="20598" y="6150"/>
                    <a:pt x="20443" y="6150"/>
                  </a:cubicBezTo>
                  <a:cubicBezTo>
                    <a:pt x="20416" y="6150"/>
                    <a:pt x="20388" y="6151"/>
                    <a:pt x="20358" y="6151"/>
                  </a:cubicBezTo>
                  <a:lnTo>
                    <a:pt x="20270" y="6151"/>
                  </a:lnTo>
                  <a:cubicBezTo>
                    <a:pt x="20267" y="6152"/>
                    <a:pt x="20264" y="6152"/>
                    <a:pt x="20260" y="6152"/>
                  </a:cubicBezTo>
                  <a:cubicBezTo>
                    <a:pt x="20163" y="6152"/>
                    <a:pt x="20072" y="6103"/>
                    <a:pt x="20015" y="6018"/>
                  </a:cubicBezTo>
                  <a:cubicBezTo>
                    <a:pt x="19964" y="5948"/>
                    <a:pt x="19882" y="5906"/>
                    <a:pt x="19794" y="5906"/>
                  </a:cubicBezTo>
                  <a:cubicBezTo>
                    <a:pt x="19791" y="5906"/>
                    <a:pt x="19787" y="5906"/>
                    <a:pt x="19784" y="5906"/>
                  </a:cubicBezTo>
                  <a:cubicBezTo>
                    <a:pt x="19479" y="5896"/>
                    <a:pt x="19465" y="5672"/>
                    <a:pt x="19455" y="5525"/>
                  </a:cubicBezTo>
                  <a:cubicBezTo>
                    <a:pt x="19455" y="5490"/>
                    <a:pt x="19451" y="5455"/>
                    <a:pt x="19444" y="5420"/>
                  </a:cubicBezTo>
                  <a:cubicBezTo>
                    <a:pt x="19430" y="5406"/>
                    <a:pt x="19409" y="5395"/>
                    <a:pt x="19388" y="5392"/>
                  </a:cubicBezTo>
                  <a:cubicBezTo>
                    <a:pt x="19341" y="5378"/>
                    <a:pt x="19278" y="5372"/>
                    <a:pt x="19208" y="5372"/>
                  </a:cubicBezTo>
                  <a:cubicBezTo>
                    <a:pt x="19012" y="5372"/>
                    <a:pt x="18762" y="5422"/>
                    <a:pt x="18646" y="5497"/>
                  </a:cubicBezTo>
                  <a:cubicBezTo>
                    <a:pt x="18545" y="5560"/>
                    <a:pt x="18415" y="5588"/>
                    <a:pt x="18289" y="5612"/>
                  </a:cubicBezTo>
                  <a:cubicBezTo>
                    <a:pt x="18103" y="5651"/>
                    <a:pt x="17932" y="5686"/>
                    <a:pt x="17869" y="5819"/>
                  </a:cubicBezTo>
                  <a:cubicBezTo>
                    <a:pt x="17830" y="5906"/>
                    <a:pt x="17844" y="5934"/>
                    <a:pt x="17844" y="5938"/>
                  </a:cubicBezTo>
                  <a:cubicBezTo>
                    <a:pt x="17858" y="5957"/>
                    <a:pt x="17918" y="5959"/>
                    <a:pt x="17967" y="5959"/>
                  </a:cubicBezTo>
                  <a:cubicBezTo>
                    <a:pt x="17981" y="5959"/>
                    <a:pt x="17995" y="5959"/>
                    <a:pt x="18005" y="5959"/>
                  </a:cubicBezTo>
                  <a:lnTo>
                    <a:pt x="18051" y="5959"/>
                  </a:lnTo>
                  <a:cubicBezTo>
                    <a:pt x="18100" y="5959"/>
                    <a:pt x="18124" y="5938"/>
                    <a:pt x="18173" y="5899"/>
                  </a:cubicBezTo>
                  <a:cubicBezTo>
                    <a:pt x="18233" y="5846"/>
                    <a:pt x="18309" y="5780"/>
                    <a:pt x="18471" y="5780"/>
                  </a:cubicBezTo>
                  <a:cubicBezTo>
                    <a:pt x="18501" y="5780"/>
                    <a:pt x="18533" y="5782"/>
                    <a:pt x="18569" y="5787"/>
                  </a:cubicBezTo>
                  <a:cubicBezTo>
                    <a:pt x="18586" y="5790"/>
                    <a:pt x="18602" y="5791"/>
                    <a:pt x="18618" y="5791"/>
                  </a:cubicBezTo>
                  <a:cubicBezTo>
                    <a:pt x="18749" y="5791"/>
                    <a:pt x="18866" y="5720"/>
                    <a:pt x="18972" y="5654"/>
                  </a:cubicBezTo>
                  <a:cubicBezTo>
                    <a:pt x="19054" y="5602"/>
                    <a:pt x="19138" y="5549"/>
                    <a:pt x="19216" y="5549"/>
                  </a:cubicBezTo>
                  <a:cubicBezTo>
                    <a:pt x="19258" y="5549"/>
                    <a:pt x="19298" y="5564"/>
                    <a:pt x="19336" y="5602"/>
                  </a:cubicBezTo>
                  <a:cubicBezTo>
                    <a:pt x="19371" y="5633"/>
                    <a:pt x="19381" y="5686"/>
                    <a:pt x="19367" y="5731"/>
                  </a:cubicBezTo>
                  <a:cubicBezTo>
                    <a:pt x="19301" y="5927"/>
                    <a:pt x="18657" y="6148"/>
                    <a:pt x="18401" y="6186"/>
                  </a:cubicBezTo>
                  <a:cubicBezTo>
                    <a:pt x="18286" y="6204"/>
                    <a:pt x="18268" y="6246"/>
                    <a:pt x="18261" y="6260"/>
                  </a:cubicBezTo>
                  <a:cubicBezTo>
                    <a:pt x="18205" y="6389"/>
                    <a:pt x="18429" y="6726"/>
                    <a:pt x="18506" y="6838"/>
                  </a:cubicBezTo>
                  <a:cubicBezTo>
                    <a:pt x="18611" y="6992"/>
                    <a:pt x="18643" y="7083"/>
                    <a:pt x="18615" y="7153"/>
                  </a:cubicBezTo>
                  <a:cubicBezTo>
                    <a:pt x="18583" y="7219"/>
                    <a:pt x="18513" y="7230"/>
                    <a:pt x="18461" y="7240"/>
                  </a:cubicBezTo>
                  <a:cubicBezTo>
                    <a:pt x="18384" y="7254"/>
                    <a:pt x="18384" y="7261"/>
                    <a:pt x="18384" y="7282"/>
                  </a:cubicBezTo>
                  <a:cubicBezTo>
                    <a:pt x="18387" y="7359"/>
                    <a:pt x="18324" y="7426"/>
                    <a:pt x="18247" y="7426"/>
                  </a:cubicBezTo>
                  <a:cubicBezTo>
                    <a:pt x="18240" y="7426"/>
                    <a:pt x="18232" y="7427"/>
                    <a:pt x="18224" y="7427"/>
                  </a:cubicBezTo>
                  <a:cubicBezTo>
                    <a:pt x="18091" y="7427"/>
                    <a:pt x="17882" y="7321"/>
                    <a:pt x="17858" y="7212"/>
                  </a:cubicBezTo>
                  <a:cubicBezTo>
                    <a:pt x="17848" y="7163"/>
                    <a:pt x="17869" y="7104"/>
                    <a:pt x="17956" y="7076"/>
                  </a:cubicBezTo>
                  <a:cubicBezTo>
                    <a:pt x="18033" y="7051"/>
                    <a:pt x="18040" y="7016"/>
                    <a:pt x="18040" y="7006"/>
                  </a:cubicBezTo>
                  <a:cubicBezTo>
                    <a:pt x="18054" y="6939"/>
                    <a:pt x="17984" y="6827"/>
                    <a:pt x="17876" y="6743"/>
                  </a:cubicBezTo>
                  <a:cubicBezTo>
                    <a:pt x="17830" y="6704"/>
                    <a:pt x="17773" y="6683"/>
                    <a:pt x="17714" y="6683"/>
                  </a:cubicBezTo>
                  <a:cubicBezTo>
                    <a:pt x="17710" y="6683"/>
                    <a:pt x="17705" y="6683"/>
                    <a:pt x="17701" y="6684"/>
                  </a:cubicBezTo>
                  <a:cubicBezTo>
                    <a:pt x="17697" y="6684"/>
                    <a:pt x="17692" y="6684"/>
                    <a:pt x="17688" y="6684"/>
                  </a:cubicBezTo>
                  <a:cubicBezTo>
                    <a:pt x="17651" y="6684"/>
                    <a:pt x="17618" y="6670"/>
                    <a:pt x="17592" y="6645"/>
                  </a:cubicBezTo>
                  <a:cubicBezTo>
                    <a:pt x="17568" y="6610"/>
                    <a:pt x="17561" y="6568"/>
                    <a:pt x="17571" y="6526"/>
                  </a:cubicBezTo>
                  <a:cubicBezTo>
                    <a:pt x="17557" y="6526"/>
                    <a:pt x="17543" y="6526"/>
                    <a:pt x="17529" y="6529"/>
                  </a:cubicBezTo>
                  <a:cubicBezTo>
                    <a:pt x="17508" y="6531"/>
                    <a:pt x="17483" y="6533"/>
                    <a:pt x="17456" y="6533"/>
                  </a:cubicBezTo>
                  <a:cubicBezTo>
                    <a:pt x="17388" y="6533"/>
                    <a:pt x="17307" y="6521"/>
                    <a:pt x="17232" y="6463"/>
                  </a:cubicBezTo>
                  <a:lnTo>
                    <a:pt x="17176" y="6421"/>
                  </a:lnTo>
                  <a:cubicBezTo>
                    <a:pt x="17090" y="6351"/>
                    <a:pt x="17035" y="6306"/>
                    <a:pt x="16963" y="6306"/>
                  </a:cubicBezTo>
                  <a:cubicBezTo>
                    <a:pt x="16923" y="6306"/>
                    <a:pt x="16877" y="6320"/>
                    <a:pt x="16819" y="6351"/>
                  </a:cubicBezTo>
                  <a:cubicBezTo>
                    <a:pt x="16661" y="6431"/>
                    <a:pt x="16500" y="6445"/>
                    <a:pt x="16273" y="6466"/>
                  </a:cubicBezTo>
                  <a:cubicBezTo>
                    <a:pt x="16136" y="6480"/>
                    <a:pt x="15982" y="6494"/>
                    <a:pt x="15789" y="6526"/>
                  </a:cubicBezTo>
                  <a:cubicBezTo>
                    <a:pt x="15613" y="6555"/>
                    <a:pt x="15359" y="6573"/>
                    <a:pt x="15100" y="6573"/>
                  </a:cubicBezTo>
                  <a:cubicBezTo>
                    <a:pt x="14680" y="6573"/>
                    <a:pt x="14247" y="6526"/>
                    <a:pt x="14119" y="6400"/>
                  </a:cubicBezTo>
                  <a:cubicBezTo>
                    <a:pt x="14063" y="6344"/>
                    <a:pt x="14056" y="6256"/>
                    <a:pt x="14098" y="6190"/>
                  </a:cubicBezTo>
                  <a:cubicBezTo>
                    <a:pt x="14193" y="6029"/>
                    <a:pt x="14539" y="5858"/>
                    <a:pt x="14738" y="5858"/>
                  </a:cubicBezTo>
                  <a:cubicBezTo>
                    <a:pt x="14760" y="5858"/>
                    <a:pt x="14781" y="5860"/>
                    <a:pt x="14799" y="5864"/>
                  </a:cubicBezTo>
                  <a:cubicBezTo>
                    <a:pt x="14778" y="5808"/>
                    <a:pt x="14701" y="5693"/>
                    <a:pt x="14536" y="5567"/>
                  </a:cubicBezTo>
                  <a:cubicBezTo>
                    <a:pt x="14323" y="5401"/>
                    <a:pt x="13947" y="5307"/>
                    <a:pt x="13800" y="5307"/>
                  </a:cubicBezTo>
                  <a:cubicBezTo>
                    <a:pt x="13783" y="5307"/>
                    <a:pt x="13769" y="5309"/>
                    <a:pt x="13759" y="5311"/>
                  </a:cubicBezTo>
                  <a:cubicBezTo>
                    <a:pt x="13755" y="5339"/>
                    <a:pt x="13745" y="5367"/>
                    <a:pt x="13720" y="5385"/>
                  </a:cubicBezTo>
                  <a:cubicBezTo>
                    <a:pt x="13693" y="5411"/>
                    <a:pt x="13653" y="5423"/>
                    <a:pt x="13595" y="5423"/>
                  </a:cubicBezTo>
                  <a:cubicBezTo>
                    <a:pt x="13507" y="5423"/>
                    <a:pt x="13377" y="5396"/>
                    <a:pt x="13185" y="5353"/>
                  </a:cubicBezTo>
                  <a:cubicBezTo>
                    <a:pt x="13094" y="5332"/>
                    <a:pt x="12989" y="5308"/>
                    <a:pt x="12880" y="5290"/>
                  </a:cubicBezTo>
                  <a:cubicBezTo>
                    <a:pt x="12712" y="5259"/>
                    <a:pt x="12551" y="5206"/>
                    <a:pt x="12401" y="5129"/>
                  </a:cubicBezTo>
                  <a:cubicBezTo>
                    <a:pt x="12306" y="5073"/>
                    <a:pt x="12198" y="5042"/>
                    <a:pt x="12089" y="5035"/>
                  </a:cubicBezTo>
                  <a:cubicBezTo>
                    <a:pt x="11931" y="5028"/>
                    <a:pt x="11396" y="4982"/>
                    <a:pt x="10983" y="4657"/>
                  </a:cubicBezTo>
                  <a:cubicBezTo>
                    <a:pt x="10846" y="4549"/>
                    <a:pt x="10619" y="4502"/>
                    <a:pt x="10401" y="4502"/>
                  </a:cubicBezTo>
                  <a:cubicBezTo>
                    <a:pt x="10285" y="4502"/>
                    <a:pt x="10171" y="4515"/>
                    <a:pt x="10076" y="4541"/>
                  </a:cubicBezTo>
                  <a:cubicBezTo>
                    <a:pt x="9953" y="4576"/>
                    <a:pt x="9869" y="4625"/>
                    <a:pt x="9848" y="4678"/>
                  </a:cubicBezTo>
                  <a:cubicBezTo>
                    <a:pt x="9736" y="4951"/>
                    <a:pt x="9446" y="4951"/>
                    <a:pt x="9190" y="4951"/>
                  </a:cubicBezTo>
                  <a:lnTo>
                    <a:pt x="9180" y="4951"/>
                  </a:lnTo>
                  <a:cubicBezTo>
                    <a:pt x="9152" y="4951"/>
                    <a:pt x="9064" y="4951"/>
                    <a:pt x="9029" y="4884"/>
                  </a:cubicBezTo>
                  <a:cubicBezTo>
                    <a:pt x="8991" y="4811"/>
                    <a:pt x="9047" y="4730"/>
                    <a:pt x="9099" y="4650"/>
                  </a:cubicBezTo>
                  <a:cubicBezTo>
                    <a:pt x="9117" y="4625"/>
                    <a:pt x="9131" y="4601"/>
                    <a:pt x="9145" y="4576"/>
                  </a:cubicBezTo>
                  <a:cubicBezTo>
                    <a:pt x="9082" y="4520"/>
                    <a:pt x="9075" y="4425"/>
                    <a:pt x="9071" y="4338"/>
                  </a:cubicBezTo>
                  <a:cubicBezTo>
                    <a:pt x="9068" y="4212"/>
                    <a:pt x="9054" y="4180"/>
                    <a:pt x="9012" y="4173"/>
                  </a:cubicBezTo>
                  <a:cubicBezTo>
                    <a:pt x="9011" y="4173"/>
                    <a:pt x="9011" y="4173"/>
                    <a:pt x="9011" y="4173"/>
                  </a:cubicBezTo>
                  <a:cubicBezTo>
                    <a:pt x="8968" y="4173"/>
                    <a:pt x="8871" y="4353"/>
                    <a:pt x="8823" y="4439"/>
                  </a:cubicBezTo>
                  <a:cubicBezTo>
                    <a:pt x="8693" y="4669"/>
                    <a:pt x="8533" y="4951"/>
                    <a:pt x="8294" y="4951"/>
                  </a:cubicBezTo>
                  <a:cubicBezTo>
                    <a:pt x="8288" y="4951"/>
                    <a:pt x="8282" y="4951"/>
                    <a:pt x="8277" y="4951"/>
                  </a:cubicBezTo>
                  <a:cubicBezTo>
                    <a:pt x="8025" y="4937"/>
                    <a:pt x="7877" y="4629"/>
                    <a:pt x="7734" y="4334"/>
                  </a:cubicBezTo>
                  <a:cubicBezTo>
                    <a:pt x="7636" y="4135"/>
                    <a:pt x="7534" y="3932"/>
                    <a:pt x="7419" y="3848"/>
                  </a:cubicBezTo>
                  <a:cubicBezTo>
                    <a:pt x="7265" y="3737"/>
                    <a:pt x="7146" y="3701"/>
                    <a:pt x="7099" y="3701"/>
                  </a:cubicBezTo>
                  <a:cubicBezTo>
                    <a:pt x="7097" y="3701"/>
                    <a:pt x="7095" y="3701"/>
                    <a:pt x="7093" y="3701"/>
                  </a:cubicBezTo>
                  <a:cubicBezTo>
                    <a:pt x="7111" y="3757"/>
                    <a:pt x="7142" y="3806"/>
                    <a:pt x="7181" y="3851"/>
                  </a:cubicBezTo>
                  <a:cubicBezTo>
                    <a:pt x="7240" y="3925"/>
                    <a:pt x="7289" y="4009"/>
                    <a:pt x="7261" y="4079"/>
                  </a:cubicBezTo>
                  <a:cubicBezTo>
                    <a:pt x="7230" y="4145"/>
                    <a:pt x="7160" y="4149"/>
                    <a:pt x="7093" y="4156"/>
                  </a:cubicBezTo>
                  <a:cubicBezTo>
                    <a:pt x="7065" y="4159"/>
                    <a:pt x="7009" y="4166"/>
                    <a:pt x="7002" y="4177"/>
                  </a:cubicBezTo>
                  <a:cubicBezTo>
                    <a:pt x="6999" y="4184"/>
                    <a:pt x="6999" y="4191"/>
                    <a:pt x="7002" y="4198"/>
                  </a:cubicBezTo>
                  <a:cubicBezTo>
                    <a:pt x="7016" y="4352"/>
                    <a:pt x="6869" y="4506"/>
                    <a:pt x="6740" y="4587"/>
                  </a:cubicBezTo>
                  <a:cubicBezTo>
                    <a:pt x="6688" y="4620"/>
                    <a:pt x="6621" y="4652"/>
                    <a:pt x="6564" y="4652"/>
                  </a:cubicBezTo>
                  <a:cubicBezTo>
                    <a:pt x="6544" y="4652"/>
                    <a:pt x="6525" y="4648"/>
                    <a:pt x="6509" y="4639"/>
                  </a:cubicBezTo>
                  <a:cubicBezTo>
                    <a:pt x="6481" y="4622"/>
                    <a:pt x="6463" y="4587"/>
                    <a:pt x="6467" y="4551"/>
                  </a:cubicBezTo>
                  <a:cubicBezTo>
                    <a:pt x="6467" y="4537"/>
                    <a:pt x="6456" y="4516"/>
                    <a:pt x="6425" y="4506"/>
                  </a:cubicBezTo>
                  <a:cubicBezTo>
                    <a:pt x="6408" y="4499"/>
                    <a:pt x="6388" y="4495"/>
                    <a:pt x="6365" y="4495"/>
                  </a:cubicBezTo>
                  <a:cubicBezTo>
                    <a:pt x="6285" y="4495"/>
                    <a:pt x="6170" y="4544"/>
                    <a:pt x="6050" y="4688"/>
                  </a:cubicBezTo>
                  <a:cubicBezTo>
                    <a:pt x="5892" y="4871"/>
                    <a:pt x="5731" y="4971"/>
                    <a:pt x="5602" y="4971"/>
                  </a:cubicBezTo>
                  <a:cubicBezTo>
                    <a:pt x="5582" y="4971"/>
                    <a:pt x="5564" y="4969"/>
                    <a:pt x="5546" y="4965"/>
                  </a:cubicBezTo>
                  <a:cubicBezTo>
                    <a:pt x="5490" y="4951"/>
                    <a:pt x="5444" y="4912"/>
                    <a:pt x="5423" y="4856"/>
                  </a:cubicBezTo>
                  <a:cubicBezTo>
                    <a:pt x="5273" y="4867"/>
                    <a:pt x="4730" y="5164"/>
                    <a:pt x="4695" y="5266"/>
                  </a:cubicBezTo>
                  <a:cubicBezTo>
                    <a:pt x="4709" y="5332"/>
                    <a:pt x="4692" y="5402"/>
                    <a:pt x="4646" y="5451"/>
                  </a:cubicBezTo>
                  <a:cubicBezTo>
                    <a:pt x="4577" y="5537"/>
                    <a:pt x="4447" y="5585"/>
                    <a:pt x="4293" y="5585"/>
                  </a:cubicBezTo>
                  <a:cubicBezTo>
                    <a:pt x="4282" y="5585"/>
                    <a:pt x="4272" y="5585"/>
                    <a:pt x="4261" y="5584"/>
                  </a:cubicBezTo>
                  <a:cubicBezTo>
                    <a:pt x="4139" y="5577"/>
                    <a:pt x="4104" y="5525"/>
                    <a:pt x="4093" y="5479"/>
                  </a:cubicBezTo>
                  <a:cubicBezTo>
                    <a:pt x="4065" y="5353"/>
                    <a:pt x="4261" y="5213"/>
                    <a:pt x="4366" y="5157"/>
                  </a:cubicBezTo>
                  <a:cubicBezTo>
                    <a:pt x="4429" y="5126"/>
                    <a:pt x="4524" y="5059"/>
                    <a:pt x="4636" y="4982"/>
                  </a:cubicBezTo>
                  <a:cubicBezTo>
                    <a:pt x="4898" y="4804"/>
                    <a:pt x="5227" y="4580"/>
                    <a:pt x="5444" y="4544"/>
                  </a:cubicBezTo>
                  <a:cubicBezTo>
                    <a:pt x="5745" y="4495"/>
                    <a:pt x="6197" y="4285"/>
                    <a:pt x="6246" y="4198"/>
                  </a:cubicBezTo>
                  <a:cubicBezTo>
                    <a:pt x="6226" y="4196"/>
                    <a:pt x="6205" y="4196"/>
                    <a:pt x="6184" y="4196"/>
                  </a:cubicBezTo>
                  <a:cubicBezTo>
                    <a:pt x="6154" y="4196"/>
                    <a:pt x="6124" y="4197"/>
                    <a:pt x="6096" y="4201"/>
                  </a:cubicBezTo>
                  <a:cubicBezTo>
                    <a:pt x="6052" y="4207"/>
                    <a:pt x="6008" y="4209"/>
                    <a:pt x="5964" y="4209"/>
                  </a:cubicBezTo>
                  <a:cubicBezTo>
                    <a:pt x="5921" y="4209"/>
                    <a:pt x="5877" y="4207"/>
                    <a:pt x="5833" y="4201"/>
                  </a:cubicBezTo>
                  <a:cubicBezTo>
                    <a:pt x="5821" y="4199"/>
                    <a:pt x="5809" y="4198"/>
                    <a:pt x="5796" y="4198"/>
                  </a:cubicBezTo>
                  <a:cubicBezTo>
                    <a:pt x="5669" y="4198"/>
                    <a:pt x="5470" y="4299"/>
                    <a:pt x="5276" y="4397"/>
                  </a:cubicBezTo>
                  <a:cubicBezTo>
                    <a:pt x="5189" y="4439"/>
                    <a:pt x="5101" y="4485"/>
                    <a:pt x="5010" y="4523"/>
                  </a:cubicBezTo>
                  <a:cubicBezTo>
                    <a:pt x="4888" y="4573"/>
                    <a:pt x="4765" y="4611"/>
                    <a:pt x="4636" y="4632"/>
                  </a:cubicBezTo>
                  <a:cubicBezTo>
                    <a:pt x="4559" y="4650"/>
                    <a:pt x="4440" y="4678"/>
                    <a:pt x="4426" y="4699"/>
                  </a:cubicBezTo>
                  <a:cubicBezTo>
                    <a:pt x="4426" y="4709"/>
                    <a:pt x="4429" y="4716"/>
                    <a:pt x="4436" y="4727"/>
                  </a:cubicBezTo>
                  <a:cubicBezTo>
                    <a:pt x="4461" y="4765"/>
                    <a:pt x="4464" y="4818"/>
                    <a:pt x="4440" y="4863"/>
                  </a:cubicBezTo>
                  <a:cubicBezTo>
                    <a:pt x="4413" y="4896"/>
                    <a:pt x="4376" y="4906"/>
                    <a:pt x="4332" y="4906"/>
                  </a:cubicBezTo>
                  <a:cubicBezTo>
                    <a:pt x="4300" y="4906"/>
                    <a:pt x="4264" y="4900"/>
                    <a:pt x="4226" y="4895"/>
                  </a:cubicBezTo>
                  <a:cubicBezTo>
                    <a:pt x="4191" y="4890"/>
                    <a:pt x="4140" y="4883"/>
                    <a:pt x="4101" y="4883"/>
                  </a:cubicBezTo>
                  <a:cubicBezTo>
                    <a:pt x="4073" y="4883"/>
                    <a:pt x="4051" y="4887"/>
                    <a:pt x="4044" y="4898"/>
                  </a:cubicBezTo>
                  <a:cubicBezTo>
                    <a:pt x="4014" y="4953"/>
                    <a:pt x="3959" y="4984"/>
                    <a:pt x="3901" y="4984"/>
                  </a:cubicBezTo>
                  <a:cubicBezTo>
                    <a:pt x="3893" y="4984"/>
                    <a:pt x="3884" y="4983"/>
                    <a:pt x="3876" y="4982"/>
                  </a:cubicBezTo>
                  <a:cubicBezTo>
                    <a:pt x="3817" y="4972"/>
                    <a:pt x="3771" y="4926"/>
                    <a:pt x="3761" y="4867"/>
                  </a:cubicBezTo>
                  <a:cubicBezTo>
                    <a:pt x="3750" y="4821"/>
                    <a:pt x="3768" y="4776"/>
                    <a:pt x="3803" y="4748"/>
                  </a:cubicBezTo>
                  <a:cubicBezTo>
                    <a:pt x="3750" y="4720"/>
                    <a:pt x="3694" y="4702"/>
                    <a:pt x="3638" y="4695"/>
                  </a:cubicBezTo>
                  <a:cubicBezTo>
                    <a:pt x="3624" y="4776"/>
                    <a:pt x="3547" y="4919"/>
                    <a:pt x="3211" y="4919"/>
                  </a:cubicBezTo>
                  <a:cubicBezTo>
                    <a:pt x="3032" y="4919"/>
                    <a:pt x="2854" y="5010"/>
                    <a:pt x="2829" y="5084"/>
                  </a:cubicBezTo>
                  <a:cubicBezTo>
                    <a:pt x="2826" y="5094"/>
                    <a:pt x="2819" y="5119"/>
                    <a:pt x="2864" y="5150"/>
                  </a:cubicBezTo>
                  <a:lnTo>
                    <a:pt x="2917" y="5189"/>
                  </a:lnTo>
                  <a:cubicBezTo>
                    <a:pt x="3046" y="5287"/>
                    <a:pt x="3134" y="5353"/>
                    <a:pt x="3141" y="5441"/>
                  </a:cubicBezTo>
                  <a:cubicBezTo>
                    <a:pt x="3144" y="5490"/>
                    <a:pt x="3123" y="5535"/>
                    <a:pt x="3088" y="5567"/>
                  </a:cubicBezTo>
                  <a:cubicBezTo>
                    <a:pt x="3064" y="5592"/>
                    <a:pt x="3035" y="5602"/>
                    <a:pt x="3003" y="5602"/>
                  </a:cubicBezTo>
                  <a:cubicBezTo>
                    <a:pt x="2940" y="5602"/>
                    <a:pt x="2864" y="5563"/>
                    <a:pt x="2780" y="5521"/>
                  </a:cubicBezTo>
                  <a:cubicBezTo>
                    <a:pt x="2651" y="5454"/>
                    <a:pt x="2478" y="5365"/>
                    <a:pt x="2277" y="5365"/>
                  </a:cubicBezTo>
                  <a:cubicBezTo>
                    <a:pt x="2259" y="5365"/>
                    <a:pt x="2241" y="5366"/>
                    <a:pt x="2224" y="5367"/>
                  </a:cubicBezTo>
                  <a:cubicBezTo>
                    <a:pt x="2207" y="5369"/>
                    <a:pt x="2189" y="5370"/>
                    <a:pt x="2170" y="5370"/>
                  </a:cubicBezTo>
                  <a:cubicBezTo>
                    <a:pt x="1792" y="5370"/>
                    <a:pt x="1174" y="5036"/>
                    <a:pt x="963" y="4842"/>
                  </a:cubicBezTo>
                  <a:cubicBezTo>
                    <a:pt x="925" y="4814"/>
                    <a:pt x="900" y="4776"/>
                    <a:pt x="883" y="4734"/>
                  </a:cubicBezTo>
                  <a:cubicBezTo>
                    <a:pt x="823" y="4713"/>
                    <a:pt x="624" y="4713"/>
                    <a:pt x="463" y="4713"/>
                  </a:cubicBezTo>
                  <a:cubicBezTo>
                    <a:pt x="316" y="4713"/>
                    <a:pt x="148" y="4713"/>
                    <a:pt x="1" y="4699"/>
                  </a:cubicBezTo>
                  <a:lnTo>
                    <a:pt x="1" y="12975"/>
                  </a:lnTo>
                  <a:cubicBezTo>
                    <a:pt x="54" y="13009"/>
                    <a:pt x="115" y="13036"/>
                    <a:pt x="151" y="13036"/>
                  </a:cubicBezTo>
                  <a:cubicBezTo>
                    <a:pt x="162" y="13036"/>
                    <a:pt x="171" y="13033"/>
                    <a:pt x="176" y="13027"/>
                  </a:cubicBezTo>
                  <a:cubicBezTo>
                    <a:pt x="217" y="12975"/>
                    <a:pt x="272" y="12966"/>
                    <a:pt x="328" y="12966"/>
                  </a:cubicBezTo>
                  <a:cubicBezTo>
                    <a:pt x="348" y="12966"/>
                    <a:pt x="367" y="12967"/>
                    <a:pt x="386" y="12968"/>
                  </a:cubicBezTo>
                  <a:cubicBezTo>
                    <a:pt x="406" y="12969"/>
                    <a:pt x="426" y="12970"/>
                    <a:pt x="447" y="12970"/>
                  </a:cubicBezTo>
                  <a:cubicBezTo>
                    <a:pt x="534" y="12970"/>
                    <a:pt x="620" y="12952"/>
                    <a:pt x="697" y="12915"/>
                  </a:cubicBezTo>
                  <a:cubicBezTo>
                    <a:pt x="759" y="12885"/>
                    <a:pt x="813" y="12873"/>
                    <a:pt x="860" y="12873"/>
                  </a:cubicBezTo>
                  <a:cubicBezTo>
                    <a:pt x="921" y="12873"/>
                    <a:pt x="968" y="12893"/>
                    <a:pt x="1002" y="12915"/>
                  </a:cubicBezTo>
                  <a:cubicBezTo>
                    <a:pt x="1131" y="12996"/>
                    <a:pt x="1163" y="13167"/>
                    <a:pt x="1163" y="13248"/>
                  </a:cubicBezTo>
                  <a:cubicBezTo>
                    <a:pt x="1163" y="13290"/>
                    <a:pt x="1310" y="13405"/>
                    <a:pt x="1397" y="13475"/>
                  </a:cubicBezTo>
                  <a:cubicBezTo>
                    <a:pt x="1509" y="13559"/>
                    <a:pt x="1611" y="13654"/>
                    <a:pt x="1699" y="13759"/>
                  </a:cubicBezTo>
                  <a:cubicBezTo>
                    <a:pt x="1727" y="13790"/>
                    <a:pt x="1751" y="13822"/>
                    <a:pt x="1772" y="13853"/>
                  </a:cubicBezTo>
                  <a:cubicBezTo>
                    <a:pt x="1867" y="13985"/>
                    <a:pt x="1914" y="14042"/>
                    <a:pt x="1967" y="14042"/>
                  </a:cubicBezTo>
                  <a:cubicBezTo>
                    <a:pt x="1974" y="14042"/>
                    <a:pt x="1981" y="14041"/>
                    <a:pt x="1989" y="14039"/>
                  </a:cubicBezTo>
                  <a:cubicBezTo>
                    <a:pt x="2003" y="14032"/>
                    <a:pt x="2017" y="14025"/>
                    <a:pt x="2031" y="14018"/>
                  </a:cubicBezTo>
                  <a:cubicBezTo>
                    <a:pt x="2091" y="13983"/>
                    <a:pt x="2150" y="13951"/>
                    <a:pt x="2213" y="13923"/>
                  </a:cubicBezTo>
                  <a:cubicBezTo>
                    <a:pt x="2357" y="13860"/>
                    <a:pt x="2500" y="13794"/>
                    <a:pt x="2500" y="13685"/>
                  </a:cubicBezTo>
                  <a:cubicBezTo>
                    <a:pt x="2500" y="13524"/>
                    <a:pt x="2728" y="13451"/>
                    <a:pt x="2938" y="13451"/>
                  </a:cubicBezTo>
                  <a:cubicBezTo>
                    <a:pt x="2966" y="13451"/>
                    <a:pt x="2994" y="13451"/>
                    <a:pt x="3018" y="13454"/>
                  </a:cubicBezTo>
                  <a:cubicBezTo>
                    <a:pt x="3148" y="13468"/>
                    <a:pt x="3253" y="13507"/>
                    <a:pt x="3312" y="13570"/>
                  </a:cubicBezTo>
                  <a:cubicBezTo>
                    <a:pt x="3319" y="13577"/>
                    <a:pt x="3326" y="13584"/>
                    <a:pt x="3333" y="13594"/>
                  </a:cubicBezTo>
                  <a:lnTo>
                    <a:pt x="3333" y="13598"/>
                  </a:lnTo>
                  <a:cubicBezTo>
                    <a:pt x="3340" y="13605"/>
                    <a:pt x="3344" y="13612"/>
                    <a:pt x="3347" y="13619"/>
                  </a:cubicBezTo>
                  <a:lnTo>
                    <a:pt x="3351" y="13626"/>
                  </a:lnTo>
                  <a:cubicBezTo>
                    <a:pt x="3354" y="13633"/>
                    <a:pt x="3358" y="13640"/>
                    <a:pt x="3361" y="13647"/>
                  </a:cubicBezTo>
                  <a:lnTo>
                    <a:pt x="3365" y="13654"/>
                  </a:lnTo>
                  <a:cubicBezTo>
                    <a:pt x="3365" y="13661"/>
                    <a:pt x="3368" y="13668"/>
                    <a:pt x="3368" y="13678"/>
                  </a:cubicBezTo>
                  <a:lnTo>
                    <a:pt x="3368" y="13685"/>
                  </a:lnTo>
                  <a:cubicBezTo>
                    <a:pt x="3372" y="13696"/>
                    <a:pt x="3372" y="13706"/>
                    <a:pt x="3372" y="13717"/>
                  </a:cubicBezTo>
                  <a:cubicBezTo>
                    <a:pt x="3372" y="13811"/>
                    <a:pt x="3533" y="13951"/>
                    <a:pt x="3722" y="14109"/>
                  </a:cubicBezTo>
                  <a:cubicBezTo>
                    <a:pt x="3971" y="14322"/>
                    <a:pt x="4310" y="14613"/>
                    <a:pt x="4545" y="15026"/>
                  </a:cubicBezTo>
                  <a:cubicBezTo>
                    <a:pt x="4643" y="15198"/>
                    <a:pt x="4716" y="15341"/>
                    <a:pt x="4772" y="15457"/>
                  </a:cubicBezTo>
                  <a:cubicBezTo>
                    <a:pt x="4972" y="15852"/>
                    <a:pt x="5031" y="15968"/>
                    <a:pt x="5483" y="16146"/>
                  </a:cubicBezTo>
                  <a:cubicBezTo>
                    <a:pt x="6089" y="16384"/>
                    <a:pt x="6141" y="16538"/>
                    <a:pt x="6036" y="16811"/>
                  </a:cubicBezTo>
                  <a:cubicBezTo>
                    <a:pt x="6019" y="16857"/>
                    <a:pt x="6047" y="16899"/>
                    <a:pt x="6099" y="16955"/>
                  </a:cubicBezTo>
                  <a:lnTo>
                    <a:pt x="6124" y="16983"/>
                  </a:lnTo>
                  <a:cubicBezTo>
                    <a:pt x="6183" y="17043"/>
                    <a:pt x="6243" y="17109"/>
                    <a:pt x="6232" y="17193"/>
                  </a:cubicBezTo>
                  <a:cubicBezTo>
                    <a:pt x="6222" y="17256"/>
                    <a:pt x="6183" y="17312"/>
                    <a:pt x="6124" y="17344"/>
                  </a:cubicBezTo>
                  <a:lnTo>
                    <a:pt x="6089" y="17368"/>
                  </a:lnTo>
                  <a:lnTo>
                    <a:pt x="6064" y="17386"/>
                  </a:lnTo>
                  <a:lnTo>
                    <a:pt x="6047" y="17400"/>
                  </a:lnTo>
                  <a:lnTo>
                    <a:pt x="6019" y="17417"/>
                  </a:lnTo>
                  <a:lnTo>
                    <a:pt x="6005" y="17428"/>
                  </a:lnTo>
                  <a:lnTo>
                    <a:pt x="5973" y="17452"/>
                  </a:lnTo>
                  <a:lnTo>
                    <a:pt x="5959" y="17459"/>
                  </a:lnTo>
                  <a:lnTo>
                    <a:pt x="5924" y="17484"/>
                  </a:lnTo>
                  <a:lnTo>
                    <a:pt x="5917" y="17491"/>
                  </a:lnTo>
                  <a:lnTo>
                    <a:pt x="5791" y="17582"/>
                  </a:lnTo>
                  <a:cubicBezTo>
                    <a:pt x="5812" y="17638"/>
                    <a:pt x="5875" y="17687"/>
                    <a:pt x="5952" y="17750"/>
                  </a:cubicBezTo>
                  <a:lnTo>
                    <a:pt x="5991" y="17781"/>
                  </a:lnTo>
                  <a:cubicBezTo>
                    <a:pt x="6026" y="17806"/>
                    <a:pt x="6047" y="17848"/>
                    <a:pt x="6043" y="17893"/>
                  </a:cubicBezTo>
                  <a:cubicBezTo>
                    <a:pt x="6033" y="17960"/>
                    <a:pt x="5963" y="17991"/>
                    <a:pt x="5903" y="18016"/>
                  </a:cubicBezTo>
                  <a:lnTo>
                    <a:pt x="5865" y="18033"/>
                  </a:lnTo>
                  <a:cubicBezTo>
                    <a:pt x="5928" y="18103"/>
                    <a:pt x="5921" y="18191"/>
                    <a:pt x="5917" y="18264"/>
                  </a:cubicBezTo>
                  <a:cubicBezTo>
                    <a:pt x="5910" y="18334"/>
                    <a:pt x="5907" y="18387"/>
                    <a:pt x="5949" y="18429"/>
                  </a:cubicBezTo>
                  <a:cubicBezTo>
                    <a:pt x="5986" y="18471"/>
                    <a:pt x="6040" y="18489"/>
                    <a:pt x="6097" y="18489"/>
                  </a:cubicBezTo>
                  <a:cubicBezTo>
                    <a:pt x="6177" y="18489"/>
                    <a:pt x="6265" y="18454"/>
                    <a:pt x="6330" y="18401"/>
                  </a:cubicBezTo>
                  <a:cubicBezTo>
                    <a:pt x="6358" y="18371"/>
                    <a:pt x="6395" y="18357"/>
                    <a:pt x="6432" y="18357"/>
                  </a:cubicBezTo>
                  <a:cubicBezTo>
                    <a:pt x="6467" y="18357"/>
                    <a:pt x="6501" y="18369"/>
                    <a:pt x="6530" y="18394"/>
                  </a:cubicBezTo>
                  <a:cubicBezTo>
                    <a:pt x="6614" y="18467"/>
                    <a:pt x="6642" y="18646"/>
                    <a:pt x="6551" y="18800"/>
                  </a:cubicBezTo>
                  <a:cubicBezTo>
                    <a:pt x="6505" y="18870"/>
                    <a:pt x="6544" y="18908"/>
                    <a:pt x="6561" y="18919"/>
                  </a:cubicBezTo>
                  <a:cubicBezTo>
                    <a:pt x="6576" y="18931"/>
                    <a:pt x="6593" y="18936"/>
                    <a:pt x="6610" y="18936"/>
                  </a:cubicBezTo>
                  <a:cubicBezTo>
                    <a:pt x="6633" y="18936"/>
                    <a:pt x="6657" y="18925"/>
                    <a:pt x="6673" y="18905"/>
                  </a:cubicBezTo>
                  <a:cubicBezTo>
                    <a:pt x="6698" y="18873"/>
                    <a:pt x="6736" y="18852"/>
                    <a:pt x="6778" y="18852"/>
                  </a:cubicBezTo>
                  <a:cubicBezTo>
                    <a:pt x="6781" y="18852"/>
                    <a:pt x="6784" y="18852"/>
                    <a:pt x="6787" y="18852"/>
                  </a:cubicBezTo>
                  <a:cubicBezTo>
                    <a:pt x="6886" y="18852"/>
                    <a:pt x="6988" y="18961"/>
                    <a:pt x="7086" y="19062"/>
                  </a:cubicBezTo>
                  <a:cubicBezTo>
                    <a:pt x="7121" y="19101"/>
                    <a:pt x="7160" y="19136"/>
                    <a:pt x="7205" y="19168"/>
                  </a:cubicBezTo>
                  <a:cubicBezTo>
                    <a:pt x="7293" y="19217"/>
                    <a:pt x="7394" y="19336"/>
                    <a:pt x="7366" y="19437"/>
                  </a:cubicBezTo>
                  <a:cubicBezTo>
                    <a:pt x="7359" y="19465"/>
                    <a:pt x="7328" y="19535"/>
                    <a:pt x="7209" y="19535"/>
                  </a:cubicBezTo>
                  <a:cubicBezTo>
                    <a:pt x="7156" y="19535"/>
                    <a:pt x="7146" y="19588"/>
                    <a:pt x="7142" y="19623"/>
                  </a:cubicBezTo>
                  <a:cubicBezTo>
                    <a:pt x="7142" y="19679"/>
                    <a:pt x="7167" y="19731"/>
                    <a:pt x="7191" y="19731"/>
                  </a:cubicBezTo>
                  <a:cubicBezTo>
                    <a:pt x="7373" y="19749"/>
                    <a:pt x="7373" y="19955"/>
                    <a:pt x="7370" y="20064"/>
                  </a:cubicBezTo>
                  <a:lnTo>
                    <a:pt x="7370" y="20085"/>
                  </a:lnTo>
                  <a:cubicBezTo>
                    <a:pt x="7401" y="20143"/>
                    <a:pt x="7660" y="20253"/>
                    <a:pt x="7811" y="20253"/>
                  </a:cubicBezTo>
                  <a:cubicBezTo>
                    <a:pt x="7832" y="20253"/>
                    <a:pt x="7851" y="20251"/>
                    <a:pt x="7867" y="20246"/>
                  </a:cubicBezTo>
                  <a:cubicBezTo>
                    <a:pt x="7896" y="20237"/>
                    <a:pt x="7924" y="20233"/>
                    <a:pt x="7951" y="20233"/>
                  </a:cubicBezTo>
                  <a:cubicBezTo>
                    <a:pt x="8111" y="20233"/>
                    <a:pt x="8247" y="20371"/>
                    <a:pt x="8322" y="20508"/>
                  </a:cubicBezTo>
                  <a:cubicBezTo>
                    <a:pt x="8354" y="20564"/>
                    <a:pt x="8452" y="20620"/>
                    <a:pt x="8553" y="20641"/>
                  </a:cubicBezTo>
                  <a:cubicBezTo>
                    <a:pt x="8573" y="20649"/>
                    <a:pt x="8594" y="20653"/>
                    <a:pt x="8615" y="20653"/>
                  </a:cubicBezTo>
                  <a:cubicBezTo>
                    <a:pt x="8643" y="20653"/>
                    <a:pt x="8671" y="20646"/>
                    <a:pt x="8697" y="20634"/>
                  </a:cubicBezTo>
                  <a:cubicBezTo>
                    <a:pt x="8720" y="20612"/>
                    <a:pt x="8750" y="20601"/>
                    <a:pt x="8780" y="20601"/>
                  </a:cubicBezTo>
                  <a:cubicBezTo>
                    <a:pt x="8796" y="20601"/>
                    <a:pt x="8812" y="20604"/>
                    <a:pt x="8826" y="20610"/>
                  </a:cubicBezTo>
                  <a:cubicBezTo>
                    <a:pt x="8949" y="20659"/>
                    <a:pt x="8994" y="20900"/>
                    <a:pt x="9008" y="21005"/>
                  </a:cubicBezTo>
                  <a:cubicBezTo>
                    <a:pt x="9012" y="21026"/>
                    <a:pt x="9019" y="21033"/>
                    <a:pt x="9022" y="21033"/>
                  </a:cubicBezTo>
                  <a:cubicBezTo>
                    <a:pt x="9035" y="21042"/>
                    <a:pt x="9056" y="21046"/>
                    <a:pt x="9082" y="21046"/>
                  </a:cubicBezTo>
                  <a:cubicBezTo>
                    <a:pt x="9127" y="21046"/>
                    <a:pt x="9185" y="21035"/>
                    <a:pt x="9232" y="21026"/>
                  </a:cubicBezTo>
                  <a:cubicBezTo>
                    <a:pt x="9278" y="21019"/>
                    <a:pt x="9313" y="21012"/>
                    <a:pt x="9351" y="21009"/>
                  </a:cubicBezTo>
                  <a:cubicBezTo>
                    <a:pt x="9359" y="21008"/>
                    <a:pt x="9366" y="21008"/>
                    <a:pt x="9373" y="21008"/>
                  </a:cubicBezTo>
                  <a:cubicBezTo>
                    <a:pt x="9463" y="21008"/>
                    <a:pt x="9531" y="21069"/>
                    <a:pt x="9586" y="21117"/>
                  </a:cubicBezTo>
                  <a:cubicBezTo>
                    <a:pt x="9607" y="21135"/>
                    <a:pt x="9645" y="21170"/>
                    <a:pt x="9659" y="21170"/>
                  </a:cubicBezTo>
                  <a:cubicBezTo>
                    <a:pt x="9690" y="21158"/>
                    <a:pt x="9718" y="21153"/>
                    <a:pt x="9744" y="21153"/>
                  </a:cubicBezTo>
                  <a:cubicBezTo>
                    <a:pt x="9898" y="21153"/>
                    <a:pt x="9980" y="21338"/>
                    <a:pt x="10055" y="21499"/>
                  </a:cubicBezTo>
                  <a:cubicBezTo>
                    <a:pt x="10083" y="21562"/>
                    <a:pt x="10111" y="21625"/>
                    <a:pt x="10143" y="21678"/>
                  </a:cubicBezTo>
                  <a:lnTo>
                    <a:pt x="25119" y="21597"/>
                  </a:lnTo>
                  <a:cubicBezTo>
                    <a:pt x="25130" y="21492"/>
                    <a:pt x="25158" y="21363"/>
                    <a:pt x="25245" y="21321"/>
                  </a:cubicBezTo>
                  <a:cubicBezTo>
                    <a:pt x="25264" y="21312"/>
                    <a:pt x="25284" y="21308"/>
                    <a:pt x="25305" y="21308"/>
                  </a:cubicBezTo>
                  <a:cubicBezTo>
                    <a:pt x="25342" y="21308"/>
                    <a:pt x="25380" y="21322"/>
                    <a:pt x="25410" y="21349"/>
                  </a:cubicBezTo>
                  <a:cubicBezTo>
                    <a:pt x="25515" y="21426"/>
                    <a:pt x="25529" y="21534"/>
                    <a:pt x="25536" y="21611"/>
                  </a:cubicBezTo>
                  <a:cubicBezTo>
                    <a:pt x="25543" y="21699"/>
                    <a:pt x="25550" y="21734"/>
                    <a:pt x="25620" y="21758"/>
                  </a:cubicBezTo>
                  <a:cubicBezTo>
                    <a:pt x="25686" y="21786"/>
                    <a:pt x="25753" y="21818"/>
                    <a:pt x="25819" y="21853"/>
                  </a:cubicBezTo>
                  <a:cubicBezTo>
                    <a:pt x="25896" y="21891"/>
                    <a:pt x="25967" y="21927"/>
                    <a:pt x="26015" y="21927"/>
                  </a:cubicBezTo>
                  <a:cubicBezTo>
                    <a:pt x="26024" y="21927"/>
                    <a:pt x="26033" y="21925"/>
                    <a:pt x="26040" y="21923"/>
                  </a:cubicBezTo>
                  <a:cubicBezTo>
                    <a:pt x="26054" y="21916"/>
                    <a:pt x="26075" y="21905"/>
                    <a:pt x="26092" y="21895"/>
                  </a:cubicBezTo>
                  <a:cubicBezTo>
                    <a:pt x="26155" y="21862"/>
                    <a:pt x="26246" y="21815"/>
                    <a:pt x="26347" y="21815"/>
                  </a:cubicBezTo>
                  <a:cubicBezTo>
                    <a:pt x="26433" y="21815"/>
                    <a:pt x="26526" y="21849"/>
                    <a:pt x="26618" y="21954"/>
                  </a:cubicBezTo>
                  <a:cubicBezTo>
                    <a:pt x="26663" y="22018"/>
                    <a:pt x="26734" y="22055"/>
                    <a:pt x="26809" y="22055"/>
                  </a:cubicBezTo>
                  <a:cubicBezTo>
                    <a:pt x="26821" y="22055"/>
                    <a:pt x="26833" y="22054"/>
                    <a:pt x="26845" y="22052"/>
                  </a:cubicBezTo>
                  <a:cubicBezTo>
                    <a:pt x="26859" y="22052"/>
                    <a:pt x="26873" y="22051"/>
                    <a:pt x="26887" y="22051"/>
                  </a:cubicBezTo>
                  <a:cubicBezTo>
                    <a:pt x="26948" y="22051"/>
                    <a:pt x="27016" y="22063"/>
                    <a:pt x="27073" y="22136"/>
                  </a:cubicBezTo>
                  <a:cubicBezTo>
                    <a:pt x="27080" y="22147"/>
                    <a:pt x="27090" y="22157"/>
                    <a:pt x="27101" y="22168"/>
                  </a:cubicBezTo>
                  <a:cubicBezTo>
                    <a:pt x="27153" y="22231"/>
                    <a:pt x="27227" y="22273"/>
                    <a:pt x="27311" y="22283"/>
                  </a:cubicBezTo>
                  <a:cubicBezTo>
                    <a:pt x="27360" y="22280"/>
                    <a:pt x="27409" y="22255"/>
                    <a:pt x="27437" y="22217"/>
                  </a:cubicBezTo>
                  <a:cubicBezTo>
                    <a:pt x="27444" y="22206"/>
                    <a:pt x="27454" y="22196"/>
                    <a:pt x="27465" y="22189"/>
                  </a:cubicBezTo>
                  <a:lnTo>
                    <a:pt x="27468" y="22185"/>
                  </a:lnTo>
                  <a:cubicBezTo>
                    <a:pt x="27475" y="22178"/>
                    <a:pt x="27486" y="22171"/>
                    <a:pt x="27496" y="22168"/>
                  </a:cubicBezTo>
                  <a:lnTo>
                    <a:pt x="27503" y="22164"/>
                  </a:lnTo>
                  <a:cubicBezTo>
                    <a:pt x="27514" y="22161"/>
                    <a:pt x="27521" y="22157"/>
                    <a:pt x="27531" y="22154"/>
                  </a:cubicBezTo>
                  <a:lnTo>
                    <a:pt x="27545" y="22150"/>
                  </a:lnTo>
                  <a:cubicBezTo>
                    <a:pt x="27552" y="22147"/>
                    <a:pt x="27563" y="22143"/>
                    <a:pt x="27573" y="22143"/>
                  </a:cubicBezTo>
                  <a:lnTo>
                    <a:pt x="27587" y="22143"/>
                  </a:lnTo>
                  <a:cubicBezTo>
                    <a:pt x="27598" y="22143"/>
                    <a:pt x="27608" y="22140"/>
                    <a:pt x="27615" y="22140"/>
                  </a:cubicBezTo>
                  <a:lnTo>
                    <a:pt x="27713" y="22140"/>
                  </a:lnTo>
                  <a:lnTo>
                    <a:pt x="27748" y="22143"/>
                  </a:lnTo>
                  <a:lnTo>
                    <a:pt x="27769" y="22147"/>
                  </a:lnTo>
                  <a:lnTo>
                    <a:pt x="27811" y="22154"/>
                  </a:lnTo>
                  <a:lnTo>
                    <a:pt x="27822" y="22154"/>
                  </a:lnTo>
                  <a:lnTo>
                    <a:pt x="27878" y="22168"/>
                  </a:lnTo>
                  <a:lnTo>
                    <a:pt x="27881" y="22168"/>
                  </a:lnTo>
                  <a:cubicBezTo>
                    <a:pt x="28007" y="22199"/>
                    <a:pt x="28133" y="22241"/>
                    <a:pt x="28256" y="22290"/>
                  </a:cubicBezTo>
                  <a:cubicBezTo>
                    <a:pt x="28347" y="22203"/>
                    <a:pt x="28431" y="22108"/>
                    <a:pt x="28508" y="22007"/>
                  </a:cubicBezTo>
                  <a:cubicBezTo>
                    <a:pt x="28662" y="21814"/>
                    <a:pt x="28806" y="21632"/>
                    <a:pt x="28984" y="21632"/>
                  </a:cubicBezTo>
                  <a:cubicBezTo>
                    <a:pt x="29103" y="21632"/>
                    <a:pt x="30150" y="21646"/>
                    <a:pt x="30213" y="22175"/>
                  </a:cubicBezTo>
                  <a:cubicBezTo>
                    <a:pt x="30230" y="22318"/>
                    <a:pt x="30300" y="22329"/>
                    <a:pt x="30447" y="22332"/>
                  </a:cubicBezTo>
                  <a:cubicBezTo>
                    <a:pt x="30573" y="22332"/>
                    <a:pt x="30763" y="22339"/>
                    <a:pt x="30798" y="22584"/>
                  </a:cubicBezTo>
                  <a:cubicBezTo>
                    <a:pt x="30815" y="22735"/>
                    <a:pt x="30899" y="22875"/>
                    <a:pt x="30976" y="23001"/>
                  </a:cubicBezTo>
                  <a:cubicBezTo>
                    <a:pt x="31053" y="23123"/>
                    <a:pt x="31116" y="23225"/>
                    <a:pt x="31109" y="23327"/>
                  </a:cubicBezTo>
                  <a:lnTo>
                    <a:pt x="31116" y="23330"/>
                  </a:lnTo>
                  <a:lnTo>
                    <a:pt x="31158" y="23358"/>
                  </a:lnTo>
                  <a:lnTo>
                    <a:pt x="31172" y="23365"/>
                  </a:lnTo>
                  <a:lnTo>
                    <a:pt x="31225" y="23404"/>
                  </a:lnTo>
                  <a:lnTo>
                    <a:pt x="31239" y="23411"/>
                  </a:lnTo>
                  <a:lnTo>
                    <a:pt x="31288" y="23446"/>
                  </a:lnTo>
                  <a:lnTo>
                    <a:pt x="31302" y="23456"/>
                  </a:lnTo>
                  <a:lnTo>
                    <a:pt x="31358" y="23498"/>
                  </a:lnTo>
                  <a:lnTo>
                    <a:pt x="31365" y="23505"/>
                  </a:lnTo>
                  <a:cubicBezTo>
                    <a:pt x="31402" y="23497"/>
                    <a:pt x="31448" y="23494"/>
                    <a:pt x="31499" y="23494"/>
                  </a:cubicBezTo>
                  <a:cubicBezTo>
                    <a:pt x="31704" y="23494"/>
                    <a:pt x="31998" y="23551"/>
                    <a:pt x="32208" y="23624"/>
                  </a:cubicBezTo>
                  <a:cubicBezTo>
                    <a:pt x="32276" y="23650"/>
                    <a:pt x="32357" y="23657"/>
                    <a:pt x="32441" y="23657"/>
                  </a:cubicBezTo>
                  <a:cubicBezTo>
                    <a:pt x="32493" y="23657"/>
                    <a:pt x="32545" y="23655"/>
                    <a:pt x="32597" y="23652"/>
                  </a:cubicBezTo>
                  <a:cubicBezTo>
                    <a:pt x="32650" y="23649"/>
                    <a:pt x="32704" y="23646"/>
                    <a:pt x="32759" y="23646"/>
                  </a:cubicBezTo>
                  <a:cubicBezTo>
                    <a:pt x="32964" y="23646"/>
                    <a:pt x="33166" y="23688"/>
                    <a:pt x="33266" y="23929"/>
                  </a:cubicBezTo>
                  <a:cubicBezTo>
                    <a:pt x="33322" y="24055"/>
                    <a:pt x="33388" y="24174"/>
                    <a:pt x="33465" y="24289"/>
                  </a:cubicBezTo>
                  <a:cubicBezTo>
                    <a:pt x="33574" y="24454"/>
                    <a:pt x="33651" y="24576"/>
                    <a:pt x="33602" y="24674"/>
                  </a:cubicBezTo>
                  <a:cubicBezTo>
                    <a:pt x="33563" y="24751"/>
                    <a:pt x="33469" y="24765"/>
                    <a:pt x="33402" y="24772"/>
                  </a:cubicBezTo>
                  <a:cubicBezTo>
                    <a:pt x="33394" y="24773"/>
                    <a:pt x="33385" y="24773"/>
                    <a:pt x="33376" y="24773"/>
                  </a:cubicBezTo>
                  <a:cubicBezTo>
                    <a:pt x="33213" y="24773"/>
                    <a:pt x="33041" y="24681"/>
                    <a:pt x="32905" y="24604"/>
                  </a:cubicBezTo>
                  <a:cubicBezTo>
                    <a:pt x="32856" y="24580"/>
                    <a:pt x="32810" y="24555"/>
                    <a:pt x="32761" y="24534"/>
                  </a:cubicBezTo>
                  <a:lnTo>
                    <a:pt x="32761" y="24534"/>
                  </a:lnTo>
                  <a:cubicBezTo>
                    <a:pt x="32775" y="24622"/>
                    <a:pt x="32744" y="24713"/>
                    <a:pt x="32674" y="24769"/>
                  </a:cubicBezTo>
                  <a:cubicBezTo>
                    <a:pt x="32632" y="24814"/>
                    <a:pt x="32590" y="24853"/>
                    <a:pt x="32590" y="25021"/>
                  </a:cubicBezTo>
                  <a:cubicBezTo>
                    <a:pt x="32590" y="25319"/>
                    <a:pt x="32429" y="25746"/>
                    <a:pt x="32264" y="25886"/>
                  </a:cubicBezTo>
                  <a:cubicBezTo>
                    <a:pt x="32240" y="25907"/>
                    <a:pt x="32212" y="25924"/>
                    <a:pt x="32180" y="25931"/>
                  </a:cubicBezTo>
                  <a:cubicBezTo>
                    <a:pt x="32180" y="25945"/>
                    <a:pt x="32177" y="25956"/>
                    <a:pt x="32177" y="25970"/>
                  </a:cubicBezTo>
                  <a:lnTo>
                    <a:pt x="32177" y="25973"/>
                  </a:lnTo>
                  <a:lnTo>
                    <a:pt x="32177" y="26012"/>
                  </a:lnTo>
                  <a:lnTo>
                    <a:pt x="32177" y="26026"/>
                  </a:lnTo>
                  <a:cubicBezTo>
                    <a:pt x="32177" y="26040"/>
                    <a:pt x="32177" y="26054"/>
                    <a:pt x="32177" y="26064"/>
                  </a:cubicBezTo>
                  <a:lnTo>
                    <a:pt x="32177" y="26071"/>
                  </a:lnTo>
                  <a:cubicBezTo>
                    <a:pt x="32180" y="26085"/>
                    <a:pt x="32184" y="26099"/>
                    <a:pt x="32187" y="26113"/>
                  </a:cubicBezTo>
                  <a:cubicBezTo>
                    <a:pt x="32187" y="26117"/>
                    <a:pt x="32187" y="26120"/>
                    <a:pt x="32187" y="26124"/>
                  </a:cubicBezTo>
                  <a:cubicBezTo>
                    <a:pt x="32191" y="26138"/>
                    <a:pt x="32194" y="26148"/>
                    <a:pt x="32201" y="26159"/>
                  </a:cubicBezTo>
                  <a:lnTo>
                    <a:pt x="32205" y="26169"/>
                  </a:lnTo>
                  <a:cubicBezTo>
                    <a:pt x="32208" y="26180"/>
                    <a:pt x="32215" y="26190"/>
                    <a:pt x="32222" y="26204"/>
                  </a:cubicBezTo>
                  <a:lnTo>
                    <a:pt x="32254" y="26180"/>
                  </a:lnTo>
                  <a:cubicBezTo>
                    <a:pt x="32436" y="26042"/>
                    <a:pt x="32656" y="25878"/>
                    <a:pt x="32866" y="25878"/>
                  </a:cubicBezTo>
                  <a:cubicBezTo>
                    <a:pt x="32874" y="25878"/>
                    <a:pt x="32883" y="25878"/>
                    <a:pt x="32891" y="25879"/>
                  </a:cubicBezTo>
                  <a:cubicBezTo>
                    <a:pt x="33017" y="25886"/>
                    <a:pt x="33136" y="25917"/>
                    <a:pt x="33248" y="25966"/>
                  </a:cubicBezTo>
                  <a:cubicBezTo>
                    <a:pt x="33316" y="25994"/>
                    <a:pt x="33366" y="26015"/>
                    <a:pt x="33416" y="26015"/>
                  </a:cubicBezTo>
                  <a:cubicBezTo>
                    <a:pt x="33458" y="26015"/>
                    <a:pt x="33501" y="26000"/>
                    <a:pt x="33556" y="25963"/>
                  </a:cubicBezTo>
                  <a:cubicBezTo>
                    <a:pt x="33598" y="25931"/>
                    <a:pt x="33640" y="25903"/>
                    <a:pt x="33672" y="25879"/>
                  </a:cubicBezTo>
                  <a:cubicBezTo>
                    <a:pt x="33765" y="25809"/>
                    <a:pt x="33819" y="25768"/>
                    <a:pt x="33873" y="25768"/>
                  </a:cubicBezTo>
                  <a:cubicBezTo>
                    <a:pt x="33884" y="25768"/>
                    <a:pt x="33895" y="25770"/>
                    <a:pt x="33906" y="25774"/>
                  </a:cubicBezTo>
                  <a:cubicBezTo>
                    <a:pt x="33938" y="25784"/>
                    <a:pt x="33966" y="25809"/>
                    <a:pt x="33980" y="25840"/>
                  </a:cubicBezTo>
                  <a:lnTo>
                    <a:pt x="33983" y="25837"/>
                  </a:lnTo>
                  <a:lnTo>
                    <a:pt x="33997" y="25826"/>
                  </a:lnTo>
                  <a:lnTo>
                    <a:pt x="34001" y="25823"/>
                  </a:lnTo>
                  <a:lnTo>
                    <a:pt x="34008" y="25816"/>
                  </a:lnTo>
                  <a:lnTo>
                    <a:pt x="34011" y="25812"/>
                  </a:lnTo>
                  <a:lnTo>
                    <a:pt x="34015" y="25809"/>
                  </a:lnTo>
                  <a:lnTo>
                    <a:pt x="34015" y="25805"/>
                  </a:lnTo>
                  <a:lnTo>
                    <a:pt x="34015" y="25788"/>
                  </a:lnTo>
                  <a:lnTo>
                    <a:pt x="34015" y="25784"/>
                  </a:lnTo>
                  <a:lnTo>
                    <a:pt x="34015" y="25760"/>
                  </a:lnTo>
                  <a:lnTo>
                    <a:pt x="34015" y="25749"/>
                  </a:lnTo>
                  <a:cubicBezTo>
                    <a:pt x="34015" y="25739"/>
                    <a:pt x="34015" y="25728"/>
                    <a:pt x="34011" y="25721"/>
                  </a:cubicBezTo>
                  <a:lnTo>
                    <a:pt x="34011" y="25714"/>
                  </a:lnTo>
                  <a:cubicBezTo>
                    <a:pt x="34011" y="25700"/>
                    <a:pt x="34008" y="25686"/>
                    <a:pt x="34004" y="25672"/>
                  </a:cubicBezTo>
                  <a:lnTo>
                    <a:pt x="34004" y="25669"/>
                  </a:lnTo>
                  <a:cubicBezTo>
                    <a:pt x="33942" y="25678"/>
                    <a:pt x="33888" y="25685"/>
                    <a:pt x="33840" y="25685"/>
                  </a:cubicBezTo>
                  <a:cubicBezTo>
                    <a:pt x="33731" y="25685"/>
                    <a:pt x="33658" y="25647"/>
                    <a:pt x="33602" y="25508"/>
                  </a:cubicBezTo>
                  <a:cubicBezTo>
                    <a:pt x="33577" y="25441"/>
                    <a:pt x="33591" y="25368"/>
                    <a:pt x="33637" y="25319"/>
                  </a:cubicBezTo>
                  <a:cubicBezTo>
                    <a:pt x="33787" y="25122"/>
                    <a:pt x="34316" y="24972"/>
                    <a:pt x="34669" y="24972"/>
                  </a:cubicBezTo>
                  <a:cubicBezTo>
                    <a:pt x="34712" y="24972"/>
                    <a:pt x="34752" y="24974"/>
                    <a:pt x="34788" y="24979"/>
                  </a:cubicBezTo>
                  <a:cubicBezTo>
                    <a:pt x="34818" y="24983"/>
                    <a:pt x="34847" y="24985"/>
                    <a:pt x="34875" y="24985"/>
                  </a:cubicBezTo>
                  <a:cubicBezTo>
                    <a:pt x="34999" y="24985"/>
                    <a:pt x="35109" y="24951"/>
                    <a:pt x="35209" y="24919"/>
                  </a:cubicBezTo>
                  <a:cubicBezTo>
                    <a:pt x="35283" y="24895"/>
                    <a:pt x="35356" y="24873"/>
                    <a:pt x="35422" y="24873"/>
                  </a:cubicBezTo>
                  <a:cubicBezTo>
                    <a:pt x="35462" y="24873"/>
                    <a:pt x="35500" y="24881"/>
                    <a:pt x="35534" y="24902"/>
                  </a:cubicBezTo>
                  <a:lnTo>
                    <a:pt x="35545" y="24895"/>
                  </a:lnTo>
                  <a:lnTo>
                    <a:pt x="35562" y="24877"/>
                  </a:lnTo>
                  <a:lnTo>
                    <a:pt x="35601" y="24846"/>
                  </a:lnTo>
                  <a:lnTo>
                    <a:pt x="35618" y="24832"/>
                  </a:lnTo>
                  <a:lnTo>
                    <a:pt x="35650" y="24800"/>
                  </a:lnTo>
                  <a:lnTo>
                    <a:pt x="35671" y="24786"/>
                  </a:lnTo>
                  <a:lnTo>
                    <a:pt x="35699" y="24762"/>
                  </a:lnTo>
                  <a:lnTo>
                    <a:pt x="35720" y="24744"/>
                  </a:lnTo>
                  <a:lnTo>
                    <a:pt x="35744" y="24720"/>
                  </a:lnTo>
                  <a:lnTo>
                    <a:pt x="35762" y="24706"/>
                  </a:lnTo>
                  <a:lnTo>
                    <a:pt x="35786" y="24685"/>
                  </a:lnTo>
                  <a:lnTo>
                    <a:pt x="35807" y="24667"/>
                  </a:lnTo>
                  <a:lnTo>
                    <a:pt x="35828" y="24650"/>
                  </a:lnTo>
                  <a:lnTo>
                    <a:pt x="35846" y="24636"/>
                  </a:lnTo>
                  <a:lnTo>
                    <a:pt x="35867" y="24618"/>
                  </a:lnTo>
                  <a:lnTo>
                    <a:pt x="35884" y="24604"/>
                  </a:lnTo>
                  <a:lnTo>
                    <a:pt x="35902" y="24590"/>
                  </a:lnTo>
                  <a:lnTo>
                    <a:pt x="35919" y="24576"/>
                  </a:lnTo>
                  <a:lnTo>
                    <a:pt x="35937" y="24562"/>
                  </a:lnTo>
                  <a:lnTo>
                    <a:pt x="35951" y="24552"/>
                  </a:lnTo>
                  <a:lnTo>
                    <a:pt x="35968" y="24538"/>
                  </a:lnTo>
                  <a:lnTo>
                    <a:pt x="35982" y="24527"/>
                  </a:lnTo>
                  <a:lnTo>
                    <a:pt x="35996" y="24517"/>
                  </a:lnTo>
                  <a:lnTo>
                    <a:pt x="36010" y="24506"/>
                  </a:lnTo>
                  <a:lnTo>
                    <a:pt x="36024" y="24496"/>
                  </a:lnTo>
                  <a:lnTo>
                    <a:pt x="36038" y="24489"/>
                  </a:lnTo>
                  <a:lnTo>
                    <a:pt x="36049" y="24478"/>
                  </a:lnTo>
                  <a:lnTo>
                    <a:pt x="36059" y="24471"/>
                  </a:lnTo>
                  <a:lnTo>
                    <a:pt x="36073" y="24461"/>
                  </a:lnTo>
                  <a:lnTo>
                    <a:pt x="36084" y="24454"/>
                  </a:lnTo>
                  <a:lnTo>
                    <a:pt x="36094" y="24447"/>
                  </a:lnTo>
                  <a:lnTo>
                    <a:pt x="36105" y="24440"/>
                  </a:lnTo>
                  <a:lnTo>
                    <a:pt x="36115" y="24433"/>
                  </a:lnTo>
                  <a:lnTo>
                    <a:pt x="36122" y="24429"/>
                  </a:lnTo>
                  <a:lnTo>
                    <a:pt x="36133" y="24422"/>
                  </a:lnTo>
                  <a:lnTo>
                    <a:pt x="36140" y="24419"/>
                  </a:lnTo>
                  <a:lnTo>
                    <a:pt x="36150" y="24412"/>
                  </a:lnTo>
                  <a:lnTo>
                    <a:pt x="36157" y="24408"/>
                  </a:lnTo>
                  <a:lnTo>
                    <a:pt x="36164" y="24405"/>
                  </a:lnTo>
                  <a:lnTo>
                    <a:pt x="36171" y="24401"/>
                  </a:lnTo>
                  <a:lnTo>
                    <a:pt x="36178" y="24398"/>
                  </a:lnTo>
                  <a:lnTo>
                    <a:pt x="36185" y="24394"/>
                  </a:lnTo>
                  <a:lnTo>
                    <a:pt x="36192" y="24391"/>
                  </a:lnTo>
                  <a:lnTo>
                    <a:pt x="36199" y="24387"/>
                  </a:lnTo>
                  <a:lnTo>
                    <a:pt x="36266" y="24387"/>
                  </a:lnTo>
                  <a:cubicBezTo>
                    <a:pt x="36402" y="24387"/>
                    <a:pt x="37936" y="24370"/>
                    <a:pt x="38125" y="24370"/>
                  </a:cubicBezTo>
                  <a:cubicBezTo>
                    <a:pt x="38216" y="24310"/>
                    <a:pt x="38692" y="23988"/>
                    <a:pt x="38758" y="23708"/>
                  </a:cubicBezTo>
                  <a:cubicBezTo>
                    <a:pt x="38814" y="23467"/>
                    <a:pt x="39060" y="22892"/>
                    <a:pt x="39305" y="22717"/>
                  </a:cubicBezTo>
                  <a:cubicBezTo>
                    <a:pt x="39329" y="22700"/>
                    <a:pt x="39354" y="22686"/>
                    <a:pt x="39382" y="22675"/>
                  </a:cubicBezTo>
                  <a:cubicBezTo>
                    <a:pt x="39403" y="22667"/>
                    <a:pt x="39425" y="22662"/>
                    <a:pt x="39447" y="22662"/>
                  </a:cubicBezTo>
                  <a:cubicBezTo>
                    <a:pt x="39486" y="22662"/>
                    <a:pt x="39525" y="22676"/>
                    <a:pt x="39557" y="22703"/>
                  </a:cubicBezTo>
                  <a:cubicBezTo>
                    <a:pt x="39655" y="22780"/>
                    <a:pt x="39819" y="22791"/>
                    <a:pt x="39963" y="22798"/>
                  </a:cubicBezTo>
                  <a:cubicBezTo>
                    <a:pt x="40008" y="22801"/>
                    <a:pt x="40047" y="22805"/>
                    <a:pt x="40085" y="22808"/>
                  </a:cubicBezTo>
                  <a:cubicBezTo>
                    <a:pt x="40113" y="22812"/>
                    <a:pt x="40141" y="22819"/>
                    <a:pt x="40169" y="22822"/>
                  </a:cubicBezTo>
                  <a:cubicBezTo>
                    <a:pt x="40183" y="22826"/>
                    <a:pt x="40197" y="22833"/>
                    <a:pt x="40208" y="22836"/>
                  </a:cubicBezTo>
                  <a:lnTo>
                    <a:pt x="40215" y="22840"/>
                  </a:lnTo>
                  <a:lnTo>
                    <a:pt x="40229" y="22847"/>
                  </a:lnTo>
                  <a:lnTo>
                    <a:pt x="40236" y="22850"/>
                  </a:lnTo>
                  <a:cubicBezTo>
                    <a:pt x="40243" y="22854"/>
                    <a:pt x="40250" y="22857"/>
                    <a:pt x="40253" y="22861"/>
                  </a:cubicBezTo>
                  <a:cubicBezTo>
                    <a:pt x="40285" y="22885"/>
                    <a:pt x="40302" y="22917"/>
                    <a:pt x="40306" y="22955"/>
                  </a:cubicBezTo>
                  <a:cubicBezTo>
                    <a:pt x="40309" y="22994"/>
                    <a:pt x="40306" y="23032"/>
                    <a:pt x="40302" y="23074"/>
                  </a:cubicBezTo>
                  <a:lnTo>
                    <a:pt x="40299" y="23106"/>
                  </a:lnTo>
                  <a:lnTo>
                    <a:pt x="40299" y="23116"/>
                  </a:lnTo>
                  <a:lnTo>
                    <a:pt x="40299" y="23130"/>
                  </a:lnTo>
                  <a:lnTo>
                    <a:pt x="40299" y="23141"/>
                  </a:lnTo>
                  <a:lnTo>
                    <a:pt x="40299" y="23155"/>
                  </a:lnTo>
                  <a:lnTo>
                    <a:pt x="40299" y="23169"/>
                  </a:lnTo>
                  <a:lnTo>
                    <a:pt x="40299" y="23183"/>
                  </a:lnTo>
                  <a:lnTo>
                    <a:pt x="40299" y="23197"/>
                  </a:lnTo>
                  <a:lnTo>
                    <a:pt x="40299" y="23211"/>
                  </a:lnTo>
                  <a:lnTo>
                    <a:pt x="40299" y="23225"/>
                  </a:lnTo>
                  <a:lnTo>
                    <a:pt x="40299" y="23239"/>
                  </a:lnTo>
                  <a:lnTo>
                    <a:pt x="40299" y="23257"/>
                  </a:lnTo>
                  <a:lnTo>
                    <a:pt x="40299" y="23271"/>
                  </a:lnTo>
                  <a:lnTo>
                    <a:pt x="40299" y="23288"/>
                  </a:lnTo>
                  <a:lnTo>
                    <a:pt x="40299" y="23302"/>
                  </a:lnTo>
                  <a:lnTo>
                    <a:pt x="40299" y="23320"/>
                  </a:lnTo>
                  <a:lnTo>
                    <a:pt x="40299" y="23334"/>
                  </a:lnTo>
                  <a:lnTo>
                    <a:pt x="40299" y="23355"/>
                  </a:lnTo>
                  <a:lnTo>
                    <a:pt x="40299" y="23369"/>
                  </a:lnTo>
                  <a:lnTo>
                    <a:pt x="40299" y="23390"/>
                  </a:lnTo>
                  <a:lnTo>
                    <a:pt x="40299" y="23407"/>
                  </a:lnTo>
                  <a:lnTo>
                    <a:pt x="40299" y="23425"/>
                  </a:lnTo>
                  <a:lnTo>
                    <a:pt x="40299" y="23442"/>
                  </a:lnTo>
                  <a:cubicBezTo>
                    <a:pt x="40299" y="23449"/>
                    <a:pt x="40299" y="23456"/>
                    <a:pt x="40302" y="23463"/>
                  </a:cubicBezTo>
                  <a:lnTo>
                    <a:pt x="40306" y="23481"/>
                  </a:lnTo>
                  <a:lnTo>
                    <a:pt x="40309" y="23505"/>
                  </a:lnTo>
                  <a:lnTo>
                    <a:pt x="40313" y="23523"/>
                  </a:lnTo>
                  <a:lnTo>
                    <a:pt x="40316" y="23544"/>
                  </a:lnTo>
                  <a:lnTo>
                    <a:pt x="40320" y="23561"/>
                  </a:lnTo>
                  <a:lnTo>
                    <a:pt x="40323" y="23586"/>
                  </a:lnTo>
                  <a:lnTo>
                    <a:pt x="40327" y="23607"/>
                  </a:lnTo>
                  <a:lnTo>
                    <a:pt x="40334" y="23628"/>
                  </a:lnTo>
                  <a:lnTo>
                    <a:pt x="40341" y="23649"/>
                  </a:lnTo>
                  <a:lnTo>
                    <a:pt x="40344" y="23673"/>
                  </a:lnTo>
                  <a:lnTo>
                    <a:pt x="40351" y="23694"/>
                  </a:lnTo>
                  <a:lnTo>
                    <a:pt x="40358" y="23719"/>
                  </a:lnTo>
                  <a:lnTo>
                    <a:pt x="40365" y="23740"/>
                  </a:lnTo>
                  <a:lnTo>
                    <a:pt x="40376" y="23768"/>
                  </a:lnTo>
                  <a:lnTo>
                    <a:pt x="40383" y="23789"/>
                  </a:lnTo>
                  <a:lnTo>
                    <a:pt x="40390" y="23813"/>
                  </a:lnTo>
                  <a:lnTo>
                    <a:pt x="40400" y="23834"/>
                  </a:lnTo>
                  <a:lnTo>
                    <a:pt x="40411" y="23862"/>
                  </a:lnTo>
                  <a:lnTo>
                    <a:pt x="40418" y="23887"/>
                  </a:lnTo>
                  <a:lnTo>
                    <a:pt x="40432" y="23915"/>
                  </a:lnTo>
                  <a:lnTo>
                    <a:pt x="40442" y="23936"/>
                  </a:lnTo>
                  <a:lnTo>
                    <a:pt x="40456" y="23967"/>
                  </a:lnTo>
                  <a:lnTo>
                    <a:pt x="40467" y="23988"/>
                  </a:lnTo>
                  <a:lnTo>
                    <a:pt x="40481" y="24020"/>
                  </a:lnTo>
                  <a:lnTo>
                    <a:pt x="40491" y="24041"/>
                  </a:lnTo>
                  <a:lnTo>
                    <a:pt x="40509" y="24072"/>
                  </a:lnTo>
                  <a:lnTo>
                    <a:pt x="40523" y="24097"/>
                  </a:lnTo>
                  <a:lnTo>
                    <a:pt x="40540" y="24128"/>
                  </a:lnTo>
                  <a:lnTo>
                    <a:pt x="40554" y="24153"/>
                  </a:lnTo>
                  <a:lnTo>
                    <a:pt x="40572" y="24184"/>
                  </a:lnTo>
                  <a:lnTo>
                    <a:pt x="40586" y="24209"/>
                  </a:lnTo>
                  <a:lnTo>
                    <a:pt x="40607" y="24244"/>
                  </a:lnTo>
                  <a:lnTo>
                    <a:pt x="40624" y="24268"/>
                  </a:lnTo>
                  <a:lnTo>
                    <a:pt x="40645" y="24303"/>
                  </a:lnTo>
                  <a:lnTo>
                    <a:pt x="40663" y="24328"/>
                  </a:lnTo>
                  <a:lnTo>
                    <a:pt x="40687" y="24363"/>
                  </a:lnTo>
                  <a:lnTo>
                    <a:pt x="40705" y="24387"/>
                  </a:lnTo>
                  <a:lnTo>
                    <a:pt x="40712" y="24394"/>
                  </a:lnTo>
                  <a:cubicBezTo>
                    <a:pt x="40869" y="24299"/>
                    <a:pt x="41102" y="24177"/>
                    <a:pt x="41259" y="24177"/>
                  </a:cubicBezTo>
                  <a:cubicBezTo>
                    <a:pt x="41264" y="24177"/>
                    <a:pt x="41268" y="24177"/>
                    <a:pt x="41272" y="24177"/>
                  </a:cubicBezTo>
                  <a:cubicBezTo>
                    <a:pt x="41276" y="24177"/>
                    <a:pt x="41279" y="24178"/>
                    <a:pt x="41283" y="24178"/>
                  </a:cubicBezTo>
                  <a:cubicBezTo>
                    <a:pt x="41469" y="24178"/>
                    <a:pt x="41767" y="23915"/>
                    <a:pt x="41853" y="23750"/>
                  </a:cubicBezTo>
                  <a:cubicBezTo>
                    <a:pt x="41891" y="23678"/>
                    <a:pt x="41938" y="23663"/>
                    <a:pt x="41971" y="23663"/>
                  </a:cubicBezTo>
                  <a:cubicBezTo>
                    <a:pt x="41981" y="23663"/>
                    <a:pt x="41990" y="23664"/>
                    <a:pt x="41997" y="23666"/>
                  </a:cubicBezTo>
                  <a:cubicBezTo>
                    <a:pt x="42074" y="23684"/>
                    <a:pt x="42109" y="23775"/>
                    <a:pt x="42112" y="23852"/>
                  </a:cubicBezTo>
                  <a:cubicBezTo>
                    <a:pt x="42123" y="23939"/>
                    <a:pt x="42074" y="24023"/>
                    <a:pt x="41993" y="24062"/>
                  </a:cubicBezTo>
                  <a:cubicBezTo>
                    <a:pt x="42121" y="24115"/>
                    <a:pt x="42257" y="24140"/>
                    <a:pt x="42394" y="24140"/>
                  </a:cubicBezTo>
                  <a:cubicBezTo>
                    <a:pt x="42411" y="24140"/>
                    <a:pt x="42428" y="24139"/>
                    <a:pt x="42445" y="24139"/>
                  </a:cubicBezTo>
                  <a:cubicBezTo>
                    <a:pt x="42462" y="24138"/>
                    <a:pt x="42477" y="24138"/>
                    <a:pt x="42492" y="24138"/>
                  </a:cubicBezTo>
                  <a:cubicBezTo>
                    <a:pt x="42559" y="24138"/>
                    <a:pt x="42597" y="24147"/>
                    <a:pt x="42620" y="24184"/>
                  </a:cubicBezTo>
                  <a:cubicBezTo>
                    <a:pt x="42630" y="24205"/>
                    <a:pt x="42630" y="24233"/>
                    <a:pt x="42620" y="24254"/>
                  </a:cubicBezTo>
                  <a:cubicBezTo>
                    <a:pt x="42606" y="24275"/>
                    <a:pt x="42588" y="24307"/>
                    <a:pt x="42375" y="24349"/>
                  </a:cubicBezTo>
                  <a:cubicBezTo>
                    <a:pt x="42274" y="24368"/>
                    <a:pt x="42171" y="24381"/>
                    <a:pt x="42067" y="24381"/>
                  </a:cubicBezTo>
                  <a:cubicBezTo>
                    <a:pt x="42056" y="24381"/>
                    <a:pt x="42044" y="24381"/>
                    <a:pt x="42032" y="24380"/>
                  </a:cubicBezTo>
                  <a:cubicBezTo>
                    <a:pt x="42005" y="24379"/>
                    <a:pt x="41981" y="24378"/>
                    <a:pt x="41957" y="24378"/>
                  </a:cubicBezTo>
                  <a:cubicBezTo>
                    <a:pt x="41788" y="24378"/>
                    <a:pt x="41679" y="24426"/>
                    <a:pt x="41381" y="24727"/>
                  </a:cubicBezTo>
                  <a:cubicBezTo>
                    <a:pt x="41234" y="24870"/>
                    <a:pt x="41167" y="24975"/>
                    <a:pt x="41167" y="25042"/>
                  </a:cubicBezTo>
                  <a:cubicBezTo>
                    <a:pt x="41167" y="25105"/>
                    <a:pt x="41230" y="25161"/>
                    <a:pt x="41314" y="25234"/>
                  </a:cubicBezTo>
                  <a:cubicBezTo>
                    <a:pt x="41374" y="25288"/>
                    <a:pt x="41441" y="25314"/>
                    <a:pt x="41517" y="25314"/>
                  </a:cubicBezTo>
                  <a:cubicBezTo>
                    <a:pt x="41640" y="25314"/>
                    <a:pt x="41783" y="25243"/>
                    <a:pt x="41944" y="25101"/>
                  </a:cubicBezTo>
                  <a:cubicBezTo>
                    <a:pt x="42025" y="25031"/>
                    <a:pt x="42091" y="24951"/>
                    <a:pt x="42147" y="24863"/>
                  </a:cubicBezTo>
                  <a:cubicBezTo>
                    <a:pt x="42231" y="24743"/>
                    <a:pt x="42305" y="24639"/>
                    <a:pt x="42485" y="24639"/>
                  </a:cubicBezTo>
                  <a:cubicBezTo>
                    <a:pt x="42494" y="24639"/>
                    <a:pt x="42502" y="24639"/>
                    <a:pt x="42511" y="24639"/>
                  </a:cubicBezTo>
                  <a:cubicBezTo>
                    <a:pt x="42516" y="24639"/>
                    <a:pt x="42520" y="24640"/>
                    <a:pt x="42524" y="24640"/>
                  </a:cubicBezTo>
                  <a:cubicBezTo>
                    <a:pt x="42738" y="24640"/>
                    <a:pt x="43225" y="24476"/>
                    <a:pt x="43548" y="24370"/>
                  </a:cubicBezTo>
                  <a:cubicBezTo>
                    <a:pt x="43625" y="24342"/>
                    <a:pt x="43695" y="24321"/>
                    <a:pt x="43751" y="24303"/>
                  </a:cubicBezTo>
                  <a:cubicBezTo>
                    <a:pt x="43793" y="24289"/>
                    <a:pt x="43835" y="24272"/>
                    <a:pt x="43873" y="24247"/>
                  </a:cubicBezTo>
                  <a:cubicBezTo>
                    <a:pt x="43870" y="24240"/>
                    <a:pt x="43863" y="24230"/>
                    <a:pt x="43859" y="24223"/>
                  </a:cubicBezTo>
                  <a:cubicBezTo>
                    <a:pt x="43831" y="24181"/>
                    <a:pt x="43817" y="24135"/>
                    <a:pt x="43814" y="24086"/>
                  </a:cubicBezTo>
                  <a:cubicBezTo>
                    <a:pt x="43814" y="23960"/>
                    <a:pt x="43985" y="23922"/>
                    <a:pt x="44202" y="23880"/>
                  </a:cubicBezTo>
                  <a:cubicBezTo>
                    <a:pt x="44339" y="23848"/>
                    <a:pt x="44493" y="23817"/>
                    <a:pt x="44570" y="23764"/>
                  </a:cubicBezTo>
                  <a:cubicBezTo>
                    <a:pt x="44615" y="23736"/>
                    <a:pt x="44615" y="23719"/>
                    <a:pt x="44615" y="23719"/>
                  </a:cubicBezTo>
                  <a:cubicBezTo>
                    <a:pt x="44609" y="23698"/>
                    <a:pt x="44541" y="23662"/>
                    <a:pt x="44457" y="23662"/>
                  </a:cubicBezTo>
                  <a:cubicBezTo>
                    <a:pt x="44441" y="23662"/>
                    <a:pt x="44425" y="23663"/>
                    <a:pt x="44409" y="23666"/>
                  </a:cubicBezTo>
                  <a:cubicBezTo>
                    <a:pt x="44400" y="23668"/>
                    <a:pt x="44391" y="23669"/>
                    <a:pt x="44382" y="23669"/>
                  </a:cubicBezTo>
                  <a:cubicBezTo>
                    <a:pt x="44345" y="23669"/>
                    <a:pt x="44308" y="23652"/>
                    <a:pt x="44283" y="23624"/>
                  </a:cubicBezTo>
                  <a:cubicBezTo>
                    <a:pt x="44223" y="23554"/>
                    <a:pt x="44258" y="23442"/>
                    <a:pt x="44293" y="23320"/>
                  </a:cubicBezTo>
                  <a:cubicBezTo>
                    <a:pt x="44304" y="23295"/>
                    <a:pt x="44311" y="23271"/>
                    <a:pt x="44314" y="23250"/>
                  </a:cubicBezTo>
                  <a:lnTo>
                    <a:pt x="44314" y="23250"/>
                  </a:lnTo>
                  <a:cubicBezTo>
                    <a:pt x="44258" y="23271"/>
                    <a:pt x="44209" y="23299"/>
                    <a:pt x="44164" y="23337"/>
                  </a:cubicBezTo>
                  <a:cubicBezTo>
                    <a:pt x="44122" y="23362"/>
                    <a:pt x="44094" y="23400"/>
                    <a:pt x="44080" y="23446"/>
                  </a:cubicBezTo>
                  <a:cubicBezTo>
                    <a:pt x="44069" y="23565"/>
                    <a:pt x="43968" y="23635"/>
                    <a:pt x="43884" y="23691"/>
                  </a:cubicBezTo>
                  <a:cubicBezTo>
                    <a:pt x="43852" y="23708"/>
                    <a:pt x="43824" y="23733"/>
                    <a:pt x="43800" y="23761"/>
                  </a:cubicBezTo>
                  <a:cubicBezTo>
                    <a:pt x="43800" y="23922"/>
                    <a:pt x="43793" y="24002"/>
                    <a:pt x="43660" y="24013"/>
                  </a:cubicBezTo>
                  <a:cubicBezTo>
                    <a:pt x="43614" y="24016"/>
                    <a:pt x="43572" y="24027"/>
                    <a:pt x="43534" y="24048"/>
                  </a:cubicBezTo>
                  <a:cubicBezTo>
                    <a:pt x="43469" y="24080"/>
                    <a:pt x="43364" y="24094"/>
                    <a:pt x="43245" y="24094"/>
                  </a:cubicBezTo>
                  <a:cubicBezTo>
                    <a:pt x="43014" y="24094"/>
                    <a:pt x="42731" y="24041"/>
                    <a:pt x="42592" y="23967"/>
                  </a:cubicBezTo>
                  <a:cubicBezTo>
                    <a:pt x="42518" y="23929"/>
                    <a:pt x="42476" y="23880"/>
                    <a:pt x="42469" y="23827"/>
                  </a:cubicBezTo>
                  <a:cubicBezTo>
                    <a:pt x="42462" y="23785"/>
                    <a:pt x="42333" y="23722"/>
                    <a:pt x="42242" y="23677"/>
                  </a:cubicBezTo>
                  <a:cubicBezTo>
                    <a:pt x="42077" y="23593"/>
                    <a:pt x="41892" y="23502"/>
                    <a:pt x="41874" y="23341"/>
                  </a:cubicBezTo>
                  <a:cubicBezTo>
                    <a:pt x="41864" y="23278"/>
                    <a:pt x="41836" y="23214"/>
                    <a:pt x="41797" y="23165"/>
                  </a:cubicBezTo>
                  <a:cubicBezTo>
                    <a:pt x="41727" y="23060"/>
                    <a:pt x="41643" y="22934"/>
                    <a:pt x="41815" y="22735"/>
                  </a:cubicBezTo>
                  <a:cubicBezTo>
                    <a:pt x="41881" y="22658"/>
                    <a:pt x="41895" y="22598"/>
                    <a:pt x="41874" y="22577"/>
                  </a:cubicBezTo>
                  <a:cubicBezTo>
                    <a:pt x="41867" y="22570"/>
                    <a:pt x="41852" y="22566"/>
                    <a:pt x="41832" y="22566"/>
                  </a:cubicBezTo>
                  <a:cubicBezTo>
                    <a:pt x="41791" y="22566"/>
                    <a:pt x="41729" y="22585"/>
                    <a:pt x="41668" y="22644"/>
                  </a:cubicBezTo>
                  <a:cubicBezTo>
                    <a:pt x="41600" y="22707"/>
                    <a:pt x="41542" y="22723"/>
                    <a:pt x="41498" y="22723"/>
                  </a:cubicBezTo>
                  <a:cubicBezTo>
                    <a:pt x="41469" y="22723"/>
                    <a:pt x="41447" y="22716"/>
                    <a:pt x="41433" y="22710"/>
                  </a:cubicBezTo>
                  <a:cubicBezTo>
                    <a:pt x="41377" y="22682"/>
                    <a:pt x="41342" y="22623"/>
                    <a:pt x="41346" y="22560"/>
                  </a:cubicBezTo>
                  <a:cubicBezTo>
                    <a:pt x="41346" y="22479"/>
                    <a:pt x="41405" y="22374"/>
                    <a:pt x="41552" y="22315"/>
                  </a:cubicBezTo>
                  <a:cubicBezTo>
                    <a:pt x="41584" y="22301"/>
                    <a:pt x="41622" y="22290"/>
                    <a:pt x="41661" y="22276"/>
                  </a:cubicBezTo>
                  <a:cubicBezTo>
                    <a:pt x="41836" y="22213"/>
                    <a:pt x="42049" y="22136"/>
                    <a:pt x="42105" y="21993"/>
                  </a:cubicBezTo>
                  <a:cubicBezTo>
                    <a:pt x="42133" y="21916"/>
                    <a:pt x="42116" y="21821"/>
                    <a:pt x="42053" y="21706"/>
                  </a:cubicBezTo>
                  <a:cubicBezTo>
                    <a:pt x="42014" y="21643"/>
                    <a:pt x="41951" y="21601"/>
                    <a:pt x="41881" y="21587"/>
                  </a:cubicBezTo>
                  <a:cubicBezTo>
                    <a:pt x="41814" y="21568"/>
                    <a:pt x="41736" y="21559"/>
                    <a:pt x="41648" y="21559"/>
                  </a:cubicBezTo>
                  <a:cubicBezTo>
                    <a:pt x="41057" y="21559"/>
                    <a:pt x="40073" y="21948"/>
                    <a:pt x="39777" y="22119"/>
                  </a:cubicBezTo>
                  <a:cubicBezTo>
                    <a:pt x="39585" y="22227"/>
                    <a:pt x="39357" y="22469"/>
                    <a:pt x="39154" y="22675"/>
                  </a:cubicBezTo>
                  <a:cubicBezTo>
                    <a:pt x="38874" y="22966"/>
                    <a:pt x="38699" y="23144"/>
                    <a:pt x="38555" y="23144"/>
                  </a:cubicBezTo>
                  <a:cubicBezTo>
                    <a:pt x="38482" y="23144"/>
                    <a:pt x="38457" y="23109"/>
                    <a:pt x="38447" y="23081"/>
                  </a:cubicBezTo>
                  <a:cubicBezTo>
                    <a:pt x="38415" y="22994"/>
                    <a:pt x="38513" y="22906"/>
                    <a:pt x="38741" y="22714"/>
                  </a:cubicBezTo>
                  <a:cubicBezTo>
                    <a:pt x="38846" y="22626"/>
                    <a:pt x="38965" y="22525"/>
                    <a:pt x="38996" y="22476"/>
                  </a:cubicBezTo>
                  <a:cubicBezTo>
                    <a:pt x="39024" y="22423"/>
                    <a:pt x="39035" y="22367"/>
                    <a:pt x="39028" y="22311"/>
                  </a:cubicBezTo>
                  <a:cubicBezTo>
                    <a:pt x="39028" y="22269"/>
                    <a:pt x="39024" y="22217"/>
                    <a:pt x="39070" y="22189"/>
                  </a:cubicBezTo>
                  <a:cubicBezTo>
                    <a:pt x="39087" y="22180"/>
                    <a:pt x="39106" y="22176"/>
                    <a:pt x="39125" y="22176"/>
                  </a:cubicBezTo>
                  <a:cubicBezTo>
                    <a:pt x="39146" y="22176"/>
                    <a:pt x="39167" y="22181"/>
                    <a:pt x="39186" y="22192"/>
                  </a:cubicBezTo>
                  <a:cubicBezTo>
                    <a:pt x="39245" y="22185"/>
                    <a:pt x="39417" y="21986"/>
                    <a:pt x="39532" y="21856"/>
                  </a:cubicBezTo>
                  <a:cubicBezTo>
                    <a:pt x="39651" y="21716"/>
                    <a:pt x="39777" y="21569"/>
                    <a:pt x="39886" y="21485"/>
                  </a:cubicBezTo>
                  <a:cubicBezTo>
                    <a:pt x="40013" y="21389"/>
                    <a:pt x="40143" y="21375"/>
                    <a:pt x="40250" y="21375"/>
                  </a:cubicBezTo>
                  <a:cubicBezTo>
                    <a:pt x="40272" y="21375"/>
                    <a:pt x="40293" y="21376"/>
                    <a:pt x="40313" y="21377"/>
                  </a:cubicBezTo>
                  <a:cubicBezTo>
                    <a:pt x="40411" y="21377"/>
                    <a:pt x="40428" y="21373"/>
                    <a:pt x="40432" y="21356"/>
                  </a:cubicBezTo>
                  <a:cubicBezTo>
                    <a:pt x="40474" y="21177"/>
                    <a:pt x="40600" y="21065"/>
                    <a:pt x="40852" y="20837"/>
                  </a:cubicBezTo>
                  <a:cubicBezTo>
                    <a:pt x="41038" y="20669"/>
                    <a:pt x="42431" y="20640"/>
                    <a:pt x="43394" y="20640"/>
                  </a:cubicBezTo>
                  <a:cubicBezTo>
                    <a:pt x="43914" y="20640"/>
                    <a:pt x="44308" y="20648"/>
                    <a:pt x="44318" y="20648"/>
                  </a:cubicBezTo>
                  <a:lnTo>
                    <a:pt x="44328" y="20648"/>
                  </a:lnTo>
                  <a:cubicBezTo>
                    <a:pt x="44577" y="20648"/>
                    <a:pt x="45095" y="20298"/>
                    <a:pt x="45242" y="20071"/>
                  </a:cubicBezTo>
                  <a:cubicBezTo>
                    <a:pt x="45377" y="19864"/>
                    <a:pt x="45545" y="19814"/>
                    <a:pt x="45791" y="19814"/>
                  </a:cubicBezTo>
                  <a:cubicBezTo>
                    <a:pt x="45870" y="19814"/>
                    <a:pt x="45957" y="19819"/>
                    <a:pt x="46054" y="19826"/>
                  </a:cubicBezTo>
                  <a:cubicBezTo>
                    <a:pt x="46064" y="19826"/>
                    <a:pt x="46074" y="19827"/>
                    <a:pt x="46084" y="19827"/>
                  </a:cubicBezTo>
                  <a:cubicBezTo>
                    <a:pt x="46316" y="19827"/>
                    <a:pt x="46466" y="19673"/>
                    <a:pt x="46600" y="19535"/>
                  </a:cubicBezTo>
                  <a:cubicBezTo>
                    <a:pt x="46656" y="19476"/>
                    <a:pt x="46712" y="19423"/>
                    <a:pt x="46775" y="19374"/>
                  </a:cubicBezTo>
                  <a:cubicBezTo>
                    <a:pt x="46810" y="19357"/>
                    <a:pt x="46838" y="19329"/>
                    <a:pt x="46863" y="19301"/>
                  </a:cubicBezTo>
                  <a:cubicBezTo>
                    <a:pt x="46828" y="19280"/>
                    <a:pt x="46789" y="19269"/>
                    <a:pt x="46751" y="19262"/>
                  </a:cubicBezTo>
                  <a:cubicBezTo>
                    <a:pt x="46747" y="19262"/>
                    <a:pt x="46460" y="19199"/>
                    <a:pt x="46471" y="19069"/>
                  </a:cubicBezTo>
                  <a:cubicBezTo>
                    <a:pt x="46471" y="19031"/>
                    <a:pt x="46499" y="18982"/>
                    <a:pt x="46604" y="18975"/>
                  </a:cubicBezTo>
                  <a:cubicBezTo>
                    <a:pt x="46719" y="18968"/>
                    <a:pt x="46796" y="18919"/>
                    <a:pt x="46873" y="18691"/>
                  </a:cubicBezTo>
                  <a:cubicBezTo>
                    <a:pt x="46901" y="18611"/>
                    <a:pt x="46901" y="18611"/>
                    <a:pt x="46835" y="18565"/>
                  </a:cubicBezTo>
                  <a:cubicBezTo>
                    <a:pt x="46744" y="18499"/>
                    <a:pt x="46660" y="18418"/>
                    <a:pt x="46593" y="18327"/>
                  </a:cubicBezTo>
                  <a:cubicBezTo>
                    <a:pt x="46545" y="18265"/>
                    <a:pt x="46509" y="18240"/>
                    <a:pt x="46473" y="18240"/>
                  </a:cubicBezTo>
                  <a:cubicBezTo>
                    <a:pt x="46434" y="18240"/>
                    <a:pt x="46394" y="18270"/>
                    <a:pt x="46338" y="18313"/>
                  </a:cubicBezTo>
                  <a:cubicBezTo>
                    <a:pt x="46271" y="18364"/>
                    <a:pt x="46189" y="18427"/>
                    <a:pt x="46085" y="18427"/>
                  </a:cubicBezTo>
                  <a:cubicBezTo>
                    <a:pt x="46075" y="18427"/>
                    <a:pt x="46065" y="18427"/>
                    <a:pt x="46054" y="18425"/>
                  </a:cubicBezTo>
                  <a:cubicBezTo>
                    <a:pt x="46009" y="18425"/>
                    <a:pt x="45963" y="18401"/>
                    <a:pt x="45935" y="18359"/>
                  </a:cubicBezTo>
                  <a:cubicBezTo>
                    <a:pt x="45900" y="18296"/>
                    <a:pt x="45935" y="18222"/>
                    <a:pt x="45970" y="18152"/>
                  </a:cubicBezTo>
                  <a:cubicBezTo>
                    <a:pt x="46026" y="18037"/>
                    <a:pt x="46030" y="18005"/>
                    <a:pt x="45991" y="17977"/>
                  </a:cubicBezTo>
                  <a:cubicBezTo>
                    <a:pt x="45942" y="17947"/>
                    <a:pt x="45880" y="17933"/>
                    <a:pt x="45810" y="17933"/>
                  </a:cubicBezTo>
                  <a:cubicBezTo>
                    <a:pt x="45634" y="17933"/>
                    <a:pt x="45409" y="18023"/>
                    <a:pt x="45221" y="18180"/>
                  </a:cubicBezTo>
                  <a:cubicBezTo>
                    <a:pt x="45083" y="18293"/>
                    <a:pt x="45002" y="18310"/>
                    <a:pt x="44926" y="18310"/>
                  </a:cubicBezTo>
                  <a:cubicBezTo>
                    <a:pt x="44917" y="18310"/>
                    <a:pt x="44908" y="18310"/>
                    <a:pt x="44899" y="18310"/>
                  </a:cubicBezTo>
                  <a:cubicBezTo>
                    <a:pt x="44891" y="18309"/>
                    <a:pt x="44883" y="18309"/>
                    <a:pt x="44875" y="18309"/>
                  </a:cubicBezTo>
                  <a:cubicBezTo>
                    <a:pt x="44833" y="18309"/>
                    <a:pt x="44791" y="18322"/>
                    <a:pt x="44703" y="18408"/>
                  </a:cubicBezTo>
                  <a:cubicBezTo>
                    <a:pt x="44633" y="18475"/>
                    <a:pt x="44570" y="18509"/>
                    <a:pt x="44515" y="18509"/>
                  </a:cubicBezTo>
                  <a:cubicBezTo>
                    <a:pt x="44501" y="18509"/>
                    <a:pt x="44488" y="18507"/>
                    <a:pt x="44475" y="18502"/>
                  </a:cubicBezTo>
                  <a:cubicBezTo>
                    <a:pt x="44423" y="18481"/>
                    <a:pt x="44388" y="18436"/>
                    <a:pt x="44384" y="18383"/>
                  </a:cubicBezTo>
                  <a:cubicBezTo>
                    <a:pt x="44367" y="18275"/>
                    <a:pt x="44402" y="18166"/>
                    <a:pt x="44482" y="18089"/>
                  </a:cubicBezTo>
                  <a:cubicBezTo>
                    <a:pt x="44531" y="18053"/>
                    <a:pt x="44593" y="18029"/>
                    <a:pt x="44655" y="18029"/>
                  </a:cubicBezTo>
                  <a:cubicBezTo>
                    <a:pt x="44659" y="18029"/>
                    <a:pt x="44664" y="18030"/>
                    <a:pt x="44668" y="18030"/>
                  </a:cubicBezTo>
                  <a:cubicBezTo>
                    <a:pt x="44671" y="18030"/>
                    <a:pt x="44674" y="18030"/>
                    <a:pt x="44677" y="18030"/>
                  </a:cubicBezTo>
                  <a:cubicBezTo>
                    <a:pt x="44719" y="18030"/>
                    <a:pt x="44764" y="18006"/>
                    <a:pt x="44787" y="17970"/>
                  </a:cubicBezTo>
                  <a:cubicBezTo>
                    <a:pt x="44857" y="17876"/>
                    <a:pt x="44934" y="17872"/>
                    <a:pt x="45011" y="17865"/>
                  </a:cubicBezTo>
                  <a:cubicBezTo>
                    <a:pt x="45116" y="17865"/>
                    <a:pt x="45217" y="17830"/>
                    <a:pt x="45302" y="17771"/>
                  </a:cubicBezTo>
                  <a:cubicBezTo>
                    <a:pt x="45424" y="17694"/>
                    <a:pt x="45564" y="17645"/>
                    <a:pt x="45711" y="17627"/>
                  </a:cubicBezTo>
                  <a:cubicBezTo>
                    <a:pt x="45806" y="17610"/>
                    <a:pt x="45862" y="17599"/>
                    <a:pt x="45886" y="17561"/>
                  </a:cubicBezTo>
                  <a:cubicBezTo>
                    <a:pt x="45890" y="17554"/>
                    <a:pt x="45904" y="17529"/>
                    <a:pt x="45879" y="17491"/>
                  </a:cubicBezTo>
                  <a:cubicBezTo>
                    <a:pt x="45840" y="17438"/>
                    <a:pt x="45753" y="17394"/>
                    <a:pt x="45643" y="17394"/>
                  </a:cubicBezTo>
                  <a:cubicBezTo>
                    <a:pt x="45614" y="17394"/>
                    <a:pt x="45584" y="17397"/>
                    <a:pt x="45554" y="17403"/>
                  </a:cubicBezTo>
                  <a:cubicBezTo>
                    <a:pt x="45531" y="17408"/>
                    <a:pt x="45508" y="17411"/>
                    <a:pt x="45487" y="17411"/>
                  </a:cubicBezTo>
                  <a:cubicBezTo>
                    <a:pt x="45352" y="17411"/>
                    <a:pt x="45241" y="17317"/>
                    <a:pt x="45147" y="17242"/>
                  </a:cubicBezTo>
                  <a:cubicBezTo>
                    <a:pt x="45072" y="17177"/>
                    <a:pt x="45023" y="17142"/>
                    <a:pt x="44987" y="17142"/>
                  </a:cubicBezTo>
                  <a:cubicBezTo>
                    <a:pt x="44977" y="17142"/>
                    <a:pt x="44967" y="17145"/>
                    <a:pt x="44958" y="17151"/>
                  </a:cubicBezTo>
                  <a:cubicBezTo>
                    <a:pt x="44917" y="17181"/>
                    <a:pt x="44881" y="17192"/>
                    <a:pt x="44851" y="17192"/>
                  </a:cubicBezTo>
                  <a:cubicBezTo>
                    <a:pt x="44783" y="17192"/>
                    <a:pt x="44741" y="17138"/>
                    <a:pt x="44717" y="17109"/>
                  </a:cubicBezTo>
                  <a:cubicBezTo>
                    <a:pt x="44698" y="17086"/>
                    <a:pt x="44688" y="17073"/>
                    <a:pt x="44672" y="17073"/>
                  </a:cubicBezTo>
                  <a:cubicBezTo>
                    <a:pt x="44662" y="17073"/>
                    <a:pt x="44649" y="17079"/>
                    <a:pt x="44629" y="17092"/>
                  </a:cubicBezTo>
                  <a:cubicBezTo>
                    <a:pt x="44585" y="17126"/>
                    <a:pt x="44529" y="17143"/>
                    <a:pt x="44472" y="17143"/>
                  </a:cubicBezTo>
                  <a:cubicBezTo>
                    <a:pt x="44447" y="17143"/>
                    <a:pt x="44422" y="17140"/>
                    <a:pt x="44398" y="17134"/>
                  </a:cubicBezTo>
                  <a:cubicBezTo>
                    <a:pt x="44269" y="17088"/>
                    <a:pt x="44195" y="16927"/>
                    <a:pt x="44146" y="16794"/>
                  </a:cubicBezTo>
                  <a:cubicBezTo>
                    <a:pt x="44076" y="16598"/>
                    <a:pt x="43583" y="16227"/>
                    <a:pt x="43268" y="16129"/>
                  </a:cubicBezTo>
                  <a:cubicBezTo>
                    <a:pt x="43103" y="16080"/>
                    <a:pt x="43064" y="16010"/>
                    <a:pt x="43057" y="15957"/>
                  </a:cubicBezTo>
                  <a:cubicBezTo>
                    <a:pt x="43054" y="15908"/>
                    <a:pt x="43078" y="15863"/>
                    <a:pt x="43120" y="15838"/>
                  </a:cubicBezTo>
                  <a:cubicBezTo>
                    <a:pt x="43156" y="15821"/>
                    <a:pt x="43194" y="15813"/>
                    <a:pt x="43231" y="15813"/>
                  </a:cubicBezTo>
                  <a:cubicBezTo>
                    <a:pt x="43286" y="15813"/>
                    <a:pt x="43339" y="15831"/>
                    <a:pt x="43383" y="15866"/>
                  </a:cubicBezTo>
                  <a:cubicBezTo>
                    <a:pt x="43402" y="15883"/>
                    <a:pt x="43426" y="15888"/>
                    <a:pt x="43449" y="15888"/>
                  </a:cubicBezTo>
                  <a:cubicBezTo>
                    <a:pt x="43455" y="15888"/>
                    <a:pt x="43461" y="15888"/>
                    <a:pt x="43467" y="15887"/>
                  </a:cubicBezTo>
                  <a:cubicBezTo>
                    <a:pt x="43555" y="15866"/>
                    <a:pt x="43660" y="15751"/>
                    <a:pt x="43726" y="15646"/>
                  </a:cubicBezTo>
                  <a:cubicBezTo>
                    <a:pt x="43733" y="15632"/>
                    <a:pt x="43733" y="15618"/>
                    <a:pt x="43726" y="15607"/>
                  </a:cubicBezTo>
                  <a:cubicBezTo>
                    <a:pt x="43702" y="15555"/>
                    <a:pt x="43604" y="15509"/>
                    <a:pt x="43555" y="15502"/>
                  </a:cubicBezTo>
                  <a:cubicBezTo>
                    <a:pt x="43513" y="15495"/>
                    <a:pt x="43478" y="15474"/>
                    <a:pt x="43453" y="15439"/>
                  </a:cubicBezTo>
                  <a:cubicBezTo>
                    <a:pt x="43390" y="15355"/>
                    <a:pt x="43408" y="15212"/>
                    <a:pt x="43425" y="15131"/>
                  </a:cubicBezTo>
                  <a:cubicBezTo>
                    <a:pt x="43425" y="15103"/>
                    <a:pt x="43324" y="15026"/>
                    <a:pt x="43271" y="14984"/>
                  </a:cubicBezTo>
                  <a:cubicBezTo>
                    <a:pt x="43173" y="14907"/>
                    <a:pt x="43078" y="14837"/>
                    <a:pt x="43071" y="14749"/>
                  </a:cubicBezTo>
                  <a:cubicBezTo>
                    <a:pt x="43068" y="14714"/>
                    <a:pt x="43022" y="14672"/>
                    <a:pt x="42984" y="14634"/>
                  </a:cubicBezTo>
                  <a:cubicBezTo>
                    <a:pt x="42924" y="14574"/>
                    <a:pt x="42858" y="14508"/>
                    <a:pt x="42868" y="14420"/>
                  </a:cubicBezTo>
                  <a:cubicBezTo>
                    <a:pt x="42868" y="14396"/>
                    <a:pt x="42823" y="14329"/>
                    <a:pt x="42788" y="14284"/>
                  </a:cubicBezTo>
                  <a:cubicBezTo>
                    <a:pt x="42728" y="14203"/>
                    <a:pt x="42662" y="14112"/>
                    <a:pt x="42662" y="14018"/>
                  </a:cubicBezTo>
                  <a:cubicBezTo>
                    <a:pt x="42662" y="13969"/>
                    <a:pt x="42564" y="13853"/>
                    <a:pt x="42497" y="13769"/>
                  </a:cubicBezTo>
                  <a:cubicBezTo>
                    <a:pt x="42392" y="13643"/>
                    <a:pt x="42291" y="13521"/>
                    <a:pt x="42284" y="13416"/>
                  </a:cubicBezTo>
                  <a:cubicBezTo>
                    <a:pt x="42280" y="13342"/>
                    <a:pt x="42228" y="13276"/>
                    <a:pt x="42168" y="13195"/>
                  </a:cubicBezTo>
                  <a:cubicBezTo>
                    <a:pt x="42102" y="13118"/>
                    <a:pt x="42046" y="13031"/>
                    <a:pt x="42011" y="12933"/>
                  </a:cubicBezTo>
                  <a:cubicBezTo>
                    <a:pt x="42004" y="12915"/>
                    <a:pt x="41993" y="12894"/>
                    <a:pt x="41983" y="12877"/>
                  </a:cubicBezTo>
                  <a:cubicBezTo>
                    <a:pt x="41965" y="12898"/>
                    <a:pt x="41930" y="12957"/>
                    <a:pt x="41892" y="13111"/>
                  </a:cubicBezTo>
                  <a:cubicBezTo>
                    <a:pt x="41860" y="13241"/>
                    <a:pt x="41776" y="13353"/>
                    <a:pt x="41661" y="13423"/>
                  </a:cubicBezTo>
                  <a:lnTo>
                    <a:pt x="41636" y="13444"/>
                  </a:lnTo>
                  <a:cubicBezTo>
                    <a:pt x="41769" y="13626"/>
                    <a:pt x="41710" y="13696"/>
                    <a:pt x="41615" y="13780"/>
                  </a:cubicBezTo>
                  <a:cubicBezTo>
                    <a:pt x="41591" y="13797"/>
                    <a:pt x="41570" y="13818"/>
                    <a:pt x="41552" y="13839"/>
                  </a:cubicBezTo>
                  <a:cubicBezTo>
                    <a:pt x="41524" y="13871"/>
                    <a:pt x="41528" y="13909"/>
                    <a:pt x="41538" y="13969"/>
                  </a:cubicBezTo>
                  <a:cubicBezTo>
                    <a:pt x="41545" y="14018"/>
                    <a:pt x="41556" y="14074"/>
                    <a:pt x="41517" y="14119"/>
                  </a:cubicBezTo>
                  <a:cubicBezTo>
                    <a:pt x="41485" y="14148"/>
                    <a:pt x="41444" y="14165"/>
                    <a:pt x="41405" y="14165"/>
                  </a:cubicBezTo>
                  <a:cubicBezTo>
                    <a:pt x="41402" y="14165"/>
                    <a:pt x="41398" y="14165"/>
                    <a:pt x="41395" y="14165"/>
                  </a:cubicBezTo>
                  <a:cubicBezTo>
                    <a:pt x="41360" y="14165"/>
                    <a:pt x="41342" y="14196"/>
                    <a:pt x="41325" y="14294"/>
                  </a:cubicBezTo>
                  <a:cubicBezTo>
                    <a:pt x="41314" y="14347"/>
                    <a:pt x="41307" y="14403"/>
                    <a:pt x="41248" y="14413"/>
                  </a:cubicBezTo>
                  <a:cubicBezTo>
                    <a:pt x="41243" y="14414"/>
                    <a:pt x="41238" y="14415"/>
                    <a:pt x="41234" y="14415"/>
                  </a:cubicBezTo>
                  <a:cubicBezTo>
                    <a:pt x="41186" y="14415"/>
                    <a:pt x="41159" y="14365"/>
                    <a:pt x="41143" y="14336"/>
                  </a:cubicBezTo>
                  <a:cubicBezTo>
                    <a:pt x="41121" y="14291"/>
                    <a:pt x="41074" y="14264"/>
                    <a:pt x="41026" y="14264"/>
                  </a:cubicBezTo>
                  <a:cubicBezTo>
                    <a:pt x="41018" y="14264"/>
                    <a:pt x="41010" y="14265"/>
                    <a:pt x="41002" y="14266"/>
                  </a:cubicBezTo>
                  <a:cubicBezTo>
                    <a:pt x="40960" y="14277"/>
                    <a:pt x="40936" y="14312"/>
                    <a:pt x="40936" y="14354"/>
                  </a:cubicBezTo>
                  <a:cubicBezTo>
                    <a:pt x="40932" y="14424"/>
                    <a:pt x="40897" y="14487"/>
                    <a:pt x="40845" y="14532"/>
                  </a:cubicBezTo>
                  <a:cubicBezTo>
                    <a:pt x="40714" y="14654"/>
                    <a:pt x="40469" y="14736"/>
                    <a:pt x="40335" y="14736"/>
                  </a:cubicBezTo>
                  <a:cubicBezTo>
                    <a:pt x="40330" y="14736"/>
                    <a:pt x="40325" y="14736"/>
                    <a:pt x="40320" y="14735"/>
                  </a:cubicBezTo>
                  <a:cubicBezTo>
                    <a:pt x="40208" y="14725"/>
                    <a:pt x="40155" y="14620"/>
                    <a:pt x="40117" y="14546"/>
                  </a:cubicBezTo>
                  <a:cubicBezTo>
                    <a:pt x="40103" y="14522"/>
                    <a:pt x="40089" y="14497"/>
                    <a:pt x="40075" y="14476"/>
                  </a:cubicBezTo>
                  <a:lnTo>
                    <a:pt x="40071" y="14480"/>
                  </a:lnTo>
                  <a:cubicBezTo>
                    <a:pt x="40046" y="14497"/>
                    <a:pt x="40017" y="14507"/>
                    <a:pt x="39989" y="14507"/>
                  </a:cubicBezTo>
                  <a:cubicBezTo>
                    <a:pt x="39981" y="14507"/>
                    <a:pt x="39974" y="14506"/>
                    <a:pt x="39966" y="14504"/>
                  </a:cubicBezTo>
                  <a:cubicBezTo>
                    <a:pt x="39903" y="14487"/>
                    <a:pt x="39879" y="14427"/>
                    <a:pt x="39847" y="14361"/>
                  </a:cubicBezTo>
                  <a:cubicBezTo>
                    <a:pt x="39803" y="14267"/>
                    <a:pt x="39776" y="14224"/>
                    <a:pt x="39727" y="14224"/>
                  </a:cubicBezTo>
                  <a:cubicBezTo>
                    <a:pt x="39725" y="14224"/>
                    <a:pt x="39723" y="14224"/>
                    <a:pt x="39721" y="14224"/>
                  </a:cubicBezTo>
                  <a:cubicBezTo>
                    <a:pt x="39693" y="14226"/>
                    <a:pt x="39665" y="14227"/>
                    <a:pt x="39638" y="14227"/>
                  </a:cubicBezTo>
                  <a:cubicBezTo>
                    <a:pt x="39529" y="14227"/>
                    <a:pt x="39431" y="14211"/>
                    <a:pt x="39378" y="14144"/>
                  </a:cubicBezTo>
                  <a:cubicBezTo>
                    <a:pt x="39343" y="14091"/>
                    <a:pt x="39336" y="14025"/>
                    <a:pt x="39364" y="13944"/>
                  </a:cubicBezTo>
                  <a:cubicBezTo>
                    <a:pt x="39378" y="13899"/>
                    <a:pt x="39322" y="13857"/>
                    <a:pt x="39245" y="13797"/>
                  </a:cubicBezTo>
                  <a:cubicBezTo>
                    <a:pt x="39179" y="13748"/>
                    <a:pt x="39116" y="13703"/>
                    <a:pt x="39116" y="13636"/>
                  </a:cubicBezTo>
                  <a:cubicBezTo>
                    <a:pt x="39116" y="13598"/>
                    <a:pt x="39133" y="13559"/>
                    <a:pt x="39165" y="13538"/>
                  </a:cubicBezTo>
                  <a:cubicBezTo>
                    <a:pt x="39210" y="13503"/>
                    <a:pt x="39196" y="13451"/>
                    <a:pt x="39154" y="13311"/>
                  </a:cubicBezTo>
                  <a:cubicBezTo>
                    <a:pt x="39116" y="13202"/>
                    <a:pt x="39091" y="13087"/>
                    <a:pt x="39081" y="12975"/>
                  </a:cubicBezTo>
                  <a:cubicBezTo>
                    <a:pt x="39060" y="12827"/>
                    <a:pt x="39112" y="12684"/>
                    <a:pt x="39217" y="12579"/>
                  </a:cubicBezTo>
                  <a:cubicBezTo>
                    <a:pt x="39245" y="12547"/>
                    <a:pt x="39263" y="12526"/>
                    <a:pt x="39263" y="12509"/>
                  </a:cubicBezTo>
                  <a:cubicBezTo>
                    <a:pt x="39263" y="12491"/>
                    <a:pt x="39256" y="12488"/>
                    <a:pt x="39252" y="12484"/>
                  </a:cubicBezTo>
                  <a:cubicBezTo>
                    <a:pt x="39247" y="12482"/>
                    <a:pt x="39239" y="12480"/>
                    <a:pt x="39229" y="12480"/>
                  </a:cubicBezTo>
                  <a:cubicBezTo>
                    <a:pt x="39196" y="12480"/>
                    <a:pt x="39140" y="12495"/>
                    <a:pt x="39074" y="12540"/>
                  </a:cubicBezTo>
                  <a:cubicBezTo>
                    <a:pt x="39036" y="12566"/>
                    <a:pt x="39002" y="12575"/>
                    <a:pt x="38973" y="12575"/>
                  </a:cubicBezTo>
                  <a:cubicBezTo>
                    <a:pt x="38905" y="12575"/>
                    <a:pt x="38859" y="12522"/>
                    <a:pt x="38832" y="12488"/>
                  </a:cubicBezTo>
                  <a:cubicBezTo>
                    <a:pt x="38793" y="12446"/>
                    <a:pt x="38775" y="12428"/>
                    <a:pt x="38746" y="12428"/>
                  </a:cubicBezTo>
                  <a:cubicBezTo>
                    <a:pt x="38743" y="12428"/>
                    <a:pt x="38740" y="12428"/>
                    <a:pt x="38737" y="12428"/>
                  </a:cubicBezTo>
                  <a:cubicBezTo>
                    <a:pt x="38714" y="12430"/>
                    <a:pt x="38684" y="12431"/>
                    <a:pt x="38650" y="12431"/>
                  </a:cubicBezTo>
                  <a:cubicBezTo>
                    <a:pt x="38431" y="12431"/>
                    <a:pt x="38040" y="12381"/>
                    <a:pt x="38013" y="12141"/>
                  </a:cubicBezTo>
                  <a:cubicBezTo>
                    <a:pt x="38006" y="12061"/>
                    <a:pt x="37981" y="12054"/>
                    <a:pt x="37932" y="12026"/>
                  </a:cubicBezTo>
                  <a:cubicBezTo>
                    <a:pt x="37852" y="11991"/>
                    <a:pt x="37789" y="11924"/>
                    <a:pt x="37761" y="11840"/>
                  </a:cubicBezTo>
                  <a:cubicBezTo>
                    <a:pt x="37736" y="11770"/>
                    <a:pt x="37701" y="11767"/>
                    <a:pt x="37645" y="11763"/>
                  </a:cubicBezTo>
                  <a:cubicBezTo>
                    <a:pt x="37600" y="11760"/>
                    <a:pt x="37491" y="11753"/>
                    <a:pt x="37491" y="11623"/>
                  </a:cubicBezTo>
                  <a:cubicBezTo>
                    <a:pt x="37491" y="11536"/>
                    <a:pt x="37463" y="11483"/>
                    <a:pt x="37320" y="11469"/>
                  </a:cubicBezTo>
                  <a:cubicBezTo>
                    <a:pt x="37246" y="11459"/>
                    <a:pt x="37173" y="11424"/>
                    <a:pt x="37120" y="11371"/>
                  </a:cubicBezTo>
                  <a:cubicBezTo>
                    <a:pt x="37068" y="11322"/>
                    <a:pt x="37001" y="11287"/>
                    <a:pt x="36931" y="11277"/>
                  </a:cubicBezTo>
                  <a:cubicBezTo>
                    <a:pt x="36919" y="11275"/>
                    <a:pt x="36907" y="11274"/>
                    <a:pt x="36895" y="11274"/>
                  </a:cubicBezTo>
                  <a:cubicBezTo>
                    <a:pt x="36765" y="11274"/>
                    <a:pt x="36610" y="11355"/>
                    <a:pt x="36504" y="11410"/>
                  </a:cubicBezTo>
                  <a:cubicBezTo>
                    <a:pt x="36472" y="11427"/>
                    <a:pt x="36441" y="11441"/>
                    <a:pt x="36416" y="11455"/>
                  </a:cubicBezTo>
                  <a:cubicBezTo>
                    <a:pt x="36397" y="11463"/>
                    <a:pt x="36377" y="11467"/>
                    <a:pt x="36355" y="11467"/>
                  </a:cubicBezTo>
                  <a:cubicBezTo>
                    <a:pt x="36292" y="11467"/>
                    <a:pt x="36219" y="11438"/>
                    <a:pt x="36143" y="11410"/>
                  </a:cubicBezTo>
                  <a:cubicBezTo>
                    <a:pt x="36090" y="11390"/>
                    <a:pt x="36008" y="11357"/>
                    <a:pt x="35961" y="11357"/>
                  </a:cubicBezTo>
                  <a:cubicBezTo>
                    <a:pt x="35949" y="11357"/>
                    <a:pt x="35940" y="11359"/>
                    <a:pt x="35933" y="11364"/>
                  </a:cubicBezTo>
                  <a:cubicBezTo>
                    <a:pt x="35897" y="11392"/>
                    <a:pt x="35864" y="11403"/>
                    <a:pt x="35833" y="11403"/>
                  </a:cubicBezTo>
                  <a:cubicBezTo>
                    <a:pt x="35783" y="11403"/>
                    <a:pt x="35738" y="11375"/>
                    <a:pt x="35695" y="11347"/>
                  </a:cubicBezTo>
                  <a:cubicBezTo>
                    <a:pt x="35618" y="11294"/>
                    <a:pt x="35531" y="11252"/>
                    <a:pt x="35440" y="11228"/>
                  </a:cubicBezTo>
                  <a:cubicBezTo>
                    <a:pt x="35259" y="11178"/>
                    <a:pt x="35087" y="11158"/>
                    <a:pt x="34965" y="11158"/>
                  </a:cubicBezTo>
                  <a:cubicBezTo>
                    <a:pt x="34873" y="11158"/>
                    <a:pt x="34810" y="11169"/>
                    <a:pt x="34792" y="11186"/>
                  </a:cubicBezTo>
                  <a:cubicBezTo>
                    <a:pt x="34771" y="11242"/>
                    <a:pt x="34732" y="11287"/>
                    <a:pt x="34683" y="11319"/>
                  </a:cubicBezTo>
                  <a:cubicBezTo>
                    <a:pt x="34613" y="11378"/>
                    <a:pt x="34547" y="11431"/>
                    <a:pt x="34564" y="11557"/>
                  </a:cubicBezTo>
                  <a:cubicBezTo>
                    <a:pt x="34578" y="11669"/>
                    <a:pt x="34645" y="11700"/>
                    <a:pt x="34725" y="11742"/>
                  </a:cubicBezTo>
                  <a:cubicBezTo>
                    <a:pt x="34795" y="11781"/>
                    <a:pt x="34876" y="11823"/>
                    <a:pt x="34911" y="11917"/>
                  </a:cubicBezTo>
                  <a:cubicBezTo>
                    <a:pt x="34964" y="12061"/>
                    <a:pt x="34879" y="12113"/>
                    <a:pt x="34837" y="12141"/>
                  </a:cubicBezTo>
                  <a:cubicBezTo>
                    <a:pt x="34799" y="12162"/>
                    <a:pt x="34785" y="12173"/>
                    <a:pt x="34781" y="12211"/>
                  </a:cubicBezTo>
                  <a:cubicBezTo>
                    <a:pt x="34774" y="12295"/>
                    <a:pt x="34729" y="12369"/>
                    <a:pt x="34655" y="12414"/>
                  </a:cubicBezTo>
                  <a:cubicBezTo>
                    <a:pt x="34620" y="12439"/>
                    <a:pt x="34613" y="12446"/>
                    <a:pt x="34613" y="12463"/>
                  </a:cubicBezTo>
                  <a:cubicBezTo>
                    <a:pt x="34613" y="12477"/>
                    <a:pt x="34617" y="12488"/>
                    <a:pt x="34645" y="12516"/>
                  </a:cubicBezTo>
                  <a:cubicBezTo>
                    <a:pt x="34711" y="12579"/>
                    <a:pt x="34760" y="12659"/>
                    <a:pt x="34781" y="12747"/>
                  </a:cubicBezTo>
                  <a:cubicBezTo>
                    <a:pt x="34795" y="12810"/>
                    <a:pt x="34827" y="12870"/>
                    <a:pt x="34869" y="12922"/>
                  </a:cubicBezTo>
                  <a:cubicBezTo>
                    <a:pt x="34943" y="13020"/>
                    <a:pt x="34988" y="13136"/>
                    <a:pt x="34999" y="13255"/>
                  </a:cubicBezTo>
                  <a:cubicBezTo>
                    <a:pt x="35034" y="13528"/>
                    <a:pt x="34925" y="13566"/>
                    <a:pt x="34799" y="13580"/>
                  </a:cubicBezTo>
                  <a:cubicBezTo>
                    <a:pt x="34778" y="13584"/>
                    <a:pt x="34757" y="13587"/>
                    <a:pt x="34732" y="13594"/>
                  </a:cubicBezTo>
                  <a:cubicBezTo>
                    <a:pt x="34732" y="13594"/>
                    <a:pt x="34729" y="13594"/>
                    <a:pt x="34725" y="13598"/>
                  </a:cubicBezTo>
                  <a:cubicBezTo>
                    <a:pt x="34722" y="13612"/>
                    <a:pt x="34722" y="13629"/>
                    <a:pt x="34722" y="13647"/>
                  </a:cubicBezTo>
                  <a:cubicBezTo>
                    <a:pt x="34722" y="13759"/>
                    <a:pt x="34683" y="13867"/>
                    <a:pt x="34606" y="13948"/>
                  </a:cubicBezTo>
                  <a:cubicBezTo>
                    <a:pt x="34403" y="14179"/>
                    <a:pt x="34347" y="14312"/>
                    <a:pt x="34421" y="14378"/>
                  </a:cubicBezTo>
                  <a:cubicBezTo>
                    <a:pt x="34480" y="14427"/>
                    <a:pt x="34547" y="14469"/>
                    <a:pt x="34617" y="14508"/>
                  </a:cubicBezTo>
                  <a:cubicBezTo>
                    <a:pt x="34827" y="14634"/>
                    <a:pt x="35114" y="14809"/>
                    <a:pt x="35258" y="15051"/>
                  </a:cubicBezTo>
                  <a:cubicBezTo>
                    <a:pt x="35496" y="15450"/>
                    <a:pt x="35426" y="16055"/>
                    <a:pt x="35387" y="16293"/>
                  </a:cubicBezTo>
                  <a:cubicBezTo>
                    <a:pt x="35345" y="16552"/>
                    <a:pt x="35149" y="16682"/>
                    <a:pt x="34943" y="16818"/>
                  </a:cubicBezTo>
                  <a:cubicBezTo>
                    <a:pt x="34816" y="16895"/>
                    <a:pt x="34697" y="16990"/>
                    <a:pt x="34592" y="17092"/>
                  </a:cubicBezTo>
                  <a:cubicBezTo>
                    <a:pt x="34316" y="17379"/>
                    <a:pt x="34029" y="17386"/>
                    <a:pt x="33857" y="17389"/>
                  </a:cubicBezTo>
                  <a:cubicBezTo>
                    <a:pt x="33833" y="17389"/>
                    <a:pt x="33808" y="17389"/>
                    <a:pt x="33787" y="17393"/>
                  </a:cubicBezTo>
                  <a:cubicBezTo>
                    <a:pt x="33785" y="17391"/>
                    <a:pt x="33785" y="17390"/>
                    <a:pt x="33784" y="17390"/>
                  </a:cubicBezTo>
                  <a:cubicBezTo>
                    <a:pt x="33783" y="17390"/>
                    <a:pt x="33782" y="17391"/>
                    <a:pt x="33780" y="17393"/>
                  </a:cubicBezTo>
                  <a:cubicBezTo>
                    <a:pt x="33756" y="17414"/>
                    <a:pt x="33791" y="17606"/>
                    <a:pt x="33976" y="17813"/>
                  </a:cubicBezTo>
                  <a:cubicBezTo>
                    <a:pt x="34113" y="17967"/>
                    <a:pt x="34106" y="18068"/>
                    <a:pt x="34099" y="18163"/>
                  </a:cubicBezTo>
                  <a:cubicBezTo>
                    <a:pt x="34092" y="18236"/>
                    <a:pt x="34102" y="18310"/>
                    <a:pt x="34130" y="18376"/>
                  </a:cubicBezTo>
                  <a:cubicBezTo>
                    <a:pt x="34176" y="18481"/>
                    <a:pt x="34197" y="18593"/>
                    <a:pt x="34197" y="18705"/>
                  </a:cubicBezTo>
                  <a:cubicBezTo>
                    <a:pt x="34204" y="18817"/>
                    <a:pt x="34207" y="18915"/>
                    <a:pt x="34284" y="19020"/>
                  </a:cubicBezTo>
                  <a:cubicBezTo>
                    <a:pt x="34477" y="19287"/>
                    <a:pt x="34333" y="19416"/>
                    <a:pt x="34151" y="19570"/>
                  </a:cubicBezTo>
                  <a:cubicBezTo>
                    <a:pt x="34141" y="19581"/>
                    <a:pt x="34134" y="19588"/>
                    <a:pt x="34127" y="19595"/>
                  </a:cubicBezTo>
                  <a:cubicBezTo>
                    <a:pt x="34207" y="19630"/>
                    <a:pt x="34256" y="19710"/>
                    <a:pt x="34260" y="19794"/>
                  </a:cubicBezTo>
                  <a:cubicBezTo>
                    <a:pt x="34263" y="19864"/>
                    <a:pt x="34260" y="19938"/>
                    <a:pt x="34204" y="19966"/>
                  </a:cubicBezTo>
                  <a:cubicBezTo>
                    <a:pt x="34191" y="19973"/>
                    <a:pt x="34178" y="19976"/>
                    <a:pt x="34164" y="19976"/>
                  </a:cubicBezTo>
                  <a:cubicBezTo>
                    <a:pt x="34116" y="19976"/>
                    <a:pt x="34059" y="19938"/>
                    <a:pt x="33994" y="19889"/>
                  </a:cubicBezTo>
                  <a:cubicBezTo>
                    <a:pt x="33969" y="19871"/>
                    <a:pt x="33941" y="19850"/>
                    <a:pt x="33913" y="19829"/>
                  </a:cubicBezTo>
                  <a:cubicBezTo>
                    <a:pt x="33905" y="19821"/>
                    <a:pt x="33894" y="19817"/>
                    <a:pt x="33883" y="19817"/>
                  </a:cubicBezTo>
                  <a:cubicBezTo>
                    <a:pt x="33875" y="19817"/>
                    <a:pt x="33867" y="19820"/>
                    <a:pt x="33861" y="19826"/>
                  </a:cubicBezTo>
                  <a:cubicBezTo>
                    <a:pt x="33784" y="19864"/>
                    <a:pt x="33714" y="20036"/>
                    <a:pt x="33714" y="20113"/>
                  </a:cubicBezTo>
                  <a:cubicBezTo>
                    <a:pt x="33714" y="20151"/>
                    <a:pt x="33696" y="20183"/>
                    <a:pt x="33665" y="20200"/>
                  </a:cubicBezTo>
                  <a:cubicBezTo>
                    <a:pt x="33650" y="20209"/>
                    <a:pt x="33634" y="20214"/>
                    <a:pt x="33615" y="20214"/>
                  </a:cubicBezTo>
                  <a:cubicBezTo>
                    <a:pt x="33556" y="20214"/>
                    <a:pt x="33475" y="20168"/>
                    <a:pt x="33357" y="20099"/>
                  </a:cubicBezTo>
                  <a:cubicBezTo>
                    <a:pt x="33304" y="20064"/>
                    <a:pt x="33248" y="20032"/>
                    <a:pt x="33192" y="20011"/>
                  </a:cubicBezTo>
                  <a:cubicBezTo>
                    <a:pt x="33168" y="20011"/>
                    <a:pt x="33143" y="20008"/>
                    <a:pt x="33122" y="19990"/>
                  </a:cubicBezTo>
                  <a:cubicBezTo>
                    <a:pt x="33094" y="19959"/>
                    <a:pt x="33077" y="19917"/>
                    <a:pt x="33080" y="19875"/>
                  </a:cubicBezTo>
                  <a:cubicBezTo>
                    <a:pt x="33080" y="19773"/>
                    <a:pt x="33031" y="19682"/>
                    <a:pt x="32954" y="19619"/>
                  </a:cubicBezTo>
                  <a:cubicBezTo>
                    <a:pt x="32891" y="19570"/>
                    <a:pt x="32832" y="19532"/>
                    <a:pt x="32779" y="19500"/>
                  </a:cubicBezTo>
                  <a:cubicBezTo>
                    <a:pt x="32649" y="19420"/>
                    <a:pt x="32537" y="19346"/>
                    <a:pt x="32537" y="19196"/>
                  </a:cubicBezTo>
                  <a:cubicBezTo>
                    <a:pt x="32537" y="19143"/>
                    <a:pt x="32457" y="19076"/>
                    <a:pt x="32383" y="19020"/>
                  </a:cubicBezTo>
                  <a:cubicBezTo>
                    <a:pt x="32282" y="18936"/>
                    <a:pt x="32163" y="18842"/>
                    <a:pt x="32163" y="18709"/>
                  </a:cubicBezTo>
                  <a:cubicBezTo>
                    <a:pt x="32163" y="18663"/>
                    <a:pt x="32166" y="18600"/>
                    <a:pt x="32166" y="18530"/>
                  </a:cubicBezTo>
                  <a:cubicBezTo>
                    <a:pt x="32177" y="18331"/>
                    <a:pt x="32191" y="17998"/>
                    <a:pt x="32135" y="17904"/>
                  </a:cubicBezTo>
                  <a:cubicBezTo>
                    <a:pt x="32023" y="17715"/>
                    <a:pt x="32135" y="17512"/>
                    <a:pt x="32194" y="17403"/>
                  </a:cubicBezTo>
                  <a:cubicBezTo>
                    <a:pt x="32212" y="17365"/>
                    <a:pt x="32205" y="17323"/>
                    <a:pt x="32180" y="17288"/>
                  </a:cubicBezTo>
                  <a:cubicBezTo>
                    <a:pt x="32131" y="17207"/>
                    <a:pt x="32044" y="17162"/>
                    <a:pt x="31949" y="17162"/>
                  </a:cubicBezTo>
                  <a:cubicBezTo>
                    <a:pt x="31848" y="17158"/>
                    <a:pt x="31750" y="17151"/>
                    <a:pt x="31648" y="17137"/>
                  </a:cubicBezTo>
                  <a:cubicBezTo>
                    <a:pt x="31522" y="17119"/>
                    <a:pt x="31393" y="17108"/>
                    <a:pt x="31265" y="17108"/>
                  </a:cubicBezTo>
                  <a:cubicBezTo>
                    <a:pt x="31220" y="17108"/>
                    <a:pt x="31175" y="17110"/>
                    <a:pt x="31130" y="17113"/>
                  </a:cubicBezTo>
                  <a:cubicBezTo>
                    <a:pt x="31076" y="17117"/>
                    <a:pt x="31025" y="17119"/>
                    <a:pt x="30977" y="17119"/>
                  </a:cubicBezTo>
                  <a:cubicBezTo>
                    <a:pt x="30764" y="17119"/>
                    <a:pt x="30610" y="17075"/>
                    <a:pt x="30510" y="16986"/>
                  </a:cubicBezTo>
                  <a:cubicBezTo>
                    <a:pt x="30297" y="16822"/>
                    <a:pt x="30048" y="16703"/>
                    <a:pt x="29786" y="16636"/>
                  </a:cubicBezTo>
                  <a:cubicBezTo>
                    <a:pt x="29422" y="16542"/>
                    <a:pt x="29208" y="16346"/>
                    <a:pt x="29159" y="16195"/>
                  </a:cubicBezTo>
                  <a:cubicBezTo>
                    <a:pt x="29145" y="16160"/>
                    <a:pt x="29019" y="16108"/>
                    <a:pt x="28942" y="16073"/>
                  </a:cubicBezTo>
                  <a:cubicBezTo>
                    <a:pt x="28830" y="16020"/>
                    <a:pt x="28722" y="15975"/>
                    <a:pt x="28673" y="15912"/>
                  </a:cubicBezTo>
                  <a:cubicBezTo>
                    <a:pt x="28619" y="15843"/>
                    <a:pt x="28369" y="15784"/>
                    <a:pt x="28211" y="15784"/>
                  </a:cubicBezTo>
                  <a:cubicBezTo>
                    <a:pt x="28184" y="15784"/>
                    <a:pt x="28160" y="15786"/>
                    <a:pt x="28140" y="15789"/>
                  </a:cubicBezTo>
                  <a:cubicBezTo>
                    <a:pt x="28132" y="15790"/>
                    <a:pt x="28124" y="15791"/>
                    <a:pt x="28115" y="15791"/>
                  </a:cubicBezTo>
                  <a:cubicBezTo>
                    <a:pt x="28028" y="15791"/>
                    <a:pt x="27920" y="15729"/>
                    <a:pt x="27783" y="15653"/>
                  </a:cubicBezTo>
                  <a:cubicBezTo>
                    <a:pt x="27659" y="15582"/>
                    <a:pt x="27511" y="15498"/>
                    <a:pt x="27416" y="15498"/>
                  </a:cubicBezTo>
                  <a:cubicBezTo>
                    <a:pt x="27412" y="15498"/>
                    <a:pt x="27409" y="15498"/>
                    <a:pt x="27405" y="15499"/>
                  </a:cubicBezTo>
                  <a:cubicBezTo>
                    <a:pt x="27272" y="15506"/>
                    <a:pt x="27003" y="15604"/>
                    <a:pt x="26821" y="15667"/>
                  </a:cubicBezTo>
                  <a:cubicBezTo>
                    <a:pt x="26747" y="15698"/>
                    <a:pt x="26674" y="15723"/>
                    <a:pt x="26597" y="15740"/>
                  </a:cubicBezTo>
                  <a:cubicBezTo>
                    <a:pt x="26591" y="15741"/>
                    <a:pt x="26586" y="15742"/>
                    <a:pt x="26581" y="15742"/>
                  </a:cubicBezTo>
                  <a:cubicBezTo>
                    <a:pt x="26551" y="15742"/>
                    <a:pt x="26520" y="15725"/>
                    <a:pt x="26505" y="15698"/>
                  </a:cubicBezTo>
                  <a:cubicBezTo>
                    <a:pt x="26449" y="15607"/>
                    <a:pt x="26586" y="15404"/>
                    <a:pt x="26607" y="15373"/>
                  </a:cubicBezTo>
                  <a:cubicBezTo>
                    <a:pt x="26611" y="15331"/>
                    <a:pt x="26544" y="15184"/>
                    <a:pt x="26495" y="15086"/>
                  </a:cubicBezTo>
                  <a:cubicBezTo>
                    <a:pt x="26439" y="14974"/>
                    <a:pt x="26390" y="14854"/>
                    <a:pt x="26355" y="14735"/>
                  </a:cubicBezTo>
                  <a:cubicBezTo>
                    <a:pt x="26287" y="14470"/>
                    <a:pt x="26219" y="14309"/>
                    <a:pt x="26067" y="14309"/>
                  </a:cubicBezTo>
                  <a:cubicBezTo>
                    <a:pt x="26055" y="14309"/>
                    <a:pt x="26043" y="14310"/>
                    <a:pt x="26029" y="14312"/>
                  </a:cubicBezTo>
                  <a:cubicBezTo>
                    <a:pt x="25997" y="14316"/>
                    <a:pt x="25965" y="14318"/>
                    <a:pt x="25933" y="14318"/>
                  </a:cubicBezTo>
                  <a:cubicBezTo>
                    <a:pt x="25678" y="14318"/>
                    <a:pt x="25434" y="14195"/>
                    <a:pt x="25375" y="14154"/>
                  </a:cubicBezTo>
                  <a:cubicBezTo>
                    <a:pt x="25245" y="14067"/>
                    <a:pt x="25277" y="13279"/>
                    <a:pt x="25322" y="13055"/>
                  </a:cubicBezTo>
                  <a:cubicBezTo>
                    <a:pt x="25357" y="12905"/>
                    <a:pt x="25448" y="12722"/>
                    <a:pt x="25536" y="12551"/>
                  </a:cubicBezTo>
                  <a:cubicBezTo>
                    <a:pt x="25616" y="12397"/>
                    <a:pt x="25697" y="12236"/>
                    <a:pt x="25697" y="12159"/>
                  </a:cubicBezTo>
                  <a:cubicBezTo>
                    <a:pt x="25697" y="11896"/>
                    <a:pt x="26026" y="11809"/>
                    <a:pt x="26134" y="11781"/>
                  </a:cubicBezTo>
                  <a:cubicBezTo>
                    <a:pt x="26176" y="11770"/>
                    <a:pt x="26187" y="11725"/>
                    <a:pt x="26197" y="11620"/>
                  </a:cubicBezTo>
                  <a:cubicBezTo>
                    <a:pt x="26204" y="11511"/>
                    <a:pt x="26218" y="11375"/>
                    <a:pt x="26362" y="11357"/>
                  </a:cubicBezTo>
                  <a:cubicBezTo>
                    <a:pt x="26495" y="11340"/>
                    <a:pt x="26502" y="11308"/>
                    <a:pt x="26533" y="11179"/>
                  </a:cubicBezTo>
                  <a:lnTo>
                    <a:pt x="26537" y="11161"/>
                  </a:lnTo>
                  <a:cubicBezTo>
                    <a:pt x="26551" y="11098"/>
                    <a:pt x="26600" y="11049"/>
                    <a:pt x="26667" y="11032"/>
                  </a:cubicBezTo>
                  <a:cubicBezTo>
                    <a:pt x="26625" y="10993"/>
                    <a:pt x="26611" y="10937"/>
                    <a:pt x="26625" y="10885"/>
                  </a:cubicBezTo>
                  <a:cubicBezTo>
                    <a:pt x="26660" y="10801"/>
                    <a:pt x="26786" y="10783"/>
                    <a:pt x="26989" y="10783"/>
                  </a:cubicBezTo>
                  <a:cubicBezTo>
                    <a:pt x="27185" y="10783"/>
                    <a:pt x="27437" y="10734"/>
                    <a:pt x="27528" y="10622"/>
                  </a:cubicBezTo>
                  <a:cubicBezTo>
                    <a:pt x="27556" y="10583"/>
                    <a:pt x="27566" y="10534"/>
                    <a:pt x="27556" y="10489"/>
                  </a:cubicBezTo>
                  <a:cubicBezTo>
                    <a:pt x="27535" y="10391"/>
                    <a:pt x="27342" y="10380"/>
                    <a:pt x="27174" y="10370"/>
                  </a:cubicBezTo>
                  <a:cubicBezTo>
                    <a:pt x="26975" y="10356"/>
                    <a:pt x="26765" y="10345"/>
                    <a:pt x="26765" y="10174"/>
                  </a:cubicBezTo>
                  <a:cubicBezTo>
                    <a:pt x="26765" y="10097"/>
                    <a:pt x="26432" y="10027"/>
                    <a:pt x="26288" y="9999"/>
                  </a:cubicBezTo>
                  <a:cubicBezTo>
                    <a:pt x="26057" y="9950"/>
                    <a:pt x="25945" y="9922"/>
                    <a:pt x="25910" y="9852"/>
                  </a:cubicBezTo>
                  <a:cubicBezTo>
                    <a:pt x="25900" y="9827"/>
                    <a:pt x="25900" y="9796"/>
                    <a:pt x="25910" y="9771"/>
                  </a:cubicBezTo>
                  <a:cubicBezTo>
                    <a:pt x="25935" y="9716"/>
                    <a:pt x="26015" y="9695"/>
                    <a:pt x="26124" y="9695"/>
                  </a:cubicBezTo>
                  <a:cubicBezTo>
                    <a:pt x="26499" y="9695"/>
                    <a:pt x="27222" y="9951"/>
                    <a:pt x="27230" y="9953"/>
                  </a:cubicBezTo>
                  <a:cubicBezTo>
                    <a:pt x="27437" y="10034"/>
                    <a:pt x="27539" y="10055"/>
                    <a:pt x="27662" y="10055"/>
                  </a:cubicBezTo>
                  <a:cubicBezTo>
                    <a:pt x="27710" y="10055"/>
                    <a:pt x="27760" y="10052"/>
                    <a:pt x="27822" y="10048"/>
                  </a:cubicBezTo>
                  <a:lnTo>
                    <a:pt x="27860" y="10048"/>
                  </a:lnTo>
                  <a:cubicBezTo>
                    <a:pt x="27864" y="10048"/>
                    <a:pt x="27867" y="10049"/>
                    <a:pt x="27871" y="10049"/>
                  </a:cubicBezTo>
                  <a:cubicBezTo>
                    <a:pt x="27889" y="10049"/>
                    <a:pt x="27909" y="10041"/>
                    <a:pt x="27923" y="10027"/>
                  </a:cubicBezTo>
                  <a:cubicBezTo>
                    <a:pt x="27951" y="9992"/>
                    <a:pt x="27941" y="9904"/>
                    <a:pt x="27930" y="9831"/>
                  </a:cubicBezTo>
                  <a:cubicBezTo>
                    <a:pt x="27916" y="9761"/>
                    <a:pt x="27916" y="9687"/>
                    <a:pt x="27934" y="9621"/>
                  </a:cubicBezTo>
                  <a:cubicBezTo>
                    <a:pt x="27944" y="9593"/>
                    <a:pt x="27965" y="9568"/>
                    <a:pt x="27993" y="9558"/>
                  </a:cubicBezTo>
                  <a:cubicBezTo>
                    <a:pt x="28012" y="9548"/>
                    <a:pt x="28033" y="9544"/>
                    <a:pt x="28057" y="9544"/>
                  </a:cubicBezTo>
                  <a:cubicBezTo>
                    <a:pt x="28124" y="9544"/>
                    <a:pt x="28212" y="9576"/>
                    <a:pt x="28322" y="9617"/>
                  </a:cubicBezTo>
                  <a:cubicBezTo>
                    <a:pt x="28447" y="9664"/>
                    <a:pt x="28603" y="9720"/>
                    <a:pt x="28722" y="9720"/>
                  </a:cubicBezTo>
                  <a:cubicBezTo>
                    <a:pt x="28747" y="9720"/>
                    <a:pt x="28770" y="9717"/>
                    <a:pt x="28792" y="9712"/>
                  </a:cubicBezTo>
                  <a:cubicBezTo>
                    <a:pt x="28935" y="9673"/>
                    <a:pt x="29093" y="9463"/>
                    <a:pt x="29229" y="9281"/>
                  </a:cubicBezTo>
                  <a:cubicBezTo>
                    <a:pt x="29341" y="9131"/>
                    <a:pt x="29446" y="8991"/>
                    <a:pt x="29551" y="8921"/>
                  </a:cubicBezTo>
                  <a:cubicBezTo>
                    <a:pt x="29607" y="8882"/>
                    <a:pt x="29618" y="8854"/>
                    <a:pt x="29618" y="8847"/>
                  </a:cubicBezTo>
                  <a:cubicBezTo>
                    <a:pt x="29609" y="8823"/>
                    <a:pt x="29515" y="8768"/>
                    <a:pt x="29293" y="8768"/>
                  </a:cubicBezTo>
                  <a:cubicBezTo>
                    <a:pt x="29256" y="8768"/>
                    <a:pt x="29215" y="8770"/>
                    <a:pt x="29170" y="8774"/>
                  </a:cubicBezTo>
                  <a:cubicBezTo>
                    <a:pt x="29125" y="8777"/>
                    <a:pt x="29083" y="8779"/>
                    <a:pt x="29042" y="8779"/>
                  </a:cubicBezTo>
                  <a:cubicBezTo>
                    <a:pt x="28656" y="8779"/>
                    <a:pt x="28413" y="8622"/>
                    <a:pt x="28179" y="8444"/>
                  </a:cubicBezTo>
                  <a:cubicBezTo>
                    <a:pt x="28021" y="8329"/>
                    <a:pt x="27955" y="8213"/>
                    <a:pt x="27990" y="8122"/>
                  </a:cubicBezTo>
                  <a:cubicBezTo>
                    <a:pt x="28011" y="8076"/>
                    <a:pt x="28063" y="8021"/>
                    <a:pt x="28201" y="8021"/>
                  </a:cubicBezTo>
                  <a:cubicBezTo>
                    <a:pt x="28219" y="8021"/>
                    <a:pt x="28238" y="8022"/>
                    <a:pt x="28259" y="8024"/>
                  </a:cubicBezTo>
                  <a:cubicBezTo>
                    <a:pt x="28403" y="8038"/>
                    <a:pt x="28616" y="8168"/>
                    <a:pt x="28844" y="8308"/>
                  </a:cubicBezTo>
                  <a:cubicBezTo>
                    <a:pt x="29037" y="8420"/>
                    <a:pt x="29250" y="8553"/>
                    <a:pt x="29348" y="8556"/>
                  </a:cubicBezTo>
                  <a:lnTo>
                    <a:pt x="29355" y="8556"/>
                  </a:lnTo>
                  <a:cubicBezTo>
                    <a:pt x="29492" y="8556"/>
                    <a:pt x="29747" y="8318"/>
                    <a:pt x="29919" y="8161"/>
                  </a:cubicBezTo>
                  <a:cubicBezTo>
                    <a:pt x="30003" y="8084"/>
                    <a:pt x="30073" y="8017"/>
                    <a:pt x="30129" y="7975"/>
                  </a:cubicBezTo>
                  <a:cubicBezTo>
                    <a:pt x="30139" y="7968"/>
                    <a:pt x="30150" y="7961"/>
                    <a:pt x="30157" y="7951"/>
                  </a:cubicBezTo>
                  <a:cubicBezTo>
                    <a:pt x="30108" y="7916"/>
                    <a:pt x="30055" y="7884"/>
                    <a:pt x="29999" y="7863"/>
                  </a:cubicBezTo>
                  <a:cubicBezTo>
                    <a:pt x="29933" y="7839"/>
                    <a:pt x="29870" y="7804"/>
                    <a:pt x="29814" y="7762"/>
                  </a:cubicBezTo>
                  <a:cubicBezTo>
                    <a:pt x="29768" y="7734"/>
                    <a:pt x="29751" y="7681"/>
                    <a:pt x="29765" y="7632"/>
                  </a:cubicBezTo>
                  <a:cubicBezTo>
                    <a:pt x="29821" y="7475"/>
                    <a:pt x="30276" y="7464"/>
                    <a:pt x="30279" y="7464"/>
                  </a:cubicBezTo>
                  <a:cubicBezTo>
                    <a:pt x="30472" y="7464"/>
                    <a:pt x="30573" y="7601"/>
                    <a:pt x="30640" y="7692"/>
                  </a:cubicBezTo>
                  <a:cubicBezTo>
                    <a:pt x="30654" y="7709"/>
                    <a:pt x="30668" y="7727"/>
                    <a:pt x="30678" y="7741"/>
                  </a:cubicBezTo>
                  <a:cubicBezTo>
                    <a:pt x="30685" y="7745"/>
                    <a:pt x="30696" y="7747"/>
                    <a:pt x="30711" y="7747"/>
                  </a:cubicBezTo>
                  <a:cubicBezTo>
                    <a:pt x="30770" y="7747"/>
                    <a:pt x="30881" y="7719"/>
                    <a:pt x="30948" y="7702"/>
                  </a:cubicBezTo>
                  <a:cubicBezTo>
                    <a:pt x="31032" y="7681"/>
                    <a:pt x="31120" y="7667"/>
                    <a:pt x="31207" y="7660"/>
                  </a:cubicBezTo>
                  <a:cubicBezTo>
                    <a:pt x="31183" y="7601"/>
                    <a:pt x="31060" y="7468"/>
                    <a:pt x="30885" y="7398"/>
                  </a:cubicBezTo>
                  <a:cubicBezTo>
                    <a:pt x="30734" y="7338"/>
                    <a:pt x="30720" y="7254"/>
                    <a:pt x="30724" y="7209"/>
                  </a:cubicBezTo>
                  <a:cubicBezTo>
                    <a:pt x="30738" y="7132"/>
                    <a:pt x="30798" y="7076"/>
                    <a:pt x="30871" y="7065"/>
                  </a:cubicBezTo>
                  <a:cubicBezTo>
                    <a:pt x="30883" y="7062"/>
                    <a:pt x="30896" y="7061"/>
                    <a:pt x="30908" y="7061"/>
                  </a:cubicBezTo>
                  <a:cubicBezTo>
                    <a:pt x="30974" y="7061"/>
                    <a:pt x="31034" y="7100"/>
                    <a:pt x="31064" y="7160"/>
                  </a:cubicBezTo>
                  <a:cubicBezTo>
                    <a:pt x="31095" y="7223"/>
                    <a:pt x="31148" y="7247"/>
                    <a:pt x="31211" y="7282"/>
                  </a:cubicBezTo>
                  <a:cubicBezTo>
                    <a:pt x="31309" y="7324"/>
                    <a:pt x="31389" y="7394"/>
                    <a:pt x="31442" y="7489"/>
                  </a:cubicBezTo>
                  <a:cubicBezTo>
                    <a:pt x="31484" y="7576"/>
                    <a:pt x="31515" y="7597"/>
                    <a:pt x="31529" y="7601"/>
                  </a:cubicBezTo>
                  <a:cubicBezTo>
                    <a:pt x="31532" y="7602"/>
                    <a:pt x="31535" y="7602"/>
                    <a:pt x="31539" y="7602"/>
                  </a:cubicBezTo>
                  <a:cubicBezTo>
                    <a:pt x="31564" y="7602"/>
                    <a:pt x="31605" y="7580"/>
                    <a:pt x="31652" y="7552"/>
                  </a:cubicBezTo>
                  <a:cubicBezTo>
                    <a:pt x="31711" y="7520"/>
                    <a:pt x="31771" y="7492"/>
                    <a:pt x="31834" y="7468"/>
                  </a:cubicBezTo>
                  <a:cubicBezTo>
                    <a:pt x="32044" y="7394"/>
                    <a:pt x="32156" y="7268"/>
                    <a:pt x="32278" y="7139"/>
                  </a:cubicBezTo>
                  <a:lnTo>
                    <a:pt x="32303" y="7111"/>
                  </a:lnTo>
                  <a:cubicBezTo>
                    <a:pt x="32345" y="7055"/>
                    <a:pt x="32408" y="7023"/>
                    <a:pt x="32478" y="7020"/>
                  </a:cubicBezTo>
                  <a:cubicBezTo>
                    <a:pt x="32513" y="7016"/>
                    <a:pt x="32541" y="7013"/>
                    <a:pt x="32607" y="6911"/>
                  </a:cubicBezTo>
                  <a:cubicBezTo>
                    <a:pt x="32670" y="6824"/>
                    <a:pt x="32712" y="6670"/>
                    <a:pt x="32355" y="6407"/>
                  </a:cubicBezTo>
                  <a:cubicBezTo>
                    <a:pt x="32271" y="6347"/>
                    <a:pt x="32226" y="6242"/>
                    <a:pt x="32240" y="6137"/>
                  </a:cubicBezTo>
                  <a:cubicBezTo>
                    <a:pt x="32243" y="6074"/>
                    <a:pt x="32243" y="6053"/>
                    <a:pt x="32184" y="6022"/>
                  </a:cubicBezTo>
                  <a:cubicBezTo>
                    <a:pt x="32044" y="5952"/>
                    <a:pt x="31967" y="5840"/>
                    <a:pt x="31998" y="5749"/>
                  </a:cubicBezTo>
                  <a:cubicBezTo>
                    <a:pt x="32007" y="5720"/>
                    <a:pt x="32042" y="5660"/>
                    <a:pt x="32157" y="5660"/>
                  </a:cubicBezTo>
                  <a:cubicBezTo>
                    <a:pt x="32181" y="5660"/>
                    <a:pt x="32209" y="5662"/>
                    <a:pt x="32240" y="5668"/>
                  </a:cubicBezTo>
                  <a:cubicBezTo>
                    <a:pt x="32287" y="5678"/>
                    <a:pt x="32332" y="5683"/>
                    <a:pt x="32374" y="5683"/>
                  </a:cubicBezTo>
                  <a:cubicBezTo>
                    <a:pt x="32524" y="5683"/>
                    <a:pt x="32642" y="5621"/>
                    <a:pt x="32716" y="5504"/>
                  </a:cubicBezTo>
                  <a:cubicBezTo>
                    <a:pt x="32719" y="5500"/>
                    <a:pt x="32723" y="5497"/>
                    <a:pt x="32723" y="5490"/>
                  </a:cubicBezTo>
                  <a:cubicBezTo>
                    <a:pt x="32719" y="5469"/>
                    <a:pt x="32660" y="5434"/>
                    <a:pt x="32628" y="5416"/>
                  </a:cubicBezTo>
                  <a:cubicBezTo>
                    <a:pt x="32565" y="5381"/>
                    <a:pt x="32502" y="5343"/>
                    <a:pt x="32502" y="5273"/>
                  </a:cubicBezTo>
                  <a:cubicBezTo>
                    <a:pt x="32502" y="5206"/>
                    <a:pt x="32572" y="5168"/>
                    <a:pt x="32593" y="5154"/>
                  </a:cubicBezTo>
                  <a:cubicBezTo>
                    <a:pt x="32653" y="5122"/>
                    <a:pt x="32660" y="5101"/>
                    <a:pt x="32660" y="5101"/>
                  </a:cubicBezTo>
                  <a:cubicBezTo>
                    <a:pt x="32653" y="5084"/>
                    <a:pt x="32576" y="5035"/>
                    <a:pt x="32443" y="5035"/>
                  </a:cubicBezTo>
                  <a:cubicBezTo>
                    <a:pt x="32177" y="5035"/>
                    <a:pt x="31981" y="4891"/>
                    <a:pt x="31967" y="4685"/>
                  </a:cubicBezTo>
                  <a:cubicBezTo>
                    <a:pt x="31963" y="4639"/>
                    <a:pt x="31879" y="4636"/>
                    <a:pt x="31746" y="4632"/>
                  </a:cubicBezTo>
                  <a:cubicBezTo>
                    <a:pt x="31631" y="4625"/>
                    <a:pt x="31498" y="4622"/>
                    <a:pt x="31386" y="4569"/>
                  </a:cubicBezTo>
                  <a:cubicBezTo>
                    <a:pt x="31258" y="4507"/>
                    <a:pt x="31026" y="4492"/>
                    <a:pt x="30838" y="4492"/>
                  </a:cubicBezTo>
                  <a:cubicBezTo>
                    <a:pt x="30717" y="4492"/>
                    <a:pt x="30613" y="4498"/>
                    <a:pt x="30566" y="4502"/>
                  </a:cubicBezTo>
                  <a:cubicBezTo>
                    <a:pt x="30535" y="4530"/>
                    <a:pt x="30510" y="4688"/>
                    <a:pt x="30549" y="4814"/>
                  </a:cubicBezTo>
                  <a:cubicBezTo>
                    <a:pt x="30552" y="4832"/>
                    <a:pt x="30573" y="4891"/>
                    <a:pt x="30605" y="4895"/>
                  </a:cubicBezTo>
                  <a:cubicBezTo>
                    <a:pt x="30749" y="4902"/>
                    <a:pt x="30885" y="5007"/>
                    <a:pt x="30903" y="5119"/>
                  </a:cubicBezTo>
                  <a:cubicBezTo>
                    <a:pt x="30913" y="5196"/>
                    <a:pt x="30868" y="5266"/>
                    <a:pt x="30794" y="5287"/>
                  </a:cubicBezTo>
                  <a:cubicBezTo>
                    <a:pt x="30770" y="5297"/>
                    <a:pt x="30763" y="5304"/>
                    <a:pt x="30777" y="5374"/>
                  </a:cubicBezTo>
                  <a:cubicBezTo>
                    <a:pt x="30794" y="5416"/>
                    <a:pt x="30787" y="5465"/>
                    <a:pt x="30763" y="5504"/>
                  </a:cubicBezTo>
                  <a:cubicBezTo>
                    <a:pt x="30743" y="5523"/>
                    <a:pt x="30717" y="5534"/>
                    <a:pt x="30689" y="5534"/>
                  </a:cubicBezTo>
                  <a:cubicBezTo>
                    <a:pt x="30682" y="5534"/>
                    <a:pt x="30675" y="5533"/>
                    <a:pt x="30668" y="5532"/>
                  </a:cubicBezTo>
                  <a:lnTo>
                    <a:pt x="30629" y="5528"/>
                  </a:lnTo>
                  <a:cubicBezTo>
                    <a:pt x="30602" y="5524"/>
                    <a:pt x="30573" y="5520"/>
                    <a:pt x="30547" y="5520"/>
                  </a:cubicBezTo>
                  <a:cubicBezTo>
                    <a:pt x="30513" y="5520"/>
                    <a:pt x="30481" y="5526"/>
                    <a:pt x="30458" y="5546"/>
                  </a:cubicBezTo>
                  <a:cubicBezTo>
                    <a:pt x="30423" y="5574"/>
                    <a:pt x="30398" y="5633"/>
                    <a:pt x="30388" y="5721"/>
                  </a:cubicBezTo>
                  <a:cubicBezTo>
                    <a:pt x="30353" y="6032"/>
                    <a:pt x="30325" y="6190"/>
                    <a:pt x="30087" y="6316"/>
                  </a:cubicBezTo>
                  <a:cubicBezTo>
                    <a:pt x="30063" y="6332"/>
                    <a:pt x="30037" y="6340"/>
                    <a:pt x="30010" y="6340"/>
                  </a:cubicBezTo>
                  <a:cubicBezTo>
                    <a:pt x="29990" y="6340"/>
                    <a:pt x="29970" y="6335"/>
                    <a:pt x="29950" y="6326"/>
                  </a:cubicBezTo>
                  <a:cubicBezTo>
                    <a:pt x="29884" y="6291"/>
                    <a:pt x="29873" y="6207"/>
                    <a:pt x="29866" y="6123"/>
                  </a:cubicBezTo>
                  <a:cubicBezTo>
                    <a:pt x="29852" y="6018"/>
                    <a:pt x="29842" y="5983"/>
                    <a:pt x="29821" y="5983"/>
                  </a:cubicBezTo>
                  <a:cubicBezTo>
                    <a:pt x="29758" y="5987"/>
                    <a:pt x="29723" y="6067"/>
                    <a:pt x="29716" y="6137"/>
                  </a:cubicBezTo>
                  <a:cubicBezTo>
                    <a:pt x="29712" y="6207"/>
                    <a:pt x="29733" y="6274"/>
                    <a:pt x="29761" y="6277"/>
                  </a:cubicBezTo>
                  <a:cubicBezTo>
                    <a:pt x="29947" y="6326"/>
                    <a:pt x="29978" y="6484"/>
                    <a:pt x="30017" y="6670"/>
                  </a:cubicBezTo>
                  <a:cubicBezTo>
                    <a:pt x="30027" y="6708"/>
                    <a:pt x="30020" y="6750"/>
                    <a:pt x="29999" y="6785"/>
                  </a:cubicBezTo>
                  <a:cubicBezTo>
                    <a:pt x="29961" y="6841"/>
                    <a:pt x="29898" y="6852"/>
                    <a:pt x="29831" y="6866"/>
                  </a:cubicBezTo>
                  <a:cubicBezTo>
                    <a:pt x="29751" y="6880"/>
                    <a:pt x="29667" y="6897"/>
                    <a:pt x="29621" y="6981"/>
                  </a:cubicBezTo>
                  <a:cubicBezTo>
                    <a:pt x="29593" y="7030"/>
                    <a:pt x="29551" y="7090"/>
                    <a:pt x="29488" y="7090"/>
                  </a:cubicBezTo>
                  <a:cubicBezTo>
                    <a:pt x="29418" y="7090"/>
                    <a:pt x="29387" y="7020"/>
                    <a:pt x="29345" y="6943"/>
                  </a:cubicBezTo>
                  <a:cubicBezTo>
                    <a:pt x="29313" y="6873"/>
                    <a:pt x="29271" y="6810"/>
                    <a:pt x="29219" y="6757"/>
                  </a:cubicBezTo>
                  <a:cubicBezTo>
                    <a:pt x="29149" y="6698"/>
                    <a:pt x="28813" y="6396"/>
                    <a:pt x="28830" y="6130"/>
                  </a:cubicBezTo>
                  <a:cubicBezTo>
                    <a:pt x="28848" y="5903"/>
                    <a:pt x="29002" y="5850"/>
                    <a:pt x="29117" y="5829"/>
                  </a:cubicBezTo>
                  <a:lnTo>
                    <a:pt x="29121" y="5829"/>
                  </a:lnTo>
                  <a:cubicBezTo>
                    <a:pt x="29114" y="5808"/>
                    <a:pt x="29107" y="5787"/>
                    <a:pt x="29100" y="5766"/>
                  </a:cubicBezTo>
                  <a:cubicBezTo>
                    <a:pt x="29072" y="5689"/>
                    <a:pt x="29058" y="5612"/>
                    <a:pt x="29051" y="5535"/>
                  </a:cubicBezTo>
                  <a:cubicBezTo>
                    <a:pt x="29044" y="5448"/>
                    <a:pt x="29019" y="5430"/>
                    <a:pt x="28942" y="5388"/>
                  </a:cubicBezTo>
                  <a:cubicBezTo>
                    <a:pt x="28851" y="5343"/>
                    <a:pt x="28767" y="5276"/>
                    <a:pt x="28701" y="5196"/>
                  </a:cubicBezTo>
                  <a:cubicBezTo>
                    <a:pt x="28613" y="5091"/>
                    <a:pt x="28515" y="5031"/>
                    <a:pt x="28424" y="5028"/>
                  </a:cubicBezTo>
                  <a:cubicBezTo>
                    <a:pt x="28420" y="5027"/>
                    <a:pt x="28417" y="5027"/>
                    <a:pt x="28413" y="5027"/>
                  </a:cubicBezTo>
                  <a:cubicBezTo>
                    <a:pt x="28368" y="5027"/>
                    <a:pt x="28323" y="5048"/>
                    <a:pt x="28287" y="5080"/>
                  </a:cubicBezTo>
                  <a:cubicBezTo>
                    <a:pt x="28256" y="5122"/>
                    <a:pt x="28238" y="5171"/>
                    <a:pt x="28231" y="5220"/>
                  </a:cubicBezTo>
                  <a:cubicBezTo>
                    <a:pt x="28214" y="5311"/>
                    <a:pt x="28189" y="5427"/>
                    <a:pt x="28060" y="5483"/>
                  </a:cubicBezTo>
                  <a:cubicBezTo>
                    <a:pt x="28004" y="5504"/>
                    <a:pt x="27986" y="5595"/>
                    <a:pt x="27969" y="5679"/>
                  </a:cubicBezTo>
                  <a:cubicBezTo>
                    <a:pt x="27944" y="5784"/>
                    <a:pt x="27920" y="5903"/>
                    <a:pt x="27804" y="5920"/>
                  </a:cubicBezTo>
                  <a:cubicBezTo>
                    <a:pt x="27796" y="5922"/>
                    <a:pt x="27789" y="5923"/>
                    <a:pt x="27781" y="5923"/>
                  </a:cubicBezTo>
                  <a:cubicBezTo>
                    <a:pt x="27757" y="5923"/>
                    <a:pt x="27735" y="5915"/>
                    <a:pt x="27717" y="5899"/>
                  </a:cubicBezTo>
                  <a:cubicBezTo>
                    <a:pt x="27650" y="5847"/>
                    <a:pt x="27636" y="5728"/>
                    <a:pt x="27622" y="5539"/>
                  </a:cubicBezTo>
                  <a:cubicBezTo>
                    <a:pt x="27615" y="5444"/>
                    <a:pt x="27605" y="5287"/>
                    <a:pt x="27577" y="5259"/>
                  </a:cubicBezTo>
                  <a:cubicBezTo>
                    <a:pt x="27503" y="5227"/>
                    <a:pt x="27458" y="5150"/>
                    <a:pt x="27465" y="5066"/>
                  </a:cubicBezTo>
                  <a:cubicBezTo>
                    <a:pt x="27482" y="4979"/>
                    <a:pt x="27559" y="4923"/>
                    <a:pt x="27675" y="4909"/>
                  </a:cubicBezTo>
                  <a:cubicBezTo>
                    <a:pt x="27734" y="4902"/>
                    <a:pt x="27787" y="4870"/>
                    <a:pt x="27822" y="4821"/>
                  </a:cubicBezTo>
                  <a:lnTo>
                    <a:pt x="27815" y="4821"/>
                  </a:lnTo>
                  <a:cubicBezTo>
                    <a:pt x="27678" y="4821"/>
                    <a:pt x="27486" y="4720"/>
                    <a:pt x="27342" y="4646"/>
                  </a:cubicBezTo>
                  <a:cubicBezTo>
                    <a:pt x="27300" y="4625"/>
                    <a:pt x="27265" y="4608"/>
                    <a:pt x="27244" y="4594"/>
                  </a:cubicBezTo>
                  <a:cubicBezTo>
                    <a:pt x="27242" y="4592"/>
                    <a:pt x="27239" y="4592"/>
                    <a:pt x="27236" y="4592"/>
                  </a:cubicBezTo>
                  <a:cubicBezTo>
                    <a:pt x="27208" y="4592"/>
                    <a:pt x="27157" y="4631"/>
                    <a:pt x="27125" y="4650"/>
                  </a:cubicBezTo>
                  <a:cubicBezTo>
                    <a:pt x="27066" y="4687"/>
                    <a:pt x="26993" y="4733"/>
                    <a:pt x="26920" y="4733"/>
                  </a:cubicBezTo>
                  <a:cubicBezTo>
                    <a:pt x="26885" y="4733"/>
                    <a:pt x="26850" y="4722"/>
                    <a:pt x="26817" y="4695"/>
                  </a:cubicBezTo>
                  <a:cubicBezTo>
                    <a:pt x="26698" y="4597"/>
                    <a:pt x="26747" y="4429"/>
                    <a:pt x="26786" y="4292"/>
                  </a:cubicBezTo>
                  <a:cubicBezTo>
                    <a:pt x="26800" y="4250"/>
                    <a:pt x="26810" y="4208"/>
                    <a:pt x="26817" y="4163"/>
                  </a:cubicBezTo>
                  <a:cubicBezTo>
                    <a:pt x="26817" y="4131"/>
                    <a:pt x="26835" y="4096"/>
                    <a:pt x="26863" y="4075"/>
                  </a:cubicBezTo>
                  <a:cubicBezTo>
                    <a:pt x="26886" y="4060"/>
                    <a:pt x="26914" y="4053"/>
                    <a:pt x="26942" y="4053"/>
                  </a:cubicBezTo>
                  <a:cubicBezTo>
                    <a:pt x="26960" y="4053"/>
                    <a:pt x="26978" y="4056"/>
                    <a:pt x="26996" y="4061"/>
                  </a:cubicBezTo>
                  <a:cubicBezTo>
                    <a:pt x="27021" y="4066"/>
                    <a:pt x="27042" y="4070"/>
                    <a:pt x="27061" y="4070"/>
                  </a:cubicBezTo>
                  <a:cubicBezTo>
                    <a:pt x="27094" y="4070"/>
                    <a:pt x="27119" y="4059"/>
                    <a:pt x="27146" y="4023"/>
                  </a:cubicBezTo>
                  <a:cubicBezTo>
                    <a:pt x="27150" y="4019"/>
                    <a:pt x="27153" y="4012"/>
                    <a:pt x="27153" y="4009"/>
                  </a:cubicBezTo>
                  <a:cubicBezTo>
                    <a:pt x="27115" y="3981"/>
                    <a:pt x="27076" y="3960"/>
                    <a:pt x="27031" y="3942"/>
                  </a:cubicBezTo>
                  <a:cubicBezTo>
                    <a:pt x="26926" y="3897"/>
                    <a:pt x="26793" y="3837"/>
                    <a:pt x="26793" y="3708"/>
                  </a:cubicBezTo>
                  <a:cubicBezTo>
                    <a:pt x="26793" y="3620"/>
                    <a:pt x="26611" y="3564"/>
                    <a:pt x="26488" y="3529"/>
                  </a:cubicBezTo>
                  <a:cubicBezTo>
                    <a:pt x="26439" y="3515"/>
                    <a:pt x="26390" y="3498"/>
                    <a:pt x="26341" y="3477"/>
                  </a:cubicBezTo>
                  <a:cubicBezTo>
                    <a:pt x="26225" y="3417"/>
                    <a:pt x="26271" y="3270"/>
                    <a:pt x="26306" y="3151"/>
                  </a:cubicBezTo>
                  <a:cubicBezTo>
                    <a:pt x="26327" y="3085"/>
                    <a:pt x="26351" y="2994"/>
                    <a:pt x="26337" y="2962"/>
                  </a:cubicBezTo>
                  <a:cubicBezTo>
                    <a:pt x="26280" y="2844"/>
                    <a:pt x="25879" y="2509"/>
                    <a:pt x="25719" y="2509"/>
                  </a:cubicBezTo>
                  <a:cubicBezTo>
                    <a:pt x="25714" y="2509"/>
                    <a:pt x="25709" y="2510"/>
                    <a:pt x="25704" y="2511"/>
                  </a:cubicBezTo>
                  <a:cubicBezTo>
                    <a:pt x="25688" y="2515"/>
                    <a:pt x="25671" y="2517"/>
                    <a:pt x="25655" y="2517"/>
                  </a:cubicBezTo>
                  <a:cubicBezTo>
                    <a:pt x="25587" y="2517"/>
                    <a:pt x="25523" y="2482"/>
                    <a:pt x="25483" y="2423"/>
                  </a:cubicBezTo>
                  <a:cubicBezTo>
                    <a:pt x="25434" y="2356"/>
                    <a:pt x="25424" y="2269"/>
                    <a:pt x="25455" y="2195"/>
                  </a:cubicBezTo>
                  <a:cubicBezTo>
                    <a:pt x="25477" y="2161"/>
                    <a:pt x="25512" y="2138"/>
                    <a:pt x="25552" y="2138"/>
                  </a:cubicBezTo>
                  <a:cubicBezTo>
                    <a:pt x="25557" y="2138"/>
                    <a:pt x="25562" y="2139"/>
                    <a:pt x="25567" y="2139"/>
                  </a:cubicBezTo>
                  <a:cubicBezTo>
                    <a:pt x="25571" y="2140"/>
                    <a:pt x="25575" y="2140"/>
                    <a:pt x="25580" y="2140"/>
                  </a:cubicBezTo>
                  <a:cubicBezTo>
                    <a:pt x="25649" y="2140"/>
                    <a:pt x="25722" y="2081"/>
                    <a:pt x="25910" y="1870"/>
                  </a:cubicBezTo>
                  <a:cubicBezTo>
                    <a:pt x="26047" y="1719"/>
                    <a:pt x="26071" y="1667"/>
                    <a:pt x="26071" y="1646"/>
                  </a:cubicBezTo>
                  <a:cubicBezTo>
                    <a:pt x="26057" y="1635"/>
                    <a:pt x="26040" y="1628"/>
                    <a:pt x="26022" y="1625"/>
                  </a:cubicBezTo>
                  <a:cubicBezTo>
                    <a:pt x="25924" y="1590"/>
                    <a:pt x="25830" y="1513"/>
                    <a:pt x="25847" y="1422"/>
                  </a:cubicBezTo>
                  <a:cubicBezTo>
                    <a:pt x="25857" y="1373"/>
                    <a:pt x="25900" y="1316"/>
                    <a:pt x="26045" y="1316"/>
                  </a:cubicBezTo>
                  <a:cubicBezTo>
                    <a:pt x="26056" y="1316"/>
                    <a:pt x="26069" y="1316"/>
                    <a:pt x="26082" y="1317"/>
                  </a:cubicBezTo>
                  <a:cubicBezTo>
                    <a:pt x="26194" y="1324"/>
                    <a:pt x="26306" y="1341"/>
                    <a:pt x="26414" y="1369"/>
                  </a:cubicBezTo>
                  <a:cubicBezTo>
                    <a:pt x="26535" y="1395"/>
                    <a:pt x="26678" y="1424"/>
                    <a:pt x="26780" y="1424"/>
                  </a:cubicBezTo>
                  <a:cubicBezTo>
                    <a:pt x="26829" y="1424"/>
                    <a:pt x="26868" y="1418"/>
                    <a:pt x="26891" y="1401"/>
                  </a:cubicBezTo>
                  <a:cubicBezTo>
                    <a:pt x="26989" y="1327"/>
                    <a:pt x="27279" y="897"/>
                    <a:pt x="27475" y="613"/>
                  </a:cubicBezTo>
                  <a:cubicBezTo>
                    <a:pt x="27549" y="501"/>
                    <a:pt x="27615" y="403"/>
                    <a:pt x="27664" y="336"/>
                  </a:cubicBezTo>
                  <a:cubicBezTo>
                    <a:pt x="27703" y="284"/>
                    <a:pt x="27710" y="249"/>
                    <a:pt x="27703" y="238"/>
                  </a:cubicBezTo>
                  <a:cubicBezTo>
                    <a:pt x="27692" y="220"/>
                    <a:pt x="27641" y="185"/>
                    <a:pt x="27416" y="185"/>
                  </a:cubicBezTo>
                  <a:cubicBezTo>
                    <a:pt x="27347" y="185"/>
                    <a:pt x="27260" y="188"/>
                    <a:pt x="27153" y="196"/>
                  </a:cubicBezTo>
                  <a:cubicBezTo>
                    <a:pt x="27119" y="200"/>
                    <a:pt x="27085" y="201"/>
                    <a:pt x="27051" y="201"/>
                  </a:cubicBezTo>
                  <a:cubicBezTo>
                    <a:pt x="26894" y="201"/>
                    <a:pt x="26740" y="168"/>
                    <a:pt x="26597" y="98"/>
                  </a:cubicBezTo>
                  <a:cubicBezTo>
                    <a:pt x="26488" y="46"/>
                    <a:pt x="26369" y="14"/>
                    <a:pt x="26246" y="4"/>
                  </a:cubicBezTo>
                  <a:cubicBezTo>
                    <a:pt x="26209" y="1"/>
                    <a:pt x="26168" y="0"/>
                    <a:pt x="2612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39" name="Google Shape;5853;p79">
              <a:extLst>
                <a:ext uri="{C4226995-3F33-4ED2-8C6D-DC2BF00DD773}">
                  <a16:creationId xmlns:a16="http://schemas.microsoft.com/office/drawing/2010/main" id="{AEE88233-FDB2-4879-B415-40B6FF677046}"/>
                </a:ext>
              </a:extLst>
            </p:cNvPr>
            <p:cNvSpPr/>
            <p:nvPr/>
          </p:nvSpPr>
          <p:spPr>
            <a:xfrm rot="0">
              <a:off x="890970" y="1547688"/>
              <a:ext cx="18547" cy="17176"/>
            </a:xfrm>
            <a:custGeom>
              <a:avLst/>
              <a:gdLst/>
              <a:ahLst/>
              <a:cxnLst/>
              <a:rect b="b" l="0" r="r" t="0"/>
              <a:pathLst>
                <a:path h="1265" w="1366">
                  <a:moveTo>
                    <a:pt x="1225" y="1"/>
                  </a:moveTo>
                  <a:cubicBezTo>
                    <a:pt x="1187" y="1"/>
                    <a:pt x="1074" y="46"/>
                    <a:pt x="924" y="218"/>
                  </a:cubicBezTo>
                  <a:cubicBezTo>
                    <a:pt x="830" y="327"/>
                    <a:pt x="742" y="415"/>
                    <a:pt x="665" y="492"/>
                  </a:cubicBezTo>
                  <a:cubicBezTo>
                    <a:pt x="557" y="600"/>
                    <a:pt x="469" y="688"/>
                    <a:pt x="452" y="754"/>
                  </a:cubicBezTo>
                  <a:cubicBezTo>
                    <a:pt x="422" y="860"/>
                    <a:pt x="318" y="863"/>
                    <a:pt x="236" y="863"/>
                  </a:cubicBezTo>
                  <a:cubicBezTo>
                    <a:pt x="231" y="863"/>
                    <a:pt x="226" y="863"/>
                    <a:pt x="221" y="863"/>
                  </a:cubicBezTo>
                  <a:lnTo>
                    <a:pt x="186" y="863"/>
                  </a:lnTo>
                  <a:cubicBezTo>
                    <a:pt x="116" y="863"/>
                    <a:pt x="70" y="870"/>
                    <a:pt x="49" y="912"/>
                  </a:cubicBezTo>
                  <a:cubicBezTo>
                    <a:pt x="0" y="1006"/>
                    <a:pt x="49" y="1192"/>
                    <a:pt x="119" y="1251"/>
                  </a:cubicBezTo>
                  <a:cubicBezTo>
                    <a:pt x="129" y="1260"/>
                    <a:pt x="141" y="1265"/>
                    <a:pt x="153" y="1265"/>
                  </a:cubicBezTo>
                  <a:cubicBezTo>
                    <a:pt x="163" y="1265"/>
                    <a:pt x="174" y="1261"/>
                    <a:pt x="182" y="1255"/>
                  </a:cubicBezTo>
                  <a:cubicBezTo>
                    <a:pt x="251" y="1204"/>
                    <a:pt x="302" y="1187"/>
                    <a:pt x="345" y="1187"/>
                  </a:cubicBezTo>
                  <a:cubicBezTo>
                    <a:pt x="386" y="1187"/>
                    <a:pt x="420" y="1203"/>
                    <a:pt x="452" y="1220"/>
                  </a:cubicBezTo>
                  <a:cubicBezTo>
                    <a:pt x="469" y="1234"/>
                    <a:pt x="490" y="1241"/>
                    <a:pt x="511" y="1241"/>
                  </a:cubicBezTo>
                  <a:cubicBezTo>
                    <a:pt x="599" y="1237"/>
                    <a:pt x="1072" y="919"/>
                    <a:pt x="1170" y="761"/>
                  </a:cubicBezTo>
                  <a:cubicBezTo>
                    <a:pt x="1194" y="723"/>
                    <a:pt x="1198" y="709"/>
                    <a:pt x="1089" y="635"/>
                  </a:cubicBezTo>
                  <a:cubicBezTo>
                    <a:pt x="1026" y="590"/>
                    <a:pt x="963" y="548"/>
                    <a:pt x="956" y="474"/>
                  </a:cubicBezTo>
                  <a:cubicBezTo>
                    <a:pt x="942" y="351"/>
                    <a:pt x="1082" y="313"/>
                    <a:pt x="1208" y="281"/>
                  </a:cubicBezTo>
                  <a:cubicBezTo>
                    <a:pt x="1264" y="271"/>
                    <a:pt x="1317" y="253"/>
                    <a:pt x="1366" y="232"/>
                  </a:cubicBezTo>
                  <a:lnTo>
                    <a:pt x="1345" y="215"/>
                  </a:lnTo>
                  <a:cubicBezTo>
                    <a:pt x="1296" y="169"/>
                    <a:pt x="1226" y="106"/>
                    <a:pt x="1233" y="12"/>
                  </a:cubicBezTo>
                  <a:cubicBezTo>
                    <a:pt x="1233" y="8"/>
                    <a:pt x="1233" y="5"/>
                    <a:pt x="1233" y="1"/>
                  </a:cubicBezTo>
                  <a:cubicBezTo>
                    <a:pt x="1231" y="1"/>
                    <a:pt x="1228" y="1"/>
                    <a:pt x="122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40" name="Google Shape;5854;p79">
              <a:extLst>
                <a:ext uri="{1127254E-8CB8-4C13-AC22-70B3E57388DB}">
                  <a16:creationId xmlns:a16="http://schemas.microsoft.com/office/drawing/2010/main" id="{329A30E5-C4BA-453C-9A3B-06FD74F6ADAC}"/>
                </a:ext>
              </a:extLst>
            </p:cNvPr>
            <p:cNvSpPr/>
            <p:nvPr/>
          </p:nvSpPr>
          <p:spPr>
            <a:xfrm rot="0">
              <a:off x="797896" y="1528258"/>
              <a:ext cx="11229" cy="5063"/>
            </a:xfrm>
            <a:custGeom>
              <a:avLst/>
              <a:gdLst/>
              <a:ahLst/>
              <a:cxnLst/>
              <a:rect b="b" l="0" r="r" t="0"/>
              <a:pathLst>
                <a:path h="373" w="827">
                  <a:moveTo>
                    <a:pt x="298" y="1"/>
                  </a:moveTo>
                  <a:cubicBezTo>
                    <a:pt x="200" y="4"/>
                    <a:pt x="109" y="43"/>
                    <a:pt x="36" y="106"/>
                  </a:cubicBezTo>
                  <a:cubicBezTo>
                    <a:pt x="22" y="120"/>
                    <a:pt x="1" y="144"/>
                    <a:pt x="8" y="165"/>
                  </a:cubicBezTo>
                  <a:cubicBezTo>
                    <a:pt x="42" y="272"/>
                    <a:pt x="333" y="373"/>
                    <a:pt x="549" y="373"/>
                  </a:cubicBezTo>
                  <a:cubicBezTo>
                    <a:pt x="601" y="373"/>
                    <a:pt x="648" y="367"/>
                    <a:pt x="687" y="354"/>
                  </a:cubicBezTo>
                  <a:cubicBezTo>
                    <a:pt x="750" y="337"/>
                    <a:pt x="802" y="288"/>
                    <a:pt x="820" y="225"/>
                  </a:cubicBezTo>
                  <a:cubicBezTo>
                    <a:pt x="827" y="176"/>
                    <a:pt x="809" y="123"/>
                    <a:pt x="771" y="92"/>
                  </a:cubicBezTo>
                  <a:cubicBezTo>
                    <a:pt x="760" y="82"/>
                    <a:pt x="747" y="78"/>
                    <a:pt x="731" y="78"/>
                  </a:cubicBezTo>
                  <a:cubicBezTo>
                    <a:pt x="702" y="78"/>
                    <a:pt x="663" y="92"/>
                    <a:pt x="613" y="113"/>
                  </a:cubicBezTo>
                  <a:cubicBezTo>
                    <a:pt x="570" y="132"/>
                    <a:pt x="525" y="151"/>
                    <a:pt x="482" y="151"/>
                  </a:cubicBezTo>
                  <a:cubicBezTo>
                    <a:pt x="462" y="151"/>
                    <a:pt x="443" y="147"/>
                    <a:pt x="424" y="137"/>
                  </a:cubicBezTo>
                  <a:cubicBezTo>
                    <a:pt x="389" y="113"/>
                    <a:pt x="365" y="71"/>
                    <a:pt x="361" y="25"/>
                  </a:cubicBezTo>
                  <a:cubicBezTo>
                    <a:pt x="361" y="18"/>
                    <a:pt x="361" y="11"/>
                    <a:pt x="344" y="8"/>
                  </a:cubicBezTo>
                  <a:cubicBezTo>
                    <a:pt x="330" y="1"/>
                    <a:pt x="312" y="1"/>
                    <a:pt x="29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41" name="Google Shape;5855;p79">
              <a:extLst>
                <a:ext uri="{8B9BA00C-D9D8-4A4D-A43A-F36CFE8B6697}">
                  <a16:creationId xmlns:a16="http://schemas.microsoft.com/office/drawing/2010/main" id="{9D32A3F8-5516-4C60-9309-5C7ABB56D48A}"/>
                </a:ext>
              </a:extLst>
            </p:cNvPr>
            <p:cNvSpPr/>
            <p:nvPr/>
          </p:nvSpPr>
          <p:spPr>
            <a:xfrm rot="0">
              <a:off x="793334" y="1391519"/>
              <a:ext cx="283402" cy="195652"/>
            </a:xfrm>
            <a:custGeom>
              <a:avLst/>
              <a:gdLst/>
              <a:ahLst/>
              <a:cxnLst/>
              <a:rect b="b" l="0" r="r" t="0"/>
              <a:pathLst>
                <a:path h="14410" w="20873">
                  <a:moveTo>
                    <a:pt x="6145" y="0"/>
                  </a:moveTo>
                  <a:cubicBezTo>
                    <a:pt x="6032" y="0"/>
                    <a:pt x="5793" y="218"/>
                    <a:pt x="5658" y="339"/>
                  </a:cubicBezTo>
                  <a:cubicBezTo>
                    <a:pt x="5462" y="516"/>
                    <a:pt x="5201" y="553"/>
                    <a:pt x="4995" y="553"/>
                  </a:cubicBezTo>
                  <a:cubicBezTo>
                    <a:pt x="4895" y="553"/>
                    <a:pt x="4808" y="544"/>
                    <a:pt x="4748" y="539"/>
                  </a:cubicBezTo>
                  <a:cubicBezTo>
                    <a:pt x="4708" y="534"/>
                    <a:pt x="4669" y="532"/>
                    <a:pt x="4631" y="532"/>
                  </a:cubicBezTo>
                  <a:cubicBezTo>
                    <a:pt x="4489" y="532"/>
                    <a:pt x="4365" y="561"/>
                    <a:pt x="4321" y="605"/>
                  </a:cubicBezTo>
                  <a:cubicBezTo>
                    <a:pt x="4310" y="616"/>
                    <a:pt x="4310" y="619"/>
                    <a:pt x="4310" y="623"/>
                  </a:cubicBezTo>
                  <a:cubicBezTo>
                    <a:pt x="4310" y="644"/>
                    <a:pt x="4338" y="661"/>
                    <a:pt x="4377" y="686"/>
                  </a:cubicBezTo>
                  <a:cubicBezTo>
                    <a:pt x="4422" y="714"/>
                    <a:pt x="4478" y="749"/>
                    <a:pt x="4485" y="815"/>
                  </a:cubicBezTo>
                  <a:cubicBezTo>
                    <a:pt x="4485" y="875"/>
                    <a:pt x="4457" y="931"/>
                    <a:pt x="4412" y="969"/>
                  </a:cubicBezTo>
                  <a:cubicBezTo>
                    <a:pt x="4367" y="1014"/>
                    <a:pt x="4324" y="1031"/>
                    <a:pt x="4286" y="1031"/>
                  </a:cubicBezTo>
                  <a:cubicBezTo>
                    <a:pt x="4213" y="1031"/>
                    <a:pt x="4155" y="973"/>
                    <a:pt x="4121" y="941"/>
                  </a:cubicBezTo>
                  <a:cubicBezTo>
                    <a:pt x="4100" y="920"/>
                    <a:pt x="4069" y="889"/>
                    <a:pt x="4055" y="889"/>
                  </a:cubicBezTo>
                  <a:cubicBezTo>
                    <a:pt x="4048" y="889"/>
                    <a:pt x="4034" y="896"/>
                    <a:pt x="4013" y="917"/>
                  </a:cubicBezTo>
                  <a:cubicBezTo>
                    <a:pt x="3878" y="1061"/>
                    <a:pt x="3580" y="1096"/>
                    <a:pt x="3366" y="1096"/>
                  </a:cubicBezTo>
                  <a:cubicBezTo>
                    <a:pt x="3269" y="1096"/>
                    <a:pt x="3190" y="1089"/>
                    <a:pt x="3151" y="1081"/>
                  </a:cubicBezTo>
                  <a:cubicBezTo>
                    <a:pt x="3095" y="1081"/>
                    <a:pt x="2920" y="1235"/>
                    <a:pt x="2633" y="1533"/>
                  </a:cubicBezTo>
                  <a:lnTo>
                    <a:pt x="2570" y="1600"/>
                  </a:lnTo>
                  <a:cubicBezTo>
                    <a:pt x="2546" y="1621"/>
                    <a:pt x="2546" y="1638"/>
                    <a:pt x="2549" y="1694"/>
                  </a:cubicBezTo>
                  <a:cubicBezTo>
                    <a:pt x="2553" y="1792"/>
                    <a:pt x="2563" y="1939"/>
                    <a:pt x="2339" y="2177"/>
                  </a:cubicBezTo>
                  <a:cubicBezTo>
                    <a:pt x="2087" y="2449"/>
                    <a:pt x="1563" y="2485"/>
                    <a:pt x="1208" y="2485"/>
                  </a:cubicBezTo>
                  <a:cubicBezTo>
                    <a:pt x="1125" y="2485"/>
                    <a:pt x="1050" y="2483"/>
                    <a:pt x="991" y="2482"/>
                  </a:cubicBezTo>
                  <a:lnTo>
                    <a:pt x="911" y="2482"/>
                  </a:lnTo>
                  <a:cubicBezTo>
                    <a:pt x="908" y="2481"/>
                    <a:pt x="905" y="2480"/>
                    <a:pt x="902" y="2480"/>
                  </a:cubicBezTo>
                  <a:cubicBezTo>
                    <a:pt x="894" y="2480"/>
                    <a:pt x="887" y="2483"/>
                    <a:pt x="879" y="2485"/>
                  </a:cubicBezTo>
                  <a:cubicBezTo>
                    <a:pt x="872" y="2513"/>
                    <a:pt x="869" y="2541"/>
                    <a:pt x="872" y="2569"/>
                  </a:cubicBezTo>
                  <a:cubicBezTo>
                    <a:pt x="879" y="2646"/>
                    <a:pt x="858" y="2727"/>
                    <a:pt x="816" y="2793"/>
                  </a:cubicBezTo>
                  <a:cubicBezTo>
                    <a:pt x="802" y="2814"/>
                    <a:pt x="806" y="2821"/>
                    <a:pt x="809" y="2825"/>
                  </a:cubicBezTo>
                  <a:cubicBezTo>
                    <a:pt x="820" y="2856"/>
                    <a:pt x="900" y="2947"/>
                    <a:pt x="1387" y="3080"/>
                  </a:cubicBezTo>
                  <a:cubicBezTo>
                    <a:pt x="1909" y="3217"/>
                    <a:pt x="2262" y="3893"/>
                    <a:pt x="2329" y="4064"/>
                  </a:cubicBezTo>
                  <a:cubicBezTo>
                    <a:pt x="2337" y="4084"/>
                    <a:pt x="2390" y="4091"/>
                    <a:pt x="2458" y="4091"/>
                  </a:cubicBezTo>
                  <a:cubicBezTo>
                    <a:pt x="2570" y="4091"/>
                    <a:pt x="2723" y="4073"/>
                    <a:pt x="2791" y="4064"/>
                  </a:cubicBezTo>
                  <a:cubicBezTo>
                    <a:pt x="2903" y="4052"/>
                    <a:pt x="3012" y="4041"/>
                    <a:pt x="3102" y="4041"/>
                  </a:cubicBezTo>
                  <a:cubicBezTo>
                    <a:pt x="3138" y="4041"/>
                    <a:pt x="3171" y="4043"/>
                    <a:pt x="3200" y="4047"/>
                  </a:cubicBezTo>
                  <a:cubicBezTo>
                    <a:pt x="3386" y="4075"/>
                    <a:pt x="3368" y="4243"/>
                    <a:pt x="3358" y="4341"/>
                  </a:cubicBezTo>
                  <a:cubicBezTo>
                    <a:pt x="3347" y="4449"/>
                    <a:pt x="3347" y="4502"/>
                    <a:pt x="3400" y="4526"/>
                  </a:cubicBezTo>
                  <a:cubicBezTo>
                    <a:pt x="3454" y="4551"/>
                    <a:pt x="3518" y="4556"/>
                    <a:pt x="3585" y="4556"/>
                  </a:cubicBezTo>
                  <a:cubicBezTo>
                    <a:pt x="3614" y="4556"/>
                    <a:pt x="3643" y="4555"/>
                    <a:pt x="3673" y="4554"/>
                  </a:cubicBezTo>
                  <a:cubicBezTo>
                    <a:pt x="3700" y="4553"/>
                    <a:pt x="3728" y="4552"/>
                    <a:pt x="3756" y="4552"/>
                  </a:cubicBezTo>
                  <a:cubicBezTo>
                    <a:pt x="3868" y="4552"/>
                    <a:pt x="3977" y="4572"/>
                    <a:pt x="4016" y="4684"/>
                  </a:cubicBezTo>
                  <a:cubicBezTo>
                    <a:pt x="4030" y="4722"/>
                    <a:pt x="4027" y="4761"/>
                    <a:pt x="4006" y="4796"/>
                  </a:cubicBezTo>
                  <a:cubicBezTo>
                    <a:pt x="3963" y="4855"/>
                    <a:pt x="3872" y="4859"/>
                    <a:pt x="3746" y="4859"/>
                  </a:cubicBezTo>
                  <a:cubicBezTo>
                    <a:pt x="3610" y="4859"/>
                    <a:pt x="3445" y="4862"/>
                    <a:pt x="3337" y="4943"/>
                  </a:cubicBezTo>
                  <a:cubicBezTo>
                    <a:pt x="3159" y="5076"/>
                    <a:pt x="3050" y="5154"/>
                    <a:pt x="2945" y="5154"/>
                  </a:cubicBezTo>
                  <a:cubicBezTo>
                    <a:pt x="2937" y="5154"/>
                    <a:pt x="2929" y="5154"/>
                    <a:pt x="2920" y="5153"/>
                  </a:cubicBezTo>
                  <a:cubicBezTo>
                    <a:pt x="2864" y="5142"/>
                    <a:pt x="2815" y="5107"/>
                    <a:pt x="2784" y="5062"/>
                  </a:cubicBezTo>
                  <a:cubicBezTo>
                    <a:pt x="2759" y="5027"/>
                    <a:pt x="2686" y="5015"/>
                    <a:pt x="2598" y="5015"/>
                  </a:cubicBezTo>
                  <a:cubicBezTo>
                    <a:pt x="2485" y="5015"/>
                    <a:pt x="2347" y="5034"/>
                    <a:pt x="2255" y="5048"/>
                  </a:cubicBezTo>
                  <a:cubicBezTo>
                    <a:pt x="2213" y="5055"/>
                    <a:pt x="2175" y="5058"/>
                    <a:pt x="2143" y="5062"/>
                  </a:cubicBezTo>
                  <a:cubicBezTo>
                    <a:pt x="2131" y="5065"/>
                    <a:pt x="2119" y="5067"/>
                    <a:pt x="2106" y="5067"/>
                  </a:cubicBezTo>
                  <a:cubicBezTo>
                    <a:pt x="2066" y="5067"/>
                    <a:pt x="2026" y="5049"/>
                    <a:pt x="2000" y="5020"/>
                  </a:cubicBezTo>
                  <a:cubicBezTo>
                    <a:pt x="1947" y="4950"/>
                    <a:pt x="1989" y="4841"/>
                    <a:pt x="2031" y="4740"/>
                  </a:cubicBezTo>
                  <a:cubicBezTo>
                    <a:pt x="2049" y="4701"/>
                    <a:pt x="2059" y="4659"/>
                    <a:pt x="2070" y="4617"/>
                  </a:cubicBezTo>
                  <a:cubicBezTo>
                    <a:pt x="2070" y="4614"/>
                    <a:pt x="2063" y="4607"/>
                    <a:pt x="2052" y="4600"/>
                  </a:cubicBezTo>
                  <a:cubicBezTo>
                    <a:pt x="2026" y="4581"/>
                    <a:pt x="1980" y="4569"/>
                    <a:pt x="1918" y="4569"/>
                  </a:cubicBezTo>
                  <a:cubicBezTo>
                    <a:pt x="1815" y="4569"/>
                    <a:pt x="1666" y="4604"/>
                    <a:pt x="1488" y="4705"/>
                  </a:cubicBezTo>
                  <a:lnTo>
                    <a:pt x="1481" y="4712"/>
                  </a:lnTo>
                  <a:cubicBezTo>
                    <a:pt x="1394" y="4754"/>
                    <a:pt x="1310" y="4803"/>
                    <a:pt x="1229" y="4859"/>
                  </a:cubicBezTo>
                  <a:lnTo>
                    <a:pt x="1229" y="4869"/>
                  </a:lnTo>
                  <a:cubicBezTo>
                    <a:pt x="1233" y="4908"/>
                    <a:pt x="1226" y="4946"/>
                    <a:pt x="1215" y="4985"/>
                  </a:cubicBezTo>
                  <a:cubicBezTo>
                    <a:pt x="1208" y="5027"/>
                    <a:pt x="1184" y="5065"/>
                    <a:pt x="1145" y="5086"/>
                  </a:cubicBezTo>
                  <a:cubicBezTo>
                    <a:pt x="1128" y="5094"/>
                    <a:pt x="1111" y="5097"/>
                    <a:pt x="1094" y="5097"/>
                  </a:cubicBezTo>
                  <a:cubicBezTo>
                    <a:pt x="1057" y="5097"/>
                    <a:pt x="1020" y="5083"/>
                    <a:pt x="984" y="5069"/>
                  </a:cubicBezTo>
                  <a:cubicBezTo>
                    <a:pt x="940" y="5053"/>
                    <a:pt x="892" y="5034"/>
                    <a:pt x="839" y="5034"/>
                  </a:cubicBezTo>
                  <a:cubicBezTo>
                    <a:pt x="801" y="5034"/>
                    <a:pt x="759" y="5044"/>
                    <a:pt x="715" y="5072"/>
                  </a:cubicBezTo>
                  <a:cubicBezTo>
                    <a:pt x="606" y="5135"/>
                    <a:pt x="494" y="5191"/>
                    <a:pt x="382" y="5240"/>
                  </a:cubicBezTo>
                  <a:cubicBezTo>
                    <a:pt x="221" y="5310"/>
                    <a:pt x="36" y="5391"/>
                    <a:pt x="1" y="5468"/>
                  </a:cubicBezTo>
                  <a:cubicBezTo>
                    <a:pt x="18" y="5510"/>
                    <a:pt x="158" y="5576"/>
                    <a:pt x="687" y="5682"/>
                  </a:cubicBezTo>
                  <a:lnTo>
                    <a:pt x="739" y="5692"/>
                  </a:lnTo>
                  <a:cubicBezTo>
                    <a:pt x="767" y="5699"/>
                    <a:pt x="844" y="5713"/>
                    <a:pt x="855" y="5780"/>
                  </a:cubicBezTo>
                  <a:cubicBezTo>
                    <a:pt x="869" y="5850"/>
                    <a:pt x="802" y="5899"/>
                    <a:pt x="729" y="5948"/>
                  </a:cubicBezTo>
                  <a:cubicBezTo>
                    <a:pt x="715" y="5955"/>
                    <a:pt x="701" y="5965"/>
                    <a:pt x="683" y="5976"/>
                  </a:cubicBezTo>
                  <a:cubicBezTo>
                    <a:pt x="757" y="6011"/>
                    <a:pt x="813" y="6070"/>
                    <a:pt x="844" y="6140"/>
                  </a:cubicBezTo>
                  <a:cubicBezTo>
                    <a:pt x="890" y="6242"/>
                    <a:pt x="974" y="6322"/>
                    <a:pt x="1072" y="6368"/>
                  </a:cubicBezTo>
                  <a:cubicBezTo>
                    <a:pt x="1162" y="6415"/>
                    <a:pt x="1296" y="6431"/>
                    <a:pt x="1440" y="6431"/>
                  </a:cubicBezTo>
                  <a:cubicBezTo>
                    <a:pt x="1625" y="6431"/>
                    <a:pt x="1826" y="6405"/>
                    <a:pt x="1972" y="6385"/>
                  </a:cubicBezTo>
                  <a:cubicBezTo>
                    <a:pt x="2049" y="6371"/>
                    <a:pt x="2129" y="6364"/>
                    <a:pt x="2206" y="6361"/>
                  </a:cubicBezTo>
                  <a:cubicBezTo>
                    <a:pt x="2287" y="6368"/>
                    <a:pt x="2367" y="6389"/>
                    <a:pt x="2437" y="6427"/>
                  </a:cubicBezTo>
                  <a:cubicBezTo>
                    <a:pt x="2503" y="6459"/>
                    <a:pt x="2547" y="6478"/>
                    <a:pt x="2582" y="6478"/>
                  </a:cubicBezTo>
                  <a:cubicBezTo>
                    <a:pt x="2609" y="6478"/>
                    <a:pt x="2631" y="6467"/>
                    <a:pt x="2654" y="6441"/>
                  </a:cubicBezTo>
                  <a:cubicBezTo>
                    <a:pt x="2757" y="6333"/>
                    <a:pt x="3141" y="6002"/>
                    <a:pt x="3463" y="6002"/>
                  </a:cubicBezTo>
                  <a:cubicBezTo>
                    <a:pt x="3556" y="6002"/>
                    <a:pt x="3644" y="6030"/>
                    <a:pt x="3718" y="6098"/>
                  </a:cubicBezTo>
                  <a:cubicBezTo>
                    <a:pt x="3792" y="6168"/>
                    <a:pt x="3823" y="6231"/>
                    <a:pt x="3813" y="6291"/>
                  </a:cubicBezTo>
                  <a:cubicBezTo>
                    <a:pt x="3799" y="6378"/>
                    <a:pt x="3708" y="6417"/>
                    <a:pt x="3634" y="6448"/>
                  </a:cubicBezTo>
                  <a:cubicBezTo>
                    <a:pt x="3610" y="6459"/>
                    <a:pt x="3589" y="6469"/>
                    <a:pt x="3568" y="6480"/>
                  </a:cubicBezTo>
                  <a:cubicBezTo>
                    <a:pt x="3680" y="6606"/>
                    <a:pt x="3795" y="6830"/>
                    <a:pt x="3778" y="7026"/>
                  </a:cubicBezTo>
                  <a:cubicBezTo>
                    <a:pt x="3767" y="7138"/>
                    <a:pt x="3708" y="7239"/>
                    <a:pt x="3617" y="7302"/>
                  </a:cubicBezTo>
                  <a:cubicBezTo>
                    <a:pt x="3492" y="7393"/>
                    <a:pt x="3368" y="7420"/>
                    <a:pt x="3256" y="7420"/>
                  </a:cubicBezTo>
                  <a:cubicBezTo>
                    <a:pt x="3162" y="7420"/>
                    <a:pt x="3077" y="7401"/>
                    <a:pt x="3008" y="7386"/>
                  </a:cubicBezTo>
                  <a:cubicBezTo>
                    <a:pt x="2973" y="7376"/>
                    <a:pt x="2938" y="7369"/>
                    <a:pt x="2903" y="7365"/>
                  </a:cubicBezTo>
                  <a:lnTo>
                    <a:pt x="2896" y="7365"/>
                  </a:lnTo>
                  <a:cubicBezTo>
                    <a:pt x="2878" y="7393"/>
                    <a:pt x="2868" y="7425"/>
                    <a:pt x="2861" y="7456"/>
                  </a:cubicBezTo>
                  <a:cubicBezTo>
                    <a:pt x="2833" y="7554"/>
                    <a:pt x="2798" y="7691"/>
                    <a:pt x="2658" y="7800"/>
                  </a:cubicBezTo>
                  <a:cubicBezTo>
                    <a:pt x="2599" y="7845"/>
                    <a:pt x="2543" y="7862"/>
                    <a:pt x="2490" y="7862"/>
                  </a:cubicBezTo>
                  <a:cubicBezTo>
                    <a:pt x="2390" y="7862"/>
                    <a:pt x="2299" y="7801"/>
                    <a:pt x="2217" y="7743"/>
                  </a:cubicBezTo>
                  <a:cubicBezTo>
                    <a:pt x="2129" y="7684"/>
                    <a:pt x="2035" y="7621"/>
                    <a:pt x="1926" y="7621"/>
                  </a:cubicBezTo>
                  <a:cubicBezTo>
                    <a:pt x="1922" y="7621"/>
                    <a:pt x="1918" y="7620"/>
                    <a:pt x="1914" y="7620"/>
                  </a:cubicBezTo>
                  <a:cubicBezTo>
                    <a:pt x="1879" y="7620"/>
                    <a:pt x="1843" y="7634"/>
                    <a:pt x="1817" y="7659"/>
                  </a:cubicBezTo>
                  <a:cubicBezTo>
                    <a:pt x="1744" y="7740"/>
                    <a:pt x="1758" y="7926"/>
                    <a:pt x="1768" y="8052"/>
                  </a:cubicBezTo>
                  <a:cubicBezTo>
                    <a:pt x="1768" y="8073"/>
                    <a:pt x="1772" y="8090"/>
                    <a:pt x="1775" y="8108"/>
                  </a:cubicBezTo>
                  <a:cubicBezTo>
                    <a:pt x="1782" y="8241"/>
                    <a:pt x="1649" y="8258"/>
                    <a:pt x="1562" y="8269"/>
                  </a:cubicBezTo>
                  <a:cubicBezTo>
                    <a:pt x="1432" y="8286"/>
                    <a:pt x="1282" y="8307"/>
                    <a:pt x="1226" y="8528"/>
                  </a:cubicBezTo>
                  <a:cubicBezTo>
                    <a:pt x="1163" y="8783"/>
                    <a:pt x="988" y="8808"/>
                    <a:pt x="893" y="8822"/>
                  </a:cubicBezTo>
                  <a:lnTo>
                    <a:pt x="865" y="8825"/>
                  </a:lnTo>
                  <a:cubicBezTo>
                    <a:pt x="890" y="8874"/>
                    <a:pt x="918" y="8916"/>
                    <a:pt x="949" y="8958"/>
                  </a:cubicBezTo>
                  <a:cubicBezTo>
                    <a:pt x="1114" y="9193"/>
                    <a:pt x="1156" y="9193"/>
                    <a:pt x="1205" y="9193"/>
                  </a:cubicBezTo>
                  <a:cubicBezTo>
                    <a:pt x="1210" y="9193"/>
                    <a:pt x="1214" y="9193"/>
                    <a:pt x="1219" y="9193"/>
                  </a:cubicBezTo>
                  <a:cubicBezTo>
                    <a:pt x="1297" y="9193"/>
                    <a:pt x="1370" y="9220"/>
                    <a:pt x="1432" y="9270"/>
                  </a:cubicBezTo>
                  <a:cubicBezTo>
                    <a:pt x="1611" y="9396"/>
                    <a:pt x="1495" y="9578"/>
                    <a:pt x="1422" y="9686"/>
                  </a:cubicBezTo>
                  <a:cubicBezTo>
                    <a:pt x="1404" y="9714"/>
                    <a:pt x="1383" y="9746"/>
                    <a:pt x="1369" y="9777"/>
                  </a:cubicBezTo>
                  <a:lnTo>
                    <a:pt x="1383" y="9781"/>
                  </a:lnTo>
                  <a:cubicBezTo>
                    <a:pt x="1572" y="9819"/>
                    <a:pt x="1754" y="10044"/>
                    <a:pt x="1919" y="10240"/>
                  </a:cubicBezTo>
                  <a:cubicBezTo>
                    <a:pt x="1972" y="10310"/>
                    <a:pt x="2031" y="10376"/>
                    <a:pt x="2094" y="10439"/>
                  </a:cubicBezTo>
                  <a:cubicBezTo>
                    <a:pt x="2121" y="10464"/>
                    <a:pt x="2150" y="10475"/>
                    <a:pt x="2184" y="10475"/>
                  </a:cubicBezTo>
                  <a:cubicBezTo>
                    <a:pt x="2236" y="10475"/>
                    <a:pt x="2299" y="10450"/>
                    <a:pt x="2381" y="10415"/>
                  </a:cubicBezTo>
                  <a:cubicBezTo>
                    <a:pt x="2479" y="10366"/>
                    <a:pt x="2581" y="10338"/>
                    <a:pt x="2689" y="10327"/>
                  </a:cubicBezTo>
                  <a:cubicBezTo>
                    <a:pt x="2770" y="10324"/>
                    <a:pt x="2791" y="10271"/>
                    <a:pt x="2812" y="10187"/>
                  </a:cubicBezTo>
                  <a:cubicBezTo>
                    <a:pt x="2826" y="10138"/>
                    <a:pt x="2840" y="10086"/>
                    <a:pt x="2892" y="10068"/>
                  </a:cubicBezTo>
                  <a:cubicBezTo>
                    <a:pt x="2899" y="10067"/>
                    <a:pt x="2906" y="10067"/>
                    <a:pt x="2912" y="10067"/>
                  </a:cubicBezTo>
                  <a:cubicBezTo>
                    <a:pt x="2951" y="10067"/>
                    <a:pt x="2988" y="10084"/>
                    <a:pt x="3015" y="10114"/>
                  </a:cubicBezTo>
                  <a:cubicBezTo>
                    <a:pt x="3134" y="10222"/>
                    <a:pt x="3305" y="10506"/>
                    <a:pt x="3295" y="10691"/>
                  </a:cubicBezTo>
                  <a:cubicBezTo>
                    <a:pt x="3298" y="10747"/>
                    <a:pt x="3270" y="10800"/>
                    <a:pt x="3228" y="10831"/>
                  </a:cubicBezTo>
                  <a:cubicBezTo>
                    <a:pt x="3169" y="10873"/>
                    <a:pt x="3186" y="11013"/>
                    <a:pt x="3197" y="11125"/>
                  </a:cubicBezTo>
                  <a:cubicBezTo>
                    <a:pt x="3207" y="11192"/>
                    <a:pt x="3211" y="11258"/>
                    <a:pt x="3207" y="11325"/>
                  </a:cubicBezTo>
                  <a:cubicBezTo>
                    <a:pt x="3225" y="11337"/>
                    <a:pt x="3274" y="11346"/>
                    <a:pt x="3336" y="11346"/>
                  </a:cubicBezTo>
                  <a:cubicBezTo>
                    <a:pt x="3395" y="11346"/>
                    <a:pt x="3467" y="11338"/>
                    <a:pt x="3536" y="11318"/>
                  </a:cubicBezTo>
                  <a:cubicBezTo>
                    <a:pt x="3634" y="11290"/>
                    <a:pt x="3669" y="11251"/>
                    <a:pt x="3669" y="11237"/>
                  </a:cubicBezTo>
                  <a:cubicBezTo>
                    <a:pt x="3687" y="11160"/>
                    <a:pt x="3757" y="11097"/>
                    <a:pt x="3869" y="11069"/>
                  </a:cubicBezTo>
                  <a:cubicBezTo>
                    <a:pt x="3923" y="11056"/>
                    <a:pt x="3978" y="11050"/>
                    <a:pt x="4032" y="11050"/>
                  </a:cubicBezTo>
                  <a:cubicBezTo>
                    <a:pt x="4219" y="11050"/>
                    <a:pt x="4401" y="11128"/>
                    <a:pt x="4534" y="11269"/>
                  </a:cubicBezTo>
                  <a:cubicBezTo>
                    <a:pt x="4601" y="11349"/>
                    <a:pt x="4674" y="11419"/>
                    <a:pt x="4755" y="11482"/>
                  </a:cubicBezTo>
                  <a:cubicBezTo>
                    <a:pt x="4758" y="11465"/>
                    <a:pt x="4758" y="11444"/>
                    <a:pt x="4758" y="11423"/>
                  </a:cubicBezTo>
                  <a:cubicBezTo>
                    <a:pt x="4758" y="11241"/>
                    <a:pt x="4895" y="11017"/>
                    <a:pt x="5010" y="11013"/>
                  </a:cubicBezTo>
                  <a:cubicBezTo>
                    <a:pt x="5028" y="11013"/>
                    <a:pt x="5112" y="11017"/>
                    <a:pt x="5122" y="11139"/>
                  </a:cubicBezTo>
                  <a:cubicBezTo>
                    <a:pt x="5119" y="11174"/>
                    <a:pt x="5136" y="11202"/>
                    <a:pt x="5164" y="11220"/>
                  </a:cubicBezTo>
                  <a:cubicBezTo>
                    <a:pt x="5189" y="11235"/>
                    <a:pt x="5222" y="11243"/>
                    <a:pt x="5264" y="11243"/>
                  </a:cubicBezTo>
                  <a:cubicBezTo>
                    <a:pt x="5353" y="11243"/>
                    <a:pt x="5479" y="11208"/>
                    <a:pt x="5623" y="11143"/>
                  </a:cubicBezTo>
                  <a:cubicBezTo>
                    <a:pt x="5722" y="11098"/>
                    <a:pt x="5794" y="11071"/>
                    <a:pt x="5846" y="11071"/>
                  </a:cubicBezTo>
                  <a:cubicBezTo>
                    <a:pt x="5879" y="11071"/>
                    <a:pt x="5903" y="11081"/>
                    <a:pt x="5920" y="11104"/>
                  </a:cubicBezTo>
                  <a:cubicBezTo>
                    <a:pt x="5976" y="11174"/>
                    <a:pt x="5906" y="11258"/>
                    <a:pt x="5759" y="11440"/>
                  </a:cubicBezTo>
                  <a:lnTo>
                    <a:pt x="5714" y="11500"/>
                  </a:lnTo>
                  <a:cubicBezTo>
                    <a:pt x="5581" y="11664"/>
                    <a:pt x="5595" y="11874"/>
                    <a:pt x="5605" y="12046"/>
                  </a:cubicBezTo>
                  <a:cubicBezTo>
                    <a:pt x="5612" y="12200"/>
                    <a:pt x="5623" y="12361"/>
                    <a:pt x="5483" y="12396"/>
                  </a:cubicBezTo>
                  <a:cubicBezTo>
                    <a:pt x="5423" y="12410"/>
                    <a:pt x="5350" y="12512"/>
                    <a:pt x="5276" y="12606"/>
                  </a:cubicBezTo>
                  <a:cubicBezTo>
                    <a:pt x="5154" y="12771"/>
                    <a:pt x="5017" y="12956"/>
                    <a:pt x="4807" y="12981"/>
                  </a:cubicBezTo>
                  <a:cubicBezTo>
                    <a:pt x="4527" y="13012"/>
                    <a:pt x="4013" y="13569"/>
                    <a:pt x="3932" y="13681"/>
                  </a:cubicBezTo>
                  <a:cubicBezTo>
                    <a:pt x="3905" y="13715"/>
                    <a:pt x="3862" y="13727"/>
                    <a:pt x="3803" y="13727"/>
                  </a:cubicBezTo>
                  <a:cubicBezTo>
                    <a:pt x="3746" y="13727"/>
                    <a:pt x="3675" y="13716"/>
                    <a:pt x="3589" y="13702"/>
                  </a:cubicBezTo>
                  <a:cubicBezTo>
                    <a:pt x="3493" y="13686"/>
                    <a:pt x="3379" y="13667"/>
                    <a:pt x="3284" y="13667"/>
                  </a:cubicBezTo>
                  <a:cubicBezTo>
                    <a:pt x="3189" y="13667"/>
                    <a:pt x="3113" y="13686"/>
                    <a:pt x="3092" y="13747"/>
                  </a:cubicBezTo>
                  <a:cubicBezTo>
                    <a:pt x="3039" y="13894"/>
                    <a:pt x="2913" y="14021"/>
                    <a:pt x="2812" y="14122"/>
                  </a:cubicBezTo>
                  <a:cubicBezTo>
                    <a:pt x="2763" y="14164"/>
                    <a:pt x="2721" y="14213"/>
                    <a:pt x="2682" y="14266"/>
                  </a:cubicBezTo>
                  <a:cubicBezTo>
                    <a:pt x="2745" y="14259"/>
                    <a:pt x="2920" y="14192"/>
                    <a:pt x="3074" y="14091"/>
                  </a:cubicBezTo>
                  <a:cubicBezTo>
                    <a:pt x="3186" y="14017"/>
                    <a:pt x="3218" y="13968"/>
                    <a:pt x="3221" y="13957"/>
                  </a:cubicBezTo>
                  <a:cubicBezTo>
                    <a:pt x="3225" y="13922"/>
                    <a:pt x="3242" y="13828"/>
                    <a:pt x="3319" y="13803"/>
                  </a:cubicBezTo>
                  <a:cubicBezTo>
                    <a:pt x="3330" y="13801"/>
                    <a:pt x="3340" y="13800"/>
                    <a:pt x="3350" y="13800"/>
                  </a:cubicBezTo>
                  <a:cubicBezTo>
                    <a:pt x="3418" y="13800"/>
                    <a:pt x="3480" y="13857"/>
                    <a:pt x="3526" y="13912"/>
                  </a:cubicBezTo>
                  <a:cubicBezTo>
                    <a:pt x="3536" y="13922"/>
                    <a:pt x="3552" y="13926"/>
                    <a:pt x="3569" y="13926"/>
                  </a:cubicBezTo>
                  <a:cubicBezTo>
                    <a:pt x="3605" y="13926"/>
                    <a:pt x="3649" y="13910"/>
                    <a:pt x="3673" y="13898"/>
                  </a:cubicBezTo>
                  <a:cubicBezTo>
                    <a:pt x="3750" y="13863"/>
                    <a:pt x="3820" y="13817"/>
                    <a:pt x="3883" y="13761"/>
                  </a:cubicBezTo>
                  <a:cubicBezTo>
                    <a:pt x="3955" y="13696"/>
                    <a:pt x="4049" y="13679"/>
                    <a:pt x="4138" y="13679"/>
                  </a:cubicBezTo>
                  <a:cubicBezTo>
                    <a:pt x="4195" y="13679"/>
                    <a:pt x="4251" y="13686"/>
                    <a:pt x="4296" y="13691"/>
                  </a:cubicBezTo>
                  <a:lnTo>
                    <a:pt x="4335" y="13695"/>
                  </a:lnTo>
                  <a:cubicBezTo>
                    <a:pt x="4337" y="13695"/>
                    <a:pt x="4339" y="13695"/>
                    <a:pt x="4341" y="13695"/>
                  </a:cubicBezTo>
                  <a:cubicBezTo>
                    <a:pt x="4361" y="13695"/>
                    <a:pt x="4384" y="13682"/>
                    <a:pt x="4422" y="13656"/>
                  </a:cubicBezTo>
                  <a:cubicBezTo>
                    <a:pt x="4534" y="13576"/>
                    <a:pt x="4664" y="13523"/>
                    <a:pt x="4800" y="13502"/>
                  </a:cubicBezTo>
                  <a:cubicBezTo>
                    <a:pt x="5007" y="13464"/>
                    <a:pt x="5017" y="13425"/>
                    <a:pt x="5042" y="13334"/>
                  </a:cubicBezTo>
                  <a:cubicBezTo>
                    <a:pt x="5049" y="13292"/>
                    <a:pt x="5063" y="13254"/>
                    <a:pt x="5080" y="13215"/>
                  </a:cubicBezTo>
                  <a:cubicBezTo>
                    <a:pt x="5168" y="13009"/>
                    <a:pt x="5994" y="12638"/>
                    <a:pt x="6120" y="12606"/>
                  </a:cubicBezTo>
                  <a:cubicBezTo>
                    <a:pt x="6148" y="12599"/>
                    <a:pt x="6159" y="12578"/>
                    <a:pt x="6176" y="12508"/>
                  </a:cubicBezTo>
                  <a:cubicBezTo>
                    <a:pt x="6190" y="12438"/>
                    <a:pt x="6218" y="12326"/>
                    <a:pt x="6351" y="12316"/>
                  </a:cubicBezTo>
                  <a:cubicBezTo>
                    <a:pt x="6495" y="12305"/>
                    <a:pt x="6761" y="12085"/>
                    <a:pt x="6918" y="11955"/>
                  </a:cubicBezTo>
                  <a:cubicBezTo>
                    <a:pt x="7069" y="11829"/>
                    <a:pt x="7149" y="11822"/>
                    <a:pt x="7226" y="11811"/>
                  </a:cubicBezTo>
                  <a:cubicBezTo>
                    <a:pt x="7268" y="11808"/>
                    <a:pt x="7310" y="11801"/>
                    <a:pt x="7349" y="11783"/>
                  </a:cubicBezTo>
                  <a:cubicBezTo>
                    <a:pt x="7387" y="11769"/>
                    <a:pt x="7394" y="11713"/>
                    <a:pt x="7405" y="11626"/>
                  </a:cubicBezTo>
                  <a:cubicBezTo>
                    <a:pt x="7412" y="11531"/>
                    <a:pt x="7426" y="11402"/>
                    <a:pt x="7555" y="11381"/>
                  </a:cubicBezTo>
                  <a:cubicBezTo>
                    <a:pt x="7685" y="11360"/>
                    <a:pt x="7779" y="11269"/>
                    <a:pt x="7779" y="11167"/>
                  </a:cubicBezTo>
                  <a:cubicBezTo>
                    <a:pt x="7765" y="11139"/>
                    <a:pt x="7639" y="11108"/>
                    <a:pt x="7580" y="11094"/>
                  </a:cubicBezTo>
                  <a:cubicBezTo>
                    <a:pt x="7464" y="11062"/>
                    <a:pt x="7377" y="11041"/>
                    <a:pt x="7349" y="10975"/>
                  </a:cubicBezTo>
                  <a:cubicBezTo>
                    <a:pt x="7328" y="10933"/>
                    <a:pt x="7342" y="10877"/>
                    <a:pt x="7391" y="10814"/>
                  </a:cubicBezTo>
                  <a:cubicBezTo>
                    <a:pt x="7476" y="10698"/>
                    <a:pt x="7712" y="10495"/>
                    <a:pt x="7853" y="10495"/>
                  </a:cubicBezTo>
                  <a:cubicBezTo>
                    <a:pt x="7857" y="10495"/>
                    <a:pt x="7860" y="10495"/>
                    <a:pt x="7863" y="10495"/>
                  </a:cubicBezTo>
                  <a:cubicBezTo>
                    <a:pt x="8010" y="10485"/>
                    <a:pt x="8133" y="10376"/>
                    <a:pt x="8154" y="10229"/>
                  </a:cubicBezTo>
                  <a:cubicBezTo>
                    <a:pt x="8165" y="10075"/>
                    <a:pt x="8273" y="9998"/>
                    <a:pt x="8375" y="9925"/>
                  </a:cubicBezTo>
                  <a:cubicBezTo>
                    <a:pt x="8434" y="9883"/>
                    <a:pt x="8487" y="9837"/>
                    <a:pt x="8536" y="9788"/>
                  </a:cubicBezTo>
                  <a:cubicBezTo>
                    <a:pt x="8585" y="9735"/>
                    <a:pt x="8623" y="9676"/>
                    <a:pt x="8651" y="9613"/>
                  </a:cubicBezTo>
                  <a:cubicBezTo>
                    <a:pt x="8690" y="9532"/>
                    <a:pt x="8728" y="9448"/>
                    <a:pt x="8858" y="9438"/>
                  </a:cubicBezTo>
                  <a:cubicBezTo>
                    <a:pt x="8931" y="9431"/>
                    <a:pt x="9015" y="9357"/>
                    <a:pt x="9099" y="9280"/>
                  </a:cubicBezTo>
                  <a:cubicBezTo>
                    <a:pt x="9162" y="9217"/>
                    <a:pt x="9232" y="9165"/>
                    <a:pt x="9306" y="9119"/>
                  </a:cubicBezTo>
                  <a:cubicBezTo>
                    <a:pt x="9332" y="9098"/>
                    <a:pt x="9364" y="9087"/>
                    <a:pt x="9397" y="9087"/>
                  </a:cubicBezTo>
                  <a:cubicBezTo>
                    <a:pt x="9409" y="9087"/>
                    <a:pt x="9420" y="9089"/>
                    <a:pt x="9432" y="9091"/>
                  </a:cubicBezTo>
                  <a:cubicBezTo>
                    <a:pt x="9463" y="9102"/>
                    <a:pt x="9488" y="9130"/>
                    <a:pt x="9498" y="9161"/>
                  </a:cubicBezTo>
                  <a:cubicBezTo>
                    <a:pt x="9512" y="9196"/>
                    <a:pt x="9530" y="9238"/>
                    <a:pt x="9666" y="9245"/>
                  </a:cubicBezTo>
                  <a:cubicBezTo>
                    <a:pt x="9806" y="9249"/>
                    <a:pt x="9908" y="9305"/>
                    <a:pt x="9939" y="9392"/>
                  </a:cubicBezTo>
                  <a:cubicBezTo>
                    <a:pt x="9964" y="9448"/>
                    <a:pt x="9950" y="9515"/>
                    <a:pt x="9904" y="9557"/>
                  </a:cubicBezTo>
                  <a:cubicBezTo>
                    <a:pt x="9871" y="9588"/>
                    <a:pt x="9827" y="9604"/>
                    <a:pt x="9776" y="9604"/>
                  </a:cubicBezTo>
                  <a:cubicBezTo>
                    <a:pt x="9737" y="9604"/>
                    <a:pt x="9694" y="9594"/>
                    <a:pt x="9649" y="9574"/>
                  </a:cubicBezTo>
                  <a:cubicBezTo>
                    <a:pt x="9561" y="9535"/>
                    <a:pt x="9495" y="9513"/>
                    <a:pt x="9435" y="9513"/>
                  </a:cubicBezTo>
                  <a:cubicBezTo>
                    <a:pt x="9348" y="9513"/>
                    <a:pt x="9271" y="9559"/>
                    <a:pt x="9152" y="9672"/>
                  </a:cubicBezTo>
                  <a:cubicBezTo>
                    <a:pt x="9054" y="9767"/>
                    <a:pt x="9050" y="9816"/>
                    <a:pt x="9043" y="9886"/>
                  </a:cubicBezTo>
                  <a:cubicBezTo>
                    <a:pt x="9040" y="9984"/>
                    <a:pt x="9005" y="10082"/>
                    <a:pt x="8942" y="10163"/>
                  </a:cubicBezTo>
                  <a:cubicBezTo>
                    <a:pt x="8812" y="10338"/>
                    <a:pt x="8823" y="10401"/>
                    <a:pt x="8830" y="10415"/>
                  </a:cubicBezTo>
                  <a:cubicBezTo>
                    <a:pt x="8844" y="10443"/>
                    <a:pt x="8900" y="10453"/>
                    <a:pt x="8931" y="10457"/>
                  </a:cubicBezTo>
                  <a:cubicBezTo>
                    <a:pt x="9050" y="10471"/>
                    <a:pt x="9082" y="10523"/>
                    <a:pt x="9085" y="10565"/>
                  </a:cubicBezTo>
                  <a:cubicBezTo>
                    <a:pt x="9096" y="10698"/>
                    <a:pt x="8847" y="10800"/>
                    <a:pt x="8749" y="10828"/>
                  </a:cubicBezTo>
                  <a:cubicBezTo>
                    <a:pt x="8739" y="10831"/>
                    <a:pt x="8728" y="10835"/>
                    <a:pt x="8718" y="10842"/>
                  </a:cubicBezTo>
                  <a:cubicBezTo>
                    <a:pt x="8784" y="10870"/>
                    <a:pt x="8856" y="10884"/>
                    <a:pt x="8925" y="10884"/>
                  </a:cubicBezTo>
                  <a:cubicBezTo>
                    <a:pt x="8933" y="10884"/>
                    <a:pt x="8941" y="10884"/>
                    <a:pt x="8949" y="10884"/>
                  </a:cubicBezTo>
                  <a:cubicBezTo>
                    <a:pt x="9103" y="10884"/>
                    <a:pt x="9320" y="10737"/>
                    <a:pt x="9547" y="10579"/>
                  </a:cubicBezTo>
                  <a:cubicBezTo>
                    <a:pt x="9691" y="10474"/>
                    <a:pt x="9845" y="10380"/>
                    <a:pt x="9999" y="10296"/>
                  </a:cubicBezTo>
                  <a:cubicBezTo>
                    <a:pt x="10144" y="10223"/>
                    <a:pt x="10275" y="10201"/>
                    <a:pt x="10390" y="10201"/>
                  </a:cubicBezTo>
                  <a:cubicBezTo>
                    <a:pt x="10502" y="10201"/>
                    <a:pt x="10598" y="10222"/>
                    <a:pt x="10675" y="10240"/>
                  </a:cubicBezTo>
                  <a:cubicBezTo>
                    <a:pt x="10710" y="10247"/>
                    <a:pt x="10741" y="10254"/>
                    <a:pt x="10776" y="10257"/>
                  </a:cubicBezTo>
                  <a:cubicBezTo>
                    <a:pt x="10769" y="10247"/>
                    <a:pt x="10766" y="10236"/>
                    <a:pt x="10762" y="10226"/>
                  </a:cubicBezTo>
                  <a:cubicBezTo>
                    <a:pt x="10738" y="10177"/>
                    <a:pt x="10706" y="10114"/>
                    <a:pt x="10731" y="10054"/>
                  </a:cubicBezTo>
                  <a:cubicBezTo>
                    <a:pt x="10738" y="10033"/>
                    <a:pt x="10748" y="10016"/>
                    <a:pt x="10766" y="10002"/>
                  </a:cubicBezTo>
                  <a:lnTo>
                    <a:pt x="10759" y="9998"/>
                  </a:lnTo>
                  <a:cubicBezTo>
                    <a:pt x="10685" y="9949"/>
                    <a:pt x="10577" y="9872"/>
                    <a:pt x="10524" y="9735"/>
                  </a:cubicBezTo>
                  <a:cubicBezTo>
                    <a:pt x="10500" y="9658"/>
                    <a:pt x="10496" y="9609"/>
                    <a:pt x="10517" y="9567"/>
                  </a:cubicBezTo>
                  <a:cubicBezTo>
                    <a:pt x="10542" y="9525"/>
                    <a:pt x="10580" y="9501"/>
                    <a:pt x="10626" y="9494"/>
                  </a:cubicBezTo>
                  <a:cubicBezTo>
                    <a:pt x="10675" y="9480"/>
                    <a:pt x="10696" y="9473"/>
                    <a:pt x="10706" y="9427"/>
                  </a:cubicBezTo>
                  <a:cubicBezTo>
                    <a:pt x="10717" y="9361"/>
                    <a:pt x="10762" y="9305"/>
                    <a:pt x="10825" y="9277"/>
                  </a:cubicBezTo>
                  <a:cubicBezTo>
                    <a:pt x="10843" y="9270"/>
                    <a:pt x="10862" y="9267"/>
                    <a:pt x="10880" y="9267"/>
                  </a:cubicBezTo>
                  <a:cubicBezTo>
                    <a:pt x="10954" y="9267"/>
                    <a:pt x="11034" y="9315"/>
                    <a:pt x="11109" y="9368"/>
                  </a:cubicBezTo>
                  <a:cubicBezTo>
                    <a:pt x="11125" y="9378"/>
                    <a:pt x="11143" y="9381"/>
                    <a:pt x="11166" y="9381"/>
                  </a:cubicBezTo>
                  <a:cubicBezTo>
                    <a:pt x="11183" y="9381"/>
                    <a:pt x="11201" y="9380"/>
                    <a:pt x="11224" y="9378"/>
                  </a:cubicBezTo>
                  <a:cubicBezTo>
                    <a:pt x="11245" y="9376"/>
                    <a:pt x="11268" y="9373"/>
                    <a:pt x="11292" y="9373"/>
                  </a:cubicBezTo>
                  <a:cubicBezTo>
                    <a:pt x="11371" y="9373"/>
                    <a:pt x="11465" y="9400"/>
                    <a:pt x="11532" y="9539"/>
                  </a:cubicBezTo>
                  <a:cubicBezTo>
                    <a:pt x="11551" y="9579"/>
                    <a:pt x="11561" y="9594"/>
                    <a:pt x="11582" y="9594"/>
                  </a:cubicBezTo>
                  <a:cubicBezTo>
                    <a:pt x="11595" y="9594"/>
                    <a:pt x="11613" y="9588"/>
                    <a:pt x="11641" y="9578"/>
                  </a:cubicBezTo>
                  <a:cubicBezTo>
                    <a:pt x="11675" y="9566"/>
                    <a:pt x="11719" y="9549"/>
                    <a:pt x="11771" y="9549"/>
                  </a:cubicBezTo>
                  <a:cubicBezTo>
                    <a:pt x="11821" y="9549"/>
                    <a:pt x="11878" y="9565"/>
                    <a:pt x="11938" y="9613"/>
                  </a:cubicBezTo>
                  <a:cubicBezTo>
                    <a:pt x="11994" y="9658"/>
                    <a:pt x="12050" y="9714"/>
                    <a:pt x="12033" y="9781"/>
                  </a:cubicBezTo>
                  <a:cubicBezTo>
                    <a:pt x="12029" y="9798"/>
                    <a:pt x="12022" y="9812"/>
                    <a:pt x="12008" y="9823"/>
                  </a:cubicBezTo>
                  <a:cubicBezTo>
                    <a:pt x="12078" y="9827"/>
                    <a:pt x="12145" y="9858"/>
                    <a:pt x="12197" y="9907"/>
                  </a:cubicBezTo>
                  <a:cubicBezTo>
                    <a:pt x="12240" y="9946"/>
                    <a:pt x="12266" y="9966"/>
                    <a:pt x="12293" y="9966"/>
                  </a:cubicBezTo>
                  <a:cubicBezTo>
                    <a:pt x="12328" y="9966"/>
                    <a:pt x="12362" y="9931"/>
                    <a:pt x="12432" y="9862"/>
                  </a:cubicBezTo>
                  <a:cubicBezTo>
                    <a:pt x="12452" y="9841"/>
                    <a:pt x="12499" y="9795"/>
                    <a:pt x="12555" y="9795"/>
                  </a:cubicBezTo>
                  <a:cubicBezTo>
                    <a:pt x="12568" y="9795"/>
                    <a:pt x="12580" y="9797"/>
                    <a:pt x="12593" y="9802"/>
                  </a:cubicBezTo>
                  <a:cubicBezTo>
                    <a:pt x="12663" y="9830"/>
                    <a:pt x="12667" y="9928"/>
                    <a:pt x="12667" y="10012"/>
                  </a:cubicBezTo>
                  <a:cubicBezTo>
                    <a:pt x="12702" y="10058"/>
                    <a:pt x="12961" y="10100"/>
                    <a:pt x="13167" y="10135"/>
                  </a:cubicBezTo>
                  <a:lnTo>
                    <a:pt x="13230" y="10145"/>
                  </a:lnTo>
                  <a:cubicBezTo>
                    <a:pt x="13320" y="10160"/>
                    <a:pt x="13429" y="10166"/>
                    <a:pt x="13544" y="10166"/>
                  </a:cubicBezTo>
                  <a:cubicBezTo>
                    <a:pt x="13801" y="10166"/>
                    <a:pt x="14088" y="10137"/>
                    <a:pt x="14266" y="10121"/>
                  </a:cubicBezTo>
                  <a:cubicBezTo>
                    <a:pt x="14326" y="10117"/>
                    <a:pt x="14372" y="10114"/>
                    <a:pt x="14403" y="10110"/>
                  </a:cubicBezTo>
                  <a:cubicBezTo>
                    <a:pt x="14408" y="10110"/>
                    <a:pt x="14413" y="10110"/>
                    <a:pt x="14418" y="10110"/>
                  </a:cubicBezTo>
                  <a:cubicBezTo>
                    <a:pt x="14516" y="10110"/>
                    <a:pt x="14563" y="10176"/>
                    <a:pt x="14606" y="10236"/>
                  </a:cubicBezTo>
                  <a:cubicBezTo>
                    <a:pt x="14669" y="10348"/>
                    <a:pt x="14778" y="10422"/>
                    <a:pt x="14904" y="10439"/>
                  </a:cubicBezTo>
                  <a:cubicBezTo>
                    <a:pt x="14928" y="10444"/>
                    <a:pt x="14950" y="10446"/>
                    <a:pt x="14972" y="10446"/>
                  </a:cubicBezTo>
                  <a:cubicBezTo>
                    <a:pt x="15100" y="10446"/>
                    <a:pt x="15183" y="10371"/>
                    <a:pt x="15264" y="10299"/>
                  </a:cubicBezTo>
                  <a:cubicBezTo>
                    <a:pt x="15330" y="10243"/>
                    <a:pt x="15399" y="10183"/>
                    <a:pt x="15478" y="10183"/>
                  </a:cubicBezTo>
                  <a:cubicBezTo>
                    <a:pt x="15516" y="10183"/>
                    <a:pt x="15557" y="10197"/>
                    <a:pt x="15600" y="10233"/>
                  </a:cubicBezTo>
                  <a:cubicBezTo>
                    <a:pt x="15646" y="10271"/>
                    <a:pt x="15709" y="10331"/>
                    <a:pt x="15709" y="10408"/>
                  </a:cubicBezTo>
                  <a:cubicBezTo>
                    <a:pt x="15709" y="10485"/>
                    <a:pt x="15642" y="10544"/>
                    <a:pt x="15576" y="10597"/>
                  </a:cubicBezTo>
                  <a:cubicBezTo>
                    <a:pt x="15548" y="10618"/>
                    <a:pt x="15523" y="10642"/>
                    <a:pt x="15499" y="10667"/>
                  </a:cubicBezTo>
                  <a:lnTo>
                    <a:pt x="15492" y="10674"/>
                  </a:lnTo>
                  <a:cubicBezTo>
                    <a:pt x="15530" y="10691"/>
                    <a:pt x="15569" y="10705"/>
                    <a:pt x="15611" y="10716"/>
                  </a:cubicBezTo>
                  <a:cubicBezTo>
                    <a:pt x="15653" y="10726"/>
                    <a:pt x="15698" y="10740"/>
                    <a:pt x="15740" y="10758"/>
                  </a:cubicBezTo>
                  <a:cubicBezTo>
                    <a:pt x="15772" y="10772"/>
                    <a:pt x="15810" y="10786"/>
                    <a:pt x="15856" y="10803"/>
                  </a:cubicBezTo>
                  <a:cubicBezTo>
                    <a:pt x="16031" y="10866"/>
                    <a:pt x="16269" y="10954"/>
                    <a:pt x="16405" y="11087"/>
                  </a:cubicBezTo>
                  <a:cubicBezTo>
                    <a:pt x="16441" y="11122"/>
                    <a:pt x="16472" y="11157"/>
                    <a:pt x="16500" y="11192"/>
                  </a:cubicBezTo>
                  <a:cubicBezTo>
                    <a:pt x="16647" y="11363"/>
                    <a:pt x="16826" y="11503"/>
                    <a:pt x="17032" y="11598"/>
                  </a:cubicBezTo>
                  <a:cubicBezTo>
                    <a:pt x="17080" y="11623"/>
                    <a:pt x="17104" y="11627"/>
                    <a:pt x="17114" y="11627"/>
                  </a:cubicBezTo>
                  <a:cubicBezTo>
                    <a:pt x="17118" y="11627"/>
                    <a:pt x="17120" y="11626"/>
                    <a:pt x="17120" y="11626"/>
                  </a:cubicBezTo>
                  <a:cubicBezTo>
                    <a:pt x="17130" y="11584"/>
                    <a:pt x="17130" y="11538"/>
                    <a:pt x="17123" y="11493"/>
                  </a:cubicBezTo>
                  <a:cubicBezTo>
                    <a:pt x="17116" y="11405"/>
                    <a:pt x="17113" y="11328"/>
                    <a:pt x="17176" y="11290"/>
                  </a:cubicBezTo>
                  <a:cubicBezTo>
                    <a:pt x="17193" y="11281"/>
                    <a:pt x="17210" y="11277"/>
                    <a:pt x="17227" y="11277"/>
                  </a:cubicBezTo>
                  <a:cubicBezTo>
                    <a:pt x="17273" y="11277"/>
                    <a:pt x="17316" y="11307"/>
                    <a:pt x="17354" y="11335"/>
                  </a:cubicBezTo>
                  <a:cubicBezTo>
                    <a:pt x="17491" y="11433"/>
                    <a:pt x="17529" y="11437"/>
                    <a:pt x="17561" y="11437"/>
                  </a:cubicBezTo>
                  <a:cubicBezTo>
                    <a:pt x="17624" y="11444"/>
                    <a:pt x="17669" y="11454"/>
                    <a:pt x="17799" y="11570"/>
                  </a:cubicBezTo>
                  <a:cubicBezTo>
                    <a:pt x="17813" y="11584"/>
                    <a:pt x="17827" y="11594"/>
                    <a:pt x="17844" y="11608"/>
                  </a:cubicBezTo>
                  <a:cubicBezTo>
                    <a:pt x="17841" y="11510"/>
                    <a:pt x="17771" y="11283"/>
                    <a:pt x="17739" y="11178"/>
                  </a:cubicBezTo>
                  <a:cubicBezTo>
                    <a:pt x="17708" y="11069"/>
                    <a:pt x="17680" y="10947"/>
                    <a:pt x="17760" y="10912"/>
                  </a:cubicBezTo>
                  <a:cubicBezTo>
                    <a:pt x="17771" y="10906"/>
                    <a:pt x="17783" y="10904"/>
                    <a:pt x="17795" y="10904"/>
                  </a:cubicBezTo>
                  <a:cubicBezTo>
                    <a:pt x="17885" y="10904"/>
                    <a:pt x="17995" y="11044"/>
                    <a:pt x="18075" y="11171"/>
                  </a:cubicBezTo>
                  <a:cubicBezTo>
                    <a:pt x="18198" y="11363"/>
                    <a:pt x="18194" y="11713"/>
                    <a:pt x="18121" y="11941"/>
                  </a:cubicBezTo>
                  <a:cubicBezTo>
                    <a:pt x="18086" y="12037"/>
                    <a:pt x="18006" y="12089"/>
                    <a:pt x="17905" y="12089"/>
                  </a:cubicBezTo>
                  <a:cubicBezTo>
                    <a:pt x="17874" y="12089"/>
                    <a:pt x="17840" y="12084"/>
                    <a:pt x="17806" y="12074"/>
                  </a:cubicBezTo>
                  <a:cubicBezTo>
                    <a:pt x="17683" y="12036"/>
                    <a:pt x="17575" y="11941"/>
                    <a:pt x="17589" y="11839"/>
                  </a:cubicBezTo>
                  <a:cubicBezTo>
                    <a:pt x="17577" y="11838"/>
                    <a:pt x="17565" y="11837"/>
                    <a:pt x="17553" y="11837"/>
                  </a:cubicBezTo>
                  <a:cubicBezTo>
                    <a:pt x="17506" y="11837"/>
                    <a:pt x="17459" y="11849"/>
                    <a:pt x="17414" y="11871"/>
                  </a:cubicBezTo>
                  <a:cubicBezTo>
                    <a:pt x="17396" y="11881"/>
                    <a:pt x="17351" y="11906"/>
                    <a:pt x="17347" y="11941"/>
                  </a:cubicBezTo>
                  <a:cubicBezTo>
                    <a:pt x="17340" y="12071"/>
                    <a:pt x="17578" y="12375"/>
                    <a:pt x="17743" y="12403"/>
                  </a:cubicBezTo>
                  <a:cubicBezTo>
                    <a:pt x="17907" y="12435"/>
                    <a:pt x="17907" y="12592"/>
                    <a:pt x="17907" y="12687"/>
                  </a:cubicBezTo>
                  <a:cubicBezTo>
                    <a:pt x="17907" y="12718"/>
                    <a:pt x="17911" y="12753"/>
                    <a:pt x="17918" y="12785"/>
                  </a:cubicBezTo>
                  <a:cubicBezTo>
                    <a:pt x="18037" y="12820"/>
                    <a:pt x="18086" y="12942"/>
                    <a:pt x="18117" y="13030"/>
                  </a:cubicBezTo>
                  <a:cubicBezTo>
                    <a:pt x="18124" y="13044"/>
                    <a:pt x="18131" y="13061"/>
                    <a:pt x="18138" y="13075"/>
                  </a:cubicBezTo>
                  <a:cubicBezTo>
                    <a:pt x="18159" y="12988"/>
                    <a:pt x="18138" y="12739"/>
                    <a:pt x="18051" y="12603"/>
                  </a:cubicBezTo>
                  <a:cubicBezTo>
                    <a:pt x="17963" y="12463"/>
                    <a:pt x="17956" y="12288"/>
                    <a:pt x="18030" y="12190"/>
                  </a:cubicBezTo>
                  <a:cubicBezTo>
                    <a:pt x="18060" y="12152"/>
                    <a:pt x="18106" y="12129"/>
                    <a:pt x="18154" y="12129"/>
                  </a:cubicBezTo>
                  <a:cubicBezTo>
                    <a:pt x="18173" y="12129"/>
                    <a:pt x="18193" y="12133"/>
                    <a:pt x="18212" y="12141"/>
                  </a:cubicBezTo>
                  <a:cubicBezTo>
                    <a:pt x="18345" y="12183"/>
                    <a:pt x="18327" y="12330"/>
                    <a:pt x="18313" y="12424"/>
                  </a:cubicBezTo>
                  <a:cubicBezTo>
                    <a:pt x="18306" y="12463"/>
                    <a:pt x="18306" y="12505"/>
                    <a:pt x="18310" y="12543"/>
                  </a:cubicBezTo>
                  <a:cubicBezTo>
                    <a:pt x="18338" y="12526"/>
                    <a:pt x="18362" y="12505"/>
                    <a:pt x="18383" y="12484"/>
                  </a:cubicBezTo>
                  <a:cubicBezTo>
                    <a:pt x="18436" y="12431"/>
                    <a:pt x="18495" y="12389"/>
                    <a:pt x="18559" y="12351"/>
                  </a:cubicBezTo>
                  <a:cubicBezTo>
                    <a:pt x="18601" y="12326"/>
                    <a:pt x="18594" y="12274"/>
                    <a:pt x="18548" y="12141"/>
                  </a:cubicBezTo>
                  <a:cubicBezTo>
                    <a:pt x="18517" y="12046"/>
                    <a:pt x="18481" y="11945"/>
                    <a:pt x="18517" y="11860"/>
                  </a:cubicBezTo>
                  <a:cubicBezTo>
                    <a:pt x="18533" y="11814"/>
                    <a:pt x="18575" y="11780"/>
                    <a:pt x="18625" y="11780"/>
                  </a:cubicBezTo>
                  <a:cubicBezTo>
                    <a:pt x="18627" y="11780"/>
                    <a:pt x="18630" y="11780"/>
                    <a:pt x="18632" y="11780"/>
                  </a:cubicBezTo>
                  <a:cubicBezTo>
                    <a:pt x="18772" y="11787"/>
                    <a:pt x="18916" y="12060"/>
                    <a:pt x="18968" y="12246"/>
                  </a:cubicBezTo>
                  <a:cubicBezTo>
                    <a:pt x="19024" y="12442"/>
                    <a:pt x="18916" y="12522"/>
                    <a:pt x="18846" y="12575"/>
                  </a:cubicBezTo>
                  <a:cubicBezTo>
                    <a:pt x="18807" y="12606"/>
                    <a:pt x="18790" y="12620"/>
                    <a:pt x="18790" y="12638"/>
                  </a:cubicBezTo>
                  <a:cubicBezTo>
                    <a:pt x="18790" y="12774"/>
                    <a:pt x="18653" y="12795"/>
                    <a:pt x="18569" y="12806"/>
                  </a:cubicBezTo>
                  <a:cubicBezTo>
                    <a:pt x="18534" y="12806"/>
                    <a:pt x="18499" y="12816"/>
                    <a:pt x="18467" y="12830"/>
                  </a:cubicBezTo>
                  <a:cubicBezTo>
                    <a:pt x="18429" y="12883"/>
                    <a:pt x="18450" y="13177"/>
                    <a:pt x="18488" y="13268"/>
                  </a:cubicBezTo>
                  <a:cubicBezTo>
                    <a:pt x="18506" y="13240"/>
                    <a:pt x="18520" y="13212"/>
                    <a:pt x="18534" y="13180"/>
                  </a:cubicBezTo>
                  <a:cubicBezTo>
                    <a:pt x="18568" y="13102"/>
                    <a:pt x="18596" y="13037"/>
                    <a:pt x="18662" y="13037"/>
                  </a:cubicBezTo>
                  <a:cubicBezTo>
                    <a:pt x="18664" y="13037"/>
                    <a:pt x="18665" y="13037"/>
                    <a:pt x="18667" y="13037"/>
                  </a:cubicBezTo>
                  <a:cubicBezTo>
                    <a:pt x="18737" y="13040"/>
                    <a:pt x="18751" y="13110"/>
                    <a:pt x="18762" y="13138"/>
                  </a:cubicBezTo>
                  <a:cubicBezTo>
                    <a:pt x="18786" y="13121"/>
                    <a:pt x="18811" y="13100"/>
                    <a:pt x="18832" y="13079"/>
                  </a:cubicBezTo>
                  <a:cubicBezTo>
                    <a:pt x="18890" y="13024"/>
                    <a:pt x="18945" y="12974"/>
                    <a:pt x="19005" y="12974"/>
                  </a:cubicBezTo>
                  <a:cubicBezTo>
                    <a:pt x="19014" y="12974"/>
                    <a:pt x="19022" y="12975"/>
                    <a:pt x="19031" y="12977"/>
                  </a:cubicBezTo>
                  <a:cubicBezTo>
                    <a:pt x="19070" y="12988"/>
                    <a:pt x="19101" y="13019"/>
                    <a:pt x="19112" y="13061"/>
                  </a:cubicBezTo>
                  <a:lnTo>
                    <a:pt x="19112" y="13047"/>
                  </a:lnTo>
                  <a:cubicBezTo>
                    <a:pt x="19112" y="12942"/>
                    <a:pt x="19178" y="12827"/>
                    <a:pt x="19301" y="12816"/>
                  </a:cubicBezTo>
                  <a:cubicBezTo>
                    <a:pt x="19306" y="12816"/>
                    <a:pt x="19311" y="12815"/>
                    <a:pt x="19316" y="12815"/>
                  </a:cubicBezTo>
                  <a:cubicBezTo>
                    <a:pt x="19382" y="12815"/>
                    <a:pt x="19454" y="12857"/>
                    <a:pt x="19535" y="12939"/>
                  </a:cubicBezTo>
                  <a:cubicBezTo>
                    <a:pt x="19665" y="13072"/>
                    <a:pt x="19805" y="13306"/>
                    <a:pt x="19798" y="13432"/>
                  </a:cubicBezTo>
                  <a:cubicBezTo>
                    <a:pt x="19787" y="13558"/>
                    <a:pt x="19714" y="13597"/>
                    <a:pt x="19640" y="13642"/>
                  </a:cubicBezTo>
                  <a:cubicBezTo>
                    <a:pt x="19591" y="13670"/>
                    <a:pt x="19542" y="13709"/>
                    <a:pt x="19500" y="13751"/>
                  </a:cubicBezTo>
                  <a:cubicBezTo>
                    <a:pt x="19472" y="13782"/>
                    <a:pt x="19434" y="13803"/>
                    <a:pt x="19392" y="13807"/>
                  </a:cubicBezTo>
                  <a:lnTo>
                    <a:pt x="19385" y="13807"/>
                  </a:lnTo>
                  <a:cubicBezTo>
                    <a:pt x="19297" y="13807"/>
                    <a:pt x="19227" y="13733"/>
                    <a:pt x="19150" y="13660"/>
                  </a:cubicBezTo>
                  <a:cubicBezTo>
                    <a:pt x="19099" y="13609"/>
                    <a:pt x="19028" y="13541"/>
                    <a:pt x="18988" y="13541"/>
                  </a:cubicBezTo>
                  <a:cubicBezTo>
                    <a:pt x="18987" y="13541"/>
                    <a:pt x="18987" y="13541"/>
                    <a:pt x="18986" y="13541"/>
                  </a:cubicBezTo>
                  <a:lnTo>
                    <a:pt x="18979" y="13541"/>
                  </a:lnTo>
                  <a:cubicBezTo>
                    <a:pt x="18972" y="13579"/>
                    <a:pt x="19031" y="13702"/>
                    <a:pt x="19063" y="13765"/>
                  </a:cubicBezTo>
                  <a:cubicBezTo>
                    <a:pt x="19080" y="13803"/>
                    <a:pt x="19098" y="13838"/>
                    <a:pt x="19112" y="13873"/>
                  </a:cubicBezTo>
                  <a:cubicBezTo>
                    <a:pt x="19154" y="13968"/>
                    <a:pt x="19119" y="14070"/>
                    <a:pt x="19087" y="14157"/>
                  </a:cubicBezTo>
                  <a:cubicBezTo>
                    <a:pt x="19042" y="14283"/>
                    <a:pt x="19031" y="14332"/>
                    <a:pt x="19101" y="14378"/>
                  </a:cubicBezTo>
                  <a:cubicBezTo>
                    <a:pt x="19119" y="14392"/>
                    <a:pt x="19136" y="14402"/>
                    <a:pt x="19157" y="14409"/>
                  </a:cubicBezTo>
                  <a:cubicBezTo>
                    <a:pt x="19161" y="14385"/>
                    <a:pt x="19164" y="14364"/>
                    <a:pt x="19168" y="14339"/>
                  </a:cubicBezTo>
                  <a:cubicBezTo>
                    <a:pt x="19168" y="14301"/>
                    <a:pt x="19175" y="14266"/>
                    <a:pt x="19185" y="14227"/>
                  </a:cubicBezTo>
                  <a:cubicBezTo>
                    <a:pt x="19199" y="14192"/>
                    <a:pt x="19227" y="14164"/>
                    <a:pt x="19262" y="14154"/>
                  </a:cubicBezTo>
                  <a:cubicBezTo>
                    <a:pt x="19273" y="14151"/>
                    <a:pt x="19284" y="14150"/>
                    <a:pt x="19296" y="14150"/>
                  </a:cubicBezTo>
                  <a:cubicBezTo>
                    <a:pt x="19375" y="14150"/>
                    <a:pt x="19467" y="14211"/>
                    <a:pt x="19574" y="14297"/>
                  </a:cubicBezTo>
                  <a:cubicBezTo>
                    <a:pt x="19598" y="14220"/>
                    <a:pt x="19609" y="14140"/>
                    <a:pt x="19605" y="14059"/>
                  </a:cubicBezTo>
                  <a:cubicBezTo>
                    <a:pt x="19602" y="14003"/>
                    <a:pt x="19637" y="13957"/>
                    <a:pt x="19686" y="13943"/>
                  </a:cubicBezTo>
                  <a:cubicBezTo>
                    <a:pt x="19698" y="13939"/>
                    <a:pt x="19712" y="13938"/>
                    <a:pt x="19726" y="13938"/>
                  </a:cubicBezTo>
                  <a:cubicBezTo>
                    <a:pt x="19812" y="13938"/>
                    <a:pt x="19925" y="14006"/>
                    <a:pt x="19997" y="14108"/>
                  </a:cubicBezTo>
                  <a:lnTo>
                    <a:pt x="20008" y="14094"/>
                  </a:lnTo>
                  <a:cubicBezTo>
                    <a:pt x="20040" y="14040"/>
                    <a:pt x="20091" y="13955"/>
                    <a:pt x="20184" y="13955"/>
                  </a:cubicBezTo>
                  <a:cubicBezTo>
                    <a:pt x="20194" y="13955"/>
                    <a:pt x="20204" y="13956"/>
                    <a:pt x="20214" y="13957"/>
                  </a:cubicBezTo>
                  <a:cubicBezTo>
                    <a:pt x="20291" y="13968"/>
                    <a:pt x="20344" y="14031"/>
                    <a:pt x="20347" y="14108"/>
                  </a:cubicBezTo>
                  <a:cubicBezTo>
                    <a:pt x="20351" y="14168"/>
                    <a:pt x="20344" y="14231"/>
                    <a:pt x="20330" y="14294"/>
                  </a:cubicBezTo>
                  <a:cubicBezTo>
                    <a:pt x="20326" y="14322"/>
                    <a:pt x="20323" y="14350"/>
                    <a:pt x="20319" y="14374"/>
                  </a:cubicBezTo>
                  <a:lnTo>
                    <a:pt x="20351" y="14364"/>
                  </a:lnTo>
                  <a:cubicBezTo>
                    <a:pt x="20387" y="14348"/>
                    <a:pt x="20424" y="14332"/>
                    <a:pt x="20459" y="14332"/>
                  </a:cubicBezTo>
                  <a:cubicBezTo>
                    <a:pt x="20479" y="14332"/>
                    <a:pt x="20498" y="14337"/>
                    <a:pt x="20515" y="14350"/>
                  </a:cubicBezTo>
                  <a:cubicBezTo>
                    <a:pt x="20526" y="14360"/>
                    <a:pt x="20533" y="14371"/>
                    <a:pt x="20540" y="14385"/>
                  </a:cubicBezTo>
                  <a:lnTo>
                    <a:pt x="20603" y="14339"/>
                  </a:lnTo>
                  <a:lnTo>
                    <a:pt x="20621" y="14329"/>
                  </a:lnTo>
                  <a:lnTo>
                    <a:pt x="20677" y="14290"/>
                  </a:lnTo>
                  <a:lnTo>
                    <a:pt x="20694" y="14276"/>
                  </a:lnTo>
                  <a:lnTo>
                    <a:pt x="20743" y="14241"/>
                  </a:lnTo>
                  <a:lnTo>
                    <a:pt x="20761" y="14231"/>
                  </a:lnTo>
                  <a:lnTo>
                    <a:pt x="20817" y="14192"/>
                  </a:lnTo>
                  <a:cubicBezTo>
                    <a:pt x="20848" y="14171"/>
                    <a:pt x="20869" y="14147"/>
                    <a:pt x="20869" y="14136"/>
                  </a:cubicBezTo>
                  <a:cubicBezTo>
                    <a:pt x="20873" y="14112"/>
                    <a:pt x="20827" y="14066"/>
                    <a:pt x="20792" y="14028"/>
                  </a:cubicBezTo>
                  <a:lnTo>
                    <a:pt x="20782" y="14014"/>
                  </a:lnTo>
                  <a:cubicBezTo>
                    <a:pt x="20750" y="13982"/>
                    <a:pt x="20726" y="13950"/>
                    <a:pt x="20701" y="13915"/>
                  </a:cubicBezTo>
                  <a:cubicBezTo>
                    <a:pt x="20663" y="13859"/>
                    <a:pt x="20656" y="13786"/>
                    <a:pt x="20680" y="13723"/>
                  </a:cubicBezTo>
                  <a:cubicBezTo>
                    <a:pt x="20726" y="13604"/>
                    <a:pt x="20761" y="13516"/>
                    <a:pt x="20557" y="13394"/>
                  </a:cubicBezTo>
                  <a:cubicBezTo>
                    <a:pt x="20540" y="13380"/>
                    <a:pt x="20522" y="13369"/>
                    <a:pt x="20498" y="13359"/>
                  </a:cubicBezTo>
                  <a:cubicBezTo>
                    <a:pt x="20403" y="13310"/>
                    <a:pt x="20302" y="13264"/>
                    <a:pt x="20200" y="13226"/>
                  </a:cubicBezTo>
                  <a:cubicBezTo>
                    <a:pt x="19703" y="13030"/>
                    <a:pt x="19626" y="12876"/>
                    <a:pt x="19423" y="12473"/>
                  </a:cubicBezTo>
                  <a:cubicBezTo>
                    <a:pt x="19364" y="12358"/>
                    <a:pt x="19290" y="12218"/>
                    <a:pt x="19196" y="12046"/>
                  </a:cubicBezTo>
                  <a:cubicBezTo>
                    <a:pt x="18975" y="11654"/>
                    <a:pt x="18657" y="11384"/>
                    <a:pt x="18404" y="11167"/>
                  </a:cubicBezTo>
                  <a:cubicBezTo>
                    <a:pt x="18173" y="10971"/>
                    <a:pt x="18009" y="10828"/>
                    <a:pt x="18009" y="10674"/>
                  </a:cubicBezTo>
                  <a:cubicBezTo>
                    <a:pt x="18009" y="10653"/>
                    <a:pt x="17998" y="10632"/>
                    <a:pt x="17984" y="10618"/>
                  </a:cubicBezTo>
                  <a:lnTo>
                    <a:pt x="17981" y="10614"/>
                  </a:lnTo>
                  <a:lnTo>
                    <a:pt x="17974" y="10607"/>
                  </a:lnTo>
                  <a:cubicBezTo>
                    <a:pt x="17967" y="10604"/>
                    <a:pt x="17963" y="10600"/>
                    <a:pt x="17960" y="10597"/>
                  </a:cubicBezTo>
                  <a:cubicBezTo>
                    <a:pt x="17949" y="10593"/>
                    <a:pt x="17942" y="10586"/>
                    <a:pt x="17932" y="10583"/>
                  </a:cubicBezTo>
                  <a:cubicBezTo>
                    <a:pt x="17918" y="10576"/>
                    <a:pt x="17904" y="10572"/>
                    <a:pt x="17890" y="10565"/>
                  </a:cubicBezTo>
                  <a:lnTo>
                    <a:pt x="17886" y="10565"/>
                  </a:lnTo>
                  <a:cubicBezTo>
                    <a:pt x="17869" y="10562"/>
                    <a:pt x="17855" y="10558"/>
                    <a:pt x="17837" y="10555"/>
                  </a:cubicBezTo>
                  <a:lnTo>
                    <a:pt x="17827" y="10555"/>
                  </a:lnTo>
                  <a:cubicBezTo>
                    <a:pt x="17809" y="10551"/>
                    <a:pt x="17795" y="10551"/>
                    <a:pt x="17778" y="10548"/>
                  </a:cubicBezTo>
                  <a:lnTo>
                    <a:pt x="17708" y="10548"/>
                  </a:lnTo>
                  <a:cubicBezTo>
                    <a:pt x="17522" y="10548"/>
                    <a:pt x="17400" y="10607"/>
                    <a:pt x="17400" y="10646"/>
                  </a:cubicBezTo>
                  <a:cubicBezTo>
                    <a:pt x="17400" y="10838"/>
                    <a:pt x="17207" y="10929"/>
                    <a:pt x="17036" y="11006"/>
                  </a:cubicBezTo>
                  <a:cubicBezTo>
                    <a:pt x="16976" y="11031"/>
                    <a:pt x="16924" y="11059"/>
                    <a:pt x="16868" y="11090"/>
                  </a:cubicBezTo>
                  <a:cubicBezTo>
                    <a:pt x="16818" y="11123"/>
                    <a:pt x="16773" y="11136"/>
                    <a:pt x="16731" y="11136"/>
                  </a:cubicBezTo>
                  <a:cubicBezTo>
                    <a:pt x="16607" y="11136"/>
                    <a:pt x="16517" y="11012"/>
                    <a:pt x="16430" y="10894"/>
                  </a:cubicBezTo>
                  <a:cubicBezTo>
                    <a:pt x="16409" y="10863"/>
                    <a:pt x="16388" y="10831"/>
                    <a:pt x="16360" y="10800"/>
                  </a:cubicBezTo>
                  <a:cubicBezTo>
                    <a:pt x="16342" y="10775"/>
                    <a:pt x="16325" y="10754"/>
                    <a:pt x="16304" y="10733"/>
                  </a:cubicBezTo>
                  <a:cubicBezTo>
                    <a:pt x="16234" y="10667"/>
                    <a:pt x="16160" y="10600"/>
                    <a:pt x="16080" y="10541"/>
                  </a:cubicBezTo>
                  <a:cubicBezTo>
                    <a:pt x="15996" y="10478"/>
                    <a:pt x="15915" y="10404"/>
                    <a:pt x="15845" y="10327"/>
                  </a:cubicBezTo>
                  <a:cubicBezTo>
                    <a:pt x="15828" y="10303"/>
                    <a:pt x="15810" y="10278"/>
                    <a:pt x="15803" y="10247"/>
                  </a:cubicBezTo>
                  <a:cubicBezTo>
                    <a:pt x="15800" y="10236"/>
                    <a:pt x="15796" y="10222"/>
                    <a:pt x="15796" y="10208"/>
                  </a:cubicBezTo>
                  <a:cubicBezTo>
                    <a:pt x="15796" y="10145"/>
                    <a:pt x="15765" y="10030"/>
                    <a:pt x="15695" y="9988"/>
                  </a:cubicBezTo>
                  <a:cubicBezTo>
                    <a:pt x="15674" y="9973"/>
                    <a:pt x="15650" y="9966"/>
                    <a:pt x="15623" y="9966"/>
                  </a:cubicBezTo>
                  <a:cubicBezTo>
                    <a:pt x="15592" y="9966"/>
                    <a:pt x="15558" y="9976"/>
                    <a:pt x="15520" y="9995"/>
                  </a:cubicBezTo>
                  <a:cubicBezTo>
                    <a:pt x="15420" y="10041"/>
                    <a:pt x="15314" y="10064"/>
                    <a:pt x="15206" y="10064"/>
                  </a:cubicBezTo>
                  <a:cubicBezTo>
                    <a:pt x="15184" y="10064"/>
                    <a:pt x="15163" y="10063"/>
                    <a:pt x="15142" y="10061"/>
                  </a:cubicBezTo>
                  <a:cubicBezTo>
                    <a:pt x="15120" y="10059"/>
                    <a:pt x="15103" y="10058"/>
                    <a:pt x="15089" y="10058"/>
                  </a:cubicBezTo>
                  <a:cubicBezTo>
                    <a:pt x="15061" y="10058"/>
                    <a:pt x="15050" y="10063"/>
                    <a:pt x="15040" y="10075"/>
                  </a:cubicBezTo>
                  <a:cubicBezTo>
                    <a:pt x="15006" y="10115"/>
                    <a:pt x="14963" y="10130"/>
                    <a:pt x="14917" y="10130"/>
                  </a:cubicBezTo>
                  <a:cubicBezTo>
                    <a:pt x="14804" y="10130"/>
                    <a:pt x="14679" y="10039"/>
                    <a:pt x="14659" y="10026"/>
                  </a:cubicBezTo>
                  <a:lnTo>
                    <a:pt x="14634" y="10005"/>
                  </a:lnTo>
                  <a:lnTo>
                    <a:pt x="14634" y="1645"/>
                  </a:lnTo>
                  <a:cubicBezTo>
                    <a:pt x="14561" y="1638"/>
                    <a:pt x="14494" y="1621"/>
                    <a:pt x="14424" y="1600"/>
                  </a:cubicBezTo>
                  <a:cubicBezTo>
                    <a:pt x="14361" y="1565"/>
                    <a:pt x="14298" y="1540"/>
                    <a:pt x="14231" y="1512"/>
                  </a:cubicBezTo>
                  <a:cubicBezTo>
                    <a:pt x="13951" y="1401"/>
                    <a:pt x="13614" y="1266"/>
                    <a:pt x="13392" y="1266"/>
                  </a:cubicBezTo>
                  <a:cubicBezTo>
                    <a:pt x="13361" y="1266"/>
                    <a:pt x="13333" y="1268"/>
                    <a:pt x="13307" y="1274"/>
                  </a:cubicBezTo>
                  <a:cubicBezTo>
                    <a:pt x="13162" y="1306"/>
                    <a:pt x="12843" y="1360"/>
                    <a:pt x="12576" y="1360"/>
                  </a:cubicBezTo>
                  <a:cubicBezTo>
                    <a:pt x="12437" y="1360"/>
                    <a:pt x="12312" y="1345"/>
                    <a:pt x="12232" y="1305"/>
                  </a:cubicBezTo>
                  <a:cubicBezTo>
                    <a:pt x="12109" y="1245"/>
                    <a:pt x="11923" y="1172"/>
                    <a:pt x="11652" y="1172"/>
                  </a:cubicBezTo>
                  <a:cubicBezTo>
                    <a:pt x="11578" y="1172"/>
                    <a:pt x="11497" y="1177"/>
                    <a:pt x="11410" y="1190"/>
                  </a:cubicBezTo>
                  <a:cubicBezTo>
                    <a:pt x="11367" y="1196"/>
                    <a:pt x="11326" y="1199"/>
                    <a:pt x="11287" y="1199"/>
                  </a:cubicBezTo>
                  <a:cubicBezTo>
                    <a:pt x="11085" y="1199"/>
                    <a:pt x="10917" y="1124"/>
                    <a:pt x="10727" y="1036"/>
                  </a:cubicBezTo>
                  <a:cubicBezTo>
                    <a:pt x="10563" y="959"/>
                    <a:pt x="10395" y="896"/>
                    <a:pt x="10220" y="850"/>
                  </a:cubicBezTo>
                  <a:cubicBezTo>
                    <a:pt x="10089" y="819"/>
                    <a:pt x="9945" y="807"/>
                    <a:pt x="9800" y="807"/>
                  </a:cubicBezTo>
                  <a:cubicBezTo>
                    <a:pt x="9391" y="807"/>
                    <a:pt x="8978" y="904"/>
                    <a:pt x="8865" y="945"/>
                  </a:cubicBezTo>
                  <a:cubicBezTo>
                    <a:pt x="8838" y="954"/>
                    <a:pt x="8814" y="957"/>
                    <a:pt x="8793" y="957"/>
                  </a:cubicBezTo>
                  <a:cubicBezTo>
                    <a:pt x="8711" y="957"/>
                    <a:pt x="8667" y="902"/>
                    <a:pt x="8634" y="861"/>
                  </a:cubicBezTo>
                  <a:cubicBezTo>
                    <a:pt x="8600" y="818"/>
                    <a:pt x="8580" y="789"/>
                    <a:pt x="8524" y="789"/>
                  </a:cubicBezTo>
                  <a:cubicBezTo>
                    <a:pt x="8516" y="789"/>
                    <a:pt x="8507" y="789"/>
                    <a:pt x="8497" y="791"/>
                  </a:cubicBezTo>
                  <a:cubicBezTo>
                    <a:pt x="8479" y="793"/>
                    <a:pt x="8460" y="794"/>
                    <a:pt x="8443" y="794"/>
                  </a:cubicBezTo>
                  <a:cubicBezTo>
                    <a:pt x="8403" y="794"/>
                    <a:pt x="8366" y="787"/>
                    <a:pt x="8340" y="763"/>
                  </a:cubicBezTo>
                  <a:cubicBezTo>
                    <a:pt x="8308" y="728"/>
                    <a:pt x="8294" y="682"/>
                    <a:pt x="8305" y="640"/>
                  </a:cubicBezTo>
                  <a:cubicBezTo>
                    <a:pt x="8308" y="584"/>
                    <a:pt x="8294" y="528"/>
                    <a:pt x="8266" y="483"/>
                  </a:cubicBezTo>
                  <a:cubicBezTo>
                    <a:pt x="8238" y="443"/>
                    <a:pt x="8163" y="430"/>
                    <a:pt x="8068" y="430"/>
                  </a:cubicBezTo>
                  <a:cubicBezTo>
                    <a:pt x="7911" y="430"/>
                    <a:pt x="7701" y="468"/>
                    <a:pt x="7576" y="490"/>
                  </a:cubicBezTo>
                  <a:cubicBezTo>
                    <a:pt x="7499" y="507"/>
                    <a:pt x="7429" y="518"/>
                    <a:pt x="7380" y="525"/>
                  </a:cubicBezTo>
                  <a:cubicBezTo>
                    <a:pt x="7362" y="527"/>
                    <a:pt x="7344" y="527"/>
                    <a:pt x="7328" y="527"/>
                  </a:cubicBezTo>
                  <a:cubicBezTo>
                    <a:pt x="7214" y="527"/>
                    <a:pt x="7147" y="488"/>
                    <a:pt x="7111" y="451"/>
                  </a:cubicBezTo>
                  <a:cubicBezTo>
                    <a:pt x="7058" y="395"/>
                    <a:pt x="7034" y="318"/>
                    <a:pt x="7041" y="241"/>
                  </a:cubicBezTo>
                  <a:lnTo>
                    <a:pt x="7041" y="241"/>
                  </a:lnTo>
                  <a:cubicBezTo>
                    <a:pt x="6974" y="252"/>
                    <a:pt x="6918" y="290"/>
                    <a:pt x="6883" y="346"/>
                  </a:cubicBezTo>
                  <a:cubicBezTo>
                    <a:pt x="6827" y="437"/>
                    <a:pt x="6729" y="497"/>
                    <a:pt x="6621" y="507"/>
                  </a:cubicBezTo>
                  <a:cubicBezTo>
                    <a:pt x="6602" y="511"/>
                    <a:pt x="6583" y="512"/>
                    <a:pt x="6565" y="512"/>
                  </a:cubicBezTo>
                  <a:cubicBezTo>
                    <a:pt x="6488" y="512"/>
                    <a:pt x="6414" y="484"/>
                    <a:pt x="6355" y="434"/>
                  </a:cubicBezTo>
                  <a:cubicBezTo>
                    <a:pt x="6327" y="409"/>
                    <a:pt x="6313" y="371"/>
                    <a:pt x="6320" y="336"/>
                  </a:cubicBezTo>
                  <a:cubicBezTo>
                    <a:pt x="6327" y="269"/>
                    <a:pt x="6390" y="238"/>
                    <a:pt x="6460" y="203"/>
                  </a:cubicBezTo>
                  <a:cubicBezTo>
                    <a:pt x="6495" y="189"/>
                    <a:pt x="6526" y="164"/>
                    <a:pt x="6554" y="140"/>
                  </a:cubicBezTo>
                  <a:cubicBezTo>
                    <a:pt x="6526" y="98"/>
                    <a:pt x="6316" y="42"/>
                    <a:pt x="6250" y="24"/>
                  </a:cubicBezTo>
                  <a:cubicBezTo>
                    <a:pt x="6215" y="17"/>
                    <a:pt x="6187" y="7"/>
                    <a:pt x="6166" y="3"/>
                  </a:cubicBezTo>
                  <a:cubicBezTo>
                    <a:pt x="6159" y="1"/>
                    <a:pt x="6153" y="0"/>
                    <a:pt x="614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42" name="Google Shape;5856;p79">
              <a:extLst>
                <a:ext uri="{A1037643-88CB-42C8-9A02-CE1DD9C67CD4}">
                  <a16:creationId xmlns:a16="http://schemas.microsoft.com/office/drawing/2010/main" id="{2679DE14-80FB-4B83-B2E2-3B6078625D77}"/>
                </a:ext>
              </a:extLst>
            </p:cNvPr>
            <p:cNvSpPr/>
            <p:nvPr/>
          </p:nvSpPr>
          <p:spPr>
            <a:xfrm rot="0">
              <a:off x="815819" y="1587293"/>
              <a:ext cx="9518" cy="3435"/>
            </a:xfrm>
            <a:custGeom>
              <a:avLst/>
              <a:gdLst/>
              <a:ahLst/>
              <a:cxnLst/>
              <a:rect b="b" l="0" r="r" t="0"/>
              <a:pathLst>
                <a:path h="253" w="701">
                  <a:moveTo>
                    <a:pt x="589" y="1"/>
                  </a:moveTo>
                  <a:cubicBezTo>
                    <a:pt x="400" y="1"/>
                    <a:pt x="95" y="162"/>
                    <a:pt x="0" y="253"/>
                  </a:cubicBezTo>
                  <a:cubicBezTo>
                    <a:pt x="49" y="242"/>
                    <a:pt x="95" y="225"/>
                    <a:pt x="133" y="193"/>
                  </a:cubicBezTo>
                  <a:cubicBezTo>
                    <a:pt x="210" y="141"/>
                    <a:pt x="302" y="109"/>
                    <a:pt x="393" y="106"/>
                  </a:cubicBezTo>
                  <a:cubicBezTo>
                    <a:pt x="501" y="106"/>
                    <a:pt x="603" y="78"/>
                    <a:pt x="701" y="32"/>
                  </a:cubicBezTo>
                  <a:cubicBezTo>
                    <a:pt x="687" y="25"/>
                    <a:pt x="676" y="18"/>
                    <a:pt x="662" y="15"/>
                  </a:cubicBezTo>
                  <a:lnTo>
                    <a:pt x="662" y="11"/>
                  </a:lnTo>
                  <a:cubicBezTo>
                    <a:pt x="638" y="4"/>
                    <a:pt x="613" y="1"/>
                    <a:pt x="58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43" name="Google Shape;5857;p79">
              <a:extLst>
                <a:ext uri="{61BDC59E-8482-4D89-B6EF-6AB2ED6F9ABB}">
                  <a16:creationId xmlns:a16="http://schemas.microsoft.com/office/drawing/2010/main" id="{CBF2AF04-4C1D-4D12-9C63-4212F7520A6A}"/>
                </a:ext>
              </a:extLst>
            </p:cNvPr>
            <p:cNvSpPr/>
            <p:nvPr/>
          </p:nvSpPr>
          <p:spPr>
            <a:xfrm rot="0">
              <a:off x="1116791" y="1641060"/>
              <a:ext cx="428518" cy="210818"/>
            </a:xfrm>
            <a:custGeom>
              <a:avLst/>
              <a:gdLst/>
              <a:ahLst/>
              <a:cxnLst/>
              <a:rect b="b" l="0" r="r" t="0"/>
              <a:pathLst>
                <a:path h="15527" w="31561">
                  <a:moveTo>
                    <a:pt x="16248" y="0"/>
                  </a:moveTo>
                  <a:cubicBezTo>
                    <a:pt x="16227" y="11"/>
                    <a:pt x="16196" y="105"/>
                    <a:pt x="16192" y="207"/>
                  </a:cubicBezTo>
                  <a:lnTo>
                    <a:pt x="16192" y="273"/>
                  </a:lnTo>
                  <a:lnTo>
                    <a:pt x="16129" y="273"/>
                  </a:lnTo>
                  <a:lnTo>
                    <a:pt x="1191" y="354"/>
                  </a:lnTo>
                  <a:cubicBezTo>
                    <a:pt x="1286" y="476"/>
                    <a:pt x="1272" y="588"/>
                    <a:pt x="1261" y="693"/>
                  </a:cubicBezTo>
                  <a:cubicBezTo>
                    <a:pt x="1251" y="767"/>
                    <a:pt x="1254" y="840"/>
                    <a:pt x="1268" y="914"/>
                  </a:cubicBezTo>
                  <a:cubicBezTo>
                    <a:pt x="1314" y="1089"/>
                    <a:pt x="1307" y="1334"/>
                    <a:pt x="1205" y="1463"/>
                  </a:cubicBezTo>
                  <a:cubicBezTo>
                    <a:pt x="1161" y="1525"/>
                    <a:pt x="1095" y="1554"/>
                    <a:pt x="1030" y="1554"/>
                  </a:cubicBezTo>
                  <a:cubicBezTo>
                    <a:pt x="940" y="1554"/>
                    <a:pt x="850" y="1499"/>
                    <a:pt x="820" y="1397"/>
                  </a:cubicBezTo>
                  <a:cubicBezTo>
                    <a:pt x="795" y="1299"/>
                    <a:pt x="841" y="1197"/>
                    <a:pt x="932" y="1152"/>
                  </a:cubicBezTo>
                  <a:cubicBezTo>
                    <a:pt x="971" y="1131"/>
                    <a:pt x="974" y="1071"/>
                    <a:pt x="964" y="1022"/>
                  </a:cubicBezTo>
                  <a:cubicBezTo>
                    <a:pt x="950" y="977"/>
                    <a:pt x="918" y="935"/>
                    <a:pt x="890" y="935"/>
                  </a:cubicBezTo>
                  <a:cubicBezTo>
                    <a:pt x="887" y="935"/>
                    <a:pt x="883" y="935"/>
                    <a:pt x="880" y="935"/>
                  </a:cubicBezTo>
                  <a:cubicBezTo>
                    <a:pt x="844" y="935"/>
                    <a:pt x="807" y="918"/>
                    <a:pt x="781" y="893"/>
                  </a:cubicBezTo>
                  <a:cubicBezTo>
                    <a:pt x="750" y="854"/>
                    <a:pt x="729" y="805"/>
                    <a:pt x="722" y="756"/>
                  </a:cubicBezTo>
                  <a:lnTo>
                    <a:pt x="718" y="756"/>
                  </a:lnTo>
                  <a:lnTo>
                    <a:pt x="683" y="763"/>
                  </a:lnTo>
                  <a:cubicBezTo>
                    <a:pt x="666" y="763"/>
                    <a:pt x="648" y="767"/>
                    <a:pt x="631" y="770"/>
                  </a:cubicBezTo>
                  <a:lnTo>
                    <a:pt x="592" y="774"/>
                  </a:lnTo>
                  <a:cubicBezTo>
                    <a:pt x="578" y="774"/>
                    <a:pt x="561" y="777"/>
                    <a:pt x="543" y="777"/>
                  </a:cubicBezTo>
                  <a:lnTo>
                    <a:pt x="424" y="777"/>
                  </a:lnTo>
                  <a:cubicBezTo>
                    <a:pt x="393" y="777"/>
                    <a:pt x="361" y="777"/>
                    <a:pt x="330" y="774"/>
                  </a:cubicBezTo>
                  <a:lnTo>
                    <a:pt x="302" y="774"/>
                  </a:lnTo>
                  <a:cubicBezTo>
                    <a:pt x="263" y="770"/>
                    <a:pt x="225" y="770"/>
                    <a:pt x="186" y="767"/>
                  </a:cubicBezTo>
                  <a:lnTo>
                    <a:pt x="176" y="767"/>
                  </a:lnTo>
                  <a:lnTo>
                    <a:pt x="60" y="753"/>
                  </a:lnTo>
                  <a:lnTo>
                    <a:pt x="29" y="749"/>
                  </a:lnTo>
                  <a:lnTo>
                    <a:pt x="1" y="746"/>
                  </a:lnTo>
                  <a:lnTo>
                    <a:pt x="1" y="746"/>
                  </a:lnTo>
                  <a:cubicBezTo>
                    <a:pt x="36" y="984"/>
                    <a:pt x="123" y="1208"/>
                    <a:pt x="263" y="1404"/>
                  </a:cubicBezTo>
                  <a:cubicBezTo>
                    <a:pt x="340" y="1502"/>
                    <a:pt x="386" y="1617"/>
                    <a:pt x="400" y="1740"/>
                  </a:cubicBezTo>
                  <a:cubicBezTo>
                    <a:pt x="414" y="1824"/>
                    <a:pt x="421" y="1859"/>
                    <a:pt x="484" y="1894"/>
                  </a:cubicBezTo>
                  <a:cubicBezTo>
                    <a:pt x="666" y="1992"/>
                    <a:pt x="659" y="2083"/>
                    <a:pt x="645" y="2122"/>
                  </a:cubicBezTo>
                  <a:cubicBezTo>
                    <a:pt x="633" y="2152"/>
                    <a:pt x="605" y="2203"/>
                    <a:pt x="501" y="2203"/>
                  </a:cubicBezTo>
                  <a:cubicBezTo>
                    <a:pt x="485" y="2203"/>
                    <a:pt x="466" y="2201"/>
                    <a:pt x="445" y="2199"/>
                  </a:cubicBezTo>
                  <a:lnTo>
                    <a:pt x="424" y="2199"/>
                  </a:lnTo>
                  <a:cubicBezTo>
                    <a:pt x="424" y="2230"/>
                    <a:pt x="424" y="2258"/>
                    <a:pt x="424" y="2290"/>
                  </a:cubicBezTo>
                  <a:cubicBezTo>
                    <a:pt x="435" y="2409"/>
                    <a:pt x="428" y="2528"/>
                    <a:pt x="410" y="2643"/>
                  </a:cubicBezTo>
                  <a:cubicBezTo>
                    <a:pt x="375" y="2846"/>
                    <a:pt x="365" y="3172"/>
                    <a:pt x="354" y="3462"/>
                  </a:cubicBezTo>
                  <a:cubicBezTo>
                    <a:pt x="347" y="3690"/>
                    <a:pt x="340" y="3886"/>
                    <a:pt x="323" y="3991"/>
                  </a:cubicBezTo>
                  <a:cubicBezTo>
                    <a:pt x="305" y="4082"/>
                    <a:pt x="274" y="4173"/>
                    <a:pt x="235" y="4257"/>
                  </a:cubicBezTo>
                  <a:cubicBezTo>
                    <a:pt x="162" y="4446"/>
                    <a:pt x="78" y="4656"/>
                    <a:pt x="169" y="4793"/>
                  </a:cubicBezTo>
                  <a:cubicBezTo>
                    <a:pt x="365" y="5101"/>
                    <a:pt x="438" y="5451"/>
                    <a:pt x="358" y="5731"/>
                  </a:cubicBezTo>
                  <a:cubicBezTo>
                    <a:pt x="277" y="6022"/>
                    <a:pt x="291" y="6186"/>
                    <a:pt x="414" y="6396"/>
                  </a:cubicBezTo>
                  <a:cubicBezTo>
                    <a:pt x="484" y="6522"/>
                    <a:pt x="494" y="6680"/>
                    <a:pt x="501" y="6823"/>
                  </a:cubicBezTo>
                  <a:cubicBezTo>
                    <a:pt x="505" y="6935"/>
                    <a:pt x="512" y="7061"/>
                    <a:pt x="557" y="7089"/>
                  </a:cubicBezTo>
                  <a:cubicBezTo>
                    <a:pt x="697" y="7170"/>
                    <a:pt x="837" y="7327"/>
                    <a:pt x="992" y="7583"/>
                  </a:cubicBezTo>
                  <a:cubicBezTo>
                    <a:pt x="1023" y="7639"/>
                    <a:pt x="1072" y="7684"/>
                    <a:pt x="1135" y="7705"/>
                  </a:cubicBezTo>
                  <a:cubicBezTo>
                    <a:pt x="1209" y="7737"/>
                    <a:pt x="1265" y="7772"/>
                    <a:pt x="1282" y="7915"/>
                  </a:cubicBezTo>
                  <a:lnTo>
                    <a:pt x="1282" y="7926"/>
                  </a:lnTo>
                  <a:cubicBezTo>
                    <a:pt x="1303" y="8129"/>
                    <a:pt x="1303" y="8133"/>
                    <a:pt x="1461" y="8199"/>
                  </a:cubicBezTo>
                  <a:cubicBezTo>
                    <a:pt x="1653" y="8283"/>
                    <a:pt x="1611" y="8476"/>
                    <a:pt x="1587" y="8588"/>
                  </a:cubicBezTo>
                  <a:cubicBezTo>
                    <a:pt x="1580" y="8619"/>
                    <a:pt x="1573" y="8651"/>
                    <a:pt x="1573" y="8686"/>
                  </a:cubicBezTo>
                  <a:cubicBezTo>
                    <a:pt x="1573" y="8773"/>
                    <a:pt x="1839" y="9004"/>
                    <a:pt x="2073" y="9214"/>
                  </a:cubicBezTo>
                  <a:lnTo>
                    <a:pt x="2119" y="9256"/>
                  </a:lnTo>
                  <a:cubicBezTo>
                    <a:pt x="2248" y="9358"/>
                    <a:pt x="2322" y="9519"/>
                    <a:pt x="2311" y="9683"/>
                  </a:cubicBezTo>
                  <a:cubicBezTo>
                    <a:pt x="2311" y="9704"/>
                    <a:pt x="2315" y="9725"/>
                    <a:pt x="2318" y="9746"/>
                  </a:cubicBezTo>
                  <a:cubicBezTo>
                    <a:pt x="2329" y="9750"/>
                    <a:pt x="2343" y="9750"/>
                    <a:pt x="2353" y="9750"/>
                  </a:cubicBezTo>
                  <a:cubicBezTo>
                    <a:pt x="2612" y="9750"/>
                    <a:pt x="2854" y="9904"/>
                    <a:pt x="3068" y="10040"/>
                  </a:cubicBezTo>
                  <a:cubicBezTo>
                    <a:pt x="3174" y="10108"/>
                    <a:pt x="3240" y="10119"/>
                    <a:pt x="3302" y="10119"/>
                  </a:cubicBezTo>
                  <a:cubicBezTo>
                    <a:pt x="3317" y="10119"/>
                    <a:pt x="3332" y="10118"/>
                    <a:pt x="3348" y="10118"/>
                  </a:cubicBezTo>
                  <a:cubicBezTo>
                    <a:pt x="3362" y="10117"/>
                    <a:pt x="3375" y="10116"/>
                    <a:pt x="3389" y="10116"/>
                  </a:cubicBezTo>
                  <a:cubicBezTo>
                    <a:pt x="3430" y="10116"/>
                    <a:pt x="3469" y="10120"/>
                    <a:pt x="3509" y="10128"/>
                  </a:cubicBezTo>
                  <a:cubicBezTo>
                    <a:pt x="3694" y="10170"/>
                    <a:pt x="4002" y="10531"/>
                    <a:pt x="4069" y="10783"/>
                  </a:cubicBezTo>
                  <a:cubicBezTo>
                    <a:pt x="4093" y="10881"/>
                    <a:pt x="4125" y="10979"/>
                    <a:pt x="4167" y="11073"/>
                  </a:cubicBezTo>
                  <a:lnTo>
                    <a:pt x="5403" y="10909"/>
                  </a:lnTo>
                  <a:lnTo>
                    <a:pt x="5424" y="10926"/>
                  </a:lnTo>
                  <a:cubicBezTo>
                    <a:pt x="5427" y="10926"/>
                    <a:pt x="5802" y="11189"/>
                    <a:pt x="6008" y="11238"/>
                  </a:cubicBezTo>
                  <a:cubicBezTo>
                    <a:pt x="6222" y="11287"/>
                    <a:pt x="7286" y="11682"/>
                    <a:pt x="7419" y="11728"/>
                  </a:cubicBezTo>
                  <a:lnTo>
                    <a:pt x="8928" y="11717"/>
                  </a:lnTo>
                  <a:lnTo>
                    <a:pt x="9110" y="11483"/>
                  </a:lnTo>
                  <a:lnTo>
                    <a:pt x="10024" y="11483"/>
                  </a:lnTo>
                  <a:lnTo>
                    <a:pt x="10045" y="11500"/>
                  </a:lnTo>
                  <a:cubicBezTo>
                    <a:pt x="10297" y="11749"/>
                    <a:pt x="10591" y="12018"/>
                    <a:pt x="10643" y="12043"/>
                  </a:cubicBezTo>
                  <a:cubicBezTo>
                    <a:pt x="10734" y="12074"/>
                    <a:pt x="11035" y="12341"/>
                    <a:pt x="11035" y="12533"/>
                  </a:cubicBezTo>
                  <a:cubicBezTo>
                    <a:pt x="11035" y="12670"/>
                    <a:pt x="11091" y="12775"/>
                    <a:pt x="11193" y="12824"/>
                  </a:cubicBezTo>
                  <a:cubicBezTo>
                    <a:pt x="11235" y="12845"/>
                    <a:pt x="11302" y="12883"/>
                    <a:pt x="11375" y="12929"/>
                  </a:cubicBezTo>
                  <a:cubicBezTo>
                    <a:pt x="11494" y="12995"/>
                    <a:pt x="11701" y="13118"/>
                    <a:pt x="11774" y="13139"/>
                  </a:cubicBezTo>
                  <a:cubicBezTo>
                    <a:pt x="11788" y="13118"/>
                    <a:pt x="11806" y="13076"/>
                    <a:pt x="11823" y="13044"/>
                  </a:cubicBezTo>
                  <a:cubicBezTo>
                    <a:pt x="11844" y="12999"/>
                    <a:pt x="11869" y="12957"/>
                    <a:pt x="11893" y="12908"/>
                  </a:cubicBezTo>
                  <a:cubicBezTo>
                    <a:pt x="11907" y="12883"/>
                    <a:pt x="11921" y="12862"/>
                    <a:pt x="11939" y="12838"/>
                  </a:cubicBezTo>
                  <a:cubicBezTo>
                    <a:pt x="12011" y="12728"/>
                    <a:pt x="12103" y="12635"/>
                    <a:pt x="12226" y="12635"/>
                  </a:cubicBezTo>
                  <a:cubicBezTo>
                    <a:pt x="12228" y="12635"/>
                    <a:pt x="12230" y="12635"/>
                    <a:pt x="12233" y="12635"/>
                  </a:cubicBezTo>
                  <a:cubicBezTo>
                    <a:pt x="12408" y="12645"/>
                    <a:pt x="12775" y="12740"/>
                    <a:pt x="13027" y="12929"/>
                  </a:cubicBezTo>
                  <a:cubicBezTo>
                    <a:pt x="13059" y="12953"/>
                    <a:pt x="13090" y="12981"/>
                    <a:pt x="13122" y="13009"/>
                  </a:cubicBezTo>
                  <a:cubicBezTo>
                    <a:pt x="13150" y="13037"/>
                    <a:pt x="13174" y="13069"/>
                    <a:pt x="13199" y="13100"/>
                  </a:cubicBezTo>
                  <a:cubicBezTo>
                    <a:pt x="13227" y="13142"/>
                    <a:pt x="13248" y="13191"/>
                    <a:pt x="13265" y="13240"/>
                  </a:cubicBezTo>
                  <a:cubicBezTo>
                    <a:pt x="13363" y="13587"/>
                    <a:pt x="13661" y="13870"/>
                    <a:pt x="13759" y="13944"/>
                  </a:cubicBezTo>
                  <a:cubicBezTo>
                    <a:pt x="13836" y="14003"/>
                    <a:pt x="13850" y="14105"/>
                    <a:pt x="13861" y="14206"/>
                  </a:cubicBezTo>
                  <a:cubicBezTo>
                    <a:pt x="13864" y="14266"/>
                    <a:pt x="13878" y="14326"/>
                    <a:pt x="13906" y="14378"/>
                  </a:cubicBezTo>
                  <a:cubicBezTo>
                    <a:pt x="13941" y="14438"/>
                    <a:pt x="13966" y="14508"/>
                    <a:pt x="13980" y="14578"/>
                  </a:cubicBezTo>
                  <a:cubicBezTo>
                    <a:pt x="13987" y="14616"/>
                    <a:pt x="13997" y="14651"/>
                    <a:pt x="14015" y="14686"/>
                  </a:cubicBezTo>
                  <a:cubicBezTo>
                    <a:pt x="14060" y="14690"/>
                    <a:pt x="14130" y="14721"/>
                    <a:pt x="14267" y="14784"/>
                  </a:cubicBezTo>
                  <a:cubicBezTo>
                    <a:pt x="14428" y="14860"/>
                    <a:pt x="14648" y="14959"/>
                    <a:pt x="14762" y="14959"/>
                  </a:cubicBezTo>
                  <a:cubicBezTo>
                    <a:pt x="14764" y="14959"/>
                    <a:pt x="14765" y="14959"/>
                    <a:pt x="14767" y="14959"/>
                  </a:cubicBezTo>
                  <a:lnTo>
                    <a:pt x="14813" y="14959"/>
                  </a:lnTo>
                  <a:lnTo>
                    <a:pt x="14830" y="14963"/>
                  </a:lnTo>
                  <a:lnTo>
                    <a:pt x="14848" y="14966"/>
                  </a:lnTo>
                  <a:lnTo>
                    <a:pt x="14869" y="14973"/>
                  </a:lnTo>
                  <a:lnTo>
                    <a:pt x="14897" y="14984"/>
                  </a:lnTo>
                  <a:lnTo>
                    <a:pt x="14921" y="14991"/>
                  </a:lnTo>
                  <a:lnTo>
                    <a:pt x="14928" y="14994"/>
                  </a:lnTo>
                  <a:cubicBezTo>
                    <a:pt x="14900" y="14896"/>
                    <a:pt x="14851" y="14805"/>
                    <a:pt x="14778" y="14732"/>
                  </a:cubicBezTo>
                  <a:cubicBezTo>
                    <a:pt x="14725" y="14662"/>
                    <a:pt x="14673" y="14595"/>
                    <a:pt x="14683" y="14518"/>
                  </a:cubicBezTo>
                  <a:cubicBezTo>
                    <a:pt x="14697" y="14452"/>
                    <a:pt x="14736" y="14396"/>
                    <a:pt x="14792" y="14361"/>
                  </a:cubicBezTo>
                  <a:cubicBezTo>
                    <a:pt x="14935" y="14252"/>
                    <a:pt x="14911" y="14171"/>
                    <a:pt x="14879" y="14073"/>
                  </a:cubicBezTo>
                  <a:cubicBezTo>
                    <a:pt x="14858" y="14007"/>
                    <a:pt x="14827" y="13905"/>
                    <a:pt x="14928" y="13839"/>
                  </a:cubicBezTo>
                  <a:cubicBezTo>
                    <a:pt x="14963" y="13811"/>
                    <a:pt x="15009" y="13790"/>
                    <a:pt x="15051" y="13762"/>
                  </a:cubicBezTo>
                  <a:cubicBezTo>
                    <a:pt x="15163" y="13702"/>
                    <a:pt x="15299" y="13625"/>
                    <a:pt x="15299" y="13552"/>
                  </a:cubicBezTo>
                  <a:cubicBezTo>
                    <a:pt x="15296" y="13499"/>
                    <a:pt x="15317" y="13443"/>
                    <a:pt x="15355" y="13405"/>
                  </a:cubicBezTo>
                  <a:cubicBezTo>
                    <a:pt x="15401" y="13366"/>
                    <a:pt x="15465" y="13353"/>
                    <a:pt x="15537" y="13353"/>
                  </a:cubicBezTo>
                  <a:cubicBezTo>
                    <a:pt x="15588" y="13353"/>
                    <a:pt x="15643" y="13359"/>
                    <a:pt x="15699" y="13366"/>
                  </a:cubicBezTo>
                  <a:cubicBezTo>
                    <a:pt x="15703" y="13367"/>
                    <a:pt x="15708" y="13367"/>
                    <a:pt x="15712" y="13367"/>
                  </a:cubicBezTo>
                  <a:cubicBezTo>
                    <a:pt x="15799" y="13367"/>
                    <a:pt x="15943" y="13279"/>
                    <a:pt x="16059" y="13156"/>
                  </a:cubicBezTo>
                  <a:cubicBezTo>
                    <a:pt x="16140" y="13069"/>
                    <a:pt x="16164" y="13009"/>
                    <a:pt x="16161" y="12995"/>
                  </a:cubicBezTo>
                  <a:cubicBezTo>
                    <a:pt x="16143" y="12936"/>
                    <a:pt x="16157" y="12873"/>
                    <a:pt x="16196" y="12827"/>
                  </a:cubicBezTo>
                  <a:cubicBezTo>
                    <a:pt x="16225" y="12797"/>
                    <a:pt x="16268" y="12785"/>
                    <a:pt x="16324" y="12785"/>
                  </a:cubicBezTo>
                  <a:cubicBezTo>
                    <a:pt x="16373" y="12785"/>
                    <a:pt x="16433" y="12795"/>
                    <a:pt x="16504" y="12810"/>
                  </a:cubicBezTo>
                  <a:cubicBezTo>
                    <a:pt x="16516" y="12812"/>
                    <a:pt x="16526" y="12813"/>
                    <a:pt x="16536" y="12813"/>
                  </a:cubicBezTo>
                  <a:cubicBezTo>
                    <a:pt x="16586" y="12813"/>
                    <a:pt x="16609" y="12782"/>
                    <a:pt x="16647" y="12712"/>
                  </a:cubicBezTo>
                  <a:cubicBezTo>
                    <a:pt x="16674" y="12661"/>
                    <a:pt x="16718" y="12584"/>
                    <a:pt x="16802" y="12584"/>
                  </a:cubicBezTo>
                  <a:cubicBezTo>
                    <a:pt x="16818" y="12584"/>
                    <a:pt x="16835" y="12587"/>
                    <a:pt x="16854" y="12593"/>
                  </a:cubicBezTo>
                  <a:cubicBezTo>
                    <a:pt x="16889" y="12607"/>
                    <a:pt x="16924" y="12621"/>
                    <a:pt x="16955" y="12631"/>
                  </a:cubicBezTo>
                  <a:cubicBezTo>
                    <a:pt x="16983" y="12645"/>
                    <a:pt x="17015" y="12656"/>
                    <a:pt x="17046" y="12666"/>
                  </a:cubicBezTo>
                  <a:cubicBezTo>
                    <a:pt x="17050" y="12610"/>
                    <a:pt x="17088" y="12565"/>
                    <a:pt x="17141" y="12551"/>
                  </a:cubicBezTo>
                  <a:cubicBezTo>
                    <a:pt x="17154" y="12547"/>
                    <a:pt x="17168" y="12545"/>
                    <a:pt x="17182" y="12545"/>
                  </a:cubicBezTo>
                  <a:cubicBezTo>
                    <a:pt x="17262" y="12545"/>
                    <a:pt x="17357" y="12603"/>
                    <a:pt x="17428" y="12701"/>
                  </a:cubicBezTo>
                  <a:cubicBezTo>
                    <a:pt x="17486" y="12765"/>
                    <a:pt x="17568" y="12800"/>
                    <a:pt x="17653" y="12800"/>
                  </a:cubicBezTo>
                  <a:cubicBezTo>
                    <a:pt x="17670" y="12800"/>
                    <a:pt x="17687" y="12799"/>
                    <a:pt x="17705" y="12796"/>
                  </a:cubicBezTo>
                  <a:cubicBezTo>
                    <a:pt x="17754" y="12782"/>
                    <a:pt x="17761" y="12754"/>
                    <a:pt x="17761" y="12743"/>
                  </a:cubicBezTo>
                  <a:cubicBezTo>
                    <a:pt x="17761" y="12687"/>
                    <a:pt x="17796" y="12642"/>
                    <a:pt x="17848" y="12621"/>
                  </a:cubicBezTo>
                  <a:cubicBezTo>
                    <a:pt x="17859" y="12618"/>
                    <a:pt x="17870" y="12616"/>
                    <a:pt x="17882" y="12616"/>
                  </a:cubicBezTo>
                  <a:cubicBezTo>
                    <a:pt x="17963" y="12616"/>
                    <a:pt x="18065" y="12693"/>
                    <a:pt x="18237" y="12880"/>
                  </a:cubicBezTo>
                  <a:cubicBezTo>
                    <a:pt x="18342" y="12988"/>
                    <a:pt x="18387" y="12988"/>
                    <a:pt x="18517" y="12988"/>
                  </a:cubicBezTo>
                  <a:cubicBezTo>
                    <a:pt x="18559" y="12988"/>
                    <a:pt x="18601" y="12988"/>
                    <a:pt x="18653" y="12992"/>
                  </a:cubicBezTo>
                  <a:cubicBezTo>
                    <a:pt x="18681" y="12993"/>
                    <a:pt x="18704" y="12994"/>
                    <a:pt x="18723" y="12994"/>
                  </a:cubicBezTo>
                  <a:cubicBezTo>
                    <a:pt x="18816" y="12994"/>
                    <a:pt x="18820" y="12973"/>
                    <a:pt x="18828" y="12866"/>
                  </a:cubicBezTo>
                  <a:lnTo>
                    <a:pt x="18828" y="12855"/>
                  </a:lnTo>
                  <a:cubicBezTo>
                    <a:pt x="18828" y="12820"/>
                    <a:pt x="18849" y="12785"/>
                    <a:pt x="18888" y="12771"/>
                  </a:cubicBezTo>
                  <a:cubicBezTo>
                    <a:pt x="18897" y="12768"/>
                    <a:pt x="18905" y="12767"/>
                    <a:pt x="18914" y="12767"/>
                  </a:cubicBezTo>
                  <a:cubicBezTo>
                    <a:pt x="18963" y="12767"/>
                    <a:pt x="19009" y="12817"/>
                    <a:pt x="19080" y="12897"/>
                  </a:cubicBezTo>
                  <a:cubicBezTo>
                    <a:pt x="19164" y="12992"/>
                    <a:pt x="19287" y="13125"/>
                    <a:pt x="19385" y="13135"/>
                  </a:cubicBezTo>
                  <a:lnTo>
                    <a:pt x="19399" y="13135"/>
                  </a:lnTo>
                  <a:cubicBezTo>
                    <a:pt x="19343" y="13076"/>
                    <a:pt x="19283" y="13020"/>
                    <a:pt x="19217" y="12974"/>
                  </a:cubicBezTo>
                  <a:cubicBezTo>
                    <a:pt x="19094" y="12876"/>
                    <a:pt x="19119" y="12789"/>
                    <a:pt x="19133" y="12740"/>
                  </a:cubicBezTo>
                  <a:cubicBezTo>
                    <a:pt x="19143" y="12701"/>
                    <a:pt x="19143" y="12694"/>
                    <a:pt x="19108" y="12670"/>
                  </a:cubicBezTo>
                  <a:cubicBezTo>
                    <a:pt x="19056" y="12638"/>
                    <a:pt x="19035" y="12575"/>
                    <a:pt x="19056" y="12519"/>
                  </a:cubicBezTo>
                  <a:cubicBezTo>
                    <a:pt x="19102" y="12390"/>
                    <a:pt x="19364" y="12308"/>
                    <a:pt x="19584" y="12308"/>
                  </a:cubicBezTo>
                  <a:cubicBezTo>
                    <a:pt x="19597" y="12308"/>
                    <a:pt x="19610" y="12308"/>
                    <a:pt x="19623" y="12309"/>
                  </a:cubicBezTo>
                  <a:cubicBezTo>
                    <a:pt x="19690" y="12313"/>
                    <a:pt x="19753" y="12320"/>
                    <a:pt x="19816" y="12330"/>
                  </a:cubicBezTo>
                  <a:cubicBezTo>
                    <a:pt x="19837" y="12333"/>
                    <a:pt x="19854" y="12335"/>
                    <a:pt x="19867" y="12335"/>
                  </a:cubicBezTo>
                  <a:cubicBezTo>
                    <a:pt x="19903" y="12335"/>
                    <a:pt x="19913" y="12319"/>
                    <a:pt x="19952" y="12257"/>
                  </a:cubicBezTo>
                  <a:cubicBezTo>
                    <a:pt x="20007" y="12173"/>
                    <a:pt x="20064" y="12154"/>
                    <a:pt x="20105" y="12154"/>
                  </a:cubicBezTo>
                  <a:cubicBezTo>
                    <a:pt x="20119" y="12154"/>
                    <a:pt x="20131" y="12156"/>
                    <a:pt x="20141" y="12158"/>
                  </a:cubicBezTo>
                  <a:cubicBezTo>
                    <a:pt x="20236" y="12186"/>
                    <a:pt x="20288" y="12309"/>
                    <a:pt x="20292" y="12421"/>
                  </a:cubicBezTo>
                  <a:cubicBezTo>
                    <a:pt x="20341" y="12421"/>
                    <a:pt x="20474" y="12386"/>
                    <a:pt x="20565" y="12362"/>
                  </a:cubicBezTo>
                  <a:cubicBezTo>
                    <a:pt x="20701" y="12327"/>
                    <a:pt x="20841" y="12285"/>
                    <a:pt x="20957" y="12285"/>
                  </a:cubicBezTo>
                  <a:cubicBezTo>
                    <a:pt x="21230" y="12285"/>
                    <a:pt x="21499" y="12516"/>
                    <a:pt x="21531" y="12705"/>
                  </a:cubicBezTo>
                  <a:cubicBezTo>
                    <a:pt x="21534" y="12743"/>
                    <a:pt x="21562" y="12778"/>
                    <a:pt x="21601" y="12792"/>
                  </a:cubicBezTo>
                  <a:cubicBezTo>
                    <a:pt x="21613" y="12797"/>
                    <a:pt x="21627" y="12800"/>
                    <a:pt x="21641" y="12800"/>
                  </a:cubicBezTo>
                  <a:cubicBezTo>
                    <a:pt x="21688" y="12800"/>
                    <a:pt x="21744" y="12774"/>
                    <a:pt x="21801" y="12726"/>
                  </a:cubicBezTo>
                  <a:lnTo>
                    <a:pt x="21860" y="12673"/>
                  </a:lnTo>
                  <a:cubicBezTo>
                    <a:pt x="21962" y="12582"/>
                    <a:pt x="22084" y="12474"/>
                    <a:pt x="22210" y="12474"/>
                  </a:cubicBezTo>
                  <a:cubicBezTo>
                    <a:pt x="22284" y="12474"/>
                    <a:pt x="22350" y="12505"/>
                    <a:pt x="22399" y="12561"/>
                  </a:cubicBezTo>
                  <a:cubicBezTo>
                    <a:pt x="22480" y="12642"/>
                    <a:pt x="22560" y="12736"/>
                    <a:pt x="22648" y="12838"/>
                  </a:cubicBezTo>
                  <a:cubicBezTo>
                    <a:pt x="22739" y="12946"/>
                    <a:pt x="22837" y="13058"/>
                    <a:pt x="22945" y="13167"/>
                  </a:cubicBezTo>
                  <a:cubicBezTo>
                    <a:pt x="23089" y="13310"/>
                    <a:pt x="23033" y="13482"/>
                    <a:pt x="22987" y="13604"/>
                  </a:cubicBezTo>
                  <a:cubicBezTo>
                    <a:pt x="22956" y="13695"/>
                    <a:pt x="22938" y="13755"/>
                    <a:pt x="22963" y="13793"/>
                  </a:cubicBezTo>
                  <a:cubicBezTo>
                    <a:pt x="23008" y="13863"/>
                    <a:pt x="23033" y="13944"/>
                    <a:pt x="23033" y="14028"/>
                  </a:cubicBezTo>
                  <a:cubicBezTo>
                    <a:pt x="23043" y="14140"/>
                    <a:pt x="23054" y="14234"/>
                    <a:pt x="23176" y="14322"/>
                  </a:cubicBezTo>
                  <a:cubicBezTo>
                    <a:pt x="23334" y="14431"/>
                    <a:pt x="23334" y="14602"/>
                    <a:pt x="23334" y="14725"/>
                  </a:cubicBezTo>
                  <a:cubicBezTo>
                    <a:pt x="23334" y="14851"/>
                    <a:pt x="23341" y="14875"/>
                    <a:pt x="23376" y="14882"/>
                  </a:cubicBezTo>
                  <a:cubicBezTo>
                    <a:pt x="23610" y="14942"/>
                    <a:pt x="23775" y="15281"/>
                    <a:pt x="23800" y="15407"/>
                  </a:cubicBezTo>
                  <a:cubicBezTo>
                    <a:pt x="23806" y="15444"/>
                    <a:pt x="23926" y="15527"/>
                    <a:pt x="24020" y="15527"/>
                  </a:cubicBezTo>
                  <a:cubicBezTo>
                    <a:pt x="24023" y="15527"/>
                    <a:pt x="24027" y="15527"/>
                    <a:pt x="24031" y="15526"/>
                  </a:cubicBezTo>
                  <a:cubicBezTo>
                    <a:pt x="24076" y="15526"/>
                    <a:pt x="24080" y="15509"/>
                    <a:pt x="24083" y="15484"/>
                  </a:cubicBezTo>
                  <a:cubicBezTo>
                    <a:pt x="24094" y="15369"/>
                    <a:pt x="24153" y="15246"/>
                    <a:pt x="24213" y="15131"/>
                  </a:cubicBezTo>
                  <a:cubicBezTo>
                    <a:pt x="24265" y="15026"/>
                    <a:pt x="24314" y="14924"/>
                    <a:pt x="24325" y="14840"/>
                  </a:cubicBezTo>
                  <a:cubicBezTo>
                    <a:pt x="24346" y="14669"/>
                    <a:pt x="24185" y="13993"/>
                    <a:pt x="24034" y="13783"/>
                  </a:cubicBezTo>
                  <a:cubicBezTo>
                    <a:pt x="23971" y="13706"/>
                    <a:pt x="23943" y="13604"/>
                    <a:pt x="23954" y="13503"/>
                  </a:cubicBezTo>
                  <a:cubicBezTo>
                    <a:pt x="23961" y="13436"/>
                    <a:pt x="23964" y="13377"/>
                    <a:pt x="23877" y="13265"/>
                  </a:cubicBezTo>
                  <a:cubicBezTo>
                    <a:pt x="23677" y="13002"/>
                    <a:pt x="23547" y="12547"/>
                    <a:pt x="23558" y="12155"/>
                  </a:cubicBezTo>
                  <a:cubicBezTo>
                    <a:pt x="23572" y="11770"/>
                    <a:pt x="23996" y="11168"/>
                    <a:pt x="24223" y="10968"/>
                  </a:cubicBezTo>
                  <a:cubicBezTo>
                    <a:pt x="24314" y="10895"/>
                    <a:pt x="24419" y="10842"/>
                    <a:pt x="24531" y="10825"/>
                  </a:cubicBezTo>
                  <a:cubicBezTo>
                    <a:pt x="24640" y="10797"/>
                    <a:pt x="24675" y="10783"/>
                    <a:pt x="24689" y="10720"/>
                  </a:cubicBezTo>
                  <a:cubicBezTo>
                    <a:pt x="24745" y="10499"/>
                    <a:pt x="25021" y="10237"/>
                    <a:pt x="25203" y="10237"/>
                  </a:cubicBezTo>
                  <a:lnTo>
                    <a:pt x="25273" y="10237"/>
                  </a:lnTo>
                  <a:cubicBezTo>
                    <a:pt x="25290" y="10237"/>
                    <a:pt x="25305" y="10237"/>
                    <a:pt x="25318" y="10237"/>
                  </a:cubicBezTo>
                  <a:cubicBezTo>
                    <a:pt x="25431" y="10237"/>
                    <a:pt x="25457" y="10223"/>
                    <a:pt x="25466" y="10167"/>
                  </a:cubicBezTo>
                  <a:cubicBezTo>
                    <a:pt x="25494" y="9967"/>
                    <a:pt x="25781" y="9760"/>
                    <a:pt x="26103" y="9711"/>
                  </a:cubicBezTo>
                  <a:cubicBezTo>
                    <a:pt x="26208" y="9697"/>
                    <a:pt x="26222" y="9669"/>
                    <a:pt x="26222" y="9669"/>
                  </a:cubicBezTo>
                  <a:cubicBezTo>
                    <a:pt x="26233" y="9645"/>
                    <a:pt x="26184" y="9568"/>
                    <a:pt x="26152" y="9522"/>
                  </a:cubicBezTo>
                  <a:cubicBezTo>
                    <a:pt x="26135" y="9498"/>
                    <a:pt x="26117" y="9473"/>
                    <a:pt x="26103" y="9449"/>
                  </a:cubicBezTo>
                  <a:cubicBezTo>
                    <a:pt x="26040" y="9347"/>
                    <a:pt x="26068" y="9211"/>
                    <a:pt x="26170" y="9144"/>
                  </a:cubicBezTo>
                  <a:cubicBezTo>
                    <a:pt x="26191" y="9129"/>
                    <a:pt x="26215" y="9122"/>
                    <a:pt x="26239" y="9122"/>
                  </a:cubicBezTo>
                  <a:cubicBezTo>
                    <a:pt x="26282" y="9122"/>
                    <a:pt x="26326" y="9146"/>
                    <a:pt x="26348" y="9186"/>
                  </a:cubicBezTo>
                  <a:cubicBezTo>
                    <a:pt x="26369" y="9211"/>
                    <a:pt x="26401" y="9225"/>
                    <a:pt x="26429" y="9228"/>
                  </a:cubicBezTo>
                  <a:cubicBezTo>
                    <a:pt x="26447" y="9232"/>
                    <a:pt x="26466" y="9234"/>
                    <a:pt x="26484" y="9234"/>
                  </a:cubicBezTo>
                  <a:cubicBezTo>
                    <a:pt x="26537" y="9234"/>
                    <a:pt x="26587" y="9219"/>
                    <a:pt x="26632" y="9190"/>
                  </a:cubicBezTo>
                  <a:cubicBezTo>
                    <a:pt x="26744" y="9113"/>
                    <a:pt x="26828" y="9025"/>
                    <a:pt x="26845" y="8987"/>
                  </a:cubicBezTo>
                  <a:cubicBezTo>
                    <a:pt x="26831" y="8983"/>
                    <a:pt x="26817" y="8983"/>
                    <a:pt x="26803" y="8983"/>
                  </a:cubicBezTo>
                  <a:cubicBezTo>
                    <a:pt x="26614" y="8973"/>
                    <a:pt x="26499" y="8920"/>
                    <a:pt x="26485" y="8829"/>
                  </a:cubicBezTo>
                  <a:cubicBezTo>
                    <a:pt x="26481" y="8801"/>
                    <a:pt x="26485" y="8724"/>
                    <a:pt x="26611" y="8675"/>
                  </a:cubicBezTo>
                  <a:cubicBezTo>
                    <a:pt x="26621" y="8672"/>
                    <a:pt x="26642" y="8661"/>
                    <a:pt x="26639" y="8616"/>
                  </a:cubicBezTo>
                  <a:cubicBezTo>
                    <a:pt x="26618" y="8518"/>
                    <a:pt x="26537" y="8441"/>
                    <a:pt x="26436" y="8423"/>
                  </a:cubicBezTo>
                  <a:cubicBezTo>
                    <a:pt x="26366" y="8416"/>
                    <a:pt x="26271" y="8399"/>
                    <a:pt x="26243" y="8318"/>
                  </a:cubicBezTo>
                  <a:cubicBezTo>
                    <a:pt x="26212" y="8227"/>
                    <a:pt x="26299" y="8129"/>
                    <a:pt x="26383" y="8045"/>
                  </a:cubicBezTo>
                  <a:cubicBezTo>
                    <a:pt x="26390" y="8038"/>
                    <a:pt x="26397" y="8027"/>
                    <a:pt x="26394" y="8017"/>
                  </a:cubicBezTo>
                  <a:cubicBezTo>
                    <a:pt x="26387" y="7926"/>
                    <a:pt x="26156" y="7765"/>
                    <a:pt x="26058" y="7698"/>
                  </a:cubicBezTo>
                  <a:lnTo>
                    <a:pt x="26040" y="7684"/>
                  </a:lnTo>
                  <a:cubicBezTo>
                    <a:pt x="25963" y="7632"/>
                    <a:pt x="25956" y="7579"/>
                    <a:pt x="25963" y="7544"/>
                  </a:cubicBezTo>
                  <a:cubicBezTo>
                    <a:pt x="25981" y="7467"/>
                    <a:pt x="26072" y="7415"/>
                    <a:pt x="26275" y="7376"/>
                  </a:cubicBezTo>
                  <a:cubicBezTo>
                    <a:pt x="26299" y="7331"/>
                    <a:pt x="26296" y="7152"/>
                    <a:pt x="26292" y="7044"/>
                  </a:cubicBezTo>
                  <a:cubicBezTo>
                    <a:pt x="26292" y="6893"/>
                    <a:pt x="26289" y="6764"/>
                    <a:pt x="26320" y="6694"/>
                  </a:cubicBezTo>
                  <a:cubicBezTo>
                    <a:pt x="26355" y="6613"/>
                    <a:pt x="26432" y="6561"/>
                    <a:pt x="26516" y="6554"/>
                  </a:cubicBezTo>
                  <a:cubicBezTo>
                    <a:pt x="26519" y="6553"/>
                    <a:pt x="26523" y="6553"/>
                    <a:pt x="26526" y="6553"/>
                  </a:cubicBezTo>
                  <a:cubicBezTo>
                    <a:pt x="26568" y="6553"/>
                    <a:pt x="26609" y="6574"/>
                    <a:pt x="26635" y="6610"/>
                  </a:cubicBezTo>
                  <a:cubicBezTo>
                    <a:pt x="26656" y="6659"/>
                    <a:pt x="26653" y="6715"/>
                    <a:pt x="26618" y="6757"/>
                  </a:cubicBezTo>
                  <a:cubicBezTo>
                    <a:pt x="26523" y="6904"/>
                    <a:pt x="26443" y="7072"/>
                    <a:pt x="26565" y="7212"/>
                  </a:cubicBezTo>
                  <a:cubicBezTo>
                    <a:pt x="26740" y="7411"/>
                    <a:pt x="26786" y="7632"/>
                    <a:pt x="26723" y="7922"/>
                  </a:cubicBezTo>
                  <a:lnTo>
                    <a:pt x="26719" y="7936"/>
                  </a:lnTo>
                  <a:cubicBezTo>
                    <a:pt x="26765" y="7870"/>
                    <a:pt x="26807" y="7796"/>
                    <a:pt x="26845" y="7723"/>
                  </a:cubicBezTo>
                  <a:cubicBezTo>
                    <a:pt x="26985" y="7439"/>
                    <a:pt x="27020" y="7205"/>
                    <a:pt x="26982" y="7117"/>
                  </a:cubicBezTo>
                  <a:cubicBezTo>
                    <a:pt x="26982" y="7110"/>
                    <a:pt x="26975" y="7100"/>
                    <a:pt x="26968" y="7100"/>
                  </a:cubicBezTo>
                  <a:cubicBezTo>
                    <a:pt x="26877" y="7072"/>
                    <a:pt x="26842" y="6960"/>
                    <a:pt x="26838" y="6869"/>
                  </a:cubicBezTo>
                  <a:cubicBezTo>
                    <a:pt x="26835" y="6781"/>
                    <a:pt x="26863" y="6718"/>
                    <a:pt x="26915" y="6701"/>
                  </a:cubicBezTo>
                  <a:cubicBezTo>
                    <a:pt x="26925" y="6697"/>
                    <a:pt x="26936" y="6694"/>
                    <a:pt x="26949" y="6694"/>
                  </a:cubicBezTo>
                  <a:cubicBezTo>
                    <a:pt x="26980" y="6694"/>
                    <a:pt x="27020" y="6711"/>
                    <a:pt x="27062" y="6764"/>
                  </a:cubicBezTo>
                  <a:cubicBezTo>
                    <a:pt x="27104" y="6816"/>
                    <a:pt x="27150" y="6872"/>
                    <a:pt x="27178" y="6872"/>
                  </a:cubicBezTo>
                  <a:cubicBezTo>
                    <a:pt x="27220" y="6872"/>
                    <a:pt x="27318" y="6771"/>
                    <a:pt x="27353" y="6736"/>
                  </a:cubicBezTo>
                  <a:cubicBezTo>
                    <a:pt x="27528" y="6550"/>
                    <a:pt x="27678" y="6284"/>
                    <a:pt x="27664" y="6179"/>
                  </a:cubicBezTo>
                  <a:cubicBezTo>
                    <a:pt x="27664" y="6162"/>
                    <a:pt x="27657" y="6158"/>
                    <a:pt x="27654" y="6158"/>
                  </a:cubicBezTo>
                  <a:cubicBezTo>
                    <a:pt x="27566" y="6102"/>
                    <a:pt x="27577" y="6039"/>
                    <a:pt x="27587" y="6015"/>
                  </a:cubicBezTo>
                  <a:cubicBezTo>
                    <a:pt x="27622" y="5905"/>
                    <a:pt x="27814" y="5877"/>
                    <a:pt x="27950" y="5877"/>
                  </a:cubicBezTo>
                  <a:cubicBezTo>
                    <a:pt x="27967" y="5877"/>
                    <a:pt x="27982" y="5877"/>
                    <a:pt x="27997" y="5878"/>
                  </a:cubicBezTo>
                  <a:cubicBezTo>
                    <a:pt x="28006" y="5878"/>
                    <a:pt x="28015" y="5879"/>
                    <a:pt x="28024" y="5879"/>
                  </a:cubicBezTo>
                  <a:cubicBezTo>
                    <a:pt x="28237" y="5879"/>
                    <a:pt x="28614" y="5767"/>
                    <a:pt x="28718" y="5703"/>
                  </a:cubicBezTo>
                  <a:cubicBezTo>
                    <a:pt x="28714" y="5703"/>
                    <a:pt x="28710" y="5703"/>
                    <a:pt x="28705" y="5703"/>
                  </a:cubicBezTo>
                  <a:cubicBezTo>
                    <a:pt x="28620" y="5703"/>
                    <a:pt x="28457" y="5732"/>
                    <a:pt x="28354" y="5752"/>
                  </a:cubicBezTo>
                  <a:cubicBezTo>
                    <a:pt x="28206" y="5777"/>
                    <a:pt x="28103" y="5796"/>
                    <a:pt x="28031" y="5796"/>
                  </a:cubicBezTo>
                  <a:cubicBezTo>
                    <a:pt x="27982" y="5796"/>
                    <a:pt x="27948" y="5787"/>
                    <a:pt x="27924" y="5766"/>
                  </a:cubicBezTo>
                  <a:cubicBezTo>
                    <a:pt x="27902" y="5752"/>
                    <a:pt x="27892" y="5724"/>
                    <a:pt x="27892" y="5699"/>
                  </a:cubicBezTo>
                  <a:cubicBezTo>
                    <a:pt x="27892" y="5458"/>
                    <a:pt x="28729" y="5360"/>
                    <a:pt x="28841" y="5356"/>
                  </a:cubicBezTo>
                  <a:cubicBezTo>
                    <a:pt x="28942" y="5349"/>
                    <a:pt x="28960" y="5286"/>
                    <a:pt x="28977" y="5195"/>
                  </a:cubicBezTo>
                  <a:cubicBezTo>
                    <a:pt x="28988" y="5153"/>
                    <a:pt x="28995" y="5101"/>
                    <a:pt x="29047" y="5087"/>
                  </a:cubicBezTo>
                  <a:cubicBezTo>
                    <a:pt x="29053" y="5086"/>
                    <a:pt x="29058" y="5085"/>
                    <a:pt x="29064" y="5085"/>
                  </a:cubicBezTo>
                  <a:cubicBezTo>
                    <a:pt x="29111" y="5085"/>
                    <a:pt x="29144" y="5125"/>
                    <a:pt x="29163" y="5150"/>
                  </a:cubicBezTo>
                  <a:cubicBezTo>
                    <a:pt x="29212" y="5215"/>
                    <a:pt x="29274" y="5238"/>
                    <a:pt x="29335" y="5238"/>
                  </a:cubicBezTo>
                  <a:cubicBezTo>
                    <a:pt x="29411" y="5238"/>
                    <a:pt x="29487" y="5202"/>
                    <a:pt x="29537" y="5171"/>
                  </a:cubicBezTo>
                  <a:cubicBezTo>
                    <a:pt x="29572" y="5146"/>
                    <a:pt x="29586" y="5104"/>
                    <a:pt x="29576" y="5066"/>
                  </a:cubicBezTo>
                  <a:cubicBezTo>
                    <a:pt x="29562" y="4971"/>
                    <a:pt x="29495" y="4898"/>
                    <a:pt x="29408" y="4866"/>
                  </a:cubicBezTo>
                  <a:cubicBezTo>
                    <a:pt x="29362" y="4856"/>
                    <a:pt x="29324" y="4824"/>
                    <a:pt x="29306" y="4782"/>
                  </a:cubicBezTo>
                  <a:cubicBezTo>
                    <a:pt x="29289" y="4719"/>
                    <a:pt x="29334" y="4674"/>
                    <a:pt x="29380" y="4628"/>
                  </a:cubicBezTo>
                  <a:cubicBezTo>
                    <a:pt x="29401" y="4607"/>
                    <a:pt x="29439" y="4569"/>
                    <a:pt x="29439" y="4551"/>
                  </a:cubicBezTo>
                  <a:cubicBezTo>
                    <a:pt x="29383" y="4453"/>
                    <a:pt x="29460" y="4268"/>
                    <a:pt x="29485" y="4215"/>
                  </a:cubicBezTo>
                  <a:cubicBezTo>
                    <a:pt x="29520" y="4142"/>
                    <a:pt x="29642" y="3904"/>
                    <a:pt x="29835" y="3865"/>
                  </a:cubicBezTo>
                  <a:cubicBezTo>
                    <a:pt x="29922" y="3844"/>
                    <a:pt x="29943" y="3816"/>
                    <a:pt x="29968" y="3777"/>
                  </a:cubicBezTo>
                  <a:cubicBezTo>
                    <a:pt x="30000" y="3706"/>
                    <a:pt x="30072" y="3665"/>
                    <a:pt x="30149" y="3665"/>
                  </a:cubicBezTo>
                  <a:cubicBezTo>
                    <a:pt x="30155" y="3665"/>
                    <a:pt x="30161" y="3665"/>
                    <a:pt x="30168" y="3665"/>
                  </a:cubicBezTo>
                  <a:cubicBezTo>
                    <a:pt x="30252" y="3665"/>
                    <a:pt x="30294" y="3606"/>
                    <a:pt x="30367" y="3490"/>
                  </a:cubicBezTo>
                  <a:cubicBezTo>
                    <a:pt x="30409" y="3417"/>
                    <a:pt x="30462" y="3350"/>
                    <a:pt x="30521" y="3287"/>
                  </a:cubicBezTo>
                  <a:cubicBezTo>
                    <a:pt x="30564" y="3243"/>
                    <a:pt x="30611" y="3227"/>
                    <a:pt x="30659" y="3227"/>
                  </a:cubicBezTo>
                  <a:cubicBezTo>
                    <a:pt x="30731" y="3227"/>
                    <a:pt x="30804" y="3264"/>
                    <a:pt x="30868" y="3298"/>
                  </a:cubicBezTo>
                  <a:cubicBezTo>
                    <a:pt x="30945" y="3338"/>
                    <a:pt x="31008" y="3366"/>
                    <a:pt x="31067" y="3366"/>
                  </a:cubicBezTo>
                  <a:cubicBezTo>
                    <a:pt x="31113" y="3366"/>
                    <a:pt x="31157" y="3349"/>
                    <a:pt x="31204" y="3308"/>
                  </a:cubicBezTo>
                  <a:cubicBezTo>
                    <a:pt x="31316" y="3207"/>
                    <a:pt x="31435" y="3116"/>
                    <a:pt x="31561" y="3035"/>
                  </a:cubicBezTo>
                  <a:lnTo>
                    <a:pt x="31557" y="3028"/>
                  </a:lnTo>
                  <a:lnTo>
                    <a:pt x="31536" y="3000"/>
                  </a:lnTo>
                  <a:lnTo>
                    <a:pt x="31512" y="2965"/>
                  </a:lnTo>
                  <a:lnTo>
                    <a:pt x="31491" y="2934"/>
                  </a:lnTo>
                  <a:lnTo>
                    <a:pt x="31470" y="2902"/>
                  </a:lnTo>
                  <a:lnTo>
                    <a:pt x="31452" y="2871"/>
                  </a:lnTo>
                  <a:lnTo>
                    <a:pt x="31431" y="2843"/>
                  </a:lnTo>
                  <a:lnTo>
                    <a:pt x="31414" y="2811"/>
                  </a:lnTo>
                  <a:lnTo>
                    <a:pt x="31396" y="2783"/>
                  </a:lnTo>
                  <a:lnTo>
                    <a:pt x="31379" y="2752"/>
                  </a:lnTo>
                  <a:lnTo>
                    <a:pt x="31361" y="2724"/>
                  </a:lnTo>
                  <a:lnTo>
                    <a:pt x="31347" y="2692"/>
                  </a:lnTo>
                  <a:lnTo>
                    <a:pt x="31333" y="2664"/>
                  </a:lnTo>
                  <a:lnTo>
                    <a:pt x="31316" y="2636"/>
                  </a:lnTo>
                  <a:lnTo>
                    <a:pt x="31305" y="2608"/>
                  </a:lnTo>
                  <a:lnTo>
                    <a:pt x="31291" y="2580"/>
                  </a:lnTo>
                  <a:lnTo>
                    <a:pt x="31277" y="2556"/>
                  </a:lnTo>
                  <a:lnTo>
                    <a:pt x="31267" y="2524"/>
                  </a:lnTo>
                  <a:lnTo>
                    <a:pt x="31256" y="2500"/>
                  </a:lnTo>
                  <a:lnTo>
                    <a:pt x="31242" y="2472"/>
                  </a:lnTo>
                  <a:lnTo>
                    <a:pt x="31235" y="2447"/>
                  </a:lnTo>
                  <a:lnTo>
                    <a:pt x="31225" y="2419"/>
                  </a:lnTo>
                  <a:lnTo>
                    <a:pt x="31214" y="2395"/>
                  </a:lnTo>
                  <a:lnTo>
                    <a:pt x="31207" y="2367"/>
                  </a:lnTo>
                  <a:lnTo>
                    <a:pt x="31200" y="2346"/>
                  </a:lnTo>
                  <a:lnTo>
                    <a:pt x="31190" y="2318"/>
                  </a:lnTo>
                  <a:lnTo>
                    <a:pt x="31183" y="2297"/>
                  </a:lnTo>
                  <a:lnTo>
                    <a:pt x="31176" y="2269"/>
                  </a:lnTo>
                  <a:lnTo>
                    <a:pt x="31172" y="2248"/>
                  </a:lnTo>
                  <a:lnTo>
                    <a:pt x="31165" y="2223"/>
                  </a:lnTo>
                  <a:lnTo>
                    <a:pt x="31158" y="2202"/>
                  </a:lnTo>
                  <a:lnTo>
                    <a:pt x="31155" y="2178"/>
                  </a:lnTo>
                  <a:lnTo>
                    <a:pt x="31148" y="2157"/>
                  </a:lnTo>
                  <a:cubicBezTo>
                    <a:pt x="31148" y="2150"/>
                    <a:pt x="31144" y="2139"/>
                    <a:pt x="31144" y="2132"/>
                  </a:cubicBezTo>
                  <a:lnTo>
                    <a:pt x="31141" y="2115"/>
                  </a:lnTo>
                  <a:lnTo>
                    <a:pt x="31137" y="2090"/>
                  </a:lnTo>
                  <a:lnTo>
                    <a:pt x="31134" y="2073"/>
                  </a:lnTo>
                  <a:cubicBezTo>
                    <a:pt x="31134" y="2062"/>
                    <a:pt x="31130" y="2055"/>
                    <a:pt x="31130" y="2048"/>
                  </a:cubicBezTo>
                  <a:lnTo>
                    <a:pt x="31130" y="2031"/>
                  </a:lnTo>
                  <a:cubicBezTo>
                    <a:pt x="31130" y="2024"/>
                    <a:pt x="31130" y="2013"/>
                    <a:pt x="31127" y="2006"/>
                  </a:cubicBezTo>
                  <a:cubicBezTo>
                    <a:pt x="31123" y="1999"/>
                    <a:pt x="31127" y="1996"/>
                    <a:pt x="31127" y="1989"/>
                  </a:cubicBezTo>
                  <a:lnTo>
                    <a:pt x="31127" y="1968"/>
                  </a:lnTo>
                  <a:lnTo>
                    <a:pt x="31127" y="1950"/>
                  </a:lnTo>
                  <a:lnTo>
                    <a:pt x="31127" y="1929"/>
                  </a:lnTo>
                  <a:lnTo>
                    <a:pt x="31127" y="1915"/>
                  </a:lnTo>
                  <a:lnTo>
                    <a:pt x="31127" y="1894"/>
                  </a:lnTo>
                  <a:lnTo>
                    <a:pt x="31127" y="1880"/>
                  </a:lnTo>
                  <a:lnTo>
                    <a:pt x="31127" y="1859"/>
                  </a:lnTo>
                  <a:lnTo>
                    <a:pt x="31127" y="1845"/>
                  </a:lnTo>
                  <a:lnTo>
                    <a:pt x="31127" y="1824"/>
                  </a:lnTo>
                  <a:lnTo>
                    <a:pt x="31127" y="1810"/>
                  </a:lnTo>
                  <a:lnTo>
                    <a:pt x="31127" y="1792"/>
                  </a:lnTo>
                  <a:lnTo>
                    <a:pt x="31127" y="1778"/>
                  </a:lnTo>
                  <a:lnTo>
                    <a:pt x="31127" y="1761"/>
                  </a:lnTo>
                  <a:lnTo>
                    <a:pt x="31127" y="1750"/>
                  </a:lnTo>
                  <a:lnTo>
                    <a:pt x="31127" y="1733"/>
                  </a:lnTo>
                  <a:lnTo>
                    <a:pt x="31127" y="1722"/>
                  </a:lnTo>
                  <a:lnTo>
                    <a:pt x="31127" y="1705"/>
                  </a:lnTo>
                  <a:lnTo>
                    <a:pt x="31127" y="1698"/>
                  </a:lnTo>
                  <a:lnTo>
                    <a:pt x="31127" y="1677"/>
                  </a:lnTo>
                  <a:cubicBezTo>
                    <a:pt x="31127" y="1663"/>
                    <a:pt x="31130" y="1645"/>
                    <a:pt x="31130" y="1635"/>
                  </a:cubicBezTo>
                  <a:cubicBezTo>
                    <a:pt x="31134" y="1603"/>
                    <a:pt x="31134" y="1572"/>
                    <a:pt x="31134" y="1540"/>
                  </a:cubicBezTo>
                  <a:cubicBezTo>
                    <a:pt x="31120" y="1516"/>
                    <a:pt x="31004" y="1505"/>
                    <a:pt x="30927" y="1502"/>
                  </a:cubicBezTo>
                  <a:lnTo>
                    <a:pt x="30913" y="1502"/>
                  </a:lnTo>
                  <a:cubicBezTo>
                    <a:pt x="30756" y="1491"/>
                    <a:pt x="30563" y="1477"/>
                    <a:pt x="30430" y="1376"/>
                  </a:cubicBezTo>
                  <a:cubicBezTo>
                    <a:pt x="30420" y="1369"/>
                    <a:pt x="30409" y="1365"/>
                    <a:pt x="30395" y="1365"/>
                  </a:cubicBezTo>
                  <a:cubicBezTo>
                    <a:pt x="30388" y="1365"/>
                    <a:pt x="30385" y="1369"/>
                    <a:pt x="30378" y="1369"/>
                  </a:cubicBezTo>
                  <a:cubicBezTo>
                    <a:pt x="30196" y="1432"/>
                    <a:pt x="29912" y="2003"/>
                    <a:pt x="29838" y="2311"/>
                  </a:cubicBezTo>
                  <a:cubicBezTo>
                    <a:pt x="29751" y="2671"/>
                    <a:pt x="29156" y="3046"/>
                    <a:pt x="29131" y="3063"/>
                  </a:cubicBezTo>
                  <a:lnTo>
                    <a:pt x="29114" y="3074"/>
                  </a:lnTo>
                  <a:lnTo>
                    <a:pt x="29089" y="3074"/>
                  </a:lnTo>
                  <a:cubicBezTo>
                    <a:pt x="29068" y="3074"/>
                    <a:pt x="27356" y="3088"/>
                    <a:pt x="27209" y="3088"/>
                  </a:cubicBezTo>
                  <a:lnTo>
                    <a:pt x="27192" y="3088"/>
                  </a:lnTo>
                  <a:lnTo>
                    <a:pt x="27185" y="3091"/>
                  </a:lnTo>
                  <a:lnTo>
                    <a:pt x="27178" y="3095"/>
                  </a:lnTo>
                  <a:lnTo>
                    <a:pt x="27171" y="3098"/>
                  </a:lnTo>
                  <a:lnTo>
                    <a:pt x="27164" y="3102"/>
                  </a:lnTo>
                  <a:lnTo>
                    <a:pt x="27153" y="3109"/>
                  </a:lnTo>
                  <a:lnTo>
                    <a:pt x="27143" y="3116"/>
                  </a:lnTo>
                  <a:lnTo>
                    <a:pt x="27132" y="3123"/>
                  </a:lnTo>
                  <a:lnTo>
                    <a:pt x="27129" y="3123"/>
                  </a:lnTo>
                  <a:lnTo>
                    <a:pt x="27115" y="3130"/>
                  </a:lnTo>
                  <a:lnTo>
                    <a:pt x="27111" y="3130"/>
                  </a:lnTo>
                  <a:lnTo>
                    <a:pt x="27101" y="3137"/>
                  </a:lnTo>
                  <a:lnTo>
                    <a:pt x="27097" y="3137"/>
                  </a:lnTo>
                  <a:lnTo>
                    <a:pt x="27083" y="3147"/>
                  </a:lnTo>
                  <a:lnTo>
                    <a:pt x="27080" y="3151"/>
                  </a:lnTo>
                  <a:lnTo>
                    <a:pt x="27062" y="3161"/>
                  </a:lnTo>
                  <a:lnTo>
                    <a:pt x="27059" y="3165"/>
                  </a:lnTo>
                  <a:lnTo>
                    <a:pt x="27041" y="3179"/>
                  </a:lnTo>
                  <a:lnTo>
                    <a:pt x="27038" y="3182"/>
                  </a:lnTo>
                  <a:lnTo>
                    <a:pt x="27020" y="3193"/>
                  </a:lnTo>
                  <a:lnTo>
                    <a:pt x="27013" y="3196"/>
                  </a:lnTo>
                  <a:lnTo>
                    <a:pt x="26996" y="3214"/>
                  </a:lnTo>
                  <a:lnTo>
                    <a:pt x="26989" y="3217"/>
                  </a:lnTo>
                  <a:lnTo>
                    <a:pt x="26968" y="3231"/>
                  </a:lnTo>
                  <a:lnTo>
                    <a:pt x="26961" y="3238"/>
                  </a:lnTo>
                  <a:lnTo>
                    <a:pt x="26940" y="3256"/>
                  </a:lnTo>
                  <a:lnTo>
                    <a:pt x="26933" y="3259"/>
                  </a:lnTo>
                  <a:lnTo>
                    <a:pt x="26912" y="3280"/>
                  </a:lnTo>
                  <a:lnTo>
                    <a:pt x="26901" y="3284"/>
                  </a:lnTo>
                  <a:lnTo>
                    <a:pt x="26877" y="3305"/>
                  </a:lnTo>
                  <a:lnTo>
                    <a:pt x="26870" y="3312"/>
                  </a:lnTo>
                  <a:lnTo>
                    <a:pt x="26845" y="3333"/>
                  </a:lnTo>
                  <a:lnTo>
                    <a:pt x="26835" y="3340"/>
                  </a:lnTo>
                  <a:lnTo>
                    <a:pt x="26807" y="3364"/>
                  </a:lnTo>
                  <a:lnTo>
                    <a:pt x="26796" y="3371"/>
                  </a:lnTo>
                  <a:lnTo>
                    <a:pt x="26768" y="3396"/>
                  </a:lnTo>
                  <a:lnTo>
                    <a:pt x="26758" y="3406"/>
                  </a:lnTo>
                  <a:lnTo>
                    <a:pt x="26726" y="3431"/>
                  </a:lnTo>
                  <a:lnTo>
                    <a:pt x="26716" y="3441"/>
                  </a:lnTo>
                  <a:lnTo>
                    <a:pt x="26681" y="3469"/>
                  </a:lnTo>
                  <a:lnTo>
                    <a:pt x="26674" y="3480"/>
                  </a:lnTo>
                  <a:lnTo>
                    <a:pt x="26635" y="3511"/>
                  </a:lnTo>
                  <a:lnTo>
                    <a:pt x="26628" y="3518"/>
                  </a:lnTo>
                  <a:lnTo>
                    <a:pt x="26586" y="3553"/>
                  </a:lnTo>
                  <a:lnTo>
                    <a:pt x="26579" y="3564"/>
                  </a:lnTo>
                  <a:lnTo>
                    <a:pt x="26569" y="3571"/>
                  </a:lnTo>
                  <a:cubicBezTo>
                    <a:pt x="26611" y="3644"/>
                    <a:pt x="26611" y="3739"/>
                    <a:pt x="26569" y="3812"/>
                  </a:cubicBezTo>
                  <a:cubicBezTo>
                    <a:pt x="26429" y="4061"/>
                    <a:pt x="25872" y="4170"/>
                    <a:pt x="25441" y="4187"/>
                  </a:cubicBezTo>
                  <a:cubicBezTo>
                    <a:pt x="25298" y="4194"/>
                    <a:pt x="25186" y="4205"/>
                    <a:pt x="25084" y="4219"/>
                  </a:cubicBezTo>
                  <a:cubicBezTo>
                    <a:pt x="25088" y="4240"/>
                    <a:pt x="25091" y="4257"/>
                    <a:pt x="25095" y="4275"/>
                  </a:cubicBezTo>
                  <a:lnTo>
                    <a:pt x="25095" y="4289"/>
                  </a:lnTo>
                  <a:cubicBezTo>
                    <a:pt x="25095" y="4303"/>
                    <a:pt x="25095" y="4317"/>
                    <a:pt x="25098" y="4327"/>
                  </a:cubicBezTo>
                  <a:lnTo>
                    <a:pt x="25098" y="4341"/>
                  </a:lnTo>
                  <a:cubicBezTo>
                    <a:pt x="25098" y="4355"/>
                    <a:pt x="25098" y="4373"/>
                    <a:pt x="25098" y="4387"/>
                  </a:cubicBezTo>
                  <a:cubicBezTo>
                    <a:pt x="25095" y="4394"/>
                    <a:pt x="25095" y="4401"/>
                    <a:pt x="25091" y="4408"/>
                  </a:cubicBezTo>
                  <a:cubicBezTo>
                    <a:pt x="25091" y="4411"/>
                    <a:pt x="25091" y="4415"/>
                    <a:pt x="25088" y="4415"/>
                  </a:cubicBezTo>
                  <a:cubicBezTo>
                    <a:pt x="25088" y="4422"/>
                    <a:pt x="25084" y="4425"/>
                    <a:pt x="25084" y="4429"/>
                  </a:cubicBezTo>
                  <a:cubicBezTo>
                    <a:pt x="25084" y="4432"/>
                    <a:pt x="25077" y="4436"/>
                    <a:pt x="25077" y="4439"/>
                  </a:cubicBezTo>
                  <a:cubicBezTo>
                    <a:pt x="25074" y="4443"/>
                    <a:pt x="25070" y="4450"/>
                    <a:pt x="25067" y="4453"/>
                  </a:cubicBezTo>
                  <a:lnTo>
                    <a:pt x="25060" y="4464"/>
                  </a:lnTo>
                  <a:lnTo>
                    <a:pt x="25046" y="4474"/>
                  </a:lnTo>
                  <a:lnTo>
                    <a:pt x="25035" y="4485"/>
                  </a:lnTo>
                  <a:lnTo>
                    <a:pt x="25021" y="4495"/>
                  </a:lnTo>
                  <a:lnTo>
                    <a:pt x="25007" y="4506"/>
                  </a:lnTo>
                  <a:lnTo>
                    <a:pt x="24990" y="4520"/>
                  </a:lnTo>
                  <a:lnTo>
                    <a:pt x="24972" y="4530"/>
                  </a:lnTo>
                  <a:lnTo>
                    <a:pt x="24951" y="4544"/>
                  </a:lnTo>
                  <a:lnTo>
                    <a:pt x="24934" y="4555"/>
                  </a:lnTo>
                  <a:lnTo>
                    <a:pt x="24916" y="4562"/>
                  </a:lnTo>
                  <a:cubicBezTo>
                    <a:pt x="24811" y="4730"/>
                    <a:pt x="24381" y="4961"/>
                    <a:pt x="23835" y="5244"/>
                  </a:cubicBezTo>
                  <a:lnTo>
                    <a:pt x="23649" y="5342"/>
                  </a:lnTo>
                  <a:cubicBezTo>
                    <a:pt x="23478" y="5431"/>
                    <a:pt x="23282" y="5476"/>
                    <a:pt x="23097" y="5476"/>
                  </a:cubicBezTo>
                  <a:cubicBezTo>
                    <a:pt x="22934" y="5476"/>
                    <a:pt x="22780" y="5441"/>
                    <a:pt x="22662" y="5370"/>
                  </a:cubicBezTo>
                  <a:cubicBezTo>
                    <a:pt x="22539" y="5304"/>
                    <a:pt x="22462" y="5178"/>
                    <a:pt x="22459" y="5041"/>
                  </a:cubicBezTo>
                  <a:cubicBezTo>
                    <a:pt x="22459" y="4789"/>
                    <a:pt x="22602" y="4733"/>
                    <a:pt x="22665" y="4719"/>
                  </a:cubicBezTo>
                  <a:cubicBezTo>
                    <a:pt x="22682" y="4717"/>
                    <a:pt x="22698" y="4715"/>
                    <a:pt x="22714" y="4715"/>
                  </a:cubicBezTo>
                  <a:cubicBezTo>
                    <a:pt x="22830" y="4715"/>
                    <a:pt x="22939" y="4779"/>
                    <a:pt x="22994" y="4884"/>
                  </a:cubicBezTo>
                  <a:cubicBezTo>
                    <a:pt x="23019" y="4873"/>
                    <a:pt x="23040" y="4859"/>
                    <a:pt x="23064" y="4845"/>
                  </a:cubicBezTo>
                  <a:cubicBezTo>
                    <a:pt x="23057" y="4838"/>
                    <a:pt x="23054" y="4831"/>
                    <a:pt x="23050" y="4824"/>
                  </a:cubicBezTo>
                  <a:cubicBezTo>
                    <a:pt x="23047" y="4817"/>
                    <a:pt x="23047" y="4814"/>
                    <a:pt x="23043" y="4810"/>
                  </a:cubicBezTo>
                  <a:cubicBezTo>
                    <a:pt x="23036" y="4796"/>
                    <a:pt x="23029" y="4779"/>
                    <a:pt x="23022" y="4761"/>
                  </a:cubicBezTo>
                  <a:cubicBezTo>
                    <a:pt x="23022" y="4758"/>
                    <a:pt x="23022" y="4754"/>
                    <a:pt x="23019" y="4751"/>
                  </a:cubicBezTo>
                  <a:cubicBezTo>
                    <a:pt x="23015" y="4737"/>
                    <a:pt x="23008" y="4723"/>
                    <a:pt x="23005" y="4709"/>
                  </a:cubicBezTo>
                  <a:cubicBezTo>
                    <a:pt x="23005" y="4702"/>
                    <a:pt x="23005" y="4698"/>
                    <a:pt x="23001" y="4691"/>
                  </a:cubicBezTo>
                  <a:cubicBezTo>
                    <a:pt x="23001" y="4677"/>
                    <a:pt x="22998" y="4663"/>
                    <a:pt x="22994" y="4646"/>
                  </a:cubicBezTo>
                  <a:lnTo>
                    <a:pt x="22994" y="4632"/>
                  </a:lnTo>
                  <a:cubicBezTo>
                    <a:pt x="22994" y="4611"/>
                    <a:pt x="22994" y="4590"/>
                    <a:pt x="22994" y="4569"/>
                  </a:cubicBezTo>
                  <a:lnTo>
                    <a:pt x="22994" y="4565"/>
                  </a:lnTo>
                  <a:cubicBezTo>
                    <a:pt x="22994" y="4544"/>
                    <a:pt x="22994" y="4523"/>
                    <a:pt x="22994" y="4502"/>
                  </a:cubicBezTo>
                  <a:lnTo>
                    <a:pt x="22994" y="4481"/>
                  </a:lnTo>
                  <a:cubicBezTo>
                    <a:pt x="22994" y="4474"/>
                    <a:pt x="22994" y="4464"/>
                    <a:pt x="22998" y="4457"/>
                  </a:cubicBezTo>
                  <a:cubicBezTo>
                    <a:pt x="22945" y="4397"/>
                    <a:pt x="22949" y="4289"/>
                    <a:pt x="22956" y="4170"/>
                  </a:cubicBezTo>
                  <a:cubicBezTo>
                    <a:pt x="22959" y="3977"/>
                    <a:pt x="22956" y="3830"/>
                    <a:pt x="22847" y="3791"/>
                  </a:cubicBezTo>
                  <a:cubicBezTo>
                    <a:pt x="22830" y="3786"/>
                    <a:pt x="22812" y="3784"/>
                    <a:pt x="22794" y="3784"/>
                  </a:cubicBezTo>
                  <a:cubicBezTo>
                    <a:pt x="22691" y="3784"/>
                    <a:pt x="22572" y="3858"/>
                    <a:pt x="22483" y="3918"/>
                  </a:cubicBezTo>
                  <a:cubicBezTo>
                    <a:pt x="22413" y="3962"/>
                    <a:pt x="22358" y="3998"/>
                    <a:pt x="22309" y="3998"/>
                  </a:cubicBezTo>
                  <a:cubicBezTo>
                    <a:pt x="22292" y="3998"/>
                    <a:pt x="22275" y="3994"/>
                    <a:pt x="22259" y="3984"/>
                  </a:cubicBezTo>
                  <a:cubicBezTo>
                    <a:pt x="22200" y="3942"/>
                    <a:pt x="22214" y="3854"/>
                    <a:pt x="22221" y="3816"/>
                  </a:cubicBezTo>
                  <a:cubicBezTo>
                    <a:pt x="22238" y="3693"/>
                    <a:pt x="22308" y="3585"/>
                    <a:pt x="22371" y="3476"/>
                  </a:cubicBezTo>
                  <a:cubicBezTo>
                    <a:pt x="22494" y="3277"/>
                    <a:pt x="22599" y="3105"/>
                    <a:pt x="22448" y="2867"/>
                  </a:cubicBezTo>
                  <a:cubicBezTo>
                    <a:pt x="22307" y="2650"/>
                    <a:pt x="22115" y="2577"/>
                    <a:pt x="21978" y="2577"/>
                  </a:cubicBezTo>
                  <a:cubicBezTo>
                    <a:pt x="21962" y="2577"/>
                    <a:pt x="21948" y="2578"/>
                    <a:pt x="21934" y="2580"/>
                  </a:cubicBezTo>
                  <a:cubicBezTo>
                    <a:pt x="21832" y="2587"/>
                    <a:pt x="21745" y="2657"/>
                    <a:pt x="21717" y="2755"/>
                  </a:cubicBezTo>
                  <a:cubicBezTo>
                    <a:pt x="21653" y="2958"/>
                    <a:pt x="21496" y="3004"/>
                    <a:pt x="21373" y="3039"/>
                  </a:cubicBezTo>
                  <a:cubicBezTo>
                    <a:pt x="21265" y="3070"/>
                    <a:pt x="21195" y="3095"/>
                    <a:pt x="21156" y="3175"/>
                  </a:cubicBezTo>
                  <a:cubicBezTo>
                    <a:pt x="21037" y="3410"/>
                    <a:pt x="20925" y="3932"/>
                    <a:pt x="21016" y="4296"/>
                  </a:cubicBezTo>
                  <a:cubicBezTo>
                    <a:pt x="21128" y="4747"/>
                    <a:pt x="20946" y="4957"/>
                    <a:pt x="20596" y="5167"/>
                  </a:cubicBezTo>
                  <a:cubicBezTo>
                    <a:pt x="20532" y="5206"/>
                    <a:pt x="20469" y="5225"/>
                    <a:pt x="20409" y="5225"/>
                  </a:cubicBezTo>
                  <a:cubicBezTo>
                    <a:pt x="20355" y="5225"/>
                    <a:pt x="20303" y="5209"/>
                    <a:pt x="20257" y="5178"/>
                  </a:cubicBezTo>
                  <a:cubicBezTo>
                    <a:pt x="20050" y="5031"/>
                    <a:pt x="19984" y="4579"/>
                    <a:pt x="20085" y="4058"/>
                  </a:cubicBezTo>
                  <a:cubicBezTo>
                    <a:pt x="20120" y="3900"/>
                    <a:pt x="20162" y="3746"/>
                    <a:pt x="20215" y="3592"/>
                  </a:cubicBezTo>
                  <a:cubicBezTo>
                    <a:pt x="20267" y="3434"/>
                    <a:pt x="20330" y="3238"/>
                    <a:pt x="20299" y="3196"/>
                  </a:cubicBezTo>
                  <a:cubicBezTo>
                    <a:pt x="20294" y="3191"/>
                    <a:pt x="20287" y="3188"/>
                    <a:pt x="20279" y="3188"/>
                  </a:cubicBezTo>
                  <a:cubicBezTo>
                    <a:pt x="20276" y="3188"/>
                    <a:pt x="20273" y="3188"/>
                    <a:pt x="20271" y="3189"/>
                  </a:cubicBezTo>
                  <a:cubicBezTo>
                    <a:pt x="20266" y="3190"/>
                    <a:pt x="20262" y="3190"/>
                    <a:pt x="20258" y="3190"/>
                  </a:cubicBezTo>
                  <a:cubicBezTo>
                    <a:pt x="20203" y="3190"/>
                    <a:pt x="20155" y="3150"/>
                    <a:pt x="20148" y="3095"/>
                  </a:cubicBezTo>
                  <a:cubicBezTo>
                    <a:pt x="20127" y="2906"/>
                    <a:pt x="20652" y="2458"/>
                    <a:pt x="21083" y="2356"/>
                  </a:cubicBezTo>
                  <a:cubicBezTo>
                    <a:pt x="21296" y="2311"/>
                    <a:pt x="21517" y="2279"/>
                    <a:pt x="21738" y="2265"/>
                  </a:cubicBezTo>
                  <a:cubicBezTo>
                    <a:pt x="21902" y="2251"/>
                    <a:pt x="22130" y="2230"/>
                    <a:pt x="22172" y="2195"/>
                  </a:cubicBezTo>
                  <a:cubicBezTo>
                    <a:pt x="22172" y="2174"/>
                    <a:pt x="22179" y="2153"/>
                    <a:pt x="22189" y="2139"/>
                  </a:cubicBezTo>
                  <a:lnTo>
                    <a:pt x="22182" y="2132"/>
                  </a:lnTo>
                  <a:lnTo>
                    <a:pt x="22151" y="2111"/>
                  </a:lnTo>
                  <a:lnTo>
                    <a:pt x="22137" y="2101"/>
                  </a:lnTo>
                  <a:lnTo>
                    <a:pt x="22098" y="2073"/>
                  </a:lnTo>
                  <a:lnTo>
                    <a:pt x="22095" y="2073"/>
                  </a:lnTo>
                  <a:lnTo>
                    <a:pt x="22053" y="2045"/>
                  </a:lnTo>
                  <a:lnTo>
                    <a:pt x="22046" y="2041"/>
                  </a:lnTo>
                  <a:lnTo>
                    <a:pt x="22011" y="2017"/>
                  </a:lnTo>
                  <a:lnTo>
                    <a:pt x="22007" y="2017"/>
                  </a:lnTo>
                  <a:cubicBezTo>
                    <a:pt x="21993" y="2034"/>
                    <a:pt x="21976" y="2052"/>
                    <a:pt x="21958" y="2062"/>
                  </a:cubicBezTo>
                  <a:cubicBezTo>
                    <a:pt x="21912" y="2095"/>
                    <a:pt x="21872" y="2108"/>
                    <a:pt x="21838" y="2108"/>
                  </a:cubicBezTo>
                  <a:cubicBezTo>
                    <a:pt x="21765" y="2108"/>
                    <a:pt x="21717" y="2048"/>
                    <a:pt x="21681" y="2003"/>
                  </a:cubicBezTo>
                  <a:cubicBezTo>
                    <a:pt x="21629" y="1936"/>
                    <a:pt x="21566" y="1856"/>
                    <a:pt x="21412" y="1856"/>
                  </a:cubicBezTo>
                  <a:cubicBezTo>
                    <a:pt x="21268" y="1856"/>
                    <a:pt x="21118" y="1915"/>
                    <a:pt x="20974" y="1975"/>
                  </a:cubicBezTo>
                  <a:cubicBezTo>
                    <a:pt x="20833" y="2030"/>
                    <a:pt x="20688" y="2086"/>
                    <a:pt x="20549" y="2086"/>
                  </a:cubicBezTo>
                  <a:cubicBezTo>
                    <a:pt x="20485" y="2086"/>
                    <a:pt x="20422" y="2074"/>
                    <a:pt x="20362" y="2045"/>
                  </a:cubicBezTo>
                  <a:cubicBezTo>
                    <a:pt x="20253" y="1996"/>
                    <a:pt x="20166" y="1908"/>
                    <a:pt x="20120" y="1799"/>
                  </a:cubicBezTo>
                  <a:cubicBezTo>
                    <a:pt x="20089" y="1733"/>
                    <a:pt x="20078" y="1712"/>
                    <a:pt x="19977" y="1712"/>
                  </a:cubicBezTo>
                  <a:cubicBezTo>
                    <a:pt x="19973" y="1712"/>
                    <a:pt x="19970" y="1712"/>
                    <a:pt x="19966" y="1712"/>
                  </a:cubicBezTo>
                  <a:cubicBezTo>
                    <a:pt x="19921" y="1712"/>
                    <a:pt x="19876" y="1692"/>
                    <a:pt x="19847" y="1656"/>
                  </a:cubicBezTo>
                  <a:cubicBezTo>
                    <a:pt x="19798" y="1589"/>
                    <a:pt x="19830" y="1495"/>
                    <a:pt x="19858" y="1411"/>
                  </a:cubicBezTo>
                  <a:lnTo>
                    <a:pt x="19868" y="1386"/>
                  </a:lnTo>
                  <a:lnTo>
                    <a:pt x="19868" y="1386"/>
                  </a:lnTo>
                  <a:cubicBezTo>
                    <a:pt x="19854" y="1393"/>
                    <a:pt x="19837" y="1400"/>
                    <a:pt x="19816" y="1414"/>
                  </a:cubicBezTo>
                  <a:cubicBezTo>
                    <a:pt x="19721" y="1467"/>
                    <a:pt x="19616" y="1537"/>
                    <a:pt x="19507" y="1610"/>
                  </a:cubicBezTo>
                  <a:cubicBezTo>
                    <a:pt x="19239" y="1793"/>
                    <a:pt x="18944" y="1993"/>
                    <a:pt x="18713" y="1993"/>
                  </a:cubicBezTo>
                  <a:cubicBezTo>
                    <a:pt x="18635" y="1993"/>
                    <a:pt x="18563" y="1970"/>
                    <a:pt x="18503" y="1915"/>
                  </a:cubicBezTo>
                  <a:cubicBezTo>
                    <a:pt x="18435" y="1853"/>
                    <a:pt x="18371" y="1834"/>
                    <a:pt x="18307" y="1834"/>
                  </a:cubicBezTo>
                  <a:cubicBezTo>
                    <a:pt x="18259" y="1834"/>
                    <a:pt x="18211" y="1845"/>
                    <a:pt x="18160" y="1856"/>
                  </a:cubicBezTo>
                  <a:cubicBezTo>
                    <a:pt x="18107" y="1866"/>
                    <a:pt x="18054" y="1877"/>
                    <a:pt x="18002" y="1877"/>
                  </a:cubicBezTo>
                  <a:cubicBezTo>
                    <a:pt x="17931" y="1877"/>
                    <a:pt x="17862" y="1857"/>
                    <a:pt x="17796" y="1789"/>
                  </a:cubicBezTo>
                  <a:cubicBezTo>
                    <a:pt x="17743" y="1736"/>
                    <a:pt x="17733" y="1656"/>
                    <a:pt x="17768" y="1589"/>
                  </a:cubicBezTo>
                  <a:cubicBezTo>
                    <a:pt x="17891" y="1323"/>
                    <a:pt x="18548" y="973"/>
                    <a:pt x="18911" y="973"/>
                  </a:cubicBezTo>
                  <a:cubicBezTo>
                    <a:pt x="18920" y="973"/>
                    <a:pt x="18928" y="973"/>
                    <a:pt x="18937" y="973"/>
                  </a:cubicBezTo>
                  <a:cubicBezTo>
                    <a:pt x="18943" y="974"/>
                    <a:pt x="18949" y="974"/>
                    <a:pt x="18954" y="974"/>
                  </a:cubicBezTo>
                  <a:cubicBezTo>
                    <a:pt x="18994" y="974"/>
                    <a:pt x="19033" y="964"/>
                    <a:pt x="19070" y="949"/>
                  </a:cubicBezTo>
                  <a:cubicBezTo>
                    <a:pt x="18954" y="907"/>
                    <a:pt x="18839" y="872"/>
                    <a:pt x="18720" y="847"/>
                  </a:cubicBezTo>
                  <a:cubicBezTo>
                    <a:pt x="18672" y="838"/>
                    <a:pt x="18626" y="832"/>
                    <a:pt x="18588" y="832"/>
                  </a:cubicBezTo>
                  <a:cubicBezTo>
                    <a:pt x="18540" y="832"/>
                    <a:pt x="18503" y="841"/>
                    <a:pt x="18485" y="865"/>
                  </a:cubicBezTo>
                  <a:cubicBezTo>
                    <a:pt x="18436" y="924"/>
                    <a:pt x="18366" y="966"/>
                    <a:pt x="18289" y="977"/>
                  </a:cubicBezTo>
                  <a:lnTo>
                    <a:pt x="18254" y="977"/>
                  </a:lnTo>
                  <a:cubicBezTo>
                    <a:pt x="18219" y="977"/>
                    <a:pt x="18184" y="970"/>
                    <a:pt x="18153" y="959"/>
                  </a:cubicBezTo>
                  <a:cubicBezTo>
                    <a:pt x="18058" y="921"/>
                    <a:pt x="17974" y="861"/>
                    <a:pt x="17915" y="781"/>
                  </a:cubicBezTo>
                  <a:cubicBezTo>
                    <a:pt x="17893" y="751"/>
                    <a:pt x="17874" y="744"/>
                    <a:pt x="17836" y="744"/>
                  </a:cubicBezTo>
                  <a:cubicBezTo>
                    <a:pt x="17824" y="744"/>
                    <a:pt x="17811" y="745"/>
                    <a:pt x="17796" y="746"/>
                  </a:cubicBezTo>
                  <a:cubicBezTo>
                    <a:pt x="17782" y="747"/>
                    <a:pt x="17769" y="748"/>
                    <a:pt x="17755" y="748"/>
                  </a:cubicBezTo>
                  <a:cubicBezTo>
                    <a:pt x="17643" y="748"/>
                    <a:pt x="17532" y="696"/>
                    <a:pt x="17463" y="602"/>
                  </a:cubicBezTo>
                  <a:cubicBezTo>
                    <a:pt x="17403" y="534"/>
                    <a:pt x="17348" y="508"/>
                    <a:pt x="17290" y="508"/>
                  </a:cubicBezTo>
                  <a:cubicBezTo>
                    <a:pt x="17230" y="508"/>
                    <a:pt x="17169" y="537"/>
                    <a:pt x="17099" y="574"/>
                  </a:cubicBezTo>
                  <a:cubicBezTo>
                    <a:pt x="17078" y="585"/>
                    <a:pt x="17057" y="595"/>
                    <a:pt x="17036" y="606"/>
                  </a:cubicBezTo>
                  <a:cubicBezTo>
                    <a:pt x="17010" y="616"/>
                    <a:pt x="16985" y="621"/>
                    <a:pt x="16958" y="621"/>
                  </a:cubicBezTo>
                  <a:cubicBezTo>
                    <a:pt x="16879" y="621"/>
                    <a:pt x="16795" y="579"/>
                    <a:pt x="16703" y="532"/>
                  </a:cubicBezTo>
                  <a:cubicBezTo>
                    <a:pt x="16644" y="497"/>
                    <a:pt x="16581" y="469"/>
                    <a:pt x="16518" y="445"/>
                  </a:cubicBezTo>
                  <a:cubicBezTo>
                    <a:pt x="16371" y="385"/>
                    <a:pt x="16360" y="270"/>
                    <a:pt x="16350" y="186"/>
                  </a:cubicBezTo>
                  <a:cubicBezTo>
                    <a:pt x="16343" y="105"/>
                    <a:pt x="16336" y="56"/>
                    <a:pt x="16276" y="14"/>
                  </a:cubicBezTo>
                  <a:cubicBezTo>
                    <a:pt x="16269" y="7"/>
                    <a:pt x="16259" y="4"/>
                    <a:pt x="1624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44" name="Google Shape;5858;p79">
              <a:extLst>
                <a:ext uri="{1038D0D0-E5E6-46A8-A844-0B5E6936AF91}">
                  <a16:creationId xmlns:a16="http://schemas.microsoft.com/office/drawing/2010/main" id="{6F1A8B76-95CE-4E2A-BA90-C2031DC33A3E}"/>
                </a:ext>
              </a:extLst>
            </p:cNvPr>
            <p:cNvSpPr/>
            <p:nvPr/>
          </p:nvSpPr>
          <p:spPr>
            <a:xfrm rot="0">
              <a:off x="797231" y="1596418"/>
              <a:ext cx="3625" cy="3965"/>
            </a:xfrm>
            <a:custGeom>
              <a:avLst/>
              <a:gdLst/>
              <a:ahLst/>
              <a:cxnLst/>
              <a:rect b="b" l="0" r="r" t="0"/>
              <a:pathLst>
                <a:path h="292" w="267">
                  <a:moveTo>
                    <a:pt x="235" y="1"/>
                  </a:moveTo>
                  <a:cubicBezTo>
                    <a:pt x="200" y="18"/>
                    <a:pt x="169" y="43"/>
                    <a:pt x="144" y="74"/>
                  </a:cubicBezTo>
                  <a:cubicBezTo>
                    <a:pt x="85" y="137"/>
                    <a:pt x="36" y="211"/>
                    <a:pt x="1" y="291"/>
                  </a:cubicBezTo>
                  <a:cubicBezTo>
                    <a:pt x="214" y="197"/>
                    <a:pt x="253" y="116"/>
                    <a:pt x="260" y="88"/>
                  </a:cubicBezTo>
                  <a:cubicBezTo>
                    <a:pt x="267" y="57"/>
                    <a:pt x="256" y="22"/>
                    <a:pt x="23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45" name="Google Shape;5859;p79">
              <a:extLst>
                <a:ext uri="{CAC848F8-64A6-4046-AC44-052EC8C83150}">
                  <a16:creationId xmlns:a16="http://schemas.microsoft.com/office/drawing/2010/main" id="{0C4BCFE1-71B3-4210-886D-53F8AB25FFFC}"/>
                </a:ext>
              </a:extLst>
            </p:cNvPr>
            <p:cNvSpPr/>
            <p:nvPr/>
          </p:nvSpPr>
          <p:spPr>
            <a:xfrm rot="0">
              <a:off x="950901" y="1525692"/>
              <a:ext cx="2823" cy="1738"/>
            </a:xfrm>
            <a:custGeom>
              <a:avLst/>
              <a:gdLst/>
              <a:ahLst/>
              <a:cxnLst/>
              <a:rect b="b" l="0" r="r" t="0"/>
              <a:pathLst>
                <a:path h="128" w="208">
                  <a:moveTo>
                    <a:pt x="207" y="1"/>
                  </a:moveTo>
                  <a:cubicBezTo>
                    <a:pt x="162" y="8"/>
                    <a:pt x="113" y="18"/>
                    <a:pt x="64" y="29"/>
                  </a:cubicBezTo>
                  <a:cubicBezTo>
                    <a:pt x="39" y="36"/>
                    <a:pt x="8" y="50"/>
                    <a:pt x="1" y="81"/>
                  </a:cubicBezTo>
                  <a:cubicBezTo>
                    <a:pt x="1" y="99"/>
                    <a:pt x="8" y="116"/>
                    <a:pt x="18" y="127"/>
                  </a:cubicBezTo>
                  <a:cubicBezTo>
                    <a:pt x="21" y="128"/>
                    <a:pt x="23" y="128"/>
                    <a:pt x="26" y="128"/>
                  </a:cubicBezTo>
                  <a:cubicBezTo>
                    <a:pt x="42" y="128"/>
                    <a:pt x="61" y="112"/>
                    <a:pt x="67" y="106"/>
                  </a:cubicBezTo>
                  <a:cubicBezTo>
                    <a:pt x="113" y="67"/>
                    <a:pt x="158" y="32"/>
                    <a:pt x="20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46" name="Google Shape;5860;p79">
              <a:extLst>
                <a:ext uri="{ABD2B2CA-CBAB-4CDD-B0A9-A012C92D04C6}">
                  <a16:creationId xmlns:a16="http://schemas.microsoft.com/office/drawing/2010/main" id="{F6649F4B-EDFA-4B6B-B3EB-495498237A11}"/>
                </a:ext>
              </a:extLst>
            </p:cNvPr>
            <p:cNvSpPr/>
            <p:nvPr/>
          </p:nvSpPr>
          <p:spPr>
            <a:xfrm rot="0">
              <a:off x="1054294" y="1571136"/>
              <a:ext cx="3571" cy="2200"/>
            </a:xfrm>
            <a:custGeom>
              <a:avLst/>
              <a:gdLst/>
              <a:ahLst/>
              <a:cxnLst/>
              <a:rect b="b" l="0" r="r" t="0"/>
              <a:pathLst>
                <a:path h="162" w="263">
                  <a:moveTo>
                    <a:pt x="0" y="0"/>
                  </a:moveTo>
                  <a:cubicBezTo>
                    <a:pt x="56" y="60"/>
                    <a:pt x="119" y="109"/>
                    <a:pt x="189" y="144"/>
                  </a:cubicBezTo>
                  <a:cubicBezTo>
                    <a:pt x="214" y="154"/>
                    <a:pt x="238" y="161"/>
                    <a:pt x="263" y="161"/>
                  </a:cubicBezTo>
                  <a:cubicBezTo>
                    <a:pt x="259" y="144"/>
                    <a:pt x="249" y="126"/>
                    <a:pt x="235" y="109"/>
                  </a:cubicBezTo>
                  <a:cubicBezTo>
                    <a:pt x="193" y="60"/>
                    <a:pt x="137" y="28"/>
                    <a:pt x="70" y="18"/>
                  </a:cubicBezTo>
                  <a:cubicBezTo>
                    <a:pt x="46" y="18"/>
                    <a:pt x="25"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47" name="Google Shape;5861;p79">
              <a:extLst>
                <a:ext uri="{662B58CA-D883-43E6-B547-9862E0EF251C}">
                  <a16:creationId xmlns:a16="http://schemas.microsoft.com/office/drawing/2010/main" id="{5EE7D5D4-BD5B-4516-A7E8-D77AAABB25EF}"/>
                </a:ext>
              </a:extLst>
            </p:cNvPr>
            <p:cNvSpPr/>
            <p:nvPr/>
          </p:nvSpPr>
          <p:spPr>
            <a:xfrm rot="0">
              <a:off x="1293570" y="1816780"/>
              <a:ext cx="1290" cy="1113"/>
            </a:xfrm>
            <a:custGeom>
              <a:avLst/>
              <a:gdLst/>
              <a:ahLst/>
              <a:cxnLst/>
              <a:rect b="b" l="0" r="r" t="0"/>
              <a:pathLst>
                <a:path h="82" w="95">
                  <a:moveTo>
                    <a:pt x="95" y="81"/>
                  </a:moveTo>
                  <a:cubicBezTo>
                    <a:pt x="67" y="50"/>
                    <a:pt x="35" y="25"/>
                    <a:pt x="0" y="1"/>
                  </a:cubicBezTo>
                  <a:cubicBezTo>
                    <a:pt x="35" y="25"/>
                    <a:pt x="67" y="50"/>
                    <a:pt x="95" y="8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48" name="Google Shape;5862;p79">
              <a:extLst>
                <a:ext uri="{DA9F0EE8-2F7F-405B-A126-6C3F0436D198}">
                  <a16:creationId xmlns:a16="http://schemas.microsoft.com/office/drawing/2010/main" id="{92DEA4EE-FA08-4F70-98E9-1D5C1E8CEC2D}"/>
                </a:ext>
              </a:extLst>
            </p:cNvPr>
            <p:cNvSpPr/>
            <p:nvPr/>
          </p:nvSpPr>
          <p:spPr>
            <a:xfrm rot="0">
              <a:off x="1278743" y="1812694"/>
              <a:ext cx="14786" cy="4100"/>
            </a:xfrm>
            <a:custGeom>
              <a:avLst/>
              <a:gdLst/>
              <a:ahLst/>
              <a:cxnLst/>
              <a:rect b="b" l="0" r="r" t="0"/>
              <a:pathLst>
                <a:path h="302" w="1089">
                  <a:moveTo>
                    <a:pt x="0" y="211"/>
                  </a:moveTo>
                  <a:cubicBezTo>
                    <a:pt x="77" y="99"/>
                    <a:pt x="172" y="1"/>
                    <a:pt x="298" y="8"/>
                  </a:cubicBezTo>
                  <a:cubicBezTo>
                    <a:pt x="473" y="18"/>
                    <a:pt x="840" y="113"/>
                    <a:pt x="1089" y="302"/>
                  </a:cubicBezTo>
                  <a:cubicBezTo>
                    <a:pt x="840" y="113"/>
                    <a:pt x="473" y="18"/>
                    <a:pt x="298" y="8"/>
                  </a:cubicBezTo>
                  <a:cubicBezTo>
                    <a:pt x="172" y="1"/>
                    <a:pt x="77" y="99"/>
                    <a:pt x="0" y="2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49" name="Google Shape;5863;p79">
              <a:extLst>
                <a:ext uri="{1702569A-E2E3-4009-B073-AC8387D8ECF2}">
                  <a16:creationId xmlns:a16="http://schemas.microsoft.com/office/drawing/2010/main" id="{E6004B68-D58E-4E93-BA77-185FB0893140}"/>
                </a:ext>
              </a:extLst>
            </p:cNvPr>
            <p:cNvSpPr/>
            <p:nvPr/>
          </p:nvSpPr>
          <p:spPr>
            <a:xfrm rot="0">
              <a:off x="1173314" y="1789354"/>
              <a:ext cx="16741" cy="2254"/>
            </a:xfrm>
            <a:custGeom>
              <a:avLst/>
              <a:gdLst/>
              <a:ahLst/>
              <a:cxnLst/>
              <a:rect b="b" l="0" r="r" t="0"/>
              <a:pathLst>
                <a:path h="166" w="1233">
                  <a:moveTo>
                    <a:pt x="0" y="165"/>
                  </a:moveTo>
                  <a:lnTo>
                    <a:pt x="1233"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50" name="Google Shape;5864;p79">
              <a:extLst>
                <a:ext uri="{86C6E34B-7BDB-41BD-93BD-9FE4642BE449}">
                  <a16:creationId xmlns:a16="http://schemas.microsoft.com/office/drawing/2010/main" id="{77FA156B-B2CA-45C6-88DF-6D3C92A05D26}"/>
                </a:ext>
              </a:extLst>
            </p:cNvPr>
            <p:cNvSpPr/>
            <p:nvPr/>
          </p:nvSpPr>
          <p:spPr>
            <a:xfrm rot="0">
              <a:off x="1317141" y="1844302"/>
              <a:ext cx="448" cy="14"/>
            </a:xfrm>
            <a:custGeom>
              <a:avLst/>
              <a:gdLst/>
              <a:ahLst/>
              <a:cxnLst/>
              <a:rect b="b" l="0" r="r" t="0"/>
              <a:pathLst>
                <a:path h="1" w="33">
                  <a:moveTo>
                    <a:pt x="32" y="1"/>
                  </a:moveTo>
                  <a:cubicBezTo>
                    <a:pt x="22" y="1"/>
                    <a:pt x="11" y="1"/>
                    <a:pt x="1" y="1"/>
                  </a:cubicBezTo>
                  <a:cubicBezTo>
                    <a:pt x="11" y="1"/>
                    <a:pt x="22" y="1"/>
                    <a:pt x="3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51" name="Google Shape;5865;p79">
              <a:extLst>
                <a:ext uri="{C1C43599-ED9C-46DA-A483-5CB14DF6AD72}">
                  <a16:creationId xmlns:a16="http://schemas.microsoft.com/office/drawing/2010/main" id="{05EEF866-9500-4E96-B88A-94CC46371BDE}"/>
                </a:ext>
              </a:extLst>
            </p:cNvPr>
            <p:cNvSpPr/>
            <p:nvPr/>
          </p:nvSpPr>
          <p:spPr>
            <a:xfrm rot="0">
              <a:off x="1318906" y="1844641"/>
              <a:ext cx="339" cy="149"/>
            </a:xfrm>
            <a:custGeom>
              <a:avLst/>
              <a:gdLst/>
              <a:ahLst/>
              <a:cxnLst/>
              <a:rect b="b" l="0" r="r" t="0"/>
              <a:pathLst>
                <a:path h="11" w="25">
                  <a:moveTo>
                    <a:pt x="25" y="11"/>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52" name="Google Shape;5866;p79">
              <a:extLst>
                <a:ext uri="{E2FD25FC-42AC-4749-86A7-3B181F442273}">
                  <a16:creationId xmlns:a16="http://schemas.microsoft.com/office/drawing/2010/main" id="{0800D40F-D0DE-4718-BC2E-9AF93F9F8544}"/>
                </a:ext>
              </a:extLst>
            </p:cNvPr>
            <p:cNvSpPr/>
            <p:nvPr/>
          </p:nvSpPr>
          <p:spPr>
            <a:xfrm rot="0">
              <a:off x="1317764" y="1844302"/>
              <a:ext cx="299" cy="68"/>
            </a:xfrm>
            <a:custGeom>
              <a:avLst/>
              <a:gdLst/>
              <a:ahLst/>
              <a:cxnLst/>
              <a:rect b="b" l="0" r="r" t="0"/>
              <a:pathLst>
                <a:path h="5" w="22">
                  <a:moveTo>
                    <a:pt x="21"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53" name="Google Shape;5867;p79">
              <a:extLst>
                <a:ext uri="{B0DB7AD1-D3C7-444A-B189-6E8A49C9CB00}">
                  <a16:creationId xmlns:a16="http://schemas.microsoft.com/office/drawing/2010/main" id="{E8D65260-22B1-426B-959B-1BC3E780F34D}"/>
                </a:ext>
              </a:extLst>
            </p:cNvPr>
            <p:cNvSpPr/>
            <p:nvPr/>
          </p:nvSpPr>
          <p:spPr>
            <a:xfrm rot="0">
              <a:off x="1278173" y="1815545"/>
              <a:ext cx="584" cy="964"/>
            </a:xfrm>
            <a:custGeom>
              <a:avLst/>
              <a:gdLst/>
              <a:ahLst/>
              <a:cxnLst/>
              <a:rect b="b" l="0" r="r" t="0"/>
              <a:pathLst>
                <a:path h="71" w="43">
                  <a:moveTo>
                    <a:pt x="42" y="1"/>
                  </a:moveTo>
                  <a:cubicBezTo>
                    <a:pt x="28" y="25"/>
                    <a:pt x="14" y="46"/>
                    <a:pt x="0" y="71"/>
                  </a:cubicBezTo>
                  <a:cubicBezTo>
                    <a:pt x="14" y="46"/>
                    <a:pt x="28" y="25"/>
                    <a:pt x="4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54" name="Google Shape;5868;p79">
              <a:extLst>
                <a:ext uri="{78244813-A7AC-488F-BFB4-3536340E9617}">
                  <a16:creationId xmlns:a16="http://schemas.microsoft.com/office/drawing/2010/main" id="{80DBE8F3-3D8F-4626-8FCD-7FD8DA96CF1A}"/>
                </a:ext>
              </a:extLst>
            </p:cNvPr>
            <p:cNvSpPr/>
            <p:nvPr/>
          </p:nvSpPr>
          <p:spPr>
            <a:xfrm rot="0">
              <a:off x="1252838" y="1797147"/>
              <a:ext cx="244" cy="258"/>
            </a:xfrm>
            <a:custGeom>
              <a:avLst/>
              <a:gdLst/>
              <a:ahLst/>
              <a:cxnLst/>
              <a:rect b="b" l="0" r="r" t="0"/>
              <a:pathLst>
                <a:path h="19" w="18">
                  <a:moveTo>
                    <a:pt x="0" y="1"/>
                  </a:moveTo>
                  <a:lnTo>
                    <a:pt x="18"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55" name="Google Shape;5869;p79">
              <a:extLst>
                <a:ext uri="{738920F5-EF43-42B8-88E8-DB3BB1B2D14E}">
                  <a16:creationId xmlns:a16="http://schemas.microsoft.com/office/drawing/2010/main" id="{53794B29-7B66-4453-BFA8-1EEDD5E52D25}"/>
                </a:ext>
              </a:extLst>
            </p:cNvPr>
            <p:cNvSpPr/>
            <p:nvPr/>
          </p:nvSpPr>
          <p:spPr>
            <a:xfrm rot="0">
              <a:off x="1318240" y="1844397"/>
              <a:ext cx="299" cy="109"/>
            </a:xfrm>
            <a:custGeom>
              <a:avLst/>
              <a:gdLst/>
              <a:ahLst/>
              <a:cxnLst/>
              <a:rect b="b" l="0" r="r" t="0"/>
              <a:pathLst>
                <a:path h="8" w="22">
                  <a:moveTo>
                    <a:pt x="21"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56" name="Google Shape;5870;p79">
              <a:extLst>
                <a:ext uri="{BBAF2AD1-10DC-4F78-96BF-F66AB56A9E94}">
                  <a16:creationId xmlns:a16="http://schemas.microsoft.com/office/drawing/2010/main" id="{6938FB85-021A-4D0C-A4C3-28EFECDA58EA}"/>
                </a:ext>
              </a:extLst>
            </p:cNvPr>
            <p:cNvSpPr/>
            <p:nvPr/>
          </p:nvSpPr>
          <p:spPr>
            <a:xfrm rot="0">
              <a:off x="1294846" y="1817880"/>
              <a:ext cx="1018" cy="1249"/>
            </a:xfrm>
            <a:custGeom>
              <a:avLst/>
              <a:gdLst/>
              <a:ahLst/>
              <a:cxnLst/>
              <a:rect b="b" l="0" r="r" t="0"/>
              <a:pathLst>
                <a:path h="92" w="75">
                  <a:moveTo>
                    <a:pt x="74" y="91"/>
                  </a:moveTo>
                  <a:cubicBezTo>
                    <a:pt x="53" y="60"/>
                    <a:pt x="29" y="28"/>
                    <a:pt x="1" y="0"/>
                  </a:cubicBezTo>
                  <a:cubicBezTo>
                    <a:pt x="29" y="28"/>
                    <a:pt x="53" y="60"/>
                    <a:pt x="74" y="9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57" name="Google Shape;5871;p79">
              <a:extLst>
                <a:ext uri="{4F64A257-F391-4805-87D2-38BF99BEBDFF}">
                  <a16:creationId xmlns:a16="http://schemas.microsoft.com/office/drawing/2010/main" id="{F8464238-8C5C-4202-B502-467AF3174872}"/>
                </a:ext>
              </a:extLst>
            </p:cNvPr>
            <p:cNvSpPr/>
            <p:nvPr/>
          </p:nvSpPr>
          <p:spPr>
            <a:xfrm rot="0">
              <a:off x="1122833" y="1651895"/>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58" name="Google Shape;5872;p79">
              <a:extLst>
                <a:ext uri="{42FC5A6A-9BAE-4868-ADD0-A919168D7220}">
                  <a16:creationId xmlns:a16="http://schemas.microsoft.com/office/drawing/2010/main" id="{5FFC91D8-0668-48B4-8941-2D1BB8A22C89}"/>
                </a:ext>
              </a:extLst>
            </p:cNvPr>
            <p:cNvSpPr/>
            <p:nvPr/>
          </p:nvSpPr>
          <p:spPr>
            <a:xfrm rot="0">
              <a:off x="1124734" y="1651746"/>
              <a:ext cx="530" cy="68"/>
            </a:xfrm>
            <a:custGeom>
              <a:avLst/>
              <a:gdLst/>
              <a:ahLst/>
              <a:cxnLst/>
              <a:rect b="b" l="0" r="r" t="0"/>
              <a:pathLst>
                <a:path h="5" w="39">
                  <a:moveTo>
                    <a:pt x="0" y="4"/>
                  </a:moveTo>
                  <a:lnTo>
                    <a:pt x="3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59" name="Google Shape;5873;p79">
              <a:extLst>
                <a:ext uri="{7F7EF302-5390-4916-9587-55A0854F6EC6}">
                  <a16:creationId xmlns:a16="http://schemas.microsoft.com/office/drawing/2010/main" id="{B62DC619-81D8-4B6F-9E62-C2E790481614}"/>
                </a:ext>
              </a:extLst>
            </p:cNvPr>
            <p:cNvSpPr/>
            <p:nvPr/>
          </p:nvSpPr>
          <p:spPr>
            <a:xfrm rot="0">
              <a:off x="1125968" y="1651555"/>
              <a:ext cx="489" cy="109"/>
            </a:xfrm>
            <a:custGeom>
              <a:avLst/>
              <a:gdLst/>
              <a:ahLst/>
              <a:cxnLst/>
              <a:rect b="b" l="0" r="r" t="0"/>
              <a:pathLst>
                <a:path h="8" w="36">
                  <a:moveTo>
                    <a:pt x="0" y="8"/>
                  </a:moveTo>
                  <a:lnTo>
                    <a:pt x="3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60" name="Google Shape;5874;p79">
              <a:extLst>
                <a:ext uri="{D74457E4-3723-4B8B-B1CE-D13BDCCFB66E}">
                  <a16:creationId xmlns:a16="http://schemas.microsoft.com/office/drawing/2010/main" id="{68B1C0D7-63E6-487D-93CF-C87CF3370994}"/>
                </a:ext>
              </a:extLst>
            </p:cNvPr>
            <p:cNvSpPr/>
            <p:nvPr/>
          </p:nvSpPr>
          <p:spPr>
            <a:xfrm rot="0">
              <a:off x="1117076" y="1651514"/>
              <a:ext cx="448" cy="54"/>
            </a:xfrm>
            <a:custGeom>
              <a:avLst/>
              <a:gdLst/>
              <a:ahLst/>
              <a:cxnLst/>
              <a:rect b="b" l="0" r="r" t="0"/>
              <a:pathLst>
                <a:path h="4" w="33">
                  <a:moveTo>
                    <a:pt x="1" y="0"/>
                  </a:moveTo>
                  <a:lnTo>
                    <a:pt x="32"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61" name="Google Shape;5875;p79">
              <a:extLst>
                <a:ext uri="{5F8C8164-7C5A-4F3E-BC6C-1AAE6C66E70F}">
                  <a16:creationId xmlns:a16="http://schemas.microsoft.com/office/drawing/2010/main" id="{D8ECA1FF-3342-4CC7-A4BD-F96FA5076682}"/>
                </a:ext>
              </a:extLst>
            </p:cNvPr>
            <p:cNvSpPr/>
            <p:nvPr/>
          </p:nvSpPr>
          <p:spPr>
            <a:xfrm rot="0">
              <a:off x="1120783" y="1651841"/>
              <a:ext cx="394" cy="14"/>
            </a:xfrm>
            <a:custGeom>
              <a:avLst/>
              <a:gdLst/>
              <a:ahLst/>
              <a:cxnLst/>
              <a:rect b="b" l="0" r="r" t="0"/>
              <a:pathLst>
                <a:path h="1" w="29">
                  <a:moveTo>
                    <a:pt x="1" y="1"/>
                  </a:moveTo>
                  <a:lnTo>
                    <a:pt x="2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62" name="Google Shape;5876;p79">
              <a:extLst>
                <a:ext uri="{73AE0950-8D84-40EE-A37B-BAFA726F927C}">
                  <a16:creationId xmlns:a16="http://schemas.microsoft.com/office/drawing/2010/main" id="{D20278F3-F1AE-405D-A2A2-7EF62C01E0F5}"/>
                </a:ext>
              </a:extLst>
            </p:cNvPr>
            <p:cNvSpPr/>
            <p:nvPr/>
          </p:nvSpPr>
          <p:spPr>
            <a:xfrm rot="0">
              <a:off x="1123539" y="1651895"/>
              <a:ext cx="542" cy="14"/>
            </a:xfrm>
            <a:custGeom>
              <a:avLst/>
              <a:gdLst/>
              <a:ahLst/>
              <a:cxnLst/>
              <a:rect b="b" l="0" r="r" t="0"/>
              <a:pathLst>
                <a:path h="1" w="40">
                  <a:moveTo>
                    <a:pt x="1" y="0"/>
                  </a:moveTo>
                  <a:lnTo>
                    <a:pt x="39"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63" name="Google Shape;5877;p79">
              <a:extLst>
                <a:ext uri="{72CEC114-F66F-4BE2-9A61-9820D52ECEE1}">
                  <a16:creationId xmlns:a16="http://schemas.microsoft.com/office/drawing/2010/main" id="{F3BE7F6F-1D46-444A-A420-0E6EF3CCDAFA}"/>
                </a:ext>
              </a:extLst>
            </p:cNvPr>
            <p:cNvSpPr/>
            <p:nvPr/>
          </p:nvSpPr>
          <p:spPr>
            <a:xfrm rot="0">
              <a:off x="1119071" y="1651705"/>
              <a:ext cx="163" cy="14"/>
            </a:xfrm>
            <a:custGeom>
              <a:avLst/>
              <a:gdLst/>
              <a:ahLst/>
              <a:cxnLst/>
              <a:rect b="b" l="0" r="r" t="0"/>
              <a:pathLst>
                <a:path h="1" w="12">
                  <a:moveTo>
                    <a:pt x="1" y="0"/>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64" name="Google Shape;5878;p79">
              <a:extLst>
                <a:ext uri="{904E83A1-9409-4737-A124-C33F3E8B68CB}">
                  <a16:creationId xmlns:a16="http://schemas.microsoft.com/office/drawing/2010/main" id="{D6A9B751-90AE-4356-9448-9DB2239C7CA9}"/>
                </a:ext>
              </a:extLst>
            </p:cNvPr>
            <p:cNvSpPr/>
            <p:nvPr/>
          </p:nvSpPr>
          <p:spPr>
            <a:xfrm rot="0">
              <a:off x="1543206" y="1679322"/>
              <a:ext cx="258" cy="434"/>
            </a:xfrm>
            <a:custGeom>
              <a:avLst/>
              <a:gdLst/>
              <a:ahLst/>
              <a:cxnLst/>
              <a:rect b="b" l="0" r="r" t="0"/>
              <a:pathLst>
                <a:path h="32" w="19">
                  <a:moveTo>
                    <a:pt x="1" y="0"/>
                  </a:moveTo>
                  <a:lnTo>
                    <a:pt x="18"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65" name="Google Shape;5879;p79">
              <a:extLst>
                <a:ext uri="{0B21D2A7-A8F5-45EE-B7F1-51C86402F153}">
                  <a16:creationId xmlns:a16="http://schemas.microsoft.com/office/drawing/2010/main" id="{6096D1B9-E787-4840-BA4B-5B1EDB7D57AD}"/>
                </a:ext>
              </a:extLst>
            </p:cNvPr>
            <p:cNvSpPr/>
            <p:nvPr/>
          </p:nvSpPr>
          <p:spPr>
            <a:xfrm rot="0">
              <a:off x="1543736" y="1680177"/>
              <a:ext cx="299" cy="434"/>
            </a:xfrm>
            <a:custGeom>
              <a:avLst/>
              <a:gdLst/>
              <a:ahLst/>
              <a:cxnLst/>
              <a:rect b="b" l="0" r="r" t="0"/>
              <a:pathLst>
                <a:path h="32" w="22">
                  <a:moveTo>
                    <a:pt x="0" y="0"/>
                  </a:moveTo>
                  <a:lnTo>
                    <a:pt x="21"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66" name="Google Shape;5880;p79">
              <a:extLst>
                <a:ext uri="{4A73280E-44F0-42FD-9443-E2920C0F2BAF}">
                  <a16:creationId xmlns:a16="http://schemas.microsoft.com/office/drawing/2010/main" id="{487B1089-0A7A-4A55-940E-C1F2EBD76B12}"/>
                </a:ext>
              </a:extLst>
            </p:cNvPr>
            <p:cNvSpPr/>
            <p:nvPr/>
          </p:nvSpPr>
          <p:spPr>
            <a:xfrm rot="0">
              <a:off x="1542731" y="1678507"/>
              <a:ext cx="258" cy="394"/>
            </a:xfrm>
            <a:custGeom>
              <a:avLst/>
              <a:gdLst/>
              <a:ahLst/>
              <a:cxnLst/>
              <a:rect b="b" l="0" r="r" t="0"/>
              <a:pathLst>
                <a:path h="29" w="19">
                  <a:moveTo>
                    <a:pt x="1" y="1"/>
                  </a:moveTo>
                  <a:lnTo>
                    <a:pt x="18" y="2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67" name="Google Shape;5881;p79">
              <a:extLst>
                <a:ext uri="{2B30D06B-0767-496B-AA07-568F04B8B429}">
                  <a16:creationId xmlns:a16="http://schemas.microsoft.com/office/drawing/2010/main" id="{B89F628A-4F5F-4793-929D-FD5AE61F35F8}"/>
                </a:ext>
              </a:extLst>
            </p:cNvPr>
            <p:cNvSpPr/>
            <p:nvPr/>
          </p:nvSpPr>
          <p:spPr>
            <a:xfrm rot="0">
              <a:off x="1544251" y="1681032"/>
              <a:ext cx="299" cy="394"/>
            </a:xfrm>
            <a:custGeom>
              <a:avLst/>
              <a:gdLst/>
              <a:ahLst/>
              <a:cxnLst/>
              <a:rect b="b" l="0" r="r" t="0"/>
              <a:pathLst>
                <a:path h="29" w="22">
                  <a:moveTo>
                    <a:pt x="1" y="0"/>
                  </a:moveTo>
                  <a:lnTo>
                    <a:pt x="22" y="2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68" name="Google Shape;5882;p79">
              <a:extLst>
                <a:ext uri="{C8364B3E-9D00-430E-9CDE-BC9ECCFF488B}">
                  <a16:creationId xmlns:a16="http://schemas.microsoft.com/office/drawing/2010/main" id="{214649E8-0C9F-424D-A841-1D14BD7D9C07}"/>
                </a:ext>
              </a:extLst>
            </p:cNvPr>
            <p:cNvSpPr/>
            <p:nvPr/>
          </p:nvSpPr>
          <p:spPr>
            <a:xfrm rot="0">
              <a:off x="1544876" y="1681888"/>
              <a:ext cx="299" cy="394"/>
            </a:xfrm>
            <a:custGeom>
              <a:avLst/>
              <a:gdLst/>
              <a:ahLst/>
              <a:cxnLst/>
              <a:rect b="b" l="0" r="r" t="0"/>
              <a:pathLst>
                <a:path h="29" w="22">
                  <a:moveTo>
                    <a:pt x="0" y="0"/>
                  </a:moveTo>
                  <a:lnTo>
                    <a:pt x="21" y="2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69" name="Google Shape;5883;p79">
              <a:extLst>
                <a:ext uri="{C429C8C2-6E00-4680-8A04-DE2835AE29CC}">
                  <a16:creationId xmlns:a16="http://schemas.microsoft.com/office/drawing/2010/main" id="{F5E5F61E-2F18-442F-ADAA-01B94717F029}"/>
                </a:ext>
              </a:extLst>
            </p:cNvPr>
            <p:cNvSpPr/>
            <p:nvPr/>
          </p:nvSpPr>
          <p:spPr>
            <a:xfrm rot="0">
              <a:off x="1478333" y="1688541"/>
              <a:ext cx="530" cy="434"/>
            </a:xfrm>
            <a:custGeom>
              <a:avLst/>
              <a:gdLst/>
              <a:ahLst/>
              <a:cxnLst/>
              <a:rect b="b" l="0" r="r" t="0"/>
              <a:pathLst>
                <a:path h="32" w="39">
                  <a:moveTo>
                    <a:pt x="0" y="32"/>
                  </a:moveTo>
                  <a:lnTo>
                    <a:pt x="39"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70" name="Google Shape;5884;p79">
              <a:extLst>
                <a:ext uri="{47E9472A-890E-43DD-A68F-EFEFCE62850F}">
                  <a16:creationId xmlns:a16="http://schemas.microsoft.com/office/drawing/2010/main" id="{87A9EADF-830C-418A-A171-20DFFD007486}"/>
                </a:ext>
              </a:extLst>
            </p:cNvPr>
            <p:cNvSpPr/>
            <p:nvPr/>
          </p:nvSpPr>
          <p:spPr>
            <a:xfrm rot="0">
              <a:off x="1478944" y="1688011"/>
              <a:ext cx="489" cy="448"/>
            </a:xfrm>
            <a:custGeom>
              <a:avLst/>
              <a:gdLst/>
              <a:ahLst/>
              <a:cxnLst/>
              <a:rect b="b" l="0" r="r" t="0"/>
              <a:pathLst>
                <a:path h="33" w="36">
                  <a:moveTo>
                    <a:pt x="1" y="32"/>
                  </a:moveTo>
                  <a:lnTo>
                    <a:pt x="36"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71" name="Google Shape;5885;p79">
              <a:extLst>
                <a:ext uri="{E8720147-2E59-4402-AB6A-A2CDC9BC494A}">
                  <a16:creationId xmlns:a16="http://schemas.microsoft.com/office/drawing/2010/main" id="{5A125978-96ED-4FCE-89AE-B45464C6E785}"/>
                </a:ext>
              </a:extLst>
            </p:cNvPr>
            <p:cNvSpPr/>
            <p:nvPr/>
          </p:nvSpPr>
          <p:spPr>
            <a:xfrm rot="0">
              <a:off x="1542310" y="1677706"/>
              <a:ext cx="244" cy="434"/>
            </a:xfrm>
            <a:custGeom>
              <a:avLst/>
              <a:gdLst/>
              <a:ahLst/>
              <a:cxnLst/>
              <a:rect b="b" l="0" r="r" t="0"/>
              <a:pathLst>
                <a:path h="32" w="18">
                  <a:moveTo>
                    <a:pt x="0" y="0"/>
                  </a:moveTo>
                  <a:lnTo>
                    <a:pt x="18"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72" name="Google Shape;5886;p79">
              <a:extLst>
                <a:ext uri="{6E475E97-608B-4392-ABD9-76F2FDD5B632}">
                  <a16:creationId xmlns:a16="http://schemas.microsoft.com/office/drawing/2010/main" id="{62B1361D-8C2B-4316-82C8-6EA4C3B496C3}"/>
                </a:ext>
              </a:extLst>
            </p:cNvPr>
            <p:cNvSpPr/>
            <p:nvPr/>
          </p:nvSpPr>
          <p:spPr>
            <a:xfrm rot="0">
              <a:off x="1539689" y="1670714"/>
              <a:ext cx="109" cy="352"/>
            </a:xfrm>
            <a:custGeom>
              <a:avLst/>
              <a:gdLst/>
              <a:ahLst/>
              <a:cxnLst/>
              <a:rect b="b" l="0" r="r" t="0"/>
              <a:pathLst>
                <a:path h="26" w="8">
                  <a:moveTo>
                    <a:pt x="1" y="1"/>
                  </a:moveTo>
                  <a:lnTo>
                    <a:pt x="8"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73" name="Google Shape;5887;p79">
              <a:extLst>
                <a:ext uri="{7F8E19A1-3A63-4ABE-8567-BDBEE977CD14}">
                  <a16:creationId xmlns:a16="http://schemas.microsoft.com/office/drawing/2010/main" id="{A931175E-A2FF-4EAF-A9A6-8F7E31E733DE}"/>
                </a:ext>
              </a:extLst>
            </p:cNvPr>
            <p:cNvSpPr/>
            <p:nvPr/>
          </p:nvSpPr>
          <p:spPr>
            <a:xfrm rot="0">
              <a:off x="1539974" y="1671949"/>
              <a:ext cx="163" cy="394"/>
            </a:xfrm>
            <a:custGeom>
              <a:avLst/>
              <a:gdLst/>
              <a:ahLst/>
              <a:cxnLst/>
              <a:rect b="b" l="0" r="r" t="0"/>
              <a:pathLst>
                <a:path h="29" w="12">
                  <a:moveTo>
                    <a:pt x="1" y="1"/>
                  </a:moveTo>
                  <a:lnTo>
                    <a:pt x="11" y="2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74" name="Google Shape;5888;p79">
              <a:extLst>
                <a:ext uri="{FD0E42FF-B0FB-4829-8819-FE38A7ABEF1C}">
                  <a16:creationId xmlns:a16="http://schemas.microsoft.com/office/drawing/2010/main" id="{786B5978-EDB4-47A6-A3E7-2578AE40F39E}"/>
                </a:ext>
              </a:extLst>
            </p:cNvPr>
            <p:cNvSpPr/>
            <p:nvPr/>
          </p:nvSpPr>
          <p:spPr>
            <a:xfrm rot="0">
              <a:off x="1477667" y="1689111"/>
              <a:ext cx="584" cy="489"/>
            </a:xfrm>
            <a:custGeom>
              <a:avLst/>
              <a:gdLst/>
              <a:ahLst/>
              <a:cxnLst/>
              <a:rect b="b" l="0" r="r" t="0"/>
              <a:pathLst>
                <a:path h="36" w="43">
                  <a:moveTo>
                    <a:pt x="0" y="35"/>
                  </a:moveTo>
                  <a:lnTo>
                    <a:pt x="4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75" name="Google Shape;5889;p79">
              <a:extLst>
                <a:ext uri="{3E7F59F6-BEFB-413E-8A1C-89574ACD68F4}">
                  <a16:creationId xmlns:a16="http://schemas.microsoft.com/office/drawing/2010/main" id="{2E2DB4E3-7FF5-44DD-93C1-70BF4A334592}"/>
                </a:ext>
              </a:extLst>
            </p:cNvPr>
            <p:cNvSpPr/>
            <p:nvPr/>
          </p:nvSpPr>
          <p:spPr>
            <a:xfrm rot="0">
              <a:off x="1034661" y="1534586"/>
              <a:ext cx="679" cy="109"/>
            </a:xfrm>
            <a:custGeom>
              <a:avLst/>
              <a:gdLst/>
              <a:ahLst/>
              <a:cxnLst/>
              <a:rect b="b" l="0" r="r" t="0"/>
              <a:pathLst>
                <a:path h="8" w="50">
                  <a:moveTo>
                    <a:pt x="0" y="0"/>
                  </a:moveTo>
                  <a:cubicBezTo>
                    <a:pt x="18" y="4"/>
                    <a:pt x="32" y="4"/>
                    <a:pt x="49" y="7"/>
                  </a:cubicBezTo>
                  <a:cubicBezTo>
                    <a:pt x="32" y="4"/>
                    <a:pt x="18" y="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76" name="Google Shape;5890;p79">
              <a:extLst>
                <a:ext uri="{C2ADA9D7-92FC-400C-AE91-0EF47AE7465F}">
                  <a16:creationId xmlns:a16="http://schemas.microsoft.com/office/drawing/2010/main" id="{0D3BF475-EB61-41C8-8809-476A15038C57}"/>
                </a:ext>
              </a:extLst>
            </p:cNvPr>
            <p:cNvSpPr/>
            <p:nvPr/>
          </p:nvSpPr>
          <p:spPr>
            <a:xfrm rot="0">
              <a:off x="1540165" y="1672613"/>
              <a:ext cx="163" cy="394"/>
            </a:xfrm>
            <a:custGeom>
              <a:avLst/>
              <a:gdLst/>
              <a:ahLst/>
              <a:cxnLst/>
              <a:rect b="b" l="0" r="r" t="0"/>
              <a:pathLst>
                <a:path h="29" w="12">
                  <a:moveTo>
                    <a:pt x="1" y="1"/>
                  </a:moveTo>
                  <a:lnTo>
                    <a:pt x="11" y="2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77" name="Google Shape;5891;p79">
              <a:extLst>
                <a:ext uri="{4CE78BF6-F8D0-4B31-8B4C-D8CCA524AF43}">
                  <a16:creationId xmlns:a16="http://schemas.microsoft.com/office/drawing/2010/main" id="{FD577116-EBDE-4213-BE1A-0B2CA9DDC3E2}"/>
                </a:ext>
              </a:extLst>
            </p:cNvPr>
            <p:cNvSpPr/>
            <p:nvPr/>
          </p:nvSpPr>
          <p:spPr>
            <a:xfrm rot="0">
              <a:off x="1035462" y="1534721"/>
              <a:ext cx="638" cy="163"/>
            </a:xfrm>
            <a:custGeom>
              <a:avLst/>
              <a:gdLst/>
              <a:ahLst/>
              <a:cxnLst/>
              <a:rect b="b" l="0" r="r" t="0"/>
              <a:pathLst>
                <a:path h="12" w="47">
                  <a:moveTo>
                    <a:pt x="1" y="1"/>
                  </a:moveTo>
                  <a:cubicBezTo>
                    <a:pt x="18" y="1"/>
                    <a:pt x="32" y="4"/>
                    <a:pt x="46" y="11"/>
                  </a:cubicBezTo>
                  <a:cubicBezTo>
                    <a:pt x="32" y="4"/>
                    <a:pt x="18"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78" name="Google Shape;5892;p79">
              <a:extLst>
                <a:ext uri="{E82470CC-2A67-4534-997B-DE2A59508DC6}">
                  <a16:creationId xmlns:a16="http://schemas.microsoft.com/office/drawing/2010/main" id="{21571594-A96E-4C0F-ABB2-417E0194D0B7}"/>
                </a:ext>
              </a:extLst>
            </p:cNvPr>
            <p:cNvSpPr/>
            <p:nvPr/>
          </p:nvSpPr>
          <p:spPr>
            <a:xfrm rot="0">
              <a:off x="1539839" y="1671338"/>
              <a:ext cx="109" cy="339"/>
            </a:xfrm>
            <a:custGeom>
              <a:avLst/>
              <a:gdLst/>
              <a:ahLst/>
              <a:cxnLst/>
              <a:rect b="b" l="0" r="r" t="0"/>
              <a:pathLst>
                <a:path h="25" w="8">
                  <a:moveTo>
                    <a:pt x="0" y="0"/>
                  </a:moveTo>
                  <a:lnTo>
                    <a:pt x="7"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79" name="Google Shape;5893;p79">
              <a:extLst>
                <a:ext uri="{53E11E06-0074-43C9-8137-ED2E94780D77}">
                  <a16:creationId xmlns:a16="http://schemas.microsoft.com/office/drawing/2010/main" id="{1C034278-A2CF-45C3-B749-9747A0474414}"/>
                </a:ext>
              </a:extLst>
            </p:cNvPr>
            <p:cNvSpPr/>
            <p:nvPr/>
          </p:nvSpPr>
          <p:spPr>
            <a:xfrm rot="0">
              <a:off x="1539554" y="1670103"/>
              <a:ext cx="109" cy="339"/>
            </a:xfrm>
            <a:custGeom>
              <a:avLst/>
              <a:gdLst/>
              <a:ahLst/>
              <a:cxnLst/>
              <a:rect b="b" l="0" r="r" t="0"/>
              <a:pathLst>
                <a:path h="25" w="8">
                  <a:moveTo>
                    <a:pt x="0" y="0"/>
                  </a:moveTo>
                  <a:cubicBezTo>
                    <a:pt x="0" y="7"/>
                    <a:pt x="4" y="18"/>
                    <a:pt x="7" y="25"/>
                  </a:cubicBezTo>
                  <a:cubicBezTo>
                    <a:pt x="4" y="18"/>
                    <a:pt x="4"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80" name="Google Shape;5894;p79">
              <a:extLst>
                <a:ext uri="{3C21A8F4-125C-4E5E-961F-3B6D97CFB93A}">
                  <a16:creationId xmlns:a16="http://schemas.microsoft.com/office/drawing/2010/main" id="{9DFE2260-9BDA-4D64-A1AB-BDB2AC1799F2}"/>
                </a:ext>
              </a:extLst>
            </p:cNvPr>
            <p:cNvSpPr/>
            <p:nvPr/>
          </p:nvSpPr>
          <p:spPr>
            <a:xfrm rot="0">
              <a:off x="1033710" y="1534531"/>
              <a:ext cx="815" cy="68"/>
            </a:xfrm>
            <a:custGeom>
              <a:avLst/>
              <a:gdLst/>
              <a:ahLst/>
              <a:cxnLst/>
              <a:rect b="b" l="0" r="r" t="0"/>
              <a:pathLst>
                <a:path h="5" w="60">
                  <a:moveTo>
                    <a:pt x="0" y="1"/>
                  </a:moveTo>
                  <a:cubicBezTo>
                    <a:pt x="18" y="1"/>
                    <a:pt x="39" y="1"/>
                    <a:pt x="60" y="4"/>
                  </a:cubicBezTo>
                  <a:cubicBezTo>
                    <a:pt x="39" y="1"/>
                    <a:pt x="21" y="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81" name="Google Shape;5895;p79">
              <a:extLst>
                <a:ext uri="{63A7013F-1BF5-492A-8602-10E06150BD1D}">
                  <a16:creationId xmlns:a16="http://schemas.microsoft.com/office/drawing/2010/main" id="{BDA16EF1-4B7B-407C-8433-086BC61F3694}"/>
                </a:ext>
              </a:extLst>
            </p:cNvPr>
            <p:cNvSpPr/>
            <p:nvPr/>
          </p:nvSpPr>
          <p:spPr>
            <a:xfrm rot="0">
              <a:off x="1541210" y="1675425"/>
              <a:ext cx="204" cy="434"/>
            </a:xfrm>
            <a:custGeom>
              <a:avLst/>
              <a:gdLst/>
              <a:ahLst/>
              <a:cxnLst/>
              <a:rect b="b" l="0" r="r" t="0"/>
              <a:pathLst>
                <a:path h="32" w="15">
                  <a:moveTo>
                    <a:pt x="1" y="0"/>
                  </a:moveTo>
                  <a:lnTo>
                    <a:pt x="15"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82" name="Google Shape;5896;p79">
              <a:extLst>
                <a:ext uri="{9B31FE63-21DE-46CE-86F9-9A83F9C89D9A}">
                  <a16:creationId xmlns:a16="http://schemas.microsoft.com/office/drawing/2010/main" id="{97336CA8-83AF-46BC-99F4-EEEAE7A1A53C}"/>
                </a:ext>
              </a:extLst>
            </p:cNvPr>
            <p:cNvSpPr/>
            <p:nvPr/>
          </p:nvSpPr>
          <p:spPr>
            <a:xfrm rot="0">
              <a:off x="1541550" y="1676184"/>
              <a:ext cx="204" cy="394"/>
            </a:xfrm>
            <a:custGeom>
              <a:avLst/>
              <a:gdLst/>
              <a:ahLst/>
              <a:cxnLst/>
              <a:rect b="b" l="0" r="r" t="0"/>
              <a:pathLst>
                <a:path h="29" w="15">
                  <a:moveTo>
                    <a:pt x="0" y="0"/>
                  </a:moveTo>
                  <a:lnTo>
                    <a:pt x="14" y="2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83" name="Google Shape;5897;p79">
              <a:extLst>
                <a:ext uri="{88E1577C-B1D5-48DF-A85E-A49CC6728F1A}">
                  <a16:creationId xmlns:a16="http://schemas.microsoft.com/office/drawing/2010/main" id="{D332109B-EB03-4DF0-9B0A-D832A7426956}"/>
                </a:ext>
              </a:extLst>
            </p:cNvPr>
            <p:cNvSpPr/>
            <p:nvPr/>
          </p:nvSpPr>
          <p:spPr>
            <a:xfrm rot="0">
              <a:off x="1540884" y="1674705"/>
              <a:ext cx="204" cy="394"/>
            </a:xfrm>
            <a:custGeom>
              <a:avLst/>
              <a:gdLst/>
              <a:ahLst/>
              <a:cxnLst/>
              <a:rect b="b" l="0" r="r" t="0"/>
              <a:pathLst>
                <a:path h="29" w="15">
                  <a:moveTo>
                    <a:pt x="0" y="1"/>
                  </a:moveTo>
                  <a:lnTo>
                    <a:pt x="14" y="2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84" name="Google Shape;5898;p79">
              <a:extLst>
                <a:ext uri="{741E73B1-8EE5-430B-BFAC-082D02F28142}">
                  <a16:creationId xmlns:a16="http://schemas.microsoft.com/office/drawing/2010/main" id="{B4D02D6D-91F6-40C2-AC53-762B8EF159F9}"/>
                </a:ext>
              </a:extLst>
            </p:cNvPr>
            <p:cNvSpPr/>
            <p:nvPr/>
          </p:nvSpPr>
          <p:spPr>
            <a:xfrm rot="0">
              <a:off x="1540640" y="1673999"/>
              <a:ext cx="163" cy="394"/>
            </a:xfrm>
            <a:custGeom>
              <a:avLst/>
              <a:gdLst/>
              <a:ahLst/>
              <a:cxnLst/>
              <a:rect b="b" l="0" r="r" t="0"/>
              <a:pathLst>
                <a:path h="29" w="12">
                  <a:moveTo>
                    <a:pt x="1" y="0"/>
                  </a:moveTo>
                  <a:lnTo>
                    <a:pt x="11" y="2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85" name="Google Shape;5899;p79">
              <a:extLst>
                <a:ext uri="{7056FE6B-5362-49EA-91E3-96F470F1C375}">
                  <a16:creationId xmlns:a16="http://schemas.microsoft.com/office/drawing/2010/main" id="{5123308A-1C00-4B73-AE36-6400949B61E0}"/>
                </a:ext>
              </a:extLst>
            </p:cNvPr>
            <p:cNvSpPr/>
            <p:nvPr/>
          </p:nvSpPr>
          <p:spPr>
            <a:xfrm rot="0">
              <a:off x="1541930" y="1676946"/>
              <a:ext cx="204" cy="434"/>
            </a:xfrm>
            <a:custGeom>
              <a:avLst/>
              <a:gdLst/>
              <a:ahLst/>
              <a:cxnLst/>
              <a:rect b="b" l="0" r="r" t="0"/>
              <a:pathLst>
                <a:path h="32" w="15">
                  <a:moveTo>
                    <a:pt x="0" y="0"/>
                  </a:moveTo>
                  <a:lnTo>
                    <a:pt x="14"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86" name="Google Shape;5900;p79">
              <a:extLst>
                <a:ext uri="{61F53209-D3F4-4E7D-A8BF-326B3425276A}">
                  <a16:creationId xmlns:a16="http://schemas.microsoft.com/office/drawing/2010/main" id="{ACD29ECB-23F6-4A8B-A93B-3037405EC0DF}"/>
                </a:ext>
              </a:extLst>
            </p:cNvPr>
            <p:cNvSpPr/>
            <p:nvPr/>
          </p:nvSpPr>
          <p:spPr>
            <a:xfrm rot="0">
              <a:off x="1540409" y="1673280"/>
              <a:ext cx="149" cy="394"/>
            </a:xfrm>
            <a:custGeom>
              <a:avLst/>
              <a:gdLst/>
              <a:ahLst/>
              <a:cxnLst/>
              <a:rect b="b" l="0" r="r" t="0"/>
              <a:pathLst>
                <a:path h="29" w="11">
                  <a:moveTo>
                    <a:pt x="0" y="1"/>
                  </a:moveTo>
                  <a:lnTo>
                    <a:pt x="11" y="2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87" name="Google Shape;5901;p79">
              <a:extLst>
                <a:ext uri="{5676B3C6-F674-4CA9-9535-384F1940E227}">
                  <a16:creationId xmlns:a16="http://schemas.microsoft.com/office/drawing/2010/main" id="{896EBA37-B2F1-4122-BA50-B6BF5A938106}"/>
                </a:ext>
              </a:extLst>
            </p:cNvPr>
            <p:cNvSpPr/>
            <p:nvPr/>
          </p:nvSpPr>
          <p:spPr>
            <a:xfrm rot="0">
              <a:off x="1015408" y="1537953"/>
              <a:ext cx="964" cy="1303"/>
            </a:xfrm>
            <a:custGeom>
              <a:avLst/>
              <a:gdLst/>
              <a:ahLst/>
              <a:cxnLst/>
              <a:rect b="b" l="0" r="r" t="0"/>
              <a:pathLst>
                <a:path h="96" w="71">
                  <a:moveTo>
                    <a:pt x="0" y="1"/>
                  </a:moveTo>
                  <a:cubicBezTo>
                    <a:pt x="25" y="36"/>
                    <a:pt x="49" y="67"/>
                    <a:pt x="70" y="95"/>
                  </a:cubicBezTo>
                  <a:cubicBezTo>
                    <a:pt x="49" y="67"/>
                    <a:pt x="25" y="36"/>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88" name="Google Shape;5902;p79">
              <a:extLst>
                <a:ext uri="{378A5B18-55F4-4C79-8528-D493D8550B3E}">
                  <a16:creationId xmlns:a16="http://schemas.microsoft.com/office/drawing/2010/main" id="{9751FB4F-34A1-4711-AFE1-A04082EAED4D}"/>
                </a:ext>
              </a:extLst>
            </p:cNvPr>
            <p:cNvSpPr/>
            <p:nvPr/>
          </p:nvSpPr>
          <p:spPr>
            <a:xfrm rot="0">
              <a:off x="1036181" y="1534871"/>
              <a:ext cx="964" cy="434"/>
            </a:xfrm>
            <a:custGeom>
              <a:avLst/>
              <a:gdLst/>
              <a:ahLst/>
              <a:cxnLst/>
              <a:rect b="b" l="0" r="r" t="0"/>
              <a:pathLst>
                <a:path h="32" w="71">
                  <a:moveTo>
                    <a:pt x="0" y="0"/>
                  </a:moveTo>
                  <a:lnTo>
                    <a:pt x="0" y="0"/>
                  </a:lnTo>
                  <a:cubicBezTo>
                    <a:pt x="14" y="7"/>
                    <a:pt x="28" y="11"/>
                    <a:pt x="42" y="18"/>
                  </a:cubicBezTo>
                  <a:cubicBezTo>
                    <a:pt x="53" y="21"/>
                    <a:pt x="60" y="28"/>
                    <a:pt x="70" y="32"/>
                  </a:cubicBezTo>
                  <a:cubicBezTo>
                    <a:pt x="49" y="18"/>
                    <a:pt x="25"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89" name="Google Shape;5903;p79">
              <a:extLst>
                <a:ext uri="{67EDD309-31E3-44FE-87A5-531689E46601}">
                  <a16:creationId xmlns:a16="http://schemas.microsoft.com/office/drawing/2010/main" id="{FF6C1249-F133-4535-A1A4-43D80E769A57}"/>
                </a:ext>
              </a:extLst>
            </p:cNvPr>
            <p:cNvSpPr/>
            <p:nvPr/>
          </p:nvSpPr>
          <p:spPr>
            <a:xfrm rot="0">
              <a:off x="1072256" y="1586152"/>
              <a:ext cx="869" cy="638"/>
            </a:xfrm>
            <a:custGeom>
              <a:avLst/>
              <a:gdLst/>
              <a:ahLst/>
              <a:cxnLst/>
              <a:rect b="b" l="0" r="r" t="0"/>
              <a:pathLst>
                <a:path h="47" w="64">
                  <a:moveTo>
                    <a:pt x="0" y="46"/>
                  </a:moveTo>
                  <a:lnTo>
                    <a:pt x="6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90" name="Google Shape;5904;p79">
              <a:extLst>
                <a:ext uri="{E6CAD983-E707-4A1A-A25E-B6840B6C5B5D}">
                  <a16:creationId xmlns:a16="http://schemas.microsoft.com/office/drawing/2010/main" id="{B7ED21E6-CE9A-415D-896B-4FEB3E3FAF0A}"/>
                </a:ext>
              </a:extLst>
            </p:cNvPr>
            <p:cNvSpPr/>
            <p:nvPr/>
          </p:nvSpPr>
          <p:spPr>
            <a:xfrm rot="0">
              <a:off x="1073357" y="1585447"/>
              <a:ext cx="774" cy="530"/>
            </a:xfrm>
            <a:custGeom>
              <a:avLst/>
              <a:gdLst/>
              <a:ahLst/>
              <a:cxnLst/>
              <a:rect b="b" l="0" r="r" t="0"/>
              <a:pathLst>
                <a:path h="39" w="57">
                  <a:moveTo>
                    <a:pt x="56" y="0"/>
                  </a:moveTo>
                  <a:lnTo>
                    <a:pt x="0" y="3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91" name="Google Shape;5905;p79">
              <a:extLst>
                <a:ext uri="{739F7AF2-879B-497B-8E44-0E4C834237F4}">
                  <a16:creationId xmlns:a16="http://schemas.microsoft.com/office/drawing/2010/main" id="{4687C71A-06A8-4F99-9CB3-3868238DD91D}"/>
                </a:ext>
              </a:extLst>
            </p:cNvPr>
            <p:cNvSpPr/>
            <p:nvPr/>
          </p:nvSpPr>
          <p:spPr>
            <a:xfrm rot="0">
              <a:off x="1075257" y="1584116"/>
              <a:ext cx="774" cy="530"/>
            </a:xfrm>
            <a:custGeom>
              <a:avLst/>
              <a:gdLst/>
              <a:ahLst/>
              <a:cxnLst/>
              <a:rect b="b" l="0" r="r" t="0"/>
              <a:pathLst>
                <a:path h="39" w="57">
                  <a:moveTo>
                    <a:pt x="56" y="0"/>
                  </a:moveTo>
                  <a:lnTo>
                    <a:pt x="0" y="3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92" name="Google Shape;5906;p79">
              <a:extLst>
                <a:ext uri="{34074796-6864-4A6B-85DB-216548F24871}">
                  <a16:creationId xmlns:a16="http://schemas.microsoft.com/office/drawing/2010/main" id="{A3763E5B-844B-4FF7-B6BB-54953956D851}"/>
                </a:ext>
              </a:extLst>
            </p:cNvPr>
            <p:cNvSpPr/>
            <p:nvPr/>
          </p:nvSpPr>
          <p:spPr>
            <a:xfrm rot="0">
              <a:off x="1006379" y="1526928"/>
              <a:ext cx="1384" cy="3055"/>
            </a:xfrm>
            <a:custGeom>
              <a:avLst/>
              <a:gdLst/>
              <a:ahLst/>
              <a:cxnLst/>
              <a:rect b="b" l="0" r="r" t="0"/>
              <a:pathLst>
                <a:path h="225" w="102">
                  <a:moveTo>
                    <a:pt x="0" y="1"/>
                  </a:moveTo>
                  <a:cubicBezTo>
                    <a:pt x="70" y="50"/>
                    <a:pt x="102" y="158"/>
                    <a:pt x="102" y="225"/>
                  </a:cubicBezTo>
                  <a:cubicBezTo>
                    <a:pt x="102" y="158"/>
                    <a:pt x="70" y="46"/>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93" name="Google Shape;5907;p79">
              <a:extLst>
                <a:ext uri="{8E559994-EFDA-4AC1-9EEE-7EE17F64709B}">
                  <a16:creationId xmlns:a16="http://schemas.microsoft.com/office/drawing/2010/main" id="{9FD27B8B-51FB-471A-ACF4-C4185289DF9D}"/>
                </a:ext>
              </a:extLst>
            </p:cNvPr>
            <p:cNvSpPr/>
            <p:nvPr/>
          </p:nvSpPr>
          <p:spPr>
            <a:xfrm rot="0">
              <a:off x="1074348" y="1584822"/>
              <a:ext cx="679" cy="448"/>
            </a:xfrm>
            <a:custGeom>
              <a:avLst/>
              <a:gdLst/>
              <a:ahLst/>
              <a:cxnLst/>
              <a:rect b="b" l="0" r="r" t="0"/>
              <a:pathLst>
                <a:path h="33" w="50">
                  <a:moveTo>
                    <a:pt x="50" y="1"/>
                  </a:moveTo>
                  <a:lnTo>
                    <a:pt x="1"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94" name="Google Shape;5908;p79">
              <a:extLst>
                <a:ext uri="{6B79BD95-6784-45F3-A021-18988C2FAD60}">
                  <a16:creationId xmlns:a16="http://schemas.microsoft.com/office/drawing/2010/main" id="{E1F5B229-6913-4554-902E-F29D58E8B759}"/>
                </a:ext>
              </a:extLst>
            </p:cNvPr>
            <p:cNvSpPr/>
            <p:nvPr/>
          </p:nvSpPr>
          <p:spPr>
            <a:xfrm rot="0">
              <a:off x="1417248" y="1669913"/>
              <a:ext cx="204" cy="149"/>
            </a:xfrm>
            <a:custGeom>
              <a:avLst/>
              <a:gdLst/>
              <a:ahLst/>
              <a:cxnLst/>
              <a:rect b="b" l="0" r="r" t="0"/>
              <a:pathLst>
                <a:path h="11" w="15">
                  <a:moveTo>
                    <a:pt x="15" y="1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95" name="Google Shape;5909;p79">
              <a:extLst>
                <a:ext uri="{AF93715A-C1E5-4976-A1E9-1D8560898A62}">
                  <a16:creationId xmlns:a16="http://schemas.microsoft.com/office/drawing/2010/main" id="{20093245-3C67-49C1-B636-065AAD592F2A}"/>
                </a:ext>
              </a:extLst>
            </p:cNvPr>
            <p:cNvSpPr/>
            <p:nvPr/>
          </p:nvSpPr>
          <p:spPr>
            <a:xfrm rot="0">
              <a:off x="1416677" y="1669532"/>
              <a:ext cx="68" cy="14"/>
            </a:xfrm>
            <a:custGeom>
              <a:avLst/>
              <a:gdLst/>
              <a:ahLst/>
              <a:cxnLst/>
              <a:rect b="b" l="0" r="r" t="0"/>
              <a:pathLst>
                <a:path h="1" w="5">
                  <a:moveTo>
                    <a:pt x="4"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96" name="Google Shape;5910;p79">
              <a:extLst>
                <a:ext uri="{570EADC3-9BB6-4F1C-90E7-EFD3838B74DE}">
                  <a16:creationId xmlns:a16="http://schemas.microsoft.com/office/drawing/2010/main" id="{F4BE9B3F-99A4-4465-AABA-1991A395A4A1}"/>
                </a:ext>
              </a:extLst>
            </p:cNvPr>
            <p:cNvSpPr/>
            <p:nvPr/>
          </p:nvSpPr>
          <p:spPr>
            <a:xfrm rot="0">
              <a:off x="1341010" y="1647374"/>
              <a:ext cx="2485" cy="1208"/>
            </a:xfrm>
            <a:custGeom>
              <a:avLst/>
              <a:gdLst/>
              <a:ahLst/>
              <a:cxnLst/>
              <a:rect b="b" l="0" r="r" t="0"/>
              <a:pathLst>
                <a:path h="89" w="183">
                  <a:moveTo>
                    <a:pt x="182" y="88"/>
                  </a:moveTo>
                  <a:cubicBezTo>
                    <a:pt x="123" y="57"/>
                    <a:pt x="63" y="25"/>
                    <a:pt x="0" y="1"/>
                  </a:cubicBezTo>
                  <a:cubicBezTo>
                    <a:pt x="63" y="25"/>
                    <a:pt x="123" y="57"/>
                    <a:pt x="182" y="8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97" name="Google Shape;5911;p79">
              <a:extLst>
                <a:ext uri="{A3097D47-9B00-4069-B2A6-6E1C2A2ADFFF}">
                  <a16:creationId xmlns:a16="http://schemas.microsoft.com/office/drawing/2010/main" id="{0D61FCF8-4402-469D-B2D4-E3B0D3A34CC2}"/>
                </a:ext>
              </a:extLst>
            </p:cNvPr>
            <p:cNvSpPr/>
            <p:nvPr/>
          </p:nvSpPr>
          <p:spPr>
            <a:xfrm rot="0">
              <a:off x="992313" y="1527456"/>
              <a:ext cx="5187" cy="2580"/>
            </a:xfrm>
            <a:custGeom>
              <a:avLst/>
              <a:gdLst/>
              <a:ahLst/>
              <a:cxnLst/>
              <a:rect b="b" l="0" r="r" t="0"/>
              <a:pathLst>
                <a:path h="190" w="382">
                  <a:moveTo>
                    <a:pt x="382" y="49"/>
                  </a:moveTo>
                  <a:cubicBezTo>
                    <a:pt x="266" y="189"/>
                    <a:pt x="28" y="21"/>
                    <a:pt x="0" y="0"/>
                  </a:cubicBezTo>
                  <a:cubicBezTo>
                    <a:pt x="28" y="21"/>
                    <a:pt x="266" y="189"/>
                    <a:pt x="382" y="4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98" name="Google Shape;5912;p79">
              <a:extLst>
                <a:ext uri="{EC0A5C77-7E7A-464C-B4F8-3C2BF3D8EB94}">
                  <a16:creationId xmlns:a16="http://schemas.microsoft.com/office/drawing/2010/main" id="{9C5DFF93-0C6F-49E7-874B-8966633F9C77}"/>
                </a:ext>
              </a:extLst>
            </p:cNvPr>
            <p:cNvSpPr/>
            <p:nvPr/>
          </p:nvSpPr>
          <p:spPr>
            <a:xfrm rot="0">
              <a:off x="1416012" y="1669057"/>
              <a:ext cx="109" cy="54"/>
            </a:xfrm>
            <a:custGeom>
              <a:avLst/>
              <a:gdLst/>
              <a:ahLst/>
              <a:cxnLst/>
              <a:rect b="b" l="0" r="r" t="0"/>
              <a:pathLst>
                <a:path h="4" w="8">
                  <a:moveTo>
                    <a:pt x="8"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99" name="Google Shape;5913;p79">
              <a:extLst>
                <a:ext uri="{CEDBD0D8-1E5C-4EB0-92B5-A65951DC19BE}">
                  <a16:creationId xmlns:a16="http://schemas.microsoft.com/office/drawing/2010/main" id="{CD537DFB-F29B-43A6-A115-8CDA81B0167C}"/>
                </a:ext>
              </a:extLst>
            </p:cNvPr>
            <p:cNvSpPr/>
            <p:nvPr/>
          </p:nvSpPr>
          <p:spPr>
            <a:xfrm rot="0">
              <a:off x="1417871" y="1670333"/>
              <a:ext cx="54" cy="109"/>
            </a:xfrm>
            <a:custGeom>
              <a:avLst/>
              <a:gdLst/>
              <a:ahLst/>
              <a:cxnLst/>
              <a:rect b="b" l="0" r="r" t="0"/>
              <a:pathLst>
                <a:path h="8" w="4">
                  <a:moveTo>
                    <a:pt x="0" y="1"/>
                  </a:moveTo>
                  <a:lnTo>
                    <a:pt x="4" y="8"/>
                  </a:lnTo>
                  <a:lnTo>
                    <a:pt x="4"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00" name="Google Shape;5914;p79">
              <a:extLst>
                <a:ext uri="{40F2AB9A-4AE1-498F-836E-9D1A94EBB1DD}">
                  <a16:creationId xmlns:a16="http://schemas.microsoft.com/office/drawing/2010/main" id="{16B56B3E-3B20-4DA8-BA89-627100A720FB}"/>
                </a:ext>
              </a:extLst>
            </p:cNvPr>
            <p:cNvSpPr/>
            <p:nvPr/>
          </p:nvSpPr>
          <p:spPr>
            <a:xfrm rot="0">
              <a:off x="1037458" y="1535536"/>
              <a:ext cx="68" cy="54"/>
            </a:xfrm>
            <a:custGeom>
              <a:avLst/>
              <a:gdLst/>
              <a:ahLst/>
              <a:cxnLst/>
              <a:rect b="b" l="0" r="r" t="0"/>
              <a:pathLst>
                <a:path h="4" w="5">
                  <a:moveTo>
                    <a:pt x="1" y="0"/>
                  </a:moveTo>
                  <a:lnTo>
                    <a:pt x="4"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01" name="Google Shape;5915;p79">
              <a:extLst>
                <a:ext uri="{A32F40DA-98FB-4F1E-A9D0-737C77702A03}">
                  <a16:creationId xmlns:a16="http://schemas.microsoft.com/office/drawing/2010/main" id="{5C9F4669-0952-4CDA-B4DC-A71C9F535B55}"/>
                </a:ext>
              </a:extLst>
            </p:cNvPr>
            <p:cNvSpPr/>
            <p:nvPr/>
          </p:nvSpPr>
          <p:spPr>
            <a:xfrm rot="0">
              <a:off x="1037172" y="1535292"/>
              <a:ext cx="204" cy="163"/>
            </a:xfrm>
            <a:custGeom>
              <a:avLst/>
              <a:gdLst/>
              <a:ahLst/>
              <a:cxnLst/>
              <a:rect b="b" l="0" r="r" t="0"/>
              <a:pathLst>
                <a:path h="12" w="15">
                  <a:moveTo>
                    <a:pt x="1" y="1"/>
                  </a:moveTo>
                  <a:cubicBezTo>
                    <a:pt x="4" y="4"/>
                    <a:pt x="8" y="8"/>
                    <a:pt x="15" y="11"/>
                  </a:cubicBez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02" name="Google Shape;5916;p79">
              <a:extLst>
                <a:ext uri="{72B90E99-CC5F-41AB-B247-E63C400F5015}">
                  <a16:creationId xmlns:a16="http://schemas.microsoft.com/office/drawing/2010/main" id="{C718C305-0F23-4F30-8C1D-CEAC38425DF0}"/>
                </a:ext>
              </a:extLst>
            </p:cNvPr>
            <p:cNvSpPr/>
            <p:nvPr/>
          </p:nvSpPr>
          <p:spPr>
            <a:xfrm rot="0">
              <a:off x="1074443" y="1580355"/>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03" name="Google Shape;5917;p79">
              <a:extLst>
                <a:ext uri="{9DD2D344-6B73-478C-874E-9142FCF06ADF}">
                  <a16:creationId xmlns:a16="http://schemas.microsoft.com/office/drawing/2010/main" id="{5AD67E35-5AE8-4969-A2EF-A409CD293385}"/>
                </a:ext>
              </a:extLst>
            </p:cNvPr>
            <p:cNvSpPr/>
            <p:nvPr/>
          </p:nvSpPr>
          <p:spPr>
            <a:xfrm rot="0">
              <a:off x="1370852" y="1652846"/>
              <a:ext cx="4765" cy="1384"/>
            </a:xfrm>
            <a:custGeom>
              <a:avLst/>
              <a:gdLst/>
              <a:ahLst/>
              <a:cxnLst/>
              <a:rect b="b" l="0" r="r" t="0"/>
              <a:pathLst>
                <a:path h="102" w="351">
                  <a:moveTo>
                    <a:pt x="1" y="0"/>
                  </a:moveTo>
                  <a:cubicBezTo>
                    <a:pt x="120" y="25"/>
                    <a:pt x="235" y="60"/>
                    <a:pt x="351" y="102"/>
                  </a:cubicBezTo>
                  <a:lnTo>
                    <a:pt x="351" y="102"/>
                  </a:lnTo>
                  <a:cubicBezTo>
                    <a:pt x="235" y="60"/>
                    <a:pt x="120" y="25"/>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04" name="Google Shape;5918;p79">
              <a:extLst>
                <a:ext uri="{32C6E92F-2589-4BAE-B67F-B190C88716FA}">
                  <a16:creationId xmlns:a16="http://schemas.microsoft.com/office/drawing/2010/main" id="{B6411A93-530E-4FE2-89C1-2BD80397799A}"/>
                </a:ext>
              </a:extLst>
            </p:cNvPr>
            <p:cNvSpPr/>
            <p:nvPr/>
          </p:nvSpPr>
          <p:spPr>
            <a:xfrm rot="0">
              <a:off x="1132813" y="1645051"/>
              <a:ext cx="202889" cy="1100"/>
            </a:xfrm>
            <a:custGeom>
              <a:avLst/>
              <a:gdLst/>
              <a:ahLst/>
              <a:cxnLst/>
              <a:rect b="b" l="0" r="r" t="0"/>
              <a:pathLst>
                <a:path h="81" w="14943">
                  <a:moveTo>
                    <a:pt x="1" y="81"/>
                  </a:moveTo>
                  <a:lnTo>
                    <a:pt x="1494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05" name="Google Shape;5919;p79">
              <a:extLst>
                <a:ext uri="{59559284-A3C4-434A-B64B-56C2D906B7B9}">
                  <a16:creationId xmlns:a16="http://schemas.microsoft.com/office/drawing/2010/main" id="{B5C94105-7882-464D-A251-36532277A694}"/>
                </a:ext>
              </a:extLst>
            </p:cNvPr>
            <p:cNvSpPr/>
            <p:nvPr/>
          </p:nvSpPr>
          <p:spPr>
            <a:xfrm rot="0">
              <a:off x="1415496" y="1668718"/>
              <a:ext cx="54" cy="14"/>
            </a:xfrm>
            <a:custGeom>
              <a:avLst/>
              <a:gdLst/>
              <a:ahLst/>
              <a:cxnLst/>
              <a:rect b="b" l="0" r="r" t="0"/>
              <a:pathLst>
                <a:path h="1" w="4">
                  <a:moveTo>
                    <a:pt x="0"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06" name="Google Shape;5920;p79">
              <a:extLst>
                <a:ext uri="{99CA01CE-3643-4B2B-8EDA-1E6525049DDF}">
                  <a16:creationId xmlns:a16="http://schemas.microsoft.com/office/drawing/2010/main" id="{156DB562-CB03-49D1-BE9C-1A4A3C253C7B}"/>
                </a:ext>
              </a:extLst>
            </p:cNvPr>
            <p:cNvSpPr/>
            <p:nvPr/>
          </p:nvSpPr>
          <p:spPr>
            <a:xfrm rot="0">
              <a:off x="1075677" y="1581930"/>
              <a:ext cx="1113" cy="1439"/>
            </a:xfrm>
            <a:custGeom>
              <a:avLst/>
              <a:gdLst/>
              <a:ahLst/>
              <a:cxnLst/>
              <a:rect b="b" l="0" r="r" t="0"/>
              <a:pathLst>
                <a:path h="106" w="82">
                  <a:moveTo>
                    <a:pt x="1" y="0"/>
                  </a:moveTo>
                  <a:cubicBezTo>
                    <a:pt x="36" y="35"/>
                    <a:pt x="78" y="81"/>
                    <a:pt x="78" y="105"/>
                  </a:cubicBezTo>
                  <a:cubicBezTo>
                    <a:pt x="81" y="81"/>
                    <a:pt x="36" y="35"/>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07" name="Google Shape;5921;p79">
              <a:extLst>
                <a:ext uri="{D706FFE2-18F9-4413-A14E-31756A99793E}">
                  <a16:creationId xmlns:a16="http://schemas.microsoft.com/office/drawing/2010/main" id="{4D0B71C1-478A-4381-8B5D-4080C3B0652E}"/>
                </a:ext>
              </a:extLst>
            </p:cNvPr>
            <p:cNvSpPr/>
            <p:nvPr/>
          </p:nvSpPr>
          <p:spPr>
            <a:xfrm rot="0">
              <a:off x="1457410" y="1699376"/>
              <a:ext cx="14" cy="204"/>
            </a:xfrm>
            <a:custGeom>
              <a:avLst/>
              <a:gdLst/>
              <a:ahLst/>
              <a:cxnLst/>
              <a:rect b="b" l="0" r="r" t="0"/>
              <a:pathLst>
                <a:path h="15" w="1">
                  <a:moveTo>
                    <a:pt x="1" y="1"/>
                  </a:moveTo>
                  <a:lnTo>
                    <a:pt x="1" y="15"/>
                  </a:lnTo>
                  <a:cubicBezTo>
                    <a:pt x="1" y="11"/>
                    <a:pt x="1"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08" name="Google Shape;5922;p79">
              <a:extLst>
                <a:ext uri="{FAAE3737-0634-440D-BFCE-97D18096C62A}">
                  <a16:creationId xmlns:a16="http://schemas.microsoft.com/office/drawing/2010/main" id="{9A75F57B-AA61-431A-8D41-A98712551FBB}"/>
                </a:ext>
              </a:extLst>
            </p:cNvPr>
            <p:cNvSpPr/>
            <p:nvPr/>
          </p:nvSpPr>
          <p:spPr>
            <a:xfrm rot="0">
              <a:off x="1456648" y="1702091"/>
              <a:ext cx="163" cy="149"/>
            </a:xfrm>
            <a:custGeom>
              <a:avLst/>
              <a:gdLst/>
              <a:ahLst/>
              <a:cxnLst/>
              <a:rect b="b" l="0" r="r" t="0"/>
              <a:pathLst>
                <a:path h="11" w="12">
                  <a:moveTo>
                    <a:pt x="11"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09" name="Google Shape;5923;p79">
              <a:extLst>
                <a:ext uri="{90D57645-7C95-410E-90EF-3C4F93B8EF18}">
                  <a16:creationId xmlns:a16="http://schemas.microsoft.com/office/drawing/2010/main" id="{58AA85FC-D825-45CA-A910-7A7E7C24BC87}"/>
                </a:ext>
              </a:extLst>
            </p:cNvPr>
            <p:cNvSpPr/>
            <p:nvPr/>
          </p:nvSpPr>
          <p:spPr>
            <a:xfrm rot="0">
              <a:off x="1457152" y="1701467"/>
              <a:ext cx="136" cy="163"/>
            </a:xfrm>
            <a:custGeom>
              <a:avLst/>
              <a:gdLst/>
              <a:ahLst/>
              <a:cxnLst/>
              <a:rect b="b" l="0" r="r" t="0"/>
              <a:pathLst>
                <a:path h="12" w="10">
                  <a:moveTo>
                    <a:pt x="9" y="1"/>
                  </a:moveTo>
                  <a:cubicBezTo>
                    <a:pt x="6" y="4"/>
                    <a:pt x="1" y="12"/>
                    <a:pt x="1" y="12"/>
                  </a:cubicBezTo>
                  <a:cubicBezTo>
                    <a:pt x="2" y="12"/>
                    <a:pt x="2" y="12"/>
                    <a:pt x="2" y="11"/>
                  </a:cubicBezTo>
                  <a:cubicBezTo>
                    <a:pt x="6" y="8"/>
                    <a:pt x="9" y="4"/>
                    <a:pt x="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10" name="Google Shape;5924;p79">
              <a:extLst>
                <a:ext uri="{C82D9EAE-6451-456A-85CB-E86A62B31E6A}">
                  <a16:creationId xmlns:a16="http://schemas.microsoft.com/office/drawing/2010/main" id="{D91F7279-0492-4469-9BFC-EB1DB092C1C8}"/>
                </a:ext>
              </a:extLst>
            </p:cNvPr>
            <p:cNvSpPr/>
            <p:nvPr/>
          </p:nvSpPr>
          <p:spPr>
            <a:xfrm rot="0">
              <a:off x="1456934" y="1701806"/>
              <a:ext cx="163" cy="109"/>
            </a:xfrm>
            <a:custGeom>
              <a:avLst/>
              <a:gdLst/>
              <a:ahLst/>
              <a:cxnLst/>
              <a:rect b="b" l="0" r="r" t="0"/>
              <a:pathLst>
                <a:path h="8" w="12">
                  <a:moveTo>
                    <a:pt x="11"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11" name="Google Shape;5925;p79">
              <a:extLst>
                <a:ext uri="{F9624606-E8EC-46D6-8F69-1D7EC465D052}">
                  <a16:creationId xmlns:a16="http://schemas.microsoft.com/office/drawing/2010/main" id="{E78C6B8D-7FAE-4757-A541-17228B37DB05}"/>
                </a:ext>
              </a:extLst>
            </p:cNvPr>
            <p:cNvSpPr/>
            <p:nvPr/>
          </p:nvSpPr>
          <p:spPr>
            <a:xfrm rot="0">
              <a:off x="1457464" y="1700095"/>
              <a:ext cx="14" cy="204"/>
            </a:xfrm>
            <a:custGeom>
              <a:avLst/>
              <a:gdLst/>
              <a:ahLst/>
              <a:cxnLst/>
              <a:rect b="b" l="0" r="r" t="0"/>
              <a:pathLst>
                <a:path h="15" w="1">
                  <a:moveTo>
                    <a:pt x="0" y="0"/>
                  </a:moveTo>
                  <a:lnTo>
                    <a:pt x="0" y="14"/>
                  </a:lnTo>
                  <a:cubicBezTo>
                    <a:pt x="0" y="11"/>
                    <a:pt x="0" y="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12" name="Google Shape;5926;p79">
              <a:extLst>
                <a:ext uri="{845EABFA-978B-46E5-A58A-1C50683AB95C}">
                  <a16:creationId xmlns:a16="http://schemas.microsoft.com/office/drawing/2010/main" id="{9FDEFB08-9BEC-401C-82EB-B78072101867}"/>
                </a:ext>
              </a:extLst>
            </p:cNvPr>
            <p:cNvSpPr/>
            <p:nvPr/>
          </p:nvSpPr>
          <p:spPr>
            <a:xfrm rot="0">
              <a:off x="1457369" y="1701181"/>
              <a:ext cx="54" cy="122"/>
            </a:xfrm>
            <a:custGeom>
              <a:avLst/>
              <a:gdLst/>
              <a:ahLst/>
              <a:cxnLst/>
              <a:rect b="b" l="0" r="r" t="0"/>
              <a:pathLst>
                <a:path h="9" w="4">
                  <a:moveTo>
                    <a:pt x="4" y="1"/>
                  </a:moveTo>
                  <a:cubicBezTo>
                    <a:pt x="2" y="3"/>
                    <a:pt x="1" y="6"/>
                    <a:pt x="1" y="7"/>
                  </a:cubicBezTo>
                  <a:lnTo>
                    <a:pt x="1" y="7"/>
                  </a:lnTo>
                  <a:cubicBezTo>
                    <a:pt x="1" y="6"/>
                    <a:pt x="4" y="3"/>
                    <a:pt x="4" y="1"/>
                  </a:cubicBezTo>
                  <a:close/>
                  <a:moveTo>
                    <a:pt x="1" y="7"/>
                  </a:moveTo>
                  <a:lnTo>
                    <a:pt x="1" y="7"/>
                  </a:lnTo>
                  <a:cubicBezTo>
                    <a:pt x="0" y="8"/>
                    <a:pt x="0" y="8"/>
                    <a:pt x="0" y="8"/>
                  </a:cubicBezTo>
                  <a:cubicBezTo>
                    <a:pt x="0" y="8"/>
                    <a:pt x="0" y="9"/>
                    <a:pt x="0" y="9"/>
                  </a:cubicBezTo>
                  <a:cubicBezTo>
                    <a:pt x="0" y="9"/>
                    <a:pt x="0" y="8"/>
                    <a:pt x="1"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13" name="Google Shape;5927;p79">
              <a:extLst>
                <a:ext uri="{FA082B67-CA64-4E5B-8F0E-8C36EEDD0327}">
                  <a16:creationId xmlns:a16="http://schemas.microsoft.com/office/drawing/2010/main" id="{992FEECF-DE04-4108-9358-71CF643B71FC}"/>
                </a:ext>
              </a:extLst>
            </p:cNvPr>
            <p:cNvSpPr/>
            <p:nvPr/>
          </p:nvSpPr>
          <p:spPr>
            <a:xfrm rot="0">
              <a:off x="1539174" y="1665921"/>
              <a:ext cx="14" cy="285"/>
            </a:xfrm>
            <a:custGeom>
              <a:avLst/>
              <a:gdLst/>
              <a:ahLst/>
              <a:cxnLst/>
              <a:rect b="b" l="0" r="r" t="0"/>
              <a:pathLst>
                <a:path h="21" w="1">
                  <a:moveTo>
                    <a:pt x="0" y="21"/>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14" name="Google Shape;5928;p79">
              <a:extLst>
                <a:ext uri="{672FC5BC-DA74-4544-9795-84A1F457CE9F}">
                  <a16:creationId xmlns:a16="http://schemas.microsoft.com/office/drawing/2010/main" id="{2EC15DF6-E338-49DE-9BAE-E2E21F766D60}"/>
                </a:ext>
              </a:extLst>
            </p:cNvPr>
            <p:cNvSpPr/>
            <p:nvPr/>
          </p:nvSpPr>
          <p:spPr>
            <a:xfrm rot="0">
              <a:off x="1536512" y="1661494"/>
              <a:ext cx="2865" cy="530"/>
            </a:xfrm>
            <a:custGeom>
              <a:avLst/>
              <a:gdLst/>
              <a:ahLst/>
              <a:cxnLst/>
              <a:rect b="b" l="0" r="r" t="0"/>
              <a:pathLst>
                <a:path h="39" w="211">
                  <a:moveTo>
                    <a:pt x="0" y="0"/>
                  </a:moveTo>
                  <a:lnTo>
                    <a:pt x="0" y="0"/>
                  </a:lnTo>
                  <a:cubicBezTo>
                    <a:pt x="81" y="7"/>
                    <a:pt x="196" y="14"/>
                    <a:pt x="210" y="39"/>
                  </a:cubicBezTo>
                  <a:cubicBezTo>
                    <a:pt x="196" y="14"/>
                    <a:pt x="81" y="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15" name="Google Shape;5929;p79">
              <a:extLst>
                <a:ext uri="{CD8D2EA0-F115-42D3-B96A-BC301523E3F0}">
                  <a16:creationId xmlns:a16="http://schemas.microsoft.com/office/drawing/2010/main" id="{05C7D6C6-CD0D-4CC3-B091-01CC904B9CFB}"/>
                </a:ext>
              </a:extLst>
            </p:cNvPr>
            <p:cNvSpPr/>
            <p:nvPr/>
          </p:nvSpPr>
          <p:spPr>
            <a:xfrm rot="0">
              <a:off x="1477423" y="1689681"/>
              <a:ext cx="163" cy="109"/>
            </a:xfrm>
            <a:custGeom>
              <a:avLst/>
              <a:gdLst/>
              <a:ahLst/>
              <a:cxnLst/>
              <a:rect b="b" l="0" r="r" t="0"/>
              <a:pathLst>
                <a:path h="8" w="12">
                  <a:moveTo>
                    <a:pt x="1" y="7"/>
                  </a:moveTo>
                  <a:lnTo>
                    <a:pt x="1" y="7"/>
                  </a:ln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16" name="Google Shape;5930;p79">
              <a:extLst>
                <a:ext uri="{33B031CD-3691-4C76-9A37-0D66E9C0338C}">
                  <a16:creationId xmlns:a16="http://schemas.microsoft.com/office/drawing/2010/main" id="{10FB1FB9-A8DE-41B2-95FB-CD7A9872EDED}"/>
                </a:ext>
              </a:extLst>
            </p:cNvPr>
            <p:cNvSpPr/>
            <p:nvPr/>
          </p:nvSpPr>
          <p:spPr>
            <a:xfrm rot="0">
              <a:off x="1428843" y="1703327"/>
              <a:ext cx="14" cy="54"/>
            </a:xfrm>
            <a:custGeom>
              <a:avLst/>
              <a:gdLst/>
              <a:ahLst/>
              <a:cxnLst/>
              <a:rect b="b" l="0" r="r" t="0"/>
              <a:pathLst>
                <a:path h="4" w="1">
                  <a:moveTo>
                    <a:pt x="1"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17" name="Google Shape;5931;p79">
              <a:extLst>
                <a:ext uri="{7760082A-0CF9-4920-B768-E1CF2D3E9E38}">
                  <a16:creationId xmlns:a16="http://schemas.microsoft.com/office/drawing/2010/main" id="{96676F57-83EA-4B87-B178-84FFD33478F7}"/>
                </a:ext>
              </a:extLst>
            </p:cNvPr>
            <p:cNvSpPr/>
            <p:nvPr/>
          </p:nvSpPr>
          <p:spPr>
            <a:xfrm rot="0">
              <a:off x="1428897" y="1704223"/>
              <a:ext cx="54" cy="258"/>
            </a:xfrm>
            <a:custGeom>
              <a:avLst/>
              <a:gdLst/>
              <a:ahLst/>
              <a:cxnLst/>
              <a:rect b="b" l="0" r="r" t="0"/>
              <a:pathLst>
                <a:path h="19" w="4">
                  <a:moveTo>
                    <a:pt x="4" y="1"/>
                  </a:moveTo>
                  <a:cubicBezTo>
                    <a:pt x="0" y="8"/>
                    <a:pt x="0" y="11"/>
                    <a:pt x="4" y="18"/>
                  </a:cubicBez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18" name="Google Shape;5932;p79">
              <a:extLst>
                <a:ext uri="{E2F039AC-1C97-4B63-A2F6-897C5B777A11}">
                  <a16:creationId xmlns:a16="http://schemas.microsoft.com/office/drawing/2010/main" id="{F690D2B0-6D59-4AAB-BE40-46F245EC208A}"/>
                </a:ext>
              </a:extLst>
            </p:cNvPr>
            <p:cNvSpPr/>
            <p:nvPr/>
          </p:nvSpPr>
          <p:spPr>
            <a:xfrm rot="0">
              <a:off x="1428992" y="1705038"/>
              <a:ext cx="109" cy="244"/>
            </a:xfrm>
            <a:custGeom>
              <a:avLst/>
              <a:gdLst/>
              <a:ahLst/>
              <a:cxnLst/>
              <a:rect b="b" l="0" r="r" t="0"/>
              <a:pathLst>
                <a:path h="18" w="8">
                  <a:moveTo>
                    <a:pt x="0" y="0"/>
                  </a:moveTo>
                  <a:lnTo>
                    <a:pt x="0" y="0"/>
                  </a:lnTo>
                  <a:cubicBezTo>
                    <a:pt x="4" y="7"/>
                    <a:pt x="4" y="14"/>
                    <a:pt x="7" y="18"/>
                  </a:cubicBezTo>
                  <a:cubicBezTo>
                    <a:pt x="7" y="14"/>
                    <a:pt x="4"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19" name="Google Shape;5933;p79">
              <a:extLst>
                <a:ext uri="{0E29C49E-B314-48AD-8F5C-1BEE108B0C95}">
                  <a16:creationId xmlns:a16="http://schemas.microsoft.com/office/drawing/2010/main" id="{24F32A1C-4F6F-464A-BBF8-0CC02E02DAAD}"/>
                </a:ext>
              </a:extLst>
            </p:cNvPr>
            <p:cNvSpPr/>
            <p:nvPr/>
          </p:nvSpPr>
          <p:spPr>
            <a:xfrm rot="0">
              <a:off x="1456269" y="1702376"/>
              <a:ext cx="163" cy="149"/>
            </a:xfrm>
            <a:custGeom>
              <a:avLst/>
              <a:gdLst/>
              <a:ahLst/>
              <a:cxnLst/>
              <a:rect b="b" l="0" r="r" t="0"/>
              <a:pathLst>
                <a:path h="11" w="12">
                  <a:moveTo>
                    <a:pt x="11"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20" name="Google Shape;5934;p79">
              <a:extLst>
                <a:ext uri="{AD7BA695-B0D2-4D48-9EFA-CBA100D081E9}">
                  <a16:creationId xmlns:a16="http://schemas.microsoft.com/office/drawing/2010/main" id="{9457381B-A5B2-4B29-A805-AB274F856281}"/>
                </a:ext>
              </a:extLst>
            </p:cNvPr>
            <p:cNvSpPr/>
            <p:nvPr/>
          </p:nvSpPr>
          <p:spPr>
            <a:xfrm rot="0">
              <a:off x="1429223" y="1705893"/>
              <a:ext cx="68" cy="149"/>
            </a:xfrm>
            <a:custGeom>
              <a:avLst/>
              <a:gdLst/>
              <a:ahLst/>
              <a:cxnLst/>
              <a:rect b="b" l="0" r="r" t="0"/>
              <a:pathLst>
                <a:path h="11" w="5">
                  <a:moveTo>
                    <a:pt x="1" y="0"/>
                  </a:moveTo>
                  <a:lnTo>
                    <a:pt x="1" y="0"/>
                  </a:lnTo>
                  <a:cubicBezTo>
                    <a:pt x="1" y="4"/>
                    <a:pt x="4" y="7"/>
                    <a:pt x="4" y="11"/>
                  </a:cubicBezTo>
                  <a:cubicBezTo>
                    <a:pt x="4" y="7"/>
                    <a:pt x="4" y="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21" name="Google Shape;5935;p79">
              <a:extLst>
                <a:ext uri="{3B0FB3F4-F28E-44B2-8AB1-B023E7B2D76F}">
                  <a16:creationId xmlns:a16="http://schemas.microsoft.com/office/drawing/2010/main" id="{DE44B46E-24DC-4AE8-87F4-544435AE6AB9}"/>
                </a:ext>
              </a:extLst>
            </p:cNvPr>
            <p:cNvSpPr/>
            <p:nvPr/>
          </p:nvSpPr>
          <p:spPr>
            <a:xfrm rot="0">
              <a:off x="1428897" y="1702227"/>
              <a:ext cx="54" cy="258"/>
            </a:xfrm>
            <a:custGeom>
              <a:avLst/>
              <a:gdLst/>
              <a:ahLst/>
              <a:cxnLst/>
              <a:rect b="b" l="0" r="r" t="0"/>
              <a:pathLst>
                <a:path h="19" w="4">
                  <a:moveTo>
                    <a:pt x="0" y="1"/>
                  </a:moveTo>
                  <a:lnTo>
                    <a:pt x="0" y="18"/>
                  </a:lnTo>
                  <a:cubicBezTo>
                    <a:pt x="0" y="15"/>
                    <a:pt x="4"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22" name="Google Shape;5936;p79">
              <a:extLst>
                <a:ext uri="{C6B47666-98C8-4137-A5D1-B11640BA2266}">
                  <a16:creationId xmlns:a16="http://schemas.microsoft.com/office/drawing/2010/main" id="{52E285EB-C70D-4DCB-BB27-9289A240350E}"/>
                </a:ext>
              </a:extLst>
            </p:cNvPr>
            <p:cNvSpPr/>
            <p:nvPr/>
          </p:nvSpPr>
          <p:spPr>
            <a:xfrm rot="0">
              <a:off x="1455794" y="1702701"/>
              <a:ext cx="204" cy="163"/>
            </a:xfrm>
            <a:custGeom>
              <a:avLst/>
              <a:gdLst/>
              <a:ahLst/>
              <a:cxnLst/>
              <a:rect b="b" l="0" r="r" t="0"/>
              <a:pathLst>
                <a:path h="12" w="15">
                  <a:moveTo>
                    <a:pt x="15"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23" name="Google Shape;5937;p79">
              <a:extLst>
                <a:ext uri="{3A50015D-7D95-4DDD-865D-02909C2A1A3C}">
                  <a16:creationId xmlns:a16="http://schemas.microsoft.com/office/drawing/2010/main" id="{F275C295-01AD-47D3-9DAB-365ABAC05D6C}"/>
                </a:ext>
              </a:extLst>
            </p:cNvPr>
            <p:cNvSpPr/>
            <p:nvPr/>
          </p:nvSpPr>
          <p:spPr>
            <a:xfrm rot="0">
              <a:off x="1429562" y="1706653"/>
              <a:ext cx="109" cy="204"/>
            </a:xfrm>
            <a:custGeom>
              <a:avLst/>
              <a:gdLst/>
              <a:ahLst/>
              <a:cxnLst/>
              <a:rect b="b" l="0" r="r" t="0"/>
              <a:pathLst>
                <a:path h="15" w="8">
                  <a:moveTo>
                    <a:pt x="0" y="0"/>
                  </a:moveTo>
                  <a:cubicBezTo>
                    <a:pt x="4" y="7"/>
                    <a:pt x="4" y="11"/>
                    <a:pt x="7" y="14"/>
                  </a:cubicBezTo>
                  <a:cubicBezTo>
                    <a:pt x="7" y="11"/>
                    <a:pt x="4" y="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24" name="Google Shape;5938;p79">
              <a:extLst>
                <a:ext uri="{F7F3E9C5-43F4-4E24-BD0C-C4B01B9C767D}">
                  <a16:creationId xmlns:a16="http://schemas.microsoft.com/office/drawing/2010/main" id="{57C89E7C-139A-4948-BB85-86914945B4DC}"/>
                </a:ext>
              </a:extLst>
            </p:cNvPr>
            <p:cNvSpPr/>
            <p:nvPr/>
          </p:nvSpPr>
          <p:spPr>
            <a:xfrm rot="0">
              <a:off x="1455224" y="1703042"/>
              <a:ext cx="258" cy="149"/>
            </a:xfrm>
            <a:custGeom>
              <a:avLst/>
              <a:gdLst/>
              <a:ahLst/>
              <a:cxnLst/>
              <a:rect b="b" l="0" r="r" t="0"/>
              <a:pathLst>
                <a:path h="11" w="19">
                  <a:moveTo>
                    <a:pt x="18"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25" name="Google Shape;5939;p79">
              <a:extLst>
                <a:ext uri="{5604EBE9-D44E-4F54-8743-4F5178DF865E}">
                  <a16:creationId xmlns:a16="http://schemas.microsoft.com/office/drawing/2010/main" id="{34CFB6E0-30D2-4608-85F5-AE54C80AFD88}"/>
                </a:ext>
              </a:extLst>
            </p:cNvPr>
            <p:cNvSpPr/>
            <p:nvPr/>
          </p:nvSpPr>
          <p:spPr>
            <a:xfrm rot="0">
              <a:off x="1482080" y="1685595"/>
              <a:ext cx="299" cy="244"/>
            </a:xfrm>
            <a:custGeom>
              <a:avLst/>
              <a:gdLst/>
              <a:ahLst/>
              <a:cxnLst/>
              <a:rect b="b" l="0" r="r" t="0"/>
              <a:pathLst>
                <a:path h="18" w="22">
                  <a:moveTo>
                    <a:pt x="1" y="18"/>
                  </a:moveTo>
                  <a:lnTo>
                    <a:pt x="2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26" name="Google Shape;5940;p79">
              <a:extLst>
                <a:ext uri="{E31D4779-F14E-44FD-AD67-C5D891FBA0FD}">
                  <a16:creationId xmlns:a16="http://schemas.microsoft.com/office/drawing/2010/main" id="{2ABD852B-93F1-4D73-83B0-E1C25936274D}"/>
                </a:ext>
              </a:extLst>
            </p:cNvPr>
            <p:cNvSpPr/>
            <p:nvPr/>
          </p:nvSpPr>
          <p:spPr>
            <a:xfrm rot="0">
              <a:off x="1539174" y="1665486"/>
              <a:ext cx="14" cy="244"/>
            </a:xfrm>
            <a:custGeom>
              <a:avLst/>
              <a:gdLst/>
              <a:ahLst/>
              <a:cxnLst/>
              <a:rect b="b" l="0" r="r" t="0"/>
              <a:pathLst>
                <a:path h="18" w="1">
                  <a:moveTo>
                    <a:pt x="0" y="0"/>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27" name="Google Shape;5941;p79">
              <a:extLst>
                <a:ext uri="{DD5CE128-47B7-4F84-9CA0-1CCC7E8FE7AD}">
                  <a16:creationId xmlns:a16="http://schemas.microsoft.com/office/drawing/2010/main" id="{BB2F86EE-E40B-4529-A7DE-91A89900C3FB}"/>
                </a:ext>
              </a:extLst>
            </p:cNvPr>
            <p:cNvSpPr/>
            <p:nvPr/>
          </p:nvSpPr>
          <p:spPr>
            <a:xfrm rot="0">
              <a:off x="1539174" y="1666871"/>
              <a:ext cx="54" cy="299"/>
            </a:xfrm>
            <a:custGeom>
              <a:avLst/>
              <a:gdLst/>
              <a:ahLst/>
              <a:cxnLst/>
              <a:rect b="b" l="0" r="r" t="0"/>
              <a:pathLst>
                <a:path h="22" w="4">
                  <a:moveTo>
                    <a:pt x="0" y="0"/>
                  </a:moveTo>
                  <a:lnTo>
                    <a:pt x="0" y="21"/>
                  </a:lnTo>
                  <a:cubicBezTo>
                    <a:pt x="4" y="14"/>
                    <a:pt x="4"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28" name="Google Shape;5942;p79">
              <a:extLst>
                <a:ext uri="{F1A797C9-EE51-44C4-BCDB-C85A4093BB14}">
                  <a16:creationId xmlns:a16="http://schemas.microsoft.com/office/drawing/2010/main" id="{DB848D86-75F8-403E-B801-06A5AE173C76}"/>
                </a:ext>
              </a:extLst>
            </p:cNvPr>
            <p:cNvSpPr/>
            <p:nvPr/>
          </p:nvSpPr>
          <p:spPr>
            <a:xfrm rot="0">
              <a:off x="1539174" y="1666396"/>
              <a:ext cx="14" cy="299"/>
            </a:xfrm>
            <a:custGeom>
              <a:avLst/>
              <a:gdLst/>
              <a:ahLst/>
              <a:cxnLst/>
              <a:rect b="b" l="0" r="r" t="0"/>
              <a:pathLst>
                <a:path h="22" w="1">
                  <a:moveTo>
                    <a:pt x="0" y="0"/>
                  </a:moveTo>
                  <a:lnTo>
                    <a:pt x="0"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29" name="Google Shape;5943;p79">
              <a:extLst>
                <a:ext uri="{DD432020-7929-47D2-8FE4-A02FC299F197}">
                  <a16:creationId xmlns:a16="http://schemas.microsoft.com/office/drawing/2010/main" id="{4B84A84C-284A-41C7-9857-A2A3F7477C77}"/>
                </a:ext>
              </a:extLst>
            </p:cNvPr>
            <p:cNvSpPr/>
            <p:nvPr/>
          </p:nvSpPr>
          <p:spPr>
            <a:xfrm rot="0">
              <a:off x="1485216" y="1683408"/>
              <a:ext cx="163" cy="109"/>
            </a:xfrm>
            <a:custGeom>
              <a:avLst/>
              <a:gdLst/>
              <a:ahLst/>
              <a:cxnLst/>
              <a:rect b="b" l="0" r="r" t="0"/>
              <a:pathLst>
                <a:path h="8" w="12">
                  <a:moveTo>
                    <a:pt x="1" y="7"/>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30" name="Google Shape;5944;p79">
              <a:extLst>
                <a:ext uri="{D5177067-F7E1-4612-927B-A3466738AA3F}">
                  <a16:creationId xmlns:a16="http://schemas.microsoft.com/office/drawing/2010/main" id="{D705F753-6232-4FEE-A5A5-F8A13D46B45F}"/>
                </a:ext>
              </a:extLst>
            </p:cNvPr>
            <p:cNvSpPr/>
            <p:nvPr/>
          </p:nvSpPr>
          <p:spPr>
            <a:xfrm rot="0">
              <a:off x="1485407" y="1683354"/>
              <a:ext cx="109" cy="68"/>
            </a:xfrm>
            <a:custGeom>
              <a:avLst/>
              <a:gdLst/>
              <a:ahLst/>
              <a:cxnLst/>
              <a:rect b="b" l="0" r="r" t="0"/>
              <a:pathLst>
                <a:path h="5" w="8">
                  <a:moveTo>
                    <a:pt x="1" y="4"/>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31" name="Google Shape;5945;p79">
              <a:extLst>
                <a:ext uri="{C31E5657-5D17-4760-BE60-1DDB37EB0055}">
                  <a16:creationId xmlns:a16="http://schemas.microsoft.com/office/drawing/2010/main" id="{F203D694-078A-4D33-A5C5-1E6122F25D5A}"/>
                </a:ext>
              </a:extLst>
            </p:cNvPr>
            <p:cNvSpPr/>
            <p:nvPr/>
          </p:nvSpPr>
          <p:spPr>
            <a:xfrm rot="0">
              <a:off x="1480139" y="1687115"/>
              <a:ext cx="394" cy="339"/>
            </a:xfrm>
            <a:custGeom>
              <a:avLst/>
              <a:gdLst/>
              <a:ahLst/>
              <a:cxnLst/>
              <a:rect b="b" l="0" r="r" t="0"/>
              <a:pathLst>
                <a:path h="25" w="29">
                  <a:moveTo>
                    <a:pt x="0" y="25"/>
                  </a:moveTo>
                  <a:lnTo>
                    <a:pt x="2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32" name="Google Shape;5946;p79">
              <a:extLst>
                <a:ext uri="{F93D22EC-9301-4139-8E71-D7D159C9001B}">
                  <a16:creationId xmlns:a16="http://schemas.microsoft.com/office/drawing/2010/main" id="{74FC392F-0699-4428-B32B-0E916C499891}"/>
                </a:ext>
              </a:extLst>
            </p:cNvPr>
            <p:cNvSpPr/>
            <p:nvPr/>
          </p:nvSpPr>
          <p:spPr>
            <a:xfrm rot="0">
              <a:off x="1539174" y="1665052"/>
              <a:ext cx="14" cy="299"/>
            </a:xfrm>
            <a:custGeom>
              <a:avLst/>
              <a:gdLst/>
              <a:ahLst/>
              <a:cxnLst/>
              <a:rect b="b" l="0" r="r" t="0"/>
              <a:pathLst>
                <a:path h="22" w="1">
                  <a:moveTo>
                    <a:pt x="0" y="1"/>
                  </a:moveTo>
                  <a:lnTo>
                    <a:pt x="0" y="22"/>
                  </a:lnTo>
                  <a:cubicBezTo>
                    <a:pt x="0" y="15"/>
                    <a:pt x="0"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33" name="Google Shape;5947;p79">
              <a:extLst>
                <a:ext uri="{AAB697C8-424E-4E81-AC2A-7E9994189D21}">
                  <a16:creationId xmlns:a16="http://schemas.microsoft.com/office/drawing/2010/main" id="{2FA798F3-BB38-4251-9035-0D854D8323D0}"/>
                </a:ext>
              </a:extLst>
            </p:cNvPr>
            <p:cNvSpPr/>
            <p:nvPr/>
          </p:nvSpPr>
          <p:spPr>
            <a:xfrm rot="0">
              <a:off x="1485556" y="1683258"/>
              <a:ext cx="109" cy="68"/>
            </a:xfrm>
            <a:custGeom>
              <a:avLst/>
              <a:gdLst/>
              <a:ahLst/>
              <a:cxnLst/>
              <a:rect b="b" l="0" r="r" t="0"/>
              <a:pathLst>
                <a:path h="5" w="8">
                  <a:moveTo>
                    <a:pt x="0" y="4"/>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34" name="Google Shape;5948;p79">
              <a:extLst>
                <a:ext uri="{BA6DB755-830B-4CDC-BF07-43D01D86886A}">
                  <a16:creationId xmlns:a16="http://schemas.microsoft.com/office/drawing/2010/main" id="{04E22958-89F0-4587-B05E-4EF27B5DC84C}"/>
                </a:ext>
              </a:extLst>
            </p:cNvPr>
            <p:cNvSpPr/>
            <p:nvPr/>
          </p:nvSpPr>
          <p:spPr>
            <a:xfrm rot="0">
              <a:off x="1483845" y="1684264"/>
              <a:ext cx="244" cy="204"/>
            </a:xfrm>
            <a:custGeom>
              <a:avLst/>
              <a:gdLst/>
              <a:ahLst/>
              <a:cxnLst/>
              <a:rect b="b" l="0" r="r" t="0"/>
              <a:pathLst>
                <a:path h="15" w="18">
                  <a:moveTo>
                    <a:pt x="0" y="14"/>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35" name="Google Shape;5949;p79">
              <a:extLst>
                <a:ext uri="{1EAA0AAE-42E3-47F3-A985-D4995B20DDE7}">
                  <a16:creationId xmlns:a16="http://schemas.microsoft.com/office/drawing/2010/main" id="{26F0440F-3205-4574-86D5-E82D55FE76A1}"/>
                </a:ext>
              </a:extLst>
            </p:cNvPr>
            <p:cNvSpPr/>
            <p:nvPr/>
          </p:nvSpPr>
          <p:spPr>
            <a:xfrm rot="0">
              <a:off x="1484646" y="1683789"/>
              <a:ext cx="204" cy="109"/>
            </a:xfrm>
            <a:custGeom>
              <a:avLst/>
              <a:gdLst/>
              <a:ahLst/>
              <a:cxnLst/>
              <a:rect b="b" l="0" r="r" t="0"/>
              <a:pathLst>
                <a:path h="8" w="15">
                  <a:moveTo>
                    <a:pt x="1" y="7"/>
                  </a:moveTo>
                  <a:lnTo>
                    <a:pt x="1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36" name="Google Shape;5950;p79">
              <a:extLst>
                <a:ext uri="{B2C09E64-2D00-4C86-9482-298D6BC93647}">
                  <a16:creationId xmlns:a16="http://schemas.microsoft.com/office/drawing/2010/main" id="{1BD6D598-EE9C-471F-8467-1A5D97E7B321}"/>
                </a:ext>
              </a:extLst>
            </p:cNvPr>
            <p:cNvSpPr/>
            <p:nvPr/>
          </p:nvSpPr>
          <p:spPr>
            <a:xfrm rot="0">
              <a:off x="1484415" y="1683924"/>
              <a:ext cx="204" cy="163"/>
            </a:xfrm>
            <a:custGeom>
              <a:avLst/>
              <a:gdLst/>
              <a:ahLst/>
              <a:cxnLst/>
              <a:rect b="b" l="0" r="r" t="0"/>
              <a:pathLst>
                <a:path h="12" w="15">
                  <a:moveTo>
                    <a:pt x="0" y="11"/>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37" name="Google Shape;5951;p79">
              <a:extLst>
                <a:ext uri="{207A6127-F5E2-40EE-A065-9E1F7C1F0CB8}">
                  <a16:creationId xmlns:a16="http://schemas.microsoft.com/office/drawing/2010/main" id="{EBADE1E9-EE84-4BF3-A4BE-877FCDAA3F52}"/>
                </a:ext>
              </a:extLst>
            </p:cNvPr>
            <p:cNvSpPr/>
            <p:nvPr/>
          </p:nvSpPr>
          <p:spPr>
            <a:xfrm rot="0">
              <a:off x="1484130" y="1684115"/>
              <a:ext cx="244" cy="163"/>
            </a:xfrm>
            <a:custGeom>
              <a:avLst/>
              <a:gdLst/>
              <a:ahLst/>
              <a:cxnLst/>
              <a:rect b="b" l="0" r="r" t="0"/>
              <a:pathLst>
                <a:path h="12" w="18">
                  <a:moveTo>
                    <a:pt x="0" y="11"/>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38" name="Google Shape;5952;p79">
              <a:extLst>
                <a:ext uri="{651474D9-62C2-4AB2-BF44-002F7056740B}">
                  <a16:creationId xmlns:a16="http://schemas.microsoft.com/office/drawing/2010/main" id="{5D0BA20F-E88F-4210-A1BC-246856889610}"/>
                </a:ext>
              </a:extLst>
            </p:cNvPr>
            <p:cNvSpPr/>
            <p:nvPr/>
          </p:nvSpPr>
          <p:spPr>
            <a:xfrm rot="0">
              <a:off x="1485026" y="1683544"/>
              <a:ext cx="204" cy="109"/>
            </a:xfrm>
            <a:custGeom>
              <a:avLst/>
              <a:gdLst/>
              <a:ahLst/>
              <a:cxnLst/>
              <a:rect b="b" l="0" r="r" t="0"/>
              <a:pathLst>
                <a:path h="8" w="15">
                  <a:moveTo>
                    <a:pt x="1" y="8"/>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39" name="Google Shape;5953;p79">
              <a:extLst>
                <a:ext uri="{326B43C2-CB47-4A59-98FF-0ED34E89C14C}">
                  <a16:creationId xmlns:a16="http://schemas.microsoft.com/office/drawing/2010/main" id="{8CFBCF84-82F6-4E82-9B75-CF8B11917981}"/>
                </a:ext>
              </a:extLst>
            </p:cNvPr>
            <p:cNvSpPr/>
            <p:nvPr/>
          </p:nvSpPr>
          <p:spPr>
            <a:xfrm rot="0">
              <a:off x="1539309" y="1668392"/>
              <a:ext cx="68" cy="339"/>
            </a:xfrm>
            <a:custGeom>
              <a:avLst/>
              <a:gdLst/>
              <a:ahLst/>
              <a:cxnLst/>
              <a:rect b="b" l="0" r="r" t="0"/>
              <a:pathLst>
                <a:path h="25" w="5">
                  <a:moveTo>
                    <a:pt x="1" y="0"/>
                  </a:moveTo>
                  <a:cubicBezTo>
                    <a:pt x="1" y="7"/>
                    <a:pt x="1" y="18"/>
                    <a:pt x="4" y="25"/>
                  </a:cubicBezTo>
                  <a:cubicBezTo>
                    <a:pt x="1" y="18"/>
                    <a:pt x="1"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40" name="Google Shape;5954;p79">
              <a:extLst>
                <a:ext uri="{37DCDE83-AFBC-438E-BA4C-E1D41C473E57}">
                  <a16:creationId xmlns:a16="http://schemas.microsoft.com/office/drawing/2010/main" id="{A1F32BBF-EBBB-468C-AD5A-51232F8A7ACB}"/>
                </a:ext>
              </a:extLst>
            </p:cNvPr>
            <p:cNvSpPr/>
            <p:nvPr/>
          </p:nvSpPr>
          <p:spPr>
            <a:xfrm rot="0">
              <a:off x="1539214" y="1667345"/>
              <a:ext cx="14" cy="299"/>
            </a:xfrm>
            <a:custGeom>
              <a:avLst/>
              <a:gdLst/>
              <a:ahLst/>
              <a:cxnLst/>
              <a:rect b="b" l="0" r="r" t="0"/>
              <a:pathLst>
                <a:path h="22" w="1">
                  <a:moveTo>
                    <a:pt x="1" y="0"/>
                  </a:moveTo>
                  <a:lnTo>
                    <a:pt x="1" y="21"/>
                  </a:lnTo>
                  <a:cubicBezTo>
                    <a:pt x="1" y="14"/>
                    <a:pt x="1"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41" name="Google Shape;5955;p79">
              <a:extLst>
                <a:ext uri="{059A819A-0155-407E-B9D8-4FC422C24D37}">
                  <a16:creationId xmlns:a16="http://schemas.microsoft.com/office/drawing/2010/main" id="{FF5945C2-AA96-4A33-B76C-3EB4F54FC620}"/>
                </a:ext>
              </a:extLst>
            </p:cNvPr>
            <p:cNvSpPr/>
            <p:nvPr/>
          </p:nvSpPr>
          <p:spPr>
            <a:xfrm rot="0">
              <a:off x="1484836" y="1683639"/>
              <a:ext cx="204" cy="109"/>
            </a:xfrm>
            <a:custGeom>
              <a:avLst/>
              <a:gdLst/>
              <a:ahLst/>
              <a:cxnLst/>
              <a:rect b="b" l="0" r="r" t="0"/>
              <a:pathLst>
                <a:path h="8" w="15">
                  <a:moveTo>
                    <a:pt x="1" y="8"/>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42" name="Google Shape;5956;p79">
              <a:extLst>
                <a:ext uri="{9B09AA7C-A750-453D-9556-001E585AEFED}">
                  <a16:creationId xmlns:a16="http://schemas.microsoft.com/office/drawing/2010/main" id="{38EF0131-2EAC-4B21-A5D2-89D4954000A6}"/>
                </a:ext>
              </a:extLst>
            </p:cNvPr>
            <p:cNvSpPr/>
            <p:nvPr/>
          </p:nvSpPr>
          <p:spPr>
            <a:xfrm rot="0">
              <a:off x="1485692" y="1683164"/>
              <a:ext cx="109" cy="109"/>
            </a:xfrm>
            <a:custGeom>
              <a:avLst/>
              <a:gdLst/>
              <a:ahLst/>
              <a:cxnLst/>
              <a:rect b="b" l="0" r="r" t="0"/>
              <a:pathLst>
                <a:path h="8" w="8">
                  <a:moveTo>
                    <a:pt x="1" y="8"/>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43" name="Google Shape;5957;p79">
              <a:extLst>
                <a:ext uri="{7AF76DDA-B2DC-4DF8-80B9-AB0AA21DA365}">
                  <a16:creationId xmlns:a16="http://schemas.microsoft.com/office/drawing/2010/main" id="{A3A4F27B-F731-4BD8-8501-26FA352AD3AA}"/>
                </a:ext>
              </a:extLst>
            </p:cNvPr>
            <p:cNvSpPr/>
            <p:nvPr/>
          </p:nvSpPr>
          <p:spPr>
            <a:xfrm rot="0">
              <a:off x="1539269" y="1667862"/>
              <a:ext cx="14" cy="299"/>
            </a:xfrm>
            <a:custGeom>
              <a:avLst/>
              <a:gdLst/>
              <a:ahLst/>
              <a:cxnLst/>
              <a:rect b="b" l="0" r="r" t="0"/>
              <a:pathLst>
                <a:path h="22" w="1">
                  <a:moveTo>
                    <a:pt x="0" y="1"/>
                  </a:moveTo>
                  <a:lnTo>
                    <a:pt x="0" y="22"/>
                  </a:lnTo>
                  <a:cubicBezTo>
                    <a:pt x="0" y="15"/>
                    <a:pt x="0"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44" name="Google Shape;5958;p79">
              <a:extLst>
                <a:ext uri="{8EA75018-4FB2-48C0-B46A-B96BD8946AD4}">
                  <a16:creationId xmlns:a16="http://schemas.microsoft.com/office/drawing/2010/main" id="{05D4D340-8FDE-4A9C-8925-493DD48C6D2B}"/>
                </a:ext>
              </a:extLst>
            </p:cNvPr>
            <p:cNvSpPr/>
            <p:nvPr/>
          </p:nvSpPr>
          <p:spPr>
            <a:xfrm rot="0">
              <a:off x="1485787" y="1683164"/>
              <a:ext cx="109" cy="68"/>
            </a:xfrm>
            <a:custGeom>
              <a:avLst/>
              <a:gdLst/>
              <a:ahLst/>
              <a:cxnLst/>
              <a:rect b="b" l="0" r="r" t="0"/>
              <a:pathLst>
                <a:path h="5" w="8">
                  <a:moveTo>
                    <a:pt x="1" y="4"/>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45" name="Google Shape;5959;p79">
              <a:extLst>
                <a:ext uri="{A4857ADA-7760-4D02-9108-1B6ED6E24336}">
                  <a16:creationId xmlns:a16="http://schemas.microsoft.com/office/drawing/2010/main" id="{F1C098FB-A9DA-4241-8CA8-3D99C52C3BEE}"/>
                </a:ext>
              </a:extLst>
            </p:cNvPr>
            <p:cNvSpPr/>
            <p:nvPr/>
          </p:nvSpPr>
          <p:spPr>
            <a:xfrm rot="0">
              <a:off x="1539269" y="1663300"/>
              <a:ext cx="54" cy="584"/>
            </a:xfrm>
            <a:custGeom>
              <a:avLst/>
              <a:gdLst/>
              <a:ahLst/>
              <a:cxnLst/>
              <a:rect b="b" l="0" r="r" t="0"/>
              <a:pathLst>
                <a:path h="43" w="4">
                  <a:moveTo>
                    <a:pt x="4" y="0"/>
                  </a:moveTo>
                  <a:cubicBezTo>
                    <a:pt x="0" y="14"/>
                    <a:pt x="0" y="28"/>
                    <a:pt x="0" y="42"/>
                  </a:cubicBezTo>
                  <a:cubicBezTo>
                    <a:pt x="0" y="28"/>
                    <a:pt x="4" y="14"/>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46" name="Google Shape;5960;p79">
              <a:extLst>
                <a:ext uri="{E2C39A5B-D099-445C-9F1C-04096F6ED3D2}">
                  <a16:creationId xmlns:a16="http://schemas.microsoft.com/office/drawing/2010/main" id="{AF3DF607-D768-40D0-8FFF-4DF7F60BC30C}"/>
                </a:ext>
              </a:extLst>
            </p:cNvPr>
            <p:cNvSpPr/>
            <p:nvPr/>
          </p:nvSpPr>
          <p:spPr>
            <a:xfrm rot="0">
              <a:off x="1539269" y="1663911"/>
              <a:ext cx="14" cy="299"/>
            </a:xfrm>
            <a:custGeom>
              <a:avLst/>
              <a:gdLst/>
              <a:ahLst/>
              <a:cxnLst/>
              <a:rect b="b" l="0" r="r" t="0"/>
              <a:pathLst>
                <a:path h="22" w="1">
                  <a:moveTo>
                    <a:pt x="0" y="1"/>
                  </a:moveTo>
                  <a:lnTo>
                    <a:pt x="0"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47" name="Google Shape;5961;p79">
              <a:extLst>
                <a:ext uri="{19BAE0EC-C66B-4A9A-AB64-FA132393EAC9}">
                  <a16:creationId xmlns:a16="http://schemas.microsoft.com/office/drawing/2010/main" id="{125FD55C-E63E-4A85-8056-F8599EEA88F4}"/>
                </a:ext>
              </a:extLst>
            </p:cNvPr>
            <p:cNvSpPr/>
            <p:nvPr/>
          </p:nvSpPr>
          <p:spPr>
            <a:xfrm rot="0">
              <a:off x="1529099" y="1659634"/>
              <a:ext cx="244" cy="68"/>
            </a:xfrm>
            <a:custGeom>
              <a:avLst/>
              <a:gdLst/>
              <a:ahLst/>
              <a:cxnLst/>
              <a:rect b="b" l="0" r="r" t="0"/>
              <a:pathLst>
                <a:path h="5" w="18">
                  <a:moveTo>
                    <a:pt x="0" y="4"/>
                  </a:moveTo>
                  <a:cubicBezTo>
                    <a:pt x="4" y="1"/>
                    <a:pt x="11" y="1"/>
                    <a:pt x="18" y="1"/>
                  </a:cubicBezTo>
                  <a:cubicBezTo>
                    <a:pt x="11" y="1"/>
                    <a:pt x="4" y="1"/>
                    <a:pt x="0" y="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48" name="Google Shape;5962;p79">
              <a:extLst>
                <a:ext uri="{C30D3583-1295-4C18-93ED-6F4625B7AF6F}">
                  <a16:creationId xmlns:a16="http://schemas.microsoft.com/office/drawing/2010/main" id="{6B5BD241-F503-4427-A16C-206C94A869CF}"/>
                </a:ext>
              </a:extLst>
            </p:cNvPr>
            <p:cNvSpPr/>
            <p:nvPr/>
          </p:nvSpPr>
          <p:spPr>
            <a:xfrm rot="0">
              <a:off x="1482460" y="1685309"/>
              <a:ext cx="299" cy="204"/>
            </a:xfrm>
            <a:custGeom>
              <a:avLst/>
              <a:gdLst/>
              <a:ahLst/>
              <a:cxnLst/>
              <a:rect b="b" l="0" r="r" t="0"/>
              <a:pathLst>
                <a:path h="15" w="22">
                  <a:moveTo>
                    <a:pt x="1" y="14"/>
                  </a:moveTo>
                  <a:lnTo>
                    <a:pt x="2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49" name="Google Shape;5963;p79">
              <a:extLst>
                <a:ext uri="{228B39AE-DB98-420F-B27A-E97EB6F6C3FA}">
                  <a16:creationId xmlns:a16="http://schemas.microsoft.com/office/drawing/2010/main" id="{29F97152-7A3F-4B2F-85CA-4F4358C392BA}"/>
                </a:ext>
              </a:extLst>
            </p:cNvPr>
            <p:cNvSpPr/>
            <p:nvPr/>
          </p:nvSpPr>
          <p:spPr>
            <a:xfrm rot="0">
              <a:off x="1482840" y="1685023"/>
              <a:ext cx="299" cy="204"/>
            </a:xfrm>
            <a:custGeom>
              <a:avLst/>
              <a:gdLst/>
              <a:ahLst/>
              <a:cxnLst/>
              <a:rect b="b" l="0" r="r" t="0"/>
              <a:pathLst>
                <a:path h="15" w="22">
                  <a:moveTo>
                    <a:pt x="1" y="14"/>
                  </a:moveTo>
                  <a:lnTo>
                    <a:pt x="2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50" name="Google Shape;5964;p79">
              <a:extLst>
                <a:ext uri="{EAF1A066-E103-4261-870F-0E35BF59F13C}">
                  <a16:creationId xmlns:a16="http://schemas.microsoft.com/office/drawing/2010/main" id="{A650A617-4480-4148-823C-730F10DD3DD2}"/>
                </a:ext>
              </a:extLst>
            </p:cNvPr>
            <p:cNvSpPr/>
            <p:nvPr/>
          </p:nvSpPr>
          <p:spPr>
            <a:xfrm rot="0">
              <a:off x="1481604" y="1685975"/>
              <a:ext cx="352" cy="244"/>
            </a:xfrm>
            <a:custGeom>
              <a:avLst/>
              <a:gdLst/>
              <a:ahLst/>
              <a:cxnLst/>
              <a:rect b="b" l="0" r="r" t="0"/>
              <a:pathLst>
                <a:path h="18" w="26">
                  <a:moveTo>
                    <a:pt x="1" y="18"/>
                  </a:moveTo>
                  <a:lnTo>
                    <a:pt x="2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51" name="Google Shape;5965;p79">
              <a:extLst>
                <a:ext uri="{869260AD-34D6-4DB5-AE08-203A149F03A3}">
                  <a16:creationId xmlns:a16="http://schemas.microsoft.com/office/drawing/2010/main" id="{0723A007-48C6-44A7-9611-AC818CFDF9D7}"/>
                </a:ext>
              </a:extLst>
            </p:cNvPr>
            <p:cNvSpPr/>
            <p:nvPr/>
          </p:nvSpPr>
          <p:spPr>
            <a:xfrm rot="0">
              <a:off x="1539214" y="1664672"/>
              <a:ext cx="14" cy="258"/>
            </a:xfrm>
            <a:custGeom>
              <a:avLst/>
              <a:gdLst/>
              <a:ahLst/>
              <a:cxnLst/>
              <a:rect b="b" l="0" r="r" t="0"/>
              <a:pathLst>
                <a:path h="19" w="1">
                  <a:moveTo>
                    <a:pt x="1" y="1"/>
                  </a:moveTo>
                  <a:lnTo>
                    <a:pt x="1" y="18"/>
                  </a:lnTo>
                  <a:cubicBezTo>
                    <a:pt x="1" y="11"/>
                    <a:pt x="1"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52" name="Google Shape;5966;p79">
              <a:extLst>
                <a:ext uri="{CE7AAC42-2500-485C-B02D-C13EB1CA8585}">
                  <a16:creationId xmlns:a16="http://schemas.microsoft.com/office/drawing/2010/main" id="{98E7363E-F8E4-4C67-9759-15CF413741EC}"/>
                </a:ext>
              </a:extLst>
            </p:cNvPr>
            <p:cNvSpPr/>
            <p:nvPr/>
          </p:nvSpPr>
          <p:spPr>
            <a:xfrm rot="0">
              <a:off x="1539214" y="1664291"/>
              <a:ext cx="14" cy="258"/>
            </a:xfrm>
            <a:custGeom>
              <a:avLst/>
              <a:gdLst/>
              <a:ahLst/>
              <a:cxnLst/>
              <a:rect b="b" l="0" r="r" t="0"/>
              <a:pathLst>
                <a:path h="19" w="1">
                  <a:moveTo>
                    <a:pt x="1" y="1"/>
                  </a:moveTo>
                  <a:lnTo>
                    <a:pt x="1" y="18"/>
                  </a:lnTo>
                  <a:cubicBezTo>
                    <a:pt x="1" y="11"/>
                    <a:pt x="1"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53" name="Google Shape;5967;p79">
              <a:extLst>
                <a:ext uri="{81EF4884-47E8-4CDD-8195-1A8D10BF8161}">
                  <a16:creationId xmlns:a16="http://schemas.microsoft.com/office/drawing/2010/main" id="{E001AF36-B929-4284-B340-EB0A0CC40786}"/>
                </a:ext>
              </a:extLst>
            </p:cNvPr>
            <p:cNvSpPr/>
            <p:nvPr/>
          </p:nvSpPr>
          <p:spPr>
            <a:xfrm rot="0">
              <a:off x="1479568" y="1687536"/>
              <a:ext cx="434" cy="394"/>
            </a:xfrm>
            <a:custGeom>
              <a:avLst/>
              <a:gdLst/>
              <a:ahLst/>
              <a:cxnLst/>
              <a:rect b="b" l="0" r="r" t="0"/>
              <a:pathLst>
                <a:path h="29" w="32">
                  <a:moveTo>
                    <a:pt x="0" y="29"/>
                  </a:moveTo>
                  <a:lnTo>
                    <a:pt x="32"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54" name="Google Shape;5968;p79">
              <a:extLst>
                <a:ext uri="{F057A298-47C5-4A56-8784-D712E8292480}">
                  <a16:creationId xmlns:a16="http://schemas.microsoft.com/office/drawing/2010/main" id="{852737AC-2643-447E-B476-04573755A271}"/>
                </a:ext>
              </a:extLst>
            </p:cNvPr>
            <p:cNvSpPr/>
            <p:nvPr/>
          </p:nvSpPr>
          <p:spPr>
            <a:xfrm rot="0">
              <a:off x="1485882" y="1683123"/>
              <a:ext cx="109" cy="54"/>
            </a:xfrm>
            <a:custGeom>
              <a:avLst/>
              <a:gdLst/>
              <a:ahLst/>
              <a:cxnLst/>
              <a:rect b="b" l="0" r="r" t="0"/>
              <a:pathLst>
                <a:path h="4" w="8">
                  <a:moveTo>
                    <a:pt x="1" y="4"/>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55" name="Google Shape;5969;p79">
              <a:extLst>
                <a:ext uri="{0FFA2BDD-699A-4B31-8F1F-73F4028EB08C}">
                  <a16:creationId xmlns:a16="http://schemas.microsoft.com/office/drawing/2010/main" id="{7C7700E2-1F9E-478D-BB2D-9045FF13B828}"/>
                </a:ext>
              </a:extLst>
            </p:cNvPr>
            <p:cNvSpPr/>
            <p:nvPr/>
          </p:nvSpPr>
          <p:spPr>
            <a:xfrm rot="0">
              <a:off x="1486167" y="1683028"/>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56" name="Google Shape;5970;p79">
              <a:extLst>
                <a:ext uri="{088BD76D-518C-40A7-8A39-4478DA520803}">
                  <a16:creationId xmlns:a16="http://schemas.microsoft.com/office/drawing/2010/main" id="{CD6B56F9-2295-46F1-AE4D-5F5FA183FEE8}"/>
                </a:ext>
              </a:extLst>
            </p:cNvPr>
            <p:cNvSpPr/>
            <p:nvPr/>
          </p:nvSpPr>
          <p:spPr>
            <a:xfrm rot="0">
              <a:off x="1485977" y="1683123"/>
              <a:ext cx="68" cy="14"/>
            </a:xfrm>
            <a:custGeom>
              <a:avLst/>
              <a:gdLst/>
              <a:ahLst/>
              <a:cxnLst/>
              <a:rect b="b" l="0" r="r" t="0"/>
              <a:pathLst>
                <a:path h="1" w="5">
                  <a:moveTo>
                    <a:pt x="1"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57" name="Google Shape;5971;p79">
              <a:extLst>
                <a:ext uri="{694A6820-2DA6-48C6-865A-37598DAB9DB3}">
                  <a16:creationId xmlns:a16="http://schemas.microsoft.com/office/drawing/2010/main" id="{B41AD5F8-534C-44F6-A737-0D37EA2A333A}"/>
                </a:ext>
              </a:extLst>
            </p:cNvPr>
            <p:cNvSpPr/>
            <p:nvPr/>
          </p:nvSpPr>
          <p:spPr>
            <a:xfrm rot="0">
              <a:off x="1481184" y="1686301"/>
              <a:ext cx="339" cy="299"/>
            </a:xfrm>
            <a:custGeom>
              <a:avLst/>
              <a:gdLst/>
              <a:ahLst/>
              <a:cxnLst/>
              <a:rect b="b" l="0" r="r" t="0"/>
              <a:pathLst>
                <a:path h="22" w="25">
                  <a:moveTo>
                    <a:pt x="0" y="22"/>
                  </a:moveTo>
                  <a:lnTo>
                    <a:pt x="2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58" name="Google Shape;5972;p79">
              <a:extLst>
                <a:ext uri="{F06C69D8-EB02-4988-9B64-50DD5E915767}">
                  <a16:creationId xmlns:a16="http://schemas.microsoft.com/office/drawing/2010/main" id="{33941582-9BC1-48C9-B305-9A13FF52B0E8}"/>
                </a:ext>
              </a:extLst>
            </p:cNvPr>
            <p:cNvSpPr/>
            <p:nvPr/>
          </p:nvSpPr>
          <p:spPr>
            <a:xfrm rot="0">
              <a:off x="1486031" y="1683069"/>
              <a:ext cx="54" cy="14"/>
            </a:xfrm>
            <a:custGeom>
              <a:avLst/>
              <a:gdLst/>
              <a:ahLst/>
              <a:cxnLst/>
              <a:rect b="b" l="0" r="r" t="0"/>
              <a:pathLst>
                <a:path h="1" w="4">
                  <a:moveTo>
                    <a:pt x="0"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59" name="Google Shape;5973;p79">
              <a:extLst>
                <a:ext uri="{21DA5095-DF9A-4B76-ABC0-7F7B572D0940}">
                  <a16:creationId xmlns:a16="http://schemas.microsoft.com/office/drawing/2010/main" id="{EAA5BD41-5EE2-4B93-870A-D3038086671B}"/>
                </a:ext>
              </a:extLst>
            </p:cNvPr>
            <p:cNvSpPr/>
            <p:nvPr/>
          </p:nvSpPr>
          <p:spPr>
            <a:xfrm rot="0">
              <a:off x="1486072" y="1683069"/>
              <a:ext cx="109" cy="14"/>
            </a:xfrm>
            <a:custGeom>
              <a:avLst/>
              <a:gdLst/>
              <a:ahLst/>
              <a:cxnLst/>
              <a:rect b="b" l="0" r="r" t="0"/>
              <a:pathLst>
                <a:path h="1" w="8">
                  <a:moveTo>
                    <a:pt x="1" y="1"/>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60" name="Google Shape;5974;p79">
              <a:extLst>
                <a:ext uri="{C1CEF65B-C812-4149-B7A9-E98A0EAEC233}">
                  <a16:creationId xmlns:a16="http://schemas.microsoft.com/office/drawing/2010/main" id="{AC2FDB4E-28AE-47D4-BC74-0D4C52B4A950}"/>
                </a:ext>
              </a:extLst>
            </p:cNvPr>
            <p:cNvSpPr/>
            <p:nvPr/>
          </p:nvSpPr>
          <p:spPr>
            <a:xfrm rot="0">
              <a:off x="1480654" y="1686680"/>
              <a:ext cx="394" cy="352"/>
            </a:xfrm>
            <a:custGeom>
              <a:avLst/>
              <a:gdLst/>
              <a:ahLst/>
              <a:cxnLst/>
              <a:rect b="b" l="0" r="r" t="0"/>
              <a:pathLst>
                <a:path h="26" w="29">
                  <a:moveTo>
                    <a:pt x="1" y="25"/>
                  </a:moveTo>
                  <a:lnTo>
                    <a:pt x="2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61" name="Google Shape;5975;p79">
              <a:extLst>
                <a:ext uri="{766F1D3E-977E-4180-9E7B-ACD3E21A0B51}">
                  <a16:creationId xmlns:a16="http://schemas.microsoft.com/office/drawing/2010/main" id="{B664221F-11F7-4472-9806-D11015C5E122}"/>
                </a:ext>
              </a:extLst>
            </p:cNvPr>
            <p:cNvSpPr/>
            <p:nvPr/>
          </p:nvSpPr>
          <p:spPr>
            <a:xfrm rot="0">
              <a:off x="1483221" y="1684739"/>
              <a:ext cx="258" cy="204"/>
            </a:xfrm>
            <a:custGeom>
              <a:avLst/>
              <a:gdLst/>
              <a:ahLst/>
              <a:cxnLst/>
              <a:rect b="b" l="0" r="r" t="0"/>
              <a:pathLst>
                <a:path h="15" w="19">
                  <a:moveTo>
                    <a:pt x="1" y="14"/>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62" name="Google Shape;5976;p79">
              <a:extLst>
                <a:ext uri="{A464E6A9-B353-4CEA-A0B7-8AEBFBFDAF3B}">
                  <a16:creationId xmlns:a16="http://schemas.microsoft.com/office/drawing/2010/main" id="{71251B9E-969A-4AEB-B2C1-C90C51C34E2A}"/>
                </a:ext>
              </a:extLst>
            </p:cNvPr>
            <p:cNvSpPr/>
            <p:nvPr/>
          </p:nvSpPr>
          <p:spPr>
            <a:xfrm rot="0">
              <a:off x="1539364" y="1668962"/>
              <a:ext cx="54" cy="339"/>
            </a:xfrm>
            <a:custGeom>
              <a:avLst/>
              <a:gdLst/>
              <a:ahLst/>
              <a:cxnLst/>
              <a:rect b="b" l="0" r="r" t="0"/>
              <a:pathLst>
                <a:path h="25" w="4">
                  <a:moveTo>
                    <a:pt x="0" y="0"/>
                  </a:moveTo>
                  <a:cubicBezTo>
                    <a:pt x="0" y="7"/>
                    <a:pt x="4" y="14"/>
                    <a:pt x="4" y="25"/>
                  </a:cubicBezTo>
                  <a:cubicBezTo>
                    <a:pt x="4" y="14"/>
                    <a:pt x="4"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63" name="Google Shape;5977;p79">
              <a:extLst>
                <a:ext uri="{16BD0C7D-1B76-4C2E-93B5-A2EFED210E2B}">
                  <a16:creationId xmlns:a16="http://schemas.microsoft.com/office/drawing/2010/main" id="{377F70CD-5A48-4FD1-8F0B-626DC1988A87}"/>
                </a:ext>
              </a:extLst>
            </p:cNvPr>
            <p:cNvSpPr/>
            <p:nvPr/>
          </p:nvSpPr>
          <p:spPr>
            <a:xfrm rot="0">
              <a:off x="1483560" y="1684495"/>
              <a:ext cx="244" cy="204"/>
            </a:xfrm>
            <a:custGeom>
              <a:avLst/>
              <a:gdLst/>
              <a:ahLst/>
              <a:cxnLst/>
              <a:rect b="b" l="0" r="r" t="0"/>
              <a:pathLst>
                <a:path h="15" w="18">
                  <a:moveTo>
                    <a:pt x="0" y="15"/>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64" name="Google Shape;5978;p79">
              <a:extLst>
                <a:ext uri="{6F7CEEE4-39DA-423E-9936-993F812C4EF2}">
                  <a16:creationId xmlns:a16="http://schemas.microsoft.com/office/drawing/2010/main" id="{E87F6F23-60F2-4253-BAC7-02C867293DE8}"/>
                </a:ext>
              </a:extLst>
            </p:cNvPr>
            <p:cNvSpPr/>
            <p:nvPr/>
          </p:nvSpPr>
          <p:spPr>
            <a:xfrm rot="0">
              <a:off x="1539459" y="1669532"/>
              <a:ext cx="54" cy="339"/>
            </a:xfrm>
            <a:custGeom>
              <a:avLst/>
              <a:gdLst/>
              <a:ahLst/>
              <a:cxnLst/>
              <a:rect b="b" l="0" r="r" t="0"/>
              <a:pathLst>
                <a:path h="25" w="4">
                  <a:moveTo>
                    <a:pt x="0" y="0"/>
                  </a:moveTo>
                  <a:lnTo>
                    <a:pt x="4"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65" name="Google Shape;5979;p79">
              <a:extLst>
                <a:ext uri="{36125E7F-EDAF-45BA-8587-B064E98269B5}">
                  <a16:creationId xmlns:a16="http://schemas.microsoft.com/office/drawing/2010/main" id="{58DF1A2D-843E-492B-AAC1-10E14286D8F8}"/>
                </a:ext>
              </a:extLst>
            </p:cNvPr>
            <p:cNvSpPr/>
            <p:nvPr/>
          </p:nvSpPr>
          <p:spPr>
            <a:xfrm rot="0">
              <a:off x="1979939" y="1694338"/>
              <a:ext cx="92083" cy="65769"/>
            </a:xfrm>
            <a:custGeom>
              <a:avLst/>
              <a:gdLst/>
              <a:ahLst/>
              <a:cxnLst/>
              <a:rect b="b" l="0" r="r" t="0"/>
              <a:pathLst>
                <a:path h="4844" w="6782">
                  <a:moveTo>
                    <a:pt x="669" y="1"/>
                  </a:moveTo>
                  <a:cubicBezTo>
                    <a:pt x="606" y="1"/>
                    <a:pt x="585" y="25"/>
                    <a:pt x="547" y="88"/>
                  </a:cubicBezTo>
                  <a:cubicBezTo>
                    <a:pt x="498" y="165"/>
                    <a:pt x="428" y="274"/>
                    <a:pt x="218" y="281"/>
                  </a:cubicBezTo>
                  <a:cubicBezTo>
                    <a:pt x="106" y="284"/>
                    <a:pt x="29" y="312"/>
                    <a:pt x="11" y="358"/>
                  </a:cubicBezTo>
                  <a:cubicBezTo>
                    <a:pt x="1" y="396"/>
                    <a:pt x="25" y="470"/>
                    <a:pt x="137" y="561"/>
                  </a:cubicBezTo>
                  <a:cubicBezTo>
                    <a:pt x="277" y="673"/>
                    <a:pt x="281" y="879"/>
                    <a:pt x="267" y="1058"/>
                  </a:cubicBezTo>
                  <a:lnTo>
                    <a:pt x="270" y="1058"/>
                  </a:lnTo>
                  <a:lnTo>
                    <a:pt x="277" y="1054"/>
                  </a:lnTo>
                  <a:cubicBezTo>
                    <a:pt x="281" y="1051"/>
                    <a:pt x="284" y="1047"/>
                    <a:pt x="288" y="1044"/>
                  </a:cubicBezTo>
                  <a:cubicBezTo>
                    <a:pt x="345" y="975"/>
                    <a:pt x="407" y="941"/>
                    <a:pt x="464" y="941"/>
                  </a:cubicBezTo>
                  <a:cubicBezTo>
                    <a:pt x="481" y="941"/>
                    <a:pt x="496" y="944"/>
                    <a:pt x="512" y="949"/>
                  </a:cubicBezTo>
                  <a:cubicBezTo>
                    <a:pt x="571" y="974"/>
                    <a:pt x="610" y="1037"/>
                    <a:pt x="603" y="1107"/>
                  </a:cubicBezTo>
                  <a:cubicBezTo>
                    <a:pt x="613" y="1121"/>
                    <a:pt x="655" y="1124"/>
                    <a:pt x="700" y="1124"/>
                  </a:cubicBezTo>
                  <a:cubicBezTo>
                    <a:pt x="734" y="1124"/>
                    <a:pt x="769" y="1122"/>
                    <a:pt x="792" y="1121"/>
                  </a:cubicBezTo>
                  <a:cubicBezTo>
                    <a:pt x="820" y="1121"/>
                    <a:pt x="848" y="1117"/>
                    <a:pt x="872" y="1117"/>
                  </a:cubicBezTo>
                  <a:cubicBezTo>
                    <a:pt x="914" y="1117"/>
                    <a:pt x="960" y="1131"/>
                    <a:pt x="995" y="1159"/>
                  </a:cubicBezTo>
                  <a:lnTo>
                    <a:pt x="998" y="1159"/>
                  </a:lnTo>
                  <a:cubicBezTo>
                    <a:pt x="1016" y="1152"/>
                    <a:pt x="1033" y="1142"/>
                    <a:pt x="1051" y="1131"/>
                  </a:cubicBezTo>
                  <a:cubicBezTo>
                    <a:pt x="1110" y="1087"/>
                    <a:pt x="1181" y="1064"/>
                    <a:pt x="1253" y="1064"/>
                  </a:cubicBezTo>
                  <a:cubicBezTo>
                    <a:pt x="1300" y="1064"/>
                    <a:pt x="1346" y="1074"/>
                    <a:pt x="1390" y="1093"/>
                  </a:cubicBezTo>
                  <a:cubicBezTo>
                    <a:pt x="1450" y="1117"/>
                    <a:pt x="1488" y="1177"/>
                    <a:pt x="1488" y="1243"/>
                  </a:cubicBezTo>
                  <a:cubicBezTo>
                    <a:pt x="1506" y="1254"/>
                    <a:pt x="1527" y="1261"/>
                    <a:pt x="1544" y="1264"/>
                  </a:cubicBezTo>
                  <a:cubicBezTo>
                    <a:pt x="1593" y="1282"/>
                    <a:pt x="1653" y="1303"/>
                    <a:pt x="1667" y="1362"/>
                  </a:cubicBezTo>
                  <a:cubicBezTo>
                    <a:pt x="1684" y="1422"/>
                    <a:pt x="1639" y="1471"/>
                    <a:pt x="1607" y="1506"/>
                  </a:cubicBezTo>
                  <a:cubicBezTo>
                    <a:pt x="1541" y="1565"/>
                    <a:pt x="1471" y="1618"/>
                    <a:pt x="1394" y="1663"/>
                  </a:cubicBezTo>
                  <a:cubicBezTo>
                    <a:pt x="1327" y="1709"/>
                    <a:pt x="1271" y="1740"/>
                    <a:pt x="1271" y="1775"/>
                  </a:cubicBezTo>
                  <a:cubicBezTo>
                    <a:pt x="1278" y="1817"/>
                    <a:pt x="1289" y="1859"/>
                    <a:pt x="1306" y="1901"/>
                  </a:cubicBezTo>
                  <a:cubicBezTo>
                    <a:pt x="1348" y="2031"/>
                    <a:pt x="1415" y="2210"/>
                    <a:pt x="1292" y="2332"/>
                  </a:cubicBezTo>
                  <a:cubicBezTo>
                    <a:pt x="1247" y="2378"/>
                    <a:pt x="1250" y="2441"/>
                    <a:pt x="1261" y="2525"/>
                  </a:cubicBezTo>
                  <a:cubicBezTo>
                    <a:pt x="1271" y="2584"/>
                    <a:pt x="1278" y="2644"/>
                    <a:pt x="1240" y="2689"/>
                  </a:cubicBezTo>
                  <a:cubicBezTo>
                    <a:pt x="1215" y="2714"/>
                    <a:pt x="1180" y="2728"/>
                    <a:pt x="1145" y="2728"/>
                  </a:cubicBezTo>
                  <a:cubicBezTo>
                    <a:pt x="1058" y="2728"/>
                    <a:pt x="1012" y="2752"/>
                    <a:pt x="1009" y="2763"/>
                  </a:cubicBezTo>
                  <a:cubicBezTo>
                    <a:pt x="1009" y="2763"/>
                    <a:pt x="1009" y="2784"/>
                    <a:pt x="1054" y="2829"/>
                  </a:cubicBezTo>
                  <a:cubicBezTo>
                    <a:pt x="1250" y="3025"/>
                    <a:pt x="1303" y="3109"/>
                    <a:pt x="1275" y="3179"/>
                  </a:cubicBezTo>
                  <a:cubicBezTo>
                    <a:pt x="1259" y="3216"/>
                    <a:pt x="1222" y="3240"/>
                    <a:pt x="1182" y="3240"/>
                  </a:cubicBezTo>
                  <a:cubicBezTo>
                    <a:pt x="1177" y="3240"/>
                    <a:pt x="1172" y="3240"/>
                    <a:pt x="1166" y="3239"/>
                  </a:cubicBezTo>
                  <a:cubicBezTo>
                    <a:pt x="1152" y="3239"/>
                    <a:pt x="1128" y="3260"/>
                    <a:pt x="1110" y="3291"/>
                  </a:cubicBezTo>
                  <a:cubicBezTo>
                    <a:pt x="1086" y="3330"/>
                    <a:pt x="1072" y="3379"/>
                    <a:pt x="1079" y="3424"/>
                  </a:cubicBezTo>
                  <a:cubicBezTo>
                    <a:pt x="1086" y="3431"/>
                    <a:pt x="1103" y="3445"/>
                    <a:pt x="1121" y="3459"/>
                  </a:cubicBezTo>
                  <a:cubicBezTo>
                    <a:pt x="1208" y="3533"/>
                    <a:pt x="1317" y="3620"/>
                    <a:pt x="1292" y="3715"/>
                  </a:cubicBezTo>
                  <a:cubicBezTo>
                    <a:pt x="1282" y="3764"/>
                    <a:pt x="1236" y="3795"/>
                    <a:pt x="1163" y="3809"/>
                  </a:cubicBezTo>
                  <a:cubicBezTo>
                    <a:pt x="1040" y="3830"/>
                    <a:pt x="1009" y="3904"/>
                    <a:pt x="1002" y="4005"/>
                  </a:cubicBezTo>
                  <a:lnTo>
                    <a:pt x="1002" y="4079"/>
                  </a:lnTo>
                  <a:lnTo>
                    <a:pt x="1002" y="4082"/>
                  </a:lnTo>
                  <a:lnTo>
                    <a:pt x="1002" y="4089"/>
                  </a:lnTo>
                  <a:lnTo>
                    <a:pt x="1002" y="4093"/>
                  </a:lnTo>
                  <a:lnTo>
                    <a:pt x="1002" y="4096"/>
                  </a:lnTo>
                  <a:lnTo>
                    <a:pt x="1002" y="4103"/>
                  </a:lnTo>
                  <a:lnTo>
                    <a:pt x="1005" y="4110"/>
                  </a:lnTo>
                  <a:lnTo>
                    <a:pt x="1009" y="4118"/>
                  </a:lnTo>
                  <a:lnTo>
                    <a:pt x="1012" y="4128"/>
                  </a:lnTo>
                  <a:lnTo>
                    <a:pt x="1016" y="4135"/>
                  </a:lnTo>
                  <a:lnTo>
                    <a:pt x="1026" y="4153"/>
                  </a:lnTo>
                  <a:lnTo>
                    <a:pt x="1026" y="4156"/>
                  </a:lnTo>
                  <a:lnTo>
                    <a:pt x="1040" y="4184"/>
                  </a:lnTo>
                  <a:cubicBezTo>
                    <a:pt x="1072" y="4177"/>
                    <a:pt x="1103" y="4177"/>
                    <a:pt x="1131" y="4177"/>
                  </a:cubicBezTo>
                  <a:cubicBezTo>
                    <a:pt x="1138" y="4177"/>
                    <a:pt x="1145" y="4176"/>
                    <a:pt x="1152" y="4176"/>
                  </a:cubicBezTo>
                  <a:cubicBezTo>
                    <a:pt x="1211" y="4176"/>
                    <a:pt x="1271" y="4190"/>
                    <a:pt x="1327" y="4216"/>
                  </a:cubicBezTo>
                  <a:cubicBezTo>
                    <a:pt x="1436" y="4268"/>
                    <a:pt x="1516" y="4394"/>
                    <a:pt x="1604" y="4527"/>
                  </a:cubicBezTo>
                  <a:cubicBezTo>
                    <a:pt x="1704" y="4684"/>
                    <a:pt x="1804" y="4843"/>
                    <a:pt x="1934" y="4843"/>
                  </a:cubicBezTo>
                  <a:cubicBezTo>
                    <a:pt x="1941" y="4843"/>
                    <a:pt x="1947" y="4843"/>
                    <a:pt x="1954" y="4842"/>
                  </a:cubicBezTo>
                  <a:cubicBezTo>
                    <a:pt x="1986" y="4839"/>
                    <a:pt x="1986" y="4839"/>
                    <a:pt x="1989" y="4800"/>
                  </a:cubicBezTo>
                  <a:cubicBezTo>
                    <a:pt x="1996" y="4755"/>
                    <a:pt x="2014" y="4713"/>
                    <a:pt x="2045" y="4681"/>
                  </a:cubicBezTo>
                  <a:cubicBezTo>
                    <a:pt x="2086" y="4641"/>
                    <a:pt x="2136" y="4629"/>
                    <a:pt x="2190" y="4629"/>
                  </a:cubicBezTo>
                  <a:cubicBezTo>
                    <a:pt x="2224" y="4629"/>
                    <a:pt x="2259" y="4634"/>
                    <a:pt x="2294" y="4639"/>
                  </a:cubicBezTo>
                  <a:cubicBezTo>
                    <a:pt x="2332" y="4643"/>
                    <a:pt x="2371" y="4646"/>
                    <a:pt x="2406" y="4646"/>
                  </a:cubicBezTo>
                  <a:cubicBezTo>
                    <a:pt x="2434" y="4646"/>
                    <a:pt x="2465" y="4629"/>
                    <a:pt x="2511" y="4594"/>
                  </a:cubicBezTo>
                  <a:cubicBezTo>
                    <a:pt x="2623" y="4506"/>
                    <a:pt x="2763" y="4454"/>
                    <a:pt x="2906" y="4454"/>
                  </a:cubicBezTo>
                  <a:cubicBezTo>
                    <a:pt x="3032" y="4450"/>
                    <a:pt x="3137" y="4443"/>
                    <a:pt x="3235" y="4440"/>
                  </a:cubicBezTo>
                  <a:cubicBezTo>
                    <a:pt x="3335" y="4432"/>
                    <a:pt x="3427" y="4428"/>
                    <a:pt x="3517" y="4428"/>
                  </a:cubicBezTo>
                  <a:cubicBezTo>
                    <a:pt x="3547" y="4428"/>
                    <a:pt x="3577" y="4428"/>
                    <a:pt x="3606" y="4429"/>
                  </a:cubicBezTo>
                  <a:cubicBezTo>
                    <a:pt x="3616" y="4429"/>
                    <a:pt x="3626" y="4430"/>
                    <a:pt x="3635" y="4430"/>
                  </a:cubicBezTo>
                  <a:cubicBezTo>
                    <a:pt x="3795" y="4430"/>
                    <a:pt x="3902" y="4374"/>
                    <a:pt x="3936" y="4279"/>
                  </a:cubicBezTo>
                  <a:cubicBezTo>
                    <a:pt x="3995" y="4110"/>
                    <a:pt x="4184" y="3977"/>
                    <a:pt x="4419" y="3946"/>
                  </a:cubicBezTo>
                  <a:cubicBezTo>
                    <a:pt x="4538" y="3928"/>
                    <a:pt x="4548" y="3837"/>
                    <a:pt x="4559" y="3690"/>
                  </a:cubicBezTo>
                  <a:cubicBezTo>
                    <a:pt x="4559" y="3662"/>
                    <a:pt x="4562" y="3638"/>
                    <a:pt x="4566" y="3613"/>
                  </a:cubicBezTo>
                  <a:cubicBezTo>
                    <a:pt x="4576" y="3515"/>
                    <a:pt x="4692" y="3424"/>
                    <a:pt x="4818" y="3323"/>
                  </a:cubicBezTo>
                  <a:cubicBezTo>
                    <a:pt x="4874" y="3281"/>
                    <a:pt x="4961" y="3211"/>
                    <a:pt x="4972" y="3183"/>
                  </a:cubicBezTo>
                  <a:cubicBezTo>
                    <a:pt x="4965" y="3144"/>
                    <a:pt x="4954" y="3109"/>
                    <a:pt x="4944" y="3071"/>
                  </a:cubicBezTo>
                  <a:cubicBezTo>
                    <a:pt x="4895" y="2906"/>
                    <a:pt x="4814" y="2623"/>
                    <a:pt x="4986" y="2364"/>
                  </a:cubicBezTo>
                  <a:cubicBezTo>
                    <a:pt x="5073" y="2238"/>
                    <a:pt x="5178" y="2126"/>
                    <a:pt x="5297" y="2034"/>
                  </a:cubicBezTo>
                  <a:cubicBezTo>
                    <a:pt x="5388" y="1964"/>
                    <a:pt x="5430" y="1929"/>
                    <a:pt x="5430" y="1866"/>
                  </a:cubicBezTo>
                  <a:cubicBezTo>
                    <a:pt x="5430" y="1600"/>
                    <a:pt x="5822" y="1555"/>
                    <a:pt x="5991" y="1534"/>
                  </a:cubicBezTo>
                  <a:cubicBezTo>
                    <a:pt x="6134" y="1516"/>
                    <a:pt x="6222" y="1453"/>
                    <a:pt x="6320" y="1376"/>
                  </a:cubicBezTo>
                  <a:cubicBezTo>
                    <a:pt x="6397" y="1313"/>
                    <a:pt x="6481" y="1261"/>
                    <a:pt x="6572" y="1222"/>
                  </a:cubicBezTo>
                  <a:cubicBezTo>
                    <a:pt x="6722" y="1159"/>
                    <a:pt x="6782" y="1061"/>
                    <a:pt x="6764" y="893"/>
                  </a:cubicBezTo>
                  <a:lnTo>
                    <a:pt x="6432" y="893"/>
                  </a:lnTo>
                  <a:lnTo>
                    <a:pt x="6372" y="890"/>
                  </a:lnTo>
                  <a:lnTo>
                    <a:pt x="6358" y="890"/>
                  </a:lnTo>
                  <a:lnTo>
                    <a:pt x="6316" y="886"/>
                  </a:lnTo>
                  <a:lnTo>
                    <a:pt x="6299" y="886"/>
                  </a:lnTo>
                  <a:cubicBezTo>
                    <a:pt x="6281" y="883"/>
                    <a:pt x="6264" y="879"/>
                    <a:pt x="6246" y="876"/>
                  </a:cubicBezTo>
                  <a:cubicBezTo>
                    <a:pt x="6197" y="865"/>
                    <a:pt x="6131" y="855"/>
                    <a:pt x="6061" y="844"/>
                  </a:cubicBezTo>
                  <a:cubicBezTo>
                    <a:pt x="5819" y="809"/>
                    <a:pt x="5644" y="781"/>
                    <a:pt x="5563" y="701"/>
                  </a:cubicBezTo>
                  <a:cubicBezTo>
                    <a:pt x="5525" y="659"/>
                    <a:pt x="5476" y="624"/>
                    <a:pt x="5420" y="603"/>
                  </a:cubicBezTo>
                  <a:cubicBezTo>
                    <a:pt x="5416" y="655"/>
                    <a:pt x="5385" y="701"/>
                    <a:pt x="5336" y="725"/>
                  </a:cubicBezTo>
                  <a:cubicBezTo>
                    <a:pt x="5290" y="751"/>
                    <a:pt x="5228" y="763"/>
                    <a:pt x="5162" y="763"/>
                  </a:cubicBezTo>
                  <a:cubicBezTo>
                    <a:pt x="5068" y="763"/>
                    <a:pt x="4964" y="738"/>
                    <a:pt x="4888" y="690"/>
                  </a:cubicBezTo>
                  <a:cubicBezTo>
                    <a:pt x="4797" y="638"/>
                    <a:pt x="4706" y="596"/>
                    <a:pt x="4608" y="557"/>
                  </a:cubicBezTo>
                  <a:cubicBezTo>
                    <a:pt x="4520" y="522"/>
                    <a:pt x="4436" y="480"/>
                    <a:pt x="4356" y="435"/>
                  </a:cubicBezTo>
                  <a:cubicBezTo>
                    <a:pt x="4296" y="400"/>
                    <a:pt x="4240" y="372"/>
                    <a:pt x="4181" y="347"/>
                  </a:cubicBezTo>
                  <a:lnTo>
                    <a:pt x="4121" y="319"/>
                  </a:lnTo>
                  <a:lnTo>
                    <a:pt x="4104" y="309"/>
                  </a:lnTo>
                  <a:lnTo>
                    <a:pt x="4069" y="295"/>
                  </a:lnTo>
                  <a:cubicBezTo>
                    <a:pt x="4059" y="295"/>
                    <a:pt x="4048" y="296"/>
                    <a:pt x="4038" y="296"/>
                  </a:cubicBezTo>
                  <a:cubicBezTo>
                    <a:pt x="3956" y="296"/>
                    <a:pt x="3844" y="273"/>
                    <a:pt x="3708" y="246"/>
                  </a:cubicBezTo>
                  <a:cubicBezTo>
                    <a:pt x="3554" y="214"/>
                    <a:pt x="3383" y="180"/>
                    <a:pt x="3238" y="180"/>
                  </a:cubicBezTo>
                  <a:cubicBezTo>
                    <a:pt x="3206" y="180"/>
                    <a:pt x="3174" y="182"/>
                    <a:pt x="3144" y="186"/>
                  </a:cubicBezTo>
                  <a:cubicBezTo>
                    <a:pt x="3080" y="194"/>
                    <a:pt x="2991" y="197"/>
                    <a:pt x="2886" y="197"/>
                  </a:cubicBezTo>
                  <a:cubicBezTo>
                    <a:pt x="2704" y="197"/>
                    <a:pt x="2475" y="188"/>
                    <a:pt x="2238" y="179"/>
                  </a:cubicBezTo>
                  <a:cubicBezTo>
                    <a:pt x="2007" y="170"/>
                    <a:pt x="1772" y="162"/>
                    <a:pt x="1583" y="162"/>
                  </a:cubicBezTo>
                  <a:cubicBezTo>
                    <a:pt x="1488" y="162"/>
                    <a:pt x="1404" y="164"/>
                    <a:pt x="1338" y="169"/>
                  </a:cubicBezTo>
                  <a:cubicBezTo>
                    <a:pt x="1305" y="171"/>
                    <a:pt x="1275" y="172"/>
                    <a:pt x="1246" y="172"/>
                  </a:cubicBezTo>
                  <a:cubicBezTo>
                    <a:pt x="1045" y="172"/>
                    <a:pt x="941" y="113"/>
                    <a:pt x="855" y="64"/>
                  </a:cubicBezTo>
                  <a:cubicBezTo>
                    <a:pt x="799" y="25"/>
                    <a:pt x="736" y="1"/>
                    <a:pt x="66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66" name="Google Shape;5980;p79">
              <a:extLst>
                <a:ext uri="{61B9DFF2-8C61-4D3D-A473-1474C380E526}">
                  <a16:creationId xmlns:a16="http://schemas.microsoft.com/office/drawing/2010/main" id="{6188811F-A402-4C1A-A41C-02E162484B41}"/>
                </a:ext>
              </a:extLst>
            </p:cNvPr>
            <p:cNvSpPr/>
            <p:nvPr/>
          </p:nvSpPr>
          <p:spPr>
            <a:xfrm rot="0">
              <a:off x="2067501" y="1729043"/>
              <a:ext cx="4956" cy="3069"/>
            </a:xfrm>
            <a:custGeom>
              <a:avLst/>
              <a:gdLst/>
              <a:ahLst/>
              <a:cxnLst/>
              <a:rect b="b" l="0" r="r" t="0"/>
              <a:pathLst>
                <a:path h="226" w="365">
                  <a:moveTo>
                    <a:pt x="303" y="0"/>
                  </a:moveTo>
                  <a:cubicBezTo>
                    <a:pt x="198" y="0"/>
                    <a:pt x="41" y="106"/>
                    <a:pt x="0" y="158"/>
                  </a:cubicBezTo>
                  <a:cubicBezTo>
                    <a:pt x="74" y="202"/>
                    <a:pt x="151" y="226"/>
                    <a:pt x="215" y="226"/>
                  </a:cubicBezTo>
                  <a:cubicBezTo>
                    <a:pt x="251" y="226"/>
                    <a:pt x="283" y="218"/>
                    <a:pt x="308" y="203"/>
                  </a:cubicBezTo>
                  <a:cubicBezTo>
                    <a:pt x="361" y="168"/>
                    <a:pt x="364" y="98"/>
                    <a:pt x="357" y="46"/>
                  </a:cubicBezTo>
                  <a:cubicBezTo>
                    <a:pt x="354" y="14"/>
                    <a:pt x="340" y="4"/>
                    <a:pt x="308" y="0"/>
                  </a:cubicBezTo>
                  <a:cubicBezTo>
                    <a:pt x="307" y="0"/>
                    <a:pt x="305" y="0"/>
                    <a:pt x="30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67" name="Google Shape;5981;p79">
              <a:extLst>
                <a:ext uri="{F93AAB37-F8EE-47BF-A7C6-BAE52D5EA2E3}">
                  <a16:creationId xmlns:a16="http://schemas.microsoft.com/office/drawing/2010/main" id="{B86E85A1-287D-48C0-B900-46062625845E}"/>
                </a:ext>
              </a:extLst>
            </p:cNvPr>
            <p:cNvSpPr/>
            <p:nvPr/>
          </p:nvSpPr>
          <p:spPr>
            <a:xfrm rot="0">
              <a:off x="1993626" y="1750237"/>
              <a:ext cx="68" cy="149"/>
            </a:xfrm>
            <a:custGeom>
              <a:avLst/>
              <a:gdLst/>
              <a:ahLst/>
              <a:cxnLst/>
              <a:rect b="b" l="0" r="r" t="0"/>
              <a:pathLst>
                <a:path h="11" w="5">
                  <a:moveTo>
                    <a:pt x="4"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68" name="Google Shape;5982;p79">
              <a:extLst>
                <a:ext uri="{DB4BDFA9-4D4A-4308-AF62-BCA7AF073BA4}">
                  <a16:creationId xmlns:a16="http://schemas.microsoft.com/office/drawing/2010/main" id="{3C849EBF-EA47-429C-899F-BAAF6F61D91F}"/>
                </a:ext>
              </a:extLst>
            </p:cNvPr>
            <p:cNvSpPr/>
            <p:nvPr/>
          </p:nvSpPr>
          <p:spPr>
            <a:xfrm rot="0">
              <a:off x="1993869" y="1750767"/>
              <a:ext cx="204" cy="394"/>
            </a:xfrm>
            <a:custGeom>
              <a:avLst/>
              <a:gdLst/>
              <a:ahLst/>
              <a:cxnLst/>
              <a:rect b="b" l="0" r="r" t="0"/>
              <a:pathLst>
                <a:path h="29" w="15">
                  <a:moveTo>
                    <a:pt x="14" y="28"/>
                  </a:moveTo>
                  <a:lnTo>
                    <a:pt x="14" y="28"/>
                  </a:ln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69" name="Google Shape;5983;p79">
              <a:extLst>
                <a:ext uri="{8E61E666-CD4D-4EAA-B993-5DAD07EB25EB}">
                  <a16:creationId xmlns:a16="http://schemas.microsoft.com/office/drawing/2010/main" id="{DA8379EF-032A-4A30-9D72-DE1702B15DAC}"/>
                </a:ext>
              </a:extLst>
            </p:cNvPr>
            <p:cNvSpPr/>
            <p:nvPr/>
          </p:nvSpPr>
          <p:spPr>
            <a:xfrm rot="0">
              <a:off x="1993490" y="1749762"/>
              <a:ext cx="14" cy="109"/>
            </a:xfrm>
            <a:custGeom>
              <a:avLst/>
              <a:gdLst/>
              <a:ahLst/>
              <a:cxnLst/>
              <a:rect b="b" l="0" r="r" t="0"/>
              <a:pathLst>
                <a:path h="8" w="1">
                  <a:moveTo>
                    <a:pt x="0"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70" name="Google Shape;5984;p79">
              <a:extLst>
                <a:ext uri="{BD9DF93C-E037-4F08-9807-3528F1E11CA3}">
                  <a16:creationId xmlns:a16="http://schemas.microsoft.com/office/drawing/2010/main" id="{4A9208A1-C535-430F-B3E3-54592DAD29C0}"/>
                </a:ext>
              </a:extLst>
            </p:cNvPr>
            <p:cNvSpPr/>
            <p:nvPr/>
          </p:nvSpPr>
          <p:spPr>
            <a:xfrm rot="0">
              <a:off x="1993490" y="1749898"/>
              <a:ext cx="14" cy="68"/>
            </a:xfrm>
            <a:custGeom>
              <a:avLst/>
              <a:gdLst/>
              <a:ahLst/>
              <a:cxnLst/>
              <a:rect b="b" l="0" r="r" t="0"/>
              <a:pathLst>
                <a:path h="5" w="1">
                  <a:moveTo>
                    <a:pt x="0"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71" name="Google Shape;5985;p79">
              <a:extLst>
                <a:ext uri="{DD8FD252-9158-4919-AB82-3324AA925EAF}">
                  <a16:creationId xmlns:a16="http://schemas.microsoft.com/office/drawing/2010/main" id="{E3B304BB-B2C0-4E8F-AC92-E27B8EE427B3}"/>
                </a:ext>
              </a:extLst>
            </p:cNvPr>
            <p:cNvSpPr/>
            <p:nvPr/>
          </p:nvSpPr>
          <p:spPr>
            <a:xfrm rot="0">
              <a:off x="1993436" y="1749667"/>
              <a:ext cx="14" cy="109"/>
            </a:xfrm>
            <a:custGeom>
              <a:avLst/>
              <a:gdLst/>
              <a:ahLst/>
              <a:cxnLst/>
              <a:rect b="b" l="0" r="r" t="0"/>
              <a:pathLst>
                <a:path h="8" w="1">
                  <a:moveTo>
                    <a:pt x="1" y="7"/>
                  </a:moveTo>
                  <a:lnTo>
                    <a:pt x="1" y="0"/>
                  </a:lnTo>
                  <a:cubicBezTo>
                    <a:pt x="1" y="4"/>
                    <a:pt x="1" y="4"/>
                    <a:pt x="1"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72" name="Google Shape;5986;p79">
              <a:extLst>
                <a:ext uri="{C0C77D0F-B4B1-42EC-A838-1148D05B3D8A}">
                  <a16:creationId xmlns:a16="http://schemas.microsoft.com/office/drawing/2010/main" id="{03C85F02-3EAE-4EAF-9E4B-0093CA1DCB2E}"/>
                </a:ext>
              </a:extLst>
            </p:cNvPr>
            <p:cNvSpPr/>
            <p:nvPr/>
          </p:nvSpPr>
          <p:spPr>
            <a:xfrm rot="0">
              <a:off x="1983551" y="1708690"/>
              <a:ext cx="68" cy="68"/>
            </a:xfrm>
            <a:custGeom>
              <a:avLst/>
              <a:gdLst/>
              <a:ahLst/>
              <a:cxnLst/>
              <a:rect b="b" l="0" r="r" t="0"/>
              <a:pathLst>
                <a:path h="5" w="5">
                  <a:moveTo>
                    <a:pt x="1" y="1"/>
                  </a:moveTo>
                  <a:lnTo>
                    <a:pt x="1" y="4"/>
                  </a:ln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73" name="Google Shape;5987;p79">
              <a:extLst>
                <a:ext uri="{51F0BD57-F0BD-45C7-9313-467DD646F997}">
                  <a16:creationId xmlns:a16="http://schemas.microsoft.com/office/drawing/2010/main" id="{69CD4BC5-5DE9-4698-BC90-5D69FF47015A}"/>
                </a:ext>
              </a:extLst>
            </p:cNvPr>
            <p:cNvSpPr/>
            <p:nvPr/>
          </p:nvSpPr>
          <p:spPr>
            <a:xfrm rot="0">
              <a:off x="1993721" y="1750481"/>
              <a:ext cx="163" cy="244"/>
            </a:xfrm>
            <a:custGeom>
              <a:avLst/>
              <a:gdLst/>
              <a:ahLst/>
              <a:cxnLst/>
              <a:rect b="b" l="0" r="r" t="0"/>
              <a:pathLst>
                <a:path h="18" w="12">
                  <a:moveTo>
                    <a:pt x="11" y="18"/>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74" name="Google Shape;5988;p79">
              <a:extLst>
                <a:ext uri="{56AF2581-DA66-4E68-9F11-21F41501C632}">
                  <a16:creationId xmlns:a16="http://schemas.microsoft.com/office/drawing/2010/main" id="{E7098858-2B55-43E7-A738-BDB9C7DE5C45}"/>
                </a:ext>
              </a:extLst>
            </p:cNvPr>
            <p:cNvSpPr/>
            <p:nvPr/>
          </p:nvSpPr>
          <p:spPr>
            <a:xfrm rot="0">
              <a:off x="1993531" y="1750047"/>
              <a:ext cx="68" cy="109"/>
            </a:xfrm>
            <a:custGeom>
              <a:avLst/>
              <a:gdLst/>
              <a:ahLst/>
              <a:cxnLst/>
              <a:rect b="b" l="0" r="r" t="0"/>
              <a:pathLst>
                <a:path h="8" w="5">
                  <a:moveTo>
                    <a:pt x="4"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75" name="Google Shape;5989;p79">
              <a:extLst>
                <a:ext uri="{CE58E0F9-733D-49B8-9D08-6C48515C3DE7}">
                  <a16:creationId xmlns:a16="http://schemas.microsoft.com/office/drawing/2010/main" id="{D86447F9-0E43-4F62-AA11-0D460C15B8E9}"/>
                </a:ext>
              </a:extLst>
            </p:cNvPr>
            <p:cNvSpPr/>
            <p:nvPr/>
          </p:nvSpPr>
          <p:spPr>
            <a:xfrm rot="0">
              <a:off x="1983647" y="1708500"/>
              <a:ext cx="204" cy="204"/>
            </a:xfrm>
            <a:custGeom>
              <a:avLst/>
              <a:gdLst/>
              <a:ahLst/>
              <a:cxnLst/>
              <a:rect b="b" l="0" r="r" t="0"/>
              <a:pathLst>
                <a:path h="15" w="15">
                  <a:moveTo>
                    <a:pt x="15" y="1"/>
                  </a:moveTo>
                  <a:cubicBezTo>
                    <a:pt x="11" y="4"/>
                    <a:pt x="8" y="11"/>
                    <a:pt x="1" y="15"/>
                  </a:cubicBezTo>
                  <a:cubicBezTo>
                    <a:pt x="8" y="11"/>
                    <a:pt x="11" y="4"/>
                    <a:pt x="1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76" name="Google Shape;5990;p79">
              <a:extLst>
                <a:ext uri="{AD00AF2B-0ABB-4B27-BE85-5D8122A899B2}">
                  <a16:creationId xmlns:a16="http://schemas.microsoft.com/office/drawing/2010/main" id="{686E5294-7561-4DAE-BD8F-C10F9C71D799}"/>
                </a:ext>
              </a:extLst>
            </p:cNvPr>
            <p:cNvSpPr/>
            <p:nvPr/>
          </p:nvSpPr>
          <p:spPr>
            <a:xfrm rot="0">
              <a:off x="2035703" y="1698520"/>
              <a:ext cx="204" cy="109"/>
            </a:xfrm>
            <a:custGeom>
              <a:avLst/>
              <a:gdLst/>
              <a:ahLst/>
              <a:cxnLst/>
              <a:rect b="b" l="0" r="r" t="0"/>
              <a:pathLst>
                <a:path h="8" w="15">
                  <a:moveTo>
                    <a:pt x="0" y="1"/>
                  </a:moveTo>
                  <a:lnTo>
                    <a:pt x="14"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77" name="Google Shape;5991;p79">
              <a:extLst>
                <a:ext uri="{E67B1257-95AE-49F5-B0FE-01CEA123BC56}">
                  <a16:creationId xmlns:a16="http://schemas.microsoft.com/office/drawing/2010/main" id="{7D276053-4624-4953-88B9-820BBCFF1AC6}"/>
                </a:ext>
              </a:extLst>
            </p:cNvPr>
            <p:cNvSpPr/>
            <p:nvPr/>
          </p:nvSpPr>
          <p:spPr>
            <a:xfrm rot="0">
              <a:off x="2065505" y="1706314"/>
              <a:ext cx="204" cy="14"/>
            </a:xfrm>
            <a:custGeom>
              <a:avLst/>
              <a:gdLst/>
              <a:ahLst/>
              <a:cxnLst/>
              <a:rect b="b" l="0" r="r" t="0"/>
              <a:pathLst>
                <a:path h="1" w="15">
                  <a:moveTo>
                    <a:pt x="0" y="1"/>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78" name="Google Shape;5992;p79">
              <a:extLst>
                <a:ext uri="{CF7E8941-F632-4006-9AB8-A3E11C0B3312}">
                  <a16:creationId xmlns:a16="http://schemas.microsoft.com/office/drawing/2010/main" id="{AAFF0668-1A8A-47C1-A95E-8E0F13F006E7}"/>
                </a:ext>
              </a:extLst>
            </p:cNvPr>
            <p:cNvSpPr/>
            <p:nvPr/>
          </p:nvSpPr>
          <p:spPr>
            <a:xfrm rot="0">
              <a:off x="2066266" y="1706409"/>
              <a:ext cx="244" cy="14"/>
            </a:xfrm>
            <a:custGeom>
              <a:avLst/>
              <a:gdLst/>
              <a:ahLst/>
              <a:cxnLst/>
              <a:rect b="b" l="0" r="r" t="0"/>
              <a:pathLst>
                <a:path h="1" w="18">
                  <a:moveTo>
                    <a:pt x="0" y="1"/>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79" name="Google Shape;5993;p79">
              <a:extLst>
                <a:ext uri="{968C8006-55C9-49CF-AC90-F93F254ABAA0}">
                  <a16:creationId xmlns:a16="http://schemas.microsoft.com/office/drawing/2010/main" id="{0BFC54FE-D016-4785-A097-234CCDB2798E}"/>
                </a:ext>
              </a:extLst>
            </p:cNvPr>
            <p:cNvSpPr/>
            <p:nvPr/>
          </p:nvSpPr>
          <p:spPr>
            <a:xfrm rot="0">
              <a:off x="2067257" y="1706463"/>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80" name="Google Shape;5994;p79">
              <a:extLst>
                <a:ext uri="{DC797352-B0D6-4D33-9467-D7216F47A923}">
                  <a16:creationId xmlns:a16="http://schemas.microsoft.com/office/drawing/2010/main" id="{D8D35679-3766-46A5-B897-EEE57CAD4281}"/>
                </a:ext>
              </a:extLst>
            </p:cNvPr>
            <p:cNvSpPr/>
            <p:nvPr/>
          </p:nvSpPr>
          <p:spPr>
            <a:xfrm rot="0">
              <a:off x="2068356" y="1706504"/>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81" name="Google Shape;5995;p79">
              <a:extLst>
                <a:ext uri="{A9E6E6E0-7A77-478B-BCB0-75D79F4B57A2}">
                  <a16:creationId xmlns:a16="http://schemas.microsoft.com/office/drawing/2010/main" id="{1F5D5A39-9455-418B-89F7-F3B34EB6EA50}"/>
                </a:ext>
              </a:extLst>
            </p:cNvPr>
            <p:cNvSpPr/>
            <p:nvPr/>
          </p:nvSpPr>
          <p:spPr>
            <a:xfrm rot="0">
              <a:off x="2071818" y="1706409"/>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82" name="Google Shape;5996;p79">
              <a:extLst>
                <a:ext uri="{CE9907E4-C215-40F3-A5C0-E9A91B6F9FF2}">
                  <a16:creationId xmlns:a16="http://schemas.microsoft.com/office/drawing/2010/main" id="{00CAB3FB-4D6B-4A10-8EFD-44940E402F67}"/>
                </a:ext>
              </a:extLst>
            </p:cNvPr>
            <p:cNvSpPr/>
            <p:nvPr/>
          </p:nvSpPr>
          <p:spPr>
            <a:xfrm rot="0">
              <a:off x="2145164" y="1665201"/>
              <a:ext cx="22919" cy="11663"/>
            </a:xfrm>
            <a:custGeom>
              <a:avLst/>
              <a:gdLst/>
              <a:ahLst/>
              <a:cxnLst/>
              <a:rect b="b" l="0" r="r" t="0"/>
              <a:pathLst>
                <a:path h="859" w="1688">
                  <a:moveTo>
                    <a:pt x="1614" y="0"/>
                  </a:moveTo>
                  <a:lnTo>
                    <a:pt x="1600" y="11"/>
                  </a:lnTo>
                  <a:cubicBezTo>
                    <a:pt x="1499" y="74"/>
                    <a:pt x="1380" y="109"/>
                    <a:pt x="1257" y="113"/>
                  </a:cubicBezTo>
                  <a:cubicBezTo>
                    <a:pt x="1145" y="113"/>
                    <a:pt x="1047" y="165"/>
                    <a:pt x="963" y="214"/>
                  </a:cubicBezTo>
                  <a:cubicBezTo>
                    <a:pt x="911" y="253"/>
                    <a:pt x="851" y="274"/>
                    <a:pt x="788" y="284"/>
                  </a:cubicBezTo>
                  <a:cubicBezTo>
                    <a:pt x="704" y="274"/>
                    <a:pt x="627" y="260"/>
                    <a:pt x="547" y="239"/>
                  </a:cubicBezTo>
                  <a:cubicBezTo>
                    <a:pt x="428" y="207"/>
                    <a:pt x="302" y="186"/>
                    <a:pt x="176" y="172"/>
                  </a:cubicBezTo>
                  <a:lnTo>
                    <a:pt x="106" y="169"/>
                  </a:lnTo>
                  <a:lnTo>
                    <a:pt x="95" y="169"/>
                  </a:lnTo>
                  <a:lnTo>
                    <a:pt x="18" y="162"/>
                  </a:lnTo>
                  <a:cubicBezTo>
                    <a:pt x="18" y="179"/>
                    <a:pt x="18" y="197"/>
                    <a:pt x="15" y="214"/>
                  </a:cubicBezTo>
                  <a:lnTo>
                    <a:pt x="15" y="221"/>
                  </a:lnTo>
                  <a:cubicBezTo>
                    <a:pt x="15" y="242"/>
                    <a:pt x="11" y="260"/>
                    <a:pt x="11" y="281"/>
                  </a:cubicBezTo>
                  <a:cubicBezTo>
                    <a:pt x="11" y="302"/>
                    <a:pt x="8" y="319"/>
                    <a:pt x="4" y="340"/>
                  </a:cubicBezTo>
                  <a:lnTo>
                    <a:pt x="4" y="351"/>
                  </a:lnTo>
                  <a:cubicBezTo>
                    <a:pt x="4" y="375"/>
                    <a:pt x="4" y="396"/>
                    <a:pt x="1" y="417"/>
                  </a:cubicBezTo>
                  <a:lnTo>
                    <a:pt x="1" y="424"/>
                  </a:lnTo>
                  <a:cubicBezTo>
                    <a:pt x="1" y="445"/>
                    <a:pt x="1" y="463"/>
                    <a:pt x="1" y="484"/>
                  </a:cubicBezTo>
                  <a:lnTo>
                    <a:pt x="1" y="498"/>
                  </a:lnTo>
                  <a:lnTo>
                    <a:pt x="1" y="564"/>
                  </a:lnTo>
                  <a:lnTo>
                    <a:pt x="1" y="578"/>
                  </a:lnTo>
                  <a:lnTo>
                    <a:pt x="1" y="638"/>
                  </a:lnTo>
                  <a:lnTo>
                    <a:pt x="1" y="652"/>
                  </a:lnTo>
                  <a:lnTo>
                    <a:pt x="1" y="718"/>
                  </a:lnTo>
                  <a:lnTo>
                    <a:pt x="1" y="725"/>
                  </a:lnTo>
                  <a:cubicBezTo>
                    <a:pt x="64" y="704"/>
                    <a:pt x="134" y="694"/>
                    <a:pt x="200" y="694"/>
                  </a:cubicBezTo>
                  <a:cubicBezTo>
                    <a:pt x="207" y="693"/>
                    <a:pt x="213" y="693"/>
                    <a:pt x="220" y="693"/>
                  </a:cubicBezTo>
                  <a:cubicBezTo>
                    <a:pt x="251" y="693"/>
                    <a:pt x="280" y="700"/>
                    <a:pt x="309" y="711"/>
                  </a:cubicBezTo>
                  <a:cubicBezTo>
                    <a:pt x="372" y="739"/>
                    <a:pt x="417" y="795"/>
                    <a:pt x="431" y="858"/>
                  </a:cubicBezTo>
                  <a:lnTo>
                    <a:pt x="463" y="855"/>
                  </a:lnTo>
                  <a:lnTo>
                    <a:pt x="491" y="851"/>
                  </a:lnTo>
                  <a:lnTo>
                    <a:pt x="522" y="844"/>
                  </a:lnTo>
                  <a:lnTo>
                    <a:pt x="547" y="841"/>
                  </a:lnTo>
                  <a:lnTo>
                    <a:pt x="575" y="837"/>
                  </a:lnTo>
                  <a:lnTo>
                    <a:pt x="596" y="834"/>
                  </a:lnTo>
                  <a:lnTo>
                    <a:pt x="620" y="827"/>
                  </a:lnTo>
                  <a:lnTo>
                    <a:pt x="641" y="823"/>
                  </a:lnTo>
                  <a:lnTo>
                    <a:pt x="659" y="820"/>
                  </a:lnTo>
                  <a:lnTo>
                    <a:pt x="680" y="816"/>
                  </a:lnTo>
                  <a:lnTo>
                    <a:pt x="694" y="813"/>
                  </a:lnTo>
                  <a:lnTo>
                    <a:pt x="711" y="809"/>
                  </a:lnTo>
                  <a:lnTo>
                    <a:pt x="722" y="806"/>
                  </a:lnTo>
                  <a:lnTo>
                    <a:pt x="739" y="799"/>
                  </a:lnTo>
                  <a:cubicBezTo>
                    <a:pt x="761" y="791"/>
                    <a:pt x="784" y="788"/>
                    <a:pt x="808" y="788"/>
                  </a:cubicBezTo>
                  <a:cubicBezTo>
                    <a:pt x="858" y="788"/>
                    <a:pt x="911" y="801"/>
                    <a:pt x="963" y="813"/>
                  </a:cubicBezTo>
                  <a:cubicBezTo>
                    <a:pt x="991" y="820"/>
                    <a:pt x="1019" y="827"/>
                    <a:pt x="1051" y="830"/>
                  </a:cubicBezTo>
                  <a:cubicBezTo>
                    <a:pt x="1079" y="750"/>
                    <a:pt x="1156" y="575"/>
                    <a:pt x="1285" y="564"/>
                  </a:cubicBezTo>
                  <a:cubicBezTo>
                    <a:pt x="1292" y="540"/>
                    <a:pt x="1296" y="515"/>
                    <a:pt x="1299" y="491"/>
                  </a:cubicBezTo>
                  <a:cubicBezTo>
                    <a:pt x="1310" y="417"/>
                    <a:pt x="1324" y="309"/>
                    <a:pt x="1422" y="298"/>
                  </a:cubicBezTo>
                  <a:cubicBezTo>
                    <a:pt x="1429" y="295"/>
                    <a:pt x="1436" y="295"/>
                    <a:pt x="1439" y="291"/>
                  </a:cubicBezTo>
                  <a:lnTo>
                    <a:pt x="1453" y="288"/>
                  </a:lnTo>
                  <a:lnTo>
                    <a:pt x="1464" y="281"/>
                  </a:lnTo>
                  <a:lnTo>
                    <a:pt x="1478" y="274"/>
                  </a:lnTo>
                  <a:lnTo>
                    <a:pt x="1495" y="263"/>
                  </a:lnTo>
                  <a:lnTo>
                    <a:pt x="1502" y="260"/>
                  </a:lnTo>
                  <a:cubicBezTo>
                    <a:pt x="1548" y="228"/>
                    <a:pt x="1593" y="193"/>
                    <a:pt x="1639" y="158"/>
                  </a:cubicBezTo>
                  <a:lnTo>
                    <a:pt x="1653" y="148"/>
                  </a:lnTo>
                  <a:lnTo>
                    <a:pt x="1677" y="127"/>
                  </a:lnTo>
                  <a:lnTo>
                    <a:pt x="1688" y="116"/>
                  </a:lnTo>
                  <a:lnTo>
                    <a:pt x="1677" y="99"/>
                  </a:lnTo>
                  <a:lnTo>
                    <a:pt x="1674" y="92"/>
                  </a:lnTo>
                  <a:cubicBezTo>
                    <a:pt x="1656" y="60"/>
                    <a:pt x="1635" y="28"/>
                    <a:pt x="1621" y="7"/>
                  </a:cubicBezTo>
                  <a:lnTo>
                    <a:pt x="16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83" name="Google Shape;5997;p79">
              <a:extLst>
                <a:ext uri="{EA847AD2-B6E3-492E-A705-9AC6FBEBDE78}">
                  <a16:creationId xmlns:a16="http://schemas.microsoft.com/office/drawing/2010/main" id="{B757F829-9430-4489-92A4-265551934133}"/>
                </a:ext>
              </a:extLst>
            </p:cNvPr>
            <p:cNvSpPr/>
            <p:nvPr/>
          </p:nvSpPr>
          <p:spPr>
            <a:xfrm rot="0">
              <a:off x="2165462" y="1668718"/>
              <a:ext cx="54" cy="14"/>
            </a:xfrm>
            <a:custGeom>
              <a:avLst/>
              <a:gdLst/>
              <a:ahLst/>
              <a:cxnLst/>
              <a:rect b="b" l="0" r="r" t="0"/>
              <a:pathLst>
                <a:path h="1" w="4">
                  <a:moveTo>
                    <a:pt x="4"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84" name="Google Shape;5998;p79">
              <a:extLst>
                <a:ext uri="{09C1BCAE-CF25-4079-858F-34DC54D3A280}">
                  <a16:creationId xmlns:a16="http://schemas.microsoft.com/office/drawing/2010/main" id="{3CB272D9-F2DC-44A4-930E-00A319DBB182}"/>
                </a:ext>
              </a:extLst>
            </p:cNvPr>
            <p:cNvSpPr/>
            <p:nvPr/>
          </p:nvSpPr>
          <p:spPr>
            <a:xfrm rot="0">
              <a:off x="2165028" y="1668908"/>
              <a:ext cx="163" cy="109"/>
            </a:xfrm>
            <a:custGeom>
              <a:avLst/>
              <a:gdLst/>
              <a:ahLst/>
              <a:cxnLst/>
              <a:rect b="b" l="0" r="r" t="0"/>
              <a:pathLst>
                <a:path h="8" w="12">
                  <a:moveTo>
                    <a:pt x="11"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85" name="Google Shape;5999;p79">
              <a:extLst>
                <a:ext uri="{6A3CB7A1-A242-433D-8BC7-66F1EF0F6E90}">
                  <a16:creationId xmlns:a16="http://schemas.microsoft.com/office/drawing/2010/main" id="{B6075C77-276D-4F8A-8483-B689DEDE39E4}"/>
                </a:ext>
              </a:extLst>
            </p:cNvPr>
            <p:cNvSpPr/>
            <p:nvPr/>
          </p:nvSpPr>
          <p:spPr>
            <a:xfrm rot="0">
              <a:off x="2167880" y="1666776"/>
              <a:ext cx="204" cy="149"/>
            </a:xfrm>
            <a:custGeom>
              <a:avLst/>
              <a:gdLst/>
              <a:ahLst/>
              <a:cxnLst/>
              <a:rect b="b" l="0" r="r" t="0"/>
              <a:pathLst>
                <a:path h="11" w="15">
                  <a:moveTo>
                    <a:pt x="1" y="11"/>
                  </a:moveTo>
                  <a:lnTo>
                    <a:pt x="15" y="0"/>
                  </a:lnTo>
                  <a:lnTo>
                    <a:pt x="1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86" name="Google Shape;6000;p79">
              <a:extLst>
                <a:ext uri="{C9BF78D6-E3E5-4FC2-AAE3-2016D242B6EB}">
                  <a16:creationId xmlns:a16="http://schemas.microsoft.com/office/drawing/2010/main" id="{301DF141-51C5-4B14-B474-35B94A2CC094}"/>
                </a:ext>
              </a:extLst>
            </p:cNvPr>
            <p:cNvSpPr/>
            <p:nvPr/>
          </p:nvSpPr>
          <p:spPr>
            <a:xfrm rot="0">
              <a:off x="2167403" y="1667197"/>
              <a:ext cx="163" cy="163"/>
            </a:xfrm>
            <a:custGeom>
              <a:avLst/>
              <a:gdLst/>
              <a:ahLst/>
              <a:cxnLst/>
              <a:rect b="b" l="0" r="r" t="0"/>
              <a:pathLst>
                <a:path h="12" w="12">
                  <a:moveTo>
                    <a:pt x="11"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87" name="Google Shape;6001;p79">
              <a:extLst>
                <a:ext uri="{35BFD442-576F-47A8-8199-98D1ED999904}">
                  <a16:creationId xmlns:a16="http://schemas.microsoft.com/office/drawing/2010/main" id="{44D67623-A307-4865-91E5-C0CC5382F785}"/>
                </a:ext>
              </a:extLst>
            </p:cNvPr>
            <p:cNvSpPr/>
            <p:nvPr/>
          </p:nvSpPr>
          <p:spPr>
            <a:xfrm rot="0">
              <a:off x="2151437" y="1676701"/>
              <a:ext cx="394" cy="68"/>
            </a:xfrm>
            <a:custGeom>
              <a:avLst/>
              <a:gdLst/>
              <a:ahLst/>
              <a:cxnLst/>
              <a:rect b="b" l="0" r="r" t="0"/>
              <a:pathLst>
                <a:path h="5" w="29">
                  <a:moveTo>
                    <a:pt x="29"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88" name="Google Shape;6002;p79">
              <a:extLst>
                <a:ext uri="{3314D81D-39FA-4C55-B45E-B73BAAB49BFB}">
                  <a16:creationId xmlns:a16="http://schemas.microsoft.com/office/drawing/2010/main" id="{A5EC06EB-A254-4772-A67C-20D97E3BBE38}"/>
                </a:ext>
              </a:extLst>
            </p:cNvPr>
            <p:cNvSpPr/>
            <p:nvPr/>
          </p:nvSpPr>
          <p:spPr>
            <a:xfrm rot="0">
              <a:off x="2152916" y="1676470"/>
              <a:ext cx="339" cy="109"/>
            </a:xfrm>
            <a:custGeom>
              <a:avLst/>
              <a:gdLst/>
              <a:ahLst/>
              <a:cxnLst/>
              <a:rect b="b" l="0" r="r" t="0"/>
              <a:pathLst>
                <a:path h="8" w="25">
                  <a:moveTo>
                    <a:pt x="25"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89" name="Google Shape;6003;p79">
              <a:extLst>
                <a:ext uri="{AB5D4078-A6A9-4986-B021-37EB4C4B6E61}">
                  <a16:creationId xmlns:a16="http://schemas.microsoft.com/office/drawing/2010/main" id="{3BBC6F84-C71D-4BA9-A7AC-49AD93E655FD}"/>
                </a:ext>
              </a:extLst>
            </p:cNvPr>
            <p:cNvSpPr/>
            <p:nvPr/>
          </p:nvSpPr>
          <p:spPr>
            <a:xfrm rot="0">
              <a:off x="2152198" y="1676606"/>
              <a:ext cx="394" cy="68"/>
            </a:xfrm>
            <a:custGeom>
              <a:avLst/>
              <a:gdLst/>
              <a:ahLst/>
              <a:cxnLst/>
              <a:rect b="b" l="0" r="r" t="0"/>
              <a:pathLst>
                <a:path h="5" w="29">
                  <a:moveTo>
                    <a:pt x="29"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90" name="Google Shape;6004;p79">
              <a:extLst>
                <a:ext uri="{A17C8E2E-C60B-4B98-ABD5-C9CB86ADFDF8}">
                  <a16:creationId xmlns:a16="http://schemas.microsoft.com/office/drawing/2010/main" id="{D9AF01EC-B267-41B3-A999-32E567E4830C}"/>
                </a:ext>
              </a:extLst>
            </p:cNvPr>
            <p:cNvSpPr/>
            <p:nvPr/>
          </p:nvSpPr>
          <p:spPr>
            <a:xfrm rot="0">
              <a:off x="2150962" y="1676851"/>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91" name="Google Shape;6005;p79">
              <a:extLst>
                <a:ext uri="{E62216D2-9202-42C8-86FB-3C413E936673}">
                  <a16:creationId xmlns:a16="http://schemas.microsoft.com/office/drawing/2010/main" id="{8AFB880C-F0F4-4D19-8779-63B253938558}"/>
                </a:ext>
              </a:extLst>
            </p:cNvPr>
            <p:cNvSpPr/>
            <p:nvPr/>
          </p:nvSpPr>
          <p:spPr>
            <a:xfrm rot="0">
              <a:off x="2154913" y="1676036"/>
              <a:ext cx="299" cy="109"/>
            </a:xfrm>
            <a:custGeom>
              <a:avLst/>
              <a:gdLst/>
              <a:ahLst/>
              <a:cxnLst/>
              <a:rect b="b" l="0" r="r" t="0"/>
              <a:pathLst>
                <a:path h="8" w="22">
                  <a:moveTo>
                    <a:pt x="21"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92" name="Google Shape;6006;p79">
              <a:extLst>
                <a:ext uri="{08A23DA9-A22A-4B42-B8FE-25F5546E117F}">
                  <a16:creationId xmlns:a16="http://schemas.microsoft.com/office/drawing/2010/main" id="{C50EADCF-4571-4368-8989-5FCB5C215EE6}"/>
                </a:ext>
              </a:extLst>
            </p:cNvPr>
            <p:cNvSpPr/>
            <p:nvPr/>
          </p:nvSpPr>
          <p:spPr>
            <a:xfrm rot="0">
              <a:off x="2153528" y="1676375"/>
              <a:ext cx="299" cy="54"/>
            </a:xfrm>
            <a:custGeom>
              <a:avLst/>
              <a:gdLst/>
              <a:ahLst/>
              <a:cxnLst/>
              <a:rect b="b" l="0" r="r" t="0"/>
              <a:pathLst>
                <a:path h="4" w="22">
                  <a:moveTo>
                    <a:pt x="22"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93" name="Google Shape;6007;p79">
              <a:extLst>
                <a:ext uri="{4FEE13D0-4653-4217-BAAC-53F272CB6CFF}">
                  <a16:creationId xmlns:a16="http://schemas.microsoft.com/office/drawing/2010/main" id="{05AC4A95-A225-4B51-A9D8-770D7D58A773}"/>
                </a:ext>
              </a:extLst>
            </p:cNvPr>
            <p:cNvSpPr/>
            <p:nvPr/>
          </p:nvSpPr>
          <p:spPr>
            <a:xfrm rot="0">
              <a:off x="2154098" y="1676280"/>
              <a:ext cx="258" cy="54"/>
            </a:xfrm>
            <a:custGeom>
              <a:avLst/>
              <a:gdLst/>
              <a:ahLst/>
              <a:cxnLst/>
              <a:rect b="b" l="0" r="r" t="0"/>
              <a:pathLst>
                <a:path h="4" w="19">
                  <a:moveTo>
                    <a:pt x="18"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94" name="Google Shape;6008;p79">
              <a:extLst>
                <a:ext uri="{B5A58862-6F16-49C0-935E-158E6C1CB607}">
                  <a16:creationId xmlns:a16="http://schemas.microsoft.com/office/drawing/2010/main" id="{0D89A1A2-2775-4B35-B2B0-C2DF83DA03C5}"/>
                </a:ext>
              </a:extLst>
            </p:cNvPr>
            <p:cNvSpPr/>
            <p:nvPr/>
          </p:nvSpPr>
          <p:spPr>
            <a:xfrm rot="0">
              <a:off x="2154533" y="1676131"/>
              <a:ext cx="244" cy="109"/>
            </a:xfrm>
            <a:custGeom>
              <a:avLst/>
              <a:gdLst/>
              <a:ahLst/>
              <a:cxnLst/>
              <a:rect b="b" l="0" r="r" t="0"/>
              <a:pathLst>
                <a:path h="8" w="18">
                  <a:moveTo>
                    <a:pt x="18"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95" name="Google Shape;6009;p79">
              <a:extLst>
                <a:ext uri="{FD2EDEBA-134E-4ABE-A782-82FA4893B972}">
                  <a16:creationId xmlns:a16="http://schemas.microsoft.com/office/drawing/2010/main" id="{782B32D7-F2BB-4AF8-9902-1C99CADA23EA}"/>
                </a:ext>
              </a:extLst>
            </p:cNvPr>
            <p:cNvSpPr/>
            <p:nvPr/>
          </p:nvSpPr>
          <p:spPr>
            <a:xfrm rot="0">
              <a:off x="2164703" y="1669098"/>
              <a:ext cx="149" cy="68"/>
            </a:xfrm>
            <a:custGeom>
              <a:avLst/>
              <a:gdLst/>
              <a:ahLst/>
              <a:cxnLst/>
              <a:rect b="b" l="0" r="r" t="0"/>
              <a:pathLst>
                <a:path h="5" w="11">
                  <a:moveTo>
                    <a:pt x="11"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96" name="Google Shape;6010;p79">
              <a:extLst>
                <a:ext uri="{119D2482-B4E8-4182-8F0F-F30C78E30EC9}">
                  <a16:creationId xmlns:a16="http://schemas.microsoft.com/office/drawing/2010/main" id="{E4696AF2-4178-46E1-ACBB-41AC44918959}"/>
                </a:ext>
              </a:extLst>
            </p:cNvPr>
            <p:cNvSpPr/>
            <p:nvPr/>
          </p:nvSpPr>
          <p:spPr>
            <a:xfrm rot="0">
              <a:off x="2145450" y="1667386"/>
              <a:ext cx="1018" cy="109"/>
            </a:xfrm>
            <a:custGeom>
              <a:avLst/>
              <a:gdLst/>
              <a:ahLst/>
              <a:cxnLst/>
              <a:rect b="b" l="0" r="r" t="0"/>
              <a:pathLst>
                <a:path h="8" w="75">
                  <a:moveTo>
                    <a:pt x="1" y="1"/>
                  </a:moveTo>
                  <a:lnTo>
                    <a:pt x="74" y="8"/>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97" name="Google Shape;6011;p79">
              <a:extLst>
                <a:ext uri="{327571D2-93A2-4C1E-A128-E413014F1B61}">
                  <a16:creationId xmlns:a16="http://schemas.microsoft.com/office/drawing/2010/main" id="{B55485AA-E4C8-4335-A0F9-238E6BB971F5}"/>
                </a:ext>
              </a:extLst>
            </p:cNvPr>
            <p:cNvSpPr/>
            <p:nvPr/>
          </p:nvSpPr>
          <p:spPr>
            <a:xfrm rot="0">
              <a:off x="2166888" y="1665201"/>
              <a:ext cx="299" cy="149"/>
            </a:xfrm>
            <a:custGeom>
              <a:avLst/>
              <a:gdLst/>
              <a:ahLst/>
              <a:cxnLst/>
              <a:rect b="b" l="0" r="r" t="0"/>
              <a:pathLst>
                <a:path h="11" w="22">
                  <a:moveTo>
                    <a:pt x="0" y="11"/>
                  </a:moveTo>
                  <a:lnTo>
                    <a:pt x="18" y="0"/>
                  </a:lnTo>
                  <a:lnTo>
                    <a:pt x="21" y="7"/>
                  </a:ln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98" name="Google Shape;6012;p79">
              <a:extLst>
                <a:ext uri="{20F1B8A8-F5BF-4E52-9610-EC1C576EC37C}">
                  <a16:creationId xmlns:a16="http://schemas.microsoft.com/office/drawing/2010/main" id="{A23E30F1-9191-491D-B8BD-0EA0B3791424}"/>
                </a:ext>
              </a:extLst>
            </p:cNvPr>
            <p:cNvSpPr/>
            <p:nvPr/>
          </p:nvSpPr>
          <p:spPr>
            <a:xfrm rot="0">
              <a:off x="2146590" y="1667482"/>
              <a:ext cx="964" cy="68"/>
            </a:xfrm>
            <a:custGeom>
              <a:avLst/>
              <a:gdLst/>
              <a:ahLst/>
              <a:cxnLst/>
              <a:rect b="b" l="0" r="r" t="0"/>
              <a:pathLst>
                <a:path h="5" w="71">
                  <a:moveTo>
                    <a:pt x="71"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499" name="Google Shape;6013;p79">
              <a:extLst>
                <a:ext uri="{C6EBB245-6897-4A98-B020-C9F4CF706B2D}">
                  <a16:creationId xmlns:a16="http://schemas.microsoft.com/office/drawing/2010/main" id="{AF228BC8-D1F9-437B-A4F9-6FF040094638}"/>
                </a:ext>
              </a:extLst>
            </p:cNvPr>
            <p:cNvSpPr/>
            <p:nvPr/>
          </p:nvSpPr>
          <p:spPr>
            <a:xfrm rot="0">
              <a:off x="2167173" y="1665296"/>
              <a:ext cx="720" cy="1154"/>
            </a:xfrm>
            <a:custGeom>
              <a:avLst/>
              <a:gdLst/>
              <a:ahLst/>
              <a:cxnLst/>
              <a:rect b="b" l="0" r="r" t="0"/>
              <a:pathLst>
                <a:path h="85" w="53">
                  <a:moveTo>
                    <a:pt x="0" y="0"/>
                  </a:moveTo>
                  <a:cubicBezTo>
                    <a:pt x="14" y="21"/>
                    <a:pt x="35" y="53"/>
                    <a:pt x="53" y="85"/>
                  </a:cubicBezTo>
                  <a:cubicBezTo>
                    <a:pt x="35" y="53"/>
                    <a:pt x="18" y="21"/>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00" name="Google Shape;6014;p79">
              <a:extLst>
                <a:ext uri="{1A128484-172A-43E2-932C-E20798002792}">
                  <a16:creationId xmlns:a16="http://schemas.microsoft.com/office/drawing/2010/main" id="{6D53358F-2F66-4F97-AEE8-06E0375383C7}"/>
                </a:ext>
              </a:extLst>
            </p:cNvPr>
            <p:cNvSpPr/>
            <p:nvPr/>
          </p:nvSpPr>
          <p:spPr>
            <a:xfrm rot="0">
              <a:off x="2167934" y="1666532"/>
              <a:ext cx="149" cy="258"/>
            </a:xfrm>
            <a:custGeom>
              <a:avLst/>
              <a:gdLst/>
              <a:ahLst/>
              <a:cxnLst/>
              <a:rect b="b" l="0" r="r" t="0"/>
              <a:pathLst>
                <a:path h="19" w="11">
                  <a:moveTo>
                    <a:pt x="11" y="18"/>
                  </a:moveTo>
                  <a:lnTo>
                    <a:pt x="11" y="18"/>
                  </a:ln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01" name="Google Shape;6015;p79">
              <a:extLst>
                <a:ext uri="{ADBEF5A5-AF6E-47BA-947F-40B50385383F}">
                  <a16:creationId xmlns:a16="http://schemas.microsoft.com/office/drawing/2010/main" id="{470A5605-7FCF-42AE-9BEA-687D15AD52E3}"/>
                </a:ext>
              </a:extLst>
            </p:cNvPr>
            <p:cNvSpPr/>
            <p:nvPr/>
          </p:nvSpPr>
          <p:spPr>
            <a:xfrm rot="0">
              <a:off x="2167118" y="1665201"/>
              <a:ext cx="109" cy="109"/>
            </a:xfrm>
            <a:custGeom>
              <a:avLst/>
              <a:gdLst/>
              <a:ahLst/>
              <a:cxnLst/>
              <a:rect b="b" l="0" r="r" t="0"/>
              <a:pathLst>
                <a:path h="8" w="8">
                  <a:moveTo>
                    <a:pt x="1" y="0"/>
                  </a:moveTo>
                  <a:lnTo>
                    <a:pt x="1" y="0"/>
                  </a:lnTo>
                  <a:lnTo>
                    <a:pt x="8" y="7"/>
                  </a:lnTo>
                  <a:lnTo>
                    <a:pt x="8"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02" name="Google Shape;6016;p79">
              <a:extLst>
                <a:ext uri="{99FDE6DD-F516-42F7-88E9-13135A45E72D}">
                  <a16:creationId xmlns:a16="http://schemas.microsoft.com/office/drawing/2010/main" id="{2445CECA-A986-4E8D-91A8-E97F60D6E936}"/>
                </a:ext>
              </a:extLst>
            </p:cNvPr>
            <p:cNvSpPr/>
            <p:nvPr/>
          </p:nvSpPr>
          <p:spPr>
            <a:xfrm rot="0">
              <a:off x="2196637" y="1711826"/>
              <a:ext cx="45172" cy="43706"/>
            </a:xfrm>
            <a:custGeom>
              <a:avLst/>
              <a:gdLst/>
              <a:ahLst/>
              <a:cxnLst/>
              <a:rect b="b" l="0" r="r" t="0"/>
              <a:pathLst>
                <a:path h="3219" w="3327">
                  <a:moveTo>
                    <a:pt x="3299" y="1"/>
                  </a:moveTo>
                  <a:lnTo>
                    <a:pt x="3285" y="25"/>
                  </a:lnTo>
                  <a:lnTo>
                    <a:pt x="3274" y="29"/>
                  </a:lnTo>
                  <a:lnTo>
                    <a:pt x="3257" y="32"/>
                  </a:lnTo>
                  <a:lnTo>
                    <a:pt x="3246" y="32"/>
                  </a:lnTo>
                  <a:lnTo>
                    <a:pt x="3222" y="39"/>
                  </a:lnTo>
                  <a:lnTo>
                    <a:pt x="3215" y="39"/>
                  </a:lnTo>
                  <a:lnTo>
                    <a:pt x="3197" y="43"/>
                  </a:lnTo>
                  <a:lnTo>
                    <a:pt x="3190" y="46"/>
                  </a:lnTo>
                  <a:lnTo>
                    <a:pt x="3180" y="53"/>
                  </a:lnTo>
                  <a:lnTo>
                    <a:pt x="3173" y="53"/>
                  </a:lnTo>
                  <a:lnTo>
                    <a:pt x="3162" y="60"/>
                  </a:lnTo>
                  <a:lnTo>
                    <a:pt x="3159" y="60"/>
                  </a:lnTo>
                  <a:lnTo>
                    <a:pt x="3145" y="67"/>
                  </a:lnTo>
                  <a:cubicBezTo>
                    <a:pt x="3148" y="74"/>
                    <a:pt x="3148" y="85"/>
                    <a:pt x="3152" y="92"/>
                  </a:cubicBezTo>
                  <a:cubicBezTo>
                    <a:pt x="3152" y="120"/>
                    <a:pt x="3145" y="148"/>
                    <a:pt x="3127" y="172"/>
                  </a:cubicBezTo>
                  <a:cubicBezTo>
                    <a:pt x="3092" y="225"/>
                    <a:pt x="3015" y="260"/>
                    <a:pt x="2914" y="267"/>
                  </a:cubicBezTo>
                  <a:lnTo>
                    <a:pt x="2865" y="267"/>
                  </a:lnTo>
                  <a:cubicBezTo>
                    <a:pt x="2816" y="263"/>
                    <a:pt x="2396" y="232"/>
                    <a:pt x="2255" y="162"/>
                  </a:cubicBezTo>
                  <a:lnTo>
                    <a:pt x="2245" y="158"/>
                  </a:lnTo>
                  <a:lnTo>
                    <a:pt x="2231" y="155"/>
                  </a:lnTo>
                  <a:lnTo>
                    <a:pt x="2227" y="155"/>
                  </a:lnTo>
                  <a:lnTo>
                    <a:pt x="2210" y="151"/>
                  </a:lnTo>
                  <a:lnTo>
                    <a:pt x="1692" y="151"/>
                  </a:lnTo>
                  <a:lnTo>
                    <a:pt x="1643" y="155"/>
                  </a:lnTo>
                  <a:lnTo>
                    <a:pt x="1594" y="155"/>
                  </a:lnTo>
                  <a:cubicBezTo>
                    <a:pt x="1546" y="228"/>
                    <a:pt x="1209" y="416"/>
                    <a:pt x="1052" y="416"/>
                  </a:cubicBezTo>
                  <a:cubicBezTo>
                    <a:pt x="1037" y="416"/>
                    <a:pt x="1024" y="414"/>
                    <a:pt x="1013" y="410"/>
                  </a:cubicBezTo>
                  <a:cubicBezTo>
                    <a:pt x="1002" y="421"/>
                    <a:pt x="992" y="431"/>
                    <a:pt x="981" y="445"/>
                  </a:cubicBezTo>
                  <a:cubicBezTo>
                    <a:pt x="936" y="505"/>
                    <a:pt x="869" y="547"/>
                    <a:pt x="796" y="571"/>
                  </a:cubicBezTo>
                  <a:cubicBezTo>
                    <a:pt x="778" y="575"/>
                    <a:pt x="761" y="578"/>
                    <a:pt x="740" y="582"/>
                  </a:cubicBezTo>
                  <a:lnTo>
                    <a:pt x="460" y="582"/>
                  </a:lnTo>
                  <a:cubicBezTo>
                    <a:pt x="460" y="585"/>
                    <a:pt x="456" y="589"/>
                    <a:pt x="456" y="592"/>
                  </a:cubicBezTo>
                  <a:cubicBezTo>
                    <a:pt x="453" y="596"/>
                    <a:pt x="449" y="606"/>
                    <a:pt x="446" y="613"/>
                  </a:cubicBezTo>
                  <a:lnTo>
                    <a:pt x="442" y="627"/>
                  </a:lnTo>
                  <a:cubicBezTo>
                    <a:pt x="439" y="634"/>
                    <a:pt x="432" y="645"/>
                    <a:pt x="428" y="652"/>
                  </a:cubicBezTo>
                  <a:lnTo>
                    <a:pt x="421" y="666"/>
                  </a:lnTo>
                  <a:cubicBezTo>
                    <a:pt x="418" y="676"/>
                    <a:pt x="411" y="687"/>
                    <a:pt x="404" y="697"/>
                  </a:cubicBezTo>
                  <a:lnTo>
                    <a:pt x="397" y="711"/>
                  </a:lnTo>
                  <a:cubicBezTo>
                    <a:pt x="390" y="722"/>
                    <a:pt x="386" y="732"/>
                    <a:pt x="379" y="743"/>
                  </a:cubicBezTo>
                  <a:lnTo>
                    <a:pt x="365" y="764"/>
                  </a:lnTo>
                  <a:lnTo>
                    <a:pt x="348" y="789"/>
                  </a:lnTo>
                  <a:lnTo>
                    <a:pt x="330" y="813"/>
                  </a:lnTo>
                  <a:lnTo>
                    <a:pt x="316" y="831"/>
                  </a:lnTo>
                  <a:cubicBezTo>
                    <a:pt x="309" y="841"/>
                    <a:pt x="302" y="852"/>
                    <a:pt x="295" y="862"/>
                  </a:cubicBezTo>
                  <a:lnTo>
                    <a:pt x="284" y="873"/>
                  </a:lnTo>
                  <a:cubicBezTo>
                    <a:pt x="274" y="883"/>
                    <a:pt x="263" y="897"/>
                    <a:pt x="253" y="908"/>
                  </a:cubicBezTo>
                  <a:cubicBezTo>
                    <a:pt x="235" y="929"/>
                    <a:pt x="225" y="953"/>
                    <a:pt x="221" y="981"/>
                  </a:cubicBezTo>
                  <a:cubicBezTo>
                    <a:pt x="221" y="992"/>
                    <a:pt x="218" y="1002"/>
                    <a:pt x="214" y="1016"/>
                  </a:cubicBezTo>
                  <a:lnTo>
                    <a:pt x="214" y="1023"/>
                  </a:lnTo>
                  <a:cubicBezTo>
                    <a:pt x="214" y="1027"/>
                    <a:pt x="211" y="1030"/>
                    <a:pt x="211" y="1034"/>
                  </a:cubicBezTo>
                  <a:cubicBezTo>
                    <a:pt x="207" y="1037"/>
                    <a:pt x="211" y="1041"/>
                    <a:pt x="207" y="1044"/>
                  </a:cubicBezTo>
                  <a:cubicBezTo>
                    <a:pt x="204" y="1048"/>
                    <a:pt x="204" y="1051"/>
                    <a:pt x="200" y="1058"/>
                  </a:cubicBezTo>
                  <a:cubicBezTo>
                    <a:pt x="200" y="1062"/>
                    <a:pt x="197" y="1062"/>
                    <a:pt x="193" y="1065"/>
                  </a:cubicBezTo>
                  <a:cubicBezTo>
                    <a:pt x="193" y="1069"/>
                    <a:pt x="186" y="1076"/>
                    <a:pt x="183" y="1079"/>
                  </a:cubicBezTo>
                  <a:cubicBezTo>
                    <a:pt x="183" y="1079"/>
                    <a:pt x="179" y="1083"/>
                    <a:pt x="179" y="1086"/>
                  </a:cubicBezTo>
                  <a:cubicBezTo>
                    <a:pt x="172" y="1090"/>
                    <a:pt x="169" y="1093"/>
                    <a:pt x="162" y="1097"/>
                  </a:cubicBezTo>
                  <a:cubicBezTo>
                    <a:pt x="162" y="1097"/>
                    <a:pt x="158" y="1104"/>
                    <a:pt x="155" y="1104"/>
                  </a:cubicBezTo>
                  <a:cubicBezTo>
                    <a:pt x="148" y="1107"/>
                    <a:pt x="141" y="1111"/>
                    <a:pt x="134" y="1114"/>
                  </a:cubicBezTo>
                  <a:lnTo>
                    <a:pt x="127" y="1118"/>
                  </a:lnTo>
                  <a:cubicBezTo>
                    <a:pt x="116" y="1121"/>
                    <a:pt x="109" y="1125"/>
                    <a:pt x="102" y="1125"/>
                  </a:cubicBezTo>
                  <a:lnTo>
                    <a:pt x="88" y="1132"/>
                  </a:lnTo>
                  <a:cubicBezTo>
                    <a:pt x="57" y="1135"/>
                    <a:pt x="22" y="1254"/>
                    <a:pt x="1" y="1317"/>
                  </a:cubicBezTo>
                  <a:lnTo>
                    <a:pt x="1" y="1324"/>
                  </a:lnTo>
                  <a:cubicBezTo>
                    <a:pt x="200" y="1419"/>
                    <a:pt x="323" y="1629"/>
                    <a:pt x="299" y="1849"/>
                  </a:cubicBezTo>
                  <a:cubicBezTo>
                    <a:pt x="291" y="1898"/>
                    <a:pt x="323" y="1947"/>
                    <a:pt x="369" y="1965"/>
                  </a:cubicBezTo>
                  <a:cubicBezTo>
                    <a:pt x="393" y="1976"/>
                    <a:pt x="419" y="1981"/>
                    <a:pt x="445" y="1981"/>
                  </a:cubicBezTo>
                  <a:cubicBezTo>
                    <a:pt x="494" y="1981"/>
                    <a:pt x="541" y="1963"/>
                    <a:pt x="575" y="1926"/>
                  </a:cubicBezTo>
                  <a:cubicBezTo>
                    <a:pt x="614" y="1881"/>
                    <a:pt x="671" y="1857"/>
                    <a:pt x="740" y="1857"/>
                  </a:cubicBezTo>
                  <a:cubicBezTo>
                    <a:pt x="788" y="1857"/>
                    <a:pt x="842" y="1868"/>
                    <a:pt x="901" y="1891"/>
                  </a:cubicBezTo>
                  <a:cubicBezTo>
                    <a:pt x="1016" y="1933"/>
                    <a:pt x="1181" y="2045"/>
                    <a:pt x="1181" y="2150"/>
                  </a:cubicBezTo>
                  <a:cubicBezTo>
                    <a:pt x="1184" y="2175"/>
                    <a:pt x="1170" y="2199"/>
                    <a:pt x="1149" y="2217"/>
                  </a:cubicBezTo>
                  <a:cubicBezTo>
                    <a:pt x="1128" y="2236"/>
                    <a:pt x="1102" y="2243"/>
                    <a:pt x="1069" y="2243"/>
                  </a:cubicBezTo>
                  <a:cubicBezTo>
                    <a:pt x="1036" y="2243"/>
                    <a:pt x="997" y="2236"/>
                    <a:pt x="950" y="2227"/>
                  </a:cubicBezTo>
                  <a:cubicBezTo>
                    <a:pt x="891" y="2217"/>
                    <a:pt x="820" y="2204"/>
                    <a:pt x="752" y="2204"/>
                  </a:cubicBezTo>
                  <a:cubicBezTo>
                    <a:pt x="686" y="2204"/>
                    <a:pt x="621" y="2216"/>
                    <a:pt x="572" y="2252"/>
                  </a:cubicBezTo>
                  <a:cubicBezTo>
                    <a:pt x="558" y="2259"/>
                    <a:pt x="537" y="2280"/>
                    <a:pt x="533" y="2294"/>
                  </a:cubicBezTo>
                  <a:cubicBezTo>
                    <a:pt x="530" y="2322"/>
                    <a:pt x="575" y="2374"/>
                    <a:pt x="610" y="2416"/>
                  </a:cubicBezTo>
                  <a:cubicBezTo>
                    <a:pt x="666" y="2486"/>
                    <a:pt x="740" y="2574"/>
                    <a:pt x="712" y="2675"/>
                  </a:cubicBezTo>
                  <a:cubicBezTo>
                    <a:pt x="694" y="2749"/>
                    <a:pt x="715" y="2826"/>
                    <a:pt x="761" y="2882"/>
                  </a:cubicBezTo>
                  <a:cubicBezTo>
                    <a:pt x="799" y="2935"/>
                    <a:pt x="862" y="2970"/>
                    <a:pt x="929" y="2970"/>
                  </a:cubicBezTo>
                  <a:lnTo>
                    <a:pt x="939" y="2970"/>
                  </a:lnTo>
                  <a:cubicBezTo>
                    <a:pt x="1051" y="2970"/>
                    <a:pt x="1160" y="3054"/>
                    <a:pt x="1254" y="3124"/>
                  </a:cubicBezTo>
                  <a:cubicBezTo>
                    <a:pt x="1300" y="3159"/>
                    <a:pt x="1373" y="3215"/>
                    <a:pt x="1405" y="3218"/>
                  </a:cubicBezTo>
                  <a:cubicBezTo>
                    <a:pt x="1408" y="3173"/>
                    <a:pt x="1359" y="3033"/>
                    <a:pt x="1331" y="2963"/>
                  </a:cubicBezTo>
                  <a:cubicBezTo>
                    <a:pt x="1279" y="2815"/>
                    <a:pt x="1254" y="2742"/>
                    <a:pt x="1289" y="2693"/>
                  </a:cubicBezTo>
                  <a:cubicBezTo>
                    <a:pt x="1310" y="2659"/>
                    <a:pt x="1340" y="2648"/>
                    <a:pt x="1373" y="2648"/>
                  </a:cubicBezTo>
                  <a:cubicBezTo>
                    <a:pt x="1408" y="2648"/>
                    <a:pt x="1448" y="2660"/>
                    <a:pt x="1485" y="2668"/>
                  </a:cubicBezTo>
                  <a:cubicBezTo>
                    <a:pt x="1533" y="2684"/>
                    <a:pt x="1575" y="2695"/>
                    <a:pt x="1609" y="2695"/>
                  </a:cubicBezTo>
                  <a:cubicBezTo>
                    <a:pt x="1636" y="2695"/>
                    <a:pt x="1659" y="2687"/>
                    <a:pt x="1674" y="2668"/>
                  </a:cubicBezTo>
                  <a:cubicBezTo>
                    <a:pt x="1695" y="2644"/>
                    <a:pt x="1692" y="2633"/>
                    <a:pt x="1692" y="2630"/>
                  </a:cubicBezTo>
                  <a:cubicBezTo>
                    <a:pt x="1675" y="2600"/>
                    <a:pt x="1590" y="2560"/>
                    <a:pt x="1488" y="2560"/>
                  </a:cubicBezTo>
                  <a:cubicBezTo>
                    <a:pt x="1483" y="2560"/>
                    <a:pt x="1479" y="2560"/>
                    <a:pt x="1475" y="2560"/>
                  </a:cubicBezTo>
                  <a:cubicBezTo>
                    <a:pt x="1472" y="2560"/>
                    <a:pt x="1469" y="2560"/>
                    <a:pt x="1466" y="2560"/>
                  </a:cubicBezTo>
                  <a:cubicBezTo>
                    <a:pt x="1382" y="2560"/>
                    <a:pt x="1352" y="2514"/>
                    <a:pt x="1345" y="2490"/>
                  </a:cubicBezTo>
                  <a:cubicBezTo>
                    <a:pt x="1328" y="2437"/>
                    <a:pt x="1349" y="2378"/>
                    <a:pt x="1398" y="2343"/>
                  </a:cubicBezTo>
                  <a:cubicBezTo>
                    <a:pt x="1444" y="2306"/>
                    <a:pt x="1500" y="2288"/>
                    <a:pt x="1556" y="2288"/>
                  </a:cubicBezTo>
                  <a:cubicBezTo>
                    <a:pt x="1607" y="2288"/>
                    <a:pt x="1658" y="2303"/>
                    <a:pt x="1702" y="2332"/>
                  </a:cubicBezTo>
                  <a:cubicBezTo>
                    <a:pt x="1748" y="2359"/>
                    <a:pt x="1784" y="2370"/>
                    <a:pt x="1816" y="2370"/>
                  </a:cubicBezTo>
                  <a:cubicBezTo>
                    <a:pt x="1864" y="2370"/>
                    <a:pt x="1902" y="2347"/>
                    <a:pt x="1944" y="2322"/>
                  </a:cubicBezTo>
                  <a:cubicBezTo>
                    <a:pt x="1975" y="2301"/>
                    <a:pt x="2010" y="2287"/>
                    <a:pt x="2049" y="2280"/>
                  </a:cubicBezTo>
                  <a:cubicBezTo>
                    <a:pt x="2066" y="2238"/>
                    <a:pt x="2070" y="2192"/>
                    <a:pt x="2056" y="2147"/>
                  </a:cubicBezTo>
                  <a:cubicBezTo>
                    <a:pt x="2035" y="2056"/>
                    <a:pt x="1961" y="1982"/>
                    <a:pt x="1870" y="1961"/>
                  </a:cubicBezTo>
                  <a:cubicBezTo>
                    <a:pt x="1839" y="1953"/>
                    <a:pt x="1812" y="1949"/>
                    <a:pt x="1790" y="1949"/>
                  </a:cubicBezTo>
                  <a:cubicBezTo>
                    <a:pt x="1732" y="1949"/>
                    <a:pt x="1700" y="1974"/>
                    <a:pt x="1667" y="2000"/>
                  </a:cubicBezTo>
                  <a:cubicBezTo>
                    <a:pt x="1631" y="2028"/>
                    <a:pt x="1593" y="2051"/>
                    <a:pt x="1548" y="2051"/>
                  </a:cubicBezTo>
                  <a:cubicBezTo>
                    <a:pt x="1504" y="2051"/>
                    <a:pt x="1452" y="2028"/>
                    <a:pt x="1387" y="1961"/>
                  </a:cubicBezTo>
                  <a:cubicBezTo>
                    <a:pt x="1345" y="1916"/>
                    <a:pt x="1300" y="1860"/>
                    <a:pt x="1314" y="1797"/>
                  </a:cubicBezTo>
                  <a:cubicBezTo>
                    <a:pt x="1331" y="1734"/>
                    <a:pt x="1394" y="1709"/>
                    <a:pt x="1454" y="1685"/>
                  </a:cubicBezTo>
                  <a:cubicBezTo>
                    <a:pt x="1520" y="1664"/>
                    <a:pt x="1545" y="1650"/>
                    <a:pt x="1545" y="1625"/>
                  </a:cubicBezTo>
                  <a:cubicBezTo>
                    <a:pt x="1545" y="1538"/>
                    <a:pt x="1415" y="1391"/>
                    <a:pt x="1300" y="1265"/>
                  </a:cubicBezTo>
                  <a:cubicBezTo>
                    <a:pt x="1233" y="1195"/>
                    <a:pt x="1170" y="1121"/>
                    <a:pt x="1114" y="1048"/>
                  </a:cubicBezTo>
                  <a:cubicBezTo>
                    <a:pt x="1065" y="988"/>
                    <a:pt x="1051" y="908"/>
                    <a:pt x="1083" y="841"/>
                  </a:cubicBezTo>
                  <a:cubicBezTo>
                    <a:pt x="1128" y="764"/>
                    <a:pt x="1212" y="718"/>
                    <a:pt x="1303" y="718"/>
                  </a:cubicBezTo>
                  <a:lnTo>
                    <a:pt x="1310" y="718"/>
                  </a:lnTo>
                  <a:cubicBezTo>
                    <a:pt x="1314" y="718"/>
                    <a:pt x="1317" y="718"/>
                    <a:pt x="1320" y="718"/>
                  </a:cubicBezTo>
                  <a:cubicBezTo>
                    <a:pt x="1397" y="718"/>
                    <a:pt x="1466" y="756"/>
                    <a:pt x="1506" y="824"/>
                  </a:cubicBezTo>
                  <a:cubicBezTo>
                    <a:pt x="1539" y="879"/>
                    <a:pt x="1602" y="899"/>
                    <a:pt x="1671" y="899"/>
                  </a:cubicBezTo>
                  <a:cubicBezTo>
                    <a:pt x="1736" y="899"/>
                    <a:pt x="1807" y="881"/>
                    <a:pt x="1860" y="859"/>
                  </a:cubicBezTo>
                  <a:cubicBezTo>
                    <a:pt x="1856" y="834"/>
                    <a:pt x="1853" y="806"/>
                    <a:pt x="1842" y="785"/>
                  </a:cubicBezTo>
                  <a:cubicBezTo>
                    <a:pt x="1818" y="694"/>
                    <a:pt x="1769" y="522"/>
                    <a:pt x="1968" y="445"/>
                  </a:cubicBezTo>
                  <a:cubicBezTo>
                    <a:pt x="2028" y="422"/>
                    <a:pt x="2078" y="413"/>
                    <a:pt x="2120" y="413"/>
                  </a:cubicBezTo>
                  <a:cubicBezTo>
                    <a:pt x="2218" y="413"/>
                    <a:pt x="2274" y="465"/>
                    <a:pt x="2318" y="519"/>
                  </a:cubicBezTo>
                  <a:cubicBezTo>
                    <a:pt x="2325" y="529"/>
                    <a:pt x="2332" y="536"/>
                    <a:pt x="2343" y="547"/>
                  </a:cubicBezTo>
                  <a:cubicBezTo>
                    <a:pt x="2357" y="533"/>
                    <a:pt x="2371" y="522"/>
                    <a:pt x="2385" y="508"/>
                  </a:cubicBezTo>
                  <a:cubicBezTo>
                    <a:pt x="2452" y="442"/>
                    <a:pt x="2557" y="344"/>
                    <a:pt x="2739" y="344"/>
                  </a:cubicBezTo>
                  <a:cubicBezTo>
                    <a:pt x="2875" y="344"/>
                    <a:pt x="2994" y="421"/>
                    <a:pt x="3099" y="498"/>
                  </a:cubicBezTo>
                  <a:lnTo>
                    <a:pt x="3106" y="491"/>
                  </a:lnTo>
                  <a:lnTo>
                    <a:pt x="3127" y="466"/>
                  </a:lnTo>
                  <a:lnTo>
                    <a:pt x="3138" y="456"/>
                  </a:lnTo>
                  <a:cubicBezTo>
                    <a:pt x="3141" y="449"/>
                    <a:pt x="3148" y="445"/>
                    <a:pt x="3152" y="438"/>
                  </a:cubicBezTo>
                  <a:cubicBezTo>
                    <a:pt x="3152" y="435"/>
                    <a:pt x="3155" y="431"/>
                    <a:pt x="3159" y="428"/>
                  </a:cubicBezTo>
                  <a:cubicBezTo>
                    <a:pt x="3159" y="424"/>
                    <a:pt x="3162" y="421"/>
                    <a:pt x="3166" y="417"/>
                  </a:cubicBezTo>
                  <a:cubicBezTo>
                    <a:pt x="3166" y="410"/>
                    <a:pt x="3169" y="403"/>
                    <a:pt x="3169" y="396"/>
                  </a:cubicBezTo>
                  <a:cubicBezTo>
                    <a:pt x="3169" y="330"/>
                    <a:pt x="3215" y="288"/>
                    <a:pt x="3257" y="253"/>
                  </a:cubicBezTo>
                  <a:cubicBezTo>
                    <a:pt x="3299" y="214"/>
                    <a:pt x="3327" y="186"/>
                    <a:pt x="3327" y="144"/>
                  </a:cubicBezTo>
                  <a:cubicBezTo>
                    <a:pt x="3327" y="130"/>
                    <a:pt x="3327" y="120"/>
                    <a:pt x="3323" y="106"/>
                  </a:cubicBezTo>
                  <a:cubicBezTo>
                    <a:pt x="3323" y="102"/>
                    <a:pt x="3323" y="99"/>
                    <a:pt x="3323" y="92"/>
                  </a:cubicBezTo>
                  <a:cubicBezTo>
                    <a:pt x="3320" y="88"/>
                    <a:pt x="3320" y="74"/>
                    <a:pt x="3316" y="67"/>
                  </a:cubicBezTo>
                  <a:lnTo>
                    <a:pt x="3313" y="50"/>
                  </a:lnTo>
                  <a:cubicBezTo>
                    <a:pt x="3309" y="39"/>
                    <a:pt x="3309" y="32"/>
                    <a:pt x="3306" y="22"/>
                  </a:cubicBezTo>
                  <a:lnTo>
                    <a:pt x="3302" y="11"/>
                  </a:lnTo>
                  <a:lnTo>
                    <a:pt x="329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03" name="Google Shape;6017;p79">
              <a:extLst>
                <a:ext uri="{9C5007E4-F3BC-41E6-8054-F496A233BC3F}">
                  <a16:creationId xmlns:a16="http://schemas.microsoft.com/office/drawing/2010/main" id="{7537F87E-D12F-4058-ABD2-3F71842FE44C}"/>
                </a:ext>
              </a:extLst>
            </p:cNvPr>
            <p:cNvSpPr/>
            <p:nvPr/>
          </p:nvSpPr>
          <p:spPr>
            <a:xfrm rot="0">
              <a:off x="2220411" y="1765512"/>
              <a:ext cx="17176" cy="3557"/>
            </a:xfrm>
            <a:custGeom>
              <a:avLst/>
              <a:gdLst/>
              <a:ahLst/>
              <a:cxnLst/>
              <a:rect b="b" l="0" r="r" t="0"/>
              <a:pathLst>
                <a:path h="262" w="1265">
                  <a:moveTo>
                    <a:pt x="149" y="0"/>
                  </a:moveTo>
                  <a:cubicBezTo>
                    <a:pt x="138" y="0"/>
                    <a:pt x="127" y="2"/>
                    <a:pt x="116" y="6"/>
                  </a:cubicBezTo>
                  <a:cubicBezTo>
                    <a:pt x="74" y="17"/>
                    <a:pt x="32" y="34"/>
                    <a:pt x="0" y="62"/>
                  </a:cubicBezTo>
                  <a:cubicBezTo>
                    <a:pt x="70" y="83"/>
                    <a:pt x="144" y="108"/>
                    <a:pt x="214" y="132"/>
                  </a:cubicBezTo>
                  <a:cubicBezTo>
                    <a:pt x="375" y="192"/>
                    <a:pt x="553" y="258"/>
                    <a:pt x="739" y="262"/>
                  </a:cubicBezTo>
                  <a:cubicBezTo>
                    <a:pt x="921" y="262"/>
                    <a:pt x="1096" y="227"/>
                    <a:pt x="1264" y="164"/>
                  </a:cubicBezTo>
                  <a:lnTo>
                    <a:pt x="1264" y="164"/>
                  </a:lnTo>
                  <a:cubicBezTo>
                    <a:pt x="1253" y="165"/>
                    <a:pt x="1241" y="166"/>
                    <a:pt x="1230" y="166"/>
                  </a:cubicBezTo>
                  <a:cubicBezTo>
                    <a:pt x="1186" y="166"/>
                    <a:pt x="1142" y="155"/>
                    <a:pt x="1103" y="136"/>
                  </a:cubicBezTo>
                  <a:cubicBezTo>
                    <a:pt x="1079" y="120"/>
                    <a:pt x="1012" y="117"/>
                    <a:pt x="935" y="117"/>
                  </a:cubicBezTo>
                  <a:cubicBezTo>
                    <a:pt x="892" y="117"/>
                    <a:pt x="845" y="118"/>
                    <a:pt x="802" y="118"/>
                  </a:cubicBezTo>
                  <a:cubicBezTo>
                    <a:pt x="744" y="120"/>
                    <a:pt x="686" y="122"/>
                    <a:pt x="630" y="122"/>
                  </a:cubicBezTo>
                  <a:cubicBezTo>
                    <a:pt x="460" y="122"/>
                    <a:pt x="306" y="106"/>
                    <a:pt x="224" y="27"/>
                  </a:cubicBezTo>
                  <a:cubicBezTo>
                    <a:pt x="203" y="10"/>
                    <a:pt x="176" y="0"/>
                    <a:pt x="14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04" name="Google Shape;6018;p79">
              <a:extLst>
                <a:ext uri="{1BCD0719-0067-47C8-8C9B-576884E56057}">
                  <a16:creationId xmlns:a16="http://schemas.microsoft.com/office/drawing/2010/main" id="{2F08200D-CD68-48B1-89A9-C342FC5661EF}"/>
                </a:ext>
              </a:extLst>
            </p:cNvPr>
            <p:cNvSpPr/>
            <p:nvPr/>
          </p:nvSpPr>
          <p:spPr>
            <a:xfrm rot="0">
              <a:off x="2239038" y="1718289"/>
              <a:ext cx="109" cy="163"/>
            </a:xfrm>
            <a:custGeom>
              <a:avLst/>
              <a:gdLst/>
              <a:ahLst/>
              <a:cxnLst/>
              <a:rect b="b" l="0" r="r" t="0"/>
              <a:pathLst>
                <a:path h="12" w="8">
                  <a:moveTo>
                    <a:pt x="8"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05" name="Google Shape;6019;p79">
              <a:extLst>
                <a:ext uri="{610B38D2-040D-4324-BD2C-C504B76F8AC4}">
                  <a16:creationId xmlns:a16="http://schemas.microsoft.com/office/drawing/2010/main" id="{ECE7A12F-B36D-4520-ABCF-067E24D92785}"/>
                </a:ext>
              </a:extLst>
            </p:cNvPr>
            <p:cNvSpPr/>
            <p:nvPr/>
          </p:nvSpPr>
          <p:spPr>
            <a:xfrm rot="0">
              <a:off x="2241701" y="1713591"/>
              <a:ext cx="68" cy="489"/>
            </a:xfrm>
            <a:custGeom>
              <a:avLst/>
              <a:gdLst/>
              <a:ahLst/>
              <a:cxnLst/>
              <a:rect b="b" l="0" r="r" t="0"/>
              <a:pathLst>
                <a:path h="36" w="5">
                  <a:moveTo>
                    <a:pt x="1" y="0"/>
                  </a:moveTo>
                  <a:cubicBezTo>
                    <a:pt x="1" y="11"/>
                    <a:pt x="1" y="25"/>
                    <a:pt x="4" y="35"/>
                  </a:cubicBezTo>
                  <a:cubicBezTo>
                    <a:pt x="1" y="25"/>
                    <a:pt x="1" y="11"/>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06" name="Google Shape;6020;p79">
              <a:extLst>
                <a:ext uri="{41D1C0F7-94F6-4859-BD4A-EEF1F3445E53}">
                  <a16:creationId xmlns:a16="http://schemas.microsoft.com/office/drawing/2010/main" id="{D47FCAA7-3BB2-48FA-9DAD-E23D8F97225B}"/>
                </a:ext>
              </a:extLst>
            </p:cNvPr>
            <p:cNvSpPr/>
            <p:nvPr/>
          </p:nvSpPr>
          <p:spPr>
            <a:xfrm rot="0">
              <a:off x="2239515" y="1717529"/>
              <a:ext cx="68" cy="299"/>
            </a:xfrm>
            <a:custGeom>
              <a:avLst/>
              <a:gdLst/>
              <a:ahLst/>
              <a:cxnLst/>
              <a:rect b="b" l="0" r="r" t="0"/>
              <a:pathLst>
                <a:path h="22" w="5">
                  <a:moveTo>
                    <a:pt x="4" y="1"/>
                  </a:moveTo>
                  <a:cubicBezTo>
                    <a:pt x="4" y="8"/>
                    <a:pt x="1" y="15"/>
                    <a:pt x="1" y="22"/>
                  </a:cubicBezTo>
                  <a:cubicBezTo>
                    <a:pt x="1" y="15"/>
                    <a:pt x="4" y="8"/>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07" name="Google Shape;6021;p79">
              <a:extLst>
                <a:ext uri="{7D3A8AF1-D68E-4FCB-968F-E466444455BD}">
                  <a16:creationId xmlns:a16="http://schemas.microsoft.com/office/drawing/2010/main" id="{692BAE0C-ADCB-4CC8-81BE-CA199B3862CE}"/>
                </a:ext>
              </a:extLst>
            </p:cNvPr>
            <p:cNvSpPr/>
            <p:nvPr/>
          </p:nvSpPr>
          <p:spPr>
            <a:xfrm rot="0">
              <a:off x="2241415" y="1712397"/>
              <a:ext cx="109" cy="394"/>
            </a:xfrm>
            <a:custGeom>
              <a:avLst/>
              <a:gdLst/>
              <a:ahLst/>
              <a:cxnLst/>
              <a:rect b="b" l="0" r="r" t="0"/>
              <a:pathLst>
                <a:path h="29" w="8">
                  <a:moveTo>
                    <a:pt x="1" y="1"/>
                  </a:moveTo>
                  <a:cubicBezTo>
                    <a:pt x="4" y="11"/>
                    <a:pt x="8" y="22"/>
                    <a:pt x="8" y="29"/>
                  </a:cubicBezTo>
                  <a:cubicBezTo>
                    <a:pt x="8" y="22"/>
                    <a:pt x="4" y="1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08" name="Google Shape;6022;p79">
              <a:extLst>
                <a:ext uri="{B5DCBEDD-29B8-4076-9726-8CC26E89BDA8}">
                  <a16:creationId xmlns:a16="http://schemas.microsoft.com/office/drawing/2010/main" id="{019874E8-C5F6-4BCD-994D-A93A28C10E73}"/>
                </a:ext>
              </a:extLst>
            </p:cNvPr>
            <p:cNvSpPr/>
            <p:nvPr/>
          </p:nvSpPr>
          <p:spPr>
            <a:xfrm rot="0">
              <a:off x="2241415" y="1712166"/>
              <a:ext cx="14" cy="109"/>
            </a:xfrm>
            <a:custGeom>
              <a:avLst/>
              <a:gdLst/>
              <a:ahLst/>
              <a:cxnLst/>
              <a:rect b="b" l="0" r="r" t="0"/>
              <a:pathLst>
                <a:path h="8" w="1">
                  <a:moveTo>
                    <a:pt x="1" y="7"/>
                  </a:moveTo>
                  <a:lnTo>
                    <a:pt x="1" y="0"/>
                  </a:ln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09" name="Google Shape;6023;p79">
              <a:extLst>
                <a:ext uri="{A8DC0273-9580-4370-AC1F-2A8FCCD54C5D}">
                  <a16:creationId xmlns:a16="http://schemas.microsoft.com/office/drawing/2010/main" id="{73D0B218-4B87-4E1A-87EC-613A6D5A04C4}"/>
                </a:ext>
              </a:extLst>
            </p:cNvPr>
            <p:cNvSpPr/>
            <p:nvPr/>
          </p:nvSpPr>
          <p:spPr>
            <a:xfrm rot="0">
              <a:off x="2239324" y="1717963"/>
              <a:ext cx="109" cy="149"/>
            </a:xfrm>
            <a:custGeom>
              <a:avLst/>
              <a:gdLst/>
              <a:ahLst/>
              <a:cxnLst/>
              <a:rect b="b" l="0" r="r" t="0"/>
              <a:pathLst>
                <a:path h="11" w="8">
                  <a:moveTo>
                    <a:pt x="8" y="0"/>
                  </a:moveTo>
                  <a:lnTo>
                    <a:pt x="8" y="0"/>
                  </a:lnTo>
                  <a:cubicBezTo>
                    <a:pt x="4" y="4"/>
                    <a:pt x="4" y="7"/>
                    <a:pt x="1" y="11"/>
                  </a:cubicBezTo>
                  <a:cubicBezTo>
                    <a:pt x="4" y="7"/>
                    <a:pt x="8" y="4"/>
                    <a:pt x="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10" name="Google Shape;6024;p79">
              <a:extLst>
                <a:ext uri="{FCBD11F9-1E8B-4FF1-91EC-1A0C38A3A07F}">
                  <a16:creationId xmlns:a16="http://schemas.microsoft.com/office/drawing/2010/main" id="{1ED5477F-38A0-4C5C-8589-A8329427A32A}"/>
                </a:ext>
              </a:extLst>
            </p:cNvPr>
            <p:cNvSpPr/>
            <p:nvPr/>
          </p:nvSpPr>
          <p:spPr>
            <a:xfrm rot="0">
              <a:off x="2238618" y="1718764"/>
              <a:ext cx="149" cy="163"/>
            </a:xfrm>
            <a:custGeom>
              <a:avLst/>
              <a:gdLst/>
              <a:ahLst/>
              <a:cxnLst/>
              <a:rect b="b" l="0" r="r" t="0"/>
              <a:pathLst>
                <a:path h="12" w="11">
                  <a:moveTo>
                    <a:pt x="0" y="1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11" name="Google Shape;6025;p79">
              <a:extLst>
                <a:ext uri="{B85CED4D-AD1C-4B39-9CE9-ECA7B7E492A1}">
                  <a16:creationId xmlns:a16="http://schemas.microsoft.com/office/drawing/2010/main" id="{E809F1EC-C851-472A-8182-0C2EFCACEF27}"/>
                </a:ext>
              </a:extLst>
            </p:cNvPr>
            <p:cNvSpPr/>
            <p:nvPr/>
          </p:nvSpPr>
          <p:spPr>
            <a:xfrm rot="0">
              <a:off x="2241605" y="1713062"/>
              <a:ext cx="68" cy="352"/>
            </a:xfrm>
            <a:custGeom>
              <a:avLst/>
              <a:gdLst/>
              <a:ahLst/>
              <a:cxnLst/>
              <a:rect b="b" l="0" r="r" t="0"/>
              <a:pathLst>
                <a:path h="26" w="5">
                  <a:moveTo>
                    <a:pt x="1" y="1"/>
                  </a:moveTo>
                  <a:cubicBezTo>
                    <a:pt x="1" y="8"/>
                    <a:pt x="4" y="15"/>
                    <a:pt x="4" y="25"/>
                  </a:cubicBezTo>
                  <a:cubicBezTo>
                    <a:pt x="4" y="15"/>
                    <a:pt x="1"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12" name="Google Shape;6026;p79">
              <a:extLst>
                <a:ext uri="{C17A77CD-4497-46C7-BB6A-DCA669ACCDC0}">
                  <a16:creationId xmlns:a16="http://schemas.microsoft.com/office/drawing/2010/main" id="{4D654DA6-C138-48C2-9AD5-7AE97DBCBA0C}"/>
                </a:ext>
              </a:extLst>
            </p:cNvPr>
            <p:cNvSpPr/>
            <p:nvPr/>
          </p:nvSpPr>
          <p:spPr>
            <a:xfrm rot="0">
              <a:off x="2196637" y="1727427"/>
              <a:ext cx="1398" cy="2619"/>
            </a:xfrm>
            <a:custGeom>
              <a:avLst/>
              <a:gdLst/>
              <a:ahLst/>
              <a:cxnLst/>
              <a:rect b="b" l="0" r="r" t="0"/>
              <a:pathLst>
                <a:path h="193" w="103">
                  <a:moveTo>
                    <a:pt x="102" y="0"/>
                  </a:moveTo>
                  <a:cubicBezTo>
                    <a:pt x="101" y="0"/>
                    <a:pt x="100" y="0"/>
                    <a:pt x="99" y="1"/>
                  </a:cubicBezTo>
                  <a:lnTo>
                    <a:pt x="99" y="1"/>
                  </a:lnTo>
                  <a:lnTo>
                    <a:pt x="102" y="0"/>
                  </a:lnTo>
                  <a:close/>
                  <a:moveTo>
                    <a:pt x="99" y="1"/>
                  </a:moveTo>
                  <a:lnTo>
                    <a:pt x="88" y="4"/>
                  </a:lnTo>
                  <a:cubicBezTo>
                    <a:pt x="93" y="4"/>
                    <a:pt x="96" y="2"/>
                    <a:pt x="99" y="1"/>
                  </a:cubicBezTo>
                  <a:close/>
                  <a:moveTo>
                    <a:pt x="88" y="4"/>
                  </a:moveTo>
                  <a:cubicBezTo>
                    <a:pt x="60" y="11"/>
                    <a:pt x="22" y="126"/>
                    <a:pt x="1" y="193"/>
                  </a:cubicBezTo>
                  <a:cubicBezTo>
                    <a:pt x="22" y="130"/>
                    <a:pt x="60" y="11"/>
                    <a:pt x="88" y="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13" name="Google Shape;6027;p79">
              <a:extLst>
                <a:ext uri="{F336E27B-9676-4CBF-BD7C-4D2525668FC3}">
                  <a16:creationId xmlns:a16="http://schemas.microsoft.com/office/drawing/2010/main" id="{74D68A62-CF66-4AC4-85A9-DDEF12ED4C9A}"/>
                </a:ext>
              </a:extLst>
            </p:cNvPr>
            <p:cNvSpPr/>
            <p:nvPr/>
          </p:nvSpPr>
          <p:spPr>
            <a:xfrm rot="0">
              <a:off x="2199053" y="1726762"/>
              <a:ext cx="68" cy="122"/>
            </a:xfrm>
            <a:custGeom>
              <a:avLst/>
              <a:gdLst/>
              <a:ahLst/>
              <a:cxnLst/>
              <a:rect b="b" l="0" r="r" t="0"/>
              <a:pathLst>
                <a:path h="9" w="5">
                  <a:moveTo>
                    <a:pt x="5" y="0"/>
                  </a:moveTo>
                  <a:lnTo>
                    <a:pt x="5" y="0"/>
                  </a:lnTo>
                  <a:cubicBezTo>
                    <a:pt x="5" y="0"/>
                    <a:pt x="3" y="4"/>
                    <a:pt x="2" y="6"/>
                  </a:cubicBezTo>
                  <a:lnTo>
                    <a:pt x="2" y="6"/>
                  </a:lnTo>
                  <a:cubicBezTo>
                    <a:pt x="3" y="4"/>
                    <a:pt x="5" y="2"/>
                    <a:pt x="5" y="0"/>
                  </a:cubicBezTo>
                  <a:close/>
                  <a:moveTo>
                    <a:pt x="2" y="6"/>
                  </a:moveTo>
                  <a:cubicBezTo>
                    <a:pt x="1" y="7"/>
                    <a:pt x="0" y="8"/>
                    <a:pt x="0" y="8"/>
                  </a:cubicBezTo>
                  <a:cubicBezTo>
                    <a:pt x="1" y="8"/>
                    <a:pt x="1" y="8"/>
                    <a:pt x="1" y="7"/>
                  </a:cubicBezTo>
                  <a:cubicBezTo>
                    <a:pt x="1" y="7"/>
                    <a:pt x="2" y="7"/>
                    <a:pt x="2" y="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14" name="Google Shape;6028;p79">
              <a:extLst>
                <a:ext uri="{49E98EDC-04B7-4C06-8928-EDFE1E052EBD}">
                  <a16:creationId xmlns:a16="http://schemas.microsoft.com/office/drawing/2010/main" id="{BB8BF743-6C49-4749-AC0E-77D449FDBBFB}"/>
                </a:ext>
              </a:extLst>
            </p:cNvPr>
            <p:cNvSpPr/>
            <p:nvPr/>
          </p:nvSpPr>
          <p:spPr>
            <a:xfrm rot="0">
              <a:off x="2199447" y="1726178"/>
              <a:ext cx="80" cy="122"/>
            </a:xfrm>
            <a:custGeom>
              <a:avLst/>
              <a:gdLst/>
              <a:ahLst/>
              <a:cxnLst/>
              <a:rect b="b" l="0" r="r" t="0"/>
              <a:pathLst>
                <a:path h="9" w="6">
                  <a:moveTo>
                    <a:pt x="5" y="0"/>
                  </a:moveTo>
                  <a:cubicBezTo>
                    <a:pt x="5" y="0"/>
                    <a:pt x="5" y="0"/>
                    <a:pt x="4" y="1"/>
                  </a:cubicBezTo>
                  <a:cubicBezTo>
                    <a:pt x="0" y="5"/>
                    <a:pt x="0" y="5"/>
                    <a:pt x="0" y="8"/>
                  </a:cubicBezTo>
                  <a:cubicBezTo>
                    <a:pt x="0" y="5"/>
                    <a:pt x="5" y="0"/>
                    <a:pt x="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15" name="Google Shape;6029;p79">
              <a:extLst>
                <a:ext uri="{B5905C47-0006-4BB5-9E2D-2B4C42B1E4A8}">
                  <a16:creationId xmlns:a16="http://schemas.microsoft.com/office/drawing/2010/main" id="{B8EC9247-D1AC-4128-B612-C533F88BCC73}"/>
                </a:ext>
              </a:extLst>
            </p:cNvPr>
            <p:cNvSpPr/>
            <p:nvPr/>
          </p:nvSpPr>
          <p:spPr>
            <a:xfrm rot="0">
              <a:off x="2199542" y="1725947"/>
              <a:ext cx="14" cy="109"/>
            </a:xfrm>
            <a:custGeom>
              <a:avLst/>
              <a:gdLst/>
              <a:ahLst/>
              <a:cxnLst/>
              <a:rect b="b" l="0" r="r" t="0"/>
              <a:pathLst>
                <a:path h="8" w="1">
                  <a:moveTo>
                    <a:pt x="0"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16" name="Google Shape;6030;p79">
              <a:extLst>
                <a:ext uri="{36156CFE-D1E1-44B0-B305-57A524466498}">
                  <a16:creationId xmlns:a16="http://schemas.microsoft.com/office/drawing/2010/main" id="{609D859C-6FF9-4BB0-B325-48F76E5FC160}"/>
                </a:ext>
              </a:extLst>
            </p:cNvPr>
            <p:cNvSpPr/>
            <p:nvPr/>
          </p:nvSpPr>
          <p:spPr>
            <a:xfrm rot="0">
              <a:off x="2199256" y="1726463"/>
              <a:ext cx="109" cy="122"/>
            </a:xfrm>
            <a:custGeom>
              <a:avLst/>
              <a:gdLst/>
              <a:ahLst/>
              <a:cxnLst/>
              <a:rect b="b" l="0" r="r" t="0"/>
              <a:pathLst>
                <a:path h="9" w="8">
                  <a:moveTo>
                    <a:pt x="7" y="0"/>
                  </a:moveTo>
                  <a:cubicBezTo>
                    <a:pt x="7" y="0"/>
                    <a:pt x="6" y="2"/>
                    <a:pt x="5" y="3"/>
                  </a:cubicBezTo>
                  <a:lnTo>
                    <a:pt x="5" y="3"/>
                  </a:lnTo>
                  <a:cubicBezTo>
                    <a:pt x="6" y="3"/>
                    <a:pt x="7" y="2"/>
                    <a:pt x="7" y="1"/>
                  </a:cubicBezTo>
                  <a:cubicBezTo>
                    <a:pt x="7" y="1"/>
                    <a:pt x="7" y="0"/>
                    <a:pt x="7" y="0"/>
                  </a:cubicBezTo>
                  <a:close/>
                  <a:moveTo>
                    <a:pt x="5" y="3"/>
                  </a:moveTo>
                  <a:cubicBezTo>
                    <a:pt x="3" y="6"/>
                    <a:pt x="0" y="8"/>
                    <a:pt x="0" y="8"/>
                  </a:cubicBezTo>
                  <a:cubicBezTo>
                    <a:pt x="2" y="8"/>
                    <a:pt x="4" y="5"/>
                    <a:pt x="5" y="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17" name="Google Shape;6031;p79">
              <a:extLst>
                <a:ext uri="{4FDECA40-6470-4C50-9368-9DCE725A3515}">
                  <a16:creationId xmlns:a16="http://schemas.microsoft.com/office/drawing/2010/main" id="{FCDE1FA9-F795-4E82-A393-12B7D5A8140D}"/>
                </a:ext>
              </a:extLst>
            </p:cNvPr>
            <p:cNvSpPr/>
            <p:nvPr/>
          </p:nvSpPr>
          <p:spPr>
            <a:xfrm rot="0">
              <a:off x="2200534" y="1723815"/>
              <a:ext cx="109" cy="149"/>
            </a:xfrm>
            <a:custGeom>
              <a:avLst/>
              <a:gdLst/>
              <a:ahLst/>
              <a:cxnLst/>
              <a:rect b="b" l="0" r="r" t="0"/>
              <a:pathLst>
                <a:path h="11" w="8">
                  <a:moveTo>
                    <a:pt x="1" y="11"/>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18" name="Google Shape;6032;p79">
              <a:extLst>
                <a:ext uri="{DF683973-36EB-4207-AC11-B9F948CB1F9D}">
                  <a16:creationId xmlns:a16="http://schemas.microsoft.com/office/drawing/2010/main" id="{84C91E9B-1992-4198-9288-67B93AC10209}"/>
                </a:ext>
              </a:extLst>
            </p:cNvPr>
            <p:cNvSpPr/>
            <p:nvPr/>
          </p:nvSpPr>
          <p:spPr>
            <a:xfrm rot="0">
              <a:off x="2198728" y="1727033"/>
              <a:ext cx="163" cy="68"/>
            </a:xfrm>
            <a:custGeom>
              <a:avLst/>
              <a:gdLst/>
              <a:ahLst/>
              <a:cxnLst/>
              <a:rect b="b" l="0" r="r" t="0"/>
              <a:pathLst>
                <a:path h="5" w="12">
                  <a:moveTo>
                    <a:pt x="11" y="0"/>
                  </a:moveTo>
                  <a:cubicBezTo>
                    <a:pt x="9" y="0"/>
                    <a:pt x="4" y="5"/>
                    <a:pt x="1" y="5"/>
                  </a:cubicBezTo>
                  <a:cubicBezTo>
                    <a:pt x="4" y="5"/>
                    <a:pt x="8" y="1"/>
                    <a:pt x="11" y="1"/>
                  </a:cubicBezTo>
                  <a:cubicBezTo>
                    <a:pt x="11" y="0"/>
                    <a:pt x="11" y="0"/>
                    <a:pt x="1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19" name="Google Shape;6033;p79">
              <a:extLst>
                <a:ext uri="{8EBF9FA9-45CD-46CE-965F-65E4B4213BE8}">
                  <a16:creationId xmlns:a16="http://schemas.microsoft.com/office/drawing/2010/main" id="{6E0846B8-01A1-4C0A-A024-13460C7154C5}"/>
                </a:ext>
              </a:extLst>
            </p:cNvPr>
            <p:cNvSpPr/>
            <p:nvPr/>
          </p:nvSpPr>
          <p:spPr>
            <a:xfrm rot="0">
              <a:off x="2198348" y="1727277"/>
              <a:ext cx="109" cy="68"/>
            </a:xfrm>
            <a:custGeom>
              <a:avLst/>
              <a:gdLst/>
              <a:ahLst/>
              <a:cxnLst/>
              <a:rect b="b" l="0" r="r" t="0"/>
              <a:pathLst>
                <a:path h="5" w="8">
                  <a:moveTo>
                    <a:pt x="1" y="4"/>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20" name="Google Shape;6034;p79">
              <a:extLst>
                <a:ext uri="{4967E569-5206-4F18-8E8D-436A63ED5A74}">
                  <a16:creationId xmlns:a16="http://schemas.microsoft.com/office/drawing/2010/main" id="{ED76F545-089B-42B4-978A-9AEFCA20AB67}"/>
                </a:ext>
              </a:extLst>
            </p:cNvPr>
            <p:cNvSpPr/>
            <p:nvPr/>
          </p:nvSpPr>
          <p:spPr>
            <a:xfrm rot="0">
              <a:off x="2202733" y="1720149"/>
              <a:ext cx="109" cy="299"/>
            </a:xfrm>
            <a:custGeom>
              <a:avLst/>
              <a:gdLst/>
              <a:ahLst/>
              <a:cxnLst/>
              <a:rect b="b" l="0" r="r" t="0"/>
              <a:pathLst>
                <a:path h="22" w="8">
                  <a:moveTo>
                    <a:pt x="7" y="0"/>
                  </a:moveTo>
                  <a:cubicBezTo>
                    <a:pt x="4" y="7"/>
                    <a:pt x="4" y="14"/>
                    <a:pt x="0" y="21"/>
                  </a:cubicBezTo>
                  <a:cubicBezTo>
                    <a:pt x="4" y="14"/>
                    <a:pt x="7" y="7"/>
                    <a:pt x="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21" name="Google Shape;6035;p79">
              <a:extLst>
                <a:ext uri="{CD598976-6B0D-4EB7-87E2-FD02EED24128}">
                  <a16:creationId xmlns:a16="http://schemas.microsoft.com/office/drawing/2010/main" id="{2E60DD20-FF33-4C73-8FEC-B2A3ED3BF05E}"/>
                </a:ext>
              </a:extLst>
            </p:cNvPr>
            <p:cNvSpPr/>
            <p:nvPr/>
          </p:nvSpPr>
          <p:spPr>
            <a:xfrm rot="0">
              <a:off x="2202488" y="1720624"/>
              <a:ext cx="163" cy="394"/>
            </a:xfrm>
            <a:custGeom>
              <a:avLst/>
              <a:gdLst/>
              <a:ahLst/>
              <a:cxnLst/>
              <a:rect b="b" l="0" r="r" t="0"/>
              <a:pathLst>
                <a:path h="29" w="12">
                  <a:moveTo>
                    <a:pt x="1" y="28"/>
                  </a:moveTo>
                  <a:cubicBezTo>
                    <a:pt x="4" y="18"/>
                    <a:pt x="8" y="11"/>
                    <a:pt x="11" y="0"/>
                  </a:cubicBezTo>
                  <a:cubicBezTo>
                    <a:pt x="8" y="11"/>
                    <a:pt x="4" y="18"/>
                    <a:pt x="1" y="2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22" name="Google Shape;6036;p79">
              <a:extLst>
                <a:ext uri="{F65D7036-B216-4B1B-A661-D09288EB5D74}">
                  <a16:creationId xmlns:a16="http://schemas.microsoft.com/office/drawing/2010/main" id="{9F4BC542-F9D1-4EF8-952B-E957818BCB04}"/>
                </a:ext>
              </a:extLst>
            </p:cNvPr>
            <p:cNvSpPr/>
            <p:nvPr/>
          </p:nvSpPr>
          <p:spPr>
            <a:xfrm rot="0">
              <a:off x="2202163" y="1721154"/>
              <a:ext cx="204" cy="434"/>
            </a:xfrm>
            <a:custGeom>
              <a:avLst/>
              <a:gdLst/>
              <a:ahLst/>
              <a:cxnLst/>
              <a:rect b="b" l="0" r="r" t="0"/>
              <a:pathLst>
                <a:path h="32" w="15">
                  <a:moveTo>
                    <a:pt x="14" y="0"/>
                  </a:moveTo>
                  <a:cubicBezTo>
                    <a:pt x="11" y="11"/>
                    <a:pt x="4" y="21"/>
                    <a:pt x="0" y="31"/>
                  </a:cubicBezTo>
                  <a:cubicBezTo>
                    <a:pt x="7" y="21"/>
                    <a:pt x="11" y="11"/>
                    <a:pt x="1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23" name="Google Shape;6037;p79">
              <a:extLst>
                <a:ext uri="{73354F96-9427-4370-8350-FCA6D5F8368E}">
                  <a16:creationId xmlns:a16="http://schemas.microsoft.com/office/drawing/2010/main" id="{85DAC2E9-7496-4AD6-950D-1AA07EE2E353}"/>
                </a:ext>
              </a:extLst>
            </p:cNvPr>
            <p:cNvSpPr/>
            <p:nvPr/>
          </p:nvSpPr>
          <p:spPr>
            <a:xfrm rot="0">
              <a:off x="2201402" y="1722485"/>
              <a:ext cx="244" cy="339"/>
            </a:xfrm>
            <a:custGeom>
              <a:avLst/>
              <a:gdLst/>
              <a:ahLst/>
              <a:cxnLst/>
              <a:rect b="b" l="0" r="r" t="0"/>
              <a:pathLst>
                <a:path h="25" w="18">
                  <a:moveTo>
                    <a:pt x="0" y="25"/>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24" name="Google Shape;6038;p79">
              <a:extLst>
                <a:ext uri="{478C28E3-F8BA-4193-BB4D-B58007D2DB49}">
                  <a16:creationId xmlns:a16="http://schemas.microsoft.com/office/drawing/2010/main" id="{19D463EE-AF5B-469C-885A-CA9DFCA326B0}"/>
                </a:ext>
              </a:extLst>
            </p:cNvPr>
            <p:cNvSpPr/>
            <p:nvPr/>
          </p:nvSpPr>
          <p:spPr>
            <a:xfrm rot="0">
              <a:off x="2201783" y="1721806"/>
              <a:ext cx="244" cy="394"/>
            </a:xfrm>
            <a:custGeom>
              <a:avLst/>
              <a:gdLst/>
              <a:ahLst/>
              <a:cxnLst/>
              <a:rect b="b" l="0" r="r" t="0"/>
              <a:pathLst>
                <a:path h="29" w="18">
                  <a:moveTo>
                    <a:pt x="18" y="1"/>
                  </a:moveTo>
                  <a:cubicBezTo>
                    <a:pt x="14" y="8"/>
                    <a:pt x="7" y="19"/>
                    <a:pt x="0" y="29"/>
                  </a:cubicBezTo>
                  <a:cubicBezTo>
                    <a:pt x="7" y="19"/>
                    <a:pt x="14" y="11"/>
                    <a:pt x="1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25" name="Google Shape;6039;p79">
              <a:extLst>
                <a:ext uri="{41E658E1-40A4-479E-8F91-49EA92AEF144}">
                  <a16:creationId xmlns:a16="http://schemas.microsoft.com/office/drawing/2010/main" id="{469647AE-0DA6-4259-8C33-11B5C9264852}"/>
                </a:ext>
              </a:extLst>
            </p:cNvPr>
            <p:cNvSpPr/>
            <p:nvPr/>
          </p:nvSpPr>
          <p:spPr>
            <a:xfrm rot="0">
              <a:off x="2200968" y="1723150"/>
              <a:ext cx="149" cy="299"/>
            </a:xfrm>
            <a:custGeom>
              <a:avLst/>
              <a:gdLst/>
              <a:ahLst/>
              <a:cxnLst/>
              <a:rect b="b" l="0" r="r" t="0"/>
              <a:pathLst>
                <a:path h="22" w="11">
                  <a:moveTo>
                    <a:pt x="1" y="21"/>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26" name="Google Shape;6040;p79">
              <a:extLst>
                <a:ext uri="{8FE13C14-A543-431D-BDF9-5B247A0A4F5D}">
                  <a16:creationId xmlns:a16="http://schemas.microsoft.com/office/drawing/2010/main" id="{30A2CC53-F2DC-4CCC-977C-4DE0D9E7C341}"/>
                </a:ext>
              </a:extLst>
            </p:cNvPr>
            <p:cNvSpPr/>
            <p:nvPr/>
          </p:nvSpPr>
          <p:spPr>
            <a:xfrm rot="0">
              <a:off x="2226344" y="1713917"/>
              <a:ext cx="258" cy="14"/>
            </a:xfrm>
            <a:custGeom>
              <a:avLst/>
              <a:gdLst/>
              <a:ahLst/>
              <a:cxnLst/>
              <a:rect b="b" l="0" r="r" t="0"/>
              <a:pathLst>
                <a:path h="1" w="19">
                  <a:moveTo>
                    <a:pt x="18"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27" name="Google Shape;6041;p79">
              <a:extLst>
                <a:ext uri="{EFBEA51F-821E-4C27-9E43-4291D16CF86E}">
                  <a16:creationId xmlns:a16="http://schemas.microsoft.com/office/drawing/2010/main" id="{67C9D5DD-E4D4-4D1C-A59C-28A87B57F420}"/>
                </a:ext>
              </a:extLst>
            </p:cNvPr>
            <p:cNvSpPr/>
            <p:nvPr/>
          </p:nvSpPr>
          <p:spPr>
            <a:xfrm rot="0">
              <a:off x="2225964" y="1713917"/>
              <a:ext cx="299" cy="14"/>
            </a:xfrm>
            <a:custGeom>
              <a:avLst/>
              <a:gdLst/>
              <a:ahLst/>
              <a:cxnLst/>
              <a:rect b="b" l="0" r="r" t="0"/>
              <a:pathLst>
                <a:path h="1" w="22">
                  <a:moveTo>
                    <a:pt x="22"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28" name="Google Shape;6042;p79">
              <a:extLst>
                <a:ext uri="{773ED96D-1803-4474-9DE5-94C302FD4F03}">
                  <a16:creationId xmlns:a16="http://schemas.microsoft.com/office/drawing/2010/main" id="{040C7DD9-4266-49AD-8DDC-0D0A058E4AD5}"/>
                </a:ext>
              </a:extLst>
            </p:cNvPr>
            <p:cNvSpPr/>
            <p:nvPr/>
          </p:nvSpPr>
          <p:spPr>
            <a:xfrm rot="0">
              <a:off x="2225543" y="1713875"/>
              <a:ext cx="299" cy="14"/>
            </a:xfrm>
            <a:custGeom>
              <a:avLst/>
              <a:gdLst/>
              <a:ahLst/>
              <a:cxnLst/>
              <a:rect b="b" l="0" r="r" t="0"/>
              <a:pathLst>
                <a:path h="1" w="22">
                  <a:moveTo>
                    <a:pt x="21"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29" name="Google Shape;6043;p79">
              <a:extLst>
                <a:ext uri="{1A58090E-6C6A-4F0C-8D12-4056EF007A89}">
                  <a16:creationId xmlns:a16="http://schemas.microsoft.com/office/drawing/2010/main" id="{C66DFA77-FDAA-4BD8-B627-B9298CF8B550}"/>
                </a:ext>
              </a:extLst>
            </p:cNvPr>
            <p:cNvSpPr/>
            <p:nvPr/>
          </p:nvSpPr>
          <p:spPr>
            <a:xfrm rot="0">
              <a:off x="2222882" y="1713822"/>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30" name="Google Shape;6044;p79">
              <a:extLst>
                <a:ext uri="{B8D4E65A-9B45-4926-AB16-5C43AB894573}">
                  <a16:creationId xmlns:a16="http://schemas.microsoft.com/office/drawing/2010/main" id="{E8F5AC45-60C9-4DC5-AC68-5F8B520B6C07}"/>
                </a:ext>
              </a:extLst>
            </p:cNvPr>
            <p:cNvSpPr/>
            <p:nvPr/>
          </p:nvSpPr>
          <p:spPr>
            <a:xfrm rot="0">
              <a:off x="2226915" y="1714012"/>
              <a:ext cx="204" cy="68"/>
            </a:xfrm>
            <a:custGeom>
              <a:avLst/>
              <a:gdLst/>
              <a:ahLst/>
              <a:cxnLst/>
              <a:rect b="b" l="0" r="r" t="0"/>
              <a:pathLst>
                <a:path h="5" w="15">
                  <a:moveTo>
                    <a:pt x="15"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31" name="Google Shape;6045;p79">
              <a:extLst>
                <a:ext uri="{C4B750D0-188F-46F1-81D2-56611EEED7F2}">
                  <a16:creationId xmlns:a16="http://schemas.microsoft.com/office/drawing/2010/main" id="{C22795A1-A957-4EA8-9AF2-B1C2089B3221}"/>
                </a:ext>
              </a:extLst>
            </p:cNvPr>
            <p:cNvSpPr/>
            <p:nvPr/>
          </p:nvSpPr>
          <p:spPr>
            <a:xfrm rot="0">
              <a:off x="2223587" y="1713822"/>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32" name="Google Shape;6046;p79">
              <a:extLst>
                <a:ext uri="{91E895D9-F29D-48BC-869C-BEBFF26F992F}">
                  <a16:creationId xmlns:a16="http://schemas.microsoft.com/office/drawing/2010/main" id="{85EFAD00-7E8C-4633-95AE-47F79244B2AA}"/>
                </a:ext>
              </a:extLst>
            </p:cNvPr>
            <p:cNvSpPr/>
            <p:nvPr/>
          </p:nvSpPr>
          <p:spPr>
            <a:xfrm rot="0">
              <a:off x="2225013" y="1713822"/>
              <a:ext cx="352" cy="14"/>
            </a:xfrm>
            <a:custGeom>
              <a:avLst/>
              <a:gdLst/>
              <a:ahLst/>
              <a:cxnLst/>
              <a:rect b="b" l="0" r="r" t="0"/>
              <a:pathLst>
                <a:path h="1" w="26">
                  <a:moveTo>
                    <a:pt x="25"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33" name="Google Shape;6047;p79">
              <a:extLst>
                <a:ext uri="{D20F8185-8DD5-4C0D-8402-433BBB284CB6}">
                  <a16:creationId xmlns:a16="http://schemas.microsoft.com/office/drawing/2010/main" id="{5D73B8F1-6C6D-4BB7-A852-1D62945E16AA}"/>
                </a:ext>
              </a:extLst>
            </p:cNvPr>
            <p:cNvSpPr/>
            <p:nvPr/>
          </p:nvSpPr>
          <p:spPr>
            <a:xfrm rot="0">
              <a:off x="2224824" y="1713822"/>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34" name="Google Shape;6048;p79">
              <a:extLst>
                <a:ext uri="{944710A5-8E4B-4554-8B7B-92575ADF3C79}">
                  <a16:creationId xmlns:a16="http://schemas.microsoft.com/office/drawing/2010/main" id="{2EC087DA-EAB0-4FF6-905A-F732F250F09D}"/>
                </a:ext>
              </a:extLst>
            </p:cNvPr>
            <p:cNvSpPr/>
            <p:nvPr/>
          </p:nvSpPr>
          <p:spPr>
            <a:xfrm rot="0">
              <a:off x="2226684" y="1713972"/>
              <a:ext cx="204" cy="14"/>
            </a:xfrm>
            <a:custGeom>
              <a:avLst/>
              <a:gdLst/>
              <a:ahLst/>
              <a:cxnLst/>
              <a:rect b="b" l="0" r="r" t="0"/>
              <a:pathLst>
                <a:path h="1" w="15">
                  <a:moveTo>
                    <a:pt x="14"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35" name="Google Shape;6049;p79">
              <a:extLst>
                <a:ext uri="{56078930-0065-4885-863F-2B413043B29B}">
                  <a16:creationId xmlns:a16="http://schemas.microsoft.com/office/drawing/2010/main" id="{65C7F44C-F6EF-40AC-8920-E429C49A9175}"/>
                </a:ext>
              </a:extLst>
            </p:cNvPr>
            <p:cNvSpPr/>
            <p:nvPr/>
          </p:nvSpPr>
          <p:spPr>
            <a:xfrm rot="0">
              <a:off x="2240844" y="1712206"/>
              <a:ext cx="258" cy="68"/>
            </a:xfrm>
            <a:custGeom>
              <a:avLst/>
              <a:gdLst/>
              <a:ahLst/>
              <a:cxnLst/>
              <a:rect b="b" l="0" r="r" t="0"/>
              <a:pathLst>
                <a:path h="5" w="19">
                  <a:moveTo>
                    <a:pt x="18"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36" name="Google Shape;6050;p79">
              <a:extLst>
                <a:ext uri="{66AA8514-CE1F-4F89-8027-C375B7CDCB20}">
                  <a16:creationId xmlns:a16="http://schemas.microsoft.com/office/drawing/2010/main" id="{3AAEEF42-5421-4E9D-AF57-4969F20FB47F}"/>
                </a:ext>
              </a:extLst>
            </p:cNvPr>
            <p:cNvSpPr/>
            <p:nvPr/>
          </p:nvSpPr>
          <p:spPr>
            <a:xfrm rot="0">
              <a:off x="2240370" y="1712301"/>
              <a:ext cx="352" cy="68"/>
            </a:xfrm>
            <a:custGeom>
              <a:avLst/>
              <a:gdLst/>
              <a:ahLst/>
              <a:cxnLst/>
              <a:rect b="b" l="0" r="r" t="0"/>
              <a:pathLst>
                <a:path h="5" w="26">
                  <a:moveTo>
                    <a:pt x="25"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37" name="Google Shape;6051;p79">
              <a:extLst>
                <a:ext uri="{663F46DE-F4ED-4AF6-96FD-15201DC1858A}">
                  <a16:creationId xmlns:a16="http://schemas.microsoft.com/office/drawing/2010/main" id="{C1B7A45A-131D-493B-B9B8-C3611F7BBAD8}"/>
                </a:ext>
              </a:extLst>
            </p:cNvPr>
            <p:cNvSpPr/>
            <p:nvPr/>
          </p:nvSpPr>
          <p:spPr>
            <a:xfrm rot="0">
              <a:off x="2241224" y="1712166"/>
              <a:ext cx="163" cy="14"/>
            </a:xfrm>
            <a:custGeom>
              <a:avLst/>
              <a:gdLst/>
              <a:ahLst/>
              <a:cxnLst/>
              <a:rect b="b" l="0" r="r" t="0"/>
              <a:pathLst>
                <a:path h="1" w="12">
                  <a:moveTo>
                    <a:pt x="11" y="0"/>
                  </a:moveTo>
                  <a:lnTo>
                    <a:pt x="11" y="0"/>
                  </a:ln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38" name="Google Shape;6052;p79">
              <a:extLst>
                <a:ext uri="{C4AE6ACB-7020-4B7F-B9BB-EE6B55652756}">
                  <a16:creationId xmlns:a16="http://schemas.microsoft.com/office/drawing/2010/main" id="{2A1F9B3C-068B-4911-A63C-6D56BEE47487}"/>
                </a:ext>
              </a:extLst>
            </p:cNvPr>
            <p:cNvSpPr/>
            <p:nvPr/>
          </p:nvSpPr>
          <p:spPr>
            <a:xfrm rot="0">
              <a:off x="2239379" y="1712682"/>
              <a:ext cx="149" cy="109"/>
            </a:xfrm>
            <a:custGeom>
              <a:avLst/>
              <a:gdLst/>
              <a:ahLst/>
              <a:cxnLst/>
              <a:rect b="b" l="0" r="r" t="0"/>
              <a:pathLst>
                <a:path h="8" w="11">
                  <a:moveTo>
                    <a:pt x="11"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39" name="Google Shape;6053;p79">
              <a:extLst>
                <a:ext uri="{1CC8A602-2DC3-4532-B254-8528C029C947}">
                  <a16:creationId xmlns:a16="http://schemas.microsoft.com/office/drawing/2010/main" id="{FBA707F4-E496-460B-B049-92320C6A8510}"/>
                </a:ext>
              </a:extLst>
            </p:cNvPr>
            <p:cNvSpPr/>
            <p:nvPr/>
          </p:nvSpPr>
          <p:spPr>
            <a:xfrm rot="0">
              <a:off x="2240044" y="1712397"/>
              <a:ext cx="244" cy="68"/>
            </a:xfrm>
            <a:custGeom>
              <a:avLst/>
              <a:gdLst/>
              <a:ahLst/>
              <a:cxnLst/>
              <a:rect b="b" l="0" r="r" t="0"/>
              <a:pathLst>
                <a:path h="5" w="18">
                  <a:moveTo>
                    <a:pt x="18"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40" name="Google Shape;6054;p79">
              <a:extLst>
                <a:ext uri="{A5CC8EDC-F065-4990-9A99-C1543B465BA2}">
                  <a16:creationId xmlns:a16="http://schemas.microsoft.com/office/drawing/2010/main" id="{F65BE0F1-2434-4670-9167-5C0AF776EDA1}"/>
                </a:ext>
              </a:extLst>
            </p:cNvPr>
            <p:cNvSpPr/>
            <p:nvPr/>
          </p:nvSpPr>
          <p:spPr>
            <a:xfrm rot="0">
              <a:off x="2227158" y="1714067"/>
              <a:ext cx="149" cy="54"/>
            </a:xfrm>
            <a:custGeom>
              <a:avLst/>
              <a:gdLst/>
              <a:ahLst/>
              <a:cxnLst/>
              <a:rect b="b" l="0" r="r" t="0"/>
              <a:pathLst>
                <a:path h="4" w="11">
                  <a:moveTo>
                    <a:pt x="11"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41" name="Google Shape;6055;p79">
              <a:extLst>
                <a:ext uri="{4883FD7B-0A26-4140-BB48-4F352B71C370}">
                  <a16:creationId xmlns:a16="http://schemas.microsoft.com/office/drawing/2010/main" id="{902C37AC-83CA-4784-B215-ECF2891E5842}"/>
                </a:ext>
              </a:extLst>
            </p:cNvPr>
            <p:cNvSpPr/>
            <p:nvPr/>
          </p:nvSpPr>
          <p:spPr>
            <a:xfrm rot="0">
              <a:off x="2239799" y="1712492"/>
              <a:ext cx="163" cy="68"/>
            </a:xfrm>
            <a:custGeom>
              <a:avLst/>
              <a:gdLst/>
              <a:ahLst/>
              <a:cxnLst/>
              <a:rect b="b" l="0" r="r" t="0"/>
              <a:pathLst>
                <a:path h="5" w="12">
                  <a:moveTo>
                    <a:pt x="11"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42" name="Google Shape;6056;p79">
              <a:extLst>
                <a:ext uri="{E0940FE8-F504-44D2-B77E-6E64DC8F08D2}">
                  <a16:creationId xmlns:a16="http://schemas.microsoft.com/office/drawing/2010/main" id="{FD0F8AA4-0A38-4277-9992-FCF3AA9AAD89}"/>
                </a:ext>
              </a:extLst>
            </p:cNvPr>
            <p:cNvSpPr/>
            <p:nvPr/>
          </p:nvSpPr>
          <p:spPr>
            <a:xfrm rot="0">
              <a:off x="2239568" y="1712587"/>
              <a:ext cx="149" cy="68"/>
            </a:xfrm>
            <a:custGeom>
              <a:avLst/>
              <a:gdLst/>
              <a:ahLst/>
              <a:cxnLst/>
              <a:rect b="b" l="0" r="r" t="0"/>
              <a:pathLst>
                <a:path h="5" w="11">
                  <a:moveTo>
                    <a:pt x="11"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43" name="Google Shape;6057;p79">
              <a:extLst>
                <a:ext uri="{0744556A-887A-42EB-81A0-8CAFA6F557F7}">
                  <a16:creationId xmlns:a16="http://schemas.microsoft.com/office/drawing/2010/main" id="{993F44F9-C298-409D-8829-37D2F3E772EC}"/>
                </a:ext>
              </a:extLst>
            </p:cNvPr>
            <p:cNvSpPr/>
            <p:nvPr/>
          </p:nvSpPr>
          <p:spPr>
            <a:xfrm rot="0">
              <a:off x="2223873" y="1713822"/>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44" name="Google Shape;6058;p79">
              <a:extLst>
                <a:ext uri="{A1B76CC7-9420-425A-BC0C-8B365708342D}">
                  <a16:creationId xmlns:a16="http://schemas.microsoft.com/office/drawing/2010/main" id="{86B26B31-40DC-48D7-BA6D-0544E2E0089D}"/>
                </a:ext>
              </a:extLst>
            </p:cNvPr>
            <p:cNvSpPr/>
            <p:nvPr/>
          </p:nvSpPr>
          <p:spPr>
            <a:xfrm rot="0">
              <a:off x="2218319" y="1714067"/>
              <a:ext cx="394" cy="14"/>
            </a:xfrm>
            <a:custGeom>
              <a:avLst/>
              <a:gdLst/>
              <a:ahLst/>
              <a:cxnLst/>
              <a:rect b="b" l="0" r="r" t="0"/>
              <a:pathLst>
                <a:path h="1" w="29">
                  <a:moveTo>
                    <a:pt x="0" y="0"/>
                  </a:moveTo>
                  <a:lnTo>
                    <a:pt x="2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45" name="Google Shape;6059;p79">
              <a:extLst>
                <a:ext uri="{AB47F817-3A94-4DA9-B8AF-0FB2980CE83D}">
                  <a16:creationId xmlns:a16="http://schemas.microsoft.com/office/drawing/2010/main" id="{B27F78C6-5F8C-4EE1-883A-5C20C6D2AB58}"/>
                </a:ext>
              </a:extLst>
            </p:cNvPr>
            <p:cNvSpPr/>
            <p:nvPr/>
          </p:nvSpPr>
          <p:spPr>
            <a:xfrm rot="0">
              <a:off x="2221742" y="1713822"/>
              <a:ext cx="394" cy="14"/>
            </a:xfrm>
            <a:custGeom>
              <a:avLst/>
              <a:gdLst/>
              <a:ahLst/>
              <a:cxnLst/>
              <a:rect b="b" l="0" r="r" t="0"/>
              <a:pathLst>
                <a:path h="1" w="29">
                  <a:moveTo>
                    <a:pt x="28"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46" name="Google Shape;6060;p79">
              <a:extLst>
                <a:ext uri="{1A29C4E6-7983-4E9E-9332-C3BCDF505D6C}">
                  <a16:creationId xmlns:a16="http://schemas.microsoft.com/office/drawing/2010/main" id="{C8BB17FF-B2B2-4353-90C4-9B0C7FF1C5CF}"/>
                </a:ext>
              </a:extLst>
            </p:cNvPr>
            <p:cNvSpPr/>
            <p:nvPr/>
          </p:nvSpPr>
          <p:spPr>
            <a:xfrm rot="0">
              <a:off x="2236188" y="1713156"/>
              <a:ext cx="3245" cy="2348"/>
            </a:xfrm>
            <a:custGeom>
              <a:avLst/>
              <a:gdLst/>
              <a:ahLst/>
              <a:cxnLst/>
              <a:rect b="b" l="0" r="r" t="0"/>
              <a:pathLst>
                <a:path h="173" w="239">
                  <a:moveTo>
                    <a:pt x="1" y="172"/>
                  </a:moveTo>
                  <a:cubicBezTo>
                    <a:pt x="102" y="165"/>
                    <a:pt x="179" y="130"/>
                    <a:pt x="214" y="78"/>
                  </a:cubicBezTo>
                  <a:cubicBezTo>
                    <a:pt x="232" y="53"/>
                    <a:pt x="239" y="29"/>
                    <a:pt x="239" y="1"/>
                  </a:cubicBezTo>
                  <a:cubicBezTo>
                    <a:pt x="239" y="29"/>
                    <a:pt x="232" y="53"/>
                    <a:pt x="214" y="78"/>
                  </a:cubicBezTo>
                  <a:cubicBezTo>
                    <a:pt x="179" y="130"/>
                    <a:pt x="102" y="165"/>
                    <a:pt x="1" y="17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47" name="Google Shape;6061;p79">
              <a:extLst>
                <a:ext uri="{E250FF37-E1D2-4D29-8B2D-1C118CE03FC4}">
                  <a16:creationId xmlns:a16="http://schemas.microsoft.com/office/drawing/2010/main" id="{2F04A8DC-CD86-480B-BA6E-DA24BA52CFC3}"/>
                </a:ext>
              </a:extLst>
            </p:cNvPr>
            <p:cNvSpPr/>
            <p:nvPr/>
          </p:nvSpPr>
          <p:spPr>
            <a:xfrm rot="0">
              <a:off x="2218985" y="1713972"/>
              <a:ext cx="624" cy="54"/>
            </a:xfrm>
            <a:custGeom>
              <a:avLst/>
              <a:gdLst/>
              <a:ahLst/>
              <a:cxnLst/>
              <a:rect b="b" l="0" r="r" t="0"/>
              <a:pathLst>
                <a:path h="4" w="46">
                  <a:moveTo>
                    <a:pt x="46"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48" name="Google Shape;6062;p79">
              <a:extLst>
                <a:ext uri="{12079CB1-7E6F-4339-8A18-4A76C4D36FE3}">
                  <a16:creationId xmlns:a16="http://schemas.microsoft.com/office/drawing/2010/main" id="{D7DE10BE-6B4C-43A8-AE61-C04A25E868DD}"/>
                </a:ext>
              </a:extLst>
            </p:cNvPr>
            <p:cNvSpPr/>
            <p:nvPr/>
          </p:nvSpPr>
          <p:spPr>
            <a:xfrm rot="0">
              <a:off x="2219977" y="1713917"/>
              <a:ext cx="542" cy="14"/>
            </a:xfrm>
            <a:custGeom>
              <a:avLst/>
              <a:gdLst/>
              <a:ahLst/>
              <a:cxnLst/>
              <a:rect b="b" l="0" r="r" t="0"/>
              <a:pathLst>
                <a:path h="1" w="40">
                  <a:moveTo>
                    <a:pt x="39"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49" name="Google Shape;6063;p79">
              <a:extLst>
                <a:ext uri="{675C4607-C193-4EC1-B057-D0BAEB1E0E83}">
                  <a16:creationId xmlns:a16="http://schemas.microsoft.com/office/drawing/2010/main" id="{062D0486-AD68-4B97-AE0D-0132CB88F899}"/>
                </a:ext>
              </a:extLst>
            </p:cNvPr>
            <p:cNvSpPr/>
            <p:nvPr/>
          </p:nvSpPr>
          <p:spPr>
            <a:xfrm rot="0">
              <a:off x="2220886" y="1713875"/>
              <a:ext cx="489" cy="14"/>
            </a:xfrm>
            <a:custGeom>
              <a:avLst/>
              <a:gdLst/>
              <a:ahLst/>
              <a:cxnLst/>
              <a:rect b="b" l="0" r="r" t="0"/>
              <a:pathLst>
                <a:path h="1" w="36">
                  <a:moveTo>
                    <a:pt x="35"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50" name="Google Shape;6064;p79">
              <a:extLst>
                <a:ext uri="{A5E35FF7-404F-44FF-9791-0EDB2E104A09}">
                  <a16:creationId xmlns:a16="http://schemas.microsoft.com/office/drawing/2010/main" id="{8661F401-F7F2-45E9-A357-14D682C023D0}"/>
                </a:ext>
              </a:extLst>
            </p:cNvPr>
            <p:cNvSpPr/>
            <p:nvPr/>
          </p:nvSpPr>
          <p:spPr>
            <a:xfrm rot="0">
              <a:off x="2206004" y="1719905"/>
              <a:ext cx="679" cy="68"/>
            </a:xfrm>
            <a:custGeom>
              <a:avLst/>
              <a:gdLst/>
              <a:ahLst/>
              <a:cxnLst/>
              <a:rect b="b" l="0" r="r" t="0"/>
              <a:pathLst>
                <a:path h="5" w="50">
                  <a:moveTo>
                    <a:pt x="15" y="1"/>
                  </a:moveTo>
                  <a:lnTo>
                    <a:pt x="1" y="4"/>
                  </a:lnTo>
                  <a:cubicBezTo>
                    <a:pt x="18" y="4"/>
                    <a:pt x="32" y="1"/>
                    <a:pt x="5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51" name="Google Shape;6065;p79">
              <a:extLst>
                <a:ext uri="{DF3AA089-8B89-447C-9E3F-0C05B076A73C}">
                  <a16:creationId xmlns:a16="http://schemas.microsoft.com/office/drawing/2010/main" id="{13101A9F-08FD-4C55-A070-7693E16283B4}"/>
                </a:ext>
              </a:extLst>
            </p:cNvPr>
            <p:cNvSpPr/>
            <p:nvPr/>
          </p:nvSpPr>
          <p:spPr>
            <a:xfrm rot="0">
              <a:off x="2202923" y="1719973"/>
              <a:ext cx="1480" cy="41"/>
            </a:xfrm>
            <a:custGeom>
              <a:avLst/>
              <a:gdLst/>
              <a:ahLst/>
              <a:cxnLst/>
              <a:rect b="b" l="0" r="r" t="0"/>
              <a:pathLst>
                <a:path h="3" w="109">
                  <a:moveTo>
                    <a:pt x="54" y="0"/>
                  </a:moveTo>
                  <a:cubicBezTo>
                    <a:pt x="36" y="0"/>
                    <a:pt x="18" y="1"/>
                    <a:pt x="0" y="3"/>
                  </a:cubicBezTo>
                  <a:lnTo>
                    <a:pt x="109" y="3"/>
                  </a:lnTo>
                  <a:cubicBezTo>
                    <a:pt x="91" y="1"/>
                    <a:pt x="73" y="0"/>
                    <a:pt x="5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52" name="Google Shape;6066;p79">
              <a:extLst>
                <a:ext uri="{8CA21230-6EBC-4C11-B51A-D9641C06F220}">
                  <a16:creationId xmlns:a16="http://schemas.microsoft.com/office/drawing/2010/main" id="{B6F96EF5-2F9E-4F3A-8040-5213EC6DF1F0}"/>
                </a:ext>
              </a:extLst>
            </p:cNvPr>
            <p:cNvSpPr/>
            <p:nvPr/>
          </p:nvSpPr>
          <p:spPr>
            <a:xfrm rot="0">
              <a:off x="2205204" y="1719959"/>
              <a:ext cx="624" cy="14"/>
            </a:xfrm>
            <a:custGeom>
              <a:avLst/>
              <a:gdLst/>
              <a:ahLst/>
              <a:cxnLst/>
              <a:rect b="b" l="0" r="r" t="0"/>
              <a:pathLst>
                <a:path h="1" w="46">
                  <a:moveTo>
                    <a:pt x="25" y="0"/>
                  </a:moveTo>
                  <a:lnTo>
                    <a:pt x="46" y="0"/>
                  </a:ln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53" name="Google Shape;6067;p79">
              <a:extLst>
                <a:ext uri="{FD70FF18-5788-47D1-B6B2-353290964E88}">
                  <a16:creationId xmlns:a16="http://schemas.microsoft.com/office/drawing/2010/main" id="{84DAFB82-AC39-4889-BAD8-C659ACFE0036}"/>
                </a:ext>
              </a:extLst>
            </p:cNvPr>
            <p:cNvSpPr/>
            <p:nvPr/>
          </p:nvSpPr>
          <p:spPr>
            <a:xfrm rot="0">
              <a:off x="2206725" y="1719715"/>
              <a:ext cx="720" cy="163"/>
            </a:xfrm>
            <a:custGeom>
              <a:avLst/>
              <a:gdLst/>
              <a:ahLst/>
              <a:cxnLst/>
              <a:rect b="b" l="0" r="r" t="0"/>
              <a:pathLst>
                <a:path h="12" w="53">
                  <a:moveTo>
                    <a:pt x="53" y="1"/>
                  </a:moveTo>
                  <a:cubicBezTo>
                    <a:pt x="35" y="4"/>
                    <a:pt x="18" y="8"/>
                    <a:pt x="0" y="11"/>
                  </a:cubicBezTo>
                  <a:cubicBezTo>
                    <a:pt x="18" y="8"/>
                    <a:pt x="35" y="4"/>
                    <a:pt x="5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54" name="Google Shape;6068;p79">
              <a:extLst>
                <a:ext uri="{33C41724-924F-4256-950D-9FF176BD1C6A}">
                  <a16:creationId xmlns:a16="http://schemas.microsoft.com/office/drawing/2010/main" id="{EBD34652-CAC6-42B0-A95F-310A059BDA35}"/>
                </a:ext>
              </a:extLst>
            </p:cNvPr>
            <p:cNvSpPr/>
            <p:nvPr/>
          </p:nvSpPr>
          <p:spPr>
            <a:xfrm rot="0">
              <a:off x="2285094" y="1766163"/>
              <a:ext cx="11621" cy="5675"/>
            </a:xfrm>
            <a:custGeom>
              <a:avLst/>
              <a:gdLst/>
              <a:ahLst/>
              <a:cxnLst/>
              <a:rect b="b" l="0" r="r" t="0"/>
              <a:pathLst>
                <a:path h="418" w="856">
                  <a:moveTo>
                    <a:pt x="855" y="0"/>
                  </a:moveTo>
                  <a:cubicBezTo>
                    <a:pt x="680" y="60"/>
                    <a:pt x="502" y="95"/>
                    <a:pt x="320" y="102"/>
                  </a:cubicBezTo>
                  <a:cubicBezTo>
                    <a:pt x="134" y="112"/>
                    <a:pt x="33" y="182"/>
                    <a:pt x="19" y="245"/>
                  </a:cubicBezTo>
                  <a:cubicBezTo>
                    <a:pt x="1" y="305"/>
                    <a:pt x="68" y="350"/>
                    <a:pt x="99" y="368"/>
                  </a:cubicBezTo>
                  <a:cubicBezTo>
                    <a:pt x="162" y="405"/>
                    <a:pt x="233" y="418"/>
                    <a:pt x="301" y="418"/>
                  </a:cubicBezTo>
                  <a:cubicBezTo>
                    <a:pt x="379" y="418"/>
                    <a:pt x="453" y="400"/>
                    <a:pt x="502" y="385"/>
                  </a:cubicBezTo>
                  <a:cubicBezTo>
                    <a:pt x="593" y="361"/>
                    <a:pt x="677" y="315"/>
                    <a:pt x="743" y="252"/>
                  </a:cubicBezTo>
                  <a:cubicBezTo>
                    <a:pt x="736" y="182"/>
                    <a:pt x="778" y="84"/>
                    <a:pt x="85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55" name="Google Shape;6069;p79">
              <a:extLst>
                <a:ext uri="{B5FA2D23-661C-43D1-BFBA-E79BFE79E64E}">
                  <a16:creationId xmlns:a16="http://schemas.microsoft.com/office/drawing/2010/main" id="{B36B6B9F-9115-4988-9343-3F60D7CA652A}"/>
                </a:ext>
              </a:extLst>
            </p:cNvPr>
            <p:cNvSpPr/>
            <p:nvPr/>
          </p:nvSpPr>
          <p:spPr>
            <a:xfrm rot="0">
              <a:off x="1868957" y="1453663"/>
              <a:ext cx="77052" cy="36455"/>
            </a:xfrm>
            <a:custGeom>
              <a:avLst/>
              <a:gdLst/>
              <a:ahLst/>
              <a:cxnLst/>
              <a:rect b="b" l="0" r="r" t="0"/>
              <a:pathLst>
                <a:path h="2685" w="5675">
                  <a:moveTo>
                    <a:pt x="4170" y="0"/>
                  </a:moveTo>
                  <a:cubicBezTo>
                    <a:pt x="4167" y="0"/>
                    <a:pt x="4165" y="1"/>
                    <a:pt x="4163" y="2"/>
                  </a:cubicBezTo>
                  <a:cubicBezTo>
                    <a:pt x="4135" y="12"/>
                    <a:pt x="4128" y="51"/>
                    <a:pt x="4135" y="142"/>
                  </a:cubicBezTo>
                  <a:cubicBezTo>
                    <a:pt x="4142" y="194"/>
                    <a:pt x="4142" y="247"/>
                    <a:pt x="4128" y="296"/>
                  </a:cubicBezTo>
                  <a:cubicBezTo>
                    <a:pt x="4109" y="351"/>
                    <a:pt x="4065" y="368"/>
                    <a:pt x="4015" y="368"/>
                  </a:cubicBezTo>
                  <a:cubicBezTo>
                    <a:pt x="3970" y="368"/>
                    <a:pt x="3920" y="355"/>
                    <a:pt x="3879" y="345"/>
                  </a:cubicBezTo>
                  <a:cubicBezTo>
                    <a:pt x="3858" y="338"/>
                    <a:pt x="3830" y="331"/>
                    <a:pt x="3806" y="327"/>
                  </a:cubicBezTo>
                  <a:cubicBezTo>
                    <a:pt x="3802" y="383"/>
                    <a:pt x="3767" y="429"/>
                    <a:pt x="3715" y="450"/>
                  </a:cubicBezTo>
                  <a:cubicBezTo>
                    <a:pt x="3699" y="455"/>
                    <a:pt x="3683" y="457"/>
                    <a:pt x="3667" y="457"/>
                  </a:cubicBezTo>
                  <a:cubicBezTo>
                    <a:pt x="3602" y="457"/>
                    <a:pt x="3532" y="418"/>
                    <a:pt x="3473" y="348"/>
                  </a:cubicBezTo>
                  <a:cubicBezTo>
                    <a:pt x="3450" y="322"/>
                    <a:pt x="3417" y="308"/>
                    <a:pt x="3381" y="308"/>
                  </a:cubicBezTo>
                  <a:cubicBezTo>
                    <a:pt x="3369" y="308"/>
                    <a:pt x="3356" y="310"/>
                    <a:pt x="3343" y="313"/>
                  </a:cubicBezTo>
                  <a:cubicBezTo>
                    <a:pt x="3319" y="317"/>
                    <a:pt x="3291" y="331"/>
                    <a:pt x="3273" y="352"/>
                  </a:cubicBezTo>
                  <a:cubicBezTo>
                    <a:pt x="3280" y="390"/>
                    <a:pt x="3263" y="429"/>
                    <a:pt x="3231" y="450"/>
                  </a:cubicBezTo>
                  <a:cubicBezTo>
                    <a:pt x="3216" y="460"/>
                    <a:pt x="3200" y="464"/>
                    <a:pt x="3183" y="464"/>
                  </a:cubicBezTo>
                  <a:cubicBezTo>
                    <a:pt x="3131" y="464"/>
                    <a:pt x="3065" y="424"/>
                    <a:pt x="2965" y="359"/>
                  </a:cubicBezTo>
                  <a:lnTo>
                    <a:pt x="2892" y="317"/>
                  </a:lnTo>
                  <a:cubicBezTo>
                    <a:pt x="2869" y="304"/>
                    <a:pt x="2845" y="298"/>
                    <a:pt x="2821" y="298"/>
                  </a:cubicBezTo>
                  <a:cubicBezTo>
                    <a:pt x="2791" y="298"/>
                    <a:pt x="2763" y="307"/>
                    <a:pt x="2738" y="324"/>
                  </a:cubicBezTo>
                  <a:cubicBezTo>
                    <a:pt x="2664" y="376"/>
                    <a:pt x="2622" y="464"/>
                    <a:pt x="2626" y="499"/>
                  </a:cubicBezTo>
                  <a:cubicBezTo>
                    <a:pt x="2643" y="618"/>
                    <a:pt x="2584" y="649"/>
                    <a:pt x="2559" y="660"/>
                  </a:cubicBezTo>
                  <a:cubicBezTo>
                    <a:pt x="2548" y="664"/>
                    <a:pt x="2537" y="666"/>
                    <a:pt x="2526" y="666"/>
                  </a:cubicBezTo>
                  <a:cubicBezTo>
                    <a:pt x="2454" y="666"/>
                    <a:pt x="2377" y="589"/>
                    <a:pt x="2286" y="429"/>
                  </a:cubicBezTo>
                  <a:cubicBezTo>
                    <a:pt x="2271" y="405"/>
                    <a:pt x="2240" y="355"/>
                    <a:pt x="2210" y="355"/>
                  </a:cubicBezTo>
                  <a:cubicBezTo>
                    <a:pt x="2205" y="355"/>
                    <a:pt x="2200" y="356"/>
                    <a:pt x="2195" y="359"/>
                  </a:cubicBezTo>
                  <a:cubicBezTo>
                    <a:pt x="2143" y="401"/>
                    <a:pt x="2125" y="471"/>
                    <a:pt x="2150" y="534"/>
                  </a:cubicBezTo>
                  <a:cubicBezTo>
                    <a:pt x="2220" y="656"/>
                    <a:pt x="2220" y="800"/>
                    <a:pt x="2153" y="863"/>
                  </a:cubicBezTo>
                  <a:cubicBezTo>
                    <a:pt x="2129" y="885"/>
                    <a:pt x="2098" y="897"/>
                    <a:pt x="2066" y="897"/>
                  </a:cubicBezTo>
                  <a:cubicBezTo>
                    <a:pt x="2038" y="897"/>
                    <a:pt x="2010" y="888"/>
                    <a:pt x="1985" y="870"/>
                  </a:cubicBezTo>
                  <a:cubicBezTo>
                    <a:pt x="1972" y="862"/>
                    <a:pt x="1957" y="858"/>
                    <a:pt x="1941" y="858"/>
                  </a:cubicBezTo>
                  <a:cubicBezTo>
                    <a:pt x="1865" y="858"/>
                    <a:pt x="1768" y="938"/>
                    <a:pt x="1719" y="1013"/>
                  </a:cubicBezTo>
                  <a:cubicBezTo>
                    <a:pt x="1701" y="1043"/>
                    <a:pt x="1665" y="1061"/>
                    <a:pt x="1629" y="1061"/>
                  </a:cubicBezTo>
                  <a:cubicBezTo>
                    <a:pt x="1623" y="1061"/>
                    <a:pt x="1617" y="1060"/>
                    <a:pt x="1611" y="1059"/>
                  </a:cubicBezTo>
                  <a:cubicBezTo>
                    <a:pt x="1512" y="1038"/>
                    <a:pt x="1414" y="866"/>
                    <a:pt x="1393" y="726"/>
                  </a:cubicBezTo>
                  <a:cubicBezTo>
                    <a:pt x="1376" y="618"/>
                    <a:pt x="1407" y="534"/>
                    <a:pt x="1481" y="488"/>
                  </a:cubicBezTo>
                  <a:cubicBezTo>
                    <a:pt x="1432" y="373"/>
                    <a:pt x="889" y="54"/>
                    <a:pt x="690" y="54"/>
                  </a:cubicBezTo>
                  <a:cubicBezTo>
                    <a:pt x="669" y="54"/>
                    <a:pt x="651" y="58"/>
                    <a:pt x="634" y="61"/>
                  </a:cubicBezTo>
                  <a:cubicBezTo>
                    <a:pt x="644" y="86"/>
                    <a:pt x="690" y="149"/>
                    <a:pt x="809" y="247"/>
                  </a:cubicBezTo>
                  <a:cubicBezTo>
                    <a:pt x="833" y="264"/>
                    <a:pt x="896" y="317"/>
                    <a:pt x="882" y="376"/>
                  </a:cubicBezTo>
                  <a:cubicBezTo>
                    <a:pt x="872" y="411"/>
                    <a:pt x="844" y="436"/>
                    <a:pt x="812" y="443"/>
                  </a:cubicBezTo>
                  <a:cubicBezTo>
                    <a:pt x="802" y="445"/>
                    <a:pt x="790" y="446"/>
                    <a:pt x="778" y="446"/>
                  </a:cubicBezTo>
                  <a:cubicBezTo>
                    <a:pt x="694" y="446"/>
                    <a:pt x="573" y="397"/>
                    <a:pt x="515" y="320"/>
                  </a:cubicBezTo>
                  <a:cubicBezTo>
                    <a:pt x="503" y="305"/>
                    <a:pt x="485" y="295"/>
                    <a:pt x="467" y="295"/>
                  </a:cubicBezTo>
                  <a:cubicBezTo>
                    <a:pt x="464" y="295"/>
                    <a:pt x="461" y="295"/>
                    <a:pt x="459" y="296"/>
                  </a:cubicBezTo>
                  <a:cubicBezTo>
                    <a:pt x="399" y="299"/>
                    <a:pt x="319" y="362"/>
                    <a:pt x="266" y="450"/>
                  </a:cubicBezTo>
                  <a:cubicBezTo>
                    <a:pt x="221" y="520"/>
                    <a:pt x="168" y="586"/>
                    <a:pt x="109" y="642"/>
                  </a:cubicBezTo>
                  <a:cubicBezTo>
                    <a:pt x="53" y="698"/>
                    <a:pt x="7" y="747"/>
                    <a:pt x="0" y="789"/>
                  </a:cubicBezTo>
                  <a:cubicBezTo>
                    <a:pt x="0" y="793"/>
                    <a:pt x="7" y="810"/>
                    <a:pt x="39" y="831"/>
                  </a:cubicBezTo>
                  <a:cubicBezTo>
                    <a:pt x="106" y="866"/>
                    <a:pt x="181" y="884"/>
                    <a:pt x="255" y="884"/>
                  </a:cubicBezTo>
                  <a:cubicBezTo>
                    <a:pt x="316" y="884"/>
                    <a:pt x="376" y="872"/>
                    <a:pt x="434" y="849"/>
                  </a:cubicBezTo>
                  <a:cubicBezTo>
                    <a:pt x="564" y="796"/>
                    <a:pt x="714" y="760"/>
                    <a:pt x="850" y="760"/>
                  </a:cubicBezTo>
                  <a:cubicBezTo>
                    <a:pt x="974" y="760"/>
                    <a:pt x="1088" y="790"/>
                    <a:pt x="1166" y="863"/>
                  </a:cubicBezTo>
                  <a:cubicBezTo>
                    <a:pt x="1201" y="887"/>
                    <a:pt x="1218" y="929"/>
                    <a:pt x="1215" y="971"/>
                  </a:cubicBezTo>
                  <a:cubicBezTo>
                    <a:pt x="1211" y="1038"/>
                    <a:pt x="1148" y="1076"/>
                    <a:pt x="1099" y="1112"/>
                  </a:cubicBezTo>
                  <a:cubicBezTo>
                    <a:pt x="1092" y="1119"/>
                    <a:pt x="1078" y="1126"/>
                    <a:pt x="1068" y="1133"/>
                  </a:cubicBezTo>
                  <a:cubicBezTo>
                    <a:pt x="1148" y="1199"/>
                    <a:pt x="1141" y="1259"/>
                    <a:pt x="1131" y="1290"/>
                  </a:cubicBezTo>
                  <a:cubicBezTo>
                    <a:pt x="1102" y="1362"/>
                    <a:pt x="1007" y="1401"/>
                    <a:pt x="845" y="1401"/>
                  </a:cubicBezTo>
                  <a:cubicBezTo>
                    <a:pt x="809" y="1401"/>
                    <a:pt x="770" y="1399"/>
                    <a:pt x="728" y="1395"/>
                  </a:cubicBezTo>
                  <a:cubicBezTo>
                    <a:pt x="693" y="1392"/>
                    <a:pt x="659" y="1391"/>
                    <a:pt x="625" y="1391"/>
                  </a:cubicBezTo>
                  <a:cubicBezTo>
                    <a:pt x="435" y="1391"/>
                    <a:pt x="268" y="1429"/>
                    <a:pt x="200" y="1465"/>
                  </a:cubicBezTo>
                  <a:cubicBezTo>
                    <a:pt x="308" y="1465"/>
                    <a:pt x="417" y="1458"/>
                    <a:pt x="525" y="1444"/>
                  </a:cubicBezTo>
                  <a:cubicBezTo>
                    <a:pt x="650" y="1428"/>
                    <a:pt x="739" y="1419"/>
                    <a:pt x="804" y="1419"/>
                  </a:cubicBezTo>
                  <a:cubicBezTo>
                    <a:pt x="869" y="1419"/>
                    <a:pt x="910" y="1428"/>
                    <a:pt x="938" y="1451"/>
                  </a:cubicBezTo>
                  <a:cubicBezTo>
                    <a:pt x="956" y="1465"/>
                    <a:pt x="966" y="1486"/>
                    <a:pt x="970" y="1511"/>
                  </a:cubicBezTo>
                  <a:lnTo>
                    <a:pt x="970" y="1542"/>
                  </a:lnTo>
                  <a:cubicBezTo>
                    <a:pt x="970" y="1581"/>
                    <a:pt x="977" y="1658"/>
                    <a:pt x="998" y="1672"/>
                  </a:cubicBezTo>
                  <a:cubicBezTo>
                    <a:pt x="1001" y="1674"/>
                    <a:pt x="1006" y="1676"/>
                    <a:pt x="1014" y="1676"/>
                  </a:cubicBezTo>
                  <a:cubicBezTo>
                    <a:pt x="1026" y="1676"/>
                    <a:pt x="1046" y="1672"/>
                    <a:pt x="1071" y="1661"/>
                  </a:cubicBezTo>
                  <a:cubicBezTo>
                    <a:pt x="1098" y="1650"/>
                    <a:pt x="1132" y="1638"/>
                    <a:pt x="1166" y="1638"/>
                  </a:cubicBezTo>
                  <a:cubicBezTo>
                    <a:pt x="1187" y="1638"/>
                    <a:pt x="1207" y="1642"/>
                    <a:pt x="1225" y="1654"/>
                  </a:cubicBezTo>
                  <a:cubicBezTo>
                    <a:pt x="1274" y="1686"/>
                    <a:pt x="1278" y="1749"/>
                    <a:pt x="1281" y="1794"/>
                  </a:cubicBezTo>
                  <a:cubicBezTo>
                    <a:pt x="1278" y="1812"/>
                    <a:pt x="1281" y="1829"/>
                    <a:pt x="1285" y="1847"/>
                  </a:cubicBezTo>
                  <a:cubicBezTo>
                    <a:pt x="1351" y="1875"/>
                    <a:pt x="1386" y="1948"/>
                    <a:pt x="1372" y="2018"/>
                  </a:cubicBezTo>
                  <a:cubicBezTo>
                    <a:pt x="1358" y="2106"/>
                    <a:pt x="1271" y="2211"/>
                    <a:pt x="1075" y="2221"/>
                  </a:cubicBezTo>
                  <a:cubicBezTo>
                    <a:pt x="900" y="2232"/>
                    <a:pt x="844" y="2256"/>
                    <a:pt x="826" y="2267"/>
                  </a:cubicBezTo>
                  <a:cubicBezTo>
                    <a:pt x="830" y="2274"/>
                    <a:pt x="837" y="2281"/>
                    <a:pt x="844" y="2288"/>
                  </a:cubicBezTo>
                  <a:cubicBezTo>
                    <a:pt x="880" y="2325"/>
                    <a:pt x="935" y="2339"/>
                    <a:pt x="1003" y="2339"/>
                  </a:cubicBezTo>
                  <a:cubicBezTo>
                    <a:pt x="1107" y="2339"/>
                    <a:pt x="1239" y="2306"/>
                    <a:pt x="1369" y="2274"/>
                  </a:cubicBezTo>
                  <a:lnTo>
                    <a:pt x="1477" y="2246"/>
                  </a:lnTo>
                  <a:cubicBezTo>
                    <a:pt x="1505" y="2239"/>
                    <a:pt x="1537" y="2235"/>
                    <a:pt x="1565" y="2235"/>
                  </a:cubicBezTo>
                  <a:cubicBezTo>
                    <a:pt x="1754" y="2235"/>
                    <a:pt x="1971" y="2358"/>
                    <a:pt x="2181" y="2477"/>
                  </a:cubicBezTo>
                  <a:cubicBezTo>
                    <a:pt x="2286" y="2540"/>
                    <a:pt x="2398" y="2596"/>
                    <a:pt x="2510" y="2645"/>
                  </a:cubicBezTo>
                  <a:cubicBezTo>
                    <a:pt x="2579" y="2672"/>
                    <a:pt x="2662" y="2684"/>
                    <a:pt x="2748" y="2684"/>
                  </a:cubicBezTo>
                  <a:cubicBezTo>
                    <a:pt x="2903" y="2684"/>
                    <a:pt x="3071" y="2646"/>
                    <a:pt x="3196" y="2592"/>
                  </a:cubicBezTo>
                  <a:cubicBezTo>
                    <a:pt x="3308" y="2543"/>
                    <a:pt x="3361" y="2494"/>
                    <a:pt x="3371" y="2463"/>
                  </a:cubicBezTo>
                  <a:cubicBezTo>
                    <a:pt x="3420" y="2333"/>
                    <a:pt x="3599" y="2309"/>
                    <a:pt x="3774" y="2284"/>
                  </a:cubicBezTo>
                  <a:cubicBezTo>
                    <a:pt x="3890" y="2267"/>
                    <a:pt x="4009" y="2253"/>
                    <a:pt x="4075" y="2207"/>
                  </a:cubicBezTo>
                  <a:cubicBezTo>
                    <a:pt x="4275" y="2071"/>
                    <a:pt x="4520" y="1931"/>
                    <a:pt x="4842" y="1913"/>
                  </a:cubicBezTo>
                  <a:lnTo>
                    <a:pt x="4849" y="1917"/>
                  </a:lnTo>
                  <a:cubicBezTo>
                    <a:pt x="4999" y="1910"/>
                    <a:pt x="5055" y="1808"/>
                    <a:pt x="5111" y="1714"/>
                  </a:cubicBezTo>
                  <a:cubicBezTo>
                    <a:pt x="5150" y="1646"/>
                    <a:pt x="5192" y="1569"/>
                    <a:pt x="5273" y="1569"/>
                  </a:cubicBezTo>
                  <a:cubicBezTo>
                    <a:pt x="5280" y="1569"/>
                    <a:pt x="5286" y="1569"/>
                    <a:pt x="5293" y="1570"/>
                  </a:cubicBezTo>
                  <a:cubicBezTo>
                    <a:pt x="5295" y="1570"/>
                    <a:pt x="5296" y="1570"/>
                    <a:pt x="5297" y="1570"/>
                  </a:cubicBezTo>
                  <a:cubicBezTo>
                    <a:pt x="5373" y="1570"/>
                    <a:pt x="5558" y="1378"/>
                    <a:pt x="5647" y="1199"/>
                  </a:cubicBezTo>
                  <a:cubicBezTo>
                    <a:pt x="5675" y="1147"/>
                    <a:pt x="5661" y="1055"/>
                    <a:pt x="5612" y="975"/>
                  </a:cubicBezTo>
                  <a:cubicBezTo>
                    <a:pt x="5563" y="894"/>
                    <a:pt x="5489" y="845"/>
                    <a:pt x="5423" y="845"/>
                  </a:cubicBezTo>
                  <a:cubicBezTo>
                    <a:pt x="5297" y="845"/>
                    <a:pt x="5174" y="786"/>
                    <a:pt x="5097" y="684"/>
                  </a:cubicBezTo>
                  <a:cubicBezTo>
                    <a:pt x="5055" y="628"/>
                    <a:pt x="5041" y="555"/>
                    <a:pt x="5062" y="488"/>
                  </a:cubicBezTo>
                  <a:cubicBezTo>
                    <a:pt x="5076" y="450"/>
                    <a:pt x="5045" y="387"/>
                    <a:pt x="5013" y="331"/>
                  </a:cubicBezTo>
                  <a:cubicBezTo>
                    <a:pt x="4989" y="289"/>
                    <a:pt x="4971" y="243"/>
                    <a:pt x="4964" y="198"/>
                  </a:cubicBezTo>
                  <a:cubicBezTo>
                    <a:pt x="4877" y="208"/>
                    <a:pt x="4789" y="226"/>
                    <a:pt x="4709" y="250"/>
                  </a:cubicBezTo>
                  <a:lnTo>
                    <a:pt x="4670" y="257"/>
                  </a:lnTo>
                  <a:cubicBezTo>
                    <a:pt x="4659" y="260"/>
                    <a:pt x="4647" y="262"/>
                    <a:pt x="4636" y="262"/>
                  </a:cubicBezTo>
                  <a:cubicBezTo>
                    <a:pt x="4553" y="262"/>
                    <a:pt x="4461" y="191"/>
                    <a:pt x="4366" y="121"/>
                  </a:cubicBezTo>
                  <a:cubicBezTo>
                    <a:pt x="4314" y="79"/>
                    <a:pt x="4208" y="0"/>
                    <a:pt x="417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56" name="Google Shape;6070;p79">
              <a:extLst>
                <a:ext uri="{B2705CB7-316B-4197-968E-2DD17EB8CDEB}">
                  <a16:creationId xmlns:a16="http://schemas.microsoft.com/office/drawing/2010/main" id="{91DEEA5D-7CA4-478F-B1D3-C1BBBB73CFC3}"/>
                </a:ext>
              </a:extLst>
            </p:cNvPr>
            <p:cNvSpPr/>
            <p:nvPr/>
          </p:nvSpPr>
          <p:spPr>
            <a:xfrm rot="0">
              <a:off x="1971712" y="1589955"/>
              <a:ext cx="30821" cy="28486"/>
            </a:xfrm>
            <a:custGeom>
              <a:avLst/>
              <a:gdLst/>
              <a:ahLst/>
              <a:cxnLst/>
              <a:rect b="b" l="0" r="r" t="0"/>
              <a:pathLst>
                <a:path h="2098" w="2270">
                  <a:moveTo>
                    <a:pt x="1160" y="1"/>
                  </a:moveTo>
                  <a:cubicBezTo>
                    <a:pt x="1111" y="29"/>
                    <a:pt x="1058" y="50"/>
                    <a:pt x="1002" y="60"/>
                  </a:cubicBezTo>
                  <a:cubicBezTo>
                    <a:pt x="918" y="78"/>
                    <a:pt x="838" y="109"/>
                    <a:pt x="764" y="155"/>
                  </a:cubicBezTo>
                  <a:cubicBezTo>
                    <a:pt x="706" y="197"/>
                    <a:pt x="646" y="210"/>
                    <a:pt x="588" y="210"/>
                  </a:cubicBezTo>
                  <a:cubicBezTo>
                    <a:pt x="525" y="210"/>
                    <a:pt x="464" y="194"/>
                    <a:pt x="407" y="179"/>
                  </a:cubicBezTo>
                  <a:cubicBezTo>
                    <a:pt x="353" y="164"/>
                    <a:pt x="303" y="150"/>
                    <a:pt x="256" y="150"/>
                  </a:cubicBezTo>
                  <a:cubicBezTo>
                    <a:pt x="227" y="150"/>
                    <a:pt x="199" y="155"/>
                    <a:pt x="172" y="169"/>
                  </a:cubicBezTo>
                  <a:lnTo>
                    <a:pt x="158" y="176"/>
                  </a:lnTo>
                  <a:cubicBezTo>
                    <a:pt x="172" y="193"/>
                    <a:pt x="186" y="211"/>
                    <a:pt x="200" y="225"/>
                  </a:cubicBezTo>
                  <a:cubicBezTo>
                    <a:pt x="260" y="291"/>
                    <a:pt x="369" y="414"/>
                    <a:pt x="260" y="561"/>
                  </a:cubicBezTo>
                  <a:cubicBezTo>
                    <a:pt x="218" y="624"/>
                    <a:pt x="218" y="645"/>
                    <a:pt x="218" y="652"/>
                  </a:cubicBezTo>
                  <a:cubicBezTo>
                    <a:pt x="221" y="669"/>
                    <a:pt x="274" y="704"/>
                    <a:pt x="323" y="736"/>
                  </a:cubicBezTo>
                  <a:cubicBezTo>
                    <a:pt x="383" y="774"/>
                    <a:pt x="442" y="816"/>
                    <a:pt x="498" y="858"/>
                  </a:cubicBezTo>
                  <a:cubicBezTo>
                    <a:pt x="568" y="914"/>
                    <a:pt x="603" y="967"/>
                    <a:pt x="603" y="1026"/>
                  </a:cubicBezTo>
                  <a:cubicBezTo>
                    <a:pt x="607" y="1107"/>
                    <a:pt x="544" y="1159"/>
                    <a:pt x="488" y="1212"/>
                  </a:cubicBezTo>
                  <a:cubicBezTo>
                    <a:pt x="428" y="1264"/>
                    <a:pt x="379" y="1310"/>
                    <a:pt x="379" y="1373"/>
                  </a:cubicBezTo>
                  <a:cubicBezTo>
                    <a:pt x="379" y="1541"/>
                    <a:pt x="242" y="1608"/>
                    <a:pt x="144" y="1657"/>
                  </a:cubicBezTo>
                  <a:cubicBezTo>
                    <a:pt x="81" y="1688"/>
                    <a:pt x="25" y="1716"/>
                    <a:pt x="8" y="1755"/>
                  </a:cubicBezTo>
                  <a:cubicBezTo>
                    <a:pt x="1" y="1769"/>
                    <a:pt x="4" y="1800"/>
                    <a:pt x="36" y="1846"/>
                  </a:cubicBezTo>
                  <a:cubicBezTo>
                    <a:pt x="116" y="1968"/>
                    <a:pt x="316" y="2098"/>
                    <a:pt x="491" y="2098"/>
                  </a:cubicBezTo>
                  <a:cubicBezTo>
                    <a:pt x="673" y="2098"/>
                    <a:pt x="1128" y="1975"/>
                    <a:pt x="1391" y="1727"/>
                  </a:cubicBezTo>
                  <a:cubicBezTo>
                    <a:pt x="1512" y="1615"/>
                    <a:pt x="1615" y="1587"/>
                    <a:pt x="1706" y="1587"/>
                  </a:cubicBezTo>
                  <a:cubicBezTo>
                    <a:pt x="1752" y="1587"/>
                    <a:pt x="1795" y="1594"/>
                    <a:pt x="1835" y="1601"/>
                  </a:cubicBezTo>
                  <a:cubicBezTo>
                    <a:pt x="1874" y="1607"/>
                    <a:pt x="1909" y="1613"/>
                    <a:pt x="1944" y="1613"/>
                  </a:cubicBezTo>
                  <a:cubicBezTo>
                    <a:pt x="1987" y="1613"/>
                    <a:pt x="2029" y="1604"/>
                    <a:pt x="2077" y="1580"/>
                  </a:cubicBezTo>
                  <a:cubicBezTo>
                    <a:pt x="2269" y="1482"/>
                    <a:pt x="2147" y="596"/>
                    <a:pt x="2049" y="400"/>
                  </a:cubicBezTo>
                  <a:cubicBezTo>
                    <a:pt x="2035" y="372"/>
                    <a:pt x="2028" y="344"/>
                    <a:pt x="2028" y="312"/>
                  </a:cubicBezTo>
                  <a:lnTo>
                    <a:pt x="2014" y="302"/>
                  </a:lnTo>
                  <a:lnTo>
                    <a:pt x="1993" y="284"/>
                  </a:lnTo>
                  <a:lnTo>
                    <a:pt x="1961" y="260"/>
                  </a:lnTo>
                  <a:lnTo>
                    <a:pt x="1944" y="242"/>
                  </a:lnTo>
                  <a:lnTo>
                    <a:pt x="1916" y="218"/>
                  </a:lnTo>
                  <a:lnTo>
                    <a:pt x="1902" y="204"/>
                  </a:lnTo>
                  <a:cubicBezTo>
                    <a:pt x="1891" y="190"/>
                    <a:pt x="1877" y="176"/>
                    <a:pt x="1867" y="162"/>
                  </a:cubicBezTo>
                  <a:cubicBezTo>
                    <a:pt x="1805" y="93"/>
                    <a:pt x="1761" y="70"/>
                    <a:pt x="1739" y="70"/>
                  </a:cubicBezTo>
                  <a:cubicBezTo>
                    <a:pt x="1737" y="70"/>
                    <a:pt x="1735" y="70"/>
                    <a:pt x="1734" y="71"/>
                  </a:cubicBezTo>
                  <a:cubicBezTo>
                    <a:pt x="1713" y="78"/>
                    <a:pt x="1678" y="134"/>
                    <a:pt x="1664" y="228"/>
                  </a:cubicBezTo>
                  <a:cubicBezTo>
                    <a:pt x="1657" y="270"/>
                    <a:pt x="1632" y="309"/>
                    <a:pt x="1597" y="326"/>
                  </a:cubicBezTo>
                  <a:cubicBezTo>
                    <a:pt x="1580" y="334"/>
                    <a:pt x="1563" y="337"/>
                    <a:pt x="1546" y="337"/>
                  </a:cubicBezTo>
                  <a:cubicBezTo>
                    <a:pt x="1490" y="337"/>
                    <a:pt x="1430" y="304"/>
                    <a:pt x="1366" y="267"/>
                  </a:cubicBezTo>
                  <a:cubicBezTo>
                    <a:pt x="1328" y="242"/>
                    <a:pt x="1286" y="225"/>
                    <a:pt x="1244" y="211"/>
                  </a:cubicBezTo>
                  <a:cubicBezTo>
                    <a:pt x="1195" y="204"/>
                    <a:pt x="1156" y="165"/>
                    <a:pt x="1149" y="120"/>
                  </a:cubicBezTo>
                  <a:cubicBezTo>
                    <a:pt x="1146" y="113"/>
                    <a:pt x="1146" y="102"/>
                    <a:pt x="1146" y="95"/>
                  </a:cubicBezTo>
                  <a:lnTo>
                    <a:pt x="1146" y="85"/>
                  </a:lnTo>
                  <a:cubicBezTo>
                    <a:pt x="1146" y="81"/>
                    <a:pt x="1146" y="74"/>
                    <a:pt x="1146" y="67"/>
                  </a:cubicBezTo>
                  <a:lnTo>
                    <a:pt x="1146" y="57"/>
                  </a:lnTo>
                  <a:cubicBezTo>
                    <a:pt x="1146" y="53"/>
                    <a:pt x="1149" y="43"/>
                    <a:pt x="1149" y="36"/>
                  </a:cubicBezTo>
                  <a:lnTo>
                    <a:pt x="1153" y="29"/>
                  </a:lnTo>
                  <a:cubicBezTo>
                    <a:pt x="1156" y="18"/>
                    <a:pt x="1156" y="11"/>
                    <a:pt x="1160" y="4"/>
                  </a:cubicBezTo>
                  <a:lnTo>
                    <a:pt x="116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57" name="Google Shape;6071;p79">
              <a:extLst>
                <a:ext uri="{53177C3C-3EA1-4936-B32D-3653DCE50426}">
                  <a16:creationId xmlns:a16="http://schemas.microsoft.com/office/drawing/2010/main" id="{126075A5-C5F1-4D2B-BB2C-04D6C2649535}"/>
                </a:ext>
              </a:extLst>
            </p:cNvPr>
            <p:cNvSpPr/>
            <p:nvPr/>
          </p:nvSpPr>
          <p:spPr>
            <a:xfrm rot="0">
              <a:off x="1984935" y="1583342"/>
              <a:ext cx="6422" cy="5010"/>
            </a:xfrm>
            <a:custGeom>
              <a:avLst/>
              <a:gdLst/>
              <a:ahLst/>
              <a:cxnLst/>
              <a:rect b="b" l="0" r="r" t="0"/>
              <a:pathLst>
                <a:path h="369" w="473">
                  <a:moveTo>
                    <a:pt x="180" y="0"/>
                  </a:moveTo>
                  <a:cubicBezTo>
                    <a:pt x="134" y="0"/>
                    <a:pt x="86" y="11"/>
                    <a:pt x="46" y="36"/>
                  </a:cubicBezTo>
                  <a:cubicBezTo>
                    <a:pt x="18" y="50"/>
                    <a:pt x="4" y="78"/>
                    <a:pt x="4" y="106"/>
                  </a:cubicBezTo>
                  <a:cubicBezTo>
                    <a:pt x="0" y="166"/>
                    <a:pt x="28" y="180"/>
                    <a:pt x="105" y="208"/>
                  </a:cubicBezTo>
                  <a:cubicBezTo>
                    <a:pt x="165" y="229"/>
                    <a:pt x="256" y="260"/>
                    <a:pt x="263" y="358"/>
                  </a:cubicBezTo>
                  <a:lnTo>
                    <a:pt x="263" y="369"/>
                  </a:lnTo>
                  <a:cubicBezTo>
                    <a:pt x="273" y="358"/>
                    <a:pt x="280" y="348"/>
                    <a:pt x="291" y="337"/>
                  </a:cubicBezTo>
                  <a:cubicBezTo>
                    <a:pt x="298" y="327"/>
                    <a:pt x="305" y="316"/>
                    <a:pt x="315" y="309"/>
                  </a:cubicBezTo>
                  <a:lnTo>
                    <a:pt x="319" y="306"/>
                  </a:lnTo>
                  <a:cubicBezTo>
                    <a:pt x="326" y="295"/>
                    <a:pt x="333" y="288"/>
                    <a:pt x="340" y="281"/>
                  </a:cubicBezTo>
                  <a:lnTo>
                    <a:pt x="347" y="278"/>
                  </a:lnTo>
                  <a:cubicBezTo>
                    <a:pt x="354" y="271"/>
                    <a:pt x="361" y="267"/>
                    <a:pt x="364" y="260"/>
                  </a:cubicBezTo>
                  <a:cubicBezTo>
                    <a:pt x="371" y="257"/>
                    <a:pt x="375" y="253"/>
                    <a:pt x="378" y="250"/>
                  </a:cubicBezTo>
                  <a:lnTo>
                    <a:pt x="385" y="243"/>
                  </a:lnTo>
                  <a:lnTo>
                    <a:pt x="392" y="232"/>
                  </a:lnTo>
                  <a:lnTo>
                    <a:pt x="399" y="225"/>
                  </a:lnTo>
                  <a:lnTo>
                    <a:pt x="410" y="208"/>
                  </a:lnTo>
                  <a:lnTo>
                    <a:pt x="413" y="201"/>
                  </a:lnTo>
                  <a:lnTo>
                    <a:pt x="424" y="180"/>
                  </a:lnTo>
                  <a:lnTo>
                    <a:pt x="431" y="169"/>
                  </a:lnTo>
                  <a:cubicBezTo>
                    <a:pt x="434" y="159"/>
                    <a:pt x="438" y="152"/>
                    <a:pt x="441" y="141"/>
                  </a:cubicBezTo>
                  <a:lnTo>
                    <a:pt x="445" y="134"/>
                  </a:lnTo>
                  <a:cubicBezTo>
                    <a:pt x="452" y="124"/>
                    <a:pt x="455" y="110"/>
                    <a:pt x="459" y="96"/>
                  </a:cubicBezTo>
                  <a:lnTo>
                    <a:pt x="462" y="85"/>
                  </a:lnTo>
                  <a:cubicBezTo>
                    <a:pt x="466" y="75"/>
                    <a:pt x="469" y="68"/>
                    <a:pt x="473" y="57"/>
                  </a:cubicBezTo>
                  <a:lnTo>
                    <a:pt x="462" y="54"/>
                  </a:lnTo>
                  <a:cubicBezTo>
                    <a:pt x="378" y="19"/>
                    <a:pt x="291" y="1"/>
                    <a:pt x="200" y="1"/>
                  </a:cubicBezTo>
                  <a:cubicBezTo>
                    <a:pt x="193" y="1"/>
                    <a:pt x="187" y="0"/>
                    <a:pt x="18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58" name="Google Shape;6072;p79">
              <a:extLst>
                <a:ext uri="{F6E80FB5-6DC8-4D36-9757-E9C8421A56F5}">
                  <a16:creationId xmlns:a16="http://schemas.microsoft.com/office/drawing/2010/main" id="{3F700B36-DC21-4FF9-9DA6-043C19F01139}"/>
                </a:ext>
              </a:extLst>
            </p:cNvPr>
            <p:cNvSpPr/>
            <p:nvPr/>
          </p:nvSpPr>
          <p:spPr>
            <a:xfrm rot="0">
              <a:off x="1999193" y="1543044"/>
              <a:ext cx="61805" cy="90508"/>
            </a:xfrm>
            <a:custGeom>
              <a:avLst/>
              <a:gdLst/>
              <a:ahLst/>
              <a:cxnLst/>
              <a:rect b="b" l="0" r="r" t="0"/>
              <a:pathLst>
                <a:path h="6666" w="4552">
                  <a:moveTo>
                    <a:pt x="1810" y="0"/>
                  </a:moveTo>
                  <a:cubicBezTo>
                    <a:pt x="1796" y="21"/>
                    <a:pt x="1782" y="46"/>
                    <a:pt x="1772" y="70"/>
                  </a:cubicBezTo>
                  <a:cubicBezTo>
                    <a:pt x="1744" y="130"/>
                    <a:pt x="1709" y="182"/>
                    <a:pt x="1660" y="228"/>
                  </a:cubicBezTo>
                  <a:cubicBezTo>
                    <a:pt x="1602" y="272"/>
                    <a:pt x="1519" y="294"/>
                    <a:pt x="1398" y="294"/>
                  </a:cubicBezTo>
                  <a:cubicBezTo>
                    <a:pt x="1298" y="294"/>
                    <a:pt x="1172" y="279"/>
                    <a:pt x="1016" y="249"/>
                  </a:cubicBezTo>
                  <a:cubicBezTo>
                    <a:pt x="1005" y="246"/>
                    <a:pt x="993" y="245"/>
                    <a:pt x="982" y="245"/>
                  </a:cubicBezTo>
                  <a:cubicBezTo>
                    <a:pt x="947" y="245"/>
                    <a:pt x="913" y="257"/>
                    <a:pt x="886" y="284"/>
                  </a:cubicBezTo>
                  <a:cubicBezTo>
                    <a:pt x="795" y="361"/>
                    <a:pt x="750" y="546"/>
                    <a:pt x="753" y="641"/>
                  </a:cubicBezTo>
                  <a:cubicBezTo>
                    <a:pt x="760" y="750"/>
                    <a:pt x="669" y="823"/>
                    <a:pt x="599" y="886"/>
                  </a:cubicBezTo>
                  <a:cubicBezTo>
                    <a:pt x="554" y="921"/>
                    <a:pt x="501" y="970"/>
                    <a:pt x="508" y="991"/>
                  </a:cubicBezTo>
                  <a:cubicBezTo>
                    <a:pt x="547" y="1079"/>
                    <a:pt x="522" y="1177"/>
                    <a:pt x="449" y="1236"/>
                  </a:cubicBezTo>
                  <a:cubicBezTo>
                    <a:pt x="424" y="1253"/>
                    <a:pt x="396" y="1261"/>
                    <a:pt x="368" y="1261"/>
                  </a:cubicBezTo>
                  <a:cubicBezTo>
                    <a:pt x="331" y="1261"/>
                    <a:pt x="294" y="1247"/>
                    <a:pt x="266" y="1219"/>
                  </a:cubicBezTo>
                  <a:cubicBezTo>
                    <a:pt x="245" y="1198"/>
                    <a:pt x="228" y="1180"/>
                    <a:pt x="210" y="1159"/>
                  </a:cubicBezTo>
                  <a:cubicBezTo>
                    <a:pt x="156" y="1098"/>
                    <a:pt x="122" y="1068"/>
                    <a:pt x="86" y="1068"/>
                  </a:cubicBezTo>
                  <a:cubicBezTo>
                    <a:pt x="65" y="1068"/>
                    <a:pt x="44" y="1079"/>
                    <a:pt x="18" y="1100"/>
                  </a:cubicBezTo>
                  <a:cubicBezTo>
                    <a:pt x="0" y="1117"/>
                    <a:pt x="4" y="1124"/>
                    <a:pt x="4" y="1128"/>
                  </a:cubicBezTo>
                  <a:cubicBezTo>
                    <a:pt x="21" y="1187"/>
                    <a:pt x="214" y="1289"/>
                    <a:pt x="382" y="1310"/>
                  </a:cubicBezTo>
                  <a:cubicBezTo>
                    <a:pt x="410" y="1313"/>
                    <a:pt x="480" y="1320"/>
                    <a:pt x="501" y="1380"/>
                  </a:cubicBezTo>
                  <a:cubicBezTo>
                    <a:pt x="522" y="1439"/>
                    <a:pt x="470" y="1495"/>
                    <a:pt x="403" y="1558"/>
                  </a:cubicBezTo>
                  <a:cubicBezTo>
                    <a:pt x="337" y="1621"/>
                    <a:pt x="252" y="1702"/>
                    <a:pt x="238" y="1789"/>
                  </a:cubicBezTo>
                  <a:cubicBezTo>
                    <a:pt x="228" y="1849"/>
                    <a:pt x="238" y="1863"/>
                    <a:pt x="340" y="1894"/>
                  </a:cubicBezTo>
                  <a:cubicBezTo>
                    <a:pt x="417" y="1915"/>
                    <a:pt x="515" y="1947"/>
                    <a:pt x="529" y="2062"/>
                  </a:cubicBezTo>
                  <a:cubicBezTo>
                    <a:pt x="533" y="2122"/>
                    <a:pt x="505" y="2178"/>
                    <a:pt x="459" y="2209"/>
                  </a:cubicBezTo>
                  <a:lnTo>
                    <a:pt x="463" y="2213"/>
                  </a:lnTo>
                  <a:cubicBezTo>
                    <a:pt x="512" y="2241"/>
                    <a:pt x="512" y="2300"/>
                    <a:pt x="512" y="2370"/>
                  </a:cubicBezTo>
                  <a:cubicBezTo>
                    <a:pt x="512" y="2423"/>
                    <a:pt x="512" y="2507"/>
                    <a:pt x="543" y="2531"/>
                  </a:cubicBezTo>
                  <a:cubicBezTo>
                    <a:pt x="557" y="2538"/>
                    <a:pt x="573" y="2542"/>
                    <a:pt x="590" y="2542"/>
                  </a:cubicBezTo>
                  <a:cubicBezTo>
                    <a:pt x="599" y="2542"/>
                    <a:pt x="608" y="2541"/>
                    <a:pt x="617" y="2538"/>
                  </a:cubicBezTo>
                  <a:cubicBezTo>
                    <a:pt x="743" y="2517"/>
                    <a:pt x="774" y="2412"/>
                    <a:pt x="806" y="2279"/>
                  </a:cubicBezTo>
                  <a:cubicBezTo>
                    <a:pt x="825" y="2208"/>
                    <a:pt x="848" y="2109"/>
                    <a:pt x="932" y="2109"/>
                  </a:cubicBezTo>
                  <a:cubicBezTo>
                    <a:pt x="938" y="2109"/>
                    <a:pt x="945" y="2110"/>
                    <a:pt x="953" y="2111"/>
                  </a:cubicBezTo>
                  <a:cubicBezTo>
                    <a:pt x="981" y="2115"/>
                    <a:pt x="1009" y="2129"/>
                    <a:pt x="1026" y="2153"/>
                  </a:cubicBezTo>
                  <a:cubicBezTo>
                    <a:pt x="1058" y="2199"/>
                    <a:pt x="1044" y="2255"/>
                    <a:pt x="1033" y="2314"/>
                  </a:cubicBezTo>
                  <a:cubicBezTo>
                    <a:pt x="1019" y="2381"/>
                    <a:pt x="1005" y="2458"/>
                    <a:pt x="1040" y="2524"/>
                  </a:cubicBezTo>
                  <a:cubicBezTo>
                    <a:pt x="1110" y="2657"/>
                    <a:pt x="1012" y="2815"/>
                    <a:pt x="932" y="2938"/>
                  </a:cubicBezTo>
                  <a:cubicBezTo>
                    <a:pt x="900" y="2983"/>
                    <a:pt x="872" y="3036"/>
                    <a:pt x="851" y="3088"/>
                  </a:cubicBezTo>
                  <a:cubicBezTo>
                    <a:pt x="906" y="3113"/>
                    <a:pt x="964" y="3124"/>
                    <a:pt x="1025" y="3124"/>
                  </a:cubicBezTo>
                  <a:cubicBezTo>
                    <a:pt x="1033" y="3124"/>
                    <a:pt x="1042" y="3124"/>
                    <a:pt x="1051" y="3123"/>
                  </a:cubicBezTo>
                  <a:cubicBezTo>
                    <a:pt x="1215" y="3123"/>
                    <a:pt x="1432" y="3081"/>
                    <a:pt x="1523" y="2987"/>
                  </a:cubicBezTo>
                  <a:cubicBezTo>
                    <a:pt x="1592" y="2915"/>
                    <a:pt x="1655" y="2889"/>
                    <a:pt x="1707" y="2889"/>
                  </a:cubicBezTo>
                  <a:cubicBezTo>
                    <a:pt x="1744" y="2889"/>
                    <a:pt x="1774" y="2903"/>
                    <a:pt x="1796" y="2924"/>
                  </a:cubicBezTo>
                  <a:cubicBezTo>
                    <a:pt x="1870" y="2994"/>
                    <a:pt x="1856" y="3137"/>
                    <a:pt x="1768" y="3239"/>
                  </a:cubicBezTo>
                  <a:cubicBezTo>
                    <a:pt x="1737" y="3274"/>
                    <a:pt x="1702" y="3326"/>
                    <a:pt x="1716" y="3375"/>
                  </a:cubicBezTo>
                  <a:cubicBezTo>
                    <a:pt x="1733" y="3424"/>
                    <a:pt x="1775" y="3459"/>
                    <a:pt x="1828" y="3473"/>
                  </a:cubicBezTo>
                  <a:lnTo>
                    <a:pt x="1838" y="3477"/>
                  </a:lnTo>
                  <a:cubicBezTo>
                    <a:pt x="1947" y="3512"/>
                    <a:pt x="2013" y="3536"/>
                    <a:pt x="2041" y="3603"/>
                  </a:cubicBezTo>
                  <a:cubicBezTo>
                    <a:pt x="2055" y="3659"/>
                    <a:pt x="2045" y="3722"/>
                    <a:pt x="2010" y="3767"/>
                  </a:cubicBezTo>
                  <a:cubicBezTo>
                    <a:pt x="1978" y="3827"/>
                    <a:pt x="1978" y="3928"/>
                    <a:pt x="1982" y="4023"/>
                  </a:cubicBezTo>
                  <a:cubicBezTo>
                    <a:pt x="1989" y="4096"/>
                    <a:pt x="1985" y="4173"/>
                    <a:pt x="1968" y="4250"/>
                  </a:cubicBezTo>
                  <a:cubicBezTo>
                    <a:pt x="1930" y="4366"/>
                    <a:pt x="1726" y="4382"/>
                    <a:pt x="1611" y="4382"/>
                  </a:cubicBezTo>
                  <a:cubicBezTo>
                    <a:pt x="1579" y="4382"/>
                    <a:pt x="1554" y="4381"/>
                    <a:pt x="1541" y="4380"/>
                  </a:cubicBezTo>
                  <a:cubicBezTo>
                    <a:pt x="1338" y="4366"/>
                    <a:pt x="1296" y="4313"/>
                    <a:pt x="1285" y="4282"/>
                  </a:cubicBezTo>
                  <a:cubicBezTo>
                    <a:pt x="1282" y="4281"/>
                    <a:pt x="1279" y="4281"/>
                    <a:pt x="1276" y="4281"/>
                  </a:cubicBezTo>
                  <a:cubicBezTo>
                    <a:pt x="1261" y="4281"/>
                    <a:pt x="1245" y="4288"/>
                    <a:pt x="1236" y="4299"/>
                  </a:cubicBezTo>
                  <a:cubicBezTo>
                    <a:pt x="1233" y="4303"/>
                    <a:pt x="1233" y="4303"/>
                    <a:pt x="1236" y="4313"/>
                  </a:cubicBezTo>
                  <a:cubicBezTo>
                    <a:pt x="1285" y="4415"/>
                    <a:pt x="1205" y="4506"/>
                    <a:pt x="1149" y="4576"/>
                  </a:cubicBezTo>
                  <a:cubicBezTo>
                    <a:pt x="1124" y="4604"/>
                    <a:pt x="1079" y="4656"/>
                    <a:pt x="1082" y="4674"/>
                  </a:cubicBezTo>
                  <a:cubicBezTo>
                    <a:pt x="1114" y="4691"/>
                    <a:pt x="1149" y="4702"/>
                    <a:pt x="1184" y="4712"/>
                  </a:cubicBezTo>
                  <a:cubicBezTo>
                    <a:pt x="1271" y="4740"/>
                    <a:pt x="1397" y="4775"/>
                    <a:pt x="1404" y="4891"/>
                  </a:cubicBezTo>
                  <a:cubicBezTo>
                    <a:pt x="1415" y="5087"/>
                    <a:pt x="1103" y="5248"/>
                    <a:pt x="830" y="5329"/>
                  </a:cubicBezTo>
                  <a:cubicBezTo>
                    <a:pt x="781" y="5343"/>
                    <a:pt x="764" y="5360"/>
                    <a:pt x="760" y="5364"/>
                  </a:cubicBezTo>
                  <a:cubicBezTo>
                    <a:pt x="757" y="5367"/>
                    <a:pt x="781" y="5402"/>
                    <a:pt x="834" y="5427"/>
                  </a:cubicBezTo>
                  <a:cubicBezTo>
                    <a:pt x="866" y="5443"/>
                    <a:pt x="901" y="5451"/>
                    <a:pt x="931" y="5451"/>
                  </a:cubicBezTo>
                  <a:cubicBezTo>
                    <a:pt x="953" y="5451"/>
                    <a:pt x="972" y="5446"/>
                    <a:pt x="984" y="5437"/>
                  </a:cubicBezTo>
                  <a:cubicBezTo>
                    <a:pt x="1031" y="5403"/>
                    <a:pt x="1069" y="5391"/>
                    <a:pt x="1100" y="5391"/>
                  </a:cubicBezTo>
                  <a:cubicBezTo>
                    <a:pt x="1145" y="5391"/>
                    <a:pt x="1178" y="5416"/>
                    <a:pt x="1208" y="5444"/>
                  </a:cubicBezTo>
                  <a:cubicBezTo>
                    <a:pt x="1244" y="5477"/>
                    <a:pt x="1289" y="5497"/>
                    <a:pt x="1334" y="5497"/>
                  </a:cubicBezTo>
                  <a:cubicBezTo>
                    <a:pt x="1338" y="5497"/>
                    <a:pt x="1341" y="5497"/>
                    <a:pt x="1345" y="5497"/>
                  </a:cubicBezTo>
                  <a:cubicBezTo>
                    <a:pt x="1432" y="5500"/>
                    <a:pt x="1516" y="5521"/>
                    <a:pt x="1597" y="5556"/>
                  </a:cubicBezTo>
                  <a:cubicBezTo>
                    <a:pt x="1660" y="5581"/>
                    <a:pt x="1718" y="5603"/>
                    <a:pt x="1783" y="5603"/>
                  </a:cubicBezTo>
                  <a:cubicBezTo>
                    <a:pt x="1818" y="5603"/>
                    <a:pt x="1856" y="5597"/>
                    <a:pt x="1898" y="5581"/>
                  </a:cubicBezTo>
                  <a:cubicBezTo>
                    <a:pt x="1953" y="5560"/>
                    <a:pt x="2012" y="5542"/>
                    <a:pt x="2060" y="5542"/>
                  </a:cubicBezTo>
                  <a:cubicBezTo>
                    <a:pt x="2101" y="5542"/>
                    <a:pt x="2134" y="5554"/>
                    <a:pt x="2153" y="5588"/>
                  </a:cubicBezTo>
                  <a:cubicBezTo>
                    <a:pt x="2188" y="5651"/>
                    <a:pt x="2143" y="5728"/>
                    <a:pt x="2010" y="5833"/>
                  </a:cubicBezTo>
                  <a:cubicBezTo>
                    <a:pt x="1929" y="5894"/>
                    <a:pt x="1837" y="5910"/>
                    <a:pt x="1747" y="5910"/>
                  </a:cubicBezTo>
                  <a:cubicBezTo>
                    <a:pt x="1704" y="5910"/>
                    <a:pt x="1662" y="5906"/>
                    <a:pt x="1621" y="5903"/>
                  </a:cubicBezTo>
                  <a:cubicBezTo>
                    <a:pt x="1583" y="5899"/>
                    <a:pt x="1548" y="5896"/>
                    <a:pt x="1513" y="5896"/>
                  </a:cubicBezTo>
                  <a:cubicBezTo>
                    <a:pt x="1507" y="5895"/>
                    <a:pt x="1502" y="5895"/>
                    <a:pt x="1497" y="5895"/>
                  </a:cubicBezTo>
                  <a:cubicBezTo>
                    <a:pt x="1461" y="5895"/>
                    <a:pt x="1427" y="5905"/>
                    <a:pt x="1394" y="5920"/>
                  </a:cubicBezTo>
                  <a:cubicBezTo>
                    <a:pt x="1212" y="6018"/>
                    <a:pt x="704" y="6543"/>
                    <a:pt x="715" y="6666"/>
                  </a:cubicBezTo>
                  <a:cubicBezTo>
                    <a:pt x="739" y="6648"/>
                    <a:pt x="760" y="6631"/>
                    <a:pt x="781" y="6613"/>
                  </a:cubicBezTo>
                  <a:cubicBezTo>
                    <a:pt x="858" y="6536"/>
                    <a:pt x="946" y="6477"/>
                    <a:pt x="1047" y="6431"/>
                  </a:cubicBezTo>
                  <a:cubicBezTo>
                    <a:pt x="1109" y="6406"/>
                    <a:pt x="1160" y="6396"/>
                    <a:pt x="1204" y="6396"/>
                  </a:cubicBezTo>
                  <a:cubicBezTo>
                    <a:pt x="1293" y="6396"/>
                    <a:pt x="1350" y="6436"/>
                    <a:pt x="1397" y="6466"/>
                  </a:cubicBezTo>
                  <a:cubicBezTo>
                    <a:pt x="1422" y="6487"/>
                    <a:pt x="1450" y="6501"/>
                    <a:pt x="1485" y="6508"/>
                  </a:cubicBezTo>
                  <a:cubicBezTo>
                    <a:pt x="1485" y="6508"/>
                    <a:pt x="1486" y="6509"/>
                    <a:pt x="1486" y="6509"/>
                  </a:cubicBezTo>
                  <a:cubicBezTo>
                    <a:pt x="1504" y="6509"/>
                    <a:pt x="1531" y="6451"/>
                    <a:pt x="1551" y="6414"/>
                  </a:cubicBezTo>
                  <a:cubicBezTo>
                    <a:pt x="1580" y="6351"/>
                    <a:pt x="1622" y="6263"/>
                    <a:pt x="1703" y="6263"/>
                  </a:cubicBezTo>
                  <a:cubicBezTo>
                    <a:pt x="1713" y="6263"/>
                    <a:pt x="1723" y="6264"/>
                    <a:pt x="1733" y="6267"/>
                  </a:cubicBezTo>
                  <a:cubicBezTo>
                    <a:pt x="1768" y="6267"/>
                    <a:pt x="1807" y="6260"/>
                    <a:pt x="1838" y="6246"/>
                  </a:cubicBezTo>
                  <a:cubicBezTo>
                    <a:pt x="1906" y="6217"/>
                    <a:pt x="1978" y="6202"/>
                    <a:pt x="2051" y="6202"/>
                  </a:cubicBezTo>
                  <a:cubicBezTo>
                    <a:pt x="2076" y="6202"/>
                    <a:pt x="2101" y="6204"/>
                    <a:pt x="2125" y="6207"/>
                  </a:cubicBezTo>
                  <a:cubicBezTo>
                    <a:pt x="2152" y="6212"/>
                    <a:pt x="2178" y="6215"/>
                    <a:pt x="2205" y="6215"/>
                  </a:cubicBezTo>
                  <a:cubicBezTo>
                    <a:pt x="2312" y="6215"/>
                    <a:pt x="2419" y="6175"/>
                    <a:pt x="2500" y="6102"/>
                  </a:cubicBezTo>
                  <a:cubicBezTo>
                    <a:pt x="2527" y="6079"/>
                    <a:pt x="2559" y="6070"/>
                    <a:pt x="2593" y="6070"/>
                  </a:cubicBezTo>
                  <a:cubicBezTo>
                    <a:pt x="2663" y="6070"/>
                    <a:pt x="2742" y="6109"/>
                    <a:pt x="2815" y="6144"/>
                  </a:cubicBezTo>
                  <a:cubicBezTo>
                    <a:pt x="2857" y="6169"/>
                    <a:pt x="2899" y="6186"/>
                    <a:pt x="2945" y="6200"/>
                  </a:cubicBezTo>
                  <a:cubicBezTo>
                    <a:pt x="3042" y="6135"/>
                    <a:pt x="3364" y="6077"/>
                    <a:pt x="3553" y="6077"/>
                  </a:cubicBezTo>
                  <a:cubicBezTo>
                    <a:pt x="3568" y="6077"/>
                    <a:pt x="3583" y="6077"/>
                    <a:pt x="3596" y="6078"/>
                  </a:cubicBezTo>
                  <a:cubicBezTo>
                    <a:pt x="3598" y="6078"/>
                    <a:pt x="3601" y="6078"/>
                    <a:pt x="3604" y="6078"/>
                  </a:cubicBezTo>
                  <a:cubicBezTo>
                    <a:pt x="3762" y="6078"/>
                    <a:pt x="4193" y="5887"/>
                    <a:pt x="4310" y="5780"/>
                  </a:cubicBezTo>
                  <a:cubicBezTo>
                    <a:pt x="4278" y="5775"/>
                    <a:pt x="4248" y="5772"/>
                    <a:pt x="4218" y="5772"/>
                  </a:cubicBezTo>
                  <a:cubicBezTo>
                    <a:pt x="4187" y="5772"/>
                    <a:pt x="4158" y="5775"/>
                    <a:pt x="4128" y="5780"/>
                  </a:cubicBezTo>
                  <a:cubicBezTo>
                    <a:pt x="4115" y="5782"/>
                    <a:pt x="4102" y="5783"/>
                    <a:pt x="4091" y="5783"/>
                  </a:cubicBezTo>
                  <a:cubicBezTo>
                    <a:pt x="4006" y="5783"/>
                    <a:pt x="3972" y="5732"/>
                    <a:pt x="3960" y="5710"/>
                  </a:cubicBezTo>
                  <a:cubicBezTo>
                    <a:pt x="3918" y="5619"/>
                    <a:pt x="3977" y="5472"/>
                    <a:pt x="4114" y="5343"/>
                  </a:cubicBezTo>
                  <a:cubicBezTo>
                    <a:pt x="4163" y="5297"/>
                    <a:pt x="4215" y="5255"/>
                    <a:pt x="4268" y="5217"/>
                  </a:cubicBezTo>
                  <a:cubicBezTo>
                    <a:pt x="4404" y="5108"/>
                    <a:pt x="4534" y="5010"/>
                    <a:pt x="4545" y="4863"/>
                  </a:cubicBezTo>
                  <a:cubicBezTo>
                    <a:pt x="4552" y="4786"/>
                    <a:pt x="4461" y="4712"/>
                    <a:pt x="4376" y="4667"/>
                  </a:cubicBezTo>
                  <a:cubicBezTo>
                    <a:pt x="4283" y="4620"/>
                    <a:pt x="4194" y="4603"/>
                    <a:pt x="4141" y="4603"/>
                  </a:cubicBezTo>
                  <a:cubicBezTo>
                    <a:pt x="4119" y="4603"/>
                    <a:pt x="4104" y="4606"/>
                    <a:pt x="4096" y="4611"/>
                  </a:cubicBezTo>
                  <a:cubicBezTo>
                    <a:pt x="4072" y="4681"/>
                    <a:pt x="4012" y="4730"/>
                    <a:pt x="3939" y="4737"/>
                  </a:cubicBezTo>
                  <a:cubicBezTo>
                    <a:pt x="3936" y="4737"/>
                    <a:pt x="3934" y="4737"/>
                    <a:pt x="3931" y="4737"/>
                  </a:cubicBezTo>
                  <a:cubicBezTo>
                    <a:pt x="3853" y="4737"/>
                    <a:pt x="3776" y="4685"/>
                    <a:pt x="3715" y="4586"/>
                  </a:cubicBezTo>
                  <a:cubicBezTo>
                    <a:pt x="3648" y="4478"/>
                    <a:pt x="3687" y="4373"/>
                    <a:pt x="3711" y="4313"/>
                  </a:cubicBezTo>
                  <a:lnTo>
                    <a:pt x="3715" y="4306"/>
                  </a:lnTo>
                  <a:cubicBezTo>
                    <a:pt x="3659" y="4271"/>
                    <a:pt x="3610" y="4226"/>
                    <a:pt x="3582" y="4170"/>
                  </a:cubicBezTo>
                  <a:cubicBezTo>
                    <a:pt x="3561" y="4138"/>
                    <a:pt x="3494" y="4019"/>
                    <a:pt x="3522" y="3935"/>
                  </a:cubicBezTo>
                  <a:cubicBezTo>
                    <a:pt x="3529" y="3869"/>
                    <a:pt x="3382" y="3410"/>
                    <a:pt x="3158" y="3354"/>
                  </a:cubicBezTo>
                  <a:cubicBezTo>
                    <a:pt x="2875" y="3288"/>
                    <a:pt x="2808" y="2952"/>
                    <a:pt x="2763" y="2727"/>
                  </a:cubicBezTo>
                  <a:cubicBezTo>
                    <a:pt x="2756" y="2696"/>
                    <a:pt x="2752" y="2668"/>
                    <a:pt x="2745" y="2640"/>
                  </a:cubicBezTo>
                  <a:cubicBezTo>
                    <a:pt x="2728" y="2563"/>
                    <a:pt x="2696" y="2552"/>
                    <a:pt x="2623" y="2535"/>
                  </a:cubicBezTo>
                  <a:cubicBezTo>
                    <a:pt x="2532" y="2514"/>
                    <a:pt x="2451" y="2465"/>
                    <a:pt x="2392" y="2391"/>
                  </a:cubicBezTo>
                  <a:cubicBezTo>
                    <a:pt x="2341" y="2325"/>
                    <a:pt x="2275" y="2305"/>
                    <a:pt x="2197" y="2305"/>
                  </a:cubicBezTo>
                  <a:cubicBezTo>
                    <a:pt x="2151" y="2305"/>
                    <a:pt x="2100" y="2312"/>
                    <a:pt x="2045" y="2321"/>
                  </a:cubicBezTo>
                  <a:cubicBezTo>
                    <a:pt x="2013" y="2328"/>
                    <a:pt x="1982" y="2332"/>
                    <a:pt x="1954" y="2335"/>
                  </a:cubicBezTo>
                  <a:cubicBezTo>
                    <a:pt x="1949" y="2336"/>
                    <a:pt x="1944" y="2336"/>
                    <a:pt x="1939" y="2336"/>
                  </a:cubicBezTo>
                  <a:cubicBezTo>
                    <a:pt x="1896" y="2336"/>
                    <a:pt x="1858" y="2309"/>
                    <a:pt x="1842" y="2265"/>
                  </a:cubicBezTo>
                  <a:cubicBezTo>
                    <a:pt x="1803" y="2157"/>
                    <a:pt x="1954" y="1964"/>
                    <a:pt x="2108" y="1859"/>
                  </a:cubicBezTo>
                  <a:cubicBezTo>
                    <a:pt x="2272" y="1751"/>
                    <a:pt x="2486" y="1131"/>
                    <a:pt x="2500" y="974"/>
                  </a:cubicBezTo>
                  <a:cubicBezTo>
                    <a:pt x="2446" y="936"/>
                    <a:pt x="2246" y="917"/>
                    <a:pt x="2043" y="917"/>
                  </a:cubicBezTo>
                  <a:cubicBezTo>
                    <a:pt x="1850" y="917"/>
                    <a:pt x="1655" y="934"/>
                    <a:pt x="1583" y="970"/>
                  </a:cubicBezTo>
                  <a:cubicBezTo>
                    <a:pt x="1550" y="987"/>
                    <a:pt x="1513" y="995"/>
                    <a:pt x="1477" y="995"/>
                  </a:cubicBezTo>
                  <a:cubicBezTo>
                    <a:pt x="1429" y="995"/>
                    <a:pt x="1381" y="980"/>
                    <a:pt x="1341" y="953"/>
                  </a:cubicBezTo>
                  <a:cubicBezTo>
                    <a:pt x="1282" y="918"/>
                    <a:pt x="1250" y="855"/>
                    <a:pt x="1254" y="785"/>
                  </a:cubicBezTo>
                  <a:cubicBezTo>
                    <a:pt x="1261" y="732"/>
                    <a:pt x="1296" y="690"/>
                    <a:pt x="1345" y="672"/>
                  </a:cubicBezTo>
                  <a:cubicBezTo>
                    <a:pt x="1481" y="616"/>
                    <a:pt x="1723" y="357"/>
                    <a:pt x="1716" y="291"/>
                  </a:cubicBezTo>
                  <a:cubicBezTo>
                    <a:pt x="1705" y="217"/>
                    <a:pt x="1751" y="154"/>
                    <a:pt x="1789" y="105"/>
                  </a:cubicBezTo>
                  <a:cubicBezTo>
                    <a:pt x="1845" y="28"/>
                    <a:pt x="1838" y="21"/>
                    <a:pt x="1821" y="7"/>
                  </a:cubicBezTo>
                  <a:lnTo>
                    <a:pt x="181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59" name="Google Shape;6073;p79">
              <a:extLst>
                <a:ext uri="{73ECE90F-CF3F-452C-B25F-05E43063823D}">
                  <a16:creationId xmlns:a16="http://schemas.microsoft.com/office/drawing/2010/main" id="{63C544BA-A7EA-40FF-B32B-F862EEE560EC}"/>
                </a:ext>
              </a:extLst>
            </p:cNvPr>
            <p:cNvSpPr/>
            <p:nvPr/>
          </p:nvSpPr>
          <p:spPr>
            <a:xfrm rot="0">
              <a:off x="1996287" y="1548177"/>
              <a:ext cx="3965" cy="4861"/>
            </a:xfrm>
            <a:custGeom>
              <a:avLst/>
              <a:gdLst/>
              <a:ahLst/>
              <a:cxnLst/>
              <a:rect b="b" l="0" r="r" t="0"/>
              <a:pathLst>
                <a:path h="358" w="292">
                  <a:moveTo>
                    <a:pt x="288" y="0"/>
                  </a:moveTo>
                  <a:lnTo>
                    <a:pt x="288" y="0"/>
                  </a:lnTo>
                  <a:cubicBezTo>
                    <a:pt x="214" y="28"/>
                    <a:pt x="39" y="252"/>
                    <a:pt x="1" y="358"/>
                  </a:cubicBezTo>
                  <a:cubicBezTo>
                    <a:pt x="109" y="329"/>
                    <a:pt x="228" y="196"/>
                    <a:pt x="274" y="84"/>
                  </a:cubicBezTo>
                  <a:cubicBezTo>
                    <a:pt x="284" y="56"/>
                    <a:pt x="291" y="28"/>
                    <a:pt x="28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60" name="Google Shape;6074;p79">
              <a:extLst>
                <a:ext uri="{7730B52A-2A48-443C-B271-693472F0DF49}">
                  <a16:creationId xmlns:a16="http://schemas.microsoft.com/office/drawing/2010/main" id="{2E47F0EC-546D-490C-B0F0-6145A04843AA}"/>
                </a:ext>
              </a:extLst>
            </p:cNvPr>
            <p:cNvSpPr/>
            <p:nvPr/>
          </p:nvSpPr>
          <p:spPr>
            <a:xfrm rot="0">
              <a:off x="1989118" y="1581876"/>
              <a:ext cx="16646" cy="10848"/>
            </a:xfrm>
            <a:custGeom>
              <a:avLst/>
              <a:gdLst/>
              <a:ahLst/>
              <a:cxnLst/>
              <a:rect b="b" l="0" r="r" t="0"/>
              <a:pathLst>
                <a:path h="799" w="1226">
                  <a:moveTo>
                    <a:pt x="773" y="1"/>
                  </a:moveTo>
                  <a:cubicBezTo>
                    <a:pt x="708" y="1"/>
                    <a:pt x="632" y="36"/>
                    <a:pt x="536" y="85"/>
                  </a:cubicBezTo>
                  <a:cubicBezTo>
                    <a:pt x="462" y="123"/>
                    <a:pt x="382" y="155"/>
                    <a:pt x="301" y="172"/>
                  </a:cubicBezTo>
                  <a:lnTo>
                    <a:pt x="301" y="176"/>
                  </a:lnTo>
                  <a:cubicBezTo>
                    <a:pt x="298" y="186"/>
                    <a:pt x="294" y="197"/>
                    <a:pt x="291" y="211"/>
                  </a:cubicBezTo>
                  <a:cubicBezTo>
                    <a:pt x="287" y="225"/>
                    <a:pt x="280" y="235"/>
                    <a:pt x="277" y="249"/>
                  </a:cubicBezTo>
                  <a:lnTo>
                    <a:pt x="277" y="256"/>
                  </a:lnTo>
                  <a:cubicBezTo>
                    <a:pt x="270" y="267"/>
                    <a:pt x="266" y="281"/>
                    <a:pt x="263" y="291"/>
                  </a:cubicBezTo>
                  <a:lnTo>
                    <a:pt x="259" y="298"/>
                  </a:lnTo>
                  <a:cubicBezTo>
                    <a:pt x="252" y="312"/>
                    <a:pt x="249" y="323"/>
                    <a:pt x="242" y="337"/>
                  </a:cubicBezTo>
                  <a:lnTo>
                    <a:pt x="242" y="340"/>
                  </a:lnTo>
                  <a:cubicBezTo>
                    <a:pt x="235" y="351"/>
                    <a:pt x="231" y="365"/>
                    <a:pt x="224" y="375"/>
                  </a:cubicBezTo>
                  <a:lnTo>
                    <a:pt x="221" y="379"/>
                  </a:lnTo>
                  <a:cubicBezTo>
                    <a:pt x="214" y="389"/>
                    <a:pt x="207" y="400"/>
                    <a:pt x="200" y="410"/>
                  </a:cubicBezTo>
                  <a:lnTo>
                    <a:pt x="196" y="417"/>
                  </a:lnTo>
                  <a:cubicBezTo>
                    <a:pt x="189" y="428"/>
                    <a:pt x="179" y="435"/>
                    <a:pt x="172" y="445"/>
                  </a:cubicBezTo>
                  <a:lnTo>
                    <a:pt x="168" y="449"/>
                  </a:lnTo>
                  <a:cubicBezTo>
                    <a:pt x="158" y="459"/>
                    <a:pt x="151" y="466"/>
                    <a:pt x="140" y="473"/>
                  </a:cubicBezTo>
                  <a:cubicBezTo>
                    <a:pt x="74" y="526"/>
                    <a:pt x="28" y="596"/>
                    <a:pt x="0" y="676"/>
                  </a:cubicBezTo>
                  <a:cubicBezTo>
                    <a:pt x="53" y="694"/>
                    <a:pt x="105" y="715"/>
                    <a:pt x="154" y="746"/>
                  </a:cubicBezTo>
                  <a:cubicBezTo>
                    <a:pt x="186" y="767"/>
                    <a:pt x="221" y="785"/>
                    <a:pt x="256" y="799"/>
                  </a:cubicBezTo>
                  <a:cubicBezTo>
                    <a:pt x="270" y="711"/>
                    <a:pt x="312" y="568"/>
                    <a:pt x="424" y="536"/>
                  </a:cubicBezTo>
                  <a:cubicBezTo>
                    <a:pt x="438" y="533"/>
                    <a:pt x="452" y="531"/>
                    <a:pt x="466" y="531"/>
                  </a:cubicBezTo>
                  <a:cubicBezTo>
                    <a:pt x="536" y="531"/>
                    <a:pt x="608" y="576"/>
                    <a:pt x="686" y="669"/>
                  </a:cubicBezTo>
                  <a:cubicBezTo>
                    <a:pt x="697" y="680"/>
                    <a:pt x="707" y="690"/>
                    <a:pt x="718" y="704"/>
                  </a:cubicBezTo>
                  <a:lnTo>
                    <a:pt x="725" y="711"/>
                  </a:lnTo>
                  <a:lnTo>
                    <a:pt x="753" y="739"/>
                  </a:lnTo>
                  <a:lnTo>
                    <a:pt x="763" y="746"/>
                  </a:lnTo>
                  <a:cubicBezTo>
                    <a:pt x="777" y="760"/>
                    <a:pt x="788" y="771"/>
                    <a:pt x="805" y="781"/>
                  </a:cubicBezTo>
                  <a:cubicBezTo>
                    <a:pt x="858" y="739"/>
                    <a:pt x="914" y="708"/>
                    <a:pt x="980" y="687"/>
                  </a:cubicBezTo>
                  <a:cubicBezTo>
                    <a:pt x="1058" y="662"/>
                    <a:pt x="1128" y="620"/>
                    <a:pt x="1191" y="571"/>
                  </a:cubicBezTo>
                  <a:cubicBezTo>
                    <a:pt x="1215" y="550"/>
                    <a:pt x="1226" y="522"/>
                    <a:pt x="1226" y="494"/>
                  </a:cubicBezTo>
                  <a:cubicBezTo>
                    <a:pt x="1226" y="375"/>
                    <a:pt x="1036" y="193"/>
                    <a:pt x="886" y="50"/>
                  </a:cubicBezTo>
                  <a:cubicBezTo>
                    <a:pt x="852" y="15"/>
                    <a:pt x="815" y="1"/>
                    <a:pt x="77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61" name="Google Shape;6075;p79">
              <a:extLst>
                <a:ext uri="{1C697148-13F6-43BF-9E6B-007DBCF548B7}">
                  <a16:creationId xmlns:a16="http://schemas.microsoft.com/office/drawing/2010/main" id="{1B1B6E5C-26FB-4690-BFB0-FA4ACFD00454}"/>
                </a:ext>
              </a:extLst>
            </p:cNvPr>
            <p:cNvSpPr/>
            <p:nvPr/>
          </p:nvSpPr>
          <p:spPr>
            <a:xfrm rot="0">
              <a:off x="2038309" y="1522800"/>
              <a:ext cx="2009" cy="5621"/>
            </a:xfrm>
            <a:custGeom>
              <a:avLst/>
              <a:gdLst/>
              <a:ahLst/>
              <a:cxnLst/>
              <a:rect b="b" l="0" r="r" t="0"/>
              <a:pathLst>
                <a:path h="414" w="148">
                  <a:moveTo>
                    <a:pt x="114" y="1"/>
                  </a:moveTo>
                  <a:cubicBezTo>
                    <a:pt x="113" y="1"/>
                    <a:pt x="111" y="2"/>
                    <a:pt x="109" y="3"/>
                  </a:cubicBezTo>
                  <a:cubicBezTo>
                    <a:pt x="81" y="10"/>
                    <a:pt x="60" y="45"/>
                    <a:pt x="50" y="73"/>
                  </a:cubicBezTo>
                  <a:cubicBezTo>
                    <a:pt x="11" y="182"/>
                    <a:pt x="1" y="298"/>
                    <a:pt x="18" y="413"/>
                  </a:cubicBezTo>
                  <a:cubicBezTo>
                    <a:pt x="95" y="270"/>
                    <a:pt x="148" y="45"/>
                    <a:pt x="120" y="3"/>
                  </a:cubicBezTo>
                  <a:cubicBezTo>
                    <a:pt x="118" y="2"/>
                    <a:pt x="116" y="1"/>
                    <a:pt x="11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62" name="Google Shape;6076;p79">
              <a:extLst>
                <a:ext uri="{DE1A7DE0-D472-4686-B428-380CF9633182}">
                  <a16:creationId xmlns:a16="http://schemas.microsoft.com/office/drawing/2010/main" id="{57A8BBE3-C5AC-417E-8407-D278DE236283}"/>
                </a:ext>
              </a:extLst>
            </p:cNvPr>
            <p:cNvSpPr/>
            <p:nvPr/>
          </p:nvSpPr>
          <p:spPr>
            <a:xfrm rot="0">
              <a:off x="1993015" y="1584252"/>
              <a:ext cx="149" cy="542"/>
            </a:xfrm>
            <a:custGeom>
              <a:avLst/>
              <a:gdLst/>
              <a:ahLst/>
              <a:cxnLst/>
              <a:rect b="b" l="0" r="r" t="0"/>
              <a:pathLst>
                <a:path h="40" w="11">
                  <a:moveTo>
                    <a:pt x="11" y="1"/>
                  </a:moveTo>
                  <a:cubicBezTo>
                    <a:pt x="7" y="11"/>
                    <a:pt x="4" y="25"/>
                    <a:pt x="0" y="39"/>
                  </a:cubicBezTo>
                  <a:cubicBezTo>
                    <a:pt x="7" y="25"/>
                    <a:pt x="11" y="11"/>
                    <a:pt x="1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63" name="Google Shape;6077;p79">
              <a:extLst>
                <a:ext uri="{41B1D579-4633-4BE6-AAFF-E4BDBB1F3833}">
                  <a16:creationId xmlns:a16="http://schemas.microsoft.com/office/drawing/2010/main" id="{9BABE56A-4EC4-4547-8AE4-66AFAD59A3B4}"/>
                </a:ext>
              </a:extLst>
            </p:cNvPr>
            <p:cNvSpPr/>
            <p:nvPr/>
          </p:nvSpPr>
          <p:spPr>
            <a:xfrm rot="0">
              <a:off x="1992104" y="1586533"/>
              <a:ext cx="258" cy="489"/>
            </a:xfrm>
            <a:custGeom>
              <a:avLst/>
              <a:gdLst/>
              <a:ahLst/>
              <a:cxnLst/>
              <a:rect b="b" l="0" r="r" t="0"/>
              <a:pathLst>
                <a:path h="36" w="19">
                  <a:moveTo>
                    <a:pt x="1" y="36"/>
                  </a:moveTo>
                  <a:cubicBezTo>
                    <a:pt x="8" y="22"/>
                    <a:pt x="11" y="11"/>
                    <a:pt x="18" y="1"/>
                  </a:cubicBezTo>
                  <a:cubicBezTo>
                    <a:pt x="11" y="11"/>
                    <a:pt x="8" y="22"/>
                    <a:pt x="1" y="3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64" name="Google Shape;6078;p79">
              <a:extLst>
                <a:ext uri="{DA594F97-A174-44AA-B8F6-6ABE88E5467C}">
                  <a16:creationId xmlns:a16="http://schemas.microsoft.com/office/drawing/2010/main" id="{52CBEBB1-B7F7-47D7-89C1-9A3AC85C2A77}"/>
                </a:ext>
              </a:extLst>
            </p:cNvPr>
            <p:cNvSpPr/>
            <p:nvPr/>
          </p:nvSpPr>
          <p:spPr>
            <a:xfrm rot="0">
              <a:off x="1992866" y="1584782"/>
              <a:ext cx="163" cy="489"/>
            </a:xfrm>
            <a:custGeom>
              <a:avLst/>
              <a:gdLst/>
              <a:ahLst/>
              <a:cxnLst/>
              <a:rect b="b" l="0" r="r" t="0"/>
              <a:pathLst>
                <a:path h="36" w="12">
                  <a:moveTo>
                    <a:pt x="11" y="0"/>
                  </a:moveTo>
                  <a:cubicBezTo>
                    <a:pt x="8" y="11"/>
                    <a:pt x="4" y="25"/>
                    <a:pt x="1" y="35"/>
                  </a:cubicBezTo>
                  <a:cubicBezTo>
                    <a:pt x="4" y="25"/>
                    <a:pt x="11" y="11"/>
                    <a:pt x="1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65" name="Google Shape;6079;p79">
              <a:extLst>
                <a:ext uri="{4AF989DC-CBED-4B0B-8F94-7DC9356018AD}">
                  <a16:creationId xmlns:a16="http://schemas.microsoft.com/office/drawing/2010/main" id="{70895C8D-B7F2-4ED1-9A9A-BE8EEFF2B03D}"/>
                </a:ext>
              </a:extLst>
            </p:cNvPr>
            <p:cNvSpPr/>
            <p:nvPr/>
          </p:nvSpPr>
          <p:spPr>
            <a:xfrm rot="0">
              <a:off x="1991820" y="1587063"/>
              <a:ext cx="299" cy="434"/>
            </a:xfrm>
            <a:custGeom>
              <a:avLst/>
              <a:gdLst/>
              <a:ahLst/>
              <a:cxnLst/>
              <a:rect b="b" l="0" r="r" t="0"/>
              <a:pathLst>
                <a:path h="32" w="22">
                  <a:moveTo>
                    <a:pt x="22" y="0"/>
                  </a:moveTo>
                  <a:cubicBezTo>
                    <a:pt x="11" y="11"/>
                    <a:pt x="4" y="21"/>
                    <a:pt x="1" y="32"/>
                  </a:cubicBezTo>
                  <a:cubicBezTo>
                    <a:pt x="8" y="21"/>
                    <a:pt x="15" y="11"/>
                    <a:pt x="2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66" name="Google Shape;6080;p79">
              <a:extLst>
                <a:ext uri="{74F28A60-7AC0-4C27-A1A6-1B85788EC3E9}">
                  <a16:creationId xmlns:a16="http://schemas.microsoft.com/office/drawing/2010/main" id="{784E31EB-FFA3-4675-A421-DAAAF1420AE1}"/>
                </a:ext>
              </a:extLst>
            </p:cNvPr>
            <p:cNvSpPr/>
            <p:nvPr/>
          </p:nvSpPr>
          <p:spPr>
            <a:xfrm rot="0">
              <a:off x="1992390" y="1585963"/>
              <a:ext cx="258" cy="489"/>
            </a:xfrm>
            <a:custGeom>
              <a:avLst/>
              <a:gdLst/>
              <a:ahLst/>
              <a:cxnLst/>
              <a:rect b="b" l="0" r="r" t="0"/>
              <a:pathLst>
                <a:path h="36" w="19">
                  <a:moveTo>
                    <a:pt x="18" y="1"/>
                  </a:moveTo>
                  <a:cubicBezTo>
                    <a:pt x="11" y="11"/>
                    <a:pt x="4" y="25"/>
                    <a:pt x="1" y="36"/>
                  </a:cubicBezTo>
                  <a:cubicBezTo>
                    <a:pt x="8" y="25"/>
                    <a:pt x="11" y="11"/>
                    <a:pt x="1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67" name="Google Shape;6081;p79">
              <a:extLst>
                <a:ext uri="{5816A10F-8240-402A-88CE-5125603A70F0}">
                  <a16:creationId xmlns:a16="http://schemas.microsoft.com/office/drawing/2010/main" id="{722C2581-5DED-425D-8AB9-96C8BC7AF139}"/>
                </a:ext>
              </a:extLst>
            </p:cNvPr>
            <p:cNvSpPr/>
            <p:nvPr/>
          </p:nvSpPr>
          <p:spPr>
            <a:xfrm rot="0">
              <a:off x="1992634" y="1585352"/>
              <a:ext cx="204" cy="530"/>
            </a:xfrm>
            <a:custGeom>
              <a:avLst/>
              <a:gdLst/>
              <a:ahLst/>
              <a:cxnLst/>
              <a:rect b="b" l="0" r="r" t="0"/>
              <a:pathLst>
                <a:path h="39" w="15">
                  <a:moveTo>
                    <a:pt x="0" y="39"/>
                  </a:moveTo>
                  <a:cubicBezTo>
                    <a:pt x="7" y="25"/>
                    <a:pt x="11" y="14"/>
                    <a:pt x="14" y="0"/>
                  </a:cubicBezTo>
                  <a:cubicBezTo>
                    <a:pt x="11" y="14"/>
                    <a:pt x="7" y="25"/>
                    <a:pt x="0" y="3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68" name="Google Shape;6082;p79">
              <a:extLst>
                <a:ext uri="{D6A1F608-4C09-4B37-9031-10B09B96C5E4}">
                  <a16:creationId xmlns:a16="http://schemas.microsoft.com/office/drawing/2010/main" id="{E25A9D23-B55B-4163-AD6F-1CB68E7500D5}"/>
                </a:ext>
              </a:extLst>
            </p:cNvPr>
            <p:cNvSpPr/>
            <p:nvPr/>
          </p:nvSpPr>
          <p:spPr>
            <a:xfrm rot="0">
              <a:off x="1998432" y="1591000"/>
              <a:ext cx="434" cy="489"/>
            </a:xfrm>
            <a:custGeom>
              <a:avLst/>
              <a:gdLst/>
              <a:ahLst/>
              <a:cxnLst/>
              <a:rect b="b" l="0" r="r" t="0"/>
              <a:pathLst>
                <a:path h="36" w="32">
                  <a:moveTo>
                    <a:pt x="0" y="1"/>
                  </a:moveTo>
                  <a:lnTo>
                    <a:pt x="0" y="1"/>
                  </a:lnTo>
                  <a:cubicBezTo>
                    <a:pt x="11" y="11"/>
                    <a:pt x="18" y="25"/>
                    <a:pt x="32" y="36"/>
                  </a:cubicBezTo>
                  <a:cubicBezTo>
                    <a:pt x="21" y="25"/>
                    <a:pt x="11" y="1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69" name="Google Shape;6083;p79">
              <a:extLst>
                <a:ext uri="{E17588CC-0D0C-4FD4-BDFE-D676D6A04A3C}">
                  <a16:creationId xmlns:a16="http://schemas.microsoft.com/office/drawing/2010/main" id="{759416F4-EB0A-4E05-B608-6979070FDB83}"/>
                </a:ext>
              </a:extLst>
            </p:cNvPr>
            <p:cNvSpPr/>
            <p:nvPr/>
          </p:nvSpPr>
          <p:spPr>
            <a:xfrm rot="0">
              <a:off x="1999478" y="1592046"/>
              <a:ext cx="530" cy="489"/>
            </a:xfrm>
            <a:custGeom>
              <a:avLst/>
              <a:gdLst/>
              <a:ahLst/>
              <a:cxnLst/>
              <a:rect b="b" l="0" r="r" t="0"/>
              <a:pathLst>
                <a:path h="36" w="39">
                  <a:moveTo>
                    <a:pt x="39" y="36"/>
                  </a:moveTo>
                  <a:lnTo>
                    <a:pt x="39" y="36"/>
                  </a:lnTo>
                  <a:cubicBezTo>
                    <a:pt x="25" y="25"/>
                    <a:pt x="11" y="15"/>
                    <a:pt x="0" y="1"/>
                  </a:cubicBezTo>
                  <a:cubicBezTo>
                    <a:pt x="11" y="15"/>
                    <a:pt x="25" y="25"/>
                    <a:pt x="39" y="3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70" name="Google Shape;6084;p79">
              <a:extLst>
                <a:ext uri="{EE316A5C-D034-4D10-A0A0-972EE5754E5E}">
                  <a16:creationId xmlns:a16="http://schemas.microsoft.com/office/drawing/2010/main" id="{9511A538-1BB9-4FB2-8E1D-685067079CC3}"/>
                </a:ext>
              </a:extLst>
            </p:cNvPr>
            <p:cNvSpPr/>
            <p:nvPr/>
          </p:nvSpPr>
          <p:spPr>
            <a:xfrm rot="0">
              <a:off x="1990965" y="1588013"/>
              <a:ext cx="394" cy="339"/>
            </a:xfrm>
            <a:custGeom>
              <a:avLst/>
              <a:gdLst/>
              <a:ahLst/>
              <a:cxnLst/>
              <a:rect b="b" l="0" r="r" t="0"/>
              <a:pathLst>
                <a:path h="25" w="29">
                  <a:moveTo>
                    <a:pt x="1" y="25"/>
                  </a:moveTo>
                  <a:cubicBezTo>
                    <a:pt x="11" y="18"/>
                    <a:pt x="18" y="7"/>
                    <a:pt x="29" y="0"/>
                  </a:cubicBezTo>
                  <a:cubicBezTo>
                    <a:pt x="18" y="7"/>
                    <a:pt x="11" y="18"/>
                    <a:pt x="1"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71" name="Google Shape;6085;p79">
              <a:extLst>
                <a:ext uri="{A9272926-32A5-44EF-B043-35CC5D975E4B}">
                  <a16:creationId xmlns:a16="http://schemas.microsoft.com/office/drawing/2010/main" id="{6EBDFE99-0178-4447-9FED-E801E87C3142}"/>
                </a:ext>
              </a:extLst>
            </p:cNvPr>
            <p:cNvSpPr/>
            <p:nvPr/>
          </p:nvSpPr>
          <p:spPr>
            <a:xfrm rot="0">
              <a:off x="1998948" y="1591570"/>
              <a:ext cx="394" cy="394"/>
            </a:xfrm>
            <a:custGeom>
              <a:avLst/>
              <a:gdLst/>
              <a:ahLst/>
              <a:cxnLst/>
              <a:rect b="b" l="0" r="r" t="0"/>
              <a:pathLst>
                <a:path h="29" w="29">
                  <a:moveTo>
                    <a:pt x="29" y="29"/>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72" name="Google Shape;6086;p79">
              <a:extLst>
                <a:ext uri="{D7256F8A-9D3E-46B9-A9C5-DF70205665F0}">
                  <a16:creationId xmlns:a16="http://schemas.microsoft.com/office/drawing/2010/main" id="{53DA8EC7-B438-44CD-B809-051AD7E3F51D}"/>
                </a:ext>
              </a:extLst>
            </p:cNvPr>
            <p:cNvSpPr/>
            <p:nvPr/>
          </p:nvSpPr>
          <p:spPr>
            <a:xfrm rot="0">
              <a:off x="1991399" y="1587579"/>
              <a:ext cx="339" cy="394"/>
            </a:xfrm>
            <a:custGeom>
              <a:avLst/>
              <a:gdLst/>
              <a:ahLst/>
              <a:cxnLst/>
              <a:rect b="b" l="0" r="r" t="0"/>
              <a:pathLst>
                <a:path h="29" w="25">
                  <a:moveTo>
                    <a:pt x="25" y="1"/>
                  </a:moveTo>
                  <a:cubicBezTo>
                    <a:pt x="18" y="11"/>
                    <a:pt x="11" y="18"/>
                    <a:pt x="0" y="29"/>
                  </a:cubicBezTo>
                  <a:cubicBezTo>
                    <a:pt x="11" y="18"/>
                    <a:pt x="18" y="11"/>
                    <a:pt x="2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73" name="Google Shape;6087;p79">
              <a:extLst>
                <a:ext uri="{9E6AB6D4-51DC-45CD-AF0D-BA731C2724E2}">
                  <a16:creationId xmlns:a16="http://schemas.microsoft.com/office/drawing/2010/main" id="{2A63566F-5F8E-4F41-9668-55ACEA5BEBCD}"/>
                </a:ext>
              </a:extLst>
            </p:cNvPr>
            <p:cNvSpPr/>
            <p:nvPr/>
          </p:nvSpPr>
          <p:spPr>
            <a:xfrm rot="0">
              <a:off x="2108939" y="1555794"/>
              <a:ext cx="19932" cy="28906"/>
            </a:xfrm>
            <a:custGeom>
              <a:avLst/>
              <a:gdLst/>
              <a:ahLst/>
              <a:cxnLst/>
              <a:rect b="b" l="0" r="r" t="0"/>
              <a:pathLst>
                <a:path h="2129" w="1468">
                  <a:moveTo>
                    <a:pt x="1190" y="0"/>
                  </a:moveTo>
                  <a:cubicBezTo>
                    <a:pt x="1168" y="0"/>
                    <a:pt x="1147" y="5"/>
                    <a:pt x="1128" y="14"/>
                  </a:cubicBezTo>
                  <a:cubicBezTo>
                    <a:pt x="1093" y="28"/>
                    <a:pt x="981" y="73"/>
                    <a:pt x="971" y="189"/>
                  </a:cubicBezTo>
                  <a:cubicBezTo>
                    <a:pt x="946" y="395"/>
                    <a:pt x="775" y="399"/>
                    <a:pt x="684" y="402"/>
                  </a:cubicBezTo>
                  <a:lnTo>
                    <a:pt x="652" y="402"/>
                  </a:lnTo>
                  <a:cubicBezTo>
                    <a:pt x="680" y="444"/>
                    <a:pt x="750" y="549"/>
                    <a:pt x="652" y="644"/>
                  </a:cubicBezTo>
                  <a:cubicBezTo>
                    <a:pt x="624" y="668"/>
                    <a:pt x="589" y="682"/>
                    <a:pt x="554" y="682"/>
                  </a:cubicBezTo>
                  <a:cubicBezTo>
                    <a:pt x="494" y="679"/>
                    <a:pt x="456" y="637"/>
                    <a:pt x="417" y="591"/>
                  </a:cubicBezTo>
                  <a:cubicBezTo>
                    <a:pt x="379" y="549"/>
                    <a:pt x="340" y="504"/>
                    <a:pt x="284" y="500"/>
                  </a:cubicBezTo>
                  <a:cubicBezTo>
                    <a:pt x="282" y="500"/>
                    <a:pt x="279" y="500"/>
                    <a:pt x="276" y="500"/>
                  </a:cubicBezTo>
                  <a:cubicBezTo>
                    <a:pt x="228" y="500"/>
                    <a:pt x="194" y="557"/>
                    <a:pt x="148" y="693"/>
                  </a:cubicBezTo>
                  <a:cubicBezTo>
                    <a:pt x="130" y="752"/>
                    <a:pt x="102" y="812"/>
                    <a:pt x="71" y="868"/>
                  </a:cubicBezTo>
                  <a:cubicBezTo>
                    <a:pt x="1" y="973"/>
                    <a:pt x="46" y="1235"/>
                    <a:pt x="74" y="1407"/>
                  </a:cubicBezTo>
                  <a:lnTo>
                    <a:pt x="81" y="1442"/>
                  </a:lnTo>
                  <a:cubicBezTo>
                    <a:pt x="102" y="1515"/>
                    <a:pt x="137" y="1582"/>
                    <a:pt x="190" y="1638"/>
                  </a:cubicBezTo>
                  <a:cubicBezTo>
                    <a:pt x="256" y="1725"/>
                    <a:pt x="333" y="1830"/>
                    <a:pt x="288" y="1953"/>
                  </a:cubicBezTo>
                  <a:cubicBezTo>
                    <a:pt x="277" y="1992"/>
                    <a:pt x="305" y="2048"/>
                    <a:pt x="347" y="2107"/>
                  </a:cubicBezTo>
                  <a:lnTo>
                    <a:pt x="694" y="2107"/>
                  </a:lnTo>
                  <a:lnTo>
                    <a:pt x="712" y="2111"/>
                  </a:lnTo>
                  <a:lnTo>
                    <a:pt x="726" y="2111"/>
                  </a:lnTo>
                  <a:lnTo>
                    <a:pt x="743" y="2114"/>
                  </a:lnTo>
                  <a:lnTo>
                    <a:pt x="754" y="2114"/>
                  </a:lnTo>
                  <a:lnTo>
                    <a:pt x="771" y="2118"/>
                  </a:lnTo>
                  <a:lnTo>
                    <a:pt x="782" y="2118"/>
                  </a:lnTo>
                  <a:lnTo>
                    <a:pt x="799" y="2121"/>
                  </a:lnTo>
                  <a:lnTo>
                    <a:pt x="806" y="2121"/>
                  </a:lnTo>
                  <a:lnTo>
                    <a:pt x="831" y="2128"/>
                  </a:lnTo>
                  <a:lnTo>
                    <a:pt x="880" y="2128"/>
                  </a:lnTo>
                  <a:lnTo>
                    <a:pt x="852" y="2097"/>
                  </a:lnTo>
                  <a:cubicBezTo>
                    <a:pt x="782" y="2062"/>
                    <a:pt x="715" y="1999"/>
                    <a:pt x="726" y="1915"/>
                  </a:cubicBezTo>
                  <a:cubicBezTo>
                    <a:pt x="729" y="1865"/>
                    <a:pt x="761" y="1823"/>
                    <a:pt x="803" y="1809"/>
                  </a:cubicBezTo>
                  <a:cubicBezTo>
                    <a:pt x="819" y="1803"/>
                    <a:pt x="836" y="1801"/>
                    <a:pt x="853" y="1801"/>
                  </a:cubicBezTo>
                  <a:cubicBezTo>
                    <a:pt x="957" y="1801"/>
                    <a:pt x="1079" y="1896"/>
                    <a:pt x="1118" y="1929"/>
                  </a:cubicBezTo>
                  <a:cubicBezTo>
                    <a:pt x="1170" y="1971"/>
                    <a:pt x="1235" y="1991"/>
                    <a:pt x="1301" y="1991"/>
                  </a:cubicBezTo>
                  <a:cubicBezTo>
                    <a:pt x="1323" y="1991"/>
                    <a:pt x="1345" y="1989"/>
                    <a:pt x="1366" y="1985"/>
                  </a:cubicBezTo>
                  <a:cubicBezTo>
                    <a:pt x="1394" y="1974"/>
                    <a:pt x="1398" y="1964"/>
                    <a:pt x="1398" y="1960"/>
                  </a:cubicBezTo>
                  <a:cubicBezTo>
                    <a:pt x="1405" y="1911"/>
                    <a:pt x="1373" y="1729"/>
                    <a:pt x="1321" y="1690"/>
                  </a:cubicBezTo>
                  <a:cubicBezTo>
                    <a:pt x="1319" y="1687"/>
                    <a:pt x="1316" y="1685"/>
                    <a:pt x="1313" y="1685"/>
                  </a:cubicBezTo>
                  <a:cubicBezTo>
                    <a:pt x="1309" y="1685"/>
                    <a:pt x="1305" y="1687"/>
                    <a:pt x="1300" y="1690"/>
                  </a:cubicBezTo>
                  <a:cubicBezTo>
                    <a:pt x="1228" y="1727"/>
                    <a:pt x="1174" y="1743"/>
                    <a:pt x="1129" y="1743"/>
                  </a:cubicBezTo>
                  <a:cubicBezTo>
                    <a:pt x="1057" y="1743"/>
                    <a:pt x="1011" y="1701"/>
                    <a:pt x="964" y="1634"/>
                  </a:cubicBezTo>
                  <a:cubicBezTo>
                    <a:pt x="904" y="1547"/>
                    <a:pt x="971" y="1456"/>
                    <a:pt x="1030" y="1372"/>
                  </a:cubicBezTo>
                  <a:cubicBezTo>
                    <a:pt x="1062" y="1333"/>
                    <a:pt x="1090" y="1288"/>
                    <a:pt x="1107" y="1239"/>
                  </a:cubicBezTo>
                  <a:cubicBezTo>
                    <a:pt x="1142" y="1134"/>
                    <a:pt x="1254" y="1109"/>
                    <a:pt x="1342" y="1088"/>
                  </a:cubicBezTo>
                  <a:cubicBezTo>
                    <a:pt x="1380" y="1081"/>
                    <a:pt x="1450" y="1064"/>
                    <a:pt x="1457" y="1050"/>
                  </a:cubicBezTo>
                  <a:cubicBezTo>
                    <a:pt x="1457" y="1050"/>
                    <a:pt x="1468" y="990"/>
                    <a:pt x="1230" y="875"/>
                  </a:cubicBezTo>
                  <a:cubicBezTo>
                    <a:pt x="1146" y="833"/>
                    <a:pt x="1125" y="703"/>
                    <a:pt x="1121" y="665"/>
                  </a:cubicBezTo>
                  <a:cubicBezTo>
                    <a:pt x="1118" y="623"/>
                    <a:pt x="1107" y="465"/>
                    <a:pt x="1202" y="385"/>
                  </a:cubicBezTo>
                  <a:cubicBezTo>
                    <a:pt x="1233" y="357"/>
                    <a:pt x="1272" y="259"/>
                    <a:pt x="1279" y="147"/>
                  </a:cubicBezTo>
                  <a:cubicBezTo>
                    <a:pt x="1286" y="101"/>
                    <a:pt x="1275" y="52"/>
                    <a:pt x="1254" y="14"/>
                  </a:cubicBezTo>
                  <a:cubicBezTo>
                    <a:pt x="1233" y="5"/>
                    <a:pt x="1211" y="0"/>
                    <a:pt x="119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74" name="Google Shape;6088;p79">
              <a:extLst>
                <a:ext uri="{204E41C5-53B3-4A26-9E86-0E644DFAD056}">
                  <a16:creationId xmlns:a16="http://schemas.microsoft.com/office/drawing/2010/main" id="{7D39A36F-F74F-4E15-91A5-5FF19BB0158E}"/>
                </a:ext>
              </a:extLst>
            </p:cNvPr>
            <p:cNvSpPr/>
            <p:nvPr/>
          </p:nvSpPr>
          <p:spPr>
            <a:xfrm rot="0">
              <a:off x="2132850" y="1574558"/>
              <a:ext cx="8948" cy="12287"/>
            </a:xfrm>
            <a:custGeom>
              <a:avLst/>
              <a:gdLst/>
              <a:ahLst/>
              <a:cxnLst/>
              <a:rect b="b" l="0" r="r" t="0"/>
              <a:pathLst>
                <a:path h="905" w="659">
                  <a:moveTo>
                    <a:pt x="389" y="0"/>
                  </a:moveTo>
                  <a:cubicBezTo>
                    <a:pt x="382" y="18"/>
                    <a:pt x="368" y="32"/>
                    <a:pt x="354" y="42"/>
                  </a:cubicBezTo>
                  <a:cubicBezTo>
                    <a:pt x="329" y="55"/>
                    <a:pt x="303" y="61"/>
                    <a:pt x="276" y="61"/>
                  </a:cubicBezTo>
                  <a:cubicBezTo>
                    <a:pt x="258" y="61"/>
                    <a:pt x="240" y="58"/>
                    <a:pt x="221" y="53"/>
                  </a:cubicBezTo>
                  <a:cubicBezTo>
                    <a:pt x="200" y="48"/>
                    <a:pt x="180" y="44"/>
                    <a:pt x="160" y="44"/>
                  </a:cubicBezTo>
                  <a:cubicBezTo>
                    <a:pt x="123" y="44"/>
                    <a:pt x="88" y="60"/>
                    <a:pt x="46" y="119"/>
                  </a:cubicBezTo>
                  <a:cubicBezTo>
                    <a:pt x="15" y="158"/>
                    <a:pt x="1" y="210"/>
                    <a:pt x="11" y="263"/>
                  </a:cubicBezTo>
                  <a:cubicBezTo>
                    <a:pt x="36" y="382"/>
                    <a:pt x="179" y="487"/>
                    <a:pt x="239" y="526"/>
                  </a:cubicBezTo>
                  <a:cubicBezTo>
                    <a:pt x="302" y="557"/>
                    <a:pt x="330" y="627"/>
                    <a:pt x="305" y="694"/>
                  </a:cubicBezTo>
                  <a:cubicBezTo>
                    <a:pt x="279" y="759"/>
                    <a:pt x="194" y="799"/>
                    <a:pt x="101" y="799"/>
                  </a:cubicBezTo>
                  <a:cubicBezTo>
                    <a:pt x="84" y="799"/>
                    <a:pt x="67" y="798"/>
                    <a:pt x="50" y="795"/>
                  </a:cubicBezTo>
                  <a:lnTo>
                    <a:pt x="50" y="795"/>
                  </a:lnTo>
                  <a:cubicBezTo>
                    <a:pt x="81" y="855"/>
                    <a:pt x="141" y="893"/>
                    <a:pt x="207" y="904"/>
                  </a:cubicBezTo>
                  <a:cubicBezTo>
                    <a:pt x="212" y="904"/>
                    <a:pt x="217" y="905"/>
                    <a:pt x="222" y="905"/>
                  </a:cubicBezTo>
                  <a:cubicBezTo>
                    <a:pt x="262" y="905"/>
                    <a:pt x="312" y="880"/>
                    <a:pt x="361" y="830"/>
                  </a:cubicBezTo>
                  <a:cubicBezTo>
                    <a:pt x="473" y="722"/>
                    <a:pt x="533" y="568"/>
                    <a:pt x="529" y="533"/>
                  </a:cubicBezTo>
                  <a:cubicBezTo>
                    <a:pt x="515" y="473"/>
                    <a:pt x="543" y="382"/>
                    <a:pt x="599" y="224"/>
                  </a:cubicBezTo>
                  <a:cubicBezTo>
                    <a:pt x="617" y="172"/>
                    <a:pt x="641" y="95"/>
                    <a:pt x="659" y="39"/>
                  </a:cubicBezTo>
                  <a:lnTo>
                    <a:pt x="659" y="39"/>
                  </a:lnTo>
                  <a:cubicBezTo>
                    <a:pt x="634" y="77"/>
                    <a:pt x="592" y="105"/>
                    <a:pt x="547" y="119"/>
                  </a:cubicBezTo>
                  <a:cubicBezTo>
                    <a:pt x="539" y="121"/>
                    <a:pt x="532" y="122"/>
                    <a:pt x="525" y="122"/>
                  </a:cubicBezTo>
                  <a:cubicBezTo>
                    <a:pt x="464" y="122"/>
                    <a:pt x="424" y="60"/>
                    <a:pt x="38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75" name="Google Shape;6089;p79">
              <a:extLst>
                <a:ext uri="{5DE08F69-34EF-414E-9557-9C7410C89681}">
                  <a16:creationId xmlns:a16="http://schemas.microsoft.com/office/drawing/2010/main" id="{0796EA06-A730-4770-9DE5-323B115399C6}"/>
                </a:ext>
              </a:extLst>
            </p:cNvPr>
            <p:cNvSpPr/>
            <p:nvPr/>
          </p:nvSpPr>
          <p:spPr>
            <a:xfrm rot="0">
              <a:off x="2116216" y="1584537"/>
              <a:ext cx="244" cy="14"/>
            </a:xfrm>
            <a:custGeom>
              <a:avLst/>
              <a:gdLst/>
              <a:ahLst/>
              <a:cxnLst/>
              <a:rect b="b" l="0" r="r" t="0"/>
              <a:pathLst>
                <a:path h="1" w="18">
                  <a:moveTo>
                    <a:pt x="18"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76" name="Google Shape;6090;p79">
              <a:extLst>
                <a:ext uri="{E095AB6E-93C4-408D-8E8B-D92C33664282}">
                  <a16:creationId xmlns:a16="http://schemas.microsoft.com/office/drawing/2010/main" id="{FC13FB31-DADA-4935-9404-CDAE0C7DCF78}"/>
                </a:ext>
              </a:extLst>
            </p:cNvPr>
            <p:cNvSpPr/>
            <p:nvPr/>
          </p:nvSpPr>
          <p:spPr>
            <a:xfrm rot="0">
              <a:off x="2117168" y="1584632"/>
              <a:ext cx="258" cy="14"/>
            </a:xfrm>
            <a:custGeom>
              <a:avLst/>
              <a:gdLst/>
              <a:ahLst/>
              <a:cxnLst/>
              <a:rect b="b" l="0" r="r" t="0"/>
              <a:pathLst>
                <a:path h="1" w="19">
                  <a:moveTo>
                    <a:pt x="18"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77" name="Google Shape;6091;p79">
              <a:extLst>
                <a:ext uri="{44433249-8B70-4755-AA7E-66E69367946C}">
                  <a16:creationId xmlns:a16="http://schemas.microsoft.com/office/drawing/2010/main" id="{A93A9190-485D-455B-9630-EDE7DD8059E2}"/>
                </a:ext>
              </a:extLst>
            </p:cNvPr>
            <p:cNvSpPr/>
            <p:nvPr/>
          </p:nvSpPr>
          <p:spPr>
            <a:xfrm rot="0">
              <a:off x="2115267" y="1584496"/>
              <a:ext cx="244" cy="14"/>
            </a:xfrm>
            <a:custGeom>
              <a:avLst/>
              <a:gdLst/>
              <a:ahLst/>
              <a:cxnLst/>
              <a:rect b="b" l="0" r="r" t="0"/>
              <a:pathLst>
                <a:path h="1" w="18">
                  <a:moveTo>
                    <a:pt x="18"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78" name="Google Shape;6092;p79">
              <a:extLst>
                <a:ext uri="{4ABC76E4-22A2-40C7-BF7F-E257B2A0FD3B}">
                  <a16:creationId xmlns:a16="http://schemas.microsoft.com/office/drawing/2010/main" id="{7DDCC0A5-363C-498D-B5DA-755FBD43D3E2}"/>
                </a:ext>
              </a:extLst>
            </p:cNvPr>
            <p:cNvSpPr/>
            <p:nvPr/>
          </p:nvSpPr>
          <p:spPr>
            <a:xfrm rot="0">
              <a:off x="2115742" y="1584537"/>
              <a:ext cx="244" cy="14"/>
            </a:xfrm>
            <a:custGeom>
              <a:avLst/>
              <a:gdLst/>
              <a:ahLst/>
              <a:cxnLst/>
              <a:rect b="b" l="0" r="r" t="0"/>
              <a:pathLst>
                <a:path h="1" w="18">
                  <a:moveTo>
                    <a:pt x="18"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79" name="Google Shape;6093;p79">
              <a:extLst>
                <a:ext uri="{197480B5-A341-47D1-9CC7-2A2A4A13A3EE}">
                  <a16:creationId xmlns:a16="http://schemas.microsoft.com/office/drawing/2010/main" id="{6D9E2138-397A-48AF-A64A-99BAB4403520}"/>
                </a:ext>
              </a:extLst>
            </p:cNvPr>
            <p:cNvSpPr/>
            <p:nvPr/>
          </p:nvSpPr>
          <p:spPr>
            <a:xfrm rot="0">
              <a:off x="2114357" y="1584442"/>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80" name="Google Shape;6094;p79">
              <a:extLst>
                <a:ext uri="{1EA79ADA-3878-4B87-998A-E2FB7C65D2E6}">
                  <a16:creationId xmlns:a16="http://schemas.microsoft.com/office/drawing/2010/main" id="{4FA7ECF1-49BA-4072-A015-45E1DF918E7D}"/>
                </a:ext>
              </a:extLst>
            </p:cNvPr>
            <p:cNvSpPr/>
            <p:nvPr/>
          </p:nvSpPr>
          <p:spPr>
            <a:xfrm rot="0">
              <a:off x="2115022" y="1584496"/>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81" name="Google Shape;6095;p79">
              <a:extLst>
                <a:ext uri="{8AEC0E8C-8E19-42BF-B017-385BCE4B219C}">
                  <a16:creationId xmlns:a16="http://schemas.microsoft.com/office/drawing/2010/main" id="{9224A084-F78A-4A5E-BED8-E8335E595762}"/>
                </a:ext>
              </a:extLst>
            </p:cNvPr>
            <p:cNvSpPr/>
            <p:nvPr/>
          </p:nvSpPr>
          <p:spPr>
            <a:xfrm rot="0">
              <a:off x="2117642" y="1584687"/>
              <a:ext cx="258" cy="14"/>
            </a:xfrm>
            <a:custGeom>
              <a:avLst/>
              <a:gdLst/>
              <a:ahLst/>
              <a:cxnLst/>
              <a:rect b="b" l="0" r="r" t="0"/>
              <a:pathLst>
                <a:path h="1" w="19">
                  <a:moveTo>
                    <a:pt x="18"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82" name="Google Shape;6096;p79">
              <a:extLst>
                <a:ext uri="{496AAAD5-05A1-4182-93BE-7F6C3AFB2249}">
                  <a16:creationId xmlns:a16="http://schemas.microsoft.com/office/drawing/2010/main" id="{117DBFCC-850D-4991-86DE-EF9A1278F1C0}"/>
                </a:ext>
              </a:extLst>
            </p:cNvPr>
            <p:cNvSpPr/>
            <p:nvPr/>
          </p:nvSpPr>
          <p:spPr>
            <a:xfrm rot="0">
              <a:off x="2120263" y="1585162"/>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83" name="Google Shape;6097;p79">
              <a:extLst>
                <a:ext uri="{CD373A81-CDDD-417B-96D9-14D2F736F920}">
                  <a16:creationId xmlns:a16="http://schemas.microsoft.com/office/drawing/2010/main" id="{79DD3536-5A4A-4554-8A48-0AD0C342C370}"/>
                </a:ext>
              </a:extLst>
            </p:cNvPr>
            <p:cNvSpPr/>
            <p:nvPr/>
          </p:nvSpPr>
          <p:spPr>
            <a:xfrm rot="0">
              <a:off x="2120874" y="1585162"/>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84" name="Google Shape;6098;p79">
              <a:extLst>
                <a:ext uri="{6EEEE227-9FF1-4A1F-97D3-8183041A5D50}">
                  <a16:creationId xmlns:a16="http://schemas.microsoft.com/office/drawing/2010/main" id="{27746935-CDA6-4DD0-A402-B435A3B304FA}"/>
                </a:ext>
              </a:extLst>
            </p:cNvPr>
            <p:cNvSpPr/>
            <p:nvPr/>
          </p:nvSpPr>
          <p:spPr>
            <a:xfrm rot="0">
              <a:off x="2120399" y="1585162"/>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85" name="Google Shape;6099;p79">
              <a:extLst>
                <a:ext uri="{42DD3A47-1097-4AD1-9845-109984A8C049}">
                  <a16:creationId xmlns:a16="http://schemas.microsoft.com/office/drawing/2010/main" id="{51546383-E47B-41A0-9E6E-4B341F47514A}"/>
                </a:ext>
              </a:extLst>
            </p:cNvPr>
            <p:cNvSpPr/>
            <p:nvPr/>
          </p:nvSpPr>
          <p:spPr>
            <a:xfrm rot="0">
              <a:off x="2118118" y="1584727"/>
              <a:ext cx="204" cy="14"/>
            </a:xfrm>
            <a:custGeom>
              <a:avLst/>
              <a:gdLst/>
              <a:ahLst/>
              <a:cxnLst/>
              <a:rect b="b" l="0" r="r" t="0"/>
              <a:pathLst>
                <a:path h="1" w="15">
                  <a:moveTo>
                    <a:pt x="15"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86" name="Google Shape;6100;p79">
              <a:extLst>
                <a:ext uri="{F891022D-4638-4E11-8ADB-E5B616036263}">
                  <a16:creationId xmlns:a16="http://schemas.microsoft.com/office/drawing/2010/main" id="{5715FB1E-4C40-4238-9776-EE993A7B2858}"/>
                </a:ext>
              </a:extLst>
            </p:cNvPr>
            <p:cNvSpPr/>
            <p:nvPr/>
          </p:nvSpPr>
          <p:spPr>
            <a:xfrm rot="0">
              <a:off x="2118553" y="1584782"/>
              <a:ext cx="204" cy="14"/>
            </a:xfrm>
            <a:custGeom>
              <a:avLst/>
              <a:gdLst/>
              <a:ahLst/>
              <a:cxnLst/>
              <a:rect b="b" l="0" r="r" t="0"/>
              <a:pathLst>
                <a:path h="1" w="15">
                  <a:moveTo>
                    <a:pt x="14"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87" name="Google Shape;6101;p79">
              <a:extLst>
                <a:ext uri="{EAEB82CA-B863-4232-B804-4E5A76E9F94B}">
                  <a16:creationId xmlns:a16="http://schemas.microsoft.com/office/drawing/2010/main" id="{D2422C47-2DCE-40AA-B97B-FDA3F0787E66}"/>
                </a:ext>
              </a:extLst>
            </p:cNvPr>
            <p:cNvSpPr/>
            <p:nvPr/>
          </p:nvSpPr>
          <p:spPr>
            <a:xfrm rot="0">
              <a:off x="2118973" y="1584877"/>
              <a:ext cx="163" cy="14"/>
            </a:xfrm>
            <a:custGeom>
              <a:avLst/>
              <a:gdLst/>
              <a:ahLst/>
              <a:cxnLst/>
              <a:rect b="b" l="0" r="r" t="0"/>
              <a:pathLst>
                <a:path h="1" w="12">
                  <a:moveTo>
                    <a:pt x="1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88" name="Google Shape;6102;p79">
              <a:extLst>
                <a:ext uri="{BA224D8D-EA71-469E-9CB8-37E7FEE392FF}">
                  <a16:creationId xmlns:a16="http://schemas.microsoft.com/office/drawing/2010/main" id="{FAD8930A-BE17-433B-8003-8FE788CF5DFA}"/>
                </a:ext>
              </a:extLst>
            </p:cNvPr>
            <p:cNvSpPr/>
            <p:nvPr/>
          </p:nvSpPr>
          <p:spPr>
            <a:xfrm rot="0">
              <a:off x="2119407" y="1584917"/>
              <a:ext cx="149" cy="14"/>
            </a:xfrm>
            <a:custGeom>
              <a:avLst/>
              <a:gdLst/>
              <a:ahLst/>
              <a:cxnLst/>
              <a:rect b="b" l="0" r="r" t="0"/>
              <a:pathLst>
                <a:path h="1" w="11">
                  <a:moveTo>
                    <a:pt x="11"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89" name="Google Shape;6103;p79">
              <a:extLst>
                <a:ext uri="{83961169-3627-4D26-A817-9E42950E0D01}">
                  <a16:creationId xmlns:a16="http://schemas.microsoft.com/office/drawing/2010/main" id="{87D228C7-BA39-48DB-BF3D-B8EB0D74E74D}"/>
                </a:ext>
              </a:extLst>
            </p:cNvPr>
            <p:cNvSpPr/>
            <p:nvPr/>
          </p:nvSpPr>
          <p:spPr>
            <a:xfrm rot="0">
              <a:off x="2116692" y="1584632"/>
              <a:ext cx="258" cy="14"/>
            </a:xfrm>
            <a:custGeom>
              <a:avLst/>
              <a:gdLst/>
              <a:ahLst/>
              <a:cxnLst/>
              <a:rect b="b" l="0" r="r" t="0"/>
              <a:pathLst>
                <a:path h="1" w="19">
                  <a:moveTo>
                    <a:pt x="18"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90" name="Google Shape;6104;p79">
              <a:extLst>
                <a:ext uri="{9B150EFC-BA36-45D7-814C-D0F23BA0C96F}">
                  <a16:creationId xmlns:a16="http://schemas.microsoft.com/office/drawing/2010/main" id="{8943BB40-15F6-40F7-8ED3-82CF0CC5DEBD}"/>
                </a:ext>
              </a:extLst>
            </p:cNvPr>
            <p:cNvSpPr/>
            <p:nvPr/>
          </p:nvSpPr>
          <p:spPr>
            <a:xfrm rot="0">
              <a:off x="2119734" y="1585012"/>
              <a:ext cx="163" cy="14"/>
            </a:xfrm>
            <a:custGeom>
              <a:avLst/>
              <a:gdLst/>
              <a:ahLst/>
              <a:cxnLst/>
              <a:rect b="b" l="0" r="r" t="0"/>
              <a:pathLst>
                <a:path h="1" w="12">
                  <a:moveTo>
                    <a:pt x="11"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91" name="Google Shape;6105;p79">
              <a:extLst>
                <a:ext uri="{5C83D535-5504-47D1-9EAE-1EC136E7A4E0}">
                  <a16:creationId xmlns:a16="http://schemas.microsoft.com/office/drawing/2010/main" id="{CEE5434B-1EA9-4A0E-A54E-B12426B9405E}"/>
                </a:ext>
              </a:extLst>
            </p:cNvPr>
            <p:cNvSpPr/>
            <p:nvPr/>
          </p:nvSpPr>
          <p:spPr>
            <a:xfrm rot="0">
              <a:off x="2113936" y="1584442"/>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92" name="Google Shape;6106;p79">
              <a:extLst>
                <a:ext uri="{9EA0915B-816B-4E76-B694-AC4929BE269E}">
                  <a16:creationId xmlns:a16="http://schemas.microsoft.com/office/drawing/2010/main" id="{012AAFF4-398F-4E5A-808F-61BD4BEE280C}"/>
                </a:ext>
              </a:extLst>
            </p:cNvPr>
            <p:cNvSpPr/>
            <p:nvPr/>
          </p:nvSpPr>
          <p:spPr>
            <a:xfrm rot="0">
              <a:off x="2120644" y="1585162"/>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93" name="Google Shape;6107;p79">
              <a:extLst>
                <a:ext uri="{6C8552FD-3999-46C1-9CF1-D329CF5373E5}">
                  <a16:creationId xmlns:a16="http://schemas.microsoft.com/office/drawing/2010/main" id="{588FDC22-0629-4618-8A1C-B76CF7F838BE}"/>
                </a:ext>
              </a:extLst>
            </p:cNvPr>
            <p:cNvSpPr/>
            <p:nvPr/>
          </p:nvSpPr>
          <p:spPr>
            <a:xfrm rot="0">
              <a:off x="2182285" y="1554258"/>
              <a:ext cx="4765" cy="7617"/>
            </a:xfrm>
            <a:custGeom>
              <a:avLst/>
              <a:gdLst/>
              <a:ahLst/>
              <a:cxnLst/>
              <a:rect b="b" l="0" r="r" t="0"/>
              <a:pathLst>
                <a:path h="561" w="351">
                  <a:moveTo>
                    <a:pt x="330" y="1"/>
                  </a:moveTo>
                  <a:cubicBezTo>
                    <a:pt x="225" y="4"/>
                    <a:pt x="151" y="102"/>
                    <a:pt x="102" y="186"/>
                  </a:cubicBezTo>
                  <a:cubicBezTo>
                    <a:pt x="39" y="298"/>
                    <a:pt x="4" y="428"/>
                    <a:pt x="1" y="561"/>
                  </a:cubicBezTo>
                  <a:cubicBezTo>
                    <a:pt x="134" y="428"/>
                    <a:pt x="246" y="274"/>
                    <a:pt x="326" y="102"/>
                  </a:cubicBezTo>
                  <a:cubicBezTo>
                    <a:pt x="340" y="71"/>
                    <a:pt x="351" y="36"/>
                    <a:pt x="34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94" name="Google Shape;6108;p79">
              <a:extLst>
                <a:ext uri="{78BBFC2D-0A69-4685-95BA-8FA0441160F6}">
                  <a16:creationId xmlns:a16="http://schemas.microsoft.com/office/drawing/2010/main" id="{7A5B4429-CF0E-4861-9A02-FECE94939980}"/>
                </a:ext>
              </a:extLst>
            </p:cNvPr>
            <p:cNvSpPr/>
            <p:nvPr/>
          </p:nvSpPr>
          <p:spPr>
            <a:xfrm rot="0">
              <a:off x="2133094" y="1420616"/>
              <a:ext cx="90752" cy="158463"/>
            </a:xfrm>
            <a:custGeom>
              <a:avLst/>
              <a:gdLst/>
              <a:ahLst/>
              <a:cxnLst/>
              <a:rect b="b" l="0" r="r" t="0"/>
              <a:pathLst>
                <a:path h="11671" w="6684">
                  <a:moveTo>
                    <a:pt x="4929" y="0"/>
                  </a:moveTo>
                  <a:cubicBezTo>
                    <a:pt x="4914" y="0"/>
                    <a:pt x="4903" y="5"/>
                    <a:pt x="4894" y="10"/>
                  </a:cubicBezTo>
                  <a:cubicBezTo>
                    <a:pt x="4821" y="55"/>
                    <a:pt x="4779" y="234"/>
                    <a:pt x="4779" y="381"/>
                  </a:cubicBezTo>
                  <a:cubicBezTo>
                    <a:pt x="4786" y="475"/>
                    <a:pt x="4737" y="563"/>
                    <a:pt x="4653" y="605"/>
                  </a:cubicBezTo>
                  <a:cubicBezTo>
                    <a:pt x="4620" y="621"/>
                    <a:pt x="4583" y="629"/>
                    <a:pt x="4545" y="629"/>
                  </a:cubicBezTo>
                  <a:cubicBezTo>
                    <a:pt x="4467" y="629"/>
                    <a:pt x="4383" y="596"/>
                    <a:pt x="4310" y="535"/>
                  </a:cubicBezTo>
                  <a:cubicBezTo>
                    <a:pt x="4263" y="495"/>
                    <a:pt x="4211" y="488"/>
                    <a:pt x="4149" y="488"/>
                  </a:cubicBezTo>
                  <a:cubicBezTo>
                    <a:pt x="4128" y="488"/>
                    <a:pt x="4106" y="488"/>
                    <a:pt x="4082" y="489"/>
                  </a:cubicBezTo>
                  <a:cubicBezTo>
                    <a:pt x="4061" y="491"/>
                    <a:pt x="4040" y="492"/>
                    <a:pt x="4019" y="492"/>
                  </a:cubicBezTo>
                  <a:cubicBezTo>
                    <a:pt x="3928" y="492"/>
                    <a:pt x="3838" y="474"/>
                    <a:pt x="3753" y="440"/>
                  </a:cubicBezTo>
                  <a:cubicBezTo>
                    <a:pt x="3726" y="428"/>
                    <a:pt x="3711" y="426"/>
                    <a:pt x="3704" y="426"/>
                  </a:cubicBezTo>
                  <a:cubicBezTo>
                    <a:pt x="3702" y="426"/>
                    <a:pt x="3701" y="426"/>
                    <a:pt x="3701" y="426"/>
                  </a:cubicBezTo>
                  <a:cubicBezTo>
                    <a:pt x="3683" y="447"/>
                    <a:pt x="3697" y="577"/>
                    <a:pt x="3704" y="636"/>
                  </a:cubicBezTo>
                  <a:cubicBezTo>
                    <a:pt x="3711" y="678"/>
                    <a:pt x="3715" y="724"/>
                    <a:pt x="3715" y="766"/>
                  </a:cubicBezTo>
                  <a:cubicBezTo>
                    <a:pt x="3715" y="990"/>
                    <a:pt x="3403" y="990"/>
                    <a:pt x="3235" y="990"/>
                  </a:cubicBezTo>
                  <a:cubicBezTo>
                    <a:pt x="3102" y="990"/>
                    <a:pt x="2885" y="1105"/>
                    <a:pt x="2885" y="1235"/>
                  </a:cubicBezTo>
                  <a:cubicBezTo>
                    <a:pt x="2885" y="1347"/>
                    <a:pt x="2818" y="1427"/>
                    <a:pt x="2766" y="1494"/>
                  </a:cubicBezTo>
                  <a:cubicBezTo>
                    <a:pt x="2731" y="1540"/>
                    <a:pt x="2706" y="1575"/>
                    <a:pt x="2713" y="1585"/>
                  </a:cubicBezTo>
                  <a:cubicBezTo>
                    <a:pt x="2801" y="1701"/>
                    <a:pt x="2752" y="1827"/>
                    <a:pt x="2573" y="1963"/>
                  </a:cubicBezTo>
                  <a:cubicBezTo>
                    <a:pt x="2524" y="1998"/>
                    <a:pt x="2465" y="2103"/>
                    <a:pt x="2416" y="2187"/>
                  </a:cubicBezTo>
                  <a:cubicBezTo>
                    <a:pt x="2381" y="2254"/>
                    <a:pt x="2342" y="2317"/>
                    <a:pt x="2293" y="2373"/>
                  </a:cubicBezTo>
                  <a:cubicBezTo>
                    <a:pt x="2283" y="2383"/>
                    <a:pt x="2283" y="2397"/>
                    <a:pt x="2286" y="2439"/>
                  </a:cubicBezTo>
                  <a:cubicBezTo>
                    <a:pt x="2293" y="2509"/>
                    <a:pt x="2304" y="2611"/>
                    <a:pt x="2178" y="2691"/>
                  </a:cubicBezTo>
                  <a:cubicBezTo>
                    <a:pt x="2099" y="2741"/>
                    <a:pt x="2005" y="2765"/>
                    <a:pt x="1913" y="2765"/>
                  </a:cubicBezTo>
                  <a:cubicBezTo>
                    <a:pt x="1907" y="2765"/>
                    <a:pt x="1900" y="2765"/>
                    <a:pt x="1894" y="2765"/>
                  </a:cubicBezTo>
                  <a:cubicBezTo>
                    <a:pt x="1856" y="2765"/>
                    <a:pt x="1817" y="2768"/>
                    <a:pt x="1782" y="2782"/>
                  </a:cubicBezTo>
                  <a:cubicBezTo>
                    <a:pt x="1779" y="2782"/>
                    <a:pt x="1775" y="2786"/>
                    <a:pt x="1775" y="2789"/>
                  </a:cubicBezTo>
                  <a:cubicBezTo>
                    <a:pt x="1761" y="2807"/>
                    <a:pt x="1754" y="2831"/>
                    <a:pt x="1758" y="2856"/>
                  </a:cubicBezTo>
                  <a:cubicBezTo>
                    <a:pt x="1758" y="2880"/>
                    <a:pt x="1758" y="2905"/>
                    <a:pt x="1761" y="2936"/>
                  </a:cubicBezTo>
                  <a:lnTo>
                    <a:pt x="1765" y="2964"/>
                  </a:lnTo>
                  <a:cubicBezTo>
                    <a:pt x="1775" y="3059"/>
                    <a:pt x="1775" y="3150"/>
                    <a:pt x="1768" y="3244"/>
                  </a:cubicBezTo>
                  <a:cubicBezTo>
                    <a:pt x="1740" y="3482"/>
                    <a:pt x="1569" y="3735"/>
                    <a:pt x="1390" y="3976"/>
                  </a:cubicBezTo>
                  <a:cubicBezTo>
                    <a:pt x="1355" y="4018"/>
                    <a:pt x="1341" y="4060"/>
                    <a:pt x="1348" y="4081"/>
                  </a:cubicBezTo>
                  <a:cubicBezTo>
                    <a:pt x="1359" y="4120"/>
                    <a:pt x="1436" y="4144"/>
                    <a:pt x="1474" y="4155"/>
                  </a:cubicBezTo>
                  <a:lnTo>
                    <a:pt x="1488" y="4158"/>
                  </a:lnTo>
                  <a:cubicBezTo>
                    <a:pt x="1527" y="4172"/>
                    <a:pt x="1558" y="4204"/>
                    <a:pt x="1576" y="4242"/>
                  </a:cubicBezTo>
                  <a:cubicBezTo>
                    <a:pt x="1607" y="4319"/>
                    <a:pt x="1590" y="4438"/>
                    <a:pt x="1527" y="4564"/>
                  </a:cubicBezTo>
                  <a:cubicBezTo>
                    <a:pt x="1481" y="4657"/>
                    <a:pt x="1408" y="4683"/>
                    <a:pt x="1334" y="4683"/>
                  </a:cubicBezTo>
                  <a:cubicBezTo>
                    <a:pt x="1265" y="4683"/>
                    <a:pt x="1196" y="4660"/>
                    <a:pt x="1149" y="4645"/>
                  </a:cubicBezTo>
                  <a:cubicBezTo>
                    <a:pt x="1124" y="4634"/>
                    <a:pt x="1103" y="4627"/>
                    <a:pt x="1086" y="4624"/>
                  </a:cubicBezTo>
                  <a:cubicBezTo>
                    <a:pt x="1081" y="4623"/>
                    <a:pt x="1075" y="4622"/>
                    <a:pt x="1069" y="4622"/>
                  </a:cubicBezTo>
                  <a:cubicBezTo>
                    <a:pt x="981" y="4622"/>
                    <a:pt x="747" y="4735"/>
                    <a:pt x="613" y="4960"/>
                  </a:cubicBezTo>
                  <a:cubicBezTo>
                    <a:pt x="469" y="5198"/>
                    <a:pt x="522" y="5334"/>
                    <a:pt x="564" y="5446"/>
                  </a:cubicBezTo>
                  <a:cubicBezTo>
                    <a:pt x="595" y="5516"/>
                    <a:pt x="574" y="5590"/>
                    <a:pt x="553" y="5660"/>
                  </a:cubicBezTo>
                  <a:cubicBezTo>
                    <a:pt x="525" y="5755"/>
                    <a:pt x="497" y="5853"/>
                    <a:pt x="564" y="5986"/>
                  </a:cubicBezTo>
                  <a:cubicBezTo>
                    <a:pt x="655" y="6168"/>
                    <a:pt x="613" y="6269"/>
                    <a:pt x="574" y="6360"/>
                  </a:cubicBezTo>
                  <a:cubicBezTo>
                    <a:pt x="550" y="6409"/>
                    <a:pt x="539" y="6469"/>
                    <a:pt x="543" y="6525"/>
                  </a:cubicBezTo>
                  <a:cubicBezTo>
                    <a:pt x="553" y="6595"/>
                    <a:pt x="606" y="6626"/>
                    <a:pt x="693" y="6672"/>
                  </a:cubicBezTo>
                  <a:cubicBezTo>
                    <a:pt x="777" y="6717"/>
                    <a:pt x="890" y="6777"/>
                    <a:pt x="907" y="6917"/>
                  </a:cubicBezTo>
                  <a:cubicBezTo>
                    <a:pt x="925" y="7011"/>
                    <a:pt x="900" y="7109"/>
                    <a:pt x="841" y="7183"/>
                  </a:cubicBezTo>
                  <a:cubicBezTo>
                    <a:pt x="788" y="7242"/>
                    <a:pt x="714" y="7274"/>
                    <a:pt x="637" y="7274"/>
                  </a:cubicBezTo>
                  <a:cubicBezTo>
                    <a:pt x="634" y="7295"/>
                    <a:pt x="634" y="7312"/>
                    <a:pt x="637" y="7330"/>
                  </a:cubicBezTo>
                  <a:cubicBezTo>
                    <a:pt x="644" y="7365"/>
                    <a:pt x="662" y="7393"/>
                    <a:pt x="690" y="7410"/>
                  </a:cubicBezTo>
                  <a:cubicBezTo>
                    <a:pt x="848" y="7491"/>
                    <a:pt x="802" y="7904"/>
                    <a:pt x="746" y="8020"/>
                  </a:cubicBezTo>
                  <a:cubicBezTo>
                    <a:pt x="700" y="8104"/>
                    <a:pt x="592" y="8107"/>
                    <a:pt x="494" y="8111"/>
                  </a:cubicBezTo>
                  <a:cubicBezTo>
                    <a:pt x="459" y="8111"/>
                    <a:pt x="424" y="8114"/>
                    <a:pt x="389" y="8118"/>
                  </a:cubicBezTo>
                  <a:cubicBezTo>
                    <a:pt x="403" y="8209"/>
                    <a:pt x="371" y="8317"/>
                    <a:pt x="347" y="8412"/>
                  </a:cubicBezTo>
                  <a:cubicBezTo>
                    <a:pt x="329" y="8461"/>
                    <a:pt x="319" y="8510"/>
                    <a:pt x="312" y="8562"/>
                  </a:cubicBezTo>
                  <a:cubicBezTo>
                    <a:pt x="312" y="8622"/>
                    <a:pt x="305" y="8933"/>
                    <a:pt x="189" y="8989"/>
                  </a:cubicBezTo>
                  <a:cubicBezTo>
                    <a:pt x="176" y="8998"/>
                    <a:pt x="160" y="9002"/>
                    <a:pt x="145" y="9002"/>
                  </a:cubicBezTo>
                  <a:cubicBezTo>
                    <a:pt x="121" y="9002"/>
                    <a:pt x="96" y="8992"/>
                    <a:pt x="77" y="8975"/>
                  </a:cubicBezTo>
                  <a:lnTo>
                    <a:pt x="70" y="8972"/>
                  </a:lnTo>
                  <a:lnTo>
                    <a:pt x="67" y="8972"/>
                  </a:lnTo>
                  <a:lnTo>
                    <a:pt x="60" y="8968"/>
                  </a:lnTo>
                  <a:lnTo>
                    <a:pt x="56" y="8968"/>
                  </a:lnTo>
                  <a:lnTo>
                    <a:pt x="39" y="8965"/>
                  </a:lnTo>
                  <a:lnTo>
                    <a:pt x="11" y="8965"/>
                  </a:lnTo>
                  <a:cubicBezTo>
                    <a:pt x="0" y="9154"/>
                    <a:pt x="84" y="9336"/>
                    <a:pt x="228" y="9455"/>
                  </a:cubicBezTo>
                  <a:cubicBezTo>
                    <a:pt x="343" y="9549"/>
                    <a:pt x="354" y="9668"/>
                    <a:pt x="361" y="9777"/>
                  </a:cubicBezTo>
                  <a:cubicBezTo>
                    <a:pt x="368" y="9865"/>
                    <a:pt x="371" y="9952"/>
                    <a:pt x="434" y="10033"/>
                  </a:cubicBezTo>
                  <a:cubicBezTo>
                    <a:pt x="494" y="10113"/>
                    <a:pt x="536" y="10201"/>
                    <a:pt x="564" y="10295"/>
                  </a:cubicBezTo>
                  <a:cubicBezTo>
                    <a:pt x="585" y="10379"/>
                    <a:pt x="634" y="10456"/>
                    <a:pt x="697" y="10512"/>
                  </a:cubicBezTo>
                  <a:cubicBezTo>
                    <a:pt x="886" y="10673"/>
                    <a:pt x="914" y="10782"/>
                    <a:pt x="827" y="10999"/>
                  </a:cubicBezTo>
                  <a:cubicBezTo>
                    <a:pt x="809" y="11051"/>
                    <a:pt x="812" y="11055"/>
                    <a:pt x="869" y="11083"/>
                  </a:cubicBezTo>
                  <a:cubicBezTo>
                    <a:pt x="911" y="11104"/>
                    <a:pt x="981" y="11135"/>
                    <a:pt x="988" y="11223"/>
                  </a:cubicBezTo>
                  <a:cubicBezTo>
                    <a:pt x="988" y="11275"/>
                    <a:pt x="984" y="11331"/>
                    <a:pt x="981" y="11384"/>
                  </a:cubicBezTo>
                  <a:cubicBezTo>
                    <a:pt x="970" y="11478"/>
                    <a:pt x="960" y="11601"/>
                    <a:pt x="988" y="11657"/>
                  </a:cubicBezTo>
                  <a:cubicBezTo>
                    <a:pt x="993" y="11666"/>
                    <a:pt x="995" y="11671"/>
                    <a:pt x="1009" y="11671"/>
                  </a:cubicBezTo>
                  <a:cubicBezTo>
                    <a:pt x="1023" y="11671"/>
                    <a:pt x="1047" y="11666"/>
                    <a:pt x="1096" y="11653"/>
                  </a:cubicBezTo>
                  <a:cubicBezTo>
                    <a:pt x="1180" y="11632"/>
                    <a:pt x="1268" y="11618"/>
                    <a:pt x="1355" y="11615"/>
                  </a:cubicBezTo>
                  <a:cubicBezTo>
                    <a:pt x="1359" y="11615"/>
                    <a:pt x="1364" y="11615"/>
                    <a:pt x="1368" y="11615"/>
                  </a:cubicBezTo>
                  <a:cubicBezTo>
                    <a:pt x="1406" y="11615"/>
                    <a:pt x="1443" y="11602"/>
                    <a:pt x="1474" y="11580"/>
                  </a:cubicBezTo>
                  <a:cubicBezTo>
                    <a:pt x="1499" y="11555"/>
                    <a:pt x="1495" y="11503"/>
                    <a:pt x="1495" y="11443"/>
                  </a:cubicBezTo>
                  <a:lnTo>
                    <a:pt x="1495" y="11352"/>
                  </a:lnTo>
                  <a:cubicBezTo>
                    <a:pt x="1492" y="11268"/>
                    <a:pt x="1548" y="11195"/>
                    <a:pt x="1632" y="11177"/>
                  </a:cubicBezTo>
                  <a:cubicBezTo>
                    <a:pt x="1663" y="11167"/>
                    <a:pt x="1663" y="11163"/>
                    <a:pt x="1667" y="11156"/>
                  </a:cubicBezTo>
                  <a:cubicBezTo>
                    <a:pt x="1684" y="11111"/>
                    <a:pt x="1723" y="11072"/>
                    <a:pt x="1768" y="11055"/>
                  </a:cubicBezTo>
                  <a:cubicBezTo>
                    <a:pt x="1819" y="11033"/>
                    <a:pt x="1881" y="11023"/>
                    <a:pt x="1948" y="11023"/>
                  </a:cubicBezTo>
                  <a:cubicBezTo>
                    <a:pt x="2033" y="11023"/>
                    <a:pt x="2125" y="11040"/>
                    <a:pt x="2206" y="11076"/>
                  </a:cubicBezTo>
                  <a:cubicBezTo>
                    <a:pt x="2228" y="11088"/>
                    <a:pt x="2252" y="11094"/>
                    <a:pt x="2276" y="11094"/>
                  </a:cubicBezTo>
                  <a:cubicBezTo>
                    <a:pt x="2294" y="11094"/>
                    <a:pt x="2312" y="11090"/>
                    <a:pt x="2328" y="11083"/>
                  </a:cubicBezTo>
                  <a:cubicBezTo>
                    <a:pt x="2377" y="11058"/>
                    <a:pt x="2416" y="10981"/>
                    <a:pt x="2430" y="10876"/>
                  </a:cubicBezTo>
                  <a:cubicBezTo>
                    <a:pt x="2437" y="10845"/>
                    <a:pt x="2451" y="10764"/>
                    <a:pt x="2517" y="10747"/>
                  </a:cubicBezTo>
                  <a:cubicBezTo>
                    <a:pt x="2525" y="10745"/>
                    <a:pt x="2533" y="10744"/>
                    <a:pt x="2540" y="10744"/>
                  </a:cubicBezTo>
                  <a:cubicBezTo>
                    <a:pt x="2599" y="10744"/>
                    <a:pt x="2645" y="10803"/>
                    <a:pt x="2685" y="10862"/>
                  </a:cubicBezTo>
                  <a:lnTo>
                    <a:pt x="2706" y="10887"/>
                  </a:lnTo>
                  <a:cubicBezTo>
                    <a:pt x="2797" y="10747"/>
                    <a:pt x="2874" y="10600"/>
                    <a:pt x="2931" y="10442"/>
                  </a:cubicBezTo>
                  <a:lnTo>
                    <a:pt x="2931" y="10442"/>
                  </a:lnTo>
                  <a:cubicBezTo>
                    <a:pt x="2910" y="10463"/>
                    <a:pt x="2885" y="10491"/>
                    <a:pt x="2853" y="10526"/>
                  </a:cubicBezTo>
                  <a:cubicBezTo>
                    <a:pt x="2829" y="10551"/>
                    <a:pt x="2780" y="10606"/>
                    <a:pt x="2726" y="10606"/>
                  </a:cubicBezTo>
                  <a:cubicBezTo>
                    <a:pt x="2712" y="10606"/>
                    <a:pt x="2697" y="10602"/>
                    <a:pt x="2682" y="10593"/>
                  </a:cubicBezTo>
                  <a:cubicBezTo>
                    <a:pt x="2556" y="10512"/>
                    <a:pt x="2734" y="10078"/>
                    <a:pt x="2738" y="10075"/>
                  </a:cubicBezTo>
                  <a:cubicBezTo>
                    <a:pt x="2780" y="9977"/>
                    <a:pt x="2794" y="9728"/>
                    <a:pt x="2801" y="9549"/>
                  </a:cubicBezTo>
                  <a:cubicBezTo>
                    <a:pt x="2804" y="9469"/>
                    <a:pt x="2811" y="9392"/>
                    <a:pt x="2822" y="9311"/>
                  </a:cubicBezTo>
                  <a:cubicBezTo>
                    <a:pt x="2843" y="9217"/>
                    <a:pt x="2892" y="8989"/>
                    <a:pt x="3179" y="8930"/>
                  </a:cubicBezTo>
                  <a:cubicBezTo>
                    <a:pt x="3340" y="8898"/>
                    <a:pt x="3540" y="8734"/>
                    <a:pt x="3606" y="8615"/>
                  </a:cubicBezTo>
                  <a:cubicBezTo>
                    <a:pt x="3627" y="8580"/>
                    <a:pt x="3627" y="8562"/>
                    <a:pt x="3624" y="8559"/>
                  </a:cubicBezTo>
                  <a:cubicBezTo>
                    <a:pt x="3582" y="8450"/>
                    <a:pt x="3694" y="8345"/>
                    <a:pt x="3806" y="8244"/>
                  </a:cubicBezTo>
                  <a:cubicBezTo>
                    <a:pt x="3855" y="8198"/>
                    <a:pt x="3942" y="8118"/>
                    <a:pt x="3942" y="8090"/>
                  </a:cubicBezTo>
                  <a:cubicBezTo>
                    <a:pt x="3939" y="8009"/>
                    <a:pt x="3603" y="7662"/>
                    <a:pt x="3456" y="7571"/>
                  </a:cubicBezTo>
                  <a:cubicBezTo>
                    <a:pt x="3410" y="7540"/>
                    <a:pt x="3319" y="7536"/>
                    <a:pt x="3249" y="7533"/>
                  </a:cubicBezTo>
                  <a:cubicBezTo>
                    <a:pt x="3158" y="7526"/>
                    <a:pt x="3088" y="7522"/>
                    <a:pt x="3053" y="7473"/>
                  </a:cubicBezTo>
                  <a:cubicBezTo>
                    <a:pt x="3036" y="7449"/>
                    <a:pt x="3032" y="7421"/>
                    <a:pt x="3039" y="7393"/>
                  </a:cubicBezTo>
                  <a:cubicBezTo>
                    <a:pt x="3050" y="7351"/>
                    <a:pt x="3039" y="7172"/>
                    <a:pt x="2973" y="6808"/>
                  </a:cubicBezTo>
                  <a:cubicBezTo>
                    <a:pt x="2952" y="6686"/>
                    <a:pt x="3022" y="6574"/>
                    <a:pt x="3085" y="6469"/>
                  </a:cubicBezTo>
                  <a:cubicBezTo>
                    <a:pt x="3127" y="6399"/>
                    <a:pt x="3176" y="6322"/>
                    <a:pt x="3176" y="6262"/>
                  </a:cubicBezTo>
                  <a:lnTo>
                    <a:pt x="3176" y="6238"/>
                  </a:lnTo>
                  <a:cubicBezTo>
                    <a:pt x="3176" y="6063"/>
                    <a:pt x="3176" y="5849"/>
                    <a:pt x="3365" y="5779"/>
                  </a:cubicBezTo>
                  <a:cubicBezTo>
                    <a:pt x="3407" y="5765"/>
                    <a:pt x="3414" y="5744"/>
                    <a:pt x="3431" y="5702"/>
                  </a:cubicBezTo>
                  <a:cubicBezTo>
                    <a:pt x="3459" y="5611"/>
                    <a:pt x="3536" y="5541"/>
                    <a:pt x="3631" y="5527"/>
                  </a:cubicBezTo>
                  <a:cubicBezTo>
                    <a:pt x="3697" y="5509"/>
                    <a:pt x="3729" y="5453"/>
                    <a:pt x="3771" y="5362"/>
                  </a:cubicBezTo>
                  <a:cubicBezTo>
                    <a:pt x="3813" y="5271"/>
                    <a:pt x="3869" y="5156"/>
                    <a:pt x="4002" y="5100"/>
                  </a:cubicBezTo>
                  <a:cubicBezTo>
                    <a:pt x="4082" y="5068"/>
                    <a:pt x="4156" y="5023"/>
                    <a:pt x="4226" y="4974"/>
                  </a:cubicBezTo>
                  <a:cubicBezTo>
                    <a:pt x="4317" y="4907"/>
                    <a:pt x="4411" y="4851"/>
                    <a:pt x="4516" y="4802"/>
                  </a:cubicBezTo>
                  <a:cubicBezTo>
                    <a:pt x="4814" y="4655"/>
                    <a:pt x="5259" y="4344"/>
                    <a:pt x="5325" y="4200"/>
                  </a:cubicBezTo>
                  <a:cubicBezTo>
                    <a:pt x="5343" y="4165"/>
                    <a:pt x="5315" y="4120"/>
                    <a:pt x="5269" y="4046"/>
                  </a:cubicBezTo>
                  <a:cubicBezTo>
                    <a:pt x="5206" y="3952"/>
                    <a:pt x="5105" y="3791"/>
                    <a:pt x="5287" y="3651"/>
                  </a:cubicBezTo>
                  <a:cubicBezTo>
                    <a:pt x="5388" y="3574"/>
                    <a:pt x="5392" y="3500"/>
                    <a:pt x="5392" y="3419"/>
                  </a:cubicBezTo>
                  <a:cubicBezTo>
                    <a:pt x="5392" y="3339"/>
                    <a:pt x="5395" y="3244"/>
                    <a:pt x="5514" y="3199"/>
                  </a:cubicBezTo>
                  <a:cubicBezTo>
                    <a:pt x="5644" y="3146"/>
                    <a:pt x="5707" y="3080"/>
                    <a:pt x="5801" y="2978"/>
                  </a:cubicBezTo>
                  <a:lnTo>
                    <a:pt x="5843" y="2929"/>
                  </a:lnTo>
                  <a:cubicBezTo>
                    <a:pt x="5904" y="2864"/>
                    <a:pt x="5974" y="2847"/>
                    <a:pt x="6049" y="2847"/>
                  </a:cubicBezTo>
                  <a:cubicBezTo>
                    <a:pt x="6087" y="2847"/>
                    <a:pt x="6126" y="2851"/>
                    <a:pt x="6165" y="2856"/>
                  </a:cubicBezTo>
                  <a:cubicBezTo>
                    <a:pt x="6213" y="2863"/>
                    <a:pt x="6261" y="2866"/>
                    <a:pt x="6309" y="2866"/>
                  </a:cubicBezTo>
                  <a:cubicBezTo>
                    <a:pt x="6358" y="2866"/>
                    <a:pt x="6407" y="2863"/>
                    <a:pt x="6456" y="2856"/>
                  </a:cubicBezTo>
                  <a:cubicBezTo>
                    <a:pt x="6495" y="2848"/>
                    <a:pt x="6536" y="2845"/>
                    <a:pt x="6577" y="2845"/>
                  </a:cubicBezTo>
                  <a:cubicBezTo>
                    <a:pt x="6612" y="2845"/>
                    <a:pt x="6648" y="2847"/>
                    <a:pt x="6683" y="2852"/>
                  </a:cubicBezTo>
                  <a:lnTo>
                    <a:pt x="6683" y="2849"/>
                  </a:lnTo>
                  <a:lnTo>
                    <a:pt x="6683" y="2838"/>
                  </a:lnTo>
                  <a:cubicBezTo>
                    <a:pt x="6683" y="2831"/>
                    <a:pt x="6680" y="2824"/>
                    <a:pt x="6680" y="2814"/>
                  </a:cubicBezTo>
                  <a:lnTo>
                    <a:pt x="6676" y="2803"/>
                  </a:lnTo>
                  <a:lnTo>
                    <a:pt x="6669" y="2786"/>
                  </a:lnTo>
                  <a:lnTo>
                    <a:pt x="6669" y="2775"/>
                  </a:lnTo>
                  <a:cubicBezTo>
                    <a:pt x="6666" y="2768"/>
                    <a:pt x="6662" y="2761"/>
                    <a:pt x="6662" y="2754"/>
                  </a:cubicBezTo>
                  <a:lnTo>
                    <a:pt x="6662" y="2747"/>
                  </a:lnTo>
                  <a:lnTo>
                    <a:pt x="6655" y="2733"/>
                  </a:lnTo>
                  <a:lnTo>
                    <a:pt x="6655" y="2730"/>
                  </a:lnTo>
                  <a:lnTo>
                    <a:pt x="6648" y="2719"/>
                  </a:lnTo>
                  <a:lnTo>
                    <a:pt x="6648" y="2716"/>
                  </a:lnTo>
                  <a:cubicBezTo>
                    <a:pt x="6648" y="2712"/>
                    <a:pt x="6645" y="2712"/>
                    <a:pt x="6645" y="2709"/>
                  </a:cubicBezTo>
                  <a:cubicBezTo>
                    <a:pt x="6645" y="2709"/>
                    <a:pt x="6634" y="2698"/>
                    <a:pt x="6620" y="2684"/>
                  </a:cubicBezTo>
                  <a:lnTo>
                    <a:pt x="6606" y="2667"/>
                  </a:lnTo>
                  <a:lnTo>
                    <a:pt x="6592" y="2653"/>
                  </a:lnTo>
                  <a:lnTo>
                    <a:pt x="6589" y="2649"/>
                  </a:lnTo>
                  <a:lnTo>
                    <a:pt x="6575" y="2632"/>
                  </a:lnTo>
                  <a:lnTo>
                    <a:pt x="6571" y="2628"/>
                  </a:lnTo>
                  <a:lnTo>
                    <a:pt x="6557" y="2607"/>
                  </a:lnTo>
                  <a:lnTo>
                    <a:pt x="6554" y="2600"/>
                  </a:lnTo>
                  <a:lnTo>
                    <a:pt x="6540" y="2583"/>
                  </a:lnTo>
                  <a:lnTo>
                    <a:pt x="6536" y="2576"/>
                  </a:lnTo>
                  <a:lnTo>
                    <a:pt x="6522" y="2558"/>
                  </a:lnTo>
                  <a:lnTo>
                    <a:pt x="6519" y="2548"/>
                  </a:lnTo>
                  <a:lnTo>
                    <a:pt x="6508" y="2530"/>
                  </a:lnTo>
                  <a:lnTo>
                    <a:pt x="6501" y="2520"/>
                  </a:lnTo>
                  <a:lnTo>
                    <a:pt x="6494" y="2506"/>
                  </a:lnTo>
                  <a:cubicBezTo>
                    <a:pt x="6491" y="2499"/>
                    <a:pt x="6491" y="2495"/>
                    <a:pt x="6491" y="2492"/>
                  </a:cubicBezTo>
                  <a:cubicBezTo>
                    <a:pt x="6487" y="2488"/>
                    <a:pt x="6487" y="2481"/>
                    <a:pt x="6484" y="2478"/>
                  </a:cubicBezTo>
                  <a:cubicBezTo>
                    <a:pt x="6484" y="2474"/>
                    <a:pt x="6480" y="2471"/>
                    <a:pt x="6480" y="2464"/>
                  </a:cubicBezTo>
                  <a:cubicBezTo>
                    <a:pt x="6480" y="2460"/>
                    <a:pt x="6477" y="2457"/>
                    <a:pt x="6477" y="2450"/>
                  </a:cubicBezTo>
                  <a:cubicBezTo>
                    <a:pt x="6477" y="2446"/>
                    <a:pt x="6477" y="2443"/>
                    <a:pt x="6477" y="2436"/>
                  </a:cubicBezTo>
                  <a:lnTo>
                    <a:pt x="6477" y="2425"/>
                  </a:lnTo>
                  <a:cubicBezTo>
                    <a:pt x="6477" y="2422"/>
                    <a:pt x="6477" y="2415"/>
                    <a:pt x="6477" y="2411"/>
                  </a:cubicBezTo>
                  <a:lnTo>
                    <a:pt x="6477" y="2401"/>
                  </a:lnTo>
                  <a:cubicBezTo>
                    <a:pt x="6477" y="2394"/>
                    <a:pt x="6480" y="2383"/>
                    <a:pt x="6484" y="2376"/>
                  </a:cubicBezTo>
                  <a:cubicBezTo>
                    <a:pt x="6500" y="2337"/>
                    <a:pt x="6538" y="2313"/>
                    <a:pt x="6580" y="2313"/>
                  </a:cubicBezTo>
                  <a:cubicBezTo>
                    <a:pt x="6583" y="2313"/>
                    <a:pt x="6586" y="2313"/>
                    <a:pt x="6589" y="2313"/>
                  </a:cubicBezTo>
                  <a:cubicBezTo>
                    <a:pt x="6603" y="2310"/>
                    <a:pt x="6634" y="2264"/>
                    <a:pt x="6645" y="2177"/>
                  </a:cubicBezTo>
                  <a:cubicBezTo>
                    <a:pt x="6655" y="2079"/>
                    <a:pt x="6631" y="1991"/>
                    <a:pt x="6585" y="1970"/>
                  </a:cubicBezTo>
                  <a:cubicBezTo>
                    <a:pt x="6470" y="1911"/>
                    <a:pt x="6473" y="1767"/>
                    <a:pt x="6477" y="1648"/>
                  </a:cubicBezTo>
                  <a:cubicBezTo>
                    <a:pt x="6477" y="1589"/>
                    <a:pt x="6480" y="1512"/>
                    <a:pt x="6463" y="1484"/>
                  </a:cubicBezTo>
                  <a:cubicBezTo>
                    <a:pt x="6459" y="1480"/>
                    <a:pt x="6456" y="1477"/>
                    <a:pt x="6452" y="1473"/>
                  </a:cubicBezTo>
                  <a:cubicBezTo>
                    <a:pt x="6305" y="1385"/>
                    <a:pt x="6344" y="1175"/>
                    <a:pt x="6379" y="990"/>
                  </a:cubicBezTo>
                  <a:cubicBezTo>
                    <a:pt x="6386" y="955"/>
                    <a:pt x="6389" y="920"/>
                    <a:pt x="6396" y="888"/>
                  </a:cubicBezTo>
                  <a:cubicBezTo>
                    <a:pt x="6407" y="797"/>
                    <a:pt x="6057" y="654"/>
                    <a:pt x="5868" y="580"/>
                  </a:cubicBezTo>
                  <a:cubicBezTo>
                    <a:pt x="5791" y="549"/>
                    <a:pt x="5717" y="517"/>
                    <a:pt x="5654" y="493"/>
                  </a:cubicBezTo>
                  <a:cubicBezTo>
                    <a:pt x="5612" y="475"/>
                    <a:pt x="5574" y="454"/>
                    <a:pt x="5535" y="430"/>
                  </a:cubicBezTo>
                  <a:cubicBezTo>
                    <a:pt x="5437" y="367"/>
                    <a:pt x="5343" y="297"/>
                    <a:pt x="5259" y="216"/>
                  </a:cubicBezTo>
                  <a:cubicBezTo>
                    <a:pt x="5189" y="157"/>
                    <a:pt x="5119" y="101"/>
                    <a:pt x="5042" y="52"/>
                  </a:cubicBezTo>
                  <a:lnTo>
                    <a:pt x="5038" y="52"/>
                  </a:lnTo>
                  <a:cubicBezTo>
                    <a:pt x="5024" y="41"/>
                    <a:pt x="5010" y="31"/>
                    <a:pt x="4996" y="20"/>
                  </a:cubicBezTo>
                  <a:cubicBezTo>
                    <a:pt x="4967" y="6"/>
                    <a:pt x="4945" y="0"/>
                    <a:pt x="492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95" name="Google Shape;6109;p79">
              <a:extLst>
                <a:ext uri="{8812B9AB-B30C-4593-A9CD-F55E45EAD9EB}">
                  <a16:creationId xmlns:a16="http://schemas.microsoft.com/office/drawing/2010/main" id="{D61C9155-B0B0-4B0C-A9F4-749D8354FD1C}"/>
                </a:ext>
              </a:extLst>
            </p:cNvPr>
            <p:cNvSpPr/>
            <p:nvPr/>
          </p:nvSpPr>
          <p:spPr>
            <a:xfrm rot="0">
              <a:off x="2223832" y="1459339"/>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96" name="Google Shape;6110;p79">
              <a:extLst>
                <a:ext uri="{F9BD6ECF-9013-4151-B113-C33E59F699CC}">
                  <a16:creationId xmlns:a16="http://schemas.microsoft.com/office/drawing/2010/main" id="{FA1B20AB-7298-4AAD-804A-C02BE1F219F7}"/>
                </a:ext>
              </a:extLst>
            </p:cNvPr>
            <p:cNvSpPr/>
            <p:nvPr/>
          </p:nvSpPr>
          <p:spPr>
            <a:xfrm rot="0">
              <a:off x="2221022" y="1454248"/>
              <a:ext cx="109" cy="204"/>
            </a:xfrm>
            <a:custGeom>
              <a:avLst/>
              <a:gdLst/>
              <a:ahLst/>
              <a:cxnLst/>
              <a:rect b="b" l="0" r="r" t="0"/>
              <a:pathLst>
                <a:path h="15" w="8">
                  <a:moveTo>
                    <a:pt x="1" y="1"/>
                  </a:moveTo>
                  <a:cubicBezTo>
                    <a:pt x="1" y="4"/>
                    <a:pt x="4" y="11"/>
                    <a:pt x="8" y="15"/>
                  </a:cubicBezTo>
                  <a:cubicBezTo>
                    <a:pt x="4" y="11"/>
                    <a:pt x="4"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97" name="Google Shape;6111;p79">
              <a:extLst>
                <a:ext uri="{4519F79E-3582-4697-8B7B-6125302BFCBC}">
                  <a16:creationId xmlns:a16="http://schemas.microsoft.com/office/drawing/2010/main" id="{C7A78C6C-134E-41CA-96DF-D208E4C33FE9}"/>
                </a:ext>
              </a:extLst>
            </p:cNvPr>
            <p:cNvSpPr/>
            <p:nvPr/>
          </p:nvSpPr>
          <p:spPr>
            <a:xfrm rot="0">
              <a:off x="2221781" y="1455673"/>
              <a:ext cx="204" cy="258"/>
            </a:xfrm>
            <a:custGeom>
              <a:avLst/>
              <a:gdLst/>
              <a:ahLst/>
              <a:cxnLst/>
              <a:rect b="b" l="0" r="r" t="0"/>
              <a:pathLst>
                <a:path h="19" w="15">
                  <a:moveTo>
                    <a:pt x="1" y="1"/>
                  </a:moveTo>
                  <a:lnTo>
                    <a:pt x="15"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98" name="Google Shape;6112;p79">
              <a:extLst>
                <a:ext uri="{6C2F728D-5C7F-4482-8FC7-D70D1F99F216}">
                  <a16:creationId xmlns:a16="http://schemas.microsoft.com/office/drawing/2010/main" id="{BFA1A959-7CCA-476E-84AE-7E6D7EB74882}"/>
                </a:ext>
              </a:extLst>
            </p:cNvPr>
            <p:cNvSpPr/>
            <p:nvPr/>
          </p:nvSpPr>
          <p:spPr>
            <a:xfrm rot="0">
              <a:off x="2221551" y="1455347"/>
              <a:ext cx="204" cy="244"/>
            </a:xfrm>
            <a:custGeom>
              <a:avLst/>
              <a:gdLst/>
              <a:ahLst/>
              <a:cxnLst/>
              <a:rect b="b" l="0" r="r" t="0"/>
              <a:pathLst>
                <a:path h="18" w="15">
                  <a:moveTo>
                    <a:pt x="0" y="0"/>
                  </a:moveTo>
                  <a:lnTo>
                    <a:pt x="14"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99" name="Google Shape;6113;p79">
              <a:extLst>
                <a:ext uri="{DD0D4666-D2C8-4821-9996-AEE26AC4F25A}">
                  <a16:creationId xmlns:a16="http://schemas.microsoft.com/office/drawing/2010/main" id="{55C90C6C-8467-4B78-A736-EAD61953860B}"/>
                </a:ext>
              </a:extLst>
            </p:cNvPr>
            <p:cNvSpPr/>
            <p:nvPr/>
          </p:nvSpPr>
          <p:spPr>
            <a:xfrm rot="0">
              <a:off x="2221171" y="1454587"/>
              <a:ext cx="109" cy="244"/>
            </a:xfrm>
            <a:custGeom>
              <a:avLst/>
              <a:gdLst/>
              <a:ahLst/>
              <a:cxnLst/>
              <a:rect b="b" l="0" r="r" t="0"/>
              <a:pathLst>
                <a:path h="18" w="8">
                  <a:moveTo>
                    <a:pt x="0" y="0"/>
                  </a:moveTo>
                  <a:cubicBezTo>
                    <a:pt x="4" y="7"/>
                    <a:pt x="7" y="14"/>
                    <a:pt x="7" y="18"/>
                  </a:cubicBezTo>
                  <a:cubicBezTo>
                    <a:pt x="7" y="11"/>
                    <a:pt x="4"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00" name="Google Shape;6114;p79">
              <a:extLst>
                <a:ext uri="{121B0CDF-5008-4C62-9A3E-3912B3FC980E}">
                  <a16:creationId xmlns:a16="http://schemas.microsoft.com/office/drawing/2010/main" id="{775B4462-E67A-45D2-BFA7-5CCFEDBB0FB5}"/>
                </a:ext>
              </a:extLst>
            </p:cNvPr>
            <p:cNvSpPr/>
            <p:nvPr/>
          </p:nvSpPr>
          <p:spPr>
            <a:xfrm rot="0">
              <a:off x="2223737" y="1458864"/>
              <a:ext cx="109" cy="339"/>
            </a:xfrm>
            <a:custGeom>
              <a:avLst/>
              <a:gdLst/>
              <a:ahLst/>
              <a:cxnLst/>
              <a:rect b="b" l="0" r="r" t="0"/>
              <a:pathLst>
                <a:path h="25" w="8">
                  <a:moveTo>
                    <a:pt x="0" y="0"/>
                  </a:moveTo>
                  <a:cubicBezTo>
                    <a:pt x="0" y="7"/>
                    <a:pt x="4" y="14"/>
                    <a:pt x="7" y="25"/>
                  </a:cubicBezTo>
                  <a:cubicBezTo>
                    <a:pt x="4" y="14"/>
                    <a:pt x="4"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01" name="Google Shape;6115;p79">
              <a:extLst>
                <a:ext uri="{FB5E7AA6-8A7D-43F4-84F9-23FEB2C2BCF7}">
                  <a16:creationId xmlns:a16="http://schemas.microsoft.com/office/drawing/2010/main" id="{A25417E2-05F8-492C-82F8-47DFCEDD7CC5}"/>
                </a:ext>
              </a:extLst>
            </p:cNvPr>
            <p:cNvSpPr/>
            <p:nvPr/>
          </p:nvSpPr>
          <p:spPr>
            <a:xfrm rot="0">
              <a:off x="2221361" y="1454967"/>
              <a:ext cx="149" cy="244"/>
            </a:xfrm>
            <a:custGeom>
              <a:avLst/>
              <a:gdLst/>
              <a:ahLst/>
              <a:cxnLst/>
              <a:rect b="b" l="0" r="r" t="0"/>
              <a:pathLst>
                <a:path h="18" w="11">
                  <a:moveTo>
                    <a:pt x="0" y="0"/>
                  </a:moveTo>
                  <a:lnTo>
                    <a:pt x="11"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02" name="Google Shape;6116;p79">
              <a:extLst>
                <a:ext uri="{B61BB0C4-7FA8-425E-ADAD-96A9E11918AA}">
                  <a16:creationId xmlns:a16="http://schemas.microsoft.com/office/drawing/2010/main" id="{D1419588-CEB7-4AE3-BC90-DD51807ACE54}"/>
                </a:ext>
              </a:extLst>
            </p:cNvPr>
            <p:cNvSpPr/>
            <p:nvPr/>
          </p:nvSpPr>
          <p:spPr>
            <a:xfrm rot="0">
              <a:off x="2223641" y="1458429"/>
              <a:ext cx="109" cy="258"/>
            </a:xfrm>
            <a:custGeom>
              <a:avLst/>
              <a:gdLst/>
              <a:ahLst/>
              <a:cxnLst/>
              <a:rect b="b" l="0" r="r" t="0"/>
              <a:pathLst>
                <a:path h="19" w="8">
                  <a:moveTo>
                    <a:pt x="0" y="1"/>
                  </a:moveTo>
                  <a:lnTo>
                    <a:pt x="7"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03" name="Google Shape;6117;p79">
              <a:extLst>
                <a:ext uri="{0E0CA155-9921-42F2-AA6C-6D02CBAD7391}">
                  <a16:creationId xmlns:a16="http://schemas.microsoft.com/office/drawing/2010/main" id="{305162B1-3DAF-416E-ACF3-6CB66DCFC92B}"/>
                </a:ext>
              </a:extLst>
            </p:cNvPr>
            <p:cNvSpPr/>
            <p:nvPr/>
          </p:nvSpPr>
          <p:spPr>
            <a:xfrm rot="0">
              <a:off x="2222692" y="1456868"/>
              <a:ext cx="204" cy="204"/>
            </a:xfrm>
            <a:custGeom>
              <a:avLst/>
              <a:gdLst/>
              <a:ahLst/>
              <a:cxnLst/>
              <a:rect b="b" l="0" r="r" t="0"/>
              <a:pathLst>
                <a:path h="15" w="15">
                  <a:moveTo>
                    <a:pt x="0" y="0"/>
                  </a:moveTo>
                  <a:lnTo>
                    <a:pt x="14"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04" name="Google Shape;6118;p79">
              <a:extLst>
                <a:ext uri="{80ABA907-08CF-46D6-AEB6-DD356C9D40D6}">
                  <a16:creationId xmlns:a16="http://schemas.microsoft.com/office/drawing/2010/main" id="{151B7BC5-B8DF-4F44-A552-FCB4D737B1E9}"/>
                </a:ext>
              </a:extLst>
            </p:cNvPr>
            <p:cNvSpPr/>
            <p:nvPr/>
          </p:nvSpPr>
          <p:spPr>
            <a:xfrm rot="0">
              <a:off x="2222502" y="1456583"/>
              <a:ext cx="204" cy="244"/>
            </a:xfrm>
            <a:custGeom>
              <a:avLst/>
              <a:gdLst/>
              <a:ahLst/>
              <a:cxnLst/>
              <a:rect b="b" l="0" r="r" t="0"/>
              <a:pathLst>
                <a:path h="18" w="15">
                  <a:moveTo>
                    <a:pt x="0" y="0"/>
                  </a:moveTo>
                  <a:lnTo>
                    <a:pt x="14"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05" name="Google Shape;6119;p79">
              <a:extLst>
                <a:ext uri="{A50EF8A1-BE7D-4334-AEB2-9FEBC51F7A3C}">
                  <a16:creationId xmlns:a16="http://schemas.microsoft.com/office/drawing/2010/main" id="{70E8B55D-3F5E-43A1-B695-2A550457BA2A}"/>
                </a:ext>
              </a:extLst>
            </p:cNvPr>
            <p:cNvSpPr/>
            <p:nvPr/>
          </p:nvSpPr>
          <p:spPr>
            <a:xfrm rot="0">
              <a:off x="2223546" y="1458008"/>
              <a:ext cx="109" cy="299"/>
            </a:xfrm>
            <a:custGeom>
              <a:avLst/>
              <a:gdLst/>
              <a:ahLst/>
              <a:cxnLst/>
              <a:rect b="b" l="0" r="r" t="0"/>
              <a:pathLst>
                <a:path h="22" w="8">
                  <a:moveTo>
                    <a:pt x="0" y="0"/>
                  </a:moveTo>
                  <a:cubicBezTo>
                    <a:pt x="0" y="7"/>
                    <a:pt x="4" y="14"/>
                    <a:pt x="7" y="21"/>
                  </a:cubicBezTo>
                  <a:cubicBezTo>
                    <a:pt x="4" y="14"/>
                    <a:pt x="0"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06" name="Google Shape;6120;p79">
              <a:extLst>
                <a:ext uri="{08ADCBCC-D4BA-426E-8A10-FCF5793A35E2}">
                  <a16:creationId xmlns:a16="http://schemas.microsoft.com/office/drawing/2010/main" id="{9808E7C4-31AC-45D0-B5E8-4A1EB8D55BF4}"/>
                </a:ext>
              </a:extLst>
            </p:cNvPr>
            <p:cNvSpPr/>
            <p:nvPr/>
          </p:nvSpPr>
          <p:spPr>
            <a:xfrm rot="0">
              <a:off x="2223303" y="1457574"/>
              <a:ext cx="68" cy="109"/>
            </a:xfrm>
            <a:custGeom>
              <a:avLst/>
              <a:gdLst/>
              <a:ahLst/>
              <a:cxnLst/>
              <a:rect b="b" l="0" r="r" t="0"/>
              <a:pathLst>
                <a:path h="8" w="5">
                  <a:moveTo>
                    <a:pt x="1" y="1"/>
                  </a:moveTo>
                  <a:lnTo>
                    <a:pt x="4"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07" name="Google Shape;6121;p79">
              <a:extLst>
                <a:ext uri="{6099FE58-9F98-4D71-A33F-B3E1AF52CA64}">
                  <a16:creationId xmlns:a16="http://schemas.microsoft.com/office/drawing/2010/main" id="{5D053442-B889-4B5F-9FC4-3A774CCB0C4B}"/>
                </a:ext>
              </a:extLst>
            </p:cNvPr>
            <p:cNvSpPr/>
            <p:nvPr/>
          </p:nvSpPr>
          <p:spPr>
            <a:xfrm rot="0">
              <a:off x="2222258" y="1456338"/>
              <a:ext cx="204" cy="258"/>
            </a:xfrm>
            <a:custGeom>
              <a:avLst/>
              <a:gdLst/>
              <a:ahLst/>
              <a:cxnLst/>
              <a:rect b="b" l="0" r="r" t="0"/>
              <a:pathLst>
                <a:path h="19" w="15">
                  <a:moveTo>
                    <a:pt x="1" y="1"/>
                  </a:moveTo>
                  <a:lnTo>
                    <a:pt x="15"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08" name="Google Shape;6122;p79">
              <a:extLst>
                <a:ext uri="{F80C0930-A926-4E38-9DEE-5BE54B9E95FD}">
                  <a16:creationId xmlns:a16="http://schemas.microsoft.com/office/drawing/2010/main" id="{5BA44F10-2E9E-45C0-8A67-8314E3617CC2}"/>
                </a:ext>
              </a:extLst>
            </p:cNvPr>
            <p:cNvSpPr/>
            <p:nvPr/>
          </p:nvSpPr>
          <p:spPr>
            <a:xfrm rot="0">
              <a:off x="2220927" y="1453922"/>
              <a:ext cx="68" cy="204"/>
            </a:xfrm>
            <a:custGeom>
              <a:avLst/>
              <a:gdLst/>
              <a:ahLst/>
              <a:cxnLst/>
              <a:rect b="b" l="0" r="r" t="0"/>
              <a:pathLst>
                <a:path h="15" w="5">
                  <a:moveTo>
                    <a:pt x="1" y="0"/>
                  </a:moveTo>
                  <a:cubicBezTo>
                    <a:pt x="1" y="4"/>
                    <a:pt x="4" y="7"/>
                    <a:pt x="4" y="14"/>
                  </a:cubicBezTo>
                  <a:cubicBezTo>
                    <a:pt x="4" y="7"/>
                    <a:pt x="1" y="0"/>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09" name="Google Shape;6123;p79">
              <a:extLst>
                <a:ext uri="{F8D7A5F6-CDC9-4C21-A364-75BD0B4B9D86}">
                  <a16:creationId xmlns:a16="http://schemas.microsoft.com/office/drawing/2010/main" id="{23CFFB68-560F-4766-B9BC-CC89BFD533C0}"/>
                </a:ext>
              </a:extLst>
            </p:cNvPr>
            <p:cNvSpPr/>
            <p:nvPr/>
          </p:nvSpPr>
          <p:spPr>
            <a:xfrm rot="0">
              <a:off x="2223398" y="1457764"/>
              <a:ext cx="109" cy="163"/>
            </a:xfrm>
            <a:custGeom>
              <a:avLst/>
              <a:gdLst/>
              <a:ahLst/>
              <a:cxnLst/>
              <a:rect b="b" l="0" r="r" t="0"/>
              <a:pathLst>
                <a:path h="12" w="8">
                  <a:moveTo>
                    <a:pt x="1" y="1"/>
                  </a:moveTo>
                  <a:lnTo>
                    <a:pt x="8"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10" name="Google Shape;6124;p79">
              <a:extLst>
                <a:ext uri="{A37508A7-6FF4-468E-9355-E996F8C7C9EB}">
                  <a16:creationId xmlns:a16="http://schemas.microsoft.com/office/drawing/2010/main" id="{602768C1-AB00-43DE-BDBC-FD6BB0B86532}"/>
                </a:ext>
              </a:extLst>
            </p:cNvPr>
            <p:cNvSpPr/>
            <p:nvPr/>
          </p:nvSpPr>
          <p:spPr>
            <a:xfrm rot="0">
              <a:off x="2222882" y="1457058"/>
              <a:ext cx="339" cy="339"/>
            </a:xfrm>
            <a:custGeom>
              <a:avLst/>
              <a:gdLst/>
              <a:ahLst/>
              <a:cxnLst/>
              <a:rect b="b" l="0" r="r" t="0"/>
              <a:pathLst>
                <a:path h="25" w="25">
                  <a:moveTo>
                    <a:pt x="0" y="0"/>
                  </a:moveTo>
                  <a:cubicBezTo>
                    <a:pt x="14" y="14"/>
                    <a:pt x="21" y="25"/>
                    <a:pt x="25" y="25"/>
                  </a:cubicBezTo>
                  <a:cubicBezTo>
                    <a:pt x="25" y="25"/>
                    <a:pt x="14" y="1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11" name="Google Shape;6125;p79">
              <a:extLst>
                <a:ext uri="{AC2BFB4B-B664-41BC-985D-9A12374BC5FC}">
                  <a16:creationId xmlns:a16="http://schemas.microsoft.com/office/drawing/2010/main" id="{7BCEEA6A-18D3-453A-8214-CA984234F1C8}"/>
                </a:ext>
              </a:extLst>
            </p:cNvPr>
            <p:cNvSpPr/>
            <p:nvPr/>
          </p:nvSpPr>
          <p:spPr>
            <a:xfrm rot="0">
              <a:off x="2220886" y="1453202"/>
              <a:ext cx="14" cy="109"/>
            </a:xfrm>
            <a:custGeom>
              <a:avLst/>
              <a:gdLst/>
              <a:ahLst/>
              <a:cxnLst/>
              <a:rect b="b" l="0" r="r" t="0"/>
              <a:pathLst>
                <a:path h="8" w="1">
                  <a:moveTo>
                    <a:pt x="0" y="1"/>
                  </a:moveTo>
                  <a:lnTo>
                    <a:pt x="0" y="8"/>
                  </a:lnTo>
                  <a:cubicBezTo>
                    <a:pt x="0" y="8"/>
                    <a:pt x="0" y="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12" name="Google Shape;6126;p79">
              <a:extLst>
                <a:ext uri="{F4BE4B14-2A2F-45F8-BAB6-DC9E323F407C}">
                  <a16:creationId xmlns:a16="http://schemas.microsoft.com/office/drawing/2010/main" id="{1F134D30-FCDA-411A-BEA3-1901304A2D76}"/>
                </a:ext>
              </a:extLst>
            </p:cNvPr>
            <p:cNvSpPr/>
            <p:nvPr/>
          </p:nvSpPr>
          <p:spPr>
            <a:xfrm rot="0">
              <a:off x="2222026" y="1456013"/>
              <a:ext cx="204" cy="244"/>
            </a:xfrm>
            <a:custGeom>
              <a:avLst/>
              <a:gdLst/>
              <a:ahLst/>
              <a:cxnLst/>
              <a:rect b="b" l="0" r="r" t="0"/>
              <a:pathLst>
                <a:path h="18" w="15">
                  <a:moveTo>
                    <a:pt x="0" y="0"/>
                  </a:moveTo>
                  <a:lnTo>
                    <a:pt x="14"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13" name="Google Shape;6127;p79">
              <a:extLst>
                <a:ext uri="{D3542533-F2CB-4D2F-B634-2E92F5012767}">
                  <a16:creationId xmlns:a16="http://schemas.microsoft.com/office/drawing/2010/main" id="{76C9471E-B635-43A6-BB0A-46952235550C}"/>
                </a:ext>
              </a:extLst>
            </p:cNvPr>
            <p:cNvSpPr/>
            <p:nvPr/>
          </p:nvSpPr>
          <p:spPr>
            <a:xfrm rot="0">
              <a:off x="2220886" y="1453541"/>
              <a:ext cx="14" cy="149"/>
            </a:xfrm>
            <a:custGeom>
              <a:avLst/>
              <a:gdLst/>
              <a:ahLst/>
              <a:cxnLst/>
              <a:rect b="b" l="0" r="r" t="0"/>
              <a:pathLst>
                <a:path h="11" w="1">
                  <a:moveTo>
                    <a:pt x="0" y="11"/>
                  </a:moveTo>
                  <a:lnTo>
                    <a:pt x="0" y="0"/>
                  </a:lnTo>
                  <a:cubicBezTo>
                    <a:pt x="0" y="4"/>
                    <a:pt x="0" y="7"/>
                    <a:pt x="0"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14" name="Google Shape;6128;p79">
              <a:extLst>
                <a:ext uri="{6D229645-D241-4B67-8D32-AACF08F9F9FE}">
                  <a16:creationId xmlns:a16="http://schemas.microsoft.com/office/drawing/2010/main" id="{4DD5B2D5-F8B1-4AB3-8581-55D1FDBD8649}"/>
                </a:ext>
              </a:extLst>
            </p:cNvPr>
            <p:cNvSpPr/>
            <p:nvPr/>
          </p:nvSpPr>
          <p:spPr>
            <a:xfrm rot="0">
              <a:off x="2201498" y="1421268"/>
              <a:ext cx="6667" cy="5146"/>
            </a:xfrm>
            <a:custGeom>
              <a:avLst/>
              <a:gdLst/>
              <a:ahLst/>
              <a:cxnLst/>
              <a:rect b="b" l="0" r="r" t="0"/>
              <a:pathLst>
                <a:path h="379" w="491">
                  <a:moveTo>
                    <a:pt x="0" y="0"/>
                  </a:moveTo>
                  <a:lnTo>
                    <a:pt x="0" y="0"/>
                  </a:lnTo>
                  <a:cubicBezTo>
                    <a:pt x="74" y="49"/>
                    <a:pt x="144" y="105"/>
                    <a:pt x="210" y="165"/>
                  </a:cubicBezTo>
                  <a:cubicBezTo>
                    <a:pt x="298" y="245"/>
                    <a:pt x="389" y="315"/>
                    <a:pt x="490" y="378"/>
                  </a:cubicBezTo>
                  <a:cubicBezTo>
                    <a:pt x="392" y="315"/>
                    <a:pt x="298" y="245"/>
                    <a:pt x="214" y="165"/>
                  </a:cubicBezTo>
                  <a:cubicBezTo>
                    <a:pt x="154" y="112"/>
                    <a:pt x="91" y="63"/>
                    <a:pt x="28" y="18"/>
                  </a:cubicBez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15" name="Google Shape;6129;p79">
              <a:extLst>
                <a:ext uri="{2BAE9DBD-E6E3-45B3-BDED-C185488615D0}">
                  <a16:creationId xmlns:a16="http://schemas.microsoft.com/office/drawing/2010/main" id="{4F0310FD-4804-4119-807F-5D379E72C595}"/>
                </a:ext>
              </a:extLst>
            </p:cNvPr>
            <p:cNvSpPr/>
            <p:nvPr/>
          </p:nvSpPr>
          <p:spPr>
            <a:xfrm rot="0">
              <a:off x="2212618" y="1541442"/>
              <a:ext cx="2580" cy="489"/>
            </a:xfrm>
            <a:custGeom>
              <a:avLst/>
              <a:gdLst/>
              <a:ahLst/>
              <a:cxnLst/>
              <a:rect b="b" l="0" r="r" t="0"/>
              <a:pathLst>
                <a:path h="36" w="190">
                  <a:moveTo>
                    <a:pt x="139" y="0"/>
                  </a:moveTo>
                  <a:cubicBezTo>
                    <a:pt x="92" y="0"/>
                    <a:pt x="46" y="7"/>
                    <a:pt x="0" y="17"/>
                  </a:cubicBezTo>
                  <a:cubicBezTo>
                    <a:pt x="30" y="30"/>
                    <a:pt x="62" y="36"/>
                    <a:pt x="93" y="36"/>
                  </a:cubicBezTo>
                  <a:cubicBezTo>
                    <a:pt x="102" y="36"/>
                    <a:pt x="111" y="35"/>
                    <a:pt x="119" y="34"/>
                  </a:cubicBezTo>
                  <a:cubicBezTo>
                    <a:pt x="144" y="27"/>
                    <a:pt x="168" y="17"/>
                    <a:pt x="189" y="3"/>
                  </a:cubicBezTo>
                  <a:cubicBezTo>
                    <a:pt x="172" y="1"/>
                    <a:pt x="155" y="0"/>
                    <a:pt x="13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16" name="Google Shape;6130;p79">
              <a:extLst>
                <a:ext uri="{22028EEE-F050-405F-8FE2-2C62EE7EE6F8}">
                  <a16:creationId xmlns:a16="http://schemas.microsoft.com/office/drawing/2010/main" id="{53FE1D4A-5610-4EA6-8453-EFB7A297728A}"/>
                </a:ext>
              </a:extLst>
            </p:cNvPr>
            <p:cNvSpPr/>
            <p:nvPr/>
          </p:nvSpPr>
          <p:spPr>
            <a:xfrm rot="0">
              <a:off x="2219745" y="1534599"/>
              <a:ext cx="33333" cy="20244"/>
            </a:xfrm>
            <a:custGeom>
              <a:avLst/>
              <a:gdLst/>
              <a:ahLst/>
              <a:cxnLst/>
              <a:rect b="b" l="0" r="r" t="0"/>
              <a:pathLst>
                <a:path h="1491" w="2455">
                  <a:moveTo>
                    <a:pt x="1429" y="1"/>
                  </a:moveTo>
                  <a:cubicBezTo>
                    <a:pt x="1394" y="1"/>
                    <a:pt x="1361" y="3"/>
                    <a:pt x="1331" y="10"/>
                  </a:cubicBezTo>
                  <a:cubicBezTo>
                    <a:pt x="1236" y="27"/>
                    <a:pt x="1114" y="38"/>
                    <a:pt x="988" y="52"/>
                  </a:cubicBezTo>
                  <a:cubicBezTo>
                    <a:pt x="750" y="76"/>
                    <a:pt x="424" y="108"/>
                    <a:pt x="347" y="192"/>
                  </a:cubicBezTo>
                  <a:cubicBezTo>
                    <a:pt x="277" y="255"/>
                    <a:pt x="200" y="304"/>
                    <a:pt x="116" y="339"/>
                  </a:cubicBezTo>
                  <a:cubicBezTo>
                    <a:pt x="74" y="356"/>
                    <a:pt x="35" y="377"/>
                    <a:pt x="0" y="402"/>
                  </a:cubicBezTo>
                  <a:lnTo>
                    <a:pt x="7" y="412"/>
                  </a:lnTo>
                  <a:cubicBezTo>
                    <a:pt x="84" y="465"/>
                    <a:pt x="119" y="552"/>
                    <a:pt x="102" y="643"/>
                  </a:cubicBezTo>
                  <a:cubicBezTo>
                    <a:pt x="91" y="689"/>
                    <a:pt x="102" y="734"/>
                    <a:pt x="133" y="769"/>
                  </a:cubicBezTo>
                  <a:cubicBezTo>
                    <a:pt x="223" y="895"/>
                    <a:pt x="263" y="938"/>
                    <a:pt x="331" y="938"/>
                  </a:cubicBezTo>
                  <a:cubicBezTo>
                    <a:pt x="348" y="938"/>
                    <a:pt x="367" y="935"/>
                    <a:pt x="389" y="930"/>
                  </a:cubicBezTo>
                  <a:cubicBezTo>
                    <a:pt x="414" y="926"/>
                    <a:pt x="438" y="923"/>
                    <a:pt x="462" y="923"/>
                  </a:cubicBezTo>
                  <a:cubicBezTo>
                    <a:pt x="542" y="923"/>
                    <a:pt x="611" y="951"/>
                    <a:pt x="641" y="1007"/>
                  </a:cubicBezTo>
                  <a:cubicBezTo>
                    <a:pt x="662" y="1049"/>
                    <a:pt x="662" y="1102"/>
                    <a:pt x="641" y="1144"/>
                  </a:cubicBezTo>
                  <a:lnTo>
                    <a:pt x="711" y="1140"/>
                  </a:lnTo>
                  <a:lnTo>
                    <a:pt x="722" y="1140"/>
                  </a:lnTo>
                  <a:lnTo>
                    <a:pt x="774" y="1137"/>
                  </a:lnTo>
                  <a:lnTo>
                    <a:pt x="1096" y="1137"/>
                  </a:lnTo>
                  <a:lnTo>
                    <a:pt x="1107" y="1140"/>
                  </a:lnTo>
                  <a:lnTo>
                    <a:pt x="1110" y="1140"/>
                  </a:lnTo>
                  <a:lnTo>
                    <a:pt x="1117" y="1144"/>
                  </a:lnTo>
                  <a:lnTo>
                    <a:pt x="1121" y="1144"/>
                  </a:lnTo>
                  <a:lnTo>
                    <a:pt x="1128" y="1147"/>
                  </a:lnTo>
                  <a:lnTo>
                    <a:pt x="1131" y="1151"/>
                  </a:lnTo>
                  <a:lnTo>
                    <a:pt x="1156" y="1172"/>
                  </a:lnTo>
                  <a:cubicBezTo>
                    <a:pt x="1506" y="1442"/>
                    <a:pt x="1600" y="1466"/>
                    <a:pt x="1625" y="1466"/>
                  </a:cubicBezTo>
                  <a:lnTo>
                    <a:pt x="1898" y="1466"/>
                  </a:lnTo>
                  <a:lnTo>
                    <a:pt x="1933" y="1470"/>
                  </a:lnTo>
                  <a:lnTo>
                    <a:pt x="1950" y="1470"/>
                  </a:lnTo>
                  <a:lnTo>
                    <a:pt x="1992" y="1477"/>
                  </a:lnTo>
                  <a:lnTo>
                    <a:pt x="2013" y="1477"/>
                  </a:lnTo>
                  <a:lnTo>
                    <a:pt x="2059" y="1484"/>
                  </a:lnTo>
                  <a:lnTo>
                    <a:pt x="2083" y="1484"/>
                  </a:lnTo>
                  <a:cubicBezTo>
                    <a:pt x="2083" y="1484"/>
                    <a:pt x="2094" y="1491"/>
                    <a:pt x="2094" y="1491"/>
                  </a:cubicBezTo>
                  <a:cubicBezTo>
                    <a:pt x="2094" y="1466"/>
                    <a:pt x="2101" y="1445"/>
                    <a:pt x="2108" y="1428"/>
                  </a:cubicBezTo>
                  <a:lnTo>
                    <a:pt x="2108" y="1424"/>
                  </a:lnTo>
                  <a:cubicBezTo>
                    <a:pt x="2111" y="1414"/>
                    <a:pt x="2118" y="1407"/>
                    <a:pt x="2125" y="1400"/>
                  </a:cubicBezTo>
                  <a:lnTo>
                    <a:pt x="2125" y="1393"/>
                  </a:lnTo>
                  <a:cubicBezTo>
                    <a:pt x="2132" y="1386"/>
                    <a:pt x="2139" y="1379"/>
                    <a:pt x="2146" y="1375"/>
                  </a:cubicBezTo>
                  <a:lnTo>
                    <a:pt x="2150" y="1368"/>
                  </a:lnTo>
                  <a:cubicBezTo>
                    <a:pt x="2157" y="1361"/>
                    <a:pt x="2167" y="1358"/>
                    <a:pt x="2174" y="1350"/>
                  </a:cubicBezTo>
                  <a:lnTo>
                    <a:pt x="2185" y="1343"/>
                  </a:lnTo>
                  <a:cubicBezTo>
                    <a:pt x="2206" y="1333"/>
                    <a:pt x="2227" y="1322"/>
                    <a:pt x="2248" y="1315"/>
                  </a:cubicBezTo>
                  <a:cubicBezTo>
                    <a:pt x="2262" y="1308"/>
                    <a:pt x="2279" y="1301"/>
                    <a:pt x="2293" y="1291"/>
                  </a:cubicBezTo>
                  <a:cubicBezTo>
                    <a:pt x="2293" y="1284"/>
                    <a:pt x="2290" y="1280"/>
                    <a:pt x="2283" y="1273"/>
                  </a:cubicBezTo>
                  <a:lnTo>
                    <a:pt x="2265" y="1245"/>
                  </a:lnTo>
                  <a:cubicBezTo>
                    <a:pt x="2202" y="1158"/>
                    <a:pt x="2171" y="1116"/>
                    <a:pt x="2157" y="1004"/>
                  </a:cubicBezTo>
                  <a:cubicBezTo>
                    <a:pt x="2157" y="986"/>
                    <a:pt x="2153" y="969"/>
                    <a:pt x="2153" y="951"/>
                  </a:cubicBezTo>
                  <a:cubicBezTo>
                    <a:pt x="2146" y="902"/>
                    <a:pt x="2139" y="853"/>
                    <a:pt x="2129" y="808"/>
                  </a:cubicBezTo>
                  <a:cubicBezTo>
                    <a:pt x="2125" y="790"/>
                    <a:pt x="2125" y="776"/>
                    <a:pt x="2122" y="759"/>
                  </a:cubicBezTo>
                  <a:cubicBezTo>
                    <a:pt x="2115" y="731"/>
                    <a:pt x="2111" y="699"/>
                    <a:pt x="2111" y="668"/>
                  </a:cubicBezTo>
                  <a:cubicBezTo>
                    <a:pt x="2111" y="654"/>
                    <a:pt x="2115" y="636"/>
                    <a:pt x="2115" y="622"/>
                  </a:cubicBezTo>
                  <a:cubicBezTo>
                    <a:pt x="2118" y="584"/>
                    <a:pt x="2136" y="545"/>
                    <a:pt x="2160" y="514"/>
                  </a:cubicBezTo>
                  <a:cubicBezTo>
                    <a:pt x="2171" y="496"/>
                    <a:pt x="2188" y="482"/>
                    <a:pt x="2202" y="465"/>
                  </a:cubicBezTo>
                  <a:cubicBezTo>
                    <a:pt x="2244" y="426"/>
                    <a:pt x="2279" y="377"/>
                    <a:pt x="2304" y="325"/>
                  </a:cubicBezTo>
                  <a:cubicBezTo>
                    <a:pt x="2328" y="276"/>
                    <a:pt x="2360" y="230"/>
                    <a:pt x="2402" y="192"/>
                  </a:cubicBezTo>
                  <a:lnTo>
                    <a:pt x="2419" y="174"/>
                  </a:lnTo>
                  <a:lnTo>
                    <a:pt x="2423" y="167"/>
                  </a:lnTo>
                  <a:lnTo>
                    <a:pt x="2437" y="153"/>
                  </a:lnTo>
                  <a:lnTo>
                    <a:pt x="2440" y="150"/>
                  </a:lnTo>
                  <a:cubicBezTo>
                    <a:pt x="2444" y="146"/>
                    <a:pt x="2447" y="139"/>
                    <a:pt x="2451" y="136"/>
                  </a:cubicBezTo>
                  <a:cubicBezTo>
                    <a:pt x="2451" y="132"/>
                    <a:pt x="2454" y="125"/>
                    <a:pt x="2454" y="122"/>
                  </a:cubicBezTo>
                  <a:cubicBezTo>
                    <a:pt x="2454" y="122"/>
                    <a:pt x="2454" y="118"/>
                    <a:pt x="2454" y="118"/>
                  </a:cubicBezTo>
                  <a:cubicBezTo>
                    <a:pt x="2454" y="115"/>
                    <a:pt x="2454" y="108"/>
                    <a:pt x="2454" y="104"/>
                  </a:cubicBezTo>
                  <a:lnTo>
                    <a:pt x="2454" y="101"/>
                  </a:lnTo>
                  <a:cubicBezTo>
                    <a:pt x="2454" y="94"/>
                    <a:pt x="2451" y="90"/>
                    <a:pt x="2451" y="83"/>
                  </a:cubicBezTo>
                  <a:cubicBezTo>
                    <a:pt x="2423" y="97"/>
                    <a:pt x="2398" y="104"/>
                    <a:pt x="2370" y="111"/>
                  </a:cubicBezTo>
                  <a:cubicBezTo>
                    <a:pt x="2334" y="122"/>
                    <a:pt x="2294" y="126"/>
                    <a:pt x="2249" y="126"/>
                  </a:cubicBezTo>
                  <a:cubicBezTo>
                    <a:pt x="2133" y="126"/>
                    <a:pt x="1992" y="96"/>
                    <a:pt x="1845" y="66"/>
                  </a:cubicBezTo>
                  <a:cubicBezTo>
                    <a:pt x="1702" y="33"/>
                    <a:pt x="1552" y="1"/>
                    <a:pt x="142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17" name="Google Shape;6131;p79">
              <a:extLst>
                <a:ext uri="{33D5D40A-3946-4CFC-A9DC-DF25EE34380C}">
                  <a16:creationId xmlns:a16="http://schemas.microsoft.com/office/drawing/2010/main" id="{74F6816F-FB3E-4610-90A3-C16FDD5874E0}"/>
                </a:ext>
              </a:extLst>
            </p:cNvPr>
            <p:cNvSpPr/>
            <p:nvPr/>
          </p:nvSpPr>
          <p:spPr>
            <a:xfrm rot="0">
              <a:off x="2210051" y="1545190"/>
              <a:ext cx="7047" cy="5092"/>
            </a:xfrm>
            <a:custGeom>
              <a:avLst/>
              <a:gdLst/>
              <a:ahLst/>
              <a:cxnLst/>
              <a:rect b="b" l="0" r="r" t="0"/>
              <a:pathLst>
                <a:path h="375" w="519">
                  <a:moveTo>
                    <a:pt x="414" y="0"/>
                  </a:moveTo>
                  <a:cubicBezTo>
                    <a:pt x="368" y="0"/>
                    <a:pt x="308" y="8"/>
                    <a:pt x="235" y="28"/>
                  </a:cubicBezTo>
                  <a:cubicBezTo>
                    <a:pt x="133" y="59"/>
                    <a:pt x="56" y="136"/>
                    <a:pt x="21" y="238"/>
                  </a:cubicBezTo>
                  <a:cubicBezTo>
                    <a:pt x="4" y="280"/>
                    <a:pt x="0" y="325"/>
                    <a:pt x="7" y="374"/>
                  </a:cubicBezTo>
                  <a:cubicBezTo>
                    <a:pt x="130" y="350"/>
                    <a:pt x="417" y="122"/>
                    <a:pt x="518" y="24"/>
                  </a:cubicBezTo>
                  <a:lnTo>
                    <a:pt x="518" y="21"/>
                  </a:lnTo>
                  <a:cubicBezTo>
                    <a:pt x="505" y="11"/>
                    <a:pt x="470" y="0"/>
                    <a:pt x="41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18" name="Google Shape;6132;p79">
              <a:extLst>
                <a:ext uri="{8C892D2F-E5DB-43C9-AA9C-2F726AA7DA53}">
                  <a16:creationId xmlns:a16="http://schemas.microsoft.com/office/drawing/2010/main" id="{1F0AB8B8-84EE-4B5C-AE7E-B0F4CAD3F256}"/>
                </a:ext>
              </a:extLst>
            </p:cNvPr>
            <p:cNvSpPr/>
            <p:nvPr/>
          </p:nvSpPr>
          <p:spPr>
            <a:xfrm rot="0">
              <a:off x="2234002" y="1549982"/>
              <a:ext cx="258" cy="14"/>
            </a:xfrm>
            <a:custGeom>
              <a:avLst/>
              <a:gdLst/>
              <a:ahLst/>
              <a:cxnLst/>
              <a:rect b="b" l="0" r="r" t="0"/>
              <a:pathLst>
                <a:path h="1" w="19">
                  <a:moveTo>
                    <a:pt x="18"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19" name="Google Shape;6133;p79">
              <a:extLst>
                <a:ext uri="{74664285-69DE-44E5-91A2-35E3803F300C}">
                  <a16:creationId xmlns:a16="http://schemas.microsoft.com/office/drawing/2010/main" id="{173EF028-90B7-480D-B279-766EC36C4ECB}"/>
                </a:ext>
              </a:extLst>
            </p:cNvPr>
            <p:cNvSpPr/>
            <p:nvPr/>
          </p:nvSpPr>
          <p:spPr>
            <a:xfrm rot="0">
              <a:off x="2234342" y="1550023"/>
              <a:ext cx="149" cy="14"/>
            </a:xfrm>
            <a:custGeom>
              <a:avLst/>
              <a:gdLst/>
              <a:ahLst/>
              <a:cxnLst/>
              <a:rect b="b" l="0" r="r" t="0"/>
              <a:pathLst>
                <a:path h="1" w="11">
                  <a:moveTo>
                    <a:pt x="11"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20" name="Google Shape;6134;p79">
              <a:extLst>
                <a:ext uri="{FE430B39-B754-4168-95A4-519F4F9D9259}">
                  <a16:creationId xmlns:a16="http://schemas.microsoft.com/office/drawing/2010/main" id="{4191E224-ADE5-4C0C-8245-D3E0A10538DC}"/>
                </a:ext>
              </a:extLst>
            </p:cNvPr>
            <p:cNvSpPr/>
            <p:nvPr/>
          </p:nvSpPr>
          <p:spPr>
            <a:xfrm rot="0">
              <a:off x="2234722" y="1550118"/>
              <a:ext cx="149" cy="68"/>
            </a:xfrm>
            <a:custGeom>
              <a:avLst/>
              <a:gdLst/>
              <a:ahLst/>
              <a:cxnLst/>
              <a:rect b="b" l="0" r="r" t="0"/>
              <a:pathLst>
                <a:path h="5" w="11">
                  <a:moveTo>
                    <a:pt x="11"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21" name="Google Shape;6135;p79">
              <a:extLst>
                <a:ext uri="{F4892AD7-BDA0-4CC7-A1E6-63641950D0B2}">
                  <a16:creationId xmlns:a16="http://schemas.microsoft.com/office/drawing/2010/main" id="{EEDC4645-BEE8-4E5F-95B0-AE703129601C}"/>
                </a:ext>
              </a:extLst>
            </p:cNvPr>
            <p:cNvSpPr/>
            <p:nvPr/>
          </p:nvSpPr>
          <p:spPr>
            <a:xfrm rot="0">
              <a:off x="2234572" y="1550077"/>
              <a:ext cx="109" cy="14"/>
            </a:xfrm>
            <a:custGeom>
              <a:avLst/>
              <a:gdLst/>
              <a:ahLst/>
              <a:cxnLst/>
              <a:rect b="b" l="0" r="r" t="0"/>
              <a:pathLst>
                <a:path h="1" w="8">
                  <a:moveTo>
                    <a:pt x="8"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22" name="Google Shape;6136;p79">
              <a:extLst>
                <a:ext uri="{5C73775F-5B4D-4555-B919-6525DC576232}">
                  <a16:creationId xmlns:a16="http://schemas.microsoft.com/office/drawing/2010/main" id="{79DF85BE-5EEE-45DE-90C4-F2625ACE8B05}"/>
                </a:ext>
              </a:extLst>
            </p:cNvPr>
            <p:cNvSpPr/>
            <p:nvPr/>
          </p:nvSpPr>
          <p:spPr>
            <a:xfrm rot="0">
              <a:off x="2229630" y="1549982"/>
              <a:ext cx="733" cy="54"/>
            </a:xfrm>
            <a:custGeom>
              <a:avLst/>
              <a:gdLst/>
              <a:ahLst/>
              <a:cxnLst/>
              <a:rect b="b" l="0" r="r" t="0"/>
              <a:pathLst>
                <a:path h="4" w="54">
                  <a:moveTo>
                    <a:pt x="53"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23" name="Google Shape;6137;p79">
              <a:extLst>
                <a:ext uri="{E412B321-05AD-46C3-8D1F-2A1F4570338E}">
                  <a16:creationId xmlns:a16="http://schemas.microsoft.com/office/drawing/2010/main" id="{90000F99-F56E-4F63-9040-50234F28C858}"/>
                </a:ext>
              </a:extLst>
            </p:cNvPr>
            <p:cNvSpPr/>
            <p:nvPr/>
          </p:nvSpPr>
          <p:spPr>
            <a:xfrm rot="0">
              <a:off x="2245652" y="1554599"/>
              <a:ext cx="530" cy="54"/>
            </a:xfrm>
            <a:custGeom>
              <a:avLst/>
              <a:gdLst/>
              <a:ahLst/>
              <a:cxnLst/>
              <a:rect b="b" l="0" r="r" t="0"/>
              <a:pathLst>
                <a:path h="4" w="39">
                  <a:moveTo>
                    <a:pt x="39"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24" name="Google Shape;6138;p79">
              <a:extLst>
                <a:ext uri="{F15BA049-53AF-4258-BA66-0BA3EDB7F415}">
                  <a16:creationId xmlns:a16="http://schemas.microsoft.com/office/drawing/2010/main" id="{34104579-A4F9-4BCC-BB74-DB9898530A21}"/>
                </a:ext>
              </a:extLst>
            </p:cNvPr>
            <p:cNvSpPr/>
            <p:nvPr/>
          </p:nvSpPr>
          <p:spPr>
            <a:xfrm rot="0">
              <a:off x="2244986" y="1554544"/>
              <a:ext cx="489" cy="68"/>
            </a:xfrm>
            <a:custGeom>
              <a:avLst/>
              <a:gdLst/>
              <a:ahLst/>
              <a:cxnLst/>
              <a:rect b="b" l="0" r="r" t="0"/>
              <a:pathLst>
                <a:path h="5" w="36">
                  <a:moveTo>
                    <a:pt x="35"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25" name="Google Shape;6139;p79">
              <a:extLst>
                <a:ext uri="{22762C58-6695-4F33-9E25-9E9AC5534153}">
                  <a16:creationId xmlns:a16="http://schemas.microsoft.com/office/drawing/2010/main" id="{17DD1B76-9806-4193-B11C-105EDD18302E}"/>
                </a:ext>
              </a:extLst>
            </p:cNvPr>
            <p:cNvSpPr/>
            <p:nvPr/>
          </p:nvSpPr>
          <p:spPr>
            <a:xfrm rot="0">
              <a:off x="2235102" y="1550213"/>
              <a:ext cx="109" cy="68"/>
            </a:xfrm>
            <a:custGeom>
              <a:avLst/>
              <a:gdLst/>
              <a:ahLst/>
              <a:cxnLst/>
              <a:rect b="b" l="0" r="r" t="0"/>
              <a:pathLst>
                <a:path h="5" w="8">
                  <a:moveTo>
                    <a:pt x="7"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26" name="Google Shape;6140;p79">
              <a:extLst>
                <a:ext uri="{33AA582A-A4CA-4AE1-8732-857A6AC5A423}">
                  <a16:creationId xmlns:a16="http://schemas.microsoft.com/office/drawing/2010/main" id="{A942408B-9A18-475A-AE7A-B891EED61221}"/>
                </a:ext>
              </a:extLst>
            </p:cNvPr>
            <p:cNvSpPr/>
            <p:nvPr/>
          </p:nvSpPr>
          <p:spPr>
            <a:xfrm rot="0">
              <a:off x="2244415" y="1554544"/>
              <a:ext cx="434" cy="14"/>
            </a:xfrm>
            <a:custGeom>
              <a:avLst/>
              <a:gdLst/>
              <a:ahLst/>
              <a:cxnLst/>
              <a:rect b="b" l="0" r="r" t="0"/>
              <a:pathLst>
                <a:path h="1" w="32">
                  <a:moveTo>
                    <a:pt x="32"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27" name="Google Shape;6141;p79">
              <a:extLst>
                <a:ext uri="{79F980F3-3100-469B-9481-40F8933FC04D}">
                  <a16:creationId xmlns:a16="http://schemas.microsoft.com/office/drawing/2010/main" id="{B5D4FEEB-A45D-4F0C-96C8-592E74C8C512}"/>
                </a:ext>
              </a:extLst>
            </p:cNvPr>
            <p:cNvSpPr/>
            <p:nvPr/>
          </p:nvSpPr>
          <p:spPr>
            <a:xfrm rot="0">
              <a:off x="2233622" y="1549982"/>
              <a:ext cx="299" cy="14"/>
            </a:xfrm>
            <a:custGeom>
              <a:avLst/>
              <a:gdLst/>
              <a:ahLst/>
              <a:cxnLst/>
              <a:rect b="b" l="0" r="r" t="0"/>
              <a:pathLst>
                <a:path h="1" w="22">
                  <a:moveTo>
                    <a:pt x="22"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28" name="Google Shape;6142;p79">
              <a:extLst>
                <a:ext uri="{C77425C6-B9AA-4330-95DF-EE77A43EE496}">
                  <a16:creationId xmlns:a16="http://schemas.microsoft.com/office/drawing/2010/main" id="{B2E987BB-48B3-494F-9EC7-4CB137CA3594}"/>
                </a:ext>
              </a:extLst>
            </p:cNvPr>
            <p:cNvSpPr/>
            <p:nvPr/>
          </p:nvSpPr>
          <p:spPr>
            <a:xfrm rot="0">
              <a:off x="2247267" y="1554789"/>
              <a:ext cx="584" cy="54"/>
            </a:xfrm>
            <a:custGeom>
              <a:avLst/>
              <a:gdLst/>
              <a:ahLst/>
              <a:cxnLst/>
              <a:rect b="b" l="0" r="r" t="0"/>
              <a:pathLst>
                <a:path h="4" w="43">
                  <a:moveTo>
                    <a:pt x="42"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29" name="Google Shape;6143;p79">
              <a:extLst>
                <a:ext uri="{CE2A9EC3-DB1D-4048-B9B6-8A50520325B8}">
                  <a16:creationId xmlns:a16="http://schemas.microsoft.com/office/drawing/2010/main" id="{E8D0C7A2-4463-4030-B961-9E5A027E44A0}"/>
                </a:ext>
              </a:extLst>
            </p:cNvPr>
            <p:cNvSpPr/>
            <p:nvPr/>
          </p:nvSpPr>
          <p:spPr>
            <a:xfrm rot="0">
              <a:off x="2246412" y="1554694"/>
              <a:ext cx="584" cy="54"/>
            </a:xfrm>
            <a:custGeom>
              <a:avLst/>
              <a:gdLst/>
              <a:ahLst/>
              <a:cxnLst/>
              <a:rect b="b" l="0" r="r" t="0"/>
              <a:pathLst>
                <a:path h="4" w="43">
                  <a:moveTo>
                    <a:pt x="42"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30" name="Google Shape;6144;p79">
              <a:extLst>
                <a:ext uri="{8BF9FEA9-8B23-4295-8FDA-77BCB945C278}">
                  <a16:creationId xmlns:a16="http://schemas.microsoft.com/office/drawing/2010/main" id="{8DC138CB-97D6-40F1-ACBA-123C8593C466}"/>
                </a:ext>
              </a:extLst>
            </p:cNvPr>
            <p:cNvSpPr/>
            <p:nvPr/>
          </p:nvSpPr>
          <p:spPr>
            <a:xfrm rot="0">
              <a:off x="2243941" y="1554504"/>
              <a:ext cx="339" cy="14"/>
            </a:xfrm>
            <a:custGeom>
              <a:avLst/>
              <a:gdLst/>
              <a:ahLst/>
              <a:cxnLst/>
              <a:rect b="b" l="0" r="r" t="0"/>
              <a:pathLst>
                <a:path h="1" w="25">
                  <a:moveTo>
                    <a:pt x="25"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31" name="Google Shape;6145;p79">
              <a:extLst>
                <a:ext uri="{18E24D7D-4DEB-4DA3-A7B6-19E2634EB233}">
                  <a16:creationId xmlns:a16="http://schemas.microsoft.com/office/drawing/2010/main" id="{4B4AC787-FE12-4D0F-8CE1-B8FE6D0CB11C}"/>
                </a:ext>
              </a:extLst>
            </p:cNvPr>
            <p:cNvSpPr/>
            <p:nvPr/>
          </p:nvSpPr>
          <p:spPr>
            <a:xfrm rot="0">
              <a:off x="2242420" y="1554504"/>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32" name="Google Shape;6146;p79">
              <a:extLst>
                <a:ext uri="{0509BD40-9A6B-4199-BC9A-7057003C570D}">
                  <a16:creationId xmlns:a16="http://schemas.microsoft.com/office/drawing/2010/main" id="{C7AECE40-0DBD-418E-9F1D-DAAC59CF28BB}"/>
                </a:ext>
              </a:extLst>
            </p:cNvPr>
            <p:cNvSpPr/>
            <p:nvPr/>
          </p:nvSpPr>
          <p:spPr>
            <a:xfrm rot="0">
              <a:off x="2242230" y="1554504"/>
              <a:ext cx="54" cy="14"/>
            </a:xfrm>
            <a:custGeom>
              <a:avLst/>
              <a:gdLst/>
              <a:ahLst/>
              <a:cxnLst/>
              <a:rect b="b" l="0" r="r" t="0"/>
              <a:pathLst>
                <a:path h="1" w="4">
                  <a:moveTo>
                    <a:pt x="4"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33" name="Google Shape;6147;p79">
              <a:extLst>
                <a:ext uri="{8733EA09-00BD-4EAC-A3ED-85F2D7A3CFEB}">
                  <a16:creationId xmlns:a16="http://schemas.microsoft.com/office/drawing/2010/main" id="{34D97E36-A642-44D5-9349-9BC088229EFC}"/>
                </a:ext>
              </a:extLst>
            </p:cNvPr>
            <p:cNvSpPr/>
            <p:nvPr/>
          </p:nvSpPr>
          <p:spPr>
            <a:xfrm rot="0">
              <a:off x="2228530" y="1550023"/>
              <a:ext cx="964" cy="109"/>
            </a:xfrm>
            <a:custGeom>
              <a:avLst/>
              <a:gdLst/>
              <a:ahLst/>
              <a:cxnLst/>
              <a:rect b="b" l="0" r="r" t="0"/>
              <a:pathLst>
                <a:path h="8" w="71">
                  <a:moveTo>
                    <a:pt x="1" y="8"/>
                  </a:moveTo>
                  <a:lnTo>
                    <a:pt x="7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34" name="Google Shape;6148;p79">
              <a:extLst>
                <a:ext uri="{67538D43-695F-4414-AE8E-7D46B769319F}">
                  <a16:creationId xmlns:a16="http://schemas.microsoft.com/office/drawing/2010/main" id="{8305E66E-3261-4015-9EA3-37589F45277E}"/>
                </a:ext>
              </a:extLst>
            </p:cNvPr>
            <p:cNvSpPr/>
            <p:nvPr/>
          </p:nvSpPr>
          <p:spPr>
            <a:xfrm rot="0">
              <a:off x="2243506" y="1554449"/>
              <a:ext cx="299" cy="14"/>
            </a:xfrm>
            <a:custGeom>
              <a:avLst/>
              <a:gdLst/>
              <a:ahLst/>
              <a:cxnLst/>
              <a:rect b="b" l="0" r="r" t="0"/>
              <a:pathLst>
                <a:path h="1" w="22">
                  <a:moveTo>
                    <a:pt x="22"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35" name="Google Shape;6149;p79">
              <a:extLst>
                <a:ext uri="{A2A29E18-1DF1-4BB3-A1F7-5CEE5E69DE1C}">
                  <a16:creationId xmlns:a16="http://schemas.microsoft.com/office/drawing/2010/main" id="{58084F73-ED5D-4017-B093-506D63ED220E}"/>
                </a:ext>
              </a:extLst>
            </p:cNvPr>
            <p:cNvSpPr/>
            <p:nvPr/>
          </p:nvSpPr>
          <p:spPr>
            <a:xfrm rot="0">
              <a:off x="2242841" y="1554449"/>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36" name="Google Shape;6150;p79">
              <a:extLst>
                <a:ext uri="{581066C7-378B-44A2-8582-64DCBF82814A}">
                  <a16:creationId xmlns:a16="http://schemas.microsoft.com/office/drawing/2010/main" id="{1275AB44-F5CD-4207-AB19-594D9B226055}"/>
                </a:ext>
              </a:extLst>
            </p:cNvPr>
            <p:cNvSpPr/>
            <p:nvPr/>
          </p:nvSpPr>
          <p:spPr>
            <a:xfrm rot="0">
              <a:off x="2242609" y="1554449"/>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37" name="Google Shape;6151;p79">
              <a:extLst>
                <a:ext uri="{70F054E9-B8AE-4200-8E1C-F7ABCF7BFACD}">
                  <a16:creationId xmlns:a16="http://schemas.microsoft.com/office/drawing/2010/main" id="{C830CF83-A327-4E77-9C7E-29742368C31F}"/>
                </a:ext>
              </a:extLst>
            </p:cNvPr>
            <p:cNvSpPr/>
            <p:nvPr/>
          </p:nvSpPr>
          <p:spPr>
            <a:xfrm rot="0">
              <a:off x="2232441" y="1549928"/>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38" name="Google Shape;6152;p79">
              <a:extLst>
                <a:ext uri="{8E9AC2F5-6979-4333-AE80-DFECDF4CD10E}">
                  <a16:creationId xmlns:a16="http://schemas.microsoft.com/office/drawing/2010/main" id="{5B980F88-E61B-40D7-8E7C-DFAF42BDF349}"/>
                </a:ext>
              </a:extLst>
            </p:cNvPr>
            <p:cNvSpPr/>
            <p:nvPr/>
          </p:nvSpPr>
          <p:spPr>
            <a:xfrm rot="0">
              <a:off x="2242081" y="1554544"/>
              <a:ext cx="68" cy="14"/>
            </a:xfrm>
            <a:custGeom>
              <a:avLst/>
              <a:gdLst/>
              <a:ahLst/>
              <a:cxnLst/>
              <a:rect b="b" l="0" r="r" t="0"/>
              <a:pathLst>
                <a:path h="1" w="5">
                  <a:moveTo>
                    <a:pt x="4"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39" name="Google Shape;6153;p79">
              <a:extLst>
                <a:ext uri="{B08D04A1-D998-46BD-8EFE-75A8F650A945}">
                  <a16:creationId xmlns:a16="http://schemas.microsoft.com/office/drawing/2010/main" id="{67C2A762-769D-4659-AF49-9CD5EB15C879}"/>
                </a:ext>
              </a:extLst>
            </p:cNvPr>
            <p:cNvSpPr/>
            <p:nvPr/>
          </p:nvSpPr>
          <p:spPr>
            <a:xfrm rot="0">
              <a:off x="2243125" y="1554449"/>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40" name="Google Shape;6154;p79">
              <a:extLst>
                <a:ext uri="{8F49C457-7F63-442B-BFEC-13B041E9F2A5}">
                  <a16:creationId xmlns:a16="http://schemas.microsoft.com/office/drawing/2010/main" id="{8C9171E4-AD48-4590-80D7-B06027737F77}"/>
                </a:ext>
              </a:extLst>
            </p:cNvPr>
            <p:cNvSpPr/>
            <p:nvPr/>
          </p:nvSpPr>
          <p:spPr>
            <a:xfrm rot="0">
              <a:off x="2230581" y="1549928"/>
              <a:ext cx="584" cy="14"/>
            </a:xfrm>
            <a:custGeom>
              <a:avLst/>
              <a:gdLst/>
              <a:ahLst/>
              <a:cxnLst/>
              <a:rect b="b" l="0" r="r" t="0"/>
              <a:pathLst>
                <a:path h="1" w="43">
                  <a:moveTo>
                    <a:pt x="43"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41" name="Google Shape;6155;p79">
              <a:extLst>
                <a:ext uri="{1182ED30-CF05-463F-8452-3884BBF2F8CE}">
                  <a16:creationId xmlns:a16="http://schemas.microsoft.com/office/drawing/2010/main" id="{38F6BF43-5A91-411F-AB83-3D9DF11C84AD}"/>
                </a:ext>
              </a:extLst>
            </p:cNvPr>
            <p:cNvSpPr/>
            <p:nvPr/>
          </p:nvSpPr>
          <p:spPr>
            <a:xfrm rot="0">
              <a:off x="2234912" y="1550118"/>
              <a:ext cx="109" cy="68"/>
            </a:xfrm>
            <a:custGeom>
              <a:avLst/>
              <a:gdLst/>
              <a:ahLst/>
              <a:cxnLst/>
              <a:rect b="b" l="0" r="r" t="0"/>
              <a:pathLst>
                <a:path h="5" w="8">
                  <a:moveTo>
                    <a:pt x="7"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42" name="Google Shape;6156;p79">
              <a:extLst>
                <a:ext uri="{7AF2BA9A-1680-4543-B04A-777FFFECF249}">
                  <a16:creationId xmlns:a16="http://schemas.microsoft.com/office/drawing/2010/main" id="{65759C27-CD80-453B-9F75-83145715A3AE}"/>
                </a:ext>
              </a:extLst>
            </p:cNvPr>
            <p:cNvSpPr/>
            <p:nvPr/>
          </p:nvSpPr>
          <p:spPr>
            <a:xfrm rot="0">
              <a:off x="2233011" y="1549928"/>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43" name="Google Shape;6157;p79">
              <a:extLst>
                <a:ext uri="{174EB495-B465-4362-A12C-7F8449008DC1}">
                  <a16:creationId xmlns:a16="http://schemas.microsoft.com/office/drawing/2010/main" id="{A372CA75-FDF9-426E-B9BC-836CFE05131F}"/>
                </a:ext>
              </a:extLst>
            </p:cNvPr>
            <p:cNvSpPr/>
            <p:nvPr/>
          </p:nvSpPr>
          <p:spPr>
            <a:xfrm rot="0">
              <a:off x="2231436" y="1549928"/>
              <a:ext cx="448" cy="14"/>
            </a:xfrm>
            <a:custGeom>
              <a:avLst/>
              <a:gdLst/>
              <a:ahLst/>
              <a:cxnLst/>
              <a:rect b="b" l="0" r="r" t="0"/>
              <a:pathLst>
                <a:path h="1" w="33">
                  <a:moveTo>
                    <a:pt x="32"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44" name="Google Shape;6158;p79">
              <a:extLst>
                <a:ext uri="{44ED94CC-050A-419F-B31C-1E9FC2566D77}">
                  <a16:creationId xmlns:a16="http://schemas.microsoft.com/office/drawing/2010/main" id="{8DEC22B1-155D-4355-9943-95DE7258D9FD}"/>
                </a:ext>
              </a:extLst>
            </p:cNvPr>
            <p:cNvSpPr/>
            <p:nvPr/>
          </p:nvSpPr>
          <p:spPr>
            <a:xfrm rot="0">
              <a:off x="2235197" y="1550308"/>
              <a:ext cx="54" cy="14"/>
            </a:xfrm>
            <a:custGeom>
              <a:avLst/>
              <a:gdLst/>
              <a:ahLst/>
              <a:cxnLst/>
              <a:rect b="b" l="0" r="r" t="0"/>
              <a:pathLst>
                <a:path h="1" w="4">
                  <a:moveTo>
                    <a:pt x="4"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45" name="Google Shape;6159;p79">
              <a:extLst>
                <a:ext uri="{2E7E250D-3819-41B7-A307-3B7911E1B5AF}">
                  <a16:creationId xmlns:a16="http://schemas.microsoft.com/office/drawing/2010/main" id="{CB30D44B-0B96-4FC3-96A0-F8CD9B5C67B0}"/>
                </a:ext>
              </a:extLst>
            </p:cNvPr>
            <p:cNvSpPr/>
            <p:nvPr/>
          </p:nvSpPr>
          <p:spPr>
            <a:xfrm rot="0">
              <a:off x="2242040" y="1554544"/>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46" name="Google Shape;6160;p79">
              <a:extLst>
                <a:ext uri="{6210010E-99BE-4870-B5DC-EA767B78DA1A}">
                  <a16:creationId xmlns:a16="http://schemas.microsoft.com/office/drawing/2010/main" id="{BC821835-E7DF-47AF-8AEA-A006489D89BF}"/>
                </a:ext>
              </a:extLst>
            </p:cNvPr>
            <p:cNvSpPr/>
            <p:nvPr/>
          </p:nvSpPr>
          <p:spPr>
            <a:xfrm rot="0">
              <a:off x="2233486" y="1549928"/>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47" name="Google Shape;6161;p79">
              <a:extLst>
                <a:ext uri="{82E4184B-394A-430B-862B-AC5BB49C9B0A}">
                  <a16:creationId xmlns:a16="http://schemas.microsoft.com/office/drawing/2010/main" id="{95B9E2C0-5D41-48F5-BD84-C45BADE208DC}"/>
                </a:ext>
              </a:extLst>
            </p:cNvPr>
            <p:cNvSpPr/>
            <p:nvPr/>
          </p:nvSpPr>
          <p:spPr>
            <a:xfrm rot="0">
              <a:off x="2235007" y="1550173"/>
              <a:ext cx="109" cy="54"/>
            </a:xfrm>
            <a:custGeom>
              <a:avLst/>
              <a:gdLst/>
              <a:ahLst/>
              <a:cxnLst/>
              <a:rect b="b" l="0" r="r" t="0"/>
              <a:pathLst>
                <a:path h="4" w="8">
                  <a:moveTo>
                    <a:pt x="7"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48" name="Google Shape;6162;p79">
              <a:extLst>
                <a:ext uri="{DEC14FA1-B6AB-40CA-9751-45B2701FD4C6}">
                  <a16:creationId xmlns:a16="http://schemas.microsoft.com/office/drawing/2010/main" id="{95A220BB-DB44-4A00-A7F9-773FAF21D7EA}"/>
                </a:ext>
              </a:extLst>
            </p:cNvPr>
            <p:cNvSpPr/>
            <p:nvPr/>
          </p:nvSpPr>
          <p:spPr>
            <a:xfrm rot="0">
              <a:off x="2295602" y="2007327"/>
              <a:ext cx="56822" cy="70087"/>
            </a:xfrm>
            <a:custGeom>
              <a:avLst/>
              <a:gdLst/>
              <a:ahLst/>
              <a:cxnLst/>
              <a:rect b="b" l="0" r="r" t="0"/>
              <a:pathLst>
                <a:path h="5162" w="4185">
                  <a:moveTo>
                    <a:pt x="638" y="1"/>
                  </a:moveTo>
                  <a:cubicBezTo>
                    <a:pt x="602" y="1"/>
                    <a:pt x="556" y="5"/>
                    <a:pt x="498" y="16"/>
                  </a:cubicBezTo>
                  <a:lnTo>
                    <a:pt x="491" y="16"/>
                  </a:lnTo>
                  <a:cubicBezTo>
                    <a:pt x="375" y="40"/>
                    <a:pt x="151" y="187"/>
                    <a:pt x="109" y="250"/>
                  </a:cubicBezTo>
                  <a:cubicBezTo>
                    <a:pt x="109" y="254"/>
                    <a:pt x="106" y="257"/>
                    <a:pt x="106" y="261"/>
                  </a:cubicBezTo>
                  <a:cubicBezTo>
                    <a:pt x="106" y="268"/>
                    <a:pt x="102" y="275"/>
                    <a:pt x="99" y="278"/>
                  </a:cubicBezTo>
                  <a:lnTo>
                    <a:pt x="95" y="289"/>
                  </a:lnTo>
                  <a:cubicBezTo>
                    <a:pt x="95" y="292"/>
                    <a:pt x="92" y="296"/>
                    <a:pt x="92" y="296"/>
                  </a:cubicBezTo>
                  <a:lnTo>
                    <a:pt x="85" y="306"/>
                  </a:lnTo>
                  <a:lnTo>
                    <a:pt x="81" y="313"/>
                  </a:lnTo>
                  <a:lnTo>
                    <a:pt x="74" y="324"/>
                  </a:lnTo>
                  <a:lnTo>
                    <a:pt x="67" y="331"/>
                  </a:lnTo>
                  <a:lnTo>
                    <a:pt x="284" y="527"/>
                  </a:lnTo>
                  <a:lnTo>
                    <a:pt x="340" y="919"/>
                  </a:lnTo>
                  <a:lnTo>
                    <a:pt x="568" y="1118"/>
                  </a:lnTo>
                  <a:lnTo>
                    <a:pt x="568" y="1146"/>
                  </a:lnTo>
                  <a:cubicBezTo>
                    <a:pt x="568" y="1300"/>
                    <a:pt x="557" y="1451"/>
                    <a:pt x="540" y="1601"/>
                  </a:cubicBezTo>
                  <a:cubicBezTo>
                    <a:pt x="508" y="1854"/>
                    <a:pt x="291" y="2148"/>
                    <a:pt x="155" y="2284"/>
                  </a:cubicBezTo>
                  <a:lnTo>
                    <a:pt x="155" y="2288"/>
                  </a:lnTo>
                  <a:lnTo>
                    <a:pt x="151" y="2291"/>
                  </a:lnTo>
                  <a:lnTo>
                    <a:pt x="148" y="2295"/>
                  </a:lnTo>
                  <a:lnTo>
                    <a:pt x="144" y="2302"/>
                  </a:lnTo>
                  <a:lnTo>
                    <a:pt x="141" y="2309"/>
                  </a:lnTo>
                  <a:lnTo>
                    <a:pt x="141" y="2312"/>
                  </a:lnTo>
                  <a:lnTo>
                    <a:pt x="137" y="2319"/>
                  </a:lnTo>
                  <a:lnTo>
                    <a:pt x="137" y="2323"/>
                  </a:lnTo>
                  <a:lnTo>
                    <a:pt x="130" y="2333"/>
                  </a:lnTo>
                  <a:lnTo>
                    <a:pt x="130" y="2337"/>
                  </a:lnTo>
                  <a:lnTo>
                    <a:pt x="123" y="2351"/>
                  </a:lnTo>
                  <a:cubicBezTo>
                    <a:pt x="120" y="2365"/>
                    <a:pt x="113" y="2375"/>
                    <a:pt x="106" y="2393"/>
                  </a:cubicBezTo>
                  <a:lnTo>
                    <a:pt x="106" y="2396"/>
                  </a:lnTo>
                  <a:lnTo>
                    <a:pt x="95" y="2417"/>
                  </a:lnTo>
                  <a:lnTo>
                    <a:pt x="92" y="2424"/>
                  </a:lnTo>
                  <a:lnTo>
                    <a:pt x="85" y="2442"/>
                  </a:lnTo>
                  <a:lnTo>
                    <a:pt x="81" y="2452"/>
                  </a:lnTo>
                  <a:lnTo>
                    <a:pt x="71" y="2473"/>
                  </a:lnTo>
                  <a:lnTo>
                    <a:pt x="67" y="2484"/>
                  </a:lnTo>
                  <a:lnTo>
                    <a:pt x="57" y="2505"/>
                  </a:lnTo>
                  <a:lnTo>
                    <a:pt x="53" y="2519"/>
                  </a:lnTo>
                  <a:lnTo>
                    <a:pt x="50" y="2529"/>
                  </a:lnTo>
                  <a:cubicBezTo>
                    <a:pt x="211" y="2575"/>
                    <a:pt x="410" y="2659"/>
                    <a:pt x="389" y="2785"/>
                  </a:cubicBezTo>
                  <a:cubicBezTo>
                    <a:pt x="372" y="2876"/>
                    <a:pt x="281" y="2907"/>
                    <a:pt x="197" y="2935"/>
                  </a:cubicBezTo>
                  <a:cubicBezTo>
                    <a:pt x="74" y="2981"/>
                    <a:pt x="1" y="3012"/>
                    <a:pt x="1" y="3124"/>
                  </a:cubicBezTo>
                  <a:lnTo>
                    <a:pt x="1" y="3142"/>
                  </a:lnTo>
                  <a:lnTo>
                    <a:pt x="2070" y="4238"/>
                  </a:lnTo>
                  <a:lnTo>
                    <a:pt x="2042" y="4581"/>
                  </a:lnTo>
                  <a:lnTo>
                    <a:pt x="2115" y="4637"/>
                  </a:lnTo>
                  <a:lnTo>
                    <a:pt x="2126" y="4644"/>
                  </a:lnTo>
                  <a:lnTo>
                    <a:pt x="2150" y="4661"/>
                  </a:lnTo>
                  <a:lnTo>
                    <a:pt x="2164" y="4672"/>
                  </a:lnTo>
                  <a:lnTo>
                    <a:pt x="2185" y="4686"/>
                  </a:lnTo>
                  <a:lnTo>
                    <a:pt x="2213" y="4707"/>
                  </a:lnTo>
                  <a:lnTo>
                    <a:pt x="2231" y="4717"/>
                  </a:lnTo>
                  <a:lnTo>
                    <a:pt x="2262" y="4742"/>
                  </a:lnTo>
                  <a:lnTo>
                    <a:pt x="2276" y="4752"/>
                  </a:lnTo>
                  <a:lnTo>
                    <a:pt x="2322" y="4784"/>
                  </a:lnTo>
                  <a:lnTo>
                    <a:pt x="2329" y="4787"/>
                  </a:lnTo>
                  <a:lnTo>
                    <a:pt x="2381" y="4826"/>
                  </a:lnTo>
                  <a:lnTo>
                    <a:pt x="2388" y="4829"/>
                  </a:lnTo>
                  <a:lnTo>
                    <a:pt x="2441" y="4868"/>
                  </a:lnTo>
                  <a:lnTo>
                    <a:pt x="2448" y="4875"/>
                  </a:lnTo>
                  <a:lnTo>
                    <a:pt x="2504" y="4913"/>
                  </a:lnTo>
                  <a:lnTo>
                    <a:pt x="2514" y="4920"/>
                  </a:lnTo>
                  <a:lnTo>
                    <a:pt x="2570" y="4959"/>
                  </a:lnTo>
                  <a:lnTo>
                    <a:pt x="2581" y="4966"/>
                  </a:lnTo>
                  <a:lnTo>
                    <a:pt x="2637" y="5008"/>
                  </a:lnTo>
                  <a:lnTo>
                    <a:pt x="2647" y="5015"/>
                  </a:lnTo>
                  <a:lnTo>
                    <a:pt x="2703" y="5053"/>
                  </a:lnTo>
                  <a:lnTo>
                    <a:pt x="2717" y="5064"/>
                  </a:lnTo>
                  <a:lnTo>
                    <a:pt x="2766" y="5099"/>
                  </a:lnTo>
                  <a:lnTo>
                    <a:pt x="2791" y="5113"/>
                  </a:lnTo>
                  <a:lnTo>
                    <a:pt x="2822" y="5137"/>
                  </a:lnTo>
                  <a:lnTo>
                    <a:pt x="2861" y="5162"/>
                  </a:lnTo>
                  <a:cubicBezTo>
                    <a:pt x="3053" y="4689"/>
                    <a:pt x="3298" y="4150"/>
                    <a:pt x="3372" y="4038"/>
                  </a:cubicBezTo>
                  <a:cubicBezTo>
                    <a:pt x="3428" y="3954"/>
                    <a:pt x="3505" y="3884"/>
                    <a:pt x="3600" y="3842"/>
                  </a:cubicBezTo>
                  <a:cubicBezTo>
                    <a:pt x="3645" y="3821"/>
                    <a:pt x="3691" y="3789"/>
                    <a:pt x="3722" y="3751"/>
                  </a:cubicBezTo>
                  <a:cubicBezTo>
                    <a:pt x="3755" y="3703"/>
                    <a:pt x="3807" y="3675"/>
                    <a:pt x="3860" y="3675"/>
                  </a:cubicBezTo>
                  <a:cubicBezTo>
                    <a:pt x="3869" y="3675"/>
                    <a:pt x="3878" y="3676"/>
                    <a:pt x="3887" y="3677"/>
                  </a:cubicBezTo>
                  <a:cubicBezTo>
                    <a:pt x="3888" y="3677"/>
                    <a:pt x="3890" y="3677"/>
                    <a:pt x="3892" y="3677"/>
                  </a:cubicBezTo>
                  <a:cubicBezTo>
                    <a:pt x="3921" y="3677"/>
                    <a:pt x="3947" y="3674"/>
                    <a:pt x="4020" y="3562"/>
                  </a:cubicBezTo>
                  <a:cubicBezTo>
                    <a:pt x="4027" y="3551"/>
                    <a:pt x="4034" y="3537"/>
                    <a:pt x="4041" y="3527"/>
                  </a:cubicBezTo>
                  <a:lnTo>
                    <a:pt x="3785" y="3121"/>
                  </a:lnTo>
                  <a:lnTo>
                    <a:pt x="3754" y="1122"/>
                  </a:lnTo>
                  <a:lnTo>
                    <a:pt x="4016" y="712"/>
                  </a:lnTo>
                  <a:lnTo>
                    <a:pt x="4184" y="471"/>
                  </a:lnTo>
                  <a:lnTo>
                    <a:pt x="4160" y="481"/>
                  </a:lnTo>
                  <a:lnTo>
                    <a:pt x="4139" y="488"/>
                  </a:lnTo>
                  <a:lnTo>
                    <a:pt x="4128" y="492"/>
                  </a:lnTo>
                  <a:lnTo>
                    <a:pt x="4111" y="495"/>
                  </a:lnTo>
                  <a:lnTo>
                    <a:pt x="4104" y="499"/>
                  </a:lnTo>
                  <a:lnTo>
                    <a:pt x="4090" y="502"/>
                  </a:lnTo>
                  <a:lnTo>
                    <a:pt x="4083" y="502"/>
                  </a:lnTo>
                  <a:lnTo>
                    <a:pt x="4072" y="509"/>
                  </a:lnTo>
                  <a:cubicBezTo>
                    <a:pt x="4044" y="523"/>
                    <a:pt x="4013" y="530"/>
                    <a:pt x="3981" y="530"/>
                  </a:cubicBezTo>
                  <a:cubicBezTo>
                    <a:pt x="3946" y="530"/>
                    <a:pt x="3911" y="527"/>
                    <a:pt x="3880" y="513"/>
                  </a:cubicBezTo>
                  <a:cubicBezTo>
                    <a:pt x="3810" y="488"/>
                    <a:pt x="3750" y="439"/>
                    <a:pt x="3719" y="373"/>
                  </a:cubicBezTo>
                  <a:cubicBezTo>
                    <a:pt x="3713" y="370"/>
                    <a:pt x="3704" y="369"/>
                    <a:pt x="3693" y="369"/>
                  </a:cubicBezTo>
                  <a:cubicBezTo>
                    <a:pt x="3631" y="369"/>
                    <a:pt x="3496" y="404"/>
                    <a:pt x="3333" y="495"/>
                  </a:cubicBezTo>
                  <a:cubicBezTo>
                    <a:pt x="3256" y="544"/>
                    <a:pt x="3190" y="607"/>
                    <a:pt x="3130" y="677"/>
                  </a:cubicBezTo>
                  <a:lnTo>
                    <a:pt x="3113" y="698"/>
                  </a:lnTo>
                  <a:lnTo>
                    <a:pt x="3109" y="702"/>
                  </a:lnTo>
                  <a:lnTo>
                    <a:pt x="3092" y="723"/>
                  </a:lnTo>
                  <a:lnTo>
                    <a:pt x="3074" y="740"/>
                  </a:lnTo>
                  <a:lnTo>
                    <a:pt x="3071" y="744"/>
                  </a:lnTo>
                  <a:lnTo>
                    <a:pt x="3050" y="761"/>
                  </a:lnTo>
                  <a:lnTo>
                    <a:pt x="3046" y="761"/>
                  </a:lnTo>
                  <a:lnTo>
                    <a:pt x="3032" y="775"/>
                  </a:lnTo>
                  <a:lnTo>
                    <a:pt x="3025" y="779"/>
                  </a:lnTo>
                  <a:cubicBezTo>
                    <a:pt x="3022" y="782"/>
                    <a:pt x="3015" y="786"/>
                    <a:pt x="3008" y="789"/>
                  </a:cubicBezTo>
                  <a:lnTo>
                    <a:pt x="3004" y="789"/>
                  </a:lnTo>
                  <a:lnTo>
                    <a:pt x="2987" y="793"/>
                  </a:lnTo>
                  <a:lnTo>
                    <a:pt x="2983" y="793"/>
                  </a:lnTo>
                  <a:cubicBezTo>
                    <a:pt x="2976" y="796"/>
                    <a:pt x="2969" y="796"/>
                    <a:pt x="2962" y="796"/>
                  </a:cubicBezTo>
                  <a:lnTo>
                    <a:pt x="2934" y="796"/>
                  </a:lnTo>
                  <a:lnTo>
                    <a:pt x="2924" y="793"/>
                  </a:lnTo>
                  <a:lnTo>
                    <a:pt x="2920" y="793"/>
                  </a:lnTo>
                  <a:lnTo>
                    <a:pt x="2906" y="786"/>
                  </a:lnTo>
                  <a:lnTo>
                    <a:pt x="2903" y="786"/>
                  </a:lnTo>
                  <a:cubicBezTo>
                    <a:pt x="2868" y="761"/>
                    <a:pt x="2661" y="726"/>
                    <a:pt x="2497" y="705"/>
                  </a:cubicBezTo>
                  <a:cubicBezTo>
                    <a:pt x="2434" y="695"/>
                    <a:pt x="2371" y="691"/>
                    <a:pt x="2311" y="688"/>
                  </a:cubicBezTo>
                  <a:cubicBezTo>
                    <a:pt x="2273" y="684"/>
                    <a:pt x="2234" y="677"/>
                    <a:pt x="2199" y="660"/>
                  </a:cubicBezTo>
                  <a:cubicBezTo>
                    <a:pt x="2171" y="649"/>
                    <a:pt x="2140" y="635"/>
                    <a:pt x="2108" y="618"/>
                  </a:cubicBezTo>
                  <a:cubicBezTo>
                    <a:pt x="1940" y="530"/>
                    <a:pt x="1783" y="425"/>
                    <a:pt x="1636" y="306"/>
                  </a:cubicBezTo>
                  <a:cubicBezTo>
                    <a:pt x="1587" y="261"/>
                    <a:pt x="1461" y="250"/>
                    <a:pt x="1356" y="243"/>
                  </a:cubicBezTo>
                  <a:lnTo>
                    <a:pt x="1314" y="240"/>
                  </a:lnTo>
                  <a:cubicBezTo>
                    <a:pt x="1212" y="236"/>
                    <a:pt x="1138" y="233"/>
                    <a:pt x="1089" y="205"/>
                  </a:cubicBezTo>
                  <a:lnTo>
                    <a:pt x="1065" y="194"/>
                  </a:lnTo>
                  <a:cubicBezTo>
                    <a:pt x="1044" y="184"/>
                    <a:pt x="1023" y="173"/>
                    <a:pt x="995" y="163"/>
                  </a:cubicBezTo>
                  <a:lnTo>
                    <a:pt x="925" y="135"/>
                  </a:lnTo>
                  <a:lnTo>
                    <a:pt x="911" y="128"/>
                  </a:lnTo>
                  <a:lnTo>
                    <a:pt x="869" y="114"/>
                  </a:lnTo>
                  <a:cubicBezTo>
                    <a:pt x="844" y="100"/>
                    <a:pt x="816" y="82"/>
                    <a:pt x="792" y="65"/>
                  </a:cubicBezTo>
                  <a:lnTo>
                    <a:pt x="785" y="61"/>
                  </a:lnTo>
                  <a:cubicBezTo>
                    <a:pt x="774" y="54"/>
                    <a:pt x="764" y="44"/>
                    <a:pt x="757" y="33"/>
                  </a:cubicBezTo>
                  <a:cubicBezTo>
                    <a:pt x="747" y="21"/>
                    <a:pt x="718" y="1"/>
                    <a:pt x="63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49" name="Google Shape;6163;p79">
              <a:extLst>
                <a:ext uri="{19E0790C-AC64-489A-8413-98B63B172C0F}">
                  <a16:creationId xmlns:a16="http://schemas.microsoft.com/office/drawing/2010/main" id="{F4B8A98D-AD0A-4A4A-B644-D0060DA831FA}"/>
                </a:ext>
              </a:extLst>
            </p:cNvPr>
            <p:cNvSpPr/>
            <p:nvPr/>
          </p:nvSpPr>
          <p:spPr>
            <a:xfrm rot="0">
              <a:off x="2349886" y="2013857"/>
              <a:ext cx="2254" cy="3286"/>
            </a:xfrm>
            <a:custGeom>
              <a:avLst/>
              <a:gdLst/>
              <a:ahLst/>
              <a:cxnLst/>
              <a:rect b="b" l="0" r="r" t="0"/>
              <a:pathLst>
                <a:path h="242" w="166">
                  <a:moveTo>
                    <a:pt x="1" y="242"/>
                  </a:moveTo>
                  <a:lnTo>
                    <a:pt x="165" y="0"/>
                  </a:lnTo>
                  <a:lnTo>
                    <a:pt x="16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50" name="Google Shape;6164;p79">
              <a:extLst>
                <a:ext uri="{90BE54E6-5A29-4B64-B2C7-6220EB5C52DB}">
                  <a16:creationId xmlns:a16="http://schemas.microsoft.com/office/drawing/2010/main" id="{10E9979A-3A8B-4D9C-9998-9E0BDFBFEF5F}"/>
                </a:ext>
              </a:extLst>
            </p:cNvPr>
            <p:cNvSpPr/>
            <p:nvPr/>
          </p:nvSpPr>
          <p:spPr>
            <a:xfrm rot="0">
              <a:off x="2308149" y="2009201"/>
              <a:ext cx="964" cy="394"/>
            </a:xfrm>
            <a:custGeom>
              <a:avLst/>
              <a:gdLst/>
              <a:ahLst/>
              <a:cxnLst/>
              <a:rect b="b" l="0" r="r" t="0"/>
              <a:pathLst>
                <a:path h="29" w="71">
                  <a:moveTo>
                    <a:pt x="1" y="0"/>
                  </a:moveTo>
                  <a:lnTo>
                    <a:pt x="71" y="28"/>
                  </a:lnTo>
                  <a:lnTo>
                    <a:pt x="53" y="21"/>
                  </a:ln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51" name="Google Shape;6165;p79">
              <a:extLst>
                <a:ext uri="{6F0360BA-C794-4C47-8D99-6998F8DEA8B0}">
                  <a16:creationId xmlns:a16="http://schemas.microsoft.com/office/drawing/2010/main" id="{3E461F49-5631-4EA8-86C2-5F3610F0F0EB}"/>
                </a:ext>
              </a:extLst>
            </p:cNvPr>
            <p:cNvSpPr/>
            <p:nvPr/>
          </p:nvSpPr>
          <p:spPr>
            <a:xfrm rot="0">
              <a:off x="2302310" y="2007341"/>
              <a:ext cx="3530" cy="448"/>
            </a:xfrm>
            <a:custGeom>
              <a:avLst/>
              <a:gdLst/>
              <a:ahLst/>
              <a:cxnLst/>
              <a:rect b="b" l="0" r="r" t="0"/>
              <a:pathLst>
                <a:path h="33" w="260">
                  <a:moveTo>
                    <a:pt x="148" y="1"/>
                  </a:moveTo>
                  <a:cubicBezTo>
                    <a:pt x="112" y="1"/>
                    <a:pt x="64" y="5"/>
                    <a:pt x="0" y="18"/>
                  </a:cubicBezTo>
                  <a:lnTo>
                    <a:pt x="0" y="18"/>
                  </a:lnTo>
                  <a:cubicBezTo>
                    <a:pt x="61" y="6"/>
                    <a:pt x="108" y="1"/>
                    <a:pt x="144" y="1"/>
                  </a:cubicBezTo>
                  <a:cubicBezTo>
                    <a:pt x="222" y="1"/>
                    <a:pt x="250" y="22"/>
                    <a:pt x="259" y="32"/>
                  </a:cubicBezTo>
                  <a:cubicBezTo>
                    <a:pt x="250" y="20"/>
                    <a:pt x="223" y="1"/>
                    <a:pt x="14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52" name="Google Shape;6166;p79">
              <a:extLst>
                <a:ext uri="{2B1E722F-1395-454C-8650-1E3238F835C0}">
                  <a16:creationId xmlns:a16="http://schemas.microsoft.com/office/drawing/2010/main" id="{2C999912-C190-4A0B-A79D-40FC78F81FDA}"/>
                </a:ext>
              </a:extLst>
            </p:cNvPr>
            <p:cNvSpPr/>
            <p:nvPr/>
          </p:nvSpPr>
          <p:spPr>
            <a:xfrm rot="0">
              <a:off x="2296513" y="2011767"/>
              <a:ext cx="54" cy="54"/>
            </a:xfrm>
            <a:custGeom>
              <a:avLst/>
              <a:gdLst/>
              <a:ahLst/>
              <a:cxnLst/>
              <a:rect b="b" l="0" r="r" t="0"/>
              <a:pathLst>
                <a:path h="4" w="4">
                  <a:moveTo>
                    <a:pt x="4"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53" name="Google Shape;6167;p79">
              <a:extLst>
                <a:ext uri="{8A3974AA-D5F1-40F0-B6CF-A686E714F3F8}">
                  <a16:creationId xmlns:a16="http://schemas.microsoft.com/office/drawing/2010/main" id="{10F8E957-6305-43D5-86C7-134921CC095B}"/>
                </a:ext>
              </a:extLst>
            </p:cNvPr>
            <p:cNvSpPr/>
            <p:nvPr/>
          </p:nvSpPr>
          <p:spPr>
            <a:xfrm rot="0">
              <a:off x="2296648" y="2011522"/>
              <a:ext cx="68" cy="109"/>
            </a:xfrm>
            <a:custGeom>
              <a:avLst/>
              <a:gdLst/>
              <a:ahLst/>
              <a:cxnLst/>
              <a:rect b="b" l="0" r="r" t="0"/>
              <a:pathLst>
                <a:path h="8" w="5">
                  <a:moveTo>
                    <a:pt x="4"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54" name="Google Shape;6168;p79">
              <a:extLst>
                <a:ext uri="{76ECB1ED-5DD1-4E75-A9AA-C7BC93E0876A}">
                  <a16:creationId xmlns:a16="http://schemas.microsoft.com/office/drawing/2010/main" id="{8894100F-49C8-4FB1-8633-30B6F0D49761}"/>
                </a:ext>
              </a:extLst>
            </p:cNvPr>
            <p:cNvSpPr/>
            <p:nvPr/>
          </p:nvSpPr>
          <p:spPr>
            <a:xfrm rot="0">
              <a:off x="2296798" y="2011237"/>
              <a:ext cx="109" cy="122"/>
            </a:xfrm>
            <a:custGeom>
              <a:avLst/>
              <a:gdLst/>
              <a:ahLst/>
              <a:cxnLst/>
              <a:rect b="b" l="0" r="r" t="0"/>
              <a:pathLst>
                <a:path h="9" w="8">
                  <a:moveTo>
                    <a:pt x="7" y="1"/>
                  </a:moveTo>
                  <a:lnTo>
                    <a:pt x="7" y="1"/>
                  </a:lnTo>
                  <a:cubicBezTo>
                    <a:pt x="5" y="3"/>
                    <a:pt x="3" y="6"/>
                    <a:pt x="2" y="7"/>
                  </a:cubicBezTo>
                  <a:lnTo>
                    <a:pt x="2" y="7"/>
                  </a:lnTo>
                  <a:cubicBezTo>
                    <a:pt x="5" y="6"/>
                    <a:pt x="7" y="4"/>
                    <a:pt x="7" y="1"/>
                  </a:cubicBezTo>
                  <a:close/>
                  <a:moveTo>
                    <a:pt x="2" y="7"/>
                  </a:moveTo>
                  <a:cubicBezTo>
                    <a:pt x="1" y="8"/>
                    <a:pt x="1" y="8"/>
                    <a:pt x="0" y="8"/>
                  </a:cubicBezTo>
                  <a:cubicBezTo>
                    <a:pt x="0" y="8"/>
                    <a:pt x="0" y="9"/>
                    <a:pt x="1" y="9"/>
                  </a:cubicBezTo>
                  <a:cubicBezTo>
                    <a:pt x="1" y="9"/>
                    <a:pt x="1" y="8"/>
                    <a:pt x="2"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55" name="Google Shape;6169;p79">
              <a:extLst>
                <a:ext uri="{E9C0EFEA-158B-4033-902F-8D6B0807B96F}">
                  <a16:creationId xmlns:a16="http://schemas.microsoft.com/office/drawing/2010/main" id="{803AA49B-191A-44E9-80D7-58DD742168DB}"/>
                </a:ext>
              </a:extLst>
            </p:cNvPr>
            <p:cNvSpPr/>
            <p:nvPr/>
          </p:nvSpPr>
          <p:spPr>
            <a:xfrm rot="0">
              <a:off x="2296934" y="2010857"/>
              <a:ext cx="68" cy="299"/>
            </a:xfrm>
            <a:custGeom>
              <a:avLst/>
              <a:gdLst/>
              <a:ahLst/>
              <a:cxnLst/>
              <a:rect b="b" l="0" r="r" t="0"/>
              <a:pathLst>
                <a:path h="22" w="5">
                  <a:moveTo>
                    <a:pt x="4" y="1"/>
                  </a:moveTo>
                  <a:cubicBezTo>
                    <a:pt x="4" y="8"/>
                    <a:pt x="1" y="15"/>
                    <a:pt x="1" y="22"/>
                  </a:cubicBezTo>
                  <a:cubicBezTo>
                    <a:pt x="1" y="15"/>
                    <a:pt x="4" y="8"/>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56" name="Google Shape;6170;p79">
              <a:extLst>
                <a:ext uri="{EC548929-0B39-41E5-A3A0-E8BCAF82514A}">
                  <a16:creationId xmlns:a16="http://schemas.microsoft.com/office/drawing/2010/main" id="{316DE72C-0293-4F55-B8D9-BF1133979178}"/>
                </a:ext>
              </a:extLst>
            </p:cNvPr>
            <p:cNvSpPr/>
            <p:nvPr/>
          </p:nvSpPr>
          <p:spPr>
            <a:xfrm rot="0">
              <a:off x="2306247" y="2008196"/>
              <a:ext cx="68" cy="68"/>
            </a:xfrm>
            <a:custGeom>
              <a:avLst/>
              <a:gdLst/>
              <a:ahLst/>
              <a:cxnLst/>
              <a:rect b="b" l="0" r="r" t="0"/>
              <a:pathLst>
                <a:path h="5" w="5">
                  <a:moveTo>
                    <a:pt x="4"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57" name="Google Shape;6171;p79">
              <a:extLst>
                <a:ext uri="{CC73A88C-0DD7-4567-B842-80E64CA3F431}">
                  <a16:creationId xmlns:a16="http://schemas.microsoft.com/office/drawing/2010/main" id="{28DC47A6-34D1-4824-A060-AC95BB651774}"/>
                </a:ext>
              </a:extLst>
            </p:cNvPr>
            <p:cNvSpPr/>
            <p:nvPr/>
          </p:nvSpPr>
          <p:spPr>
            <a:xfrm rot="0">
              <a:off x="2336336" y="2018080"/>
              <a:ext cx="109" cy="14"/>
            </a:xfrm>
            <a:custGeom>
              <a:avLst/>
              <a:gdLst/>
              <a:ahLst/>
              <a:cxnLst/>
              <a:rect b="b" l="0" r="r" t="0"/>
              <a:pathLst>
                <a:path h="1" w="8">
                  <a:moveTo>
                    <a:pt x="8"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58" name="Google Shape;6172;p79">
              <a:extLst>
                <a:ext uri="{4F63D48E-0F2A-464D-B778-AB6F0EFA9CD4}">
                  <a16:creationId xmlns:a16="http://schemas.microsoft.com/office/drawing/2010/main" id="{6280ADC5-A675-409D-A6A7-77AE8A257DAC}"/>
                </a:ext>
              </a:extLst>
            </p:cNvPr>
            <p:cNvSpPr/>
            <p:nvPr/>
          </p:nvSpPr>
          <p:spPr>
            <a:xfrm rot="0">
              <a:off x="2336675" y="2017890"/>
              <a:ext cx="54" cy="68"/>
            </a:xfrm>
            <a:custGeom>
              <a:avLst/>
              <a:gdLst/>
              <a:ahLst/>
              <a:cxnLst/>
              <a:rect b="b" l="0" r="r" t="0"/>
              <a:pathLst>
                <a:path h="5" w="4">
                  <a:moveTo>
                    <a:pt x="4"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59" name="Google Shape;6173;p79">
              <a:extLst>
                <a:ext uri="{259E4113-4A65-466B-9CFF-4D4FCE680A7B}">
                  <a16:creationId xmlns:a16="http://schemas.microsoft.com/office/drawing/2010/main" id="{EB118B3D-133E-43E3-98A0-60237540D051}"/>
                </a:ext>
              </a:extLst>
            </p:cNvPr>
            <p:cNvSpPr/>
            <p:nvPr/>
          </p:nvSpPr>
          <p:spPr>
            <a:xfrm rot="0">
              <a:off x="2348270" y="2014333"/>
              <a:ext cx="1398" cy="244"/>
            </a:xfrm>
            <a:custGeom>
              <a:avLst/>
              <a:gdLst/>
              <a:ahLst/>
              <a:cxnLst/>
              <a:rect b="b" l="0" r="r" t="0"/>
              <a:pathLst>
                <a:path h="18" w="103">
                  <a:moveTo>
                    <a:pt x="102" y="18"/>
                  </a:moveTo>
                  <a:cubicBezTo>
                    <a:pt x="67" y="18"/>
                    <a:pt x="32" y="11"/>
                    <a:pt x="1" y="0"/>
                  </a:cubicBezTo>
                  <a:cubicBezTo>
                    <a:pt x="32" y="11"/>
                    <a:pt x="67" y="18"/>
                    <a:pt x="102"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60" name="Google Shape;6174;p79">
              <a:extLst>
                <a:ext uri="{E6BD7964-CF1C-4227-9693-C3E10EEB623C}">
                  <a16:creationId xmlns:a16="http://schemas.microsoft.com/office/drawing/2010/main" id="{A30FFE19-7284-41B0-A905-32F340FD7E54}"/>
                </a:ext>
              </a:extLst>
            </p:cNvPr>
            <p:cNvSpPr/>
            <p:nvPr/>
          </p:nvSpPr>
          <p:spPr>
            <a:xfrm rot="0">
              <a:off x="2335765" y="2018230"/>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61" name="Google Shape;6175;p79">
              <a:extLst>
                <a:ext uri="{4DCAC309-0F72-4FB2-AD1A-D84406C77CC9}">
                  <a16:creationId xmlns:a16="http://schemas.microsoft.com/office/drawing/2010/main" id="{BB31DCEC-4BF0-41B1-978C-08A7C537E146}"/>
                </a:ext>
              </a:extLst>
            </p:cNvPr>
            <p:cNvSpPr/>
            <p:nvPr/>
          </p:nvSpPr>
          <p:spPr>
            <a:xfrm rot="0">
              <a:off x="2335480" y="2018230"/>
              <a:ext cx="163" cy="14"/>
            </a:xfrm>
            <a:custGeom>
              <a:avLst/>
              <a:gdLst/>
              <a:ahLst/>
              <a:cxnLst/>
              <a:rect b="b" l="0" r="r" t="0"/>
              <a:pathLst>
                <a:path h="1" w="12">
                  <a:moveTo>
                    <a:pt x="1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62" name="Google Shape;6176;p79">
              <a:extLst>
                <a:ext uri="{5C18F4E8-1BB8-4B85-88AE-9062E6C3EC28}">
                  <a16:creationId xmlns:a16="http://schemas.microsoft.com/office/drawing/2010/main" id="{C6F9938C-5E24-4D1F-8051-0226B46072A0}"/>
                </a:ext>
              </a:extLst>
            </p:cNvPr>
            <p:cNvSpPr/>
            <p:nvPr/>
          </p:nvSpPr>
          <p:spPr>
            <a:xfrm rot="0">
              <a:off x="2335249" y="2018135"/>
              <a:ext cx="149" cy="54"/>
            </a:xfrm>
            <a:custGeom>
              <a:avLst/>
              <a:gdLst/>
              <a:ahLst/>
              <a:cxnLst/>
              <a:rect b="b" l="0" r="r" t="0"/>
              <a:pathLst>
                <a:path h="4" w="11">
                  <a:moveTo>
                    <a:pt x="11"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63" name="Google Shape;6177;p79">
              <a:extLst>
                <a:ext uri="{2B4F6F82-ADB3-4D01-B256-C387F0C32614}">
                  <a16:creationId xmlns:a16="http://schemas.microsoft.com/office/drawing/2010/main" id="{A60BFE20-574E-4C43-907C-C6B70E4564EB}"/>
                </a:ext>
              </a:extLst>
            </p:cNvPr>
            <p:cNvSpPr/>
            <p:nvPr/>
          </p:nvSpPr>
          <p:spPr>
            <a:xfrm rot="0">
              <a:off x="2336051" y="2018175"/>
              <a:ext cx="109" cy="14"/>
            </a:xfrm>
            <a:custGeom>
              <a:avLst/>
              <a:gdLst/>
              <a:ahLst/>
              <a:cxnLst/>
              <a:rect b="b" l="0" r="r" t="0"/>
              <a:pathLst>
                <a:path h="1" w="8">
                  <a:moveTo>
                    <a:pt x="8"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64" name="Google Shape;6178;p79">
              <a:extLst>
                <a:ext uri="{648DBC81-2EBB-4A26-B3BB-8E841AB2108D}">
                  <a16:creationId xmlns:a16="http://schemas.microsoft.com/office/drawing/2010/main" id="{DC3768AC-3440-4D9F-BA61-295C65FD4D45}"/>
                </a:ext>
              </a:extLst>
            </p:cNvPr>
            <p:cNvSpPr/>
            <p:nvPr/>
          </p:nvSpPr>
          <p:spPr>
            <a:xfrm rot="0">
              <a:off x="2335059" y="2017985"/>
              <a:ext cx="204" cy="109"/>
            </a:xfrm>
            <a:custGeom>
              <a:avLst/>
              <a:gdLst/>
              <a:ahLst/>
              <a:cxnLst/>
              <a:rect b="b" l="0" r="r" t="0"/>
              <a:pathLst>
                <a:path h="8" w="15">
                  <a:moveTo>
                    <a:pt x="14"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65" name="Google Shape;6179;p79">
              <a:extLst>
                <a:ext uri="{B04CCF70-06CC-4B02-ADD0-B8715A88BFD6}">
                  <a16:creationId xmlns:a16="http://schemas.microsoft.com/office/drawing/2010/main" id="{4F2C8593-069C-4385-80D2-2B9592636C10}"/>
                </a:ext>
              </a:extLst>
            </p:cNvPr>
            <p:cNvSpPr/>
            <p:nvPr/>
          </p:nvSpPr>
          <p:spPr>
            <a:xfrm rot="0">
              <a:off x="2337816" y="2016804"/>
              <a:ext cx="54" cy="109"/>
            </a:xfrm>
            <a:custGeom>
              <a:avLst/>
              <a:gdLst/>
              <a:ahLst/>
              <a:cxnLst/>
              <a:rect b="b" l="0" r="r" t="0"/>
              <a:pathLst>
                <a:path h="8" w="4">
                  <a:moveTo>
                    <a:pt x="4"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66" name="Google Shape;6180;p79">
              <a:extLst>
                <a:ext uri="{5C67996A-B02C-437C-8BF4-E38AC0DD7133}">
                  <a16:creationId xmlns:a16="http://schemas.microsoft.com/office/drawing/2010/main" id="{6FF2554B-3FC5-4843-A1D5-10E2E0418051}"/>
                </a:ext>
              </a:extLst>
            </p:cNvPr>
            <p:cNvSpPr/>
            <p:nvPr/>
          </p:nvSpPr>
          <p:spPr>
            <a:xfrm rot="0">
              <a:off x="2337245" y="2017415"/>
              <a:ext cx="109" cy="68"/>
            </a:xfrm>
            <a:custGeom>
              <a:avLst/>
              <a:gdLst/>
              <a:ahLst/>
              <a:cxnLst/>
              <a:rect b="b" l="0" r="r" t="0"/>
              <a:pathLst>
                <a:path h="5" w="8">
                  <a:moveTo>
                    <a:pt x="7"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67" name="Google Shape;6181;p79">
              <a:extLst>
                <a:ext uri="{03BCA9E4-505C-4A9A-9D4E-D9013CC4972C}">
                  <a16:creationId xmlns:a16="http://schemas.microsoft.com/office/drawing/2010/main" id="{07F24F08-30AF-41A0-B0AB-C5AB210CD476}"/>
                </a:ext>
              </a:extLst>
            </p:cNvPr>
            <p:cNvSpPr/>
            <p:nvPr/>
          </p:nvSpPr>
          <p:spPr>
            <a:xfrm rot="0">
              <a:off x="2337571" y="2017183"/>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68" name="Google Shape;6182;p79">
              <a:extLst>
                <a:ext uri="{DF1D5F7A-2475-4436-8F9D-59AA6D0898BB}">
                  <a16:creationId xmlns:a16="http://schemas.microsoft.com/office/drawing/2010/main" id="{ACE53A92-8D6D-4F15-AF20-547130664752}"/>
                </a:ext>
              </a:extLst>
            </p:cNvPr>
            <p:cNvSpPr/>
            <p:nvPr/>
          </p:nvSpPr>
          <p:spPr>
            <a:xfrm rot="0">
              <a:off x="2336960" y="2017700"/>
              <a:ext cx="54" cy="68"/>
            </a:xfrm>
            <a:custGeom>
              <a:avLst/>
              <a:gdLst/>
              <a:ahLst/>
              <a:cxnLst/>
              <a:rect b="b" l="0" r="r" t="0"/>
              <a:pathLst>
                <a:path h="5" w="4">
                  <a:moveTo>
                    <a:pt x="4"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69" name="Google Shape;6183;p79">
              <a:extLst>
                <a:ext uri="{03F7F879-05FB-414C-8018-79436B191915}">
                  <a16:creationId xmlns:a16="http://schemas.microsoft.com/office/drawing/2010/main" id="{26A48EC8-3CEE-4D7D-BECC-157402308D83}"/>
                </a:ext>
              </a:extLst>
            </p:cNvPr>
            <p:cNvSpPr/>
            <p:nvPr/>
          </p:nvSpPr>
          <p:spPr>
            <a:xfrm rot="0">
              <a:off x="2307388" y="2008861"/>
              <a:ext cx="584" cy="258"/>
            </a:xfrm>
            <a:custGeom>
              <a:avLst/>
              <a:gdLst/>
              <a:ahLst/>
              <a:cxnLst/>
              <a:rect b="b" l="0" r="r" t="0"/>
              <a:pathLst>
                <a:path h="19" w="43">
                  <a:moveTo>
                    <a:pt x="1" y="1"/>
                  </a:moveTo>
                  <a:lnTo>
                    <a:pt x="1" y="4"/>
                  </a:lnTo>
                  <a:lnTo>
                    <a:pt x="43" y="18"/>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70" name="Google Shape;6184;p79">
              <a:extLst>
                <a:ext uri="{6DCCC0E6-7F2A-4637-944B-72C0AF727953}">
                  <a16:creationId xmlns:a16="http://schemas.microsoft.com/office/drawing/2010/main" id="{0235631E-6C84-4D8D-AC88-F212A28346E0}"/>
                </a:ext>
              </a:extLst>
            </p:cNvPr>
            <p:cNvSpPr/>
            <p:nvPr/>
          </p:nvSpPr>
          <p:spPr>
            <a:xfrm rot="0">
              <a:off x="2324170" y="2015704"/>
              <a:ext cx="1303" cy="584"/>
            </a:xfrm>
            <a:custGeom>
              <a:avLst/>
              <a:gdLst/>
              <a:ahLst/>
              <a:cxnLst/>
              <a:rect b="b" l="0" r="r" t="0"/>
              <a:pathLst>
                <a:path h="43" w="96">
                  <a:moveTo>
                    <a:pt x="1" y="1"/>
                  </a:moveTo>
                  <a:lnTo>
                    <a:pt x="1" y="1"/>
                  </a:lnTo>
                  <a:cubicBezTo>
                    <a:pt x="32" y="22"/>
                    <a:pt x="64" y="32"/>
                    <a:pt x="95" y="43"/>
                  </a:cubicBezTo>
                  <a:cubicBezTo>
                    <a:pt x="64" y="32"/>
                    <a:pt x="36" y="1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71" name="Google Shape;6185;p79">
              <a:extLst>
                <a:ext uri="{C298B775-2EF7-49CF-81A8-016D8AA31282}">
                  <a16:creationId xmlns:a16="http://schemas.microsoft.com/office/drawing/2010/main" id="{31A6DD33-50F3-435A-9E76-30B4986D96FE}"/>
                </a:ext>
              </a:extLst>
            </p:cNvPr>
            <p:cNvSpPr/>
            <p:nvPr/>
          </p:nvSpPr>
          <p:spPr>
            <a:xfrm rot="0">
              <a:off x="2310050" y="2009961"/>
              <a:ext cx="299" cy="149"/>
            </a:xfrm>
            <a:custGeom>
              <a:avLst/>
              <a:gdLst/>
              <a:ahLst/>
              <a:cxnLst/>
              <a:rect b="b" l="0" r="r" t="0"/>
              <a:pathLst>
                <a:path h="11" w="22">
                  <a:moveTo>
                    <a:pt x="22" y="1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72" name="Google Shape;6186;p79">
              <a:extLst>
                <a:ext uri="{06BBE6B6-37DA-4F09-8C97-54A34FE273E4}">
                  <a16:creationId xmlns:a16="http://schemas.microsoft.com/office/drawing/2010/main" id="{93901A74-2AB6-43FD-948B-FECA59DB7BE3}"/>
                </a:ext>
              </a:extLst>
            </p:cNvPr>
            <p:cNvSpPr/>
            <p:nvPr/>
          </p:nvSpPr>
          <p:spPr>
            <a:xfrm rot="0">
              <a:off x="2351651" y="2013953"/>
              <a:ext cx="149" cy="54"/>
            </a:xfrm>
            <a:custGeom>
              <a:avLst/>
              <a:gdLst/>
              <a:ahLst/>
              <a:cxnLst/>
              <a:rect b="b" l="0" r="r" t="0"/>
              <a:pathLst>
                <a:path h="4" w="11">
                  <a:moveTo>
                    <a:pt x="11"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73" name="Google Shape;6187;p79">
              <a:extLst>
                <a:ext uri="{0658EDD8-F421-4D55-8524-33CE136DD156}">
                  <a16:creationId xmlns:a16="http://schemas.microsoft.com/office/drawing/2010/main" id="{26CD4B01-8FC7-454E-943A-35D7D9F48C85}"/>
                </a:ext>
              </a:extLst>
            </p:cNvPr>
            <p:cNvSpPr/>
            <p:nvPr/>
          </p:nvSpPr>
          <p:spPr>
            <a:xfrm rot="0">
              <a:off x="2314000" y="2010626"/>
              <a:ext cx="10183" cy="5092"/>
            </a:xfrm>
            <a:custGeom>
              <a:avLst/>
              <a:gdLst/>
              <a:ahLst/>
              <a:cxnLst/>
              <a:rect b="b" l="0" r="r" t="0"/>
              <a:pathLst>
                <a:path h="375" w="750">
                  <a:moveTo>
                    <a:pt x="1" y="0"/>
                  </a:moveTo>
                  <a:cubicBezTo>
                    <a:pt x="106" y="7"/>
                    <a:pt x="228" y="18"/>
                    <a:pt x="277" y="63"/>
                  </a:cubicBezTo>
                  <a:cubicBezTo>
                    <a:pt x="424" y="182"/>
                    <a:pt x="582" y="287"/>
                    <a:pt x="750" y="375"/>
                  </a:cubicBezTo>
                  <a:cubicBezTo>
                    <a:pt x="582" y="287"/>
                    <a:pt x="424" y="182"/>
                    <a:pt x="277" y="63"/>
                  </a:cubicBezTo>
                  <a:cubicBezTo>
                    <a:pt x="228" y="18"/>
                    <a:pt x="106"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74" name="Google Shape;6188;p79">
              <a:extLst>
                <a:ext uri="{DA7B365D-ACFD-48F5-AB7A-82AB484BC3A4}">
                  <a16:creationId xmlns:a16="http://schemas.microsoft.com/office/drawing/2010/main" id="{F16C7106-EF61-480A-B93A-DD81041ECEF0}"/>
                </a:ext>
              </a:extLst>
            </p:cNvPr>
            <p:cNvSpPr/>
            <p:nvPr/>
          </p:nvSpPr>
          <p:spPr>
            <a:xfrm rot="0">
              <a:off x="2352072" y="2013857"/>
              <a:ext cx="68" cy="14"/>
            </a:xfrm>
            <a:custGeom>
              <a:avLst/>
              <a:gdLst/>
              <a:ahLst/>
              <a:cxnLst/>
              <a:rect b="b" l="0" r="r" t="0"/>
              <a:pathLst>
                <a:path h="1" w="5">
                  <a:moveTo>
                    <a:pt x="4" y="0"/>
                  </a:moveTo>
                  <a:lnTo>
                    <a:pt x="4" y="0"/>
                  </a:ln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75" name="Google Shape;6189;p79">
              <a:extLst>
                <a:ext uri="{144E9BAA-CF2E-45C2-BA94-35F647F34584}">
                  <a16:creationId xmlns:a16="http://schemas.microsoft.com/office/drawing/2010/main" id="{1354BE92-135C-45BF-8458-53A730B84320}"/>
                </a:ext>
              </a:extLst>
            </p:cNvPr>
            <p:cNvSpPr/>
            <p:nvPr/>
          </p:nvSpPr>
          <p:spPr>
            <a:xfrm rot="0">
              <a:off x="2351026" y="2014142"/>
              <a:ext cx="109" cy="14"/>
            </a:xfrm>
            <a:custGeom>
              <a:avLst/>
              <a:gdLst/>
              <a:ahLst/>
              <a:cxnLst/>
              <a:rect b="b" l="0" r="r" t="0"/>
              <a:pathLst>
                <a:path h="1" w="8">
                  <a:moveTo>
                    <a:pt x="8"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76" name="Google Shape;6190;p79">
              <a:extLst>
                <a:ext uri="{FD78E500-944C-402A-BEE1-1806E893D506}">
                  <a16:creationId xmlns:a16="http://schemas.microsoft.com/office/drawing/2010/main" id="{A0061EE2-CF42-4CDB-BB67-D06F2051D940}"/>
                </a:ext>
              </a:extLst>
            </p:cNvPr>
            <p:cNvSpPr/>
            <p:nvPr/>
          </p:nvSpPr>
          <p:spPr>
            <a:xfrm rot="0">
              <a:off x="2351312" y="2014048"/>
              <a:ext cx="109" cy="54"/>
            </a:xfrm>
            <a:custGeom>
              <a:avLst/>
              <a:gdLst/>
              <a:ahLst/>
              <a:cxnLst/>
              <a:rect b="b" l="0" r="r" t="0"/>
              <a:pathLst>
                <a:path h="4" w="8">
                  <a:moveTo>
                    <a:pt x="8"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77" name="Google Shape;6191;p79">
              <a:extLst>
                <a:ext uri="{DE1F0414-BC02-42B0-87CC-05539C3394BC}">
                  <a16:creationId xmlns:a16="http://schemas.microsoft.com/office/drawing/2010/main" id="{F10CE0D9-51A6-43B7-AF51-CADB306D4665}"/>
                </a:ext>
              </a:extLst>
            </p:cNvPr>
            <p:cNvSpPr/>
            <p:nvPr/>
          </p:nvSpPr>
          <p:spPr>
            <a:xfrm rot="0">
              <a:off x="2263574" y="2013192"/>
              <a:ext cx="38180" cy="39646"/>
            </a:xfrm>
            <a:custGeom>
              <a:avLst/>
              <a:gdLst/>
              <a:ahLst/>
              <a:cxnLst/>
              <a:rect b="b" l="0" r="r" t="0"/>
              <a:pathLst>
                <a:path h="2920" w="2812">
                  <a:moveTo>
                    <a:pt x="2346" y="0"/>
                  </a:moveTo>
                  <a:lnTo>
                    <a:pt x="2325" y="14"/>
                  </a:lnTo>
                  <a:cubicBezTo>
                    <a:pt x="2290" y="39"/>
                    <a:pt x="2255" y="70"/>
                    <a:pt x="2230" y="102"/>
                  </a:cubicBezTo>
                  <a:cubicBezTo>
                    <a:pt x="2223" y="140"/>
                    <a:pt x="2195" y="175"/>
                    <a:pt x="2160" y="189"/>
                  </a:cubicBezTo>
                  <a:cubicBezTo>
                    <a:pt x="2122" y="210"/>
                    <a:pt x="2068" y="219"/>
                    <a:pt x="2012" y="219"/>
                  </a:cubicBezTo>
                  <a:cubicBezTo>
                    <a:pt x="1934" y="219"/>
                    <a:pt x="1851" y="202"/>
                    <a:pt x="1796" y="175"/>
                  </a:cubicBezTo>
                  <a:cubicBezTo>
                    <a:pt x="1787" y="171"/>
                    <a:pt x="1775" y="169"/>
                    <a:pt x="1761" y="169"/>
                  </a:cubicBezTo>
                  <a:cubicBezTo>
                    <a:pt x="1676" y="169"/>
                    <a:pt x="1510" y="239"/>
                    <a:pt x="1477" y="284"/>
                  </a:cubicBezTo>
                  <a:cubicBezTo>
                    <a:pt x="1474" y="291"/>
                    <a:pt x="1470" y="298"/>
                    <a:pt x="1463" y="305"/>
                  </a:cubicBezTo>
                  <a:lnTo>
                    <a:pt x="1460" y="308"/>
                  </a:lnTo>
                  <a:cubicBezTo>
                    <a:pt x="1453" y="312"/>
                    <a:pt x="1449" y="315"/>
                    <a:pt x="1442" y="319"/>
                  </a:cubicBezTo>
                  <a:cubicBezTo>
                    <a:pt x="1435" y="322"/>
                    <a:pt x="1428" y="326"/>
                    <a:pt x="1421" y="326"/>
                  </a:cubicBezTo>
                  <a:lnTo>
                    <a:pt x="1376" y="326"/>
                  </a:lnTo>
                  <a:lnTo>
                    <a:pt x="1362" y="322"/>
                  </a:lnTo>
                  <a:lnTo>
                    <a:pt x="1355" y="322"/>
                  </a:lnTo>
                  <a:lnTo>
                    <a:pt x="1341" y="319"/>
                  </a:lnTo>
                  <a:lnTo>
                    <a:pt x="1334" y="315"/>
                  </a:lnTo>
                  <a:lnTo>
                    <a:pt x="1320" y="308"/>
                  </a:lnTo>
                  <a:lnTo>
                    <a:pt x="1316" y="308"/>
                  </a:lnTo>
                  <a:lnTo>
                    <a:pt x="1299" y="298"/>
                  </a:lnTo>
                  <a:lnTo>
                    <a:pt x="1292" y="298"/>
                  </a:lnTo>
                  <a:lnTo>
                    <a:pt x="1281" y="287"/>
                  </a:lnTo>
                  <a:lnTo>
                    <a:pt x="1274" y="284"/>
                  </a:lnTo>
                  <a:lnTo>
                    <a:pt x="1260" y="277"/>
                  </a:lnTo>
                  <a:lnTo>
                    <a:pt x="1257" y="273"/>
                  </a:lnTo>
                  <a:lnTo>
                    <a:pt x="1239" y="263"/>
                  </a:lnTo>
                  <a:cubicBezTo>
                    <a:pt x="1194" y="231"/>
                    <a:pt x="1127" y="193"/>
                    <a:pt x="1092" y="193"/>
                  </a:cubicBezTo>
                  <a:cubicBezTo>
                    <a:pt x="994" y="214"/>
                    <a:pt x="900" y="238"/>
                    <a:pt x="805" y="273"/>
                  </a:cubicBezTo>
                  <a:lnTo>
                    <a:pt x="788" y="263"/>
                  </a:lnTo>
                  <a:lnTo>
                    <a:pt x="711" y="287"/>
                  </a:lnTo>
                  <a:lnTo>
                    <a:pt x="707" y="322"/>
                  </a:lnTo>
                  <a:lnTo>
                    <a:pt x="707" y="326"/>
                  </a:lnTo>
                  <a:lnTo>
                    <a:pt x="707" y="343"/>
                  </a:lnTo>
                  <a:lnTo>
                    <a:pt x="707" y="350"/>
                  </a:lnTo>
                  <a:lnTo>
                    <a:pt x="707" y="364"/>
                  </a:lnTo>
                  <a:lnTo>
                    <a:pt x="707" y="378"/>
                  </a:lnTo>
                  <a:lnTo>
                    <a:pt x="707" y="385"/>
                  </a:lnTo>
                  <a:lnTo>
                    <a:pt x="704" y="406"/>
                  </a:lnTo>
                  <a:lnTo>
                    <a:pt x="704" y="413"/>
                  </a:lnTo>
                  <a:lnTo>
                    <a:pt x="704" y="438"/>
                  </a:lnTo>
                  <a:lnTo>
                    <a:pt x="704" y="441"/>
                  </a:lnTo>
                  <a:lnTo>
                    <a:pt x="700" y="466"/>
                  </a:lnTo>
                  <a:lnTo>
                    <a:pt x="700" y="473"/>
                  </a:lnTo>
                  <a:lnTo>
                    <a:pt x="697" y="497"/>
                  </a:lnTo>
                  <a:lnTo>
                    <a:pt x="697" y="504"/>
                  </a:lnTo>
                  <a:lnTo>
                    <a:pt x="693" y="529"/>
                  </a:lnTo>
                  <a:lnTo>
                    <a:pt x="693" y="536"/>
                  </a:lnTo>
                  <a:lnTo>
                    <a:pt x="690" y="557"/>
                  </a:lnTo>
                  <a:lnTo>
                    <a:pt x="690" y="564"/>
                  </a:lnTo>
                  <a:lnTo>
                    <a:pt x="690" y="588"/>
                  </a:lnTo>
                  <a:lnTo>
                    <a:pt x="690" y="599"/>
                  </a:lnTo>
                  <a:lnTo>
                    <a:pt x="690" y="616"/>
                  </a:lnTo>
                  <a:lnTo>
                    <a:pt x="690" y="627"/>
                  </a:lnTo>
                  <a:lnTo>
                    <a:pt x="690" y="644"/>
                  </a:lnTo>
                  <a:lnTo>
                    <a:pt x="690" y="655"/>
                  </a:lnTo>
                  <a:lnTo>
                    <a:pt x="690" y="669"/>
                  </a:lnTo>
                  <a:lnTo>
                    <a:pt x="690" y="679"/>
                  </a:lnTo>
                  <a:lnTo>
                    <a:pt x="690" y="693"/>
                  </a:lnTo>
                  <a:lnTo>
                    <a:pt x="690" y="711"/>
                  </a:lnTo>
                  <a:cubicBezTo>
                    <a:pt x="690" y="749"/>
                    <a:pt x="718" y="774"/>
                    <a:pt x="763" y="809"/>
                  </a:cubicBezTo>
                  <a:cubicBezTo>
                    <a:pt x="809" y="844"/>
                    <a:pt x="872" y="896"/>
                    <a:pt x="872" y="980"/>
                  </a:cubicBezTo>
                  <a:cubicBezTo>
                    <a:pt x="872" y="1061"/>
                    <a:pt x="812" y="1138"/>
                    <a:pt x="763" y="1197"/>
                  </a:cubicBezTo>
                  <a:cubicBezTo>
                    <a:pt x="742" y="1218"/>
                    <a:pt x="725" y="1243"/>
                    <a:pt x="711" y="1271"/>
                  </a:cubicBezTo>
                  <a:cubicBezTo>
                    <a:pt x="693" y="1390"/>
                    <a:pt x="546" y="1446"/>
                    <a:pt x="438" y="1481"/>
                  </a:cubicBezTo>
                  <a:cubicBezTo>
                    <a:pt x="403" y="1492"/>
                    <a:pt x="385" y="1534"/>
                    <a:pt x="361" y="1600"/>
                  </a:cubicBezTo>
                  <a:cubicBezTo>
                    <a:pt x="340" y="1667"/>
                    <a:pt x="301" y="1730"/>
                    <a:pt x="252" y="1775"/>
                  </a:cubicBezTo>
                  <a:cubicBezTo>
                    <a:pt x="214" y="1803"/>
                    <a:pt x="200" y="1873"/>
                    <a:pt x="189" y="1950"/>
                  </a:cubicBezTo>
                  <a:cubicBezTo>
                    <a:pt x="179" y="2013"/>
                    <a:pt x="161" y="2080"/>
                    <a:pt x="137" y="2139"/>
                  </a:cubicBezTo>
                  <a:cubicBezTo>
                    <a:pt x="77" y="2279"/>
                    <a:pt x="46" y="2433"/>
                    <a:pt x="46" y="2584"/>
                  </a:cubicBezTo>
                  <a:lnTo>
                    <a:pt x="46" y="2633"/>
                  </a:lnTo>
                  <a:lnTo>
                    <a:pt x="46" y="2647"/>
                  </a:lnTo>
                  <a:cubicBezTo>
                    <a:pt x="46" y="2661"/>
                    <a:pt x="46" y="2675"/>
                    <a:pt x="46" y="2689"/>
                  </a:cubicBezTo>
                  <a:lnTo>
                    <a:pt x="46" y="2703"/>
                  </a:lnTo>
                  <a:cubicBezTo>
                    <a:pt x="46" y="2720"/>
                    <a:pt x="42" y="2738"/>
                    <a:pt x="39" y="2755"/>
                  </a:cubicBezTo>
                  <a:lnTo>
                    <a:pt x="39" y="2762"/>
                  </a:lnTo>
                  <a:cubicBezTo>
                    <a:pt x="35" y="2780"/>
                    <a:pt x="35" y="2794"/>
                    <a:pt x="32" y="2808"/>
                  </a:cubicBezTo>
                  <a:lnTo>
                    <a:pt x="28" y="2822"/>
                  </a:lnTo>
                  <a:cubicBezTo>
                    <a:pt x="25" y="2836"/>
                    <a:pt x="21" y="2853"/>
                    <a:pt x="18" y="2867"/>
                  </a:cubicBezTo>
                  <a:lnTo>
                    <a:pt x="14" y="2878"/>
                  </a:lnTo>
                  <a:cubicBezTo>
                    <a:pt x="11" y="2892"/>
                    <a:pt x="7" y="2906"/>
                    <a:pt x="0" y="2920"/>
                  </a:cubicBezTo>
                  <a:lnTo>
                    <a:pt x="4" y="2920"/>
                  </a:lnTo>
                  <a:cubicBezTo>
                    <a:pt x="14" y="2920"/>
                    <a:pt x="25" y="2920"/>
                    <a:pt x="35" y="2916"/>
                  </a:cubicBezTo>
                  <a:cubicBezTo>
                    <a:pt x="46" y="2916"/>
                    <a:pt x="53" y="2913"/>
                    <a:pt x="63" y="2909"/>
                  </a:cubicBezTo>
                  <a:lnTo>
                    <a:pt x="70" y="2906"/>
                  </a:lnTo>
                  <a:lnTo>
                    <a:pt x="91" y="2899"/>
                  </a:lnTo>
                  <a:lnTo>
                    <a:pt x="98" y="2895"/>
                  </a:lnTo>
                  <a:lnTo>
                    <a:pt x="126" y="2881"/>
                  </a:lnTo>
                  <a:lnTo>
                    <a:pt x="137" y="2878"/>
                  </a:lnTo>
                  <a:lnTo>
                    <a:pt x="161" y="2867"/>
                  </a:lnTo>
                  <a:lnTo>
                    <a:pt x="165" y="2867"/>
                  </a:lnTo>
                  <a:lnTo>
                    <a:pt x="189" y="2857"/>
                  </a:lnTo>
                  <a:lnTo>
                    <a:pt x="224" y="2843"/>
                  </a:lnTo>
                  <a:lnTo>
                    <a:pt x="263" y="2829"/>
                  </a:lnTo>
                  <a:lnTo>
                    <a:pt x="270" y="2829"/>
                  </a:lnTo>
                  <a:lnTo>
                    <a:pt x="301" y="2818"/>
                  </a:lnTo>
                  <a:lnTo>
                    <a:pt x="326" y="2811"/>
                  </a:lnTo>
                  <a:lnTo>
                    <a:pt x="340" y="2808"/>
                  </a:lnTo>
                  <a:lnTo>
                    <a:pt x="378" y="2797"/>
                  </a:lnTo>
                  <a:lnTo>
                    <a:pt x="417" y="2787"/>
                  </a:lnTo>
                  <a:lnTo>
                    <a:pt x="497" y="2762"/>
                  </a:lnTo>
                  <a:lnTo>
                    <a:pt x="504" y="2762"/>
                  </a:lnTo>
                  <a:cubicBezTo>
                    <a:pt x="599" y="2734"/>
                    <a:pt x="676" y="2717"/>
                    <a:pt x="700" y="2710"/>
                  </a:cubicBezTo>
                  <a:lnTo>
                    <a:pt x="718" y="2710"/>
                  </a:lnTo>
                  <a:lnTo>
                    <a:pt x="1131" y="2675"/>
                  </a:lnTo>
                  <a:cubicBezTo>
                    <a:pt x="1211" y="2465"/>
                    <a:pt x="1362" y="2146"/>
                    <a:pt x="1575" y="2083"/>
                  </a:cubicBezTo>
                  <a:cubicBezTo>
                    <a:pt x="1665" y="2056"/>
                    <a:pt x="1772" y="2043"/>
                    <a:pt x="1889" y="2043"/>
                  </a:cubicBezTo>
                  <a:cubicBezTo>
                    <a:pt x="2013" y="2043"/>
                    <a:pt x="2147" y="2058"/>
                    <a:pt x="2283" y="2087"/>
                  </a:cubicBezTo>
                  <a:lnTo>
                    <a:pt x="2293" y="2062"/>
                  </a:lnTo>
                  <a:lnTo>
                    <a:pt x="2297" y="2048"/>
                  </a:lnTo>
                  <a:lnTo>
                    <a:pt x="2314" y="2010"/>
                  </a:lnTo>
                  <a:lnTo>
                    <a:pt x="2328" y="1978"/>
                  </a:lnTo>
                  <a:lnTo>
                    <a:pt x="2332" y="1964"/>
                  </a:lnTo>
                  <a:lnTo>
                    <a:pt x="2342" y="1947"/>
                  </a:lnTo>
                  <a:lnTo>
                    <a:pt x="2346" y="1936"/>
                  </a:lnTo>
                  <a:lnTo>
                    <a:pt x="2353" y="1919"/>
                  </a:lnTo>
                  <a:lnTo>
                    <a:pt x="2360" y="1908"/>
                  </a:lnTo>
                  <a:lnTo>
                    <a:pt x="2363" y="1894"/>
                  </a:lnTo>
                  <a:lnTo>
                    <a:pt x="2370" y="1884"/>
                  </a:lnTo>
                  <a:lnTo>
                    <a:pt x="2377" y="1873"/>
                  </a:lnTo>
                  <a:lnTo>
                    <a:pt x="2381" y="1866"/>
                  </a:lnTo>
                  <a:lnTo>
                    <a:pt x="2384" y="1856"/>
                  </a:lnTo>
                  <a:lnTo>
                    <a:pt x="2391" y="1849"/>
                  </a:lnTo>
                  <a:lnTo>
                    <a:pt x="2395" y="1838"/>
                  </a:lnTo>
                  <a:lnTo>
                    <a:pt x="2398" y="1831"/>
                  </a:lnTo>
                  <a:lnTo>
                    <a:pt x="2402" y="1824"/>
                  </a:lnTo>
                  <a:lnTo>
                    <a:pt x="2405" y="1817"/>
                  </a:lnTo>
                  <a:lnTo>
                    <a:pt x="2412" y="1814"/>
                  </a:lnTo>
                  <a:lnTo>
                    <a:pt x="2416" y="1807"/>
                  </a:lnTo>
                  <a:lnTo>
                    <a:pt x="2419" y="1803"/>
                  </a:lnTo>
                  <a:lnTo>
                    <a:pt x="2423" y="1796"/>
                  </a:lnTo>
                  <a:lnTo>
                    <a:pt x="2426" y="1793"/>
                  </a:lnTo>
                  <a:lnTo>
                    <a:pt x="2426" y="1789"/>
                  </a:lnTo>
                  <a:lnTo>
                    <a:pt x="2430" y="1786"/>
                  </a:lnTo>
                  <a:lnTo>
                    <a:pt x="2433" y="1782"/>
                  </a:lnTo>
                  <a:lnTo>
                    <a:pt x="2440" y="1775"/>
                  </a:lnTo>
                  <a:cubicBezTo>
                    <a:pt x="2587" y="1628"/>
                    <a:pt x="2759" y="1365"/>
                    <a:pt x="2783" y="1169"/>
                  </a:cubicBezTo>
                  <a:cubicBezTo>
                    <a:pt x="2804" y="1001"/>
                    <a:pt x="2811" y="826"/>
                    <a:pt x="2811" y="760"/>
                  </a:cubicBezTo>
                  <a:lnTo>
                    <a:pt x="2594" y="567"/>
                  </a:lnTo>
                  <a:lnTo>
                    <a:pt x="2538" y="175"/>
                  </a:lnTo>
                  <a:lnTo>
                    <a:pt x="2346"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78" name="Google Shape;6192;p79">
              <a:extLst>
                <a:ext uri="{6E3FCB1D-AD98-437F-AD33-07140E1B58D2}">
                  <a16:creationId xmlns:a16="http://schemas.microsoft.com/office/drawing/2010/main" id="{1D76E569-396A-4EDC-AE07-EC310B919008}"/>
                </a:ext>
              </a:extLst>
            </p:cNvPr>
            <p:cNvSpPr/>
            <p:nvPr/>
          </p:nvSpPr>
          <p:spPr>
            <a:xfrm rot="0">
              <a:off x="2263710" y="2052689"/>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79" name="Google Shape;6193;p79">
              <a:extLst>
                <a:ext uri="{B8A426D0-5CA0-43DF-A5AB-F26C67C16621}">
                  <a16:creationId xmlns:a16="http://schemas.microsoft.com/office/drawing/2010/main" id="{94FB550C-60AC-418A-9E5A-16E1CBA704EC}"/>
                </a:ext>
              </a:extLst>
            </p:cNvPr>
            <p:cNvSpPr/>
            <p:nvPr/>
          </p:nvSpPr>
          <p:spPr>
            <a:xfrm rot="0">
              <a:off x="2264144" y="2052539"/>
              <a:ext cx="109" cy="68"/>
            </a:xfrm>
            <a:custGeom>
              <a:avLst/>
              <a:gdLst/>
              <a:ahLst/>
              <a:cxnLst/>
              <a:rect b="b" l="0" r="r" t="0"/>
              <a:pathLst>
                <a:path h="5" w="8">
                  <a:moveTo>
                    <a:pt x="0" y="4"/>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80" name="Google Shape;6194;p79">
              <a:extLst>
                <a:ext uri="{485926D1-7D50-4E50-B1AF-1B5A9D139A92}">
                  <a16:creationId xmlns:a16="http://schemas.microsoft.com/office/drawing/2010/main" id="{3DB73BC5-6C67-4124-BECD-542DA392D171}"/>
                </a:ext>
              </a:extLst>
            </p:cNvPr>
            <p:cNvSpPr/>
            <p:nvPr/>
          </p:nvSpPr>
          <p:spPr>
            <a:xfrm rot="0">
              <a:off x="2265135" y="2052024"/>
              <a:ext cx="299" cy="149"/>
            </a:xfrm>
            <a:custGeom>
              <a:avLst/>
              <a:gdLst/>
              <a:ahLst/>
              <a:cxnLst/>
              <a:rect b="b" l="0" r="r" t="0"/>
              <a:pathLst>
                <a:path h="11" w="22">
                  <a:moveTo>
                    <a:pt x="1" y="11"/>
                  </a:moveTo>
                  <a:lnTo>
                    <a:pt x="2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81" name="Google Shape;6195;p79">
              <a:extLst>
                <a:ext uri="{BB4AF4A4-6E03-4740-A291-864D1E5F9552}">
                  <a16:creationId xmlns:a16="http://schemas.microsoft.com/office/drawing/2010/main" id="{4042D955-EBE9-4CFD-AB41-4FFD0035B3D0}"/>
                </a:ext>
              </a:extLst>
            </p:cNvPr>
            <p:cNvSpPr/>
            <p:nvPr/>
          </p:nvSpPr>
          <p:spPr>
            <a:xfrm rot="0">
              <a:off x="2264524" y="2052404"/>
              <a:ext cx="109" cy="54"/>
            </a:xfrm>
            <a:custGeom>
              <a:avLst/>
              <a:gdLst/>
              <a:ahLst/>
              <a:cxnLst/>
              <a:rect b="b" l="0" r="r" t="0"/>
              <a:pathLst>
                <a:path h="4" w="8">
                  <a:moveTo>
                    <a:pt x="0" y="4"/>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82" name="Google Shape;6196;p79">
              <a:extLst>
                <a:ext uri="{22DD4886-B1CD-4DCC-B476-65A87D9C1D2D}">
                  <a16:creationId xmlns:a16="http://schemas.microsoft.com/office/drawing/2010/main" id="{3AC50F18-EFA6-4622-9BE4-285C2464E6FA}"/>
                </a:ext>
              </a:extLst>
            </p:cNvPr>
            <p:cNvSpPr/>
            <p:nvPr/>
          </p:nvSpPr>
          <p:spPr>
            <a:xfrm rot="0">
              <a:off x="2265475" y="2051834"/>
              <a:ext cx="394" cy="149"/>
            </a:xfrm>
            <a:custGeom>
              <a:avLst/>
              <a:gdLst/>
              <a:ahLst/>
              <a:cxnLst/>
              <a:rect b="b" l="0" r="r" t="0"/>
              <a:pathLst>
                <a:path h="11" w="29">
                  <a:moveTo>
                    <a:pt x="0" y="11"/>
                  </a:moveTo>
                  <a:lnTo>
                    <a:pt x="2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83" name="Google Shape;6197;p79">
              <a:extLst>
                <a:ext uri="{B1E2FEB4-8155-45D8-85CA-B98793F2CD32}">
                  <a16:creationId xmlns:a16="http://schemas.microsoft.com/office/drawing/2010/main" id="{1197F241-3831-469D-8D35-8A884A256935}"/>
                </a:ext>
              </a:extLst>
            </p:cNvPr>
            <p:cNvSpPr/>
            <p:nvPr/>
          </p:nvSpPr>
          <p:spPr>
            <a:xfrm rot="0">
              <a:off x="2266941" y="2051304"/>
              <a:ext cx="448" cy="163"/>
            </a:xfrm>
            <a:custGeom>
              <a:avLst/>
              <a:gdLst/>
              <a:ahLst/>
              <a:cxnLst/>
              <a:rect b="b" l="0" r="r" t="0"/>
              <a:pathLst>
                <a:path h="12" w="33">
                  <a:moveTo>
                    <a:pt x="1" y="11"/>
                  </a:moveTo>
                  <a:lnTo>
                    <a:pt x="32"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84" name="Google Shape;6198;p79">
              <a:extLst>
                <a:ext uri="{8B435011-03BC-48B2-B668-AF16F631F6B2}">
                  <a16:creationId xmlns:a16="http://schemas.microsoft.com/office/drawing/2010/main" id="{95455C0A-B27B-41EF-9234-EAE20A04C64E}"/>
                </a:ext>
              </a:extLst>
            </p:cNvPr>
            <p:cNvSpPr/>
            <p:nvPr/>
          </p:nvSpPr>
          <p:spPr>
            <a:xfrm rot="0">
              <a:off x="2270037" y="2050503"/>
              <a:ext cx="149" cy="54"/>
            </a:xfrm>
            <a:custGeom>
              <a:avLst/>
              <a:gdLst/>
              <a:ahLst/>
              <a:cxnLst/>
              <a:rect b="b" l="0" r="r" t="0"/>
              <a:pathLst>
                <a:path h="4" w="11">
                  <a:moveTo>
                    <a:pt x="11"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85" name="Google Shape;6199;p79">
              <a:extLst>
                <a:ext uri="{47FD9B51-0A4D-423B-BC12-1EAE822EC3F3}">
                  <a16:creationId xmlns:a16="http://schemas.microsoft.com/office/drawing/2010/main" id="{9B03E1A7-6E2A-41E7-8DAC-21AE9F4358E2}"/>
                </a:ext>
              </a:extLst>
            </p:cNvPr>
            <p:cNvSpPr/>
            <p:nvPr/>
          </p:nvSpPr>
          <p:spPr>
            <a:xfrm rot="0">
              <a:off x="2263329" y="2052730"/>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86" name="Google Shape;6200;p79">
              <a:extLst>
                <a:ext uri="{DC3C93A6-7108-4314-B4DB-268BEF754514}">
                  <a16:creationId xmlns:a16="http://schemas.microsoft.com/office/drawing/2010/main" id="{A855A93F-C6FE-46C2-8144-372A4DB01172}"/>
                </a:ext>
              </a:extLst>
            </p:cNvPr>
            <p:cNvSpPr/>
            <p:nvPr/>
          </p:nvSpPr>
          <p:spPr>
            <a:xfrm rot="0">
              <a:off x="2265896" y="2051644"/>
              <a:ext cx="489" cy="204"/>
            </a:xfrm>
            <a:custGeom>
              <a:avLst/>
              <a:gdLst/>
              <a:ahLst/>
              <a:cxnLst/>
              <a:rect b="b" l="0" r="r" t="0"/>
              <a:pathLst>
                <a:path h="15" w="36">
                  <a:moveTo>
                    <a:pt x="1" y="14"/>
                  </a:moveTo>
                  <a:lnTo>
                    <a:pt x="36"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87" name="Google Shape;6201;p79">
              <a:extLst>
                <a:ext uri="{04BE95F8-8B7E-4557-A12A-B30410FB82BA}">
                  <a16:creationId xmlns:a16="http://schemas.microsoft.com/office/drawing/2010/main" id="{4C7BA0BB-F967-465F-824F-092B5FBA7F9F}"/>
                </a:ext>
              </a:extLst>
            </p:cNvPr>
            <p:cNvSpPr/>
            <p:nvPr/>
          </p:nvSpPr>
          <p:spPr>
            <a:xfrm rot="0">
              <a:off x="2266371" y="2051495"/>
              <a:ext cx="542" cy="163"/>
            </a:xfrm>
            <a:custGeom>
              <a:avLst/>
              <a:gdLst/>
              <a:ahLst/>
              <a:cxnLst/>
              <a:rect b="b" l="0" r="r" t="0"/>
              <a:pathLst>
                <a:path h="12" w="40">
                  <a:moveTo>
                    <a:pt x="1" y="11"/>
                  </a:moveTo>
                  <a:lnTo>
                    <a:pt x="3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88" name="Google Shape;6202;p79">
              <a:extLst>
                <a:ext uri="{C0C8ED1C-4A54-4E8F-9B91-55BABD9A749B}">
                  <a16:creationId xmlns:a16="http://schemas.microsoft.com/office/drawing/2010/main" id="{2A9802DD-8B09-4AA7-9337-9A50FD45347B}"/>
                </a:ext>
              </a:extLst>
            </p:cNvPr>
            <p:cNvSpPr/>
            <p:nvPr/>
          </p:nvSpPr>
          <p:spPr>
            <a:xfrm rot="0">
              <a:off x="2267756" y="2051169"/>
              <a:ext cx="149" cy="54"/>
            </a:xfrm>
            <a:custGeom>
              <a:avLst/>
              <a:gdLst/>
              <a:ahLst/>
              <a:cxnLst/>
              <a:rect b="b" l="0" r="r" t="0"/>
              <a:pathLst>
                <a:path h="4" w="11">
                  <a:moveTo>
                    <a:pt x="0" y="4"/>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89" name="Google Shape;6203;p79">
              <a:extLst>
                <a:ext uri="{AA3EF7B8-B34F-4477-B1F8-8C338505E673}">
                  <a16:creationId xmlns:a16="http://schemas.microsoft.com/office/drawing/2010/main" id="{64DBFDEE-175D-456D-BBD6-737D95E27C17}"/>
                </a:ext>
              </a:extLst>
            </p:cNvPr>
            <p:cNvSpPr/>
            <p:nvPr/>
          </p:nvSpPr>
          <p:spPr>
            <a:xfrm rot="0">
              <a:off x="2280872" y="2017035"/>
              <a:ext cx="54" cy="68"/>
            </a:xfrm>
            <a:custGeom>
              <a:avLst/>
              <a:gdLst/>
              <a:ahLst/>
              <a:cxnLst/>
              <a:rect b="b" l="0" r="r" t="0"/>
              <a:pathLst>
                <a:path h="5" w="4">
                  <a:moveTo>
                    <a:pt x="0" y="1"/>
                  </a:moveTo>
                  <a:lnTo>
                    <a:pt x="4"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90" name="Google Shape;6204;p79">
              <a:extLst>
                <a:ext uri="{9C4E1C70-8B3F-4538-BF7C-4481F4E567D7}">
                  <a16:creationId xmlns:a16="http://schemas.microsoft.com/office/drawing/2010/main" id="{5DE0DC42-750D-45F5-83F5-E9EAD5AF0DDF}"/>
                </a:ext>
              </a:extLst>
            </p:cNvPr>
            <p:cNvSpPr/>
            <p:nvPr/>
          </p:nvSpPr>
          <p:spPr>
            <a:xfrm rot="0">
              <a:off x="2281958" y="2017510"/>
              <a:ext cx="68" cy="14"/>
            </a:xfrm>
            <a:custGeom>
              <a:avLst/>
              <a:gdLst/>
              <a:ahLst/>
              <a:cxnLst/>
              <a:rect b="b" l="0" r="r" t="0"/>
              <a:pathLst>
                <a:path h="1" w="5">
                  <a:moveTo>
                    <a:pt x="1"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91" name="Google Shape;6205;p79">
              <a:extLst>
                <a:ext uri="{D62DF35D-9B16-4FFC-98A1-612340168D5C}">
                  <a16:creationId xmlns:a16="http://schemas.microsoft.com/office/drawing/2010/main" id="{62137018-E826-417E-B53F-4410BFF316F3}"/>
                </a:ext>
              </a:extLst>
            </p:cNvPr>
            <p:cNvSpPr/>
            <p:nvPr/>
          </p:nvSpPr>
          <p:spPr>
            <a:xfrm rot="0">
              <a:off x="2283098" y="2017183"/>
              <a:ext cx="68" cy="54"/>
            </a:xfrm>
            <a:custGeom>
              <a:avLst/>
              <a:gdLst/>
              <a:ahLst/>
              <a:cxnLst/>
              <a:rect b="b" l="0" r="r" t="0"/>
              <a:pathLst>
                <a:path h="4" w="5">
                  <a:moveTo>
                    <a:pt x="4"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92" name="Google Shape;6206;p79">
              <a:extLst>
                <a:ext uri="{308D472A-45AE-4687-84D2-61509CFF674F}">
                  <a16:creationId xmlns:a16="http://schemas.microsoft.com/office/drawing/2010/main" id="{B477CED2-994B-400A-9EA3-8716F92885E2}"/>
                </a:ext>
              </a:extLst>
            </p:cNvPr>
            <p:cNvSpPr/>
            <p:nvPr/>
          </p:nvSpPr>
          <p:spPr>
            <a:xfrm rot="0">
              <a:off x="2282338" y="2017510"/>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93" name="Google Shape;6207;p79">
              <a:extLst>
                <a:ext uri="{EB016A03-1E13-4AB5-BF13-23A2351D85D8}">
                  <a16:creationId xmlns:a16="http://schemas.microsoft.com/office/drawing/2010/main" id="{DCCF1448-D57F-4665-9E00-308704FCC3F8}"/>
                </a:ext>
              </a:extLst>
            </p:cNvPr>
            <p:cNvSpPr/>
            <p:nvPr/>
          </p:nvSpPr>
          <p:spPr>
            <a:xfrm rot="0">
              <a:off x="2282528" y="2017510"/>
              <a:ext cx="109" cy="14"/>
            </a:xfrm>
            <a:custGeom>
              <a:avLst/>
              <a:gdLst/>
              <a:ahLst/>
              <a:cxnLst/>
              <a:rect b="b" l="0" r="r" t="0"/>
              <a:pathLst>
                <a:path h="1" w="8">
                  <a:moveTo>
                    <a:pt x="1" y="1"/>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94" name="Google Shape;6208;p79">
              <a:extLst>
                <a:ext uri="{1CAEE6D5-FCD8-45CB-8F6C-EB6CB08275F7}">
                  <a16:creationId xmlns:a16="http://schemas.microsoft.com/office/drawing/2010/main" id="{5E46714A-BE5B-4BBB-8E4A-426AD97FCF58}"/>
                </a:ext>
              </a:extLst>
            </p:cNvPr>
            <p:cNvSpPr/>
            <p:nvPr/>
          </p:nvSpPr>
          <p:spPr>
            <a:xfrm rot="0">
              <a:off x="2274219" y="2015663"/>
              <a:ext cx="3910" cy="1059"/>
            </a:xfrm>
            <a:custGeom>
              <a:avLst/>
              <a:gdLst/>
              <a:ahLst/>
              <a:cxnLst/>
              <a:rect b="b" l="0" r="r" t="0"/>
              <a:pathLst>
                <a:path h="78" w="288">
                  <a:moveTo>
                    <a:pt x="287" y="0"/>
                  </a:moveTo>
                  <a:cubicBezTo>
                    <a:pt x="189" y="18"/>
                    <a:pt x="95" y="42"/>
                    <a:pt x="0" y="77"/>
                  </a:cubicBezTo>
                  <a:lnTo>
                    <a:pt x="0" y="77"/>
                  </a:lnTo>
                  <a:cubicBezTo>
                    <a:pt x="95" y="42"/>
                    <a:pt x="189" y="18"/>
                    <a:pt x="28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95" name="Google Shape;6209;p79">
              <a:extLst>
                <a:ext uri="{0FEE07F3-18DB-490D-A225-6E5ED151D1C7}">
                  <a16:creationId xmlns:a16="http://schemas.microsoft.com/office/drawing/2010/main" id="{0DA2DF4C-F201-4A73-B8F3-EEAF4DD4D2DE}"/>
                </a:ext>
              </a:extLst>
            </p:cNvPr>
            <p:cNvSpPr/>
            <p:nvPr/>
          </p:nvSpPr>
          <p:spPr>
            <a:xfrm rot="0">
              <a:off x="2282867" y="2017374"/>
              <a:ext cx="54" cy="14"/>
            </a:xfrm>
            <a:custGeom>
              <a:avLst/>
              <a:gdLst/>
              <a:ahLst/>
              <a:cxnLst/>
              <a:rect b="b" l="0" r="r" t="0"/>
              <a:pathLst>
                <a:path h="1" w="4">
                  <a:moveTo>
                    <a:pt x="0"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96" name="Google Shape;6210;p79">
              <a:extLst>
                <a:ext uri="{A4C45A95-B00B-41A4-B770-1D59F71FB6DE}">
                  <a16:creationId xmlns:a16="http://schemas.microsoft.com/office/drawing/2010/main" id="{02CEA5ED-7CD0-47C5-B84D-BDE9E9E0CCFD}"/>
                </a:ext>
              </a:extLst>
            </p:cNvPr>
            <p:cNvSpPr/>
            <p:nvPr/>
          </p:nvSpPr>
          <p:spPr>
            <a:xfrm rot="0">
              <a:off x="2281673" y="2017415"/>
              <a:ext cx="109" cy="14"/>
            </a:xfrm>
            <a:custGeom>
              <a:avLst/>
              <a:gdLst/>
              <a:ahLst/>
              <a:cxnLst/>
              <a:rect b="b" l="0" r="r" t="0"/>
              <a:pathLst>
                <a:path h="1" w="8">
                  <a:moveTo>
                    <a:pt x="1" y="1"/>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97" name="Google Shape;6211;p79">
              <a:extLst>
                <a:ext uri="{A773051B-55AD-47A0-B884-AFCF89880D64}">
                  <a16:creationId xmlns:a16="http://schemas.microsoft.com/office/drawing/2010/main" id="{99E4A0DE-0D58-46C8-B0C3-5727138EA755}"/>
                </a:ext>
              </a:extLst>
            </p:cNvPr>
            <p:cNvSpPr/>
            <p:nvPr/>
          </p:nvSpPr>
          <p:spPr>
            <a:xfrm rot="0">
              <a:off x="2280586" y="2016899"/>
              <a:ext cx="54" cy="54"/>
            </a:xfrm>
            <a:custGeom>
              <a:avLst/>
              <a:gdLst/>
              <a:ahLst/>
              <a:cxnLst/>
              <a:rect b="b" l="0" r="r" t="0"/>
              <a:pathLst>
                <a:path h="4" w="4">
                  <a:moveTo>
                    <a:pt x="0" y="0"/>
                  </a:moveTo>
                  <a:lnTo>
                    <a:pt x="4"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98" name="Google Shape;6212;p79">
              <a:extLst>
                <a:ext uri="{1FF36497-CD67-47D0-92F4-33E0804A94E1}">
                  <a16:creationId xmlns:a16="http://schemas.microsoft.com/office/drawing/2010/main" id="{514B3F83-AA84-4ADD-8A1A-F2D754CE584A}"/>
                </a:ext>
              </a:extLst>
            </p:cNvPr>
            <p:cNvSpPr/>
            <p:nvPr/>
          </p:nvSpPr>
          <p:spPr>
            <a:xfrm rot="0">
              <a:off x="2280341" y="2016750"/>
              <a:ext cx="68" cy="14"/>
            </a:xfrm>
            <a:custGeom>
              <a:avLst/>
              <a:gdLst/>
              <a:ahLst/>
              <a:cxnLst/>
              <a:rect b="b" l="0" r="r" t="0"/>
              <a:pathLst>
                <a:path h="1" w="5">
                  <a:moveTo>
                    <a:pt x="1"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99" name="Google Shape;6213;p79">
              <a:extLst>
                <a:ext uri="{1B3538AA-C376-4C38-A9AC-82CE7CC7AD6F}">
                  <a16:creationId xmlns:a16="http://schemas.microsoft.com/office/drawing/2010/main" id="{BD6C2229-B292-4C6D-9BB2-DE9DBCF00A2F}"/>
                </a:ext>
              </a:extLst>
            </p:cNvPr>
            <p:cNvSpPr/>
            <p:nvPr/>
          </p:nvSpPr>
          <p:spPr>
            <a:xfrm rot="0">
              <a:off x="2281442" y="2017319"/>
              <a:ext cx="54" cy="68"/>
            </a:xfrm>
            <a:custGeom>
              <a:avLst/>
              <a:gdLst/>
              <a:ahLst/>
              <a:cxnLst/>
              <a:rect b="b" l="0" r="r" t="0"/>
              <a:pathLst>
                <a:path h="5" w="4">
                  <a:moveTo>
                    <a:pt x="0" y="1"/>
                  </a:moveTo>
                  <a:lnTo>
                    <a:pt x="4"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00" name="Google Shape;6214;p79">
              <a:extLst>
                <a:ext uri="{EDB76DE2-0679-45C0-8D2B-23361E17A78B}">
                  <a16:creationId xmlns:a16="http://schemas.microsoft.com/office/drawing/2010/main" id="{DC4ECB83-9690-48B7-AF19-D57B803316E7}"/>
                </a:ext>
              </a:extLst>
            </p:cNvPr>
            <p:cNvSpPr/>
            <p:nvPr/>
          </p:nvSpPr>
          <p:spPr>
            <a:xfrm rot="0">
              <a:off x="2281157" y="2017224"/>
              <a:ext cx="54" cy="14"/>
            </a:xfrm>
            <a:custGeom>
              <a:avLst/>
              <a:gdLst/>
              <a:ahLst/>
              <a:cxnLst/>
              <a:rect b="b" l="0" r="r" t="0"/>
              <a:pathLst>
                <a:path h="1" w="4">
                  <a:moveTo>
                    <a:pt x="0"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01" name="Google Shape;6215;p79">
              <a:extLst>
                <a:ext uri="{2541E635-2D66-4530-9BC3-A2C2DA3466BC}">
                  <a16:creationId xmlns:a16="http://schemas.microsoft.com/office/drawing/2010/main" id="{0BA8858C-CB85-4C38-A218-0E8315E1F6B1}"/>
                </a:ext>
              </a:extLst>
            </p:cNvPr>
            <p:cNvSpPr/>
            <p:nvPr/>
          </p:nvSpPr>
          <p:spPr>
            <a:xfrm rot="0">
              <a:off x="2295793" y="2037863"/>
              <a:ext cx="109" cy="109"/>
            </a:xfrm>
            <a:custGeom>
              <a:avLst/>
              <a:gdLst/>
              <a:ahLst/>
              <a:cxnLst/>
              <a:rect b="b" l="0" r="r" t="0"/>
              <a:pathLst>
                <a:path h="8" w="8">
                  <a:moveTo>
                    <a:pt x="8"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02" name="Google Shape;6216;p79">
              <a:extLst>
                <a:ext uri="{71806160-CCA1-4B04-9E8B-54AD0C00CD2C}">
                  <a16:creationId xmlns:a16="http://schemas.microsoft.com/office/drawing/2010/main" id="{A8BAEBC2-089C-4BD9-8FBF-B578D8782444}"/>
                </a:ext>
              </a:extLst>
            </p:cNvPr>
            <p:cNvSpPr/>
            <p:nvPr/>
          </p:nvSpPr>
          <p:spPr>
            <a:xfrm rot="0">
              <a:off x="2295561" y="2038284"/>
              <a:ext cx="54" cy="163"/>
            </a:xfrm>
            <a:custGeom>
              <a:avLst/>
              <a:gdLst/>
              <a:ahLst/>
              <a:cxnLst/>
              <a:rect b="b" l="0" r="r" t="0"/>
              <a:pathLst>
                <a:path h="12" w="4">
                  <a:moveTo>
                    <a:pt x="4"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03" name="Google Shape;6217;p79">
              <a:extLst>
                <a:ext uri="{7C4639FD-CA1D-417A-8E59-98235B21AB7F}">
                  <a16:creationId xmlns:a16="http://schemas.microsoft.com/office/drawing/2010/main" id="{C6435A8D-FD3E-449B-9EF0-6CACAADA899D}"/>
                </a:ext>
              </a:extLst>
            </p:cNvPr>
            <p:cNvSpPr/>
            <p:nvPr/>
          </p:nvSpPr>
          <p:spPr>
            <a:xfrm rot="0">
              <a:off x="2295413" y="2038568"/>
              <a:ext cx="68" cy="163"/>
            </a:xfrm>
            <a:custGeom>
              <a:avLst/>
              <a:gdLst/>
              <a:ahLst/>
              <a:cxnLst/>
              <a:rect b="b" l="0" r="r" t="0"/>
              <a:pathLst>
                <a:path h="12" w="5">
                  <a:moveTo>
                    <a:pt x="4"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04" name="Google Shape;6218;p79">
              <a:extLst>
                <a:ext uri="{0DEAE4DB-AD80-450C-858D-3BC60D73DEE0}">
                  <a16:creationId xmlns:a16="http://schemas.microsoft.com/office/drawing/2010/main" id="{947B2954-5329-4089-8FC0-F7FBAABD4763}"/>
                </a:ext>
              </a:extLst>
            </p:cNvPr>
            <p:cNvSpPr/>
            <p:nvPr/>
          </p:nvSpPr>
          <p:spPr>
            <a:xfrm rot="0">
              <a:off x="2295698" y="2038053"/>
              <a:ext cx="68" cy="149"/>
            </a:xfrm>
            <a:custGeom>
              <a:avLst/>
              <a:gdLst/>
              <a:ahLst/>
              <a:cxnLst/>
              <a:rect b="b" l="0" r="r" t="0"/>
              <a:pathLst>
                <a:path h="11" w="5">
                  <a:moveTo>
                    <a:pt x="4"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05" name="Google Shape;6219;p79">
              <a:extLst>
                <a:ext uri="{C1BF1951-759C-4570-8040-9DFE916942FD}">
                  <a16:creationId xmlns:a16="http://schemas.microsoft.com/office/drawing/2010/main" id="{1B45A012-D8BE-4ED7-9E2E-6AD149BDFCA7}"/>
                </a:ext>
              </a:extLst>
            </p:cNvPr>
            <p:cNvSpPr/>
            <p:nvPr/>
          </p:nvSpPr>
          <p:spPr>
            <a:xfrm rot="0">
              <a:off x="2294897" y="2039669"/>
              <a:ext cx="54" cy="204"/>
            </a:xfrm>
            <a:custGeom>
              <a:avLst/>
              <a:gdLst/>
              <a:ahLst/>
              <a:cxnLst/>
              <a:rect b="b" l="0" r="r" t="0"/>
              <a:pathLst>
                <a:path h="15" w="4">
                  <a:moveTo>
                    <a:pt x="4" y="0"/>
                  </a:moveTo>
                  <a:lnTo>
                    <a:pt x="0"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06" name="Google Shape;6220;p79">
              <a:extLst>
                <a:ext uri="{E2866441-8E97-4E14-BF89-A9E469F37535}">
                  <a16:creationId xmlns:a16="http://schemas.microsoft.com/office/drawing/2010/main" id="{9E319DD3-E6CE-4EF5-80D7-0F8BFF9B007B}"/>
                </a:ext>
              </a:extLst>
            </p:cNvPr>
            <p:cNvSpPr/>
            <p:nvPr/>
          </p:nvSpPr>
          <p:spPr>
            <a:xfrm rot="0">
              <a:off x="2295277" y="2038908"/>
              <a:ext cx="54" cy="149"/>
            </a:xfrm>
            <a:custGeom>
              <a:avLst/>
              <a:gdLst/>
              <a:ahLst/>
              <a:cxnLst/>
              <a:rect b="b" l="0" r="r" t="0"/>
              <a:pathLst>
                <a:path h="11" w="4">
                  <a:moveTo>
                    <a:pt x="4"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07" name="Google Shape;6221;p79">
              <a:extLst>
                <a:ext uri="{BBE88643-FA39-4D82-BBB6-BB7617FEE25A}">
                  <a16:creationId xmlns:a16="http://schemas.microsoft.com/office/drawing/2010/main" id="{AC988E53-8F51-42F4-9563-BA9BBBA164DD}"/>
                </a:ext>
              </a:extLst>
            </p:cNvPr>
            <p:cNvSpPr/>
            <p:nvPr/>
          </p:nvSpPr>
          <p:spPr>
            <a:xfrm rot="0">
              <a:off x="2295087" y="2039234"/>
              <a:ext cx="54" cy="204"/>
            </a:xfrm>
            <a:custGeom>
              <a:avLst/>
              <a:gdLst/>
              <a:ahLst/>
              <a:cxnLst/>
              <a:rect b="b" l="0" r="r" t="0"/>
              <a:pathLst>
                <a:path h="15" w="4">
                  <a:moveTo>
                    <a:pt x="4" y="1"/>
                  </a:moveTo>
                  <a:lnTo>
                    <a:pt x="0"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08" name="Google Shape;6222;p79">
              <a:extLst>
                <a:ext uri="{6393C49B-17C9-401E-814B-0275F07A98B7}">
                  <a16:creationId xmlns:a16="http://schemas.microsoft.com/office/drawing/2010/main" id="{BE306E5F-5240-46E9-8062-F9F6696157B0}"/>
                </a:ext>
              </a:extLst>
            </p:cNvPr>
            <p:cNvSpPr/>
            <p:nvPr/>
          </p:nvSpPr>
          <p:spPr>
            <a:xfrm rot="0">
              <a:off x="2296227" y="2037293"/>
              <a:ext cx="54" cy="54"/>
            </a:xfrm>
            <a:custGeom>
              <a:avLst/>
              <a:gdLst/>
              <a:ahLst/>
              <a:cxnLst/>
              <a:rect b="b" l="0" r="r" t="0"/>
              <a:pathLst>
                <a:path h="4" w="4">
                  <a:moveTo>
                    <a:pt x="4"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09" name="Google Shape;6223;p79">
              <a:extLst>
                <a:ext uri="{1F0EE715-2EFA-4131-A414-FBAB2EDD0788}">
                  <a16:creationId xmlns:a16="http://schemas.microsoft.com/office/drawing/2010/main" id="{FB974EC6-F863-496C-A7C5-8ED3EA6BE965}"/>
                </a:ext>
              </a:extLst>
            </p:cNvPr>
            <p:cNvSpPr/>
            <p:nvPr/>
          </p:nvSpPr>
          <p:spPr>
            <a:xfrm rot="0">
              <a:off x="2296322" y="2037197"/>
              <a:ext cx="14" cy="54"/>
            </a:xfrm>
            <a:custGeom>
              <a:avLst/>
              <a:gdLst/>
              <a:ahLst/>
              <a:cxnLst/>
              <a:rect b="b" l="0" r="r" t="0"/>
              <a:pathLst>
                <a:path h="4" w="1">
                  <a:moveTo>
                    <a:pt x="0"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10" name="Google Shape;6224;p79">
              <a:extLst>
                <a:ext uri="{39550C84-11C2-4D66-A70D-A95D5E2B7622}">
                  <a16:creationId xmlns:a16="http://schemas.microsoft.com/office/drawing/2010/main" id="{AC75E079-B1F1-4A21-B215-11D333264966}"/>
                </a:ext>
              </a:extLst>
            </p:cNvPr>
            <p:cNvSpPr/>
            <p:nvPr/>
          </p:nvSpPr>
          <p:spPr>
            <a:xfrm rot="0">
              <a:off x="2294707" y="2040279"/>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11" name="Google Shape;6225;p79">
              <a:extLst>
                <a:ext uri="{4E801A61-A133-431F-B438-C4CEF2DADCFE}">
                  <a16:creationId xmlns:a16="http://schemas.microsoft.com/office/drawing/2010/main" id="{8F63CDE2-7FE2-4655-AD5D-7FF03C545B3A}"/>
                </a:ext>
              </a:extLst>
            </p:cNvPr>
            <p:cNvSpPr/>
            <p:nvPr/>
          </p:nvSpPr>
          <p:spPr>
            <a:xfrm rot="0">
              <a:off x="2295128" y="2013043"/>
              <a:ext cx="2634" cy="2348"/>
            </a:xfrm>
            <a:custGeom>
              <a:avLst/>
              <a:gdLst/>
              <a:ahLst/>
              <a:cxnLst/>
              <a:rect b="b" l="0" r="r" t="0"/>
              <a:pathLst>
                <a:path h="173" w="194">
                  <a:moveTo>
                    <a:pt x="1" y="1"/>
                  </a:moveTo>
                  <a:lnTo>
                    <a:pt x="1" y="1"/>
                  </a:lnTo>
                  <a:lnTo>
                    <a:pt x="193" y="17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12" name="Google Shape;6226;p79">
              <a:extLst>
                <a:ext uri="{711EF1D4-07EA-4924-9B1F-AEFE0AA6C77D}">
                  <a16:creationId xmlns:a16="http://schemas.microsoft.com/office/drawing/2010/main" id="{B2A554B6-9C12-4A68-B260-4F1A86AA3E8B}"/>
                </a:ext>
              </a:extLst>
            </p:cNvPr>
            <p:cNvSpPr/>
            <p:nvPr/>
          </p:nvSpPr>
          <p:spPr>
            <a:xfrm rot="0">
              <a:off x="2296133" y="2037388"/>
              <a:ext cx="54" cy="109"/>
            </a:xfrm>
            <a:custGeom>
              <a:avLst/>
              <a:gdLst/>
              <a:ahLst/>
              <a:cxnLst/>
              <a:rect b="b" l="0" r="r" t="0"/>
              <a:pathLst>
                <a:path h="8" w="4">
                  <a:moveTo>
                    <a:pt x="4"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13" name="Google Shape;6227;p79">
              <a:extLst>
                <a:ext uri="{4D6769A0-688A-4624-96CC-09DF3B3654F7}">
                  <a16:creationId xmlns:a16="http://schemas.microsoft.com/office/drawing/2010/main" id="{B0C12383-BB6B-4044-909E-75868F4A95F4}"/>
                </a:ext>
              </a:extLst>
            </p:cNvPr>
            <p:cNvSpPr/>
            <p:nvPr/>
          </p:nvSpPr>
          <p:spPr>
            <a:xfrm rot="0">
              <a:off x="2295943" y="2037673"/>
              <a:ext cx="54" cy="109"/>
            </a:xfrm>
            <a:custGeom>
              <a:avLst/>
              <a:gdLst/>
              <a:ahLst/>
              <a:cxnLst/>
              <a:rect b="b" l="0" r="r" t="0"/>
              <a:pathLst>
                <a:path h="8" w="4">
                  <a:moveTo>
                    <a:pt x="4"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14" name="Google Shape;6228;p79">
              <a:extLst>
                <a:ext uri="{0744C1B5-79A5-42C1-90B4-D93BB8469352}">
                  <a16:creationId xmlns:a16="http://schemas.microsoft.com/office/drawing/2010/main" id="{677902C6-E4E3-4FAB-B1C5-97BC538CB6F1}"/>
                </a:ext>
              </a:extLst>
            </p:cNvPr>
            <p:cNvSpPr/>
            <p:nvPr/>
          </p:nvSpPr>
          <p:spPr>
            <a:xfrm rot="0">
              <a:off x="2296038" y="2037523"/>
              <a:ext cx="54" cy="109"/>
            </a:xfrm>
            <a:custGeom>
              <a:avLst/>
              <a:gdLst/>
              <a:ahLst/>
              <a:cxnLst/>
              <a:rect b="b" l="0" r="r" t="0"/>
              <a:pathLst>
                <a:path h="8" w="4">
                  <a:moveTo>
                    <a:pt x="4"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15" name="Google Shape;6229;p79">
              <a:extLst>
                <a:ext uri="{0ED5DA44-5583-4A40-A126-01CAC214E71F}">
                  <a16:creationId xmlns:a16="http://schemas.microsoft.com/office/drawing/2010/main" id="{A927BFEA-A500-4FEB-8222-B7FF0257B628}"/>
                </a:ext>
              </a:extLst>
            </p:cNvPr>
            <p:cNvSpPr/>
            <p:nvPr/>
          </p:nvSpPr>
          <p:spPr>
            <a:xfrm rot="0">
              <a:off x="2294421" y="2040809"/>
              <a:ext cx="109" cy="149"/>
            </a:xfrm>
            <a:custGeom>
              <a:avLst/>
              <a:gdLst/>
              <a:ahLst/>
              <a:cxnLst/>
              <a:rect b="b" l="0" r="r" t="0"/>
              <a:pathLst>
                <a:path h="11" w="8">
                  <a:moveTo>
                    <a:pt x="7"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16" name="Google Shape;6230;p79">
              <a:extLst>
                <a:ext uri="{98B6F05D-8EDB-4720-A9AF-4C9042090FC1}">
                  <a16:creationId xmlns:a16="http://schemas.microsoft.com/office/drawing/2010/main" id="{D95366D8-D5C9-4521-B2CC-97F59F01B3C6}"/>
                </a:ext>
              </a:extLst>
            </p:cNvPr>
            <p:cNvSpPr/>
            <p:nvPr/>
          </p:nvSpPr>
          <p:spPr>
            <a:xfrm rot="0">
              <a:off x="2462728" y="1678276"/>
              <a:ext cx="126732" cy="73834"/>
            </a:xfrm>
            <a:custGeom>
              <a:avLst/>
              <a:gdLst/>
              <a:ahLst/>
              <a:cxnLst/>
              <a:rect b="b" l="0" r="r" t="0"/>
              <a:pathLst>
                <a:path h="5438" w="9334">
                  <a:moveTo>
                    <a:pt x="1285" y="0"/>
                  </a:moveTo>
                  <a:lnTo>
                    <a:pt x="64" y="329"/>
                  </a:lnTo>
                  <a:lnTo>
                    <a:pt x="1" y="2661"/>
                  </a:lnTo>
                  <a:lnTo>
                    <a:pt x="8" y="2661"/>
                  </a:lnTo>
                  <a:cubicBezTo>
                    <a:pt x="25" y="2668"/>
                    <a:pt x="46" y="2675"/>
                    <a:pt x="64" y="2682"/>
                  </a:cubicBezTo>
                  <a:lnTo>
                    <a:pt x="71" y="2682"/>
                  </a:lnTo>
                  <a:cubicBezTo>
                    <a:pt x="92" y="2685"/>
                    <a:pt x="113" y="2692"/>
                    <a:pt x="137" y="2696"/>
                  </a:cubicBezTo>
                  <a:lnTo>
                    <a:pt x="151" y="2699"/>
                  </a:lnTo>
                  <a:cubicBezTo>
                    <a:pt x="172" y="2703"/>
                    <a:pt x="197" y="2710"/>
                    <a:pt x="221" y="2713"/>
                  </a:cubicBezTo>
                  <a:lnTo>
                    <a:pt x="235" y="2713"/>
                  </a:lnTo>
                  <a:cubicBezTo>
                    <a:pt x="263" y="2717"/>
                    <a:pt x="291" y="2717"/>
                    <a:pt x="319" y="2720"/>
                  </a:cubicBezTo>
                  <a:cubicBezTo>
                    <a:pt x="327" y="2722"/>
                    <a:pt x="336" y="2723"/>
                    <a:pt x="344" y="2723"/>
                  </a:cubicBezTo>
                  <a:cubicBezTo>
                    <a:pt x="368" y="2723"/>
                    <a:pt x="393" y="2716"/>
                    <a:pt x="414" y="2703"/>
                  </a:cubicBezTo>
                  <a:cubicBezTo>
                    <a:pt x="442" y="2675"/>
                    <a:pt x="442" y="2605"/>
                    <a:pt x="442" y="2552"/>
                  </a:cubicBezTo>
                  <a:lnTo>
                    <a:pt x="442" y="2528"/>
                  </a:lnTo>
                  <a:cubicBezTo>
                    <a:pt x="442" y="2433"/>
                    <a:pt x="529" y="2342"/>
                    <a:pt x="568" y="2307"/>
                  </a:cubicBezTo>
                  <a:cubicBezTo>
                    <a:pt x="645" y="2240"/>
                    <a:pt x="761" y="2169"/>
                    <a:pt x="872" y="2169"/>
                  </a:cubicBezTo>
                  <a:cubicBezTo>
                    <a:pt x="881" y="2169"/>
                    <a:pt x="891" y="2170"/>
                    <a:pt x="900" y="2171"/>
                  </a:cubicBezTo>
                  <a:cubicBezTo>
                    <a:pt x="903" y="2171"/>
                    <a:pt x="906" y="2171"/>
                    <a:pt x="909" y="2171"/>
                  </a:cubicBezTo>
                  <a:cubicBezTo>
                    <a:pt x="948" y="2171"/>
                    <a:pt x="962" y="2148"/>
                    <a:pt x="988" y="2069"/>
                  </a:cubicBezTo>
                  <a:cubicBezTo>
                    <a:pt x="1005" y="2024"/>
                    <a:pt x="1026" y="1961"/>
                    <a:pt x="1089" y="1961"/>
                  </a:cubicBezTo>
                  <a:cubicBezTo>
                    <a:pt x="1124" y="1961"/>
                    <a:pt x="1229" y="1933"/>
                    <a:pt x="1261" y="1880"/>
                  </a:cubicBezTo>
                  <a:cubicBezTo>
                    <a:pt x="1282" y="1842"/>
                    <a:pt x="1320" y="1821"/>
                    <a:pt x="1362" y="1817"/>
                  </a:cubicBezTo>
                  <a:cubicBezTo>
                    <a:pt x="1373" y="1816"/>
                    <a:pt x="1383" y="1816"/>
                    <a:pt x="1394" y="1816"/>
                  </a:cubicBezTo>
                  <a:cubicBezTo>
                    <a:pt x="1425" y="1816"/>
                    <a:pt x="1457" y="1820"/>
                    <a:pt x="1489" y="1828"/>
                  </a:cubicBezTo>
                  <a:cubicBezTo>
                    <a:pt x="1587" y="1852"/>
                    <a:pt x="1678" y="1898"/>
                    <a:pt x="1751" y="1964"/>
                  </a:cubicBezTo>
                  <a:cubicBezTo>
                    <a:pt x="1807" y="2020"/>
                    <a:pt x="1958" y="2052"/>
                    <a:pt x="2080" y="2076"/>
                  </a:cubicBezTo>
                  <a:lnTo>
                    <a:pt x="2140" y="2090"/>
                  </a:lnTo>
                  <a:cubicBezTo>
                    <a:pt x="2336" y="2136"/>
                    <a:pt x="2378" y="2598"/>
                    <a:pt x="2385" y="2713"/>
                  </a:cubicBezTo>
                  <a:cubicBezTo>
                    <a:pt x="2465" y="2745"/>
                    <a:pt x="2794" y="2755"/>
                    <a:pt x="2938" y="2759"/>
                  </a:cubicBezTo>
                  <a:cubicBezTo>
                    <a:pt x="3032" y="2762"/>
                    <a:pt x="3102" y="2762"/>
                    <a:pt x="3137" y="2769"/>
                  </a:cubicBezTo>
                  <a:cubicBezTo>
                    <a:pt x="3239" y="2783"/>
                    <a:pt x="3277" y="2881"/>
                    <a:pt x="3316" y="2972"/>
                  </a:cubicBezTo>
                  <a:cubicBezTo>
                    <a:pt x="3337" y="3035"/>
                    <a:pt x="3368" y="3095"/>
                    <a:pt x="3407" y="3147"/>
                  </a:cubicBezTo>
                  <a:cubicBezTo>
                    <a:pt x="3421" y="3168"/>
                    <a:pt x="3435" y="3186"/>
                    <a:pt x="3445" y="3207"/>
                  </a:cubicBezTo>
                  <a:cubicBezTo>
                    <a:pt x="3526" y="3330"/>
                    <a:pt x="3596" y="3463"/>
                    <a:pt x="3652" y="3603"/>
                  </a:cubicBezTo>
                  <a:lnTo>
                    <a:pt x="3656" y="3617"/>
                  </a:lnTo>
                  <a:cubicBezTo>
                    <a:pt x="3673" y="3652"/>
                    <a:pt x="3799" y="3725"/>
                    <a:pt x="3883" y="3774"/>
                  </a:cubicBezTo>
                  <a:cubicBezTo>
                    <a:pt x="4009" y="3848"/>
                    <a:pt x="4146" y="3925"/>
                    <a:pt x="4202" y="4009"/>
                  </a:cubicBezTo>
                  <a:cubicBezTo>
                    <a:pt x="4282" y="4131"/>
                    <a:pt x="4559" y="4271"/>
                    <a:pt x="4800" y="4355"/>
                  </a:cubicBezTo>
                  <a:cubicBezTo>
                    <a:pt x="4919" y="4401"/>
                    <a:pt x="5035" y="4499"/>
                    <a:pt x="5133" y="4586"/>
                  </a:cubicBezTo>
                  <a:cubicBezTo>
                    <a:pt x="5201" y="4645"/>
                    <a:pt x="5294" y="4726"/>
                    <a:pt x="5334" y="4726"/>
                  </a:cubicBezTo>
                  <a:cubicBezTo>
                    <a:pt x="5334" y="4726"/>
                    <a:pt x="5335" y="4726"/>
                    <a:pt x="5336" y="4726"/>
                  </a:cubicBezTo>
                  <a:cubicBezTo>
                    <a:pt x="5343" y="4725"/>
                    <a:pt x="5351" y="4725"/>
                    <a:pt x="5360" y="4725"/>
                  </a:cubicBezTo>
                  <a:cubicBezTo>
                    <a:pt x="5509" y="4725"/>
                    <a:pt x="5798" y="4865"/>
                    <a:pt x="5858" y="4894"/>
                  </a:cubicBezTo>
                  <a:lnTo>
                    <a:pt x="5889" y="4908"/>
                  </a:lnTo>
                  <a:lnTo>
                    <a:pt x="5928" y="5230"/>
                  </a:lnTo>
                  <a:cubicBezTo>
                    <a:pt x="5935" y="5230"/>
                    <a:pt x="5945" y="5227"/>
                    <a:pt x="5956" y="5227"/>
                  </a:cubicBezTo>
                  <a:lnTo>
                    <a:pt x="5959" y="5227"/>
                  </a:lnTo>
                  <a:cubicBezTo>
                    <a:pt x="5963" y="5225"/>
                    <a:pt x="5967" y="5224"/>
                    <a:pt x="5972" y="5224"/>
                  </a:cubicBezTo>
                  <a:cubicBezTo>
                    <a:pt x="5977" y="5224"/>
                    <a:pt x="5982" y="5225"/>
                    <a:pt x="5987" y="5227"/>
                  </a:cubicBezTo>
                  <a:cubicBezTo>
                    <a:pt x="6022" y="5227"/>
                    <a:pt x="6057" y="5230"/>
                    <a:pt x="6089" y="5244"/>
                  </a:cubicBezTo>
                  <a:cubicBezTo>
                    <a:pt x="6099" y="5248"/>
                    <a:pt x="6110" y="5251"/>
                    <a:pt x="6117" y="5255"/>
                  </a:cubicBezTo>
                  <a:lnTo>
                    <a:pt x="6145" y="5269"/>
                  </a:lnTo>
                  <a:lnTo>
                    <a:pt x="6148" y="5272"/>
                  </a:lnTo>
                  <a:lnTo>
                    <a:pt x="6173" y="5286"/>
                  </a:lnTo>
                  <a:lnTo>
                    <a:pt x="6176" y="5286"/>
                  </a:lnTo>
                  <a:lnTo>
                    <a:pt x="6197" y="5301"/>
                  </a:lnTo>
                  <a:lnTo>
                    <a:pt x="6204" y="5308"/>
                  </a:lnTo>
                  <a:lnTo>
                    <a:pt x="6225" y="5322"/>
                  </a:lnTo>
                  <a:cubicBezTo>
                    <a:pt x="6264" y="5353"/>
                    <a:pt x="6313" y="5378"/>
                    <a:pt x="6365" y="5385"/>
                  </a:cubicBezTo>
                  <a:cubicBezTo>
                    <a:pt x="6379" y="5385"/>
                    <a:pt x="6390" y="5388"/>
                    <a:pt x="6400" y="5388"/>
                  </a:cubicBezTo>
                  <a:lnTo>
                    <a:pt x="6411" y="5392"/>
                  </a:lnTo>
                  <a:cubicBezTo>
                    <a:pt x="6421" y="5392"/>
                    <a:pt x="6428" y="5395"/>
                    <a:pt x="6435" y="5399"/>
                  </a:cubicBezTo>
                  <a:lnTo>
                    <a:pt x="6449" y="5402"/>
                  </a:lnTo>
                  <a:lnTo>
                    <a:pt x="6477" y="5416"/>
                  </a:lnTo>
                  <a:lnTo>
                    <a:pt x="6484" y="5420"/>
                  </a:lnTo>
                  <a:cubicBezTo>
                    <a:pt x="6495" y="5423"/>
                    <a:pt x="6509" y="5430"/>
                    <a:pt x="6519" y="5437"/>
                  </a:cubicBezTo>
                  <a:cubicBezTo>
                    <a:pt x="6530" y="5423"/>
                    <a:pt x="6533" y="5399"/>
                    <a:pt x="6533" y="5381"/>
                  </a:cubicBezTo>
                  <a:lnTo>
                    <a:pt x="6533" y="5364"/>
                  </a:lnTo>
                  <a:cubicBezTo>
                    <a:pt x="6540" y="5339"/>
                    <a:pt x="6544" y="5311"/>
                    <a:pt x="6551" y="5283"/>
                  </a:cubicBezTo>
                  <a:cubicBezTo>
                    <a:pt x="6551" y="5276"/>
                    <a:pt x="6558" y="5269"/>
                    <a:pt x="6558" y="5258"/>
                  </a:cubicBezTo>
                  <a:cubicBezTo>
                    <a:pt x="6565" y="5241"/>
                    <a:pt x="6568" y="5223"/>
                    <a:pt x="6575" y="5206"/>
                  </a:cubicBezTo>
                  <a:cubicBezTo>
                    <a:pt x="6579" y="5199"/>
                    <a:pt x="6582" y="5188"/>
                    <a:pt x="6589" y="5178"/>
                  </a:cubicBezTo>
                  <a:cubicBezTo>
                    <a:pt x="6593" y="5171"/>
                    <a:pt x="6600" y="5150"/>
                    <a:pt x="6610" y="5136"/>
                  </a:cubicBezTo>
                  <a:cubicBezTo>
                    <a:pt x="6617" y="5122"/>
                    <a:pt x="6617" y="5118"/>
                    <a:pt x="6624" y="5108"/>
                  </a:cubicBezTo>
                  <a:cubicBezTo>
                    <a:pt x="6628" y="5101"/>
                    <a:pt x="6642" y="5083"/>
                    <a:pt x="6649" y="5069"/>
                  </a:cubicBezTo>
                  <a:cubicBezTo>
                    <a:pt x="6659" y="5059"/>
                    <a:pt x="6659" y="5055"/>
                    <a:pt x="6666" y="5045"/>
                  </a:cubicBezTo>
                  <a:cubicBezTo>
                    <a:pt x="6673" y="5038"/>
                    <a:pt x="6687" y="5020"/>
                    <a:pt x="6701" y="5006"/>
                  </a:cubicBezTo>
                  <a:cubicBezTo>
                    <a:pt x="6712" y="4996"/>
                    <a:pt x="6712" y="4996"/>
                    <a:pt x="6719" y="4989"/>
                  </a:cubicBezTo>
                  <a:cubicBezTo>
                    <a:pt x="6736" y="4971"/>
                    <a:pt x="6754" y="4954"/>
                    <a:pt x="6775" y="4936"/>
                  </a:cubicBezTo>
                  <a:cubicBezTo>
                    <a:pt x="6778" y="4936"/>
                    <a:pt x="6782" y="4933"/>
                    <a:pt x="6785" y="4929"/>
                  </a:cubicBezTo>
                  <a:cubicBezTo>
                    <a:pt x="6806" y="4901"/>
                    <a:pt x="6799" y="4866"/>
                    <a:pt x="6750" y="4765"/>
                  </a:cubicBezTo>
                  <a:cubicBezTo>
                    <a:pt x="6712" y="4684"/>
                    <a:pt x="6670" y="4590"/>
                    <a:pt x="6687" y="4492"/>
                  </a:cubicBezTo>
                  <a:cubicBezTo>
                    <a:pt x="6694" y="4443"/>
                    <a:pt x="6610" y="4380"/>
                    <a:pt x="6533" y="4327"/>
                  </a:cubicBezTo>
                  <a:cubicBezTo>
                    <a:pt x="6435" y="4261"/>
                    <a:pt x="6323" y="4184"/>
                    <a:pt x="6348" y="4072"/>
                  </a:cubicBezTo>
                  <a:cubicBezTo>
                    <a:pt x="6379" y="3932"/>
                    <a:pt x="6558" y="3900"/>
                    <a:pt x="6715" y="3872"/>
                  </a:cubicBezTo>
                  <a:cubicBezTo>
                    <a:pt x="6778" y="3865"/>
                    <a:pt x="6841" y="3851"/>
                    <a:pt x="6901" y="3830"/>
                  </a:cubicBezTo>
                  <a:cubicBezTo>
                    <a:pt x="6936" y="3816"/>
                    <a:pt x="6943" y="3781"/>
                    <a:pt x="6953" y="3708"/>
                  </a:cubicBezTo>
                  <a:cubicBezTo>
                    <a:pt x="6960" y="3634"/>
                    <a:pt x="6974" y="3519"/>
                    <a:pt x="7107" y="3519"/>
                  </a:cubicBezTo>
                  <a:cubicBezTo>
                    <a:pt x="7202" y="3519"/>
                    <a:pt x="7254" y="3417"/>
                    <a:pt x="7303" y="3270"/>
                  </a:cubicBezTo>
                  <a:cubicBezTo>
                    <a:pt x="7335" y="3175"/>
                    <a:pt x="7418" y="3158"/>
                    <a:pt x="7495" y="3158"/>
                  </a:cubicBezTo>
                  <a:cubicBezTo>
                    <a:pt x="7521" y="3158"/>
                    <a:pt x="7547" y="3160"/>
                    <a:pt x="7569" y="3161"/>
                  </a:cubicBezTo>
                  <a:cubicBezTo>
                    <a:pt x="7596" y="3163"/>
                    <a:pt x="7623" y="3165"/>
                    <a:pt x="7647" y="3165"/>
                  </a:cubicBezTo>
                  <a:cubicBezTo>
                    <a:pt x="7686" y="3165"/>
                    <a:pt x="7721" y="3160"/>
                    <a:pt x="7745" y="3140"/>
                  </a:cubicBezTo>
                  <a:cubicBezTo>
                    <a:pt x="7834" y="3076"/>
                    <a:pt x="7970" y="3011"/>
                    <a:pt x="8075" y="3011"/>
                  </a:cubicBezTo>
                  <a:cubicBezTo>
                    <a:pt x="8089" y="3011"/>
                    <a:pt x="8103" y="3012"/>
                    <a:pt x="8116" y="3014"/>
                  </a:cubicBezTo>
                  <a:cubicBezTo>
                    <a:pt x="8158" y="3021"/>
                    <a:pt x="8193" y="3046"/>
                    <a:pt x="8214" y="3081"/>
                  </a:cubicBezTo>
                  <a:lnTo>
                    <a:pt x="8217" y="3088"/>
                  </a:lnTo>
                  <a:lnTo>
                    <a:pt x="8221" y="3095"/>
                  </a:lnTo>
                  <a:lnTo>
                    <a:pt x="8221" y="3098"/>
                  </a:lnTo>
                  <a:lnTo>
                    <a:pt x="8221" y="3105"/>
                  </a:lnTo>
                  <a:lnTo>
                    <a:pt x="8221" y="3109"/>
                  </a:lnTo>
                  <a:lnTo>
                    <a:pt x="8221" y="3116"/>
                  </a:lnTo>
                  <a:lnTo>
                    <a:pt x="8221" y="3123"/>
                  </a:lnTo>
                  <a:lnTo>
                    <a:pt x="8221" y="3130"/>
                  </a:lnTo>
                  <a:lnTo>
                    <a:pt x="8221" y="3137"/>
                  </a:lnTo>
                  <a:lnTo>
                    <a:pt x="8221" y="3147"/>
                  </a:lnTo>
                  <a:lnTo>
                    <a:pt x="8221" y="3154"/>
                  </a:lnTo>
                  <a:lnTo>
                    <a:pt x="8221" y="3165"/>
                  </a:lnTo>
                  <a:lnTo>
                    <a:pt x="8221" y="3175"/>
                  </a:lnTo>
                  <a:cubicBezTo>
                    <a:pt x="8221" y="3179"/>
                    <a:pt x="8221" y="3186"/>
                    <a:pt x="8217" y="3189"/>
                  </a:cubicBezTo>
                  <a:lnTo>
                    <a:pt x="8214" y="3200"/>
                  </a:lnTo>
                  <a:cubicBezTo>
                    <a:pt x="8214" y="3207"/>
                    <a:pt x="8210" y="3214"/>
                    <a:pt x="8207" y="3221"/>
                  </a:cubicBezTo>
                  <a:lnTo>
                    <a:pt x="8207" y="3228"/>
                  </a:lnTo>
                  <a:cubicBezTo>
                    <a:pt x="8203" y="3239"/>
                    <a:pt x="8200" y="3249"/>
                    <a:pt x="8193" y="3260"/>
                  </a:cubicBezTo>
                  <a:lnTo>
                    <a:pt x="8193" y="3263"/>
                  </a:lnTo>
                  <a:cubicBezTo>
                    <a:pt x="8189" y="3274"/>
                    <a:pt x="8186" y="3288"/>
                    <a:pt x="8179" y="3298"/>
                  </a:cubicBezTo>
                  <a:lnTo>
                    <a:pt x="8172" y="3312"/>
                  </a:lnTo>
                  <a:lnTo>
                    <a:pt x="8158" y="3344"/>
                  </a:lnTo>
                  <a:lnTo>
                    <a:pt x="8151" y="3361"/>
                  </a:lnTo>
                  <a:lnTo>
                    <a:pt x="8133" y="3393"/>
                  </a:lnTo>
                  <a:lnTo>
                    <a:pt x="8123" y="3414"/>
                  </a:lnTo>
                  <a:lnTo>
                    <a:pt x="8102" y="3449"/>
                  </a:lnTo>
                  <a:lnTo>
                    <a:pt x="8088" y="3473"/>
                  </a:lnTo>
                  <a:lnTo>
                    <a:pt x="8077" y="3491"/>
                  </a:lnTo>
                  <a:lnTo>
                    <a:pt x="8119" y="3487"/>
                  </a:lnTo>
                  <a:cubicBezTo>
                    <a:pt x="8196" y="3480"/>
                    <a:pt x="8277" y="3473"/>
                    <a:pt x="8343" y="3459"/>
                  </a:cubicBezTo>
                  <a:lnTo>
                    <a:pt x="8354" y="3459"/>
                  </a:lnTo>
                  <a:cubicBezTo>
                    <a:pt x="8455" y="3442"/>
                    <a:pt x="8525" y="3424"/>
                    <a:pt x="8543" y="3407"/>
                  </a:cubicBezTo>
                  <a:cubicBezTo>
                    <a:pt x="8546" y="3400"/>
                    <a:pt x="8553" y="3396"/>
                    <a:pt x="8557" y="3393"/>
                  </a:cubicBezTo>
                  <a:cubicBezTo>
                    <a:pt x="8560" y="3393"/>
                    <a:pt x="8564" y="3389"/>
                    <a:pt x="8567" y="3386"/>
                  </a:cubicBezTo>
                  <a:cubicBezTo>
                    <a:pt x="8574" y="3382"/>
                    <a:pt x="8578" y="3379"/>
                    <a:pt x="8588" y="3375"/>
                  </a:cubicBezTo>
                  <a:lnTo>
                    <a:pt x="8592" y="3375"/>
                  </a:lnTo>
                  <a:cubicBezTo>
                    <a:pt x="8599" y="3372"/>
                    <a:pt x="8606" y="3368"/>
                    <a:pt x="8613" y="3368"/>
                  </a:cubicBezTo>
                  <a:lnTo>
                    <a:pt x="8634" y="3368"/>
                  </a:lnTo>
                  <a:cubicBezTo>
                    <a:pt x="8686" y="3368"/>
                    <a:pt x="8735" y="3372"/>
                    <a:pt x="8788" y="3386"/>
                  </a:cubicBezTo>
                  <a:cubicBezTo>
                    <a:pt x="8842" y="3395"/>
                    <a:pt x="8888" y="3402"/>
                    <a:pt x="8926" y="3402"/>
                  </a:cubicBezTo>
                  <a:cubicBezTo>
                    <a:pt x="8984" y="3402"/>
                    <a:pt x="9024" y="3386"/>
                    <a:pt x="9047" y="3340"/>
                  </a:cubicBezTo>
                  <a:cubicBezTo>
                    <a:pt x="9113" y="3210"/>
                    <a:pt x="9250" y="3186"/>
                    <a:pt x="9330" y="3168"/>
                  </a:cubicBezTo>
                  <a:lnTo>
                    <a:pt x="9334" y="3168"/>
                  </a:lnTo>
                  <a:cubicBezTo>
                    <a:pt x="9327" y="3161"/>
                    <a:pt x="9316" y="3151"/>
                    <a:pt x="9302" y="3140"/>
                  </a:cubicBezTo>
                  <a:cubicBezTo>
                    <a:pt x="9078" y="2951"/>
                    <a:pt x="8816" y="2811"/>
                    <a:pt x="8697" y="2780"/>
                  </a:cubicBezTo>
                  <a:cubicBezTo>
                    <a:pt x="8686" y="2776"/>
                    <a:pt x="8676" y="2776"/>
                    <a:pt x="8665" y="2773"/>
                  </a:cubicBezTo>
                  <a:lnTo>
                    <a:pt x="8648" y="2773"/>
                  </a:lnTo>
                  <a:cubicBezTo>
                    <a:pt x="8613" y="2850"/>
                    <a:pt x="8539" y="2902"/>
                    <a:pt x="8455" y="2909"/>
                  </a:cubicBezTo>
                  <a:cubicBezTo>
                    <a:pt x="8429" y="2915"/>
                    <a:pt x="8401" y="2918"/>
                    <a:pt x="8371" y="2918"/>
                  </a:cubicBezTo>
                  <a:cubicBezTo>
                    <a:pt x="8276" y="2918"/>
                    <a:pt x="8173" y="2886"/>
                    <a:pt x="8109" y="2808"/>
                  </a:cubicBezTo>
                  <a:lnTo>
                    <a:pt x="8088" y="2783"/>
                  </a:lnTo>
                  <a:cubicBezTo>
                    <a:pt x="8046" y="2724"/>
                    <a:pt x="7993" y="2678"/>
                    <a:pt x="7930" y="2647"/>
                  </a:cubicBezTo>
                  <a:cubicBezTo>
                    <a:pt x="7911" y="2639"/>
                    <a:pt x="7885" y="2632"/>
                    <a:pt x="7847" y="2632"/>
                  </a:cubicBezTo>
                  <a:cubicBezTo>
                    <a:pt x="7814" y="2632"/>
                    <a:pt x="7772" y="2638"/>
                    <a:pt x="7720" y="2654"/>
                  </a:cubicBezTo>
                  <a:lnTo>
                    <a:pt x="7717" y="2654"/>
                  </a:lnTo>
                  <a:cubicBezTo>
                    <a:pt x="7699" y="2661"/>
                    <a:pt x="7681" y="2668"/>
                    <a:pt x="7664" y="2675"/>
                  </a:cubicBezTo>
                  <a:cubicBezTo>
                    <a:pt x="7342" y="2804"/>
                    <a:pt x="7160" y="2962"/>
                    <a:pt x="7142" y="3056"/>
                  </a:cubicBezTo>
                  <a:cubicBezTo>
                    <a:pt x="7121" y="3154"/>
                    <a:pt x="7048" y="3235"/>
                    <a:pt x="6953" y="3270"/>
                  </a:cubicBezTo>
                  <a:lnTo>
                    <a:pt x="6936" y="3274"/>
                  </a:lnTo>
                  <a:lnTo>
                    <a:pt x="6894" y="3274"/>
                  </a:lnTo>
                  <a:cubicBezTo>
                    <a:pt x="6834" y="3274"/>
                    <a:pt x="6768" y="3235"/>
                    <a:pt x="6757" y="3133"/>
                  </a:cubicBezTo>
                  <a:cubicBezTo>
                    <a:pt x="6740" y="3004"/>
                    <a:pt x="6498" y="2944"/>
                    <a:pt x="6351" y="2909"/>
                  </a:cubicBezTo>
                  <a:cubicBezTo>
                    <a:pt x="6292" y="2899"/>
                    <a:pt x="6232" y="2895"/>
                    <a:pt x="6173" y="2895"/>
                  </a:cubicBezTo>
                  <a:cubicBezTo>
                    <a:pt x="6029" y="2895"/>
                    <a:pt x="5851" y="2895"/>
                    <a:pt x="5826" y="2724"/>
                  </a:cubicBezTo>
                  <a:cubicBezTo>
                    <a:pt x="5819" y="2657"/>
                    <a:pt x="5756" y="2573"/>
                    <a:pt x="5697" y="2493"/>
                  </a:cubicBezTo>
                  <a:cubicBezTo>
                    <a:pt x="5619" y="2388"/>
                    <a:pt x="5539" y="2279"/>
                    <a:pt x="5525" y="2160"/>
                  </a:cubicBezTo>
                  <a:cubicBezTo>
                    <a:pt x="5521" y="2104"/>
                    <a:pt x="5518" y="2045"/>
                    <a:pt x="5518" y="1985"/>
                  </a:cubicBezTo>
                  <a:cubicBezTo>
                    <a:pt x="5518" y="1824"/>
                    <a:pt x="5514" y="1719"/>
                    <a:pt x="5444" y="1698"/>
                  </a:cubicBezTo>
                  <a:cubicBezTo>
                    <a:pt x="5339" y="1674"/>
                    <a:pt x="5262" y="1586"/>
                    <a:pt x="5192" y="1509"/>
                  </a:cubicBezTo>
                  <a:cubicBezTo>
                    <a:pt x="5136" y="1443"/>
                    <a:pt x="5077" y="1376"/>
                    <a:pt x="5028" y="1376"/>
                  </a:cubicBezTo>
                  <a:cubicBezTo>
                    <a:pt x="4363" y="1376"/>
                    <a:pt x="3985" y="1362"/>
                    <a:pt x="3904" y="1327"/>
                  </a:cubicBezTo>
                  <a:cubicBezTo>
                    <a:pt x="3901" y="1326"/>
                    <a:pt x="3896" y="1326"/>
                    <a:pt x="3891" y="1326"/>
                  </a:cubicBezTo>
                  <a:cubicBezTo>
                    <a:pt x="3844" y="1326"/>
                    <a:pt x="3730" y="1350"/>
                    <a:pt x="3649" y="1366"/>
                  </a:cubicBezTo>
                  <a:cubicBezTo>
                    <a:pt x="3524" y="1393"/>
                    <a:pt x="3409" y="1418"/>
                    <a:pt x="3319" y="1418"/>
                  </a:cubicBezTo>
                  <a:cubicBezTo>
                    <a:pt x="3235" y="1418"/>
                    <a:pt x="3174" y="1395"/>
                    <a:pt x="3151" y="1331"/>
                  </a:cubicBezTo>
                  <a:cubicBezTo>
                    <a:pt x="3151" y="1324"/>
                    <a:pt x="3148" y="1320"/>
                    <a:pt x="3144" y="1313"/>
                  </a:cubicBezTo>
                  <a:lnTo>
                    <a:pt x="3141" y="1306"/>
                  </a:lnTo>
                  <a:lnTo>
                    <a:pt x="3130" y="1289"/>
                  </a:lnTo>
                  <a:lnTo>
                    <a:pt x="3123" y="1278"/>
                  </a:lnTo>
                  <a:lnTo>
                    <a:pt x="3109" y="1261"/>
                  </a:lnTo>
                  <a:lnTo>
                    <a:pt x="3099" y="1247"/>
                  </a:lnTo>
                  <a:lnTo>
                    <a:pt x="3081" y="1226"/>
                  </a:lnTo>
                  <a:lnTo>
                    <a:pt x="3071" y="1212"/>
                  </a:lnTo>
                  <a:lnTo>
                    <a:pt x="3050" y="1187"/>
                  </a:lnTo>
                  <a:lnTo>
                    <a:pt x="3036" y="1170"/>
                  </a:lnTo>
                  <a:lnTo>
                    <a:pt x="3015" y="1145"/>
                  </a:lnTo>
                  <a:lnTo>
                    <a:pt x="3001" y="1127"/>
                  </a:lnTo>
                  <a:lnTo>
                    <a:pt x="2976" y="1099"/>
                  </a:lnTo>
                  <a:lnTo>
                    <a:pt x="2962" y="1082"/>
                  </a:lnTo>
                  <a:lnTo>
                    <a:pt x="2931" y="1047"/>
                  </a:lnTo>
                  <a:lnTo>
                    <a:pt x="2917" y="1036"/>
                  </a:lnTo>
                  <a:lnTo>
                    <a:pt x="2875" y="987"/>
                  </a:lnTo>
                  <a:lnTo>
                    <a:pt x="2826" y="938"/>
                  </a:lnTo>
                  <a:lnTo>
                    <a:pt x="2819" y="928"/>
                  </a:lnTo>
                  <a:lnTo>
                    <a:pt x="2780" y="889"/>
                  </a:lnTo>
                  <a:lnTo>
                    <a:pt x="2763" y="875"/>
                  </a:lnTo>
                  <a:lnTo>
                    <a:pt x="2731" y="844"/>
                  </a:lnTo>
                  <a:lnTo>
                    <a:pt x="2714" y="823"/>
                  </a:lnTo>
                  <a:lnTo>
                    <a:pt x="2682" y="795"/>
                  </a:lnTo>
                  <a:lnTo>
                    <a:pt x="2665" y="777"/>
                  </a:lnTo>
                  <a:lnTo>
                    <a:pt x="2637" y="753"/>
                  </a:lnTo>
                  <a:lnTo>
                    <a:pt x="2616" y="735"/>
                  </a:lnTo>
                  <a:lnTo>
                    <a:pt x="2605" y="725"/>
                  </a:lnTo>
                  <a:cubicBezTo>
                    <a:pt x="2570" y="795"/>
                    <a:pt x="2518" y="858"/>
                    <a:pt x="2455" y="903"/>
                  </a:cubicBezTo>
                  <a:cubicBezTo>
                    <a:pt x="2270" y="1034"/>
                    <a:pt x="2083" y="1104"/>
                    <a:pt x="1935" y="1104"/>
                  </a:cubicBezTo>
                  <a:cubicBezTo>
                    <a:pt x="1861" y="1104"/>
                    <a:pt x="1797" y="1087"/>
                    <a:pt x="1748" y="1050"/>
                  </a:cubicBezTo>
                  <a:cubicBezTo>
                    <a:pt x="1695" y="1008"/>
                    <a:pt x="1618" y="914"/>
                    <a:pt x="1692" y="714"/>
                  </a:cubicBezTo>
                  <a:cubicBezTo>
                    <a:pt x="1790" y="441"/>
                    <a:pt x="1811" y="154"/>
                    <a:pt x="1741" y="56"/>
                  </a:cubicBezTo>
                  <a:cubicBezTo>
                    <a:pt x="1731" y="41"/>
                    <a:pt x="1713" y="28"/>
                    <a:pt x="1695" y="28"/>
                  </a:cubicBezTo>
                  <a:cubicBezTo>
                    <a:pt x="1692" y="28"/>
                    <a:pt x="1690" y="28"/>
                    <a:pt x="1688" y="28"/>
                  </a:cubicBezTo>
                  <a:cubicBezTo>
                    <a:pt x="1639" y="28"/>
                    <a:pt x="1625" y="277"/>
                    <a:pt x="1618" y="382"/>
                  </a:cubicBezTo>
                  <a:cubicBezTo>
                    <a:pt x="1608" y="595"/>
                    <a:pt x="1601" y="781"/>
                    <a:pt x="1482" y="816"/>
                  </a:cubicBezTo>
                  <a:cubicBezTo>
                    <a:pt x="1470" y="819"/>
                    <a:pt x="1458" y="821"/>
                    <a:pt x="1446" y="821"/>
                  </a:cubicBezTo>
                  <a:cubicBezTo>
                    <a:pt x="1411" y="821"/>
                    <a:pt x="1376" y="806"/>
                    <a:pt x="1355" y="777"/>
                  </a:cubicBezTo>
                  <a:cubicBezTo>
                    <a:pt x="1250" y="665"/>
                    <a:pt x="1222" y="277"/>
                    <a:pt x="128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17" name="Google Shape;6231;p79">
              <a:extLst>
                <a:ext uri="{5AFB52D8-78C2-4FCE-B4C7-55DEBB97EFFC}">
                  <a16:creationId xmlns:a16="http://schemas.microsoft.com/office/drawing/2010/main" id="{60A71D3F-8C29-47A1-A72B-70258ECB6D8F}"/>
                </a:ext>
              </a:extLst>
            </p:cNvPr>
            <p:cNvSpPr/>
            <p:nvPr/>
          </p:nvSpPr>
          <p:spPr>
            <a:xfrm rot="0">
              <a:off x="2580038" y="1723950"/>
              <a:ext cx="2104" cy="258"/>
            </a:xfrm>
            <a:custGeom>
              <a:avLst/>
              <a:gdLst/>
              <a:ahLst/>
              <a:cxnLst/>
              <a:rect b="b" l="0" r="r" t="0"/>
              <a:pathLst>
                <a:path h="19" w="155">
                  <a:moveTo>
                    <a:pt x="1" y="1"/>
                  </a:moveTo>
                  <a:cubicBezTo>
                    <a:pt x="50" y="1"/>
                    <a:pt x="102" y="4"/>
                    <a:pt x="155" y="18"/>
                  </a:cubicBezTo>
                  <a:cubicBezTo>
                    <a:pt x="102" y="4"/>
                    <a:pt x="50"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18" name="Google Shape;6232;p79">
              <a:extLst>
                <a:ext uri="{8C981870-5FA7-4D21-B7DD-7708DC469D46}">
                  <a16:creationId xmlns:a16="http://schemas.microsoft.com/office/drawing/2010/main" id="{62FB92AC-C5B9-4183-B7A6-29E70BDDDEC3}"/>
                </a:ext>
              </a:extLst>
            </p:cNvPr>
            <p:cNvSpPr/>
            <p:nvPr/>
          </p:nvSpPr>
          <p:spPr>
            <a:xfrm rot="0">
              <a:off x="2573059" y="1725241"/>
              <a:ext cx="3096" cy="394"/>
            </a:xfrm>
            <a:custGeom>
              <a:avLst/>
              <a:gdLst/>
              <a:ahLst/>
              <a:cxnLst/>
              <a:rect b="b" l="0" r="r" t="0"/>
              <a:pathLst>
                <a:path h="29" w="228">
                  <a:moveTo>
                    <a:pt x="228" y="0"/>
                  </a:moveTo>
                  <a:cubicBezTo>
                    <a:pt x="158" y="14"/>
                    <a:pt x="77" y="21"/>
                    <a:pt x="0" y="28"/>
                  </a:cubicBezTo>
                  <a:cubicBezTo>
                    <a:pt x="84" y="21"/>
                    <a:pt x="165" y="14"/>
                    <a:pt x="22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19" name="Google Shape;6233;p79">
              <a:extLst>
                <a:ext uri="{EFBA1A09-5667-403C-B64F-A418CC4504B0}">
                  <a16:creationId xmlns:a16="http://schemas.microsoft.com/office/drawing/2010/main" id="{EFEF4063-945A-42E7-B921-8B4931CC7669}"/>
                </a:ext>
              </a:extLst>
            </p:cNvPr>
            <p:cNvSpPr/>
            <p:nvPr/>
          </p:nvSpPr>
          <p:spPr>
            <a:xfrm rot="0">
              <a:off x="2579807" y="1723950"/>
              <a:ext cx="109" cy="14"/>
            </a:xfrm>
            <a:custGeom>
              <a:avLst/>
              <a:gdLst/>
              <a:ahLst/>
              <a:cxnLst/>
              <a:rect b="b" l="0" r="r" t="0"/>
              <a:pathLst>
                <a:path h="1" w="8">
                  <a:moveTo>
                    <a:pt x="7"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20" name="Google Shape;6234;p79">
              <a:extLst>
                <a:ext uri="{1961CFD6-4699-4C99-B4C9-48E7C7325706}">
                  <a16:creationId xmlns:a16="http://schemas.microsoft.com/office/drawing/2010/main" id="{3C417C9B-C92F-4E4F-80BB-4B0760B9BFA6}"/>
                </a:ext>
              </a:extLst>
            </p:cNvPr>
            <p:cNvSpPr/>
            <p:nvPr/>
          </p:nvSpPr>
          <p:spPr>
            <a:xfrm rot="0">
              <a:off x="2580894" y="1715913"/>
              <a:ext cx="8242" cy="4914"/>
            </a:xfrm>
            <a:custGeom>
              <a:avLst/>
              <a:gdLst/>
              <a:ahLst/>
              <a:cxnLst/>
              <a:rect b="b" l="0" r="r" t="0"/>
              <a:pathLst>
                <a:path h="362" w="607">
                  <a:moveTo>
                    <a:pt x="1" y="1"/>
                  </a:moveTo>
                  <a:cubicBezTo>
                    <a:pt x="120" y="33"/>
                    <a:pt x="382" y="176"/>
                    <a:pt x="606" y="361"/>
                  </a:cubicBezTo>
                  <a:cubicBezTo>
                    <a:pt x="382" y="173"/>
                    <a:pt x="120" y="33"/>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21" name="Google Shape;6235;p79">
              <a:extLst>
                <a:ext uri="{3EF00C32-BF94-4B21-B83E-64E67629E331}">
                  <a16:creationId xmlns:a16="http://schemas.microsoft.com/office/drawing/2010/main" id="{4E892A19-C8A1-4600-8EC4-3AA847A21A20}"/>
                </a:ext>
              </a:extLst>
            </p:cNvPr>
            <p:cNvSpPr/>
            <p:nvPr/>
          </p:nvSpPr>
          <p:spPr>
            <a:xfrm rot="0">
              <a:off x="2579033" y="1724236"/>
              <a:ext cx="122" cy="122"/>
            </a:xfrm>
            <a:custGeom>
              <a:avLst/>
              <a:gdLst/>
              <a:ahLst/>
              <a:cxnLst/>
              <a:rect b="b" l="0" r="r" t="0"/>
              <a:pathLst>
                <a:path h="9" w="9">
                  <a:moveTo>
                    <a:pt x="8" y="1"/>
                  </a:moveTo>
                  <a:cubicBezTo>
                    <a:pt x="5" y="1"/>
                    <a:pt x="2" y="3"/>
                    <a:pt x="1" y="6"/>
                  </a:cubicBezTo>
                  <a:lnTo>
                    <a:pt x="1" y="6"/>
                  </a:lnTo>
                  <a:cubicBezTo>
                    <a:pt x="3" y="4"/>
                    <a:pt x="6" y="1"/>
                    <a:pt x="8" y="1"/>
                  </a:cubicBezTo>
                  <a:close/>
                  <a:moveTo>
                    <a:pt x="1" y="6"/>
                  </a:moveTo>
                  <a:lnTo>
                    <a:pt x="1" y="6"/>
                  </a:lnTo>
                  <a:cubicBezTo>
                    <a:pt x="1" y="7"/>
                    <a:pt x="0" y="8"/>
                    <a:pt x="0" y="8"/>
                  </a:cubicBezTo>
                  <a:cubicBezTo>
                    <a:pt x="0" y="8"/>
                    <a:pt x="1" y="8"/>
                    <a:pt x="1" y="8"/>
                  </a:cubicBezTo>
                  <a:cubicBezTo>
                    <a:pt x="1" y="7"/>
                    <a:pt x="1" y="7"/>
                    <a:pt x="1" y="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22" name="Google Shape;6236;p79">
              <a:extLst>
                <a:ext uri="{7D7ABC14-0D3E-4FCB-AF72-D1A42B7CF217}">
                  <a16:creationId xmlns:a16="http://schemas.microsoft.com/office/drawing/2010/main" id="{9D6A0B9E-FFA5-45EB-877C-6BF768394F66}"/>
                </a:ext>
              </a:extLst>
            </p:cNvPr>
            <p:cNvSpPr/>
            <p:nvPr/>
          </p:nvSpPr>
          <p:spPr>
            <a:xfrm rot="0">
              <a:off x="2570533" y="1714107"/>
              <a:ext cx="2390" cy="2200"/>
            </a:xfrm>
            <a:custGeom>
              <a:avLst/>
              <a:gdLst/>
              <a:ahLst/>
              <a:cxnLst/>
              <a:rect b="b" l="0" r="r" t="0"/>
              <a:pathLst>
                <a:path h="162" w="176">
                  <a:moveTo>
                    <a:pt x="1" y="1"/>
                  </a:moveTo>
                  <a:cubicBezTo>
                    <a:pt x="60" y="32"/>
                    <a:pt x="116" y="78"/>
                    <a:pt x="155" y="137"/>
                  </a:cubicBezTo>
                  <a:lnTo>
                    <a:pt x="176" y="162"/>
                  </a:lnTo>
                  <a:lnTo>
                    <a:pt x="151" y="130"/>
                  </a:lnTo>
                  <a:cubicBezTo>
                    <a:pt x="116" y="81"/>
                    <a:pt x="74" y="43"/>
                    <a:pt x="25" y="8"/>
                  </a:cubicBez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23" name="Google Shape;6237;p79">
              <a:extLst>
                <a:ext uri="{6F9F52E8-9830-4D46-9D50-57E945A17225}">
                  <a16:creationId xmlns:a16="http://schemas.microsoft.com/office/drawing/2010/main" id="{166ED41F-4221-405F-9796-259C00D9DBB2}"/>
                </a:ext>
              </a:extLst>
            </p:cNvPr>
            <p:cNvSpPr/>
            <p:nvPr/>
          </p:nvSpPr>
          <p:spPr>
            <a:xfrm rot="0">
              <a:off x="2576291" y="1725241"/>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24" name="Google Shape;6238;p79">
              <a:extLst>
                <a:ext uri="{879FCA44-28B3-4AEB-AD54-6D2FDF1A0093}">
                  <a16:creationId xmlns:a16="http://schemas.microsoft.com/office/drawing/2010/main" id="{FEF9FB38-D0B3-4D17-9144-68A81EAA6DBC}"/>
                </a:ext>
              </a:extLst>
            </p:cNvPr>
            <p:cNvSpPr/>
            <p:nvPr/>
          </p:nvSpPr>
          <p:spPr>
            <a:xfrm rot="0">
              <a:off x="2579426" y="1724046"/>
              <a:ext cx="54" cy="68"/>
            </a:xfrm>
            <a:custGeom>
              <a:avLst/>
              <a:gdLst/>
              <a:ahLst/>
              <a:cxnLst/>
              <a:rect b="b" l="0" r="r" t="0"/>
              <a:pathLst>
                <a:path h="5" w="4">
                  <a:moveTo>
                    <a:pt x="4"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25" name="Google Shape;6239;p79">
              <a:extLst>
                <a:ext uri="{25341FD7-3C7F-4370-800A-79FA2E6D1AF7}">
                  <a16:creationId xmlns:a16="http://schemas.microsoft.com/office/drawing/2010/main" id="{5612D10B-6E7E-4E9E-8130-D4AD43397FD0}"/>
                </a:ext>
              </a:extLst>
            </p:cNvPr>
            <p:cNvSpPr/>
            <p:nvPr/>
          </p:nvSpPr>
          <p:spPr>
            <a:xfrm rot="0">
              <a:off x="2086700" y="1392158"/>
              <a:ext cx="189338" cy="157838"/>
            </a:xfrm>
            <a:custGeom>
              <a:avLst/>
              <a:gdLst/>
              <a:ahLst/>
              <a:cxnLst/>
              <a:rect b="b" l="0" r="r" t="0"/>
              <a:pathLst>
                <a:path h="11625" w="13945">
                  <a:moveTo>
                    <a:pt x="11107" y="0"/>
                  </a:moveTo>
                  <a:cubicBezTo>
                    <a:pt x="11045" y="0"/>
                    <a:pt x="11013" y="49"/>
                    <a:pt x="10969" y="138"/>
                  </a:cubicBezTo>
                  <a:cubicBezTo>
                    <a:pt x="10955" y="173"/>
                    <a:pt x="10934" y="205"/>
                    <a:pt x="10909" y="233"/>
                  </a:cubicBezTo>
                  <a:cubicBezTo>
                    <a:pt x="10885" y="257"/>
                    <a:pt x="10852" y="266"/>
                    <a:pt x="10814" y="266"/>
                  </a:cubicBezTo>
                  <a:cubicBezTo>
                    <a:pt x="10754" y="266"/>
                    <a:pt x="10679" y="242"/>
                    <a:pt x="10601" y="219"/>
                  </a:cubicBezTo>
                  <a:cubicBezTo>
                    <a:pt x="10577" y="212"/>
                    <a:pt x="10549" y="201"/>
                    <a:pt x="10524" y="198"/>
                  </a:cubicBezTo>
                  <a:cubicBezTo>
                    <a:pt x="10510" y="219"/>
                    <a:pt x="10489" y="240"/>
                    <a:pt x="10464" y="257"/>
                  </a:cubicBezTo>
                  <a:cubicBezTo>
                    <a:pt x="10450" y="264"/>
                    <a:pt x="10426" y="285"/>
                    <a:pt x="10422" y="292"/>
                  </a:cubicBezTo>
                  <a:cubicBezTo>
                    <a:pt x="10426" y="299"/>
                    <a:pt x="10429" y="306"/>
                    <a:pt x="10433" y="313"/>
                  </a:cubicBezTo>
                  <a:cubicBezTo>
                    <a:pt x="10475" y="366"/>
                    <a:pt x="10482" y="439"/>
                    <a:pt x="10454" y="499"/>
                  </a:cubicBezTo>
                  <a:cubicBezTo>
                    <a:pt x="10433" y="541"/>
                    <a:pt x="10391" y="565"/>
                    <a:pt x="10345" y="565"/>
                  </a:cubicBezTo>
                  <a:cubicBezTo>
                    <a:pt x="10314" y="565"/>
                    <a:pt x="10251" y="551"/>
                    <a:pt x="10202" y="460"/>
                  </a:cubicBezTo>
                  <a:cubicBezTo>
                    <a:pt x="10191" y="443"/>
                    <a:pt x="10174" y="429"/>
                    <a:pt x="10149" y="429"/>
                  </a:cubicBezTo>
                  <a:cubicBezTo>
                    <a:pt x="10086" y="429"/>
                    <a:pt x="9992" y="502"/>
                    <a:pt x="9936" y="593"/>
                  </a:cubicBezTo>
                  <a:cubicBezTo>
                    <a:pt x="9904" y="646"/>
                    <a:pt x="9862" y="695"/>
                    <a:pt x="9810" y="733"/>
                  </a:cubicBezTo>
                  <a:cubicBezTo>
                    <a:pt x="9866" y="789"/>
                    <a:pt x="9890" y="866"/>
                    <a:pt x="9876" y="943"/>
                  </a:cubicBezTo>
                  <a:cubicBezTo>
                    <a:pt x="9869" y="1038"/>
                    <a:pt x="9803" y="1118"/>
                    <a:pt x="9712" y="1146"/>
                  </a:cubicBezTo>
                  <a:cubicBezTo>
                    <a:pt x="9699" y="1150"/>
                    <a:pt x="9686" y="1152"/>
                    <a:pt x="9673" y="1152"/>
                  </a:cubicBezTo>
                  <a:cubicBezTo>
                    <a:pt x="9652" y="1152"/>
                    <a:pt x="9631" y="1147"/>
                    <a:pt x="9614" y="1136"/>
                  </a:cubicBezTo>
                  <a:cubicBezTo>
                    <a:pt x="9547" y="1094"/>
                    <a:pt x="9530" y="996"/>
                    <a:pt x="9512" y="901"/>
                  </a:cubicBezTo>
                  <a:cubicBezTo>
                    <a:pt x="9509" y="866"/>
                    <a:pt x="9498" y="831"/>
                    <a:pt x="9488" y="796"/>
                  </a:cubicBezTo>
                  <a:cubicBezTo>
                    <a:pt x="9481" y="798"/>
                    <a:pt x="9473" y="799"/>
                    <a:pt x="9466" y="799"/>
                  </a:cubicBezTo>
                  <a:cubicBezTo>
                    <a:pt x="9456" y="799"/>
                    <a:pt x="9446" y="797"/>
                    <a:pt x="9435" y="793"/>
                  </a:cubicBezTo>
                  <a:lnTo>
                    <a:pt x="9435" y="793"/>
                  </a:lnTo>
                  <a:cubicBezTo>
                    <a:pt x="9442" y="807"/>
                    <a:pt x="9442" y="821"/>
                    <a:pt x="9442" y="838"/>
                  </a:cubicBezTo>
                  <a:cubicBezTo>
                    <a:pt x="9439" y="884"/>
                    <a:pt x="9407" y="926"/>
                    <a:pt x="9362" y="940"/>
                  </a:cubicBezTo>
                  <a:cubicBezTo>
                    <a:pt x="9329" y="953"/>
                    <a:pt x="9294" y="959"/>
                    <a:pt x="9260" y="959"/>
                  </a:cubicBezTo>
                  <a:cubicBezTo>
                    <a:pt x="9200" y="959"/>
                    <a:pt x="9141" y="939"/>
                    <a:pt x="9092" y="901"/>
                  </a:cubicBezTo>
                  <a:cubicBezTo>
                    <a:pt x="9059" y="871"/>
                    <a:pt x="9014" y="860"/>
                    <a:pt x="8968" y="860"/>
                  </a:cubicBezTo>
                  <a:cubicBezTo>
                    <a:pt x="8909" y="860"/>
                    <a:pt x="8847" y="878"/>
                    <a:pt x="8802" y="898"/>
                  </a:cubicBezTo>
                  <a:cubicBezTo>
                    <a:pt x="8830" y="919"/>
                    <a:pt x="8875" y="940"/>
                    <a:pt x="8903" y="957"/>
                  </a:cubicBezTo>
                  <a:cubicBezTo>
                    <a:pt x="9022" y="1024"/>
                    <a:pt x="9082" y="1062"/>
                    <a:pt x="9096" y="1118"/>
                  </a:cubicBezTo>
                  <a:cubicBezTo>
                    <a:pt x="9103" y="1146"/>
                    <a:pt x="9092" y="1178"/>
                    <a:pt x="9071" y="1199"/>
                  </a:cubicBezTo>
                  <a:cubicBezTo>
                    <a:pt x="9054" y="1212"/>
                    <a:pt x="9036" y="1217"/>
                    <a:pt x="9017" y="1217"/>
                  </a:cubicBezTo>
                  <a:cubicBezTo>
                    <a:pt x="8984" y="1217"/>
                    <a:pt x="8948" y="1202"/>
                    <a:pt x="8907" y="1185"/>
                  </a:cubicBezTo>
                  <a:cubicBezTo>
                    <a:pt x="8875" y="1171"/>
                    <a:pt x="8844" y="1160"/>
                    <a:pt x="8812" y="1153"/>
                  </a:cubicBezTo>
                  <a:cubicBezTo>
                    <a:pt x="8783" y="1174"/>
                    <a:pt x="8750" y="1184"/>
                    <a:pt x="8717" y="1184"/>
                  </a:cubicBezTo>
                  <a:cubicBezTo>
                    <a:pt x="8695" y="1184"/>
                    <a:pt x="8672" y="1179"/>
                    <a:pt x="8651" y="1171"/>
                  </a:cubicBezTo>
                  <a:cubicBezTo>
                    <a:pt x="8585" y="1150"/>
                    <a:pt x="8525" y="1111"/>
                    <a:pt x="8476" y="1059"/>
                  </a:cubicBezTo>
                  <a:lnTo>
                    <a:pt x="8476" y="1059"/>
                  </a:lnTo>
                  <a:cubicBezTo>
                    <a:pt x="8522" y="1122"/>
                    <a:pt x="8511" y="1206"/>
                    <a:pt x="8504" y="1276"/>
                  </a:cubicBezTo>
                  <a:cubicBezTo>
                    <a:pt x="8501" y="1311"/>
                    <a:pt x="8497" y="1349"/>
                    <a:pt x="8497" y="1384"/>
                  </a:cubicBezTo>
                  <a:cubicBezTo>
                    <a:pt x="8504" y="1440"/>
                    <a:pt x="8476" y="1497"/>
                    <a:pt x="8424" y="1521"/>
                  </a:cubicBezTo>
                  <a:cubicBezTo>
                    <a:pt x="8405" y="1527"/>
                    <a:pt x="8387" y="1531"/>
                    <a:pt x="8368" y="1531"/>
                  </a:cubicBezTo>
                  <a:cubicBezTo>
                    <a:pt x="8325" y="1531"/>
                    <a:pt x="8284" y="1514"/>
                    <a:pt x="8252" y="1483"/>
                  </a:cubicBezTo>
                  <a:cubicBezTo>
                    <a:pt x="8185" y="1426"/>
                    <a:pt x="8161" y="1335"/>
                    <a:pt x="8182" y="1251"/>
                  </a:cubicBezTo>
                  <a:cubicBezTo>
                    <a:pt x="8185" y="1244"/>
                    <a:pt x="8189" y="1237"/>
                    <a:pt x="8189" y="1230"/>
                  </a:cubicBezTo>
                  <a:cubicBezTo>
                    <a:pt x="8185" y="1229"/>
                    <a:pt x="8180" y="1229"/>
                    <a:pt x="8174" y="1229"/>
                  </a:cubicBezTo>
                  <a:cubicBezTo>
                    <a:pt x="8137" y="1229"/>
                    <a:pt x="8060" y="1249"/>
                    <a:pt x="7972" y="1304"/>
                  </a:cubicBezTo>
                  <a:cubicBezTo>
                    <a:pt x="7955" y="1314"/>
                    <a:pt x="7922" y="1333"/>
                    <a:pt x="7887" y="1333"/>
                  </a:cubicBezTo>
                  <a:cubicBezTo>
                    <a:pt x="7871" y="1333"/>
                    <a:pt x="7854" y="1329"/>
                    <a:pt x="7839" y="1318"/>
                  </a:cubicBezTo>
                  <a:cubicBezTo>
                    <a:pt x="7790" y="1279"/>
                    <a:pt x="7804" y="1216"/>
                    <a:pt x="7825" y="1143"/>
                  </a:cubicBezTo>
                  <a:cubicBezTo>
                    <a:pt x="7839" y="1083"/>
                    <a:pt x="7860" y="999"/>
                    <a:pt x="7839" y="957"/>
                  </a:cubicBezTo>
                  <a:cubicBezTo>
                    <a:pt x="7834" y="945"/>
                    <a:pt x="7829" y="937"/>
                    <a:pt x="7812" y="937"/>
                  </a:cubicBezTo>
                  <a:cubicBezTo>
                    <a:pt x="7794" y="937"/>
                    <a:pt x="7762" y="946"/>
                    <a:pt x="7699" y="971"/>
                  </a:cubicBezTo>
                  <a:cubicBezTo>
                    <a:pt x="7643" y="996"/>
                    <a:pt x="7587" y="1013"/>
                    <a:pt x="7531" y="1027"/>
                  </a:cubicBezTo>
                  <a:lnTo>
                    <a:pt x="7503" y="1034"/>
                  </a:lnTo>
                  <a:cubicBezTo>
                    <a:pt x="7464" y="1038"/>
                    <a:pt x="7426" y="1048"/>
                    <a:pt x="7398" y="1055"/>
                  </a:cubicBezTo>
                  <a:lnTo>
                    <a:pt x="7415" y="1073"/>
                  </a:lnTo>
                  <a:cubicBezTo>
                    <a:pt x="7496" y="1160"/>
                    <a:pt x="7524" y="1279"/>
                    <a:pt x="7478" y="1356"/>
                  </a:cubicBezTo>
                  <a:cubicBezTo>
                    <a:pt x="7451" y="1406"/>
                    <a:pt x="7401" y="1436"/>
                    <a:pt x="7347" y="1436"/>
                  </a:cubicBezTo>
                  <a:cubicBezTo>
                    <a:pt x="7332" y="1436"/>
                    <a:pt x="7318" y="1434"/>
                    <a:pt x="7303" y="1430"/>
                  </a:cubicBezTo>
                  <a:cubicBezTo>
                    <a:pt x="7275" y="1425"/>
                    <a:pt x="7255" y="1424"/>
                    <a:pt x="7240" y="1424"/>
                  </a:cubicBezTo>
                  <a:cubicBezTo>
                    <a:pt x="7211" y="1424"/>
                    <a:pt x="7205" y="1430"/>
                    <a:pt x="7205" y="1430"/>
                  </a:cubicBezTo>
                  <a:cubicBezTo>
                    <a:pt x="7205" y="1430"/>
                    <a:pt x="7195" y="1440"/>
                    <a:pt x="7202" y="1490"/>
                  </a:cubicBezTo>
                  <a:cubicBezTo>
                    <a:pt x="7216" y="1574"/>
                    <a:pt x="7153" y="1654"/>
                    <a:pt x="7065" y="1665"/>
                  </a:cubicBezTo>
                  <a:cubicBezTo>
                    <a:pt x="7057" y="1666"/>
                    <a:pt x="7048" y="1667"/>
                    <a:pt x="7040" y="1667"/>
                  </a:cubicBezTo>
                  <a:cubicBezTo>
                    <a:pt x="6962" y="1667"/>
                    <a:pt x="6892" y="1610"/>
                    <a:pt x="6876" y="1528"/>
                  </a:cubicBezTo>
                  <a:cubicBezTo>
                    <a:pt x="6863" y="1520"/>
                    <a:pt x="6846" y="1516"/>
                    <a:pt x="6828" y="1516"/>
                  </a:cubicBezTo>
                  <a:cubicBezTo>
                    <a:pt x="6822" y="1516"/>
                    <a:pt x="6816" y="1517"/>
                    <a:pt x="6810" y="1518"/>
                  </a:cubicBezTo>
                  <a:cubicBezTo>
                    <a:pt x="6740" y="1518"/>
                    <a:pt x="6673" y="1549"/>
                    <a:pt x="6628" y="1605"/>
                  </a:cubicBezTo>
                  <a:cubicBezTo>
                    <a:pt x="6586" y="1661"/>
                    <a:pt x="6537" y="1710"/>
                    <a:pt x="6484" y="1756"/>
                  </a:cubicBezTo>
                  <a:cubicBezTo>
                    <a:pt x="6414" y="1815"/>
                    <a:pt x="6351" y="1868"/>
                    <a:pt x="6351" y="1920"/>
                  </a:cubicBezTo>
                  <a:cubicBezTo>
                    <a:pt x="6365" y="1917"/>
                    <a:pt x="6386" y="1906"/>
                    <a:pt x="6404" y="1899"/>
                  </a:cubicBezTo>
                  <a:cubicBezTo>
                    <a:pt x="6453" y="1875"/>
                    <a:pt x="6519" y="1846"/>
                    <a:pt x="6587" y="1846"/>
                  </a:cubicBezTo>
                  <a:cubicBezTo>
                    <a:pt x="6610" y="1846"/>
                    <a:pt x="6633" y="1849"/>
                    <a:pt x="6656" y="1857"/>
                  </a:cubicBezTo>
                  <a:cubicBezTo>
                    <a:pt x="6799" y="1903"/>
                    <a:pt x="6768" y="2001"/>
                    <a:pt x="6754" y="2036"/>
                  </a:cubicBezTo>
                  <a:cubicBezTo>
                    <a:pt x="6754" y="2043"/>
                    <a:pt x="6750" y="2053"/>
                    <a:pt x="6750" y="2060"/>
                  </a:cubicBezTo>
                  <a:lnTo>
                    <a:pt x="6754" y="2064"/>
                  </a:lnTo>
                  <a:cubicBezTo>
                    <a:pt x="6810" y="2116"/>
                    <a:pt x="6834" y="2193"/>
                    <a:pt x="6820" y="2267"/>
                  </a:cubicBezTo>
                  <a:cubicBezTo>
                    <a:pt x="6813" y="2305"/>
                    <a:pt x="6789" y="2337"/>
                    <a:pt x="6750" y="2351"/>
                  </a:cubicBezTo>
                  <a:cubicBezTo>
                    <a:pt x="6740" y="2353"/>
                    <a:pt x="6729" y="2354"/>
                    <a:pt x="6718" y="2354"/>
                  </a:cubicBezTo>
                  <a:cubicBezTo>
                    <a:pt x="6679" y="2354"/>
                    <a:pt x="6641" y="2339"/>
                    <a:pt x="6614" y="2309"/>
                  </a:cubicBezTo>
                  <a:cubicBezTo>
                    <a:pt x="6561" y="2260"/>
                    <a:pt x="6512" y="2237"/>
                    <a:pt x="6482" y="2237"/>
                  </a:cubicBezTo>
                  <a:cubicBezTo>
                    <a:pt x="6477" y="2237"/>
                    <a:pt x="6473" y="2238"/>
                    <a:pt x="6470" y="2239"/>
                  </a:cubicBezTo>
                  <a:cubicBezTo>
                    <a:pt x="6446" y="2249"/>
                    <a:pt x="6446" y="2281"/>
                    <a:pt x="6442" y="2302"/>
                  </a:cubicBezTo>
                  <a:cubicBezTo>
                    <a:pt x="6432" y="2368"/>
                    <a:pt x="6404" y="2410"/>
                    <a:pt x="6358" y="2421"/>
                  </a:cubicBezTo>
                  <a:cubicBezTo>
                    <a:pt x="6350" y="2423"/>
                    <a:pt x="6342" y="2424"/>
                    <a:pt x="6334" y="2424"/>
                  </a:cubicBezTo>
                  <a:cubicBezTo>
                    <a:pt x="6264" y="2424"/>
                    <a:pt x="6203" y="2343"/>
                    <a:pt x="6127" y="2242"/>
                  </a:cubicBezTo>
                  <a:lnTo>
                    <a:pt x="6085" y="2193"/>
                  </a:lnTo>
                  <a:cubicBezTo>
                    <a:pt x="6067" y="2211"/>
                    <a:pt x="6050" y="2228"/>
                    <a:pt x="6032" y="2253"/>
                  </a:cubicBezTo>
                  <a:cubicBezTo>
                    <a:pt x="5998" y="2298"/>
                    <a:pt x="5938" y="2370"/>
                    <a:pt x="5867" y="2370"/>
                  </a:cubicBezTo>
                  <a:cubicBezTo>
                    <a:pt x="5844" y="2370"/>
                    <a:pt x="5819" y="2363"/>
                    <a:pt x="5794" y="2344"/>
                  </a:cubicBezTo>
                  <a:cubicBezTo>
                    <a:pt x="5693" y="2267"/>
                    <a:pt x="5773" y="2144"/>
                    <a:pt x="5836" y="2046"/>
                  </a:cubicBezTo>
                  <a:cubicBezTo>
                    <a:pt x="5868" y="1997"/>
                    <a:pt x="5927" y="1903"/>
                    <a:pt x="5910" y="1875"/>
                  </a:cubicBezTo>
                  <a:lnTo>
                    <a:pt x="5910" y="1875"/>
                  </a:lnTo>
                  <a:cubicBezTo>
                    <a:pt x="5885" y="1903"/>
                    <a:pt x="5864" y="1927"/>
                    <a:pt x="5843" y="1959"/>
                  </a:cubicBezTo>
                  <a:cubicBezTo>
                    <a:pt x="5798" y="2022"/>
                    <a:pt x="5745" y="2085"/>
                    <a:pt x="5689" y="2144"/>
                  </a:cubicBezTo>
                  <a:cubicBezTo>
                    <a:pt x="5605" y="2221"/>
                    <a:pt x="5507" y="2284"/>
                    <a:pt x="5402" y="2323"/>
                  </a:cubicBezTo>
                  <a:lnTo>
                    <a:pt x="5357" y="2340"/>
                  </a:lnTo>
                  <a:cubicBezTo>
                    <a:pt x="5371" y="2361"/>
                    <a:pt x="5378" y="2386"/>
                    <a:pt x="5374" y="2410"/>
                  </a:cubicBezTo>
                  <a:cubicBezTo>
                    <a:pt x="5367" y="2470"/>
                    <a:pt x="5311" y="2508"/>
                    <a:pt x="5252" y="2547"/>
                  </a:cubicBezTo>
                  <a:cubicBezTo>
                    <a:pt x="5192" y="2585"/>
                    <a:pt x="5136" y="2624"/>
                    <a:pt x="5122" y="2676"/>
                  </a:cubicBezTo>
                  <a:lnTo>
                    <a:pt x="5119" y="2683"/>
                  </a:lnTo>
                  <a:cubicBezTo>
                    <a:pt x="5292" y="2591"/>
                    <a:pt x="5395" y="2566"/>
                    <a:pt x="5458" y="2566"/>
                  </a:cubicBezTo>
                  <a:cubicBezTo>
                    <a:pt x="5510" y="2566"/>
                    <a:pt x="5535" y="2583"/>
                    <a:pt x="5549" y="2592"/>
                  </a:cubicBezTo>
                  <a:cubicBezTo>
                    <a:pt x="5577" y="2612"/>
                    <a:pt x="5617" y="2634"/>
                    <a:pt x="5660" y="2634"/>
                  </a:cubicBezTo>
                  <a:cubicBezTo>
                    <a:pt x="5699" y="2634"/>
                    <a:pt x="5742" y="2616"/>
                    <a:pt x="5780" y="2561"/>
                  </a:cubicBezTo>
                  <a:cubicBezTo>
                    <a:pt x="5822" y="2494"/>
                    <a:pt x="5892" y="2449"/>
                    <a:pt x="5973" y="2435"/>
                  </a:cubicBezTo>
                  <a:cubicBezTo>
                    <a:pt x="5981" y="2434"/>
                    <a:pt x="5988" y="2434"/>
                    <a:pt x="5996" y="2434"/>
                  </a:cubicBezTo>
                  <a:cubicBezTo>
                    <a:pt x="6079" y="2434"/>
                    <a:pt x="6157" y="2468"/>
                    <a:pt x="6218" y="2526"/>
                  </a:cubicBezTo>
                  <a:cubicBezTo>
                    <a:pt x="6242" y="2547"/>
                    <a:pt x="6260" y="2578"/>
                    <a:pt x="6263" y="2613"/>
                  </a:cubicBezTo>
                  <a:cubicBezTo>
                    <a:pt x="6260" y="2662"/>
                    <a:pt x="6239" y="2711"/>
                    <a:pt x="6197" y="2743"/>
                  </a:cubicBezTo>
                  <a:cubicBezTo>
                    <a:pt x="6148" y="2799"/>
                    <a:pt x="6151" y="2802"/>
                    <a:pt x="6172" y="2823"/>
                  </a:cubicBezTo>
                  <a:cubicBezTo>
                    <a:pt x="6253" y="2904"/>
                    <a:pt x="6221" y="2977"/>
                    <a:pt x="6207" y="2998"/>
                  </a:cubicBezTo>
                  <a:cubicBezTo>
                    <a:pt x="6171" y="3051"/>
                    <a:pt x="6111" y="3082"/>
                    <a:pt x="6048" y="3082"/>
                  </a:cubicBezTo>
                  <a:cubicBezTo>
                    <a:pt x="6031" y="3082"/>
                    <a:pt x="6014" y="3080"/>
                    <a:pt x="5997" y="3075"/>
                  </a:cubicBezTo>
                  <a:cubicBezTo>
                    <a:pt x="5945" y="3065"/>
                    <a:pt x="5906" y="3016"/>
                    <a:pt x="5906" y="2960"/>
                  </a:cubicBezTo>
                  <a:cubicBezTo>
                    <a:pt x="5903" y="2921"/>
                    <a:pt x="5875" y="2886"/>
                    <a:pt x="5836" y="2876"/>
                  </a:cubicBezTo>
                  <a:cubicBezTo>
                    <a:pt x="5832" y="2875"/>
                    <a:pt x="5829" y="2875"/>
                    <a:pt x="5826" y="2875"/>
                  </a:cubicBezTo>
                  <a:cubicBezTo>
                    <a:pt x="5817" y="2875"/>
                    <a:pt x="5815" y="2878"/>
                    <a:pt x="5812" y="2886"/>
                  </a:cubicBezTo>
                  <a:cubicBezTo>
                    <a:pt x="5780" y="2942"/>
                    <a:pt x="5665" y="3131"/>
                    <a:pt x="5500" y="3149"/>
                  </a:cubicBezTo>
                  <a:cubicBezTo>
                    <a:pt x="5448" y="3152"/>
                    <a:pt x="5343" y="3299"/>
                    <a:pt x="5343" y="3478"/>
                  </a:cubicBezTo>
                  <a:cubicBezTo>
                    <a:pt x="5346" y="3527"/>
                    <a:pt x="5332" y="3573"/>
                    <a:pt x="5297" y="3608"/>
                  </a:cubicBezTo>
                  <a:cubicBezTo>
                    <a:pt x="5269" y="3630"/>
                    <a:pt x="5235" y="3641"/>
                    <a:pt x="5200" y="3641"/>
                  </a:cubicBezTo>
                  <a:cubicBezTo>
                    <a:pt x="5192" y="3641"/>
                    <a:pt x="5183" y="3640"/>
                    <a:pt x="5175" y="3639"/>
                  </a:cubicBezTo>
                  <a:lnTo>
                    <a:pt x="5143" y="3639"/>
                  </a:lnTo>
                  <a:cubicBezTo>
                    <a:pt x="5143" y="3643"/>
                    <a:pt x="5140" y="3650"/>
                    <a:pt x="5140" y="3657"/>
                  </a:cubicBezTo>
                  <a:cubicBezTo>
                    <a:pt x="5119" y="3881"/>
                    <a:pt x="4769" y="4241"/>
                    <a:pt x="4618" y="4385"/>
                  </a:cubicBezTo>
                  <a:cubicBezTo>
                    <a:pt x="4510" y="4490"/>
                    <a:pt x="4527" y="4528"/>
                    <a:pt x="4545" y="4584"/>
                  </a:cubicBezTo>
                  <a:cubicBezTo>
                    <a:pt x="4573" y="4644"/>
                    <a:pt x="4573" y="4714"/>
                    <a:pt x="4541" y="4773"/>
                  </a:cubicBezTo>
                  <a:cubicBezTo>
                    <a:pt x="4497" y="4856"/>
                    <a:pt x="4411" y="4875"/>
                    <a:pt x="4326" y="4875"/>
                  </a:cubicBezTo>
                  <a:cubicBezTo>
                    <a:pt x="4289" y="4875"/>
                    <a:pt x="4252" y="4871"/>
                    <a:pt x="4219" y="4868"/>
                  </a:cubicBezTo>
                  <a:cubicBezTo>
                    <a:pt x="4198" y="4866"/>
                    <a:pt x="4177" y="4865"/>
                    <a:pt x="4156" y="4865"/>
                  </a:cubicBezTo>
                  <a:cubicBezTo>
                    <a:pt x="4136" y="4865"/>
                    <a:pt x="4116" y="4866"/>
                    <a:pt x="4096" y="4868"/>
                  </a:cubicBezTo>
                  <a:cubicBezTo>
                    <a:pt x="4089" y="4917"/>
                    <a:pt x="4089" y="4969"/>
                    <a:pt x="4096" y="5018"/>
                  </a:cubicBezTo>
                  <a:cubicBezTo>
                    <a:pt x="4103" y="5144"/>
                    <a:pt x="4117" y="5288"/>
                    <a:pt x="4026" y="5368"/>
                  </a:cubicBezTo>
                  <a:cubicBezTo>
                    <a:pt x="3981" y="5407"/>
                    <a:pt x="3988" y="5449"/>
                    <a:pt x="4019" y="5543"/>
                  </a:cubicBezTo>
                  <a:cubicBezTo>
                    <a:pt x="4037" y="5589"/>
                    <a:pt x="4047" y="5638"/>
                    <a:pt x="4047" y="5687"/>
                  </a:cubicBezTo>
                  <a:cubicBezTo>
                    <a:pt x="4051" y="5719"/>
                    <a:pt x="4037" y="5750"/>
                    <a:pt x="4012" y="5771"/>
                  </a:cubicBezTo>
                  <a:cubicBezTo>
                    <a:pt x="3989" y="5789"/>
                    <a:pt x="3961" y="5796"/>
                    <a:pt x="3929" y="5796"/>
                  </a:cubicBezTo>
                  <a:cubicBezTo>
                    <a:pt x="3894" y="5796"/>
                    <a:pt x="3854" y="5787"/>
                    <a:pt x="3813" y="5778"/>
                  </a:cubicBezTo>
                  <a:cubicBezTo>
                    <a:pt x="3778" y="5768"/>
                    <a:pt x="3743" y="5761"/>
                    <a:pt x="3704" y="5761"/>
                  </a:cubicBezTo>
                  <a:cubicBezTo>
                    <a:pt x="3673" y="5883"/>
                    <a:pt x="3508" y="5894"/>
                    <a:pt x="3389" y="5904"/>
                  </a:cubicBezTo>
                  <a:lnTo>
                    <a:pt x="3340" y="5911"/>
                  </a:lnTo>
                  <a:cubicBezTo>
                    <a:pt x="3424" y="5995"/>
                    <a:pt x="3515" y="6076"/>
                    <a:pt x="3613" y="6146"/>
                  </a:cubicBezTo>
                  <a:cubicBezTo>
                    <a:pt x="3694" y="6209"/>
                    <a:pt x="3680" y="6279"/>
                    <a:pt x="3669" y="6303"/>
                  </a:cubicBezTo>
                  <a:cubicBezTo>
                    <a:pt x="3646" y="6370"/>
                    <a:pt x="3566" y="6401"/>
                    <a:pt x="3498" y="6401"/>
                  </a:cubicBezTo>
                  <a:cubicBezTo>
                    <a:pt x="3494" y="6401"/>
                    <a:pt x="3491" y="6401"/>
                    <a:pt x="3487" y="6401"/>
                  </a:cubicBezTo>
                  <a:cubicBezTo>
                    <a:pt x="3421" y="6398"/>
                    <a:pt x="3365" y="6359"/>
                    <a:pt x="3340" y="6300"/>
                  </a:cubicBezTo>
                  <a:cubicBezTo>
                    <a:pt x="3291" y="6321"/>
                    <a:pt x="3242" y="6352"/>
                    <a:pt x="3193" y="6384"/>
                  </a:cubicBezTo>
                  <a:cubicBezTo>
                    <a:pt x="3113" y="6436"/>
                    <a:pt x="3029" y="6482"/>
                    <a:pt x="2945" y="6524"/>
                  </a:cubicBezTo>
                  <a:cubicBezTo>
                    <a:pt x="2864" y="6559"/>
                    <a:pt x="2808" y="6625"/>
                    <a:pt x="2784" y="6706"/>
                  </a:cubicBezTo>
                  <a:cubicBezTo>
                    <a:pt x="2756" y="6779"/>
                    <a:pt x="2717" y="6874"/>
                    <a:pt x="2581" y="6877"/>
                  </a:cubicBezTo>
                  <a:cubicBezTo>
                    <a:pt x="2525" y="6881"/>
                    <a:pt x="2504" y="6923"/>
                    <a:pt x="2469" y="7045"/>
                  </a:cubicBezTo>
                  <a:cubicBezTo>
                    <a:pt x="2448" y="7129"/>
                    <a:pt x="2423" y="7224"/>
                    <a:pt x="2350" y="7276"/>
                  </a:cubicBezTo>
                  <a:cubicBezTo>
                    <a:pt x="2324" y="7296"/>
                    <a:pt x="2295" y="7307"/>
                    <a:pt x="2265" y="7307"/>
                  </a:cubicBezTo>
                  <a:cubicBezTo>
                    <a:pt x="2257" y="7307"/>
                    <a:pt x="2249" y="7306"/>
                    <a:pt x="2241" y="7304"/>
                  </a:cubicBezTo>
                  <a:cubicBezTo>
                    <a:pt x="2182" y="7290"/>
                    <a:pt x="2157" y="7234"/>
                    <a:pt x="2132" y="7182"/>
                  </a:cubicBezTo>
                  <a:cubicBezTo>
                    <a:pt x="2094" y="7105"/>
                    <a:pt x="2069" y="7059"/>
                    <a:pt x="2006" y="7056"/>
                  </a:cubicBezTo>
                  <a:cubicBezTo>
                    <a:pt x="1954" y="7056"/>
                    <a:pt x="1929" y="7063"/>
                    <a:pt x="1926" y="7073"/>
                  </a:cubicBezTo>
                  <a:cubicBezTo>
                    <a:pt x="1915" y="7094"/>
                    <a:pt x="1926" y="7157"/>
                    <a:pt x="1999" y="7259"/>
                  </a:cubicBezTo>
                  <a:cubicBezTo>
                    <a:pt x="2013" y="7283"/>
                    <a:pt x="2055" y="7339"/>
                    <a:pt x="2031" y="7399"/>
                  </a:cubicBezTo>
                  <a:cubicBezTo>
                    <a:pt x="2003" y="7455"/>
                    <a:pt x="1940" y="7462"/>
                    <a:pt x="1873" y="7465"/>
                  </a:cubicBezTo>
                  <a:cubicBezTo>
                    <a:pt x="1807" y="7472"/>
                    <a:pt x="1733" y="7479"/>
                    <a:pt x="1698" y="7525"/>
                  </a:cubicBezTo>
                  <a:cubicBezTo>
                    <a:pt x="1621" y="7619"/>
                    <a:pt x="1488" y="7640"/>
                    <a:pt x="1369" y="7654"/>
                  </a:cubicBezTo>
                  <a:cubicBezTo>
                    <a:pt x="1292" y="7665"/>
                    <a:pt x="1212" y="7679"/>
                    <a:pt x="1180" y="7711"/>
                  </a:cubicBezTo>
                  <a:cubicBezTo>
                    <a:pt x="1208" y="7725"/>
                    <a:pt x="1240" y="7735"/>
                    <a:pt x="1271" y="7746"/>
                  </a:cubicBezTo>
                  <a:cubicBezTo>
                    <a:pt x="1352" y="7774"/>
                    <a:pt x="1436" y="7802"/>
                    <a:pt x="1471" y="7865"/>
                  </a:cubicBezTo>
                  <a:cubicBezTo>
                    <a:pt x="1488" y="7896"/>
                    <a:pt x="1485" y="7938"/>
                    <a:pt x="1464" y="7966"/>
                  </a:cubicBezTo>
                  <a:cubicBezTo>
                    <a:pt x="1435" y="8002"/>
                    <a:pt x="1368" y="8015"/>
                    <a:pt x="1286" y="8015"/>
                  </a:cubicBezTo>
                  <a:cubicBezTo>
                    <a:pt x="1171" y="8015"/>
                    <a:pt x="1027" y="7989"/>
                    <a:pt x="928" y="7966"/>
                  </a:cubicBezTo>
                  <a:cubicBezTo>
                    <a:pt x="921" y="7965"/>
                    <a:pt x="915" y="7964"/>
                    <a:pt x="909" y="7964"/>
                  </a:cubicBezTo>
                  <a:cubicBezTo>
                    <a:pt x="886" y="7964"/>
                    <a:pt x="876" y="7979"/>
                    <a:pt x="848" y="8033"/>
                  </a:cubicBezTo>
                  <a:cubicBezTo>
                    <a:pt x="820" y="8083"/>
                    <a:pt x="775" y="8166"/>
                    <a:pt x="676" y="8166"/>
                  </a:cubicBezTo>
                  <a:cubicBezTo>
                    <a:pt x="664" y="8166"/>
                    <a:pt x="651" y="8165"/>
                    <a:pt x="638" y="8162"/>
                  </a:cubicBezTo>
                  <a:cubicBezTo>
                    <a:pt x="629" y="8161"/>
                    <a:pt x="619" y="8160"/>
                    <a:pt x="610" y="8160"/>
                  </a:cubicBezTo>
                  <a:cubicBezTo>
                    <a:pt x="543" y="8160"/>
                    <a:pt x="479" y="8194"/>
                    <a:pt x="442" y="8250"/>
                  </a:cubicBezTo>
                  <a:cubicBezTo>
                    <a:pt x="428" y="8267"/>
                    <a:pt x="431" y="8292"/>
                    <a:pt x="449" y="8302"/>
                  </a:cubicBezTo>
                  <a:cubicBezTo>
                    <a:pt x="533" y="8386"/>
                    <a:pt x="491" y="8453"/>
                    <a:pt x="477" y="8470"/>
                  </a:cubicBezTo>
                  <a:cubicBezTo>
                    <a:pt x="451" y="8502"/>
                    <a:pt x="403" y="8517"/>
                    <a:pt x="349" y="8517"/>
                  </a:cubicBezTo>
                  <a:cubicBezTo>
                    <a:pt x="286" y="8517"/>
                    <a:pt x="214" y="8497"/>
                    <a:pt x="162" y="8463"/>
                  </a:cubicBezTo>
                  <a:cubicBezTo>
                    <a:pt x="156" y="8458"/>
                    <a:pt x="151" y="8455"/>
                    <a:pt x="145" y="8455"/>
                  </a:cubicBezTo>
                  <a:cubicBezTo>
                    <a:pt x="142" y="8455"/>
                    <a:pt x="140" y="8455"/>
                    <a:pt x="137" y="8456"/>
                  </a:cubicBezTo>
                  <a:cubicBezTo>
                    <a:pt x="95" y="8474"/>
                    <a:pt x="42" y="8561"/>
                    <a:pt x="11" y="8666"/>
                  </a:cubicBezTo>
                  <a:cubicBezTo>
                    <a:pt x="0" y="8701"/>
                    <a:pt x="53" y="8743"/>
                    <a:pt x="116" y="8785"/>
                  </a:cubicBezTo>
                  <a:cubicBezTo>
                    <a:pt x="179" y="8831"/>
                    <a:pt x="232" y="8866"/>
                    <a:pt x="225" y="8932"/>
                  </a:cubicBezTo>
                  <a:cubicBezTo>
                    <a:pt x="211" y="8978"/>
                    <a:pt x="183" y="9020"/>
                    <a:pt x="148" y="9048"/>
                  </a:cubicBezTo>
                  <a:lnTo>
                    <a:pt x="130" y="9069"/>
                  </a:lnTo>
                  <a:cubicBezTo>
                    <a:pt x="183" y="9079"/>
                    <a:pt x="225" y="9121"/>
                    <a:pt x="232" y="9177"/>
                  </a:cubicBezTo>
                  <a:cubicBezTo>
                    <a:pt x="239" y="9272"/>
                    <a:pt x="137" y="9356"/>
                    <a:pt x="60" y="9387"/>
                  </a:cubicBezTo>
                  <a:cubicBezTo>
                    <a:pt x="35" y="9398"/>
                    <a:pt x="32" y="9412"/>
                    <a:pt x="32" y="9415"/>
                  </a:cubicBezTo>
                  <a:cubicBezTo>
                    <a:pt x="25" y="9436"/>
                    <a:pt x="39" y="9482"/>
                    <a:pt x="88" y="9545"/>
                  </a:cubicBezTo>
                  <a:cubicBezTo>
                    <a:pt x="165" y="9643"/>
                    <a:pt x="99" y="9720"/>
                    <a:pt x="63" y="9758"/>
                  </a:cubicBezTo>
                  <a:cubicBezTo>
                    <a:pt x="25" y="9804"/>
                    <a:pt x="7" y="9822"/>
                    <a:pt x="49" y="9881"/>
                  </a:cubicBezTo>
                  <a:cubicBezTo>
                    <a:pt x="74" y="9916"/>
                    <a:pt x="90" y="9928"/>
                    <a:pt x="108" y="9928"/>
                  </a:cubicBezTo>
                  <a:cubicBezTo>
                    <a:pt x="121" y="9928"/>
                    <a:pt x="135" y="9921"/>
                    <a:pt x="155" y="9913"/>
                  </a:cubicBezTo>
                  <a:cubicBezTo>
                    <a:pt x="170" y="9906"/>
                    <a:pt x="197" y="9896"/>
                    <a:pt x="227" y="9896"/>
                  </a:cubicBezTo>
                  <a:cubicBezTo>
                    <a:pt x="266" y="9896"/>
                    <a:pt x="310" y="9914"/>
                    <a:pt x="340" y="9983"/>
                  </a:cubicBezTo>
                  <a:cubicBezTo>
                    <a:pt x="344" y="9993"/>
                    <a:pt x="351" y="10000"/>
                    <a:pt x="351" y="10000"/>
                  </a:cubicBezTo>
                  <a:cubicBezTo>
                    <a:pt x="352" y="10000"/>
                    <a:pt x="354" y="10001"/>
                    <a:pt x="356" y="10001"/>
                  </a:cubicBezTo>
                  <a:cubicBezTo>
                    <a:pt x="395" y="10001"/>
                    <a:pt x="484" y="9937"/>
                    <a:pt x="624" y="9811"/>
                  </a:cubicBezTo>
                  <a:cubicBezTo>
                    <a:pt x="673" y="9765"/>
                    <a:pt x="719" y="9751"/>
                    <a:pt x="755" y="9751"/>
                  </a:cubicBezTo>
                  <a:cubicBezTo>
                    <a:pt x="790" y="9751"/>
                    <a:pt x="816" y="9764"/>
                    <a:pt x="830" y="9772"/>
                  </a:cubicBezTo>
                  <a:cubicBezTo>
                    <a:pt x="900" y="9825"/>
                    <a:pt x="925" y="9916"/>
                    <a:pt x="900" y="9997"/>
                  </a:cubicBezTo>
                  <a:cubicBezTo>
                    <a:pt x="883" y="10057"/>
                    <a:pt x="828" y="10098"/>
                    <a:pt x="767" y="10098"/>
                  </a:cubicBezTo>
                  <a:cubicBezTo>
                    <a:pt x="765" y="10098"/>
                    <a:pt x="763" y="10098"/>
                    <a:pt x="760" y="10098"/>
                  </a:cubicBezTo>
                  <a:cubicBezTo>
                    <a:pt x="752" y="10097"/>
                    <a:pt x="744" y="10097"/>
                    <a:pt x="736" y="10097"/>
                  </a:cubicBezTo>
                  <a:cubicBezTo>
                    <a:pt x="671" y="10097"/>
                    <a:pt x="611" y="10121"/>
                    <a:pt x="564" y="10165"/>
                  </a:cubicBezTo>
                  <a:cubicBezTo>
                    <a:pt x="547" y="10186"/>
                    <a:pt x="536" y="10217"/>
                    <a:pt x="543" y="10242"/>
                  </a:cubicBezTo>
                  <a:cubicBezTo>
                    <a:pt x="561" y="10298"/>
                    <a:pt x="540" y="10354"/>
                    <a:pt x="498" y="10389"/>
                  </a:cubicBezTo>
                  <a:cubicBezTo>
                    <a:pt x="468" y="10407"/>
                    <a:pt x="434" y="10417"/>
                    <a:pt x="399" y="10417"/>
                  </a:cubicBezTo>
                  <a:cubicBezTo>
                    <a:pt x="367" y="10417"/>
                    <a:pt x="335" y="10409"/>
                    <a:pt x="305" y="10392"/>
                  </a:cubicBezTo>
                  <a:cubicBezTo>
                    <a:pt x="228" y="10357"/>
                    <a:pt x="183" y="10277"/>
                    <a:pt x="190" y="10193"/>
                  </a:cubicBezTo>
                  <a:lnTo>
                    <a:pt x="190" y="10193"/>
                  </a:lnTo>
                  <a:cubicBezTo>
                    <a:pt x="158" y="10207"/>
                    <a:pt x="130" y="10231"/>
                    <a:pt x="116" y="10263"/>
                  </a:cubicBezTo>
                  <a:cubicBezTo>
                    <a:pt x="102" y="10291"/>
                    <a:pt x="113" y="10305"/>
                    <a:pt x="116" y="10312"/>
                  </a:cubicBezTo>
                  <a:cubicBezTo>
                    <a:pt x="218" y="10424"/>
                    <a:pt x="162" y="10522"/>
                    <a:pt x="127" y="10585"/>
                  </a:cubicBezTo>
                  <a:cubicBezTo>
                    <a:pt x="106" y="10613"/>
                    <a:pt x="95" y="10644"/>
                    <a:pt x="92" y="10676"/>
                  </a:cubicBezTo>
                  <a:cubicBezTo>
                    <a:pt x="92" y="10679"/>
                    <a:pt x="92" y="10679"/>
                    <a:pt x="92" y="10683"/>
                  </a:cubicBezTo>
                  <a:cubicBezTo>
                    <a:pt x="102" y="10690"/>
                    <a:pt x="116" y="10690"/>
                    <a:pt x="127" y="10690"/>
                  </a:cubicBezTo>
                  <a:cubicBezTo>
                    <a:pt x="186" y="10683"/>
                    <a:pt x="242" y="10651"/>
                    <a:pt x="277" y="10602"/>
                  </a:cubicBezTo>
                  <a:cubicBezTo>
                    <a:pt x="316" y="10532"/>
                    <a:pt x="389" y="10487"/>
                    <a:pt x="470" y="10483"/>
                  </a:cubicBezTo>
                  <a:lnTo>
                    <a:pt x="487" y="10483"/>
                  </a:lnTo>
                  <a:cubicBezTo>
                    <a:pt x="578" y="10497"/>
                    <a:pt x="655" y="10557"/>
                    <a:pt x="683" y="10644"/>
                  </a:cubicBezTo>
                  <a:cubicBezTo>
                    <a:pt x="701" y="10679"/>
                    <a:pt x="701" y="10718"/>
                    <a:pt x="690" y="10756"/>
                  </a:cubicBezTo>
                  <a:cubicBezTo>
                    <a:pt x="673" y="10788"/>
                    <a:pt x="638" y="10812"/>
                    <a:pt x="603" y="10819"/>
                  </a:cubicBezTo>
                  <a:cubicBezTo>
                    <a:pt x="564" y="10833"/>
                    <a:pt x="550" y="10837"/>
                    <a:pt x="550" y="10886"/>
                  </a:cubicBezTo>
                  <a:cubicBezTo>
                    <a:pt x="550" y="11033"/>
                    <a:pt x="477" y="11050"/>
                    <a:pt x="403" y="11054"/>
                  </a:cubicBezTo>
                  <a:cubicBezTo>
                    <a:pt x="398" y="11053"/>
                    <a:pt x="393" y="11052"/>
                    <a:pt x="387" y="11052"/>
                  </a:cubicBezTo>
                  <a:cubicBezTo>
                    <a:pt x="357" y="11052"/>
                    <a:pt x="327" y="11069"/>
                    <a:pt x="312" y="11096"/>
                  </a:cubicBezTo>
                  <a:cubicBezTo>
                    <a:pt x="312" y="11096"/>
                    <a:pt x="309" y="11099"/>
                    <a:pt x="312" y="11110"/>
                  </a:cubicBezTo>
                  <a:cubicBezTo>
                    <a:pt x="351" y="11222"/>
                    <a:pt x="704" y="11411"/>
                    <a:pt x="848" y="11449"/>
                  </a:cubicBezTo>
                  <a:cubicBezTo>
                    <a:pt x="907" y="11463"/>
                    <a:pt x="963" y="11488"/>
                    <a:pt x="1016" y="11519"/>
                  </a:cubicBezTo>
                  <a:cubicBezTo>
                    <a:pt x="1110" y="11569"/>
                    <a:pt x="1216" y="11624"/>
                    <a:pt x="1367" y="11624"/>
                  </a:cubicBezTo>
                  <a:cubicBezTo>
                    <a:pt x="1396" y="11624"/>
                    <a:pt x="1427" y="11622"/>
                    <a:pt x="1460" y="11617"/>
                  </a:cubicBezTo>
                  <a:cubicBezTo>
                    <a:pt x="1758" y="11572"/>
                    <a:pt x="2360" y="10987"/>
                    <a:pt x="2437" y="10889"/>
                  </a:cubicBezTo>
                  <a:cubicBezTo>
                    <a:pt x="2485" y="10828"/>
                    <a:pt x="2551" y="10817"/>
                    <a:pt x="2614" y="10817"/>
                  </a:cubicBezTo>
                  <a:cubicBezTo>
                    <a:pt x="2634" y="10817"/>
                    <a:pt x="2653" y="10818"/>
                    <a:pt x="2672" y="10819"/>
                  </a:cubicBezTo>
                  <a:cubicBezTo>
                    <a:pt x="2695" y="10822"/>
                    <a:pt x="2717" y="10824"/>
                    <a:pt x="2738" y="10824"/>
                  </a:cubicBezTo>
                  <a:cubicBezTo>
                    <a:pt x="2772" y="10824"/>
                    <a:pt x="2803" y="10818"/>
                    <a:pt x="2829" y="10798"/>
                  </a:cubicBezTo>
                  <a:cubicBezTo>
                    <a:pt x="2868" y="10767"/>
                    <a:pt x="2878" y="10686"/>
                    <a:pt x="2885" y="10609"/>
                  </a:cubicBezTo>
                  <a:cubicBezTo>
                    <a:pt x="2896" y="10522"/>
                    <a:pt x="2903" y="10434"/>
                    <a:pt x="2973" y="10396"/>
                  </a:cubicBezTo>
                  <a:cubicBezTo>
                    <a:pt x="2988" y="10387"/>
                    <a:pt x="3005" y="10383"/>
                    <a:pt x="3023" y="10383"/>
                  </a:cubicBezTo>
                  <a:cubicBezTo>
                    <a:pt x="3034" y="10383"/>
                    <a:pt x="3046" y="10385"/>
                    <a:pt x="3057" y="10389"/>
                  </a:cubicBezTo>
                  <a:cubicBezTo>
                    <a:pt x="3120" y="10410"/>
                    <a:pt x="3151" y="10487"/>
                    <a:pt x="3186" y="10574"/>
                  </a:cubicBezTo>
                  <a:cubicBezTo>
                    <a:pt x="3204" y="10616"/>
                    <a:pt x="3221" y="10655"/>
                    <a:pt x="3249" y="10693"/>
                  </a:cubicBezTo>
                  <a:cubicBezTo>
                    <a:pt x="3344" y="10728"/>
                    <a:pt x="3396" y="10805"/>
                    <a:pt x="3410" y="10931"/>
                  </a:cubicBezTo>
                  <a:lnTo>
                    <a:pt x="3463" y="10931"/>
                  </a:lnTo>
                  <a:cubicBezTo>
                    <a:pt x="3473" y="10935"/>
                    <a:pt x="3487" y="10938"/>
                    <a:pt x="3498" y="10938"/>
                  </a:cubicBezTo>
                  <a:lnTo>
                    <a:pt x="3508" y="10942"/>
                  </a:lnTo>
                  <a:cubicBezTo>
                    <a:pt x="3522" y="10949"/>
                    <a:pt x="3533" y="10952"/>
                    <a:pt x="3543" y="10959"/>
                  </a:cubicBezTo>
                  <a:cubicBezTo>
                    <a:pt x="3575" y="10861"/>
                    <a:pt x="3589" y="10760"/>
                    <a:pt x="3589" y="10658"/>
                  </a:cubicBezTo>
                  <a:cubicBezTo>
                    <a:pt x="3592" y="10595"/>
                    <a:pt x="3606" y="10536"/>
                    <a:pt x="3627" y="10473"/>
                  </a:cubicBezTo>
                  <a:cubicBezTo>
                    <a:pt x="3652" y="10403"/>
                    <a:pt x="3666" y="10329"/>
                    <a:pt x="3669" y="10256"/>
                  </a:cubicBezTo>
                  <a:cubicBezTo>
                    <a:pt x="3669" y="10249"/>
                    <a:pt x="3669" y="10238"/>
                    <a:pt x="3666" y="10231"/>
                  </a:cubicBezTo>
                  <a:cubicBezTo>
                    <a:pt x="3659" y="10200"/>
                    <a:pt x="3666" y="10165"/>
                    <a:pt x="3687" y="10137"/>
                  </a:cubicBezTo>
                  <a:cubicBezTo>
                    <a:pt x="3732" y="10084"/>
                    <a:pt x="3813" y="10081"/>
                    <a:pt x="3897" y="10077"/>
                  </a:cubicBezTo>
                  <a:cubicBezTo>
                    <a:pt x="3942" y="10077"/>
                    <a:pt x="4023" y="10074"/>
                    <a:pt x="4037" y="10060"/>
                  </a:cubicBezTo>
                  <a:cubicBezTo>
                    <a:pt x="4086" y="9962"/>
                    <a:pt x="4089" y="9660"/>
                    <a:pt x="4037" y="9629"/>
                  </a:cubicBezTo>
                  <a:cubicBezTo>
                    <a:pt x="3942" y="9569"/>
                    <a:pt x="3893" y="9457"/>
                    <a:pt x="3914" y="9349"/>
                  </a:cubicBezTo>
                  <a:cubicBezTo>
                    <a:pt x="3925" y="9289"/>
                    <a:pt x="3977" y="9244"/>
                    <a:pt x="4040" y="9244"/>
                  </a:cubicBezTo>
                  <a:cubicBezTo>
                    <a:pt x="4082" y="9244"/>
                    <a:pt x="4121" y="9226"/>
                    <a:pt x="4149" y="9198"/>
                  </a:cubicBezTo>
                  <a:cubicBezTo>
                    <a:pt x="4184" y="9149"/>
                    <a:pt x="4198" y="9090"/>
                    <a:pt x="4184" y="9030"/>
                  </a:cubicBezTo>
                  <a:cubicBezTo>
                    <a:pt x="4177" y="8964"/>
                    <a:pt x="4121" y="8932"/>
                    <a:pt x="4037" y="8887"/>
                  </a:cubicBezTo>
                  <a:cubicBezTo>
                    <a:pt x="3949" y="8841"/>
                    <a:pt x="3837" y="8778"/>
                    <a:pt x="3820" y="8642"/>
                  </a:cubicBezTo>
                  <a:cubicBezTo>
                    <a:pt x="3813" y="8561"/>
                    <a:pt x="3827" y="8481"/>
                    <a:pt x="3862" y="8407"/>
                  </a:cubicBezTo>
                  <a:cubicBezTo>
                    <a:pt x="3893" y="8330"/>
                    <a:pt x="3918" y="8271"/>
                    <a:pt x="3851" y="8145"/>
                  </a:cubicBezTo>
                  <a:cubicBezTo>
                    <a:pt x="3764" y="7963"/>
                    <a:pt x="3806" y="7826"/>
                    <a:pt x="3834" y="7721"/>
                  </a:cubicBezTo>
                  <a:cubicBezTo>
                    <a:pt x="3851" y="7668"/>
                    <a:pt x="3862" y="7623"/>
                    <a:pt x="3851" y="7591"/>
                  </a:cubicBezTo>
                  <a:cubicBezTo>
                    <a:pt x="3788" y="7437"/>
                    <a:pt x="3743" y="7262"/>
                    <a:pt x="3907" y="6986"/>
                  </a:cubicBezTo>
                  <a:cubicBezTo>
                    <a:pt x="4053" y="6748"/>
                    <a:pt x="4319" y="6588"/>
                    <a:pt x="4480" y="6588"/>
                  </a:cubicBezTo>
                  <a:cubicBezTo>
                    <a:pt x="4497" y="6588"/>
                    <a:pt x="4513" y="6590"/>
                    <a:pt x="4527" y="6594"/>
                  </a:cubicBezTo>
                  <a:cubicBezTo>
                    <a:pt x="4548" y="6597"/>
                    <a:pt x="4569" y="6608"/>
                    <a:pt x="4597" y="6615"/>
                  </a:cubicBezTo>
                  <a:cubicBezTo>
                    <a:pt x="4658" y="6637"/>
                    <a:pt x="4704" y="6650"/>
                    <a:pt x="4738" y="6650"/>
                  </a:cubicBezTo>
                  <a:cubicBezTo>
                    <a:pt x="4774" y="6650"/>
                    <a:pt x="4798" y="6635"/>
                    <a:pt x="4814" y="6601"/>
                  </a:cubicBezTo>
                  <a:cubicBezTo>
                    <a:pt x="4867" y="6499"/>
                    <a:pt x="4874" y="6422"/>
                    <a:pt x="4860" y="6391"/>
                  </a:cubicBezTo>
                  <a:cubicBezTo>
                    <a:pt x="4856" y="6384"/>
                    <a:pt x="4853" y="6380"/>
                    <a:pt x="4853" y="6380"/>
                  </a:cubicBezTo>
                  <a:lnTo>
                    <a:pt x="4839" y="6377"/>
                  </a:lnTo>
                  <a:cubicBezTo>
                    <a:pt x="4776" y="6356"/>
                    <a:pt x="4660" y="6321"/>
                    <a:pt x="4629" y="6219"/>
                  </a:cubicBezTo>
                  <a:cubicBezTo>
                    <a:pt x="4608" y="6153"/>
                    <a:pt x="4629" y="6076"/>
                    <a:pt x="4688" y="5995"/>
                  </a:cubicBezTo>
                  <a:lnTo>
                    <a:pt x="4720" y="5950"/>
                  </a:lnTo>
                  <a:cubicBezTo>
                    <a:pt x="4877" y="5736"/>
                    <a:pt x="5017" y="5519"/>
                    <a:pt x="5042" y="5323"/>
                  </a:cubicBezTo>
                  <a:cubicBezTo>
                    <a:pt x="5049" y="5239"/>
                    <a:pt x="5049" y="5155"/>
                    <a:pt x="5038" y="5071"/>
                  </a:cubicBezTo>
                  <a:cubicBezTo>
                    <a:pt x="5028" y="4955"/>
                    <a:pt x="5017" y="4857"/>
                    <a:pt x="5084" y="4791"/>
                  </a:cubicBezTo>
                  <a:cubicBezTo>
                    <a:pt x="5140" y="4735"/>
                    <a:pt x="5217" y="4731"/>
                    <a:pt x="5294" y="4728"/>
                  </a:cubicBezTo>
                  <a:cubicBezTo>
                    <a:pt x="5300" y="4728"/>
                    <a:pt x="5307" y="4728"/>
                    <a:pt x="5313" y="4728"/>
                  </a:cubicBezTo>
                  <a:cubicBezTo>
                    <a:pt x="5383" y="4728"/>
                    <a:pt x="5450" y="4711"/>
                    <a:pt x="5511" y="4679"/>
                  </a:cubicBezTo>
                  <a:cubicBezTo>
                    <a:pt x="5570" y="4640"/>
                    <a:pt x="5567" y="4605"/>
                    <a:pt x="5563" y="4546"/>
                  </a:cubicBezTo>
                  <a:cubicBezTo>
                    <a:pt x="5549" y="4486"/>
                    <a:pt x="5567" y="4423"/>
                    <a:pt x="5605" y="4374"/>
                  </a:cubicBezTo>
                  <a:cubicBezTo>
                    <a:pt x="5644" y="4325"/>
                    <a:pt x="5679" y="4273"/>
                    <a:pt x="5707" y="4217"/>
                  </a:cubicBezTo>
                  <a:cubicBezTo>
                    <a:pt x="5766" y="4115"/>
                    <a:pt x="5829" y="4007"/>
                    <a:pt x="5899" y="3954"/>
                  </a:cubicBezTo>
                  <a:cubicBezTo>
                    <a:pt x="6067" y="3828"/>
                    <a:pt x="6029" y="3779"/>
                    <a:pt x="6015" y="3762"/>
                  </a:cubicBezTo>
                  <a:cubicBezTo>
                    <a:pt x="6001" y="3741"/>
                    <a:pt x="5990" y="3716"/>
                    <a:pt x="5987" y="3692"/>
                  </a:cubicBezTo>
                  <a:cubicBezTo>
                    <a:pt x="5980" y="3622"/>
                    <a:pt x="6032" y="3559"/>
                    <a:pt x="6071" y="3509"/>
                  </a:cubicBezTo>
                  <a:cubicBezTo>
                    <a:pt x="6106" y="3471"/>
                    <a:pt x="6130" y="3425"/>
                    <a:pt x="6151" y="3380"/>
                  </a:cubicBezTo>
                  <a:cubicBezTo>
                    <a:pt x="6155" y="3362"/>
                    <a:pt x="6158" y="3348"/>
                    <a:pt x="6158" y="3331"/>
                  </a:cubicBezTo>
                  <a:cubicBezTo>
                    <a:pt x="6158" y="3110"/>
                    <a:pt x="6446" y="2953"/>
                    <a:pt x="6642" y="2953"/>
                  </a:cubicBezTo>
                  <a:cubicBezTo>
                    <a:pt x="6754" y="2953"/>
                    <a:pt x="6992" y="2953"/>
                    <a:pt x="6992" y="2862"/>
                  </a:cubicBezTo>
                  <a:cubicBezTo>
                    <a:pt x="6988" y="2823"/>
                    <a:pt x="6985" y="2785"/>
                    <a:pt x="6981" y="2746"/>
                  </a:cubicBezTo>
                  <a:cubicBezTo>
                    <a:pt x="6964" y="2613"/>
                    <a:pt x="6950" y="2473"/>
                    <a:pt x="7030" y="2414"/>
                  </a:cubicBezTo>
                  <a:cubicBezTo>
                    <a:pt x="7053" y="2396"/>
                    <a:pt x="7080" y="2387"/>
                    <a:pt x="7111" y="2387"/>
                  </a:cubicBezTo>
                  <a:cubicBezTo>
                    <a:pt x="7141" y="2387"/>
                    <a:pt x="7175" y="2396"/>
                    <a:pt x="7212" y="2414"/>
                  </a:cubicBezTo>
                  <a:cubicBezTo>
                    <a:pt x="7280" y="2438"/>
                    <a:pt x="7353" y="2452"/>
                    <a:pt x="7424" y="2452"/>
                  </a:cubicBezTo>
                  <a:cubicBezTo>
                    <a:pt x="7445" y="2452"/>
                    <a:pt x="7465" y="2451"/>
                    <a:pt x="7485" y="2449"/>
                  </a:cubicBezTo>
                  <a:cubicBezTo>
                    <a:pt x="7506" y="2448"/>
                    <a:pt x="7527" y="2447"/>
                    <a:pt x="7549" y="2447"/>
                  </a:cubicBezTo>
                  <a:cubicBezTo>
                    <a:pt x="7633" y="2447"/>
                    <a:pt x="7719" y="2459"/>
                    <a:pt x="7800" y="2526"/>
                  </a:cubicBezTo>
                  <a:cubicBezTo>
                    <a:pt x="7849" y="2567"/>
                    <a:pt x="7908" y="2591"/>
                    <a:pt x="7956" y="2591"/>
                  </a:cubicBezTo>
                  <a:cubicBezTo>
                    <a:pt x="7974" y="2591"/>
                    <a:pt x="7990" y="2588"/>
                    <a:pt x="8003" y="2582"/>
                  </a:cubicBezTo>
                  <a:cubicBezTo>
                    <a:pt x="8042" y="2561"/>
                    <a:pt x="8063" y="2515"/>
                    <a:pt x="8056" y="2473"/>
                  </a:cubicBezTo>
                  <a:cubicBezTo>
                    <a:pt x="8056" y="2298"/>
                    <a:pt x="8105" y="2067"/>
                    <a:pt x="8234" y="1994"/>
                  </a:cubicBezTo>
                  <a:lnTo>
                    <a:pt x="8255" y="1983"/>
                  </a:lnTo>
                  <a:lnTo>
                    <a:pt x="8259" y="1983"/>
                  </a:lnTo>
                  <a:lnTo>
                    <a:pt x="8276" y="1976"/>
                  </a:lnTo>
                  <a:lnTo>
                    <a:pt x="8283" y="1976"/>
                  </a:lnTo>
                  <a:lnTo>
                    <a:pt x="8301" y="1973"/>
                  </a:lnTo>
                  <a:lnTo>
                    <a:pt x="8308" y="1973"/>
                  </a:lnTo>
                  <a:cubicBezTo>
                    <a:pt x="8311" y="1971"/>
                    <a:pt x="8315" y="1970"/>
                    <a:pt x="8318" y="1970"/>
                  </a:cubicBezTo>
                  <a:cubicBezTo>
                    <a:pt x="8322" y="1970"/>
                    <a:pt x="8325" y="1971"/>
                    <a:pt x="8329" y="1973"/>
                  </a:cubicBezTo>
                  <a:lnTo>
                    <a:pt x="8339" y="1973"/>
                  </a:lnTo>
                  <a:cubicBezTo>
                    <a:pt x="8343" y="1971"/>
                    <a:pt x="8346" y="1970"/>
                    <a:pt x="8348" y="1970"/>
                  </a:cubicBezTo>
                  <a:cubicBezTo>
                    <a:pt x="8351" y="1970"/>
                    <a:pt x="8353" y="1971"/>
                    <a:pt x="8357" y="1973"/>
                  </a:cubicBezTo>
                  <a:lnTo>
                    <a:pt x="8371" y="1973"/>
                  </a:lnTo>
                  <a:cubicBezTo>
                    <a:pt x="8378" y="1973"/>
                    <a:pt x="8385" y="1973"/>
                    <a:pt x="8392" y="1976"/>
                  </a:cubicBezTo>
                  <a:lnTo>
                    <a:pt x="8406" y="1980"/>
                  </a:lnTo>
                  <a:cubicBezTo>
                    <a:pt x="8413" y="1980"/>
                    <a:pt x="8420" y="1983"/>
                    <a:pt x="8427" y="1987"/>
                  </a:cubicBezTo>
                  <a:lnTo>
                    <a:pt x="8445" y="1994"/>
                  </a:lnTo>
                  <a:cubicBezTo>
                    <a:pt x="8448" y="1997"/>
                    <a:pt x="8455" y="1997"/>
                    <a:pt x="8462" y="2001"/>
                  </a:cubicBezTo>
                  <a:lnTo>
                    <a:pt x="8469" y="1994"/>
                  </a:lnTo>
                  <a:lnTo>
                    <a:pt x="8476" y="1983"/>
                  </a:lnTo>
                  <a:lnTo>
                    <a:pt x="8490" y="1962"/>
                  </a:lnTo>
                  <a:lnTo>
                    <a:pt x="8497" y="1952"/>
                  </a:lnTo>
                  <a:lnTo>
                    <a:pt x="8511" y="1934"/>
                  </a:lnTo>
                  <a:lnTo>
                    <a:pt x="8518" y="1924"/>
                  </a:lnTo>
                  <a:lnTo>
                    <a:pt x="8536" y="1906"/>
                  </a:lnTo>
                  <a:lnTo>
                    <a:pt x="8543" y="1896"/>
                  </a:lnTo>
                  <a:lnTo>
                    <a:pt x="8560" y="1878"/>
                  </a:lnTo>
                  <a:lnTo>
                    <a:pt x="8567" y="1871"/>
                  </a:lnTo>
                  <a:lnTo>
                    <a:pt x="8588" y="1854"/>
                  </a:lnTo>
                  <a:lnTo>
                    <a:pt x="8592" y="1847"/>
                  </a:lnTo>
                  <a:cubicBezTo>
                    <a:pt x="8609" y="1833"/>
                    <a:pt x="8630" y="1822"/>
                    <a:pt x="8648" y="1808"/>
                  </a:cubicBezTo>
                  <a:lnTo>
                    <a:pt x="8655" y="1808"/>
                  </a:lnTo>
                  <a:lnTo>
                    <a:pt x="8676" y="1794"/>
                  </a:lnTo>
                  <a:lnTo>
                    <a:pt x="8686" y="1791"/>
                  </a:lnTo>
                  <a:lnTo>
                    <a:pt x="8704" y="1784"/>
                  </a:lnTo>
                  <a:lnTo>
                    <a:pt x="8714" y="1777"/>
                  </a:lnTo>
                  <a:lnTo>
                    <a:pt x="8732" y="1773"/>
                  </a:lnTo>
                  <a:lnTo>
                    <a:pt x="8746" y="1770"/>
                  </a:lnTo>
                  <a:lnTo>
                    <a:pt x="8763" y="1763"/>
                  </a:lnTo>
                  <a:lnTo>
                    <a:pt x="8774" y="1763"/>
                  </a:lnTo>
                  <a:lnTo>
                    <a:pt x="8791" y="1759"/>
                  </a:lnTo>
                  <a:lnTo>
                    <a:pt x="8865" y="1759"/>
                  </a:lnTo>
                  <a:cubicBezTo>
                    <a:pt x="8987" y="1777"/>
                    <a:pt x="9082" y="1878"/>
                    <a:pt x="9173" y="1980"/>
                  </a:cubicBezTo>
                  <a:cubicBezTo>
                    <a:pt x="9264" y="2081"/>
                    <a:pt x="9351" y="2179"/>
                    <a:pt x="9467" y="2200"/>
                  </a:cubicBezTo>
                  <a:cubicBezTo>
                    <a:pt x="9523" y="2211"/>
                    <a:pt x="9579" y="2225"/>
                    <a:pt x="9635" y="2239"/>
                  </a:cubicBezTo>
                  <a:cubicBezTo>
                    <a:pt x="9734" y="2263"/>
                    <a:pt x="9835" y="2287"/>
                    <a:pt x="9907" y="2287"/>
                  </a:cubicBezTo>
                  <a:cubicBezTo>
                    <a:pt x="9949" y="2287"/>
                    <a:pt x="9981" y="2278"/>
                    <a:pt x="9995" y="2256"/>
                  </a:cubicBezTo>
                  <a:cubicBezTo>
                    <a:pt x="10029" y="2199"/>
                    <a:pt x="10075" y="2181"/>
                    <a:pt x="10123" y="2181"/>
                  </a:cubicBezTo>
                  <a:cubicBezTo>
                    <a:pt x="10175" y="2181"/>
                    <a:pt x="10230" y="2203"/>
                    <a:pt x="10272" y="2221"/>
                  </a:cubicBezTo>
                  <a:cubicBezTo>
                    <a:pt x="10320" y="2240"/>
                    <a:pt x="10368" y="2259"/>
                    <a:pt x="10410" y="2259"/>
                  </a:cubicBezTo>
                  <a:cubicBezTo>
                    <a:pt x="10423" y="2259"/>
                    <a:pt x="10435" y="2257"/>
                    <a:pt x="10447" y="2253"/>
                  </a:cubicBezTo>
                  <a:cubicBezTo>
                    <a:pt x="10465" y="2246"/>
                    <a:pt x="10482" y="2244"/>
                    <a:pt x="10498" y="2244"/>
                  </a:cubicBezTo>
                  <a:cubicBezTo>
                    <a:pt x="10580" y="2244"/>
                    <a:pt x="10631" y="2317"/>
                    <a:pt x="10661" y="2358"/>
                  </a:cubicBezTo>
                  <a:cubicBezTo>
                    <a:pt x="10671" y="2368"/>
                    <a:pt x="10682" y="2382"/>
                    <a:pt x="10689" y="2393"/>
                  </a:cubicBezTo>
                  <a:cubicBezTo>
                    <a:pt x="10703" y="2382"/>
                    <a:pt x="10717" y="2368"/>
                    <a:pt x="10727" y="2354"/>
                  </a:cubicBezTo>
                  <a:cubicBezTo>
                    <a:pt x="10766" y="2302"/>
                    <a:pt x="10787" y="2239"/>
                    <a:pt x="10787" y="2176"/>
                  </a:cubicBezTo>
                  <a:cubicBezTo>
                    <a:pt x="10787" y="2127"/>
                    <a:pt x="10804" y="2081"/>
                    <a:pt x="10836" y="2046"/>
                  </a:cubicBezTo>
                  <a:cubicBezTo>
                    <a:pt x="10864" y="2025"/>
                    <a:pt x="10899" y="2014"/>
                    <a:pt x="10954" y="2014"/>
                  </a:cubicBezTo>
                  <a:cubicBezTo>
                    <a:pt x="10972" y="2014"/>
                    <a:pt x="10993" y="2015"/>
                    <a:pt x="11018" y="2018"/>
                  </a:cubicBezTo>
                  <a:cubicBezTo>
                    <a:pt x="11024" y="2019"/>
                    <a:pt x="11030" y="2019"/>
                    <a:pt x="11036" y="2019"/>
                  </a:cubicBezTo>
                  <a:cubicBezTo>
                    <a:pt x="11054" y="2019"/>
                    <a:pt x="11071" y="2016"/>
                    <a:pt x="11084" y="2008"/>
                  </a:cubicBezTo>
                  <a:cubicBezTo>
                    <a:pt x="11112" y="1980"/>
                    <a:pt x="11088" y="1868"/>
                    <a:pt x="11074" y="1794"/>
                  </a:cubicBezTo>
                  <a:cubicBezTo>
                    <a:pt x="11063" y="1735"/>
                    <a:pt x="11053" y="1675"/>
                    <a:pt x="11049" y="1616"/>
                  </a:cubicBezTo>
                  <a:cubicBezTo>
                    <a:pt x="11049" y="1486"/>
                    <a:pt x="11168" y="1416"/>
                    <a:pt x="11263" y="1360"/>
                  </a:cubicBezTo>
                  <a:cubicBezTo>
                    <a:pt x="11326" y="1325"/>
                    <a:pt x="11389" y="1290"/>
                    <a:pt x="11389" y="1251"/>
                  </a:cubicBezTo>
                  <a:cubicBezTo>
                    <a:pt x="11389" y="1216"/>
                    <a:pt x="11403" y="1185"/>
                    <a:pt x="11424" y="1160"/>
                  </a:cubicBezTo>
                  <a:cubicBezTo>
                    <a:pt x="11487" y="1101"/>
                    <a:pt x="11609" y="1101"/>
                    <a:pt x="11735" y="1101"/>
                  </a:cubicBezTo>
                  <a:cubicBezTo>
                    <a:pt x="11802" y="1101"/>
                    <a:pt x="11924" y="1101"/>
                    <a:pt x="11949" y="1083"/>
                  </a:cubicBezTo>
                  <a:cubicBezTo>
                    <a:pt x="12021" y="995"/>
                    <a:pt x="12130" y="946"/>
                    <a:pt x="12244" y="946"/>
                  </a:cubicBezTo>
                  <a:cubicBezTo>
                    <a:pt x="12252" y="946"/>
                    <a:pt x="12260" y="946"/>
                    <a:pt x="12267" y="947"/>
                  </a:cubicBezTo>
                  <a:cubicBezTo>
                    <a:pt x="12362" y="950"/>
                    <a:pt x="12449" y="1006"/>
                    <a:pt x="12498" y="1090"/>
                  </a:cubicBezTo>
                  <a:cubicBezTo>
                    <a:pt x="12537" y="1160"/>
                    <a:pt x="12667" y="1216"/>
                    <a:pt x="12779" y="1265"/>
                  </a:cubicBezTo>
                  <a:cubicBezTo>
                    <a:pt x="12922" y="1328"/>
                    <a:pt x="13059" y="1388"/>
                    <a:pt x="13076" y="1500"/>
                  </a:cubicBezTo>
                  <a:cubicBezTo>
                    <a:pt x="13080" y="1514"/>
                    <a:pt x="13080" y="1528"/>
                    <a:pt x="13083" y="1546"/>
                  </a:cubicBezTo>
                  <a:lnTo>
                    <a:pt x="13083" y="1563"/>
                  </a:lnTo>
                  <a:lnTo>
                    <a:pt x="13083" y="1595"/>
                  </a:lnTo>
                  <a:lnTo>
                    <a:pt x="13083" y="1612"/>
                  </a:lnTo>
                  <a:lnTo>
                    <a:pt x="13083" y="1647"/>
                  </a:lnTo>
                  <a:lnTo>
                    <a:pt x="13083" y="1668"/>
                  </a:lnTo>
                  <a:lnTo>
                    <a:pt x="13083" y="1679"/>
                  </a:lnTo>
                  <a:cubicBezTo>
                    <a:pt x="13125" y="1654"/>
                    <a:pt x="13171" y="1640"/>
                    <a:pt x="13216" y="1633"/>
                  </a:cubicBezTo>
                  <a:lnTo>
                    <a:pt x="13220" y="1633"/>
                  </a:lnTo>
                  <a:cubicBezTo>
                    <a:pt x="13237" y="1630"/>
                    <a:pt x="13251" y="1630"/>
                    <a:pt x="13265" y="1630"/>
                  </a:cubicBezTo>
                  <a:cubicBezTo>
                    <a:pt x="13321" y="1630"/>
                    <a:pt x="13388" y="1577"/>
                    <a:pt x="13447" y="1532"/>
                  </a:cubicBezTo>
                  <a:cubicBezTo>
                    <a:pt x="13525" y="1473"/>
                    <a:pt x="13606" y="1415"/>
                    <a:pt x="13695" y="1415"/>
                  </a:cubicBezTo>
                  <a:cubicBezTo>
                    <a:pt x="13702" y="1415"/>
                    <a:pt x="13710" y="1415"/>
                    <a:pt x="13717" y="1416"/>
                  </a:cubicBezTo>
                  <a:lnTo>
                    <a:pt x="13731" y="1416"/>
                  </a:lnTo>
                  <a:cubicBezTo>
                    <a:pt x="13738" y="1416"/>
                    <a:pt x="13755" y="1423"/>
                    <a:pt x="13766" y="1423"/>
                  </a:cubicBezTo>
                  <a:cubicBezTo>
                    <a:pt x="13774" y="1425"/>
                    <a:pt x="13783" y="1426"/>
                    <a:pt x="13792" y="1426"/>
                  </a:cubicBezTo>
                  <a:cubicBezTo>
                    <a:pt x="13816" y="1426"/>
                    <a:pt x="13841" y="1419"/>
                    <a:pt x="13864" y="1409"/>
                  </a:cubicBezTo>
                  <a:cubicBezTo>
                    <a:pt x="13871" y="1402"/>
                    <a:pt x="13878" y="1395"/>
                    <a:pt x="13885" y="1388"/>
                  </a:cubicBezTo>
                  <a:lnTo>
                    <a:pt x="13888" y="1381"/>
                  </a:lnTo>
                  <a:cubicBezTo>
                    <a:pt x="13895" y="1374"/>
                    <a:pt x="13899" y="1370"/>
                    <a:pt x="13902" y="1363"/>
                  </a:cubicBezTo>
                  <a:lnTo>
                    <a:pt x="13906" y="1353"/>
                  </a:lnTo>
                  <a:cubicBezTo>
                    <a:pt x="13913" y="1342"/>
                    <a:pt x="13916" y="1332"/>
                    <a:pt x="13920" y="1321"/>
                  </a:cubicBezTo>
                  <a:cubicBezTo>
                    <a:pt x="13872" y="1300"/>
                    <a:pt x="13821" y="1289"/>
                    <a:pt x="13770" y="1289"/>
                  </a:cubicBezTo>
                  <a:cubicBezTo>
                    <a:pt x="13739" y="1289"/>
                    <a:pt x="13708" y="1293"/>
                    <a:pt x="13678" y="1300"/>
                  </a:cubicBezTo>
                  <a:cubicBezTo>
                    <a:pt x="13671" y="1304"/>
                    <a:pt x="13654" y="1311"/>
                    <a:pt x="13650" y="1321"/>
                  </a:cubicBezTo>
                  <a:cubicBezTo>
                    <a:pt x="13626" y="1399"/>
                    <a:pt x="13554" y="1449"/>
                    <a:pt x="13475" y="1449"/>
                  </a:cubicBezTo>
                  <a:cubicBezTo>
                    <a:pt x="13461" y="1449"/>
                    <a:pt x="13447" y="1447"/>
                    <a:pt x="13433" y="1444"/>
                  </a:cubicBezTo>
                  <a:cubicBezTo>
                    <a:pt x="13346" y="1437"/>
                    <a:pt x="13279" y="1363"/>
                    <a:pt x="13283" y="1276"/>
                  </a:cubicBezTo>
                  <a:cubicBezTo>
                    <a:pt x="13276" y="1241"/>
                    <a:pt x="13139" y="1171"/>
                    <a:pt x="13087" y="1143"/>
                  </a:cubicBezTo>
                  <a:cubicBezTo>
                    <a:pt x="12996" y="1101"/>
                    <a:pt x="12943" y="1069"/>
                    <a:pt x="12929" y="1020"/>
                  </a:cubicBezTo>
                  <a:cubicBezTo>
                    <a:pt x="12919" y="985"/>
                    <a:pt x="12929" y="947"/>
                    <a:pt x="12957" y="926"/>
                  </a:cubicBezTo>
                  <a:cubicBezTo>
                    <a:pt x="12981" y="908"/>
                    <a:pt x="13015" y="900"/>
                    <a:pt x="13054" y="900"/>
                  </a:cubicBezTo>
                  <a:cubicBezTo>
                    <a:pt x="13131" y="900"/>
                    <a:pt x="13226" y="930"/>
                    <a:pt x="13300" y="971"/>
                  </a:cubicBezTo>
                  <a:cubicBezTo>
                    <a:pt x="13328" y="987"/>
                    <a:pt x="13352" y="996"/>
                    <a:pt x="13378" y="996"/>
                  </a:cubicBezTo>
                  <a:cubicBezTo>
                    <a:pt x="13428" y="996"/>
                    <a:pt x="13486" y="961"/>
                    <a:pt x="13587" y="866"/>
                  </a:cubicBezTo>
                  <a:cubicBezTo>
                    <a:pt x="13655" y="805"/>
                    <a:pt x="13745" y="771"/>
                    <a:pt x="13838" y="771"/>
                  </a:cubicBezTo>
                  <a:cubicBezTo>
                    <a:pt x="13847" y="771"/>
                    <a:pt x="13855" y="771"/>
                    <a:pt x="13864" y="772"/>
                  </a:cubicBezTo>
                  <a:cubicBezTo>
                    <a:pt x="13888" y="772"/>
                    <a:pt x="13913" y="768"/>
                    <a:pt x="13937" y="761"/>
                  </a:cubicBezTo>
                  <a:lnTo>
                    <a:pt x="13937" y="758"/>
                  </a:lnTo>
                  <a:cubicBezTo>
                    <a:pt x="13944" y="723"/>
                    <a:pt x="13843" y="663"/>
                    <a:pt x="13797" y="635"/>
                  </a:cubicBezTo>
                  <a:cubicBezTo>
                    <a:pt x="13745" y="607"/>
                    <a:pt x="13703" y="572"/>
                    <a:pt x="13664" y="530"/>
                  </a:cubicBezTo>
                  <a:cubicBezTo>
                    <a:pt x="13634" y="485"/>
                    <a:pt x="13510" y="416"/>
                    <a:pt x="13380" y="416"/>
                  </a:cubicBezTo>
                  <a:cubicBezTo>
                    <a:pt x="13359" y="416"/>
                    <a:pt x="13338" y="418"/>
                    <a:pt x="13318" y="422"/>
                  </a:cubicBezTo>
                  <a:cubicBezTo>
                    <a:pt x="13284" y="428"/>
                    <a:pt x="13255" y="431"/>
                    <a:pt x="13229" y="431"/>
                  </a:cubicBezTo>
                  <a:cubicBezTo>
                    <a:pt x="13132" y="431"/>
                    <a:pt x="13085" y="387"/>
                    <a:pt x="13027" y="324"/>
                  </a:cubicBezTo>
                  <a:cubicBezTo>
                    <a:pt x="13010" y="306"/>
                    <a:pt x="12992" y="289"/>
                    <a:pt x="12971" y="268"/>
                  </a:cubicBezTo>
                  <a:cubicBezTo>
                    <a:pt x="12962" y="260"/>
                    <a:pt x="12947" y="256"/>
                    <a:pt x="12928" y="256"/>
                  </a:cubicBezTo>
                  <a:cubicBezTo>
                    <a:pt x="12904" y="256"/>
                    <a:pt x="12873" y="263"/>
                    <a:pt x="12838" y="278"/>
                  </a:cubicBezTo>
                  <a:cubicBezTo>
                    <a:pt x="12751" y="317"/>
                    <a:pt x="12653" y="408"/>
                    <a:pt x="12653" y="513"/>
                  </a:cubicBezTo>
                  <a:cubicBezTo>
                    <a:pt x="12653" y="670"/>
                    <a:pt x="12565" y="716"/>
                    <a:pt x="12540" y="723"/>
                  </a:cubicBezTo>
                  <a:cubicBezTo>
                    <a:pt x="12526" y="728"/>
                    <a:pt x="12512" y="730"/>
                    <a:pt x="12498" y="730"/>
                  </a:cubicBezTo>
                  <a:cubicBezTo>
                    <a:pt x="12463" y="730"/>
                    <a:pt x="12429" y="715"/>
                    <a:pt x="12404" y="688"/>
                  </a:cubicBezTo>
                  <a:cubicBezTo>
                    <a:pt x="12369" y="639"/>
                    <a:pt x="12369" y="576"/>
                    <a:pt x="12404" y="527"/>
                  </a:cubicBezTo>
                  <a:cubicBezTo>
                    <a:pt x="12421" y="499"/>
                    <a:pt x="12414" y="464"/>
                    <a:pt x="12400" y="415"/>
                  </a:cubicBezTo>
                  <a:cubicBezTo>
                    <a:pt x="12390" y="376"/>
                    <a:pt x="12383" y="334"/>
                    <a:pt x="12390" y="292"/>
                  </a:cubicBezTo>
                  <a:cubicBezTo>
                    <a:pt x="12404" y="236"/>
                    <a:pt x="12453" y="198"/>
                    <a:pt x="12509" y="187"/>
                  </a:cubicBezTo>
                  <a:cubicBezTo>
                    <a:pt x="12540" y="180"/>
                    <a:pt x="12540" y="166"/>
                    <a:pt x="12540" y="156"/>
                  </a:cubicBezTo>
                  <a:cubicBezTo>
                    <a:pt x="12533" y="107"/>
                    <a:pt x="12453" y="23"/>
                    <a:pt x="12292" y="9"/>
                  </a:cubicBezTo>
                  <a:cubicBezTo>
                    <a:pt x="12282" y="8"/>
                    <a:pt x="12272" y="8"/>
                    <a:pt x="12262" y="8"/>
                  </a:cubicBezTo>
                  <a:cubicBezTo>
                    <a:pt x="12129" y="8"/>
                    <a:pt x="12048" y="73"/>
                    <a:pt x="12019" y="135"/>
                  </a:cubicBezTo>
                  <a:cubicBezTo>
                    <a:pt x="11998" y="173"/>
                    <a:pt x="12001" y="201"/>
                    <a:pt x="12008" y="208"/>
                  </a:cubicBezTo>
                  <a:cubicBezTo>
                    <a:pt x="12047" y="250"/>
                    <a:pt x="12047" y="313"/>
                    <a:pt x="12012" y="394"/>
                  </a:cubicBezTo>
                  <a:cubicBezTo>
                    <a:pt x="11956" y="516"/>
                    <a:pt x="11770" y="747"/>
                    <a:pt x="11637" y="747"/>
                  </a:cubicBezTo>
                  <a:cubicBezTo>
                    <a:pt x="11602" y="747"/>
                    <a:pt x="11571" y="733"/>
                    <a:pt x="11550" y="705"/>
                  </a:cubicBezTo>
                  <a:cubicBezTo>
                    <a:pt x="11501" y="646"/>
                    <a:pt x="11522" y="548"/>
                    <a:pt x="11550" y="422"/>
                  </a:cubicBezTo>
                  <a:cubicBezTo>
                    <a:pt x="11564" y="355"/>
                    <a:pt x="11574" y="289"/>
                    <a:pt x="11578" y="222"/>
                  </a:cubicBezTo>
                  <a:lnTo>
                    <a:pt x="11578" y="215"/>
                  </a:lnTo>
                  <a:cubicBezTo>
                    <a:pt x="11546" y="236"/>
                    <a:pt x="11480" y="296"/>
                    <a:pt x="11347" y="450"/>
                  </a:cubicBezTo>
                  <a:cubicBezTo>
                    <a:pt x="11298" y="502"/>
                    <a:pt x="11256" y="555"/>
                    <a:pt x="11214" y="604"/>
                  </a:cubicBezTo>
                  <a:cubicBezTo>
                    <a:pt x="11039" y="814"/>
                    <a:pt x="10909" y="964"/>
                    <a:pt x="10783" y="989"/>
                  </a:cubicBezTo>
                  <a:cubicBezTo>
                    <a:pt x="10774" y="991"/>
                    <a:pt x="10766" y="992"/>
                    <a:pt x="10757" y="992"/>
                  </a:cubicBezTo>
                  <a:cubicBezTo>
                    <a:pt x="10703" y="992"/>
                    <a:pt x="10651" y="956"/>
                    <a:pt x="10636" y="901"/>
                  </a:cubicBezTo>
                  <a:cubicBezTo>
                    <a:pt x="10594" y="789"/>
                    <a:pt x="10668" y="607"/>
                    <a:pt x="10839" y="516"/>
                  </a:cubicBezTo>
                  <a:cubicBezTo>
                    <a:pt x="10927" y="467"/>
                    <a:pt x="10976" y="369"/>
                    <a:pt x="11021" y="285"/>
                  </a:cubicBezTo>
                  <a:cubicBezTo>
                    <a:pt x="11067" y="187"/>
                    <a:pt x="11116" y="86"/>
                    <a:pt x="11224" y="86"/>
                  </a:cubicBezTo>
                  <a:cubicBezTo>
                    <a:pt x="11227" y="87"/>
                    <a:pt x="11230" y="87"/>
                    <a:pt x="11233" y="87"/>
                  </a:cubicBezTo>
                  <a:cubicBezTo>
                    <a:pt x="11240" y="87"/>
                    <a:pt x="11248" y="84"/>
                    <a:pt x="11256" y="79"/>
                  </a:cubicBezTo>
                  <a:cubicBezTo>
                    <a:pt x="11256" y="75"/>
                    <a:pt x="11252" y="72"/>
                    <a:pt x="11249" y="68"/>
                  </a:cubicBezTo>
                  <a:cubicBezTo>
                    <a:pt x="11224" y="33"/>
                    <a:pt x="11186" y="12"/>
                    <a:pt x="11144" y="5"/>
                  </a:cubicBezTo>
                  <a:cubicBezTo>
                    <a:pt x="11130" y="2"/>
                    <a:pt x="11118" y="0"/>
                    <a:pt x="1110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26" name="Google Shape;6240;p79">
              <a:extLst>
                <a:ext uri="{C0EDED03-28D4-4FE2-81E6-6135C86277F5}">
                  <a16:creationId xmlns:a16="http://schemas.microsoft.com/office/drawing/2010/main" id="{FC7DBBFC-D46A-473A-83ED-115C6396941A}"/>
                </a:ext>
              </a:extLst>
            </p:cNvPr>
            <p:cNvSpPr/>
            <p:nvPr/>
          </p:nvSpPr>
          <p:spPr>
            <a:xfrm rot="0">
              <a:off x="2127052" y="1276571"/>
              <a:ext cx="5961" cy="5526"/>
            </a:xfrm>
            <a:custGeom>
              <a:avLst/>
              <a:gdLst/>
              <a:ahLst/>
              <a:cxnLst/>
              <a:rect b="b" l="0" r="r" t="0"/>
              <a:pathLst>
                <a:path h="407" w="439">
                  <a:moveTo>
                    <a:pt x="77" y="1"/>
                  </a:moveTo>
                  <a:cubicBezTo>
                    <a:pt x="60" y="1"/>
                    <a:pt x="40" y="4"/>
                    <a:pt x="15" y="11"/>
                  </a:cubicBezTo>
                  <a:cubicBezTo>
                    <a:pt x="11" y="11"/>
                    <a:pt x="4" y="15"/>
                    <a:pt x="1" y="18"/>
                  </a:cubicBezTo>
                  <a:cubicBezTo>
                    <a:pt x="4" y="39"/>
                    <a:pt x="11" y="60"/>
                    <a:pt x="22" y="78"/>
                  </a:cubicBezTo>
                  <a:cubicBezTo>
                    <a:pt x="95" y="204"/>
                    <a:pt x="284" y="354"/>
                    <a:pt x="354" y="372"/>
                  </a:cubicBezTo>
                  <a:cubicBezTo>
                    <a:pt x="382" y="379"/>
                    <a:pt x="410" y="389"/>
                    <a:pt x="438" y="407"/>
                  </a:cubicBezTo>
                  <a:cubicBezTo>
                    <a:pt x="400" y="368"/>
                    <a:pt x="361" y="319"/>
                    <a:pt x="312" y="274"/>
                  </a:cubicBezTo>
                  <a:cubicBezTo>
                    <a:pt x="270" y="221"/>
                    <a:pt x="228" y="169"/>
                    <a:pt x="197" y="109"/>
                  </a:cubicBezTo>
                  <a:cubicBezTo>
                    <a:pt x="149" y="35"/>
                    <a:pt x="129" y="1"/>
                    <a:pt x="7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27" name="Google Shape;6241;p79">
              <a:extLst>
                <a:ext uri="{7E1D5097-FFC0-49BE-B1B2-FE6C3BBF716D}">
                  <a16:creationId xmlns:a16="http://schemas.microsoft.com/office/drawing/2010/main" id="{B734800D-014F-46D7-AFBC-263E56C390CD}"/>
                </a:ext>
              </a:extLst>
            </p:cNvPr>
            <p:cNvSpPr/>
            <p:nvPr/>
          </p:nvSpPr>
          <p:spPr>
            <a:xfrm rot="0">
              <a:off x="2199678" y="1404961"/>
              <a:ext cx="1724" cy="1290"/>
            </a:xfrm>
            <a:custGeom>
              <a:avLst/>
              <a:gdLst/>
              <a:ahLst/>
              <a:cxnLst/>
              <a:rect b="b" l="0" r="r" t="0"/>
              <a:pathLst>
                <a:path h="95" w="127">
                  <a:moveTo>
                    <a:pt x="85" y="0"/>
                  </a:moveTo>
                  <a:cubicBezTo>
                    <a:pt x="53" y="0"/>
                    <a:pt x="25" y="11"/>
                    <a:pt x="1" y="28"/>
                  </a:cubicBezTo>
                  <a:cubicBezTo>
                    <a:pt x="46" y="39"/>
                    <a:pt x="92" y="60"/>
                    <a:pt x="127" y="95"/>
                  </a:cubicBezTo>
                  <a:cubicBezTo>
                    <a:pt x="103" y="67"/>
                    <a:pt x="89" y="35"/>
                    <a:pt x="8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28" name="Google Shape;6242;p79">
              <a:extLst>
                <a:ext uri="{FD22AE73-A74D-4271-AE83-7CDAD6669090}">
                  <a16:creationId xmlns:a16="http://schemas.microsoft.com/office/drawing/2010/main" id="{91A153C2-FAA5-44D7-8D53-13B98D936B74}"/>
                </a:ext>
              </a:extLst>
            </p:cNvPr>
            <p:cNvSpPr/>
            <p:nvPr/>
          </p:nvSpPr>
          <p:spPr>
            <a:xfrm rot="0">
              <a:off x="2210947" y="1395470"/>
              <a:ext cx="9043" cy="6409"/>
            </a:xfrm>
            <a:custGeom>
              <a:avLst/>
              <a:gdLst/>
              <a:ahLst/>
              <a:cxnLst/>
              <a:rect b="b" l="0" r="r" t="0"/>
              <a:pathLst>
                <a:path h="472" w="666">
                  <a:moveTo>
                    <a:pt x="648" y="0"/>
                  </a:moveTo>
                  <a:cubicBezTo>
                    <a:pt x="644" y="0"/>
                    <a:pt x="641" y="1"/>
                    <a:pt x="641" y="3"/>
                  </a:cubicBezTo>
                  <a:cubicBezTo>
                    <a:pt x="620" y="3"/>
                    <a:pt x="603" y="20"/>
                    <a:pt x="603" y="41"/>
                  </a:cubicBezTo>
                  <a:cubicBezTo>
                    <a:pt x="603" y="80"/>
                    <a:pt x="589" y="115"/>
                    <a:pt x="561" y="143"/>
                  </a:cubicBezTo>
                  <a:cubicBezTo>
                    <a:pt x="509" y="192"/>
                    <a:pt x="417" y="204"/>
                    <a:pt x="310" y="204"/>
                  </a:cubicBezTo>
                  <a:cubicBezTo>
                    <a:pt x="259" y="204"/>
                    <a:pt x="204" y="201"/>
                    <a:pt x="148" y="199"/>
                  </a:cubicBezTo>
                  <a:lnTo>
                    <a:pt x="88" y="195"/>
                  </a:lnTo>
                  <a:lnTo>
                    <a:pt x="81" y="195"/>
                  </a:lnTo>
                  <a:cubicBezTo>
                    <a:pt x="43" y="195"/>
                    <a:pt x="22" y="209"/>
                    <a:pt x="15" y="234"/>
                  </a:cubicBezTo>
                  <a:cubicBezTo>
                    <a:pt x="1" y="276"/>
                    <a:pt x="39" y="370"/>
                    <a:pt x="158" y="437"/>
                  </a:cubicBezTo>
                  <a:cubicBezTo>
                    <a:pt x="176" y="447"/>
                    <a:pt x="193" y="458"/>
                    <a:pt x="207" y="472"/>
                  </a:cubicBezTo>
                  <a:cubicBezTo>
                    <a:pt x="204" y="437"/>
                    <a:pt x="211" y="398"/>
                    <a:pt x="225" y="367"/>
                  </a:cubicBezTo>
                  <a:cubicBezTo>
                    <a:pt x="260" y="276"/>
                    <a:pt x="344" y="216"/>
                    <a:pt x="442" y="213"/>
                  </a:cubicBezTo>
                  <a:cubicBezTo>
                    <a:pt x="543" y="213"/>
                    <a:pt x="655" y="59"/>
                    <a:pt x="666" y="6"/>
                  </a:cubicBezTo>
                  <a:cubicBezTo>
                    <a:pt x="662" y="2"/>
                    <a:pt x="654" y="0"/>
                    <a:pt x="64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29" name="Google Shape;6243;p79">
              <a:extLst>
                <a:ext uri="{3E7F9426-A6C0-41E4-B891-B8F3551CFE3D}">
                  <a16:creationId xmlns:a16="http://schemas.microsoft.com/office/drawing/2010/main" id="{E6C25385-650F-4479-94EB-8B95F2B9BEBC}"/>
                </a:ext>
              </a:extLst>
            </p:cNvPr>
            <p:cNvSpPr/>
            <p:nvPr/>
          </p:nvSpPr>
          <p:spPr>
            <a:xfrm rot="0">
              <a:off x="2181334" y="1248724"/>
              <a:ext cx="67372" cy="20393"/>
            </a:xfrm>
            <a:custGeom>
              <a:avLst/>
              <a:gdLst/>
              <a:ahLst/>
              <a:cxnLst/>
              <a:rect b="b" l="0" r="r" t="0"/>
              <a:pathLst>
                <a:path h="1502" w="4962">
                  <a:moveTo>
                    <a:pt x="981" y="0"/>
                  </a:moveTo>
                  <a:lnTo>
                    <a:pt x="981" y="0"/>
                  </a:lnTo>
                  <a:cubicBezTo>
                    <a:pt x="1012" y="53"/>
                    <a:pt x="1047" y="133"/>
                    <a:pt x="1002" y="207"/>
                  </a:cubicBezTo>
                  <a:cubicBezTo>
                    <a:pt x="976" y="248"/>
                    <a:pt x="939" y="264"/>
                    <a:pt x="897" y="264"/>
                  </a:cubicBezTo>
                  <a:cubicBezTo>
                    <a:pt x="824" y="264"/>
                    <a:pt x="736" y="218"/>
                    <a:pt x="659" y="179"/>
                  </a:cubicBezTo>
                  <a:cubicBezTo>
                    <a:pt x="641" y="168"/>
                    <a:pt x="617" y="158"/>
                    <a:pt x="596" y="147"/>
                  </a:cubicBezTo>
                  <a:lnTo>
                    <a:pt x="596" y="147"/>
                  </a:lnTo>
                  <a:lnTo>
                    <a:pt x="599" y="158"/>
                  </a:lnTo>
                  <a:cubicBezTo>
                    <a:pt x="624" y="231"/>
                    <a:pt x="652" y="322"/>
                    <a:pt x="617" y="392"/>
                  </a:cubicBezTo>
                  <a:cubicBezTo>
                    <a:pt x="606" y="420"/>
                    <a:pt x="582" y="441"/>
                    <a:pt x="550" y="445"/>
                  </a:cubicBezTo>
                  <a:cubicBezTo>
                    <a:pt x="545" y="446"/>
                    <a:pt x="541" y="446"/>
                    <a:pt x="536" y="446"/>
                  </a:cubicBezTo>
                  <a:cubicBezTo>
                    <a:pt x="480" y="446"/>
                    <a:pt x="433" y="389"/>
                    <a:pt x="365" y="312"/>
                  </a:cubicBezTo>
                  <a:cubicBezTo>
                    <a:pt x="302" y="245"/>
                    <a:pt x="207" y="137"/>
                    <a:pt x="148" y="137"/>
                  </a:cubicBezTo>
                  <a:cubicBezTo>
                    <a:pt x="102" y="137"/>
                    <a:pt x="92" y="154"/>
                    <a:pt x="67" y="210"/>
                  </a:cubicBezTo>
                  <a:cubicBezTo>
                    <a:pt x="57" y="252"/>
                    <a:pt x="32" y="287"/>
                    <a:pt x="1" y="315"/>
                  </a:cubicBezTo>
                  <a:cubicBezTo>
                    <a:pt x="32" y="336"/>
                    <a:pt x="71" y="361"/>
                    <a:pt x="99" y="378"/>
                  </a:cubicBezTo>
                  <a:cubicBezTo>
                    <a:pt x="151" y="410"/>
                    <a:pt x="200" y="441"/>
                    <a:pt x="235" y="469"/>
                  </a:cubicBezTo>
                  <a:cubicBezTo>
                    <a:pt x="267" y="490"/>
                    <a:pt x="288" y="525"/>
                    <a:pt x="288" y="564"/>
                  </a:cubicBezTo>
                  <a:cubicBezTo>
                    <a:pt x="284" y="616"/>
                    <a:pt x="239" y="644"/>
                    <a:pt x="204" y="662"/>
                  </a:cubicBezTo>
                  <a:lnTo>
                    <a:pt x="179" y="679"/>
                  </a:lnTo>
                  <a:lnTo>
                    <a:pt x="183" y="679"/>
                  </a:lnTo>
                  <a:cubicBezTo>
                    <a:pt x="284" y="782"/>
                    <a:pt x="494" y="815"/>
                    <a:pt x="738" y="815"/>
                  </a:cubicBezTo>
                  <a:cubicBezTo>
                    <a:pt x="991" y="815"/>
                    <a:pt x="1281" y="780"/>
                    <a:pt x="1524" y="749"/>
                  </a:cubicBezTo>
                  <a:cubicBezTo>
                    <a:pt x="1737" y="722"/>
                    <a:pt x="1890" y="704"/>
                    <a:pt x="1998" y="704"/>
                  </a:cubicBezTo>
                  <a:cubicBezTo>
                    <a:pt x="2070" y="704"/>
                    <a:pt x="2122" y="712"/>
                    <a:pt x="2157" y="732"/>
                  </a:cubicBezTo>
                  <a:cubicBezTo>
                    <a:pt x="2192" y="746"/>
                    <a:pt x="2213" y="784"/>
                    <a:pt x="2210" y="823"/>
                  </a:cubicBezTo>
                  <a:cubicBezTo>
                    <a:pt x="2196" y="907"/>
                    <a:pt x="2087" y="935"/>
                    <a:pt x="1632" y="1029"/>
                  </a:cubicBezTo>
                  <a:cubicBezTo>
                    <a:pt x="1457" y="1064"/>
                    <a:pt x="1177" y="1124"/>
                    <a:pt x="1075" y="1169"/>
                  </a:cubicBezTo>
                  <a:cubicBezTo>
                    <a:pt x="1224" y="1241"/>
                    <a:pt x="1767" y="1318"/>
                    <a:pt x="2056" y="1318"/>
                  </a:cubicBezTo>
                  <a:cubicBezTo>
                    <a:pt x="2136" y="1318"/>
                    <a:pt x="2196" y="1313"/>
                    <a:pt x="2224" y="1299"/>
                  </a:cubicBezTo>
                  <a:cubicBezTo>
                    <a:pt x="2245" y="1274"/>
                    <a:pt x="2276" y="1260"/>
                    <a:pt x="2311" y="1260"/>
                  </a:cubicBezTo>
                  <a:cubicBezTo>
                    <a:pt x="2367" y="1260"/>
                    <a:pt x="2434" y="1302"/>
                    <a:pt x="2500" y="1341"/>
                  </a:cubicBezTo>
                  <a:cubicBezTo>
                    <a:pt x="2602" y="1404"/>
                    <a:pt x="2742" y="1488"/>
                    <a:pt x="2931" y="1498"/>
                  </a:cubicBezTo>
                  <a:cubicBezTo>
                    <a:pt x="2956" y="1500"/>
                    <a:pt x="2979" y="1501"/>
                    <a:pt x="3000" y="1501"/>
                  </a:cubicBezTo>
                  <a:cubicBezTo>
                    <a:pt x="3136" y="1501"/>
                    <a:pt x="3200" y="1465"/>
                    <a:pt x="3263" y="1428"/>
                  </a:cubicBezTo>
                  <a:cubicBezTo>
                    <a:pt x="3347" y="1376"/>
                    <a:pt x="3442" y="1344"/>
                    <a:pt x="3540" y="1341"/>
                  </a:cubicBezTo>
                  <a:cubicBezTo>
                    <a:pt x="3841" y="1327"/>
                    <a:pt x="4174" y="1187"/>
                    <a:pt x="4181" y="1099"/>
                  </a:cubicBezTo>
                  <a:cubicBezTo>
                    <a:pt x="4188" y="994"/>
                    <a:pt x="4328" y="924"/>
                    <a:pt x="4524" y="826"/>
                  </a:cubicBezTo>
                  <a:cubicBezTo>
                    <a:pt x="4699" y="739"/>
                    <a:pt x="4961" y="609"/>
                    <a:pt x="4933" y="501"/>
                  </a:cubicBezTo>
                  <a:cubicBezTo>
                    <a:pt x="4910" y="408"/>
                    <a:pt x="4691" y="394"/>
                    <a:pt x="4488" y="394"/>
                  </a:cubicBezTo>
                  <a:cubicBezTo>
                    <a:pt x="4445" y="394"/>
                    <a:pt x="4402" y="395"/>
                    <a:pt x="4363" y="396"/>
                  </a:cubicBezTo>
                  <a:cubicBezTo>
                    <a:pt x="4321" y="396"/>
                    <a:pt x="4280" y="397"/>
                    <a:pt x="4240" y="397"/>
                  </a:cubicBezTo>
                  <a:cubicBezTo>
                    <a:pt x="4093" y="397"/>
                    <a:pt x="3967" y="389"/>
                    <a:pt x="3890" y="350"/>
                  </a:cubicBezTo>
                  <a:cubicBezTo>
                    <a:pt x="3711" y="261"/>
                    <a:pt x="3457" y="195"/>
                    <a:pt x="3301" y="195"/>
                  </a:cubicBezTo>
                  <a:cubicBezTo>
                    <a:pt x="3231" y="195"/>
                    <a:pt x="3181" y="208"/>
                    <a:pt x="3165" y="238"/>
                  </a:cubicBezTo>
                  <a:cubicBezTo>
                    <a:pt x="3106" y="354"/>
                    <a:pt x="3015" y="434"/>
                    <a:pt x="2917" y="448"/>
                  </a:cubicBezTo>
                  <a:cubicBezTo>
                    <a:pt x="2906" y="450"/>
                    <a:pt x="2895" y="451"/>
                    <a:pt x="2884" y="451"/>
                  </a:cubicBezTo>
                  <a:cubicBezTo>
                    <a:pt x="2838" y="451"/>
                    <a:pt x="2790" y="433"/>
                    <a:pt x="2756" y="399"/>
                  </a:cubicBezTo>
                  <a:cubicBezTo>
                    <a:pt x="2721" y="361"/>
                    <a:pt x="2714" y="305"/>
                    <a:pt x="2703" y="235"/>
                  </a:cubicBezTo>
                  <a:cubicBezTo>
                    <a:pt x="2696" y="165"/>
                    <a:pt x="2689" y="88"/>
                    <a:pt x="2647" y="60"/>
                  </a:cubicBezTo>
                  <a:cubicBezTo>
                    <a:pt x="2632" y="49"/>
                    <a:pt x="2615" y="45"/>
                    <a:pt x="2596" y="45"/>
                  </a:cubicBezTo>
                  <a:cubicBezTo>
                    <a:pt x="2567" y="45"/>
                    <a:pt x="2535" y="55"/>
                    <a:pt x="2507" y="63"/>
                  </a:cubicBezTo>
                  <a:cubicBezTo>
                    <a:pt x="2462" y="74"/>
                    <a:pt x="2423" y="102"/>
                    <a:pt x="2399" y="140"/>
                  </a:cubicBezTo>
                  <a:cubicBezTo>
                    <a:pt x="2367" y="203"/>
                    <a:pt x="2406" y="301"/>
                    <a:pt x="2434" y="382"/>
                  </a:cubicBezTo>
                  <a:cubicBezTo>
                    <a:pt x="2462" y="462"/>
                    <a:pt x="2493" y="546"/>
                    <a:pt x="2427" y="588"/>
                  </a:cubicBezTo>
                  <a:cubicBezTo>
                    <a:pt x="2403" y="605"/>
                    <a:pt x="2373" y="611"/>
                    <a:pt x="2340" y="611"/>
                  </a:cubicBezTo>
                  <a:cubicBezTo>
                    <a:pt x="2257" y="611"/>
                    <a:pt x="2161" y="570"/>
                    <a:pt x="2136" y="560"/>
                  </a:cubicBezTo>
                  <a:cubicBezTo>
                    <a:pt x="2070" y="529"/>
                    <a:pt x="1916" y="448"/>
                    <a:pt x="1891" y="312"/>
                  </a:cubicBezTo>
                  <a:cubicBezTo>
                    <a:pt x="1853" y="319"/>
                    <a:pt x="1818" y="333"/>
                    <a:pt x="1779" y="347"/>
                  </a:cubicBezTo>
                  <a:cubicBezTo>
                    <a:pt x="1715" y="374"/>
                    <a:pt x="1647" y="401"/>
                    <a:pt x="1585" y="401"/>
                  </a:cubicBezTo>
                  <a:cubicBezTo>
                    <a:pt x="1560" y="401"/>
                    <a:pt x="1536" y="396"/>
                    <a:pt x="1513" y="385"/>
                  </a:cubicBezTo>
                  <a:cubicBezTo>
                    <a:pt x="1478" y="364"/>
                    <a:pt x="1450" y="326"/>
                    <a:pt x="1443" y="284"/>
                  </a:cubicBezTo>
                  <a:cubicBezTo>
                    <a:pt x="1408" y="147"/>
                    <a:pt x="1121" y="32"/>
                    <a:pt x="98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30" name="Google Shape;6244;p79">
              <a:extLst>
                <a:ext uri="{974552A5-66BC-453B-A844-329F8C99878F}">
                  <a16:creationId xmlns:a16="http://schemas.microsoft.com/office/drawing/2010/main" id="{016719B5-AF8A-45F7-A33C-75969C230C34}"/>
                </a:ext>
              </a:extLst>
            </p:cNvPr>
            <p:cNvSpPr/>
            <p:nvPr/>
          </p:nvSpPr>
          <p:spPr>
            <a:xfrm rot="0">
              <a:off x="2129768" y="1256084"/>
              <a:ext cx="99252" cy="55546"/>
            </a:xfrm>
            <a:custGeom>
              <a:avLst/>
              <a:gdLst/>
              <a:ahLst/>
              <a:cxnLst/>
              <a:rect b="b" l="0" r="r" t="0"/>
              <a:pathLst>
                <a:path h="4091" w="7310">
                  <a:moveTo>
                    <a:pt x="2829" y="1"/>
                  </a:moveTo>
                  <a:cubicBezTo>
                    <a:pt x="2829" y="18"/>
                    <a:pt x="2825" y="36"/>
                    <a:pt x="2822" y="50"/>
                  </a:cubicBezTo>
                  <a:cubicBezTo>
                    <a:pt x="2818" y="127"/>
                    <a:pt x="2811" y="239"/>
                    <a:pt x="2710" y="260"/>
                  </a:cubicBezTo>
                  <a:cubicBezTo>
                    <a:pt x="2654" y="270"/>
                    <a:pt x="2608" y="309"/>
                    <a:pt x="2601" y="330"/>
                  </a:cubicBezTo>
                  <a:cubicBezTo>
                    <a:pt x="2601" y="340"/>
                    <a:pt x="2615" y="365"/>
                    <a:pt x="2661" y="396"/>
                  </a:cubicBezTo>
                  <a:cubicBezTo>
                    <a:pt x="2857" y="526"/>
                    <a:pt x="3060" y="1160"/>
                    <a:pt x="3025" y="1289"/>
                  </a:cubicBezTo>
                  <a:cubicBezTo>
                    <a:pt x="3018" y="1328"/>
                    <a:pt x="2984" y="1352"/>
                    <a:pt x="2945" y="1352"/>
                  </a:cubicBezTo>
                  <a:cubicBezTo>
                    <a:pt x="2943" y="1352"/>
                    <a:pt x="2940" y="1352"/>
                    <a:pt x="2937" y="1352"/>
                  </a:cubicBezTo>
                  <a:cubicBezTo>
                    <a:pt x="2797" y="1342"/>
                    <a:pt x="2314" y="841"/>
                    <a:pt x="2290" y="589"/>
                  </a:cubicBezTo>
                  <a:cubicBezTo>
                    <a:pt x="2276" y="438"/>
                    <a:pt x="2157" y="312"/>
                    <a:pt x="2080" y="302"/>
                  </a:cubicBezTo>
                  <a:cubicBezTo>
                    <a:pt x="2066" y="302"/>
                    <a:pt x="2052" y="302"/>
                    <a:pt x="2041" y="330"/>
                  </a:cubicBezTo>
                  <a:cubicBezTo>
                    <a:pt x="2010" y="403"/>
                    <a:pt x="1964" y="466"/>
                    <a:pt x="1908" y="522"/>
                  </a:cubicBezTo>
                  <a:cubicBezTo>
                    <a:pt x="1838" y="606"/>
                    <a:pt x="1803" y="648"/>
                    <a:pt x="1828" y="722"/>
                  </a:cubicBezTo>
                  <a:cubicBezTo>
                    <a:pt x="1859" y="799"/>
                    <a:pt x="1842" y="886"/>
                    <a:pt x="1782" y="946"/>
                  </a:cubicBezTo>
                  <a:cubicBezTo>
                    <a:pt x="1755" y="974"/>
                    <a:pt x="1721" y="987"/>
                    <a:pt x="1687" y="987"/>
                  </a:cubicBezTo>
                  <a:cubicBezTo>
                    <a:pt x="1615" y="987"/>
                    <a:pt x="1545" y="926"/>
                    <a:pt x="1555" y="837"/>
                  </a:cubicBezTo>
                  <a:cubicBezTo>
                    <a:pt x="1555" y="743"/>
                    <a:pt x="1292" y="585"/>
                    <a:pt x="1198" y="575"/>
                  </a:cubicBezTo>
                  <a:cubicBezTo>
                    <a:pt x="1135" y="568"/>
                    <a:pt x="1124" y="526"/>
                    <a:pt x="1121" y="508"/>
                  </a:cubicBezTo>
                  <a:cubicBezTo>
                    <a:pt x="1117" y="445"/>
                    <a:pt x="1163" y="431"/>
                    <a:pt x="1331" y="382"/>
                  </a:cubicBezTo>
                  <a:cubicBezTo>
                    <a:pt x="1432" y="358"/>
                    <a:pt x="1534" y="326"/>
                    <a:pt x="1632" y="284"/>
                  </a:cubicBezTo>
                  <a:cubicBezTo>
                    <a:pt x="1601" y="271"/>
                    <a:pt x="1553" y="261"/>
                    <a:pt x="1504" y="261"/>
                  </a:cubicBezTo>
                  <a:cubicBezTo>
                    <a:pt x="1462" y="261"/>
                    <a:pt x="1419" y="268"/>
                    <a:pt x="1387" y="288"/>
                  </a:cubicBezTo>
                  <a:cubicBezTo>
                    <a:pt x="1332" y="322"/>
                    <a:pt x="1273" y="332"/>
                    <a:pt x="1217" y="332"/>
                  </a:cubicBezTo>
                  <a:cubicBezTo>
                    <a:pt x="1177" y="332"/>
                    <a:pt x="1138" y="327"/>
                    <a:pt x="1103" y="323"/>
                  </a:cubicBezTo>
                  <a:cubicBezTo>
                    <a:pt x="1068" y="317"/>
                    <a:pt x="1040" y="314"/>
                    <a:pt x="1017" y="314"/>
                  </a:cubicBezTo>
                  <a:cubicBezTo>
                    <a:pt x="982" y="314"/>
                    <a:pt x="960" y="322"/>
                    <a:pt x="945" y="344"/>
                  </a:cubicBezTo>
                  <a:cubicBezTo>
                    <a:pt x="898" y="408"/>
                    <a:pt x="845" y="429"/>
                    <a:pt x="791" y="429"/>
                  </a:cubicBezTo>
                  <a:cubicBezTo>
                    <a:pt x="733" y="429"/>
                    <a:pt x="674" y="404"/>
                    <a:pt x="623" y="382"/>
                  </a:cubicBezTo>
                  <a:cubicBezTo>
                    <a:pt x="581" y="361"/>
                    <a:pt x="536" y="344"/>
                    <a:pt x="490" y="333"/>
                  </a:cubicBezTo>
                  <a:cubicBezTo>
                    <a:pt x="484" y="332"/>
                    <a:pt x="478" y="331"/>
                    <a:pt x="471" y="331"/>
                  </a:cubicBezTo>
                  <a:cubicBezTo>
                    <a:pt x="417" y="331"/>
                    <a:pt x="357" y="381"/>
                    <a:pt x="298" y="428"/>
                  </a:cubicBezTo>
                  <a:cubicBezTo>
                    <a:pt x="236" y="478"/>
                    <a:pt x="170" y="533"/>
                    <a:pt x="97" y="533"/>
                  </a:cubicBezTo>
                  <a:cubicBezTo>
                    <a:pt x="79" y="533"/>
                    <a:pt x="61" y="530"/>
                    <a:pt x="42" y="522"/>
                  </a:cubicBezTo>
                  <a:cubicBezTo>
                    <a:pt x="39" y="522"/>
                    <a:pt x="28" y="536"/>
                    <a:pt x="21" y="568"/>
                  </a:cubicBezTo>
                  <a:cubicBezTo>
                    <a:pt x="0" y="648"/>
                    <a:pt x="14" y="802"/>
                    <a:pt x="123" y="974"/>
                  </a:cubicBezTo>
                  <a:cubicBezTo>
                    <a:pt x="144" y="1009"/>
                    <a:pt x="175" y="1051"/>
                    <a:pt x="210" y="1058"/>
                  </a:cubicBezTo>
                  <a:cubicBezTo>
                    <a:pt x="214" y="1059"/>
                    <a:pt x="217" y="1059"/>
                    <a:pt x="221" y="1059"/>
                  </a:cubicBezTo>
                  <a:cubicBezTo>
                    <a:pt x="257" y="1059"/>
                    <a:pt x="302" y="1027"/>
                    <a:pt x="350" y="995"/>
                  </a:cubicBezTo>
                  <a:cubicBezTo>
                    <a:pt x="419" y="947"/>
                    <a:pt x="501" y="892"/>
                    <a:pt x="599" y="892"/>
                  </a:cubicBezTo>
                  <a:cubicBezTo>
                    <a:pt x="616" y="892"/>
                    <a:pt x="633" y="893"/>
                    <a:pt x="651" y="897"/>
                  </a:cubicBezTo>
                  <a:cubicBezTo>
                    <a:pt x="700" y="900"/>
                    <a:pt x="742" y="935"/>
                    <a:pt x="760" y="981"/>
                  </a:cubicBezTo>
                  <a:cubicBezTo>
                    <a:pt x="784" y="1065"/>
                    <a:pt x="707" y="1142"/>
                    <a:pt x="599" y="1247"/>
                  </a:cubicBezTo>
                  <a:cubicBezTo>
                    <a:pt x="515" y="1328"/>
                    <a:pt x="410" y="1429"/>
                    <a:pt x="385" y="1513"/>
                  </a:cubicBezTo>
                  <a:cubicBezTo>
                    <a:pt x="347" y="1636"/>
                    <a:pt x="550" y="1783"/>
                    <a:pt x="714" y="1902"/>
                  </a:cubicBezTo>
                  <a:cubicBezTo>
                    <a:pt x="784" y="1947"/>
                    <a:pt x="847" y="2000"/>
                    <a:pt x="910" y="2056"/>
                  </a:cubicBezTo>
                  <a:cubicBezTo>
                    <a:pt x="992" y="2130"/>
                    <a:pt x="1143" y="2162"/>
                    <a:pt x="1288" y="2162"/>
                  </a:cubicBezTo>
                  <a:cubicBezTo>
                    <a:pt x="1416" y="2162"/>
                    <a:pt x="1540" y="2137"/>
                    <a:pt x="1607" y="2094"/>
                  </a:cubicBezTo>
                  <a:cubicBezTo>
                    <a:pt x="1656" y="2066"/>
                    <a:pt x="1681" y="1989"/>
                    <a:pt x="1705" y="1916"/>
                  </a:cubicBezTo>
                  <a:cubicBezTo>
                    <a:pt x="1743" y="1806"/>
                    <a:pt x="1790" y="1660"/>
                    <a:pt x="1950" y="1660"/>
                  </a:cubicBezTo>
                  <a:cubicBezTo>
                    <a:pt x="1953" y="1660"/>
                    <a:pt x="1957" y="1660"/>
                    <a:pt x="1961" y="1660"/>
                  </a:cubicBezTo>
                  <a:cubicBezTo>
                    <a:pt x="1968" y="1661"/>
                    <a:pt x="1974" y="1661"/>
                    <a:pt x="1980" y="1661"/>
                  </a:cubicBezTo>
                  <a:cubicBezTo>
                    <a:pt x="2025" y="1661"/>
                    <a:pt x="2030" y="1647"/>
                    <a:pt x="2048" y="1597"/>
                  </a:cubicBezTo>
                  <a:cubicBezTo>
                    <a:pt x="2069" y="1517"/>
                    <a:pt x="2125" y="1450"/>
                    <a:pt x="2202" y="1422"/>
                  </a:cubicBezTo>
                  <a:cubicBezTo>
                    <a:pt x="2229" y="1412"/>
                    <a:pt x="2254" y="1407"/>
                    <a:pt x="2278" y="1407"/>
                  </a:cubicBezTo>
                  <a:cubicBezTo>
                    <a:pt x="2331" y="1407"/>
                    <a:pt x="2375" y="1430"/>
                    <a:pt x="2402" y="1471"/>
                  </a:cubicBezTo>
                  <a:cubicBezTo>
                    <a:pt x="2465" y="1562"/>
                    <a:pt x="2433" y="1727"/>
                    <a:pt x="2325" y="1853"/>
                  </a:cubicBezTo>
                  <a:lnTo>
                    <a:pt x="2318" y="1863"/>
                  </a:lnTo>
                  <a:cubicBezTo>
                    <a:pt x="2325" y="1864"/>
                    <a:pt x="2334" y="1865"/>
                    <a:pt x="2344" y="1865"/>
                  </a:cubicBezTo>
                  <a:cubicBezTo>
                    <a:pt x="2424" y="1865"/>
                    <a:pt x="2584" y="1825"/>
                    <a:pt x="2703" y="1716"/>
                  </a:cubicBezTo>
                  <a:cubicBezTo>
                    <a:pt x="2776" y="1645"/>
                    <a:pt x="2843" y="1608"/>
                    <a:pt x="2901" y="1608"/>
                  </a:cubicBezTo>
                  <a:cubicBezTo>
                    <a:pt x="2925" y="1608"/>
                    <a:pt x="2948" y="1615"/>
                    <a:pt x="2969" y="1629"/>
                  </a:cubicBezTo>
                  <a:cubicBezTo>
                    <a:pt x="3060" y="1681"/>
                    <a:pt x="3060" y="1835"/>
                    <a:pt x="3028" y="1961"/>
                  </a:cubicBezTo>
                  <a:cubicBezTo>
                    <a:pt x="2993" y="2101"/>
                    <a:pt x="2843" y="2126"/>
                    <a:pt x="2692" y="2154"/>
                  </a:cubicBezTo>
                  <a:cubicBezTo>
                    <a:pt x="2563" y="2175"/>
                    <a:pt x="2426" y="2199"/>
                    <a:pt x="2363" y="2287"/>
                  </a:cubicBezTo>
                  <a:cubicBezTo>
                    <a:pt x="2269" y="2420"/>
                    <a:pt x="2090" y="2434"/>
                    <a:pt x="1919" y="2451"/>
                  </a:cubicBezTo>
                  <a:cubicBezTo>
                    <a:pt x="1758" y="2465"/>
                    <a:pt x="1593" y="2479"/>
                    <a:pt x="1499" y="2584"/>
                  </a:cubicBezTo>
                  <a:cubicBezTo>
                    <a:pt x="1453" y="2633"/>
                    <a:pt x="1453" y="2658"/>
                    <a:pt x="1453" y="2658"/>
                  </a:cubicBezTo>
                  <a:cubicBezTo>
                    <a:pt x="1468" y="2681"/>
                    <a:pt x="1543" y="2698"/>
                    <a:pt x="1656" y="2698"/>
                  </a:cubicBezTo>
                  <a:cubicBezTo>
                    <a:pt x="1734" y="2698"/>
                    <a:pt x="1830" y="2690"/>
                    <a:pt x="1936" y="2668"/>
                  </a:cubicBezTo>
                  <a:cubicBezTo>
                    <a:pt x="2144" y="2627"/>
                    <a:pt x="2469" y="2597"/>
                    <a:pt x="2729" y="2597"/>
                  </a:cubicBezTo>
                  <a:cubicBezTo>
                    <a:pt x="2862" y="2597"/>
                    <a:pt x="2978" y="2605"/>
                    <a:pt x="3053" y="2623"/>
                  </a:cubicBezTo>
                  <a:cubicBezTo>
                    <a:pt x="3084" y="2630"/>
                    <a:pt x="3183" y="2651"/>
                    <a:pt x="3172" y="2728"/>
                  </a:cubicBezTo>
                  <a:cubicBezTo>
                    <a:pt x="3158" y="2857"/>
                    <a:pt x="2727" y="2871"/>
                    <a:pt x="2542" y="2871"/>
                  </a:cubicBezTo>
                  <a:cubicBezTo>
                    <a:pt x="2255" y="2871"/>
                    <a:pt x="2171" y="2945"/>
                    <a:pt x="2150" y="2966"/>
                  </a:cubicBezTo>
                  <a:cubicBezTo>
                    <a:pt x="2139" y="2976"/>
                    <a:pt x="2132" y="2990"/>
                    <a:pt x="2132" y="3004"/>
                  </a:cubicBezTo>
                  <a:cubicBezTo>
                    <a:pt x="2136" y="3032"/>
                    <a:pt x="2129" y="3057"/>
                    <a:pt x="2111" y="3074"/>
                  </a:cubicBezTo>
                  <a:cubicBezTo>
                    <a:pt x="2088" y="3099"/>
                    <a:pt x="2057" y="3107"/>
                    <a:pt x="2015" y="3107"/>
                  </a:cubicBezTo>
                  <a:cubicBezTo>
                    <a:pt x="1980" y="3107"/>
                    <a:pt x="1938" y="3102"/>
                    <a:pt x="1887" y="3095"/>
                  </a:cubicBezTo>
                  <a:cubicBezTo>
                    <a:pt x="1840" y="3090"/>
                    <a:pt x="1780" y="3084"/>
                    <a:pt x="1726" y="3084"/>
                  </a:cubicBezTo>
                  <a:cubicBezTo>
                    <a:pt x="1676" y="3084"/>
                    <a:pt x="1633" y="3089"/>
                    <a:pt x="1611" y="3106"/>
                  </a:cubicBezTo>
                  <a:cubicBezTo>
                    <a:pt x="1604" y="3113"/>
                    <a:pt x="1600" y="3120"/>
                    <a:pt x="1600" y="3130"/>
                  </a:cubicBezTo>
                  <a:cubicBezTo>
                    <a:pt x="1590" y="3215"/>
                    <a:pt x="1751" y="3288"/>
                    <a:pt x="1880" y="3348"/>
                  </a:cubicBezTo>
                  <a:cubicBezTo>
                    <a:pt x="2003" y="3407"/>
                    <a:pt x="2104" y="3456"/>
                    <a:pt x="2139" y="3530"/>
                  </a:cubicBezTo>
                  <a:cubicBezTo>
                    <a:pt x="2149" y="3551"/>
                    <a:pt x="2198" y="3557"/>
                    <a:pt x="2253" y="3557"/>
                  </a:cubicBezTo>
                  <a:cubicBezTo>
                    <a:pt x="2297" y="3557"/>
                    <a:pt x="2344" y="3554"/>
                    <a:pt x="2381" y="3551"/>
                  </a:cubicBezTo>
                  <a:cubicBezTo>
                    <a:pt x="2430" y="3545"/>
                    <a:pt x="2477" y="3541"/>
                    <a:pt x="2520" y="3541"/>
                  </a:cubicBezTo>
                  <a:cubicBezTo>
                    <a:pt x="2564" y="3541"/>
                    <a:pt x="2603" y="3545"/>
                    <a:pt x="2636" y="3558"/>
                  </a:cubicBezTo>
                  <a:cubicBezTo>
                    <a:pt x="2675" y="3565"/>
                    <a:pt x="2706" y="3600"/>
                    <a:pt x="2710" y="3642"/>
                  </a:cubicBezTo>
                  <a:cubicBezTo>
                    <a:pt x="2713" y="3715"/>
                    <a:pt x="2629" y="3754"/>
                    <a:pt x="2514" y="3806"/>
                  </a:cubicBezTo>
                  <a:lnTo>
                    <a:pt x="2454" y="3834"/>
                  </a:lnTo>
                  <a:cubicBezTo>
                    <a:pt x="2482" y="3845"/>
                    <a:pt x="2514" y="3859"/>
                    <a:pt x="2542" y="3869"/>
                  </a:cubicBezTo>
                  <a:cubicBezTo>
                    <a:pt x="2671" y="3922"/>
                    <a:pt x="2804" y="3978"/>
                    <a:pt x="2853" y="4058"/>
                  </a:cubicBezTo>
                  <a:cubicBezTo>
                    <a:pt x="2867" y="4079"/>
                    <a:pt x="2900" y="4090"/>
                    <a:pt x="2939" y="4090"/>
                  </a:cubicBezTo>
                  <a:cubicBezTo>
                    <a:pt x="2960" y="4090"/>
                    <a:pt x="2984" y="4087"/>
                    <a:pt x="3007" y="4079"/>
                  </a:cubicBezTo>
                  <a:cubicBezTo>
                    <a:pt x="3028" y="4072"/>
                    <a:pt x="3102" y="4044"/>
                    <a:pt x="3095" y="3988"/>
                  </a:cubicBezTo>
                  <a:cubicBezTo>
                    <a:pt x="3077" y="3736"/>
                    <a:pt x="3386" y="3078"/>
                    <a:pt x="3771" y="2938"/>
                  </a:cubicBezTo>
                  <a:cubicBezTo>
                    <a:pt x="3963" y="2864"/>
                    <a:pt x="3956" y="2826"/>
                    <a:pt x="3939" y="2724"/>
                  </a:cubicBezTo>
                  <a:cubicBezTo>
                    <a:pt x="3921" y="2658"/>
                    <a:pt x="3921" y="2588"/>
                    <a:pt x="3935" y="2521"/>
                  </a:cubicBezTo>
                  <a:cubicBezTo>
                    <a:pt x="3970" y="2367"/>
                    <a:pt x="4107" y="2360"/>
                    <a:pt x="4180" y="2357"/>
                  </a:cubicBezTo>
                  <a:lnTo>
                    <a:pt x="4191" y="2357"/>
                  </a:lnTo>
                  <a:cubicBezTo>
                    <a:pt x="4086" y="2136"/>
                    <a:pt x="4187" y="2028"/>
                    <a:pt x="4401" y="1825"/>
                  </a:cubicBezTo>
                  <a:cubicBezTo>
                    <a:pt x="4551" y="1685"/>
                    <a:pt x="4674" y="1681"/>
                    <a:pt x="4796" y="1678"/>
                  </a:cubicBezTo>
                  <a:cubicBezTo>
                    <a:pt x="4891" y="1678"/>
                    <a:pt x="4982" y="1657"/>
                    <a:pt x="5069" y="1618"/>
                  </a:cubicBezTo>
                  <a:cubicBezTo>
                    <a:pt x="5140" y="1584"/>
                    <a:pt x="5202" y="1570"/>
                    <a:pt x="5255" y="1570"/>
                  </a:cubicBezTo>
                  <a:cubicBezTo>
                    <a:pt x="5321" y="1570"/>
                    <a:pt x="5371" y="1591"/>
                    <a:pt x="5402" y="1618"/>
                  </a:cubicBezTo>
                  <a:cubicBezTo>
                    <a:pt x="5437" y="1646"/>
                    <a:pt x="5455" y="1695"/>
                    <a:pt x="5437" y="1741"/>
                  </a:cubicBezTo>
                  <a:cubicBezTo>
                    <a:pt x="5427" y="1783"/>
                    <a:pt x="5378" y="1849"/>
                    <a:pt x="5209" y="1863"/>
                  </a:cubicBezTo>
                  <a:cubicBezTo>
                    <a:pt x="5129" y="1870"/>
                    <a:pt x="5125" y="1905"/>
                    <a:pt x="5122" y="1916"/>
                  </a:cubicBezTo>
                  <a:cubicBezTo>
                    <a:pt x="5111" y="1982"/>
                    <a:pt x="5199" y="2105"/>
                    <a:pt x="5315" y="2150"/>
                  </a:cubicBezTo>
                  <a:cubicBezTo>
                    <a:pt x="5451" y="2203"/>
                    <a:pt x="5472" y="2269"/>
                    <a:pt x="5469" y="2332"/>
                  </a:cubicBezTo>
                  <a:cubicBezTo>
                    <a:pt x="5479" y="2336"/>
                    <a:pt x="5486" y="2339"/>
                    <a:pt x="5497" y="2339"/>
                  </a:cubicBezTo>
                  <a:cubicBezTo>
                    <a:pt x="5563" y="2353"/>
                    <a:pt x="5619" y="2402"/>
                    <a:pt x="5640" y="2469"/>
                  </a:cubicBezTo>
                  <a:cubicBezTo>
                    <a:pt x="5682" y="2598"/>
                    <a:pt x="5598" y="2794"/>
                    <a:pt x="5434" y="2973"/>
                  </a:cubicBezTo>
                  <a:cubicBezTo>
                    <a:pt x="5406" y="2994"/>
                    <a:pt x="5388" y="3025"/>
                    <a:pt x="5378" y="3060"/>
                  </a:cubicBezTo>
                  <a:cubicBezTo>
                    <a:pt x="5386" y="3067"/>
                    <a:pt x="5413" y="3073"/>
                    <a:pt x="5457" y="3073"/>
                  </a:cubicBezTo>
                  <a:cubicBezTo>
                    <a:pt x="5538" y="3073"/>
                    <a:pt x="5678" y="3053"/>
                    <a:pt x="5885" y="2976"/>
                  </a:cubicBezTo>
                  <a:cubicBezTo>
                    <a:pt x="5981" y="2940"/>
                    <a:pt x="6052" y="2923"/>
                    <a:pt x="6106" y="2923"/>
                  </a:cubicBezTo>
                  <a:cubicBezTo>
                    <a:pt x="6146" y="2923"/>
                    <a:pt x="6176" y="2932"/>
                    <a:pt x="6200" y="2952"/>
                  </a:cubicBezTo>
                  <a:cubicBezTo>
                    <a:pt x="6256" y="2994"/>
                    <a:pt x="6249" y="3071"/>
                    <a:pt x="6242" y="3137"/>
                  </a:cubicBezTo>
                  <a:cubicBezTo>
                    <a:pt x="6235" y="3200"/>
                    <a:pt x="6232" y="3246"/>
                    <a:pt x="6260" y="3271"/>
                  </a:cubicBezTo>
                  <a:cubicBezTo>
                    <a:pt x="6273" y="3283"/>
                    <a:pt x="6290" y="3291"/>
                    <a:pt x="6307" y="3291"/>
                  </a:cubicBezTo>
                  <a:cubicBezTo>
                    <a:pt x="6314" y="3291"/>
                    <a:pt x="6320" y="3290"/>
                    <a:pt x="6326" y="3288"/>
                  </a:cubicBezTo>
                  <a:cubicBezTo>
                    <a:pt x="6463" y="3285"/>
                    <a:pt x="6697" y="3130"/>
                    <a:pt x="6851" y="2945"/>
                  </a:cubicBezTo>
                  <a:cubicBezTo>
                    <a:pt x="6946" y="2840"/>
                    <a:pt x="7072" y="2763"/>
                    <a:pt x="7208" y="2724"/>
                  </a:cubicBezTo>
                  <a:cubicBezTo>
                    <a:pt x="7247" y="2714"/>
                    <a:pt x="7278" y="2696"/>
                    <a:pt x="7310" y="2679"/>
                  </a:cubicBezTo>
                  <a:cubicBezTo>
                    <a:pt x="7307" y="2658"/>
                    <a:pt x="7292" y="2640"/>
                    <a:pt x="7275" y="2630"/>
                  </a:cubicBezTo>
                  <a:cubicBezTo>
                    <a:pt x="7249" y="2614"/>
                    <a:pt x="7209" y="2604"/>
                    <a:pt x="7163" y="2604"/>
                  </a:cubicBezTo>
                  <a:cubicBezTo>
                    <a:pt x="7117" y="2604"/>
                    <a:pt x="7065" y="2614"/>
                    <a:pt x="7012" y="2637"/>
                  </a:cubicBezTo>
                  <a:cubicBezTo>
                    <a:pt x="6954" y="2662"/>
                    <a:pt x="6865" y="2676"/>
                    <a:pt x="6774" y="2676"/>
                  </a:cubicBezTo>
                  <a:cubicBezTo>
                    <a:pt x="6640" y="2676"/>
                    <a:pt x="6503" y="2646"/>
                    <a:pt x="6459" y="2577"/>
                  </a:cubicBezTo>
                  <a:cubicBezTo>
                    <a:pt x="6449" y="2560"/>
                    <a:pt x="6417" y="2490"/>
                    <a:pt x="6494" y="2420"/>
                  </a:cubicBezTo>
                  <a:cubicBezTo>
                    <a:pt x="6554" y="2364"/>
                    <a:pt x="6564" y="2329"/>
                    <a:pt x="6564" y="2322"/>
                  </a:cubicBezTo>
                  <a:cubicBezTo>
                    <a:pt x="6542" y="2314"/>
                    <a:pt x="6519" y="2310"/>
                    <a:pt x="6497" y="2310"/>
                  </a:cubicBezTo>
                  <a:cubicBezTo>
                    <a:pt x="6481" y="2310"/>
                    <a:pt x="6465" y="2312"/>
                    <a:pt x="6449" y="2315"/>
                  </a:cubicBezTo>
                  <a:cubicBezTo>
                    <a:pt x="6432" y="2316"/>
                    <a:pt x="6411" y="2317"/>
                    <a:pt x="6388" y="2317"/>
                  </a:cubicBezTo>
                  <a:cubicBezTo>
                    <a:pt x="6222" y="2317"/>
                    <a:pt x="5934" y="2271"/>
                    <a:pt x="5906" y="2154"/>
                  </a:cubicBezTo>
                  <a:cubicBezTo>
                    <a:pt x="5899" y="2129"/>
                    <a:pt x="5896" y="2066"/>
                    <a:pt x="5994" y="2031"/>
                  </a:cubicBezTo>
                  <a:cubicBezTo>
                    <a:pt x="5997" y="2028"/>
                    <a:pt x="6004" y="2024"/>
                    <a:pt x="6008" y="2024"/>
                  </a:cubicBezTo>
                  <a:cubicBezTo>
                    <a:pt x="5997" y="2000"/>
                    <a:pt x="5983" y="1979"/>
                    <a:pt x="5962" y="1961"/>
                  </a:cubicBezTo>
                  <a:cubicBezTo>
                    <a:pt x="5898" y="1900"/>
                    <a:pt x="5791" y="1852"/>
                    <a:pt x="5727" y="1852"/>
                  </a:cubicBezTo>
                  <a:cubicBezTo>
                    <a:pt x="5725" y="1852"/>
                    <a:pt x="5723" y="1853"/>
                    <a:pt x="5721" y="1853"/>
                  </a:cubicBezTo>
                  <a:cubicBezTo>
                    <a:pt x="5713" y="1854"/>
                    <a:pt x="5705" y="1854"/>
                    <a:pt x="5698" y="1854"/>
                  </a:cubicBezTo>
                  <a:cubicBezTo>
                    <a:pt x="5653" y="1854"/>
                    <a:pt x="5610" y="1837"/>
                    <a:pt x="5577" y="1804"/>
                  </a:cubicBezTo>
                  <a:cubicBezTo>
                    <a:pt x="5511" y="1737"/>
                    <a:pt x="5525" y="1622"/>
                    <a:pt x="5535" y="1520"/>
                  </a:cubicBezTo>
                  <a:cubicBezTo>
                    <a:pt x="5535" y="1503"/>
                    <a:pt x="5539" y="1485"/>
                    <a:pt x="5542" y="1468"/>
                  </a:cubicBezTo>
                  <a:cubicBezTo>
                    <a:pt x="5521" y="1436"/>
                    <a:pt x="5378" y="1387"/>
                    <a:pt x="5318" y="1366"/>
                  </a:cubicBezTo>
                  <a:cubicBezTo>
                    <a:pt x="5202" y="1328"/>
                    <a:pt x="5146" y="1310"/>
                    <a:pt x="5143" y="1247"/>
                  </a:cubicBezTo>
                  <a:cubicBezTo>
                    <a:pt x="5143" y="1237"/>
                    <a:pt x="5143" y="1226"/>
                    <a:pt x="5146" y="1216"/>
                  </a:cubicBezTo>
                  <a:cubicBezTo>
                    <a:pt x="5111" y="1202"/>
                    <a:pt x="5073" y="1195"/>
                    <a:pt x="5034" y="1195"/>
                  </a:cubicBezTo>
                  <a:cubicBezTo>
                    <a:pt x="5020" y="1195"/>
                    <a:pt x="5006" y="1198"/>
                    <a:pt x="4992" y="1209"/>
                  </a:cubicBezTo>
                  <a:cubicBezTo>
                    <a:pt x="4958" y="1262"/>
                    <a:pt x="4899" y="1291"/>
                    <a:pt x="4837" y="1291"/>
                  </a:cubicBezTo>
                  <a:cubicBezTo>
                    <a:pt x="4818" y="1291"/>
                    <a:pt x="4798" y="1288"/>
                    <a:pt x="4779" y="1282"/>
                  </a:cubicBezTo>
                  <a:cubicBezTo>
                    <a:pt x="4702" y="1254"/>
                    <a:pt x="4653" y="1177"/>
                    <a:pt x="4656" y="1096"/>
                  </a:cubicBezTo>
                  <a:cubicBezTo>
                    <a:pt x="4656" y="1093"/>
                    <a:pt x="4656" y="1093"/>
                    <a:pt x="4653" y="1086"/>
                  </a:cubicBezTo>
                  <a:cubicBezTo>
                    <a:pt x="4622" y="1059"/>
                    <a:pt x="4536" y="1051"/>
                    <a:pt x="4447" y="1051"/>
                  </a:cubicBezTo>
                  <a:cubicBezTo>
                    <a:pt x="4364" y="1051"/>
                    <a:pt x="4279" y="1058"/>
                    <a:pt x="4236" y="1061"/>
                  </a:cubicBezTo>
                  <a:lnTo>
                    <a:pt x="4219" y="1061"/>
                  </a:lnTo>
                  <a:cubicBezTo>
                    <a:pt x="4214" y="1062"/>
                    <a:pt x="4209" y="1062"/>
                    <a:pt x="4205" y="1062"/>
                  </a:cubicBezTo>
                  <a:cubicBezTo>
                    <a:pt x="4084" y="1062"/>
                    <a:pt x="4057" y="928"/>
                    <a:pt x="4037" y="830"/>
                  </a:cubicBezTo>
                  <a:cubicBezTo>
                    <a:pt x="4023" y="753"/>
                    <a:pt x="4005" y="662"/>
                    <a:pt x="3956" y="624"/>
                  </a:cubicBezTo>
                  <a:cubicBezTo>
                    <a:pt x="3948" y="619"/>
                    <a:pt x="3940" y="616"/>
                    <a:pt x="3930" y="616"/>
                  </a:cubicBezTo>
                  <a:cubicBezTo>
                    <a:pt x="3888" y="616"/>
                    <a:pt x="3828" y="662"/>
                    <a:pt x="3760" y="722"/>
                  </a:cubicBezTo>
                  <a:cubicBezTo>
                    <a:pt x="3692" y="780"/>
                    <a:pt x="3627" y="834"/>
                    <a:pt x="3560" y="834"/>
                  </a:cubicBezTo>
                  <a:cubicBezTo>
                    <a:pt x="3551" y="834"/>
                    <a:pt x="3542" y="833"/>
                    <a:pt x="3533" y="830"/>
                  </a:cubicBezTo>
                  <a:cubicBezTo>
                    <a:pt x="3498" y="823"/>
                    <a:pt x="3470" y="802"/>
                    <a:pt x="3456" y="771"/>
                  </a:cubicBezTo>
                  <a:cubicBezTo>
                    <a:pt x="3428" y="701"/>
                    <a:pt x="3480" y="613"/>
                    <a:pt x="3550" y="501"/>
                  </a:cubicBezTo>
                  <a:cubicBezTo>
                    <a:pt x="3582" y="452"/>
                    <a:pt x="3606" y="403"/>
                    <a:pt x="3631" y="354"/>
                  </a:cubicBezTo>
                  <a:cubicBezTo>
                    <a:pt x="3627" y="333"/>
                    <a:pt x="3543" y="267"/>
                    <a:pt x="3396" y="221"/>
                  </a:cubicBezTo>
                  <a:cubicBezTo>
                    <a:pt x="3333" y="204"/>
                    <a:pt x="3282" y="198"/>
                    <a:pt x="3246" y="198"/>
                  </a:cubicBezTo>
                  <a:cubicBezTo>
                    <a:pt x="3210" y="198"/>
                    <a:pt x="3188" y="204"/>
                    <a:pt x="3183" y="211"/>
                  </a:cubicBezTo>
                  <a:cubicBezTo>
                    <a:pt x="3172" y="249"/>
                    <a:pt x="3137" y="277"/>
                    <a:pt x="3095" y="284"/>
                  </a:cubicBezTo>
                  <a:cubicBezTo>
                    <a:pt x="3093" y="284"/>
                    <a:pt x="3091" y="284"/>
                    <a:pt x="3090" y="284"/>
                  </a:cubicBezTo>
                  <a:cubicBezTo>
                    <a:pt x="3023" y="284"/>
                    <a:pt x="2982" y="219"/>
                    <a:pt x="2927" y="134"/>
                  </a:cubicBezTo>
                  <a:cubicBezTo>
                    <a:pt x="2899" y="85"/>
                    <a:pt x="2864" y="43"/>
                    <a:pt x="282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31" name="Google Shape;6245;p79">
              <a:extLst>
                <a:ext uri="{7896387E-E835-4A17-AB53-0184BE105235}">
                  <a16:creationId xmlns:a16="http://schemas.microsoft.com/office/drawing/2010/main" id="{2CFA67F3-66CF-4F6F-80B5-50411B94DD07}"/>
                </a:ext>
              </a:extLst>
            </p:cNvPr>
            <p:cNvSpPr/>
            <p:nvPr/>
          </p:nvSpPr>
          <p:spPr>
            <a:xfrm rot="0">
              <a:off x="2248883" y="1404961"/>
              <a:ext cx="4331" cy="1914"/>
            </a:xfrm>
            <a:custGeom>
              <a:avLst/>
              <a:gdLst/>
              <a:ahLst/>
              <a:cxnLst/>
              <a:rect b="b" l="0" r="r" t="0"/>
              <a:pathLst>
                <a:path h="141" w="319">
                  <a:moveTo>
                    <a:pt x="0" y="140"/>
                  </a:moveTo>
                  <a:cubicBezTo>
                    <a:pt x="81" y="49"/>
                    <a:pt x="200" y="0"/>
                    <a:pt x="319" y="7"/>
                  </a:cubicBezTo>
                  <a:cubicBezTo>
                    <a:pt x="200" y="0"/>
                    <a:pt x="81" y="49"/>
                    <a:pt x="0" y="14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32" name="Google Shape;6246;p79">
              <a:extLst>
                <a:ext uri="{BD71538E-0538-4FE4-A8BF-2E116E2218D3}">
                  <a16:creationId xmlns:a16="http://schemas.microsoft.com/office/drawing/2010/main" id="{DA42DD6A-5B93-4211-87F4-A7A1D385308E}"/>
                </a:ext>
              </a:extLst>
            </p:cNvPr>
            <p:cNvSpPr/>
            <p:nvPr/>
          </p:nvSpPr>
          <p:spPr>
            <a:xfrm rot="0">
              <a:off x="2202542" y="1417887"/>
              <a:ext cx="149" cy="163"/>
            </a:xfrm>
            <a:custGeom>
              <a:avLst/>
              <a:gdLst/>
              <a:ahLst/>
              <a:cxnLst/>
              <a:rect b="b" l="0" r="r" t="0"/>
              <a:pathLst>
                <a:path h="12" w="11">
                  <a:moveTo>
                    <a:pt x="11"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33" name="Google Shape;6247;p79">
              <a:extLst>
                <a:ext uri="{53E815C2-7E0C-4D39-87CD-86093D939A6C}">
                  <a16:creationId xmlns:a16="http://schemas.microsoft.com/office/drawing/2010/main" id="{52FBDE22-B81C-41A0-81CC-0133B502F6ED}"/>
                </a:ext>
              </a:extLst>
            </p:cNvPr>
            <p:cNvSpPr/>
            <p:nvPr/>
          </p:nvSpPr>
          <p:spPr>
            <a:xfrm rot="0">
              <a:off x="2202258" y="1418267"/>
              <a:ext cx="109" cy="109"/>
            </a:xfrm>
            <a:custGeom>
              <a:avLst/>
              <a:gdLst/>
              <a:ahLst/>
              <a:cxnLst/>
              <a:rect b="b" l="0" r="r" t="0"/>
              <a:pathLst>
                <a:path h="8" w="8">
                  <a:moveTo>
                    <a:pt x="7"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34" name="Google Shape;6248;p79">
              <a:extLst>
                <a:ext uri="{02D08608-7BD5-4CE0-8017-490FAC97367B}">
                  <a16:creationId xmlns:a16="http://schemas.microsoft.com/office/drawing/2010/main" id="{EBF27681-773C-4BD2-AF73-C50724AEA6EA}"/>
                </a:ext>
              </a:extLst>
            </p:cNvPr>
            <p:cNvSpPr/>
            <p:nvPr/>
          </p:nvSpPr>
          <p:spPr>
            <a:xfrm rot="0">
              <a:off x="2264333" y="1413800"/>
              <a:ext cx="14" cy="258"/>
            </a:xfrm>
            <a:custGeom>
              <a:avLst/>
              <a:gdLst/>
              <a:ahLst/>
              <a:cxnLst/>
              <a:rect b="b" l="0" r="r" t="0"/>
              <a:pathLst>
                <a:path h="19" w="1">
                  <a:moveTo>
                    <a:pt x="0" y="1"/>
                  </a:moveTo>
                  <a:lnTo>
                    <a:pt x="0" y="18"/>
                  </a:lnTo>
                  <a:cubicBezTo>
                    <a:pt x="0" y="15"/>
                    <a:pt x="0"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35" name="Google Shape;6249;p79">
              <a:extLst>
                <a:ext uri="{FE0BD5D0-8EB5-452A-ABA8-7A306DDD9E9C}">
                  <a16:creationId xmlns:a16="http://schemas.microsoft.com/office/drawing/2010/main" id="{DDE323B2-DD75-46F7-8E6A-F0CFB3E02333}"/>
                </a:ext>
              </a:extLst>
            </p:cNvPr>
            <p:cNvSpPr/>
            <p:nvPr/>
          </p:nvSpPr>
          <p:spPr>
            <a:xfrm rot="0">
              <a:off x="2201688" y="1419082"/>
              <a:ext cx="109" cy="149"/>
            </a:xfrm>
            <a:custGeom>
              <a:avLst/>
              <a:gdLst/>
              <a:ahLst/>
              <a:cxnLst/>
              <a:rect b="b" l="0" r="r" t="0"/>
              <a:pathLst>
                <a:path h="11" w="8">
                  <a:moveTo>
                    <a:pt x="7"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36" name="Google Shape;6250;p79">
              <a:extLst>
                <a:ext uri="{B9BD432C-0460-4229-BA1C-4D5B4559EAB2}">
                  <a16:creationId xmlns:a16="http://schemas.microsoft.com/office/drawing/2010/main" id="{303A0B37-54BF-4A26-BBE6-42FB8A2DD5B0}"/>
                </a:ext>
              </a:extLst>
            </p:cNvPr>
            <p:cNvSpPr/>
            <p:nvPr/>
          </p:nvSpPr>
          <p:spPr>
            <a:xfrm rot="0">
              <a:off x="2201973" y="1418647"/>
              <a:ext cx="109" cy="163"/>
            </a:xfrm>
            <a:custGeom>
              <a:avLst/>
              <a:gdLst/>
              <a:ahLst/>
              <a:cxnLst/>
              <a:rect b="b" l="0" r="r" t="0"/>
              <a:pathLst>
                <a:path h="12" w="8">
                  <a:moveTo>
                    <a:pt x="7"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37" name="Google Shape;6251;p79">
              <a:extLst>
                <a:ext uri="{0EE363CF-2F18-49AE-BDAA-F83EE25DD916}">
                  <a16:creationId xmlns:a16="http://schemas.microsoft.com/office/drawing/2010/main" id="{2E6C563E-1175-403E-97EE-B98E33A54A69}"/>
                </a:ext>
              </a:extLst>
            </p:cNvPr>
            <p:cNvSpPr/>
            <p:nvPr/>
          </p:nvSpPr>
          <p:spPr>
            <a:xfrm rot="0">
              <a:off x="2206480" y="1416040"/>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38" name="Google Shape;6252;p79">
              <a:extLst>
                <a:ext uri="{E8D60758-2C52-4088-B762-D4799DBBB3AB}">
                  <a16:creationId xmlns:a16="http://schemas.microsoft.com/office/drawing/2010/main" id="{792637A2-85CA-45CF-B2D2-055E3DF0A262}"/>
                </a:ext>
              </a:extLst>
            </p:cNvPr>
            <p:cNvSpPr/>
            <p:nvPr/>
          </p:nvSpPr>
          <p:spPr>
            <a:xfrm rot="0">
              <a:off x="2202923" y="1417561"/>
              <a:ext cx="109" cy="109"/>
            </a:xfrm>
            <a:custGeom>
              <a:avLst/>
              <a:gdLst/>
              <a:ahLst/>
              <a:cxnLst/>
              <a:rect b="b" l="0" r="r" t="0"/>
              <a:pathLst>
                <a:path h="8" w="8">
                  <a:moveTo>
                    <a:pt x="0" y="7"/>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39" name="Google Shape;6253;p79">
              <a:extLst>
                <a:ext uri="{E83F7897-4B2A-413C-BCAA-42EF1F0A6575}">
                  <a16:creationId xmlns:a16="http://schemas.microsoft.com/office/drawing/2010/main" id="{F1EFA28A-714F-44D8-8621-A6C89CBF048C}"/>
                </a:ext>
              </a:extLst>
            </p:cNvPr>
            <p:cNvSpPr/>
            <p:nvPr/>
          </p:nvSpPr>
          <p:spPr>
            <a:xfrm rot="0">
              <a:off x="2203249" y="1417222"/>
              <a:ext cx="109" cy="109"/>
            </a:xfrm>
            <a:custGeom>
              <a:avLst/>
              <a:gdLst/>
              <a:ahLst/>
              <a:cxnLst/>
              <a:rect b="b" l="0" r="r" t="0"/>
              <a:pathLst>
                <a:path h="8" w="8">
                  <a:moveTo>
                    <a:pt x="8"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40" name="Google Shape;6254;p79">
              <a:extLst>
                <a:ext uri="{A9B7B3A8-4ED4-424B-91A1-DF225A8EB761}">
                  <a16:creationId xmlns:a16="http://schemas.microsoft.com/office/drawing/2010/main" id="{F6B84D74-2C59-4F6F-9872-6830333115D4}"/>
                </a:ext>
              </a:extLst>
            </p:cNvPr>
            <p:cNvSpPr/>
            <p:nvPr/>
          </p:nvSpPr>
          <p:spPr>
            <a:xfrm rot="0">
              <a:off x="2205625" y="1416081"/>
              <a:ext cx="204" cy="14"/>
            </a:xfrm>
            <a:custGeom>
              <a:avLst/>
              <a:gdLst/>
              <a:ahLst/>
              <a:cxnLst/>
              <a:rect b="b" l="0" r="r" t="0"/>
              <a:pathLst>
                <a:path h="1" w="15">
                  <a:moveTo>
                    <a:pt x="15"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41" name="Google Shape;6255;p79">
              <a:extLst>
                <a:ext uri="{BE441FB6-0D83-4F6C-B52E-BD309AF991F0}">
                  <a16:creationId xmlns:a16="http://schemas.microsoft.com/office/drawing/2010/main" id="{7F6C09E8-C960-4938-A205-40FCA6765708}"/>
                </a:ext>
              </a:extLst>
            </p:cNvPr>
            <p:cNvSpPr/>
            <p:nvPr/>
          </p:nvSpPr>
          <p:spPr>
            <a:xfrm rot="0">
              <a:off x="2206059" y="1416040"/>
              <a:ext cx="204" cy="14"/>
            </a:xfrm>
            <a:custGeom>
              <a:avLst/>
              <a:gdLst/>
              <a:ahLst/>
              <a:cxnLst/>
              <a:rect b="b" l="0" r="r" t="0"/>
              <a:pathLst>
                <a:path h="1" w="15">
                  <a:moveTo>
                    <a:pt x="14"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42" name="Google Shape;6256;p79">
              <a:extLst>
                <a:ext uri="{711D1AD8-5B3A-475F-B981-CAED3F02BE71}">
                  <a16:creationId xmlns:a16="http://schemas.microsoft.com/office/drawing/2010/main" id="{0939B61E-B43F-4AEB-89BA-1472709755E3}"/>
                </a:ext>
              </a:extLst>
            </p:cNvPr>
            <p:cNvSpPr/>
            <p:nvPr/>
          </p:nvSpPr>
          <p:spPr>
            <a:xfrm rot="0">
              <a:off x="2264333" y="1414519"/>
              <a:ext cx="14" cy="299"/>
            </a:xfrm>
            <a:custGeom>
              <a:avLst/>
              <a:gdLst/>
              <a:ahLst/>
              <a:cxnLst/>
              <a:rect b="b" l="0" r="r" t="0"/>
              <a:pathLst>
                <a:path h="22" w="1">
                  <a:moveTo>
                    <a:pt x="0" y="21"/>
                  </a:moveTo>
                  <a:lnTo>
                    <a:pt x="0" y="0"/>
                  </a:lnTo>
                  <a:cubicBezTo>
                    <a:pt x="0" y="7"/>
                    <a:pt x="0" y="14"/>
                    <a:pt x="0"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43" name="Google Shape;6257;p79">
              <a:extLst>
                <a:ext uri="{05324F72-D9A9-496B-BF6C-3B12E78B790C}">
                  <a16:creationId xmlns:a16="http://schemas.microsoft.com/office/drawing/2010/main" id="{D52BADF0-0EAC-4F43-9D05-6D2E952A44C3}"/>
                </a:ext>
              </a:extLst>
            </p:cNvPr>
            <p:cNvSpPr/>
            <p:nvPr/>
          </p:nvSpPr>
          <p:spPr>
            <a:xfrm rot="0">
              <a:off x="2204103" y="1416706"/>
              <a:ext cx="68" cy="14"/>
            </a:xfrm>
            <a:custGeom>
              <a:avLst/>
              <a:gdLst/>
              <a:ahLst/>
              <a:cxnLst/>
              <a:rect b="b" l="0" r="r" t="0"/>
              <a:pathLst>
                <a:path h="1" w="5">
                  <a:moveTo>
                    <a:pt x="4"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44" name="Google Shape;6258;p79">
              <a:extLst>
                <a:ext uri="{703E4A8E-CB75-4FD5-B07A-A10DC05D7C09}">
                  <a16:creationId xmlns:a16="http://schemas.microsoft.com/office/drawing/2010/main" id="{34D9616E-20CB-43FD-AEFC-16015A3EAB79}"/>
                </a:ext>
              </a:extLst>
            </p:cNvPr>
            <p:cNvSpPr/>
            <p:nvPr/>
          </p:nvSpPr>
          <p:spPr>
            <a:xfrm rot="0">
              <a:off x="2264333" y="1413135"/>
              <a:ext cx="14" cy="258"/>
            </a:xfrm>
            <a:custGeom>
              <a:avLst/>
              <a:gdLst/>
              <a:ahLst/>
              <a:cxnLst/>
              <a:rect b="b" l="0" r="r" t="0"/>
              <a:pathLst>
                <a:path h="19" w="1">
                  <a:moveTo>
                    <a:pt x="0" y="1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45" name="Google Shape;6259;p79">
              <a:extLst>
                <a:ext uri="{5585C92F-8CAE-463C-983B-F35582189550}">
                  <a16:creationId xmlns:a16="http://schemas.microsoft.com/office/drawing/2010/main" id="{6B11C35E-9E10-4B59-92F8-697B184CCB8B}"/>
                </a:ext>
              </a:extLst>
            </p:cNvPr>
            <p:cNvSpPr/>
            <p:nvPr/>
          </p:nvSpPr>
          <p:spPr>
            <a:xfrm rot="0">
              <a:off x="2204865" y="1416271"/>
              <a:ext cx="163" cy="109"/>
            </a:xfrm>
            <a:custGeom>
              <a:avLst/>
              <a:gdLst/>
              <a:ahLst/>
              <a:cxnLst/>
              <a:rect b="b" l="0" r="r" t="0"/>
              <a:pathLst>
                <a:path h="8" w="12">
                  <a:moveTo>
                    <a:pt x="11"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46" name="Google Shape;6260;p79">
              <a:extLst>
                <a:ext uri="{E607C113-8FC7-4731-8645-426535A146A0}">
                  <a16:creationId xmlns:a16="http://schemas.microsoft.com/office/drawing/2010/main" id="{56A068A9-B544-4D59-8673-49F0646A7761}"/>
                </a:ext>
              </a:extLst>
            </p:cNvPr>
            <p:cNvSpPr/>
            <p:nvPr/>
          </p:nvSpPr>
          <p:spPr>
            <a:xfrm rot="0">
              <a:off x="2204485" y="1416461"/>
              <a:ext cx="109" cy="68"/>
            </a:xfrm>
            <a:custGeom>
              <a:avLst/>
              <a:gdLst/>
              <a:ahLst/>
              <a:cxnLst/>
              <a:rect b="b" l="0" r="r" t="0"/>
              <a:pathLst>
                <a:path h="5" w="8">
                  <a:moveTo>
                    <a:pt x="8"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47" name="Google Shape;6261;p79">
              <a:extLst>
                <a:ext uri="{69EEC253-8C52-4A64-AD2C-AA52BBDC017C}">
                  <a16:creationId xmlns:a16="http://schemas.microsoft.com/office/drawing/2010/main" id="{20CB78BF-D6EE-4A67-BBD9-537217E8770C}"/>
                </a:ext>
              </a:extLst>
            </p:cNvPr>
            <p:cNvSpPr/>
            <p:nvPr/>
          </p:nvSpPr>
          <p:spPr>
            <a:xfrm rot="0">
              <a:off x="2205245" y="1416175"/>
              <a:ext cx="204" cy="68"/>
            </a:xfrm>
            <a:custGeom>
              <a:avLst/>
              <a:gdLst/>
              <a:ahLst/>
              <a:cxnLst/>
              <a:rect b="b" l="0" r="r" t="0"/>
              <a:pathLst>
                <a:path h="5" w="15">
                  <a:moveTo>
                    <a:pt x="15"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48" name="Google Shape;6262;p79">
              <a:extLst>
                <a:ext uri="{3A0E34C7-4912-40DB-B119-2A549B2969A1}">
                  <a16:creationId xmlns:a16="http://schemas.microsoft.com/office/drawing/2010/main" id="{A62185A5-F5ED-408F-BE16-1D515D0E7D41}"/>
                </a:ext>
              </a:extLst>
            </p:cNvPr>
            <p:cNvSpPr/>
            <p:nvPr/>
          </p:nvSpPr>
          <p:spPr>
            <a:xfrm rot="0">
              <a:off x="2199162" y="1418932"/>
              <a:ext cx="54" cy="14"/>
            </a:xfrm>
            <a:custGeom>
              <a:avLst/>
              <a:gdLst/>
              <a:ahLst/>
              <a:cxnLst/>
              <a:rect b="b" l="0" r="r" t="0"/>
              <a:pathLst>
                <a:path h="1" w="4">
                  <a:moveTo>
                    <a:pt x="4"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49" name="Google Shape;6263;p79">
              <a:extLst>
                <a:ext uri="{2CEEE012-53DC-44B7-90F6-BD14AFCD7861}">
                  <a16:creationId xmlns:a16="http://schemas.microsoft.com/office/drawing/2010/main" id="{C409239D-6495-4054-B966-91472C88913B}"/>
                </a:ext>
              </a:extLst>
            </p:cNvPr>
            <p:cNvSpPr/>
            <p:nvPr/>
          </p:nvSpPr>
          <p:spPr>
            <a:xfrm rot="0">
              <a:off x="2198823" y="1419027"/>
              <a:ext cx="109" cy="14"/>
            </a:xfrm>
            <a:custGeom>
              <a:avLst/>
              <a:gdLst/>
              <a:ahLst/>
              <a:cxnLst/>
              <a:rect b="b" l="0" r="r" t="0"/>
              <a:pathLst>
                <a:path h="1" w="8">
                  <a:moveTo>
                    <a:pt x="8"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50" name="Google Shape;6264;p79">
              <a:extLst>
                <a:ext uri="{6F8CCA05-9B02-405A-BFCC-037630DAD8D0}">
                  <a16:creationId xmlns:a16="http://schemas.microsoft.com/office/drawing/2010/main" id="{17BD030B-9973-45A1-91B2-3ED5ABB0278F}"/>
                </a:ext>
              </a:extLst>
            </p:cNvPr>
            <p:cNvSpPr/>
            <p:nvPr/>
          </p:nvSpPr>
          <p:spPr>
            <a:xfrm rot="0">
              <a:off x="2150921" y="1464471"/>
              <a:ext cx="4331" cy="8527"/>
            </a:xfrm>
            <a:custGeom>
              <a:avLst/>
              <a:gdLst/>
              <a:ahLst/>
              <a:cxnLst/>
              <a:rect b="b" l="0" r="r" t="0"/>
              <a:pathLst>
                <a:path h="628" w="319">
                  <a:moveTo>
                    <a:pt x="319" y="0"/>
                  </a:moveTo>
                  <a:cubicBezTo>
                    <a:pt x="298" y="193"/>
                    <a:pt x="154" y="414"/>
                    <a:pt x="0" y="627"/>
                  </a:cubicBezTo>
                  <a:cubicBezTo>
                    <a:pt x="154" y="414"/>
                    <a:pt x="298" y="193"/>
                    <a:pt x="31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51" name="Google Shape;6265;p79">
              <a:extLst>
                <a:ext uri="{D7C1064E-0CB8-4C72-B17F-E01F4E72B8FF}">
                  <a16:creationId xmlns:a16="http://schemas.microsoft.com/office/drawing/2010/main" id="{EBA509C0-1AB8-40B8-8972-69E124A82831}"/>
                </a:ext>
              </a:extLst>
            </p:cNvPr>
            <p:cNvSpPr/>
            <p:nvPr/>
          </p:nvSpPr>
          <p:spPr>
            <a:xfrm rot="0">
              <a:off x="2200248" y="1418837"/>
              <a:ext cx="163" cy="14"/>
            </a:xfrm>
            <a:custGeom>
              <a:avLst/>
              <a:gdLst/>
              <a:ahLst/>
              <a:cxnLst/>
              <a:rect b="b" l="0" r="r" t="0"/>
              <a:pathLst>
                <a:path h="1" w="12">
                  <a:moveTo>
                    <a:pt x="11"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52" name="Google Shape;6266;p79">
              <a:extLst>
                <a:ext uri="{AEA81AD5-142B-4617-A21C-BED47A516224}">
                  <a16:creationId xmlns:a16="http://schemas.microsoft.com/office/drawing/2010/main" id="{AFA56C5D-B98C-4C35-87F6-679ABEA2F509}"/>
                </a:ext>
              </a:extLst>
            </p:cNvPr>
            <p:cNvSpPr/>
            <p:nvPr/>
          </p:nvSpPr>
          <p:spPr>
            <a:xfrm rot="0">
              <a:off x="2199488" y="1418837"/>
              <a:ext cx="109" cy="14"/>
            </a:xfrm>
            <a:custGeom>
              <a:avLst/>
              <a:gdLst/>
              <a:ahLst/>
              <a:cxnLst/>
              <a:rect b="b" l="0" r="r" t="0"/>
              <a:pathLst>
                <a:path h="1" w="8">
                  <a:moveTo>
                    <a:pt x="8"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53" name="Google Shape;6267;p79">
              <a:extLst>
                <a:ext uri="{1F023BB7-5D83-4C14-B82D-89B3D49D30F0}">
                  <a16:creationId xmlns:a16="http://schemas.microsoft.com/office/drawing/2010/main" id="{C0A10D84-534E-477A-A058-41A47BE0D469}"/>
                </a:ext>
              </a:extLst>
            </p:cNvPr>
            <p:cNvSpPr/>
            <p:nvPr/>
          </p:nvSpPr>
          <p:spPr>
            <a:xfrm rot="0">
              <a:off x="2136556" y="1531015"/>
              <a:ext cx="68" cy="352"/>
            </a:xfrm>
            <a:custGeom>
              <a:avLst/>
              <a:gdLst/>
              <a:ahLst/>
              <a:cxnLst/>
              <a:rect b="b" l="0" r="r" t="0"/>
              <a:pathLst>
                <a:path h="26" w="5">
                  <a:moveTo>
                    <a:pt x="1" y="1"/>
                  </a:moveTo>
                  <a:cubicBezTo>
                    <a:pt x="1" y="8"/>
                    <a:pt x="4" y="18"/>
                    <a:pt x="4" y="25"/>
                  </a:cubicBezTo>
                  <a:cubicBezTo>
                    <a:pt x="4" y="18"/>
                    <a:pt x="1"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54" name="Google Shape;6268;p79">
              <a:extLst>
                <a:ext uri="{51BC010D-01A0-456A-A0EF-0E56AAE6F4B9}">
                  <a16:creationId xmlns:a16="http://schemas.microsoft.com/office/drawing/2010/main" id="{4D111DCE-1F54-440B-A7CC-3ECDDCA89B9B}"/>
                </a:ext>
              </a:extLst>
            </p:cNvPr>
            <p:cNvSpPr/>
            <p:nvPr/>
          </p:nvSpPr>
          <p:spPr>
            <a:xfrm rot="0">
              <a:off x="2201158" y="1419082"/>
              <a:ext cx="244" cy="109"/>
            </a:xfrm>
            <a:custGeom>
              <a:avLst/>
              <a:gdLst/>
              <a:ahLst/>
              <a:cxnLst/>
              <a:rect b="b" l="0" r="r" t="0"/>
              <a:pathLst>
                <a:path h="8" w="18">
                  <a:moveTo>
                    <a:pt x="18"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55" name="Google Shape;6269;p79">
              <a:extLst>
                <a:ext uri="{956E5587-BC48-421E-BD2E-656BB8DC1F7B}">
                  <a16:creationId xmlns:a16="http://schemas.microsoft.com/office/drawing/2010/main" id="{897FE297-1CB1-4F3E-81BF-02B92EBFF536}"/>
                </a:ext>
              </a:extLst>
            </p:cNvPr>
            <p:cNvSpPr/>
            <p:nvPr/>
          </p:nvSpPr>
          <p:spPr>
            <a:xfrm rot="0">
              <a:off x="2188422" y="1425300"/>
              <a:ext cx="4290" cy="1208"/>
            </a:xfrm>
            <a:custGeom>
              <a:avLst/>
              <a:gdLst/>
              <a:ahLst/>
              <a:cxnLst/>
              <a:rect b="b" l="0" r="r" t="0"/>
              <a:pathLst>
                <a:path h="89" w="316">
                  <a:moveTo>
                    <a:pt x="0" y="11"/>
                  </a:moveTo>
                  <a:cubicBezTo>
                    <a:pt x="105" y="8"/>
                    <a:pt x="214" y="1"/>
                    <a:pt x="315" y="88"/>
                  </a:cubicBezTo>
                  <a:cubicBezTo>
                    <a:pt x="214" y="1"/>
                    <a:pt x="105" y="8"/>
                    <a:pt x="0"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56" name="Google Shape;6270;p79">
              <a:extLst>
                <a:ext uri="{C4A730B1-152B-4BF1-8EBB-7E74DD3A075F}">
                  <a16:creationId xmlns:a16="http://schemas.microsoft.com/office/drawing/2010/main" id="{A43779BE-0D69-48E3-A44D-335558522813}"/>
                </a:ext>
              </a:extLst>
            </p:cNvPr>
            <p:cNvSpPr/>
            <p:nvPr/>
          </p:nvSpPr>
          <p:spPr>
            <a:xfrm rot="0">
              <a:off x="2199828" y="1418837"/>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57" name="Google Shape;6271;p79">
              <a:extLst>
                <a:ext uri="{19572C29-6C56-40B9-8A1C-23191701B52F}">
                  <a16:creationId xmlns:a16="http://schemas.microsoft.com/office/drawing/2010/main" id="{81BF6271-4C17-4857-B476-CB1704174E0E}"/>
                </a:ext>
              </a:extLst>
            </p:cNvPr>
            <p:cNvSpPr/>
            <p:nvPr/>
          </p:nvSpPr>
          <p:spPr>
            <a:xfrm rot="0">
              <a:off x="2200682" y="1418932"/>
              <a:ext cx="204" cy="68"/>
            </a:xfrm>
            <a:custGeom>
              <a:avLst/>
              <a:gdLst/>
              <a:ahLst/>
              <a:cxnLst/>
              <a:rect b="b" l="0" r="r" t="0"/>
              <a:pathLst>
                <a:path h="5" w="15">
                  <a:moveTo>
                    <a:pt x="15"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58" name="Google Shape;6272;p79">
              <a:extLst>
                <a:ext uri="{C02D759D-3699-4A60-9887-27770CEFCB35}">
                  <a16:creationId xmlns:a16="http://schemas.microsoft.com/office/drawing/2010/main" id="{EB279904-56A8-4CDF-B3B5-7DF66FBA87E9}"/>
                </a:ext>
              </a:extLst>
            </p:cNvPr>
            <p:cNvSpPr/>
            <p:nvPr/>
          </p:nvSpPr>
          <p:spPr>
            <a:xfrm rot="0">
              <a:off x="2133705" y="1540573"/>
              <a:ext cx="109" cy="14"/>
            </a:xfrm>
            <a:custGeom>
              <a:avLst/>
              <a:gdLst/>
              <a:ahLst/>
              <a:cxnLst/>
              <a:rect b="b" l="0" r="r" t="0"/>
              <a:pathLst>
                <a:path h="1" w="8">
                  <a:moveTo>
                    <a:pt x="8"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59" name="Google Shape;6273;p79">
              <a:extLst>
                <a:ext uri="{1857BBF8-8BC5-4299-A9B3-CBF8E8BA67CC}">
                  <a16:creationId xmlns:a16="http://schemas.microsoft.com/office/drawing/2010/main" id="{C8A54C9F-7DF5-4505-B996-9A0A5E9E8A09}"/>
                </a:ext>
              </a:extLst>
            </p:cNvPr>
            <p:cNvSpPr/>
            <p:nvPr/>
          </p:nvSpPr>
          <p:spPr>
            <a:xfrm rot="0">
              <a:off x="2134275" y="1540668"/>
              <a:ext cx="163" cy="54"/>
            </a:xfrm>
            <a:custGeom>
              <a:avLst/>
              <a:gdLst/>
              <a:ahLst/>
              <a:cxnLst/>
              <a:rect b="b" l="0" r="r" t="0"/>
              <a:pathLst>
                <a:path h="4" w="12">
                  <a:moveTo>
                    <a:pt x="11"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60" name="Google Shape;6274;p79">
              <a:extLst>
                <a:ext uri="{90C8EE10-89B6-49D5-A461-310BB2FEF188}">
                  <a16:creationId xmlns:a16="http://schemas.microsoft.com/office/drawing/2010/main" id="{092A569F-883C-444D-9B49-1F9C751AF010}"/>
                </a:ext>
              </a:extLst>
            </p:cNvPr>
            <p:cNvSpPr/>
            <p:nvPr/>
          </p:nvSpPr>
          <p:spPr>
            <a:xfrm rot="0">
              <a:off x="3024850" y="1777922"/>
              <a:ext cx="15654" cy="12165"/>
            </a:xfrm>
            <a:custGeom>
              <a:avLst/>
              <a:gdLst/>
              <a:ahLst/>
              <a:cxnLst/>
              <a:rect b="b" l="0" r="r" t="0"/>
              <a:pathLst>
                <a:path h="896" w="1153">
                  <a:moveTo>
                    <a:pt x="939" y="0"/>
                  </a:moveTo>
                  <a:cubicBezTo>
                    <a:pt x="840" y="0"/>
                    <a:pt x="749" y="35"/>
                    <a:pt x="732" y="83"/>
                  </a:cubicBezTo>
                  <a:cubicBezTo>
                    <a:pt x="673" y="244"/>
                    <a:pt x="533" y="248"/>
                    <a:pt x="386" y="251"/>
                  </a:cubicBezTo>
                  <a:cubicBezTo>
                    <a:pt x="312" y="255"/>
                    <a:pt x="239" y="258"/>
                    <a:pt x="165" y="272"/>
                  </a:cubicBezTo>
                  <a:cubicBezTo>
                    <a:pt x="74" y="290"/>
                    <a:pt x="22" y="433"/>
                    <a:pt x="11" y="570"/>
                  </a:cubicBezTo>
                  <a:cubicBezTo>
                    <a:pt x="1" y="731"/>
                    <a:pt x="46" y="857"/>
                    <a:pt x="92" y="871"/>
                  </a:cubicBezTo>
                  <a:cubicBezTo>
                    <a:pt x="140" y="887"/>
                    <a:pt x="177" y="895"/>
                    <a:pt x="205" y="895"/>
                  </a:cubicBezTo>
                  <a:cubicBezTo>
                    <a:pt x="224" y="895"/>
                    <a:pt x="240" y="892"/>
                    <a:pt x="253" y="885"/>
                  </a:cubicBezTo>
                  <a:cubicBezTo>
                    <a:pt x="288" y="857"/>
                    <a:pt x="309" y="818"/>
                    <a:pt x="316" y="773"/>
                  </a:cubicBezTo>
                  <a:cubicBezTo>
                    <a:pt x="340" y="675"/>
                    <a:pt x="410" y="591"/>
                    <a:pt x="505" y="552"/>
                  </a:cubicBezTo>
                  <a:cubicBezTo>
                    <a:pt x="564" y="524"/>
                    <a:pt x="628" y="510"/>
                    <a:pt x="692" y="510"/>
                  </a:cubicBezTo>
                  <a:cubicBezTo>
                    <a:pt x="755" y="510"/>
                    <a:pt x="818" y="524"/>
                    <a:pt x="876" y="552"/>
                  </a:cubicBezTo>
                  <a:cubicBezTo>
                    <a:pt x="879" y="554"/>
                    <a:pt x="887" y="557"/>
                    <a:pt x="900" y="557"/>
                  </a:cubicBezTo>
                  <a:cubicBezTo>
                    <a:pt x="913" y="557"/>
                    <a:pt x="930" y="554"/>
                    <a:pt x="953" y="542"/>
                  </a:cubicBezTo>
                  <a:cubicBezTo>
                    <a:pt x="1058" y="475"/>
                    <a:pt x="1152" y="279"/>
                    <a:pt x="1152" y="125"/>
                  </a:cubicBezTo>
                  <a:cubicBezTo>
                    <a:pt x="1152" y="41"/>
                    <a:pt x="1051" y="13"/>
                    <a:pt x="1009" y="6"/>
                  </a:cubicBezTo>
                  <a:cubicBezTo>
                    <a:pt x="986" y="2"/>
                    <a:pt x="962" y="0"/>
                    <a:pt x="93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61" name="Google Shape;6275;p79">
              <a:extLst>
                <a:ext uri="{BDA3A07F-9373-4B80-974F-9610C28867F4}">
                  <a16:creationId xmlns:a16="http://schemas.microsoft.com/office/drawing/2010/main" id="{21397111-10F8-4D2C-82CA-5EA59A9254DE}"/>
                </a:ext>
              </a:extLst>
            </p:cNvPr>
            <p:cNvSpPr/>
            <p:nvPr/>
          </p:nvSpPr>
          <p:spPr>
            <a:xfrm rot="0">
              <a:off x="3003846" y="1783461"/>
              <a:ext cx="16794" cy="20366"/>
            </a:xfrm>
            <a:custGeom>
              <a:avLst/>
              <a:gdLst/>
              <a:ahLst/>
              <a:cxnLst/>
              <a:rect b="b" l="0" r="r" t="0"/>
              <a:pathLst>
                <a:path h="1500" w="1237">
                  <a:moveTo>
                    <a:pt x="635" y="0"/>
                  </a:moveTo>
                  <a:cubicBezTo>
                    <a:pt x="574" y="0"/>
                    <a:pt x="441" y="49"/>
                    <a:pt x="266" y="176"/>
                  </a:cubicBezTo>
                  <a:lnTo>
                    <a:pt x="200" y="221"/>
                  </a:lnTo>
                  <a:cubicBezTo>
                    <a:pt x="4" y="365"/>
                    <a:pt x="0" y="372"/>
                    <a:pt x="60" y="477"/>
                  </a:cubicBezTo>
                  <a:cubicBezTo>
                    <a:pt x="63" y="487"/>
                    <a:pt x="84" y="522"/>
                    <a:pt x="102" y="522"/>
                  </a:cubicBezTo>
                  <a:cubicBezTo>
                    <a:pt x="133" y="519"/>
                    <a:pt x="203" y="449"/>
                    <a:pt x="245" y="326"/>
                  </a:cubicBezTo>
                  <a:cubicBezTo>
                    <a:pt x="270" y="263"/>
                    <a:pt x="308" y="246"/>
                    <a:pt x="333" y="242"/>
                  </a:cubicBezTo>
                  <a:lnTo>
                    <a:pt x="347" y="242"/>
                  </a:lnTo>
                  <a:cubicBezTo>
                    <a:pt x="382" y="246"/>
                    <a:pt x="413" y="263"/>
                    <a:pt x="434" y="295"/>
                  </a:cubicBezTo>
                  <a:cubicBezTo>
                    <a:pt x="511" y="407"/>
                    <a:pt x="557" y="708"/>
                    <a:pt x="448" y="928"/>
                  </a:cubicBezTo>
                  <a:cubicBezTo>
                    <a:pt x="371" y="1093"/>
                    <a:pt x="385" y="1289"/>
                    <a:pt x="483" y="1439"/>
                  </a:cubicBezTo>
                  <a:cubicBezTo>
                    <a:pt x="503" y="1465"/>
                    <a:pt x="537" y="1500"/>
                    <a:pt x="575" y="1500"/>
                  </a:cubicBezTo>
                  <a:cubicBezTo>
                    <a:pt x="578" y="1500"/>
                    <a:pt x="581" y="1500"/>
                    <a:pt x="585" y="1499"/>
                  </a:cubicBezTo>
                  <a:cubicBezTo>
                    <a:pt x="648" y="1485"/>
                    <a:pt x="774" y="1254"/>
                    <a:pt x="868" y="1082"/>
                  </a:cubicBezTo>
                  <a:cubicBezTo>
                    <a:pt x="952" y="914"/>
                    <a:pt x="1050" y="753"/>
                    <a:pt x="1163" y="599"/>
                  </a:cubicBezTo>
                  <a:cubicBezTo>
                    <a:pt x="1236" y="505"/>
                    <a:pt x="1233" y="477"/>
                    <a:pt x="1233" y="477"/>
                  </a:cubicBezTo>
                  <a:cubicBezTo>
                    <a:pt x="1215" y="466"/>
                    <a:pt x="1198" y="456"/>
                    <a:pt x="1180" y="452"/>
                  </a:cubicBezTo>
                  <a:cubicBezTo>
                    <a:pt x="1124" y="428"/>
                    <a:pt x="1033" y="393"/>
                    <a:pt x="1033" y="284"/>
                  </a:cubicBezTo>
                  <a:cubicBezTo>
                    <a:pt x="1033" y="253"/>
                    <a:pt x="970" y="228"/>
                    <a:pt x="889" y="200"/>
                  </a:cubicBezTo>
                  <a:cubicBezTo>
                    <a:pt x="795" y="169"/>
                    <a:pt x="676" y="130"/>
                    <a:pt x="662" y="18"/>
                  </a:cubicBezTo>
                  <a:cubicBezTo>
                    <a:pt x="662" y="8"/>
                    <a:pt x="658" y="4"/>
                    <a:pt x="658" y="4"/>
                  </a:cubicBezTo>
                  <a:cubicBezTo>
                    <a:pt x="653" y="2"/>
                    <a:pt x="645" y="0"/>
                    <a:pt x="63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62" name="Google Shape;6276;p79">
              <a:extLst>
                <a:ext uri="{D4C221E2-6DDC-46FE-B913-EEFCA34D82BD}">
                  <a16:creationId xmlns:a16="http://schemas.microsoft.com/office/drawing/2010/main" id="{B8264E05-8C3C-4417-93F1-39D1E0FCB2EC}"/>
                </a:ext>
              </a:extLst>
            </p:cNvPr>
            <p:cNvSpPr/>
            <p:nvPr/>
          </p:nvSpPr>
          <p:spPr>
            <a:xfrm rot="0">
              <a:off x="3013581" y="1718520"/>
              <a:ext cx="82443" cy="64127"/>
            </a:xfrm>
            <a:custGeom>
              <a:avLst/>
              <a:gdLst/>
              <a:ahLst/>
              <a:cxnLst/>
              <a:rect b="b" l="0" r="r" t="0"/>
              <a:pathLst>
                <a:path h="4723" w="6072">
                  <a:moveTo>
                    <a:pt x="5648" y="0"/>
                  </a:moveTo>
                  <a:cubicBezTo>
                    <a:pt x="5557" y="0"/>
                    <a:pt x="5329" y="141"/>
                    <a:pt x="5228" y="204"/>
                  </a:cubicBezTo>
                  <a:cubicBezTo>
                    <a:pt x="5172" y="243"/>
                    <a:pt x="5119" y="275"/>
                    <a:pt x="5084" y="292"/>
                  </a:cubicBezTo>
                  <a:cubicBezTo>
                    <a:pt x="5028" y="320"/>
                    <a:pt x="4955" y="464"/>
                    <a:pt x="4937" y="632"/>
                  </a:cubicBezTo>
                  <a:cubicBezTo>
                    <a:pt x="4923" y="761"/>
                    <a:pt x="4948" y="870"/>
                    <a:pt x="5000" y="912"/>
                  </a:cubicBezTo>
                  <a:cubicBezTo>
                    <a:pt x="5140" y="1027"/>
                    <a:pt x="5025" y="1181"/>
                    <a:pt x="4923" y="1321"/>
                  </a:cubicBezTo>
                  <a:cubicBezTo>
                    <a:pt x="4839" y="1433"/>
                    <a:pt x="4741" y="1563"/>
                    <a:pt x="4748" y="1685"/>
                  </a:cubicBezTo>
                  <a:cubicBezTo>
                    <a:pt x="4759" y="1895"/>
                    <a:pt x="4640" y="1990"/>
                    <a:pt x="4545" y="2063"/>
                  </a:cubicBezTo>
                  <a:cubicBezTo>
                    <a:pt x="4478" y="2116"/>
                    <a:pt x="4422" y="2161"/>
                    <a:pt x="4405" y="2238"/>
                  </a:cubicBezTo>
                  <a:cubicBezTo>
                    <a:pt x="4370" y="2407"/>
                    <a:pt x="4265" y="2456"/>
                    <a:pt x="4142" y="2512"/>
                  </a:cubicBezTo>
                  <a:cubicBezTo>
                    <a:pt x="4051" y="2554"/>
                    <a:pt x="3964" y="2603"/>
                    <a:pt x="3880" y="2666"/>
                  </a:cubicBezTo>
                  <a:cubicBezTo>
                    <a:pt x="3786" y="2738"/>
                    <a:pt x="3707" y="2761"/>
                    <a:pt x="3645" y="2761"/>
                  </a:cubicBezTo>
                  <a:cubicBezTo>
                    <a:pt x="3574" y="2761"/>
                    <a:pt x="3524" y="2732"/>
                    <a:pt x="3498" y="2711"/>
                  </a:cubicBezTo>
                  <a:cubicBezTo>
                    <a:pt x="3428" y="2652"/>
                    <a:pt x="3393" y="2564"/>
                    <a:pt x="3407" y="2477"/>
                  </a:cubicBezTo>
                  <a:lnTo>
                    <a:pt x="3407" y="2477"/>
                  </a:lnTo>
                  <a:cubicBezTo>
                    <a:pt x="3355" y="2501"/>
                    <a:pt x="3309" y="2536"/>
                    <a:pt x="3271" y="2578"/>
                  </a:cubicBezTo>
                  <a:cubicBezTo>
                    <a:pt x="3190" y="2655"/>
                    <a:pt x="3148" y="2760"/>
                    <a:pt x="3148" y="2869"/>
                  </a:cubicBezTo>
                  <a:cubicBezTo>
                    <a:pt x="3159" y="3100"/>
                    <a:pt x="2991" y="3219"/>
                    <a:pt x="2882" y="3296"/>
                  </a:cubicBezTo>
                  <a:cubicBezTo>
                    <a:pt x="2847" y="3320"/>
                    <a:pt x="2795" y="3355"/>
                    <a:pt x="2791" y="3373"/>
                  </a:cubicBezTo>
                  <a:cubicBezTo>
                    <a:pt x="2791" y="3376"/>
                    <a:pt x="2795" y="3380"/>
                    <a:pt x="2795" y="3383"/>
                  </a:cubicBezTo>
                  <a:cubicBezTo>
                    <a:pt x="2837" y="3436"/>
                    <a:pt x="2833" y="3509"/>
                    <a:pt x="2791" y="3562"/>
                  </a:cubicBezTo>
                  <a:cubicBezTo>
                    <a:pt x="2735" y="3631"/>
                    <a:pt x="2614" y="3670"/>
                    <a:pt x="2515" y="3670"/>
                  </a:cubicBezTo>
                  <a:cubicBezTo>
                    <a:pt x="2477" y="3670"/>
                    <a:pt x="2443" y="3664"/>
                    <a:pt x="2416" y="3653"/>
                  </a:cubicBezTo>
                  <a:cubicBezTo>
                    <a:pt x="2364" y="3635"/>
                    <a:pt x="2329" y="3583"/>
                    <a:pt x="2336" y="3527"/>
                  </a:cubicBezTo>
                  <a:cubicBezTo>
                    <a:pt x="2331" y="3525"/>
                    <a:pt x="2320" y="3523"/>
                    <a:pt x="2301" y="3523"/>
                  </a:cubicBezTo>
                  <a:cubicBezTo>
                    <a:pt x="2242" y="3523"/>
                    <a:pt x="2098" y="3545"/>
                    <a:pt x="1762" y="3677"/>
                  </a:cubicBezTo>
                  <a:cubicBezTo>
                    <a:pt x="1678" y="3710"/>
                    <a:pt x="1601" y="3721"/>
                    <a:pt x="1529" y="3721"/>
                  </a:cubicBezTo>
                  <a:cubicBezTo>
                    <a:pt x="1431" y="3721"/>
                    <a:pt x="1343" y="3699"/>
                    <a:pt x="1268" y="3681"/>
                  </a:cubicBezTo>
                  <a:cubicBezTo>
                    <a:pt x="1201" y="3664"/>
                    <a:pt x="1150" y="3653"/>
                    <a:pt x="1107" y="3653"/>
                  </a:cubicBezTo>
                  <a:cubicBezTo>
                    <a:pt x="1058" y="3653"/>
                    <a:pt x="1019" y="3668"/>
                    <a:pt x="978" y="3709"/>
                  </a:cubicBezTo>
                  <a:lnTo>
                    <a:pt x="939" y="3747"/>
                  </a:lnTo>
                  <a:cubicBezTo>
                    <a:pt x="715" y="3971"/>
                    <a:pt x="379" y="4311"/>
                    <a:pt x="102" y="4360"/>
                  </a:cubicBezTo>
                  <a:cubicBezTo>
                    <a:pt x="32" y="4374"/>
                    <a:pt x="1" y="4405"/>
                    <a:pt x="4" y="4458"/>
                  </a:cubicBezTo>
                  <a:cubicBezTo>
                    <a:pt x="8" y="4500"/>
                    <a:pt x="29" y="4535"/>
                    <a:pt x="64" y="4556"/>
                  </a:cubicBezTo>
                  <a:cubicBezTo>
                    <a:pt x="162" y="4507"/>
                    <a:pt x="281" y="4500"/>
                    <a:pt x="386" y="4497"/>
                  </a:cubicBezTo>
                  <a:cubicBezTo>
                    <a:pt x="488" y="4490"/>
                    <a:pt x="600" y="4486"/>
                    <a:pt x="638" y="4430"/>
                  </a:cubicBezTo>
                  <a:cubicBezTo>
                    <a:pt x="764" y="4237"/>
                    <a:pt x="1639" y="4076"/>
                    <a:pt x="2063" y="4062"/>
                  </a:cubicBezTo>
                  <a:lnTo>
                    <a:pt x="2108" y="4062"/>
                  </a:lnTo>
                  <a:cubicBezTo>
                    <a:pt x="2252" y="4062"/>
                    <a:pt x="2336" y="4087"/>
                    <a:pt x="2381" y="4146"/>
                  </a:cubicBezTo>
                  <a:cubicBezTo>
                    <a:pt x="2438" y="4216"/>
                    <a:pt x="2409" y="4307"/>
                    <a:pt x="2385" y="4398"/>
                  </a:cubicBezTo>
                  <a:cubicBezTo>
                    <a:pt x="2364" y="4465"/>
                    <a:pt x="2353" y="4535"/>
                    <a:pt x="2357" y="4605"/>
                  </a:cubicBezTo>
                  <a:cubicBezTo>
                    <a:pt x="2360" y="4658"/>
                    <a:pt x="2395" y="4700"/>
                    <a:pt x="2448" y="4714"/>
                  </a:cubicBezTo>
                  <a:cubicBezTo>
                    <a:pt x="2467" y="4719"/>
                    <a:pt x="2490" y="4722"/>
                    <a:pt x="2514" y="4722"/>
                  </a:cubicBezTo>
                  <a:cubicBezTo>
                    <a:pt x="2627" y="4722"/>
                    <a:pt x="2783" y="4662"/>
                    <a:pt x="2889" y="4539"/>
                  </a:cubicBezTo>
                  <a:cubicBezTo>
                    <a:pt x="2945" y="4472"/>
                    <a:pt x="3012" y="4409"/>
                    <a:pt x="3082" y="4356"/>
                  </a:cubicBezTo>
                  <a:cubicBezTo>
                    <a:pt x="3103" y="4339"/>
                    <a:pt x="3120" y="4325"/>
                    <a:pt x="3138" y="4304"/>
                  </a:cubicBezTo>
                  <a:cubicBezTo>
                    <a:pt x="3124" y="4286"/>
                    <a:pt x="3110" y="4272"/>
                    <a:pt x="3092" y="4258"/>
                  </a:cubicBezTo>
                  <a:cubicBezTo>
                    <a:pt x="2987" y="4174"/>
                    <a:pt x="2994" y="4094"/>
                    <a:pt x="3005" y="4062"/>
                  </a:cubicBezTo>
                  <a:cubicBezTo>
                    <a:pt x="3019" y="4010"/>
                    <a:pt x="3061" y="3971"/>
                    <a:pt x="3117" y="3964"/>
                  </a:cubicBezTo>
                  <a:cubicBezTo>
                    <a:pt x="3125" y="3963"/>
                    <a:pt x="3133" y="3962"/>
                    <a:pt x="3142" y="3962"/>
                  </a:cubicBezTo>
                  <a:cubicBezTo>
                    <a:pt x="3204" y="3962"/>
                    <a:pt x="3287" y="3996"/>
                    <a:pt x="3348" y="4090"/>
                  </a:cubicBezTo>
                  <a:cubicBezTo>
                    <a:pt x="3397" y="4160"/>
                    <a:pt x="3502" y="4206"/>
                    <a:pt x="3614" y="4206"/>
                  </a:cubicBezTo>
                  <a:lnTo>
                    <a:pt x="3621" y="4206"/>
                  </a:lnTo>
                  <a:cubicBezTo>
                    <a:pt x="3624" y="4206"/>
                    <a:pt x="3627" y="4206"/>
                    <a:pt x="3631" y="4206"/>
                  </a:cubicBezTo>
                  <a:cubicBezTo>
                    <a:pt x="3753" y="4206"/>
                    <a:pt x="3868" y="4144"/>
                    <a:pt x="3936" y="4045"/>
                  </a:cubicBezTo>
                  <a:cubicBezTo>
                    <a:pt x="3985" y="3961"/>
                    <a:pt x="4034" y="3919"/>
                    <a:pt x="4090" y="3912"/>
                  </a:cubicBezTo>
                  <a:cubicBezTo>
                    <a:pt x="4097" y="3911"/>
                    <a:pt x="4105" y="3910"/>
                    <a:pt x="4111" y="3910"/>
                  </a:cubicBezTo>
                  <a:cubicBezTo>
                    <a:pt x="4170" y="3910"/>
                    <a:pt x="4214" y="3947"/>
                    <a:pt x="4254" y="3982"/>
                  </a:cubicBezTo>
                  <a:cubicBezTo>
                    <a:pt x="4298" y="4018"/>
                    <a:pt x="4338" y="4049"/>
                    <a:pt x="4381" y="4049"/>
                  </a:cubicBezTo>
                  <a:cubicBezTo>
                    <a:pt x="4383" y="4049"/>
                    <a:pt x="4385" y="4049"/>
                    <a:pt x="4387" y="4048"/>
                  </a:cubicBezTo>
                  <a:cubicBezTo>
                    <a:pt x="4461" y="4041"/>
                    <a:pt x="4542" y="3891"/>
                    <a:pt x="4584" y="3810"/>
                  </a:cubicBezTo>
                  <a:cubicBezTo>
                    <a:pt x="4621" y="3738"/>
                    <a:pt x="4648" y="3686"/>
                    <a:pt x="4696" y="3686"/>
                  </a:cubicBezTo>
                  <a:cubicBezTo>
                    <a:pt x="4701" y="3686"/>
                    <a:pt x="4707" y="3686"/>
                    <a:pt x="4713" y="3688"/>
                  </a:cubicBezTo>
                  <a:cubicBezTo>
                    <a:pt x="4773" y="3698"/>
                    <a:pt x="4780" y="3761"/>
                    <a:pt x="4780" y="3782"/>
                  </a:cubicBezTo>
                  <a:cubicBezTo>
                    <a:pt x="4780" y="3803"/>
                    <a:pt x="4794" y="3821"/>
                    <a:pt x="4815" y="3828"/>
                  </a:cubicBezTo>
                  <a:cubicBezTo>
                    <a:pt x="4828" y="3832"/>
                    <a:pt x="4843" y="3835"/>
                    <a:pt x="4860" y="3835"/>
                  </a:cubicBezTo>
                  <a:cubicBezTo>
                    <a:pt x="4948" y="3835"/>
                    <a:pt x="5083" y="3775"/>
                    <a:pt x="5186" y="3663"/>
                  </a:cubicBezTo>
                  <a:cubicBezTo>
                    <a:pt x="5273" y="3569"/>
                    <a:pt x="5266" y="3425"/>
                    <a:pt x="5263" y="3275"/>
                  </a:cubicBezTo>
                  <a:cubicBezTo>
                    <a:pt x="5259" y="3142"/>
                    <a:pt x="5252" y="3002"/>
                    <a:pt x="5322" y="2897"/>
                  </a:cubicBezTo>
                  <a:cubicBezTo>
                    <a:pt x="5448" y="2708"/>
                    <a:pt x="5564" y="2337"/>
                    <a:pt x="5448" y="2123"/>
                  </a:cubicBezTo>
                  <a:cubicBezTo>
                    <a:pt x="5329" y="1895"/>
                    <a:pt x="5560" y="1738"/>
                    <a:pt x="5763" y="1598"/>
                  </a:cubicBezTo>
                  <a:cubicBezTo>
                    <a:pt x="5833" y="1552"/>
                    <a:pt x="5900" y="1500"/>
                    <a:pt x="5963" y="1447"/>
                  </a:cubicBezTo>
                  <a:cubicBezTo>
                    <a:pt x="6071" y="1349"/>
                    <a:pt x="5917" y="866"/>
                    <a:pt x="5816" y="548"/>
                  </a:cubicBezTo>
                  <a:cubicBezTo>
                    <a:pt x="5749" y="334"/>
                    <a:pt x="5690" y="152"/>
                    <a:pt x="5683" y="43"/>
                  </a:cubicBezTo>
                  <a:cubicBezTo>
                    <a:pt x="5683" y="26"/>
                    <a:pt x="5679" y="8"/>
                    <a:pt x="5672" y="5"/>
                  </a:cubicBezTo>
                  <a:cubicBezTo>
                    <a:pt x="5666" y="2"/>
                    <a:pt x="5658" y="0"/>
                    <a:pt x="564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63" name="Google Shape;6277;p79">
              <a:extLst>
                <a:ext uri="{C63DB1C2-189A-440F-BEC9-0419AADD941A}">
                  <a16:creationId xmlns:a16="http://schemas.microsoft.com/office/drawing/2010/main" id="{6F7F7BDD-0B9F-46F8-BD7A-3FD5F8B24F96}"/>
                </a:ext>
              </a:extLst>
            </p:cNvPr>
            <p:cNvSpPr/>
            <p:nvPr/>
          </p:nvSpPr>
          <p:spPr>
            <a:xfrm rot="0">
              <a:off x="3080939" y="1680503"/>
              <a:ext cx="45973" cy="34283"/>
            </a:xfrm>
            <a:custGeom>
              <a:avLst/>
              <a:gdLst/>
              <a:ahLst/>
              <a:cxnLst/>
              <a:rect b="b" l="0" r="r" t="0"/>
              <a:pathLst>
                <a:path h="2525" w="3386">
                  <a:moveTo>
                    <a:pt x="1100" y="1"/>
                  </a:moveTo>
                  <a:cubicBezTo>
                    <a:pt x="1058" y="4"/>
                    <a:pt x="1019" y="29"/>
                    <a:pt x="1002" y="71"/>
                  </a:cubicBezTo>
                  <a:cubicBezTo>
                    <a:pt x="984" y="109"/>
                    <a:pt x="991" y="158"/>
                    <a:pt x="1023" y="190"/>
                  </a:cubicBezTo>
                  <a:cubicBezTo>
                    <a:pt x="1142" y="344"/>
                    <a:pt x="1100" y="449"/>
                    <a:pt x="1058" y="550"/>
                  </a:cubicBezTo>
                  <a:cubicBezTo>
                    <a:pt x="1023" y="627"/>
                    <a:pt x="1005" y="711"/>
                    <a:pt x="1002" y="795"/>
                  </a:cubicBezTo>
                  <a:cubicBezTo>
                    <a:pt x="1005" y="914"/>
                    <a:pt x="967" y="1030"/>
                    <a:pt x="890" y="1121"/>
                  </a:cubicBezTo>
                  <a:cubicBezTo>
                    <a:pt x="851" y="1174"/>
                    <a:pt x="830" y="1205"/>
                    <a:pt x="841" y="1268"/>
                  </a:cubicBezTo>
                  <a:cubicBezTo>
                    <a:pt x="851" y="1321"/>
                    <a:pt x="841" y="1373"/>
                    <a:pt x="809" y="1415"/>
                  </a:cubicBezTo>
                  <a:cubicBezTo>
                    <a:pt x="743" y="1503"/>
                    <a:pt x="603" y="1513"/>
                    <a:pt x="466" y="1524"/>
                  </a:cubicBezTo>
                  <a:cubicBezTo>
                    <a:pt x="421" y="1527"/>
                    <a:pt x="375" y="1531"/>
                    <a:pt x="333" y="1538"/>
                  </a:cubicBezTo>
                  <a:cubicBezTo>
                    <a:pt x="295" y="1545"/>
                    <a:pt x="295" y="1548"/>
                    <a:pt x="295" y="1608"/>
                  </a:cubicBezTo>
                  <a:cubicBezTo>
                    <a:pt x="295" y="1678"/>
                    <a:pt x="295" y="1797"/>
                    <a:pt x="137" y="1863"/>
                  </a:cubicBezTo>
                  <a:cubicBezTo>
                    <a:pt x="53" y="1898"/>
                    <a:pt x="4" y="1947"/>
                    <a:pt x="1" y="1993"/>
                  </a:cubicBezTo>
                  <a:cubicBezTo>
                    <a:pt x="1" y="2024"/>
                    <a:pt x="18" y="2056"/>
                    <a:pt x="50" y="2070"/>
                  </a:cubicBezTo>
                  <a:cubicBezTo>
                    <a:pt x="186" y="2147"/>
                    <a:pt x="137" y="2332"/>
                    <a:pt x="99" y="2483"/>
                  </a:cubicBezTo>
                  <a:lnTo>
                    <a:pt x="88" y="2525"/>
                  </a:lnTo>
                  <a:cubicBezTo>
                    <a:pt x="144" y="2486"/>
                    <a:pt x="197" y="2441"/>
                    <a:pt x="242" y="2388"/>
                  </a:cubicBezTo>
                  <a:cubicBezTo>
                    <a:pt x="292" y="2331"/>
                    <a:pt x="346" y="2314"/>
                    <a:pt x="393" y="2314"/>
                  </a:cubicBezTo>
                  <a:cubicBezTo>
                    <a:pt x="439" y="2314"/>
                    <a:pt x="479" y="2329"/>
                    <a:pt x="508" y="2339"/>
                  </a:cubicBezTo>
                  <a:lnTo>
                    <a:pt x="519" y="2343"/>
                  </a:lnTo>
                  <a:cubicBezTo>
                    <a:pt x="508" y="2304"/>
                    <a:pt x="445" y="2259"/>
                    <a:pt x="386" y="2217"/>
                  </a:cubicBezTo>
                  <a:cubicBezTo>
                    <a:pt x="291" y="2150"/>
                    <a:pt x="183" y="2077"/>
                    <a:pt x="193" y="1958"/>
                  </a:cubicBezTo>
                  <a:cubicBezTo>
                    <a:pt x="197" y="1919"/>
                    <a:pt x="214" y="1884"/>
                    <a:pt x="246" y="1860"/>
                  </a:cubicBezTo>
                  <a:cubicBezTo>
                    <a:pt x="270" y="1842"/>
                    <a:pt x="299" y="1835"/>
                    <a:pt x="330" y="1835"/>
                  </a:cubicBezTo>
                  <a:cubicBezTo>
                    <a:pt x="365" y="1835"/>
                    <a:pt x="404" y="1843"/>
                    <a:pt x="445" y="1853"/>
                  </a:cubicBezTo>
                  <a:cubicBezTo>
                    <a:pt x="490" y="1863"/>
                    <a:pt x="541" y="1877"/>
                    <a:pt x="591" y="1877"/>
                  </a:cubicBezTo>
                  <a:cubicBezTo>
                    <a:pt x="623" y="1877"/>
                    <a:pt x="655" y="1871"/>
                    <a:pt x="683" y="1856"/>
                  </a:cubicBezTo>
                  <a:cubicBezTo>
                    <a:pt x="747" y="1824"/>
                    <a:pt x="826" y="1810"/>
                    <a:pt x="913" y="1810"/>
                  </a:cubicBezTo>
                  <a:cubicBezTo>
                    <a:pt x="1133" y="1810"/>
                    <a:pt x="1399" y="1904"/>
                    <a:pt x="1579" y="2059"/>
                  </a:cubicBezTo>
                  <a:cubicBezTo>
                    <a:pt x="1695" y="2159"/>
                    <a:pt x="1741" y="2164"/>
                    <a:pt x="1752" y="2164"/>
                  </a:cubicBezTo>
                  <a:cubicBezTo>
                    <a:pt x="1753" y="2164"/>
                    <a:pt x="1754" y="2164"/>
                    <a:pt x="1755" y="2164"/>
                  </a:cubicBezTo>
                  <a:cubicBezTo>
                    <a:pt x="1769" y="2157"/>
                    <a:pt x="1800" y="2126"/>
                    <a:pt x="1828" y="1968"/>
                  </a:cubicBezTo>
                  <a:cubicBezTo>
                    <a:pt x="1884" y="1657"/>
                    <a:pt x="2308" y="1545"/>
                    <a:pt x="2682" y="1545"/>
                  </a:cubicBezTo>
                  <a:cubicBezTo>
                    <a:pt x="2885" y="1545"/>
                    <a:pt x="2955" y="1489"/>
                    <a:pt x="2966" y="1457"/>
                  </a:cubicBezTo>
                  <a:cubicBezTo>
                    <a:pt x="2973" y="1436"/>
                    <a:pt x="2955" y="1415"/>
                    <a:pt x="2938" y="1401"/>
                  </a:cubicBezTo>
                  <a:cubicBezTo>
                    <a:pt x="2913" y="1384"/>
                    <a:pt x="2899" y="1359"/>
                    <a:pt x="2896" y="1331"/>
                  </a:cubicBezTo>
                  <a:cubicBezTo>
                    <a:pt x="2892" y="1247"/>
                    <a:pt x="2987" y="1156"/>
                    <a:pt x="3221" y="953"/>
                  </a:cubicBezTo>
                  <a:cubicBezTo>
                    <a:pt x="3270" y="914"/>
                    <a:pt x="3330" y="858"/>
                    <a:pt x="3386" y="809"/>
                  </a:cubicBezTo>
                  <a:lnTo>
                    <a:pt x="3386" y="809"/>
                  </a:lnTo>
                  <a:cubicBezTo>
                    <a:pt x="3305" y="861"/>
                    <a:pt x="3214" y="913"/>
                    <a:pt x="3136" y="913"/>
                  </a:cubicBezTo>
                  <a:cubicBezTo>
                    <a:pt x="3091" y="913"/>
                    <a:pt x="3051" y="896"/>
                    <a:pt x="3018" y="855"/>
                  </a:cubicBezTo>
                  <a:cubicBezTo>
                    <a:pt x="3007" y="839"/>
                    <a:pt x="2993" y="831"/>
                    <a:pt x="2974" y="831"/>
                  </a:cubicBezTo>
                  <a:cubicBezTo>
                    <a:pt x="2942" y="831"/>
                    <a:pt x="2894" y="853"/>
                    <a:pt x="2808" y="897"/>
                  </a:cubicBezTo>
                  <a:cubicBezTo>
                    <a:pt x="2721" y="946"/>
                    <a:pt x="2630" y="981"/>
                    <a:pt x="2535" y="1006"/>
                  </a:cubicBezTo>
                  <a:cubicBezTo>
                    <a:pt x="2523" y="1008"/>
                    <a:pt x="2510" y="1009"/>
                    <a:pt x="2497" y="1009"/>
                  </a:cubicBezTo>
                  <a:cubicBezTo>
                    <a:pt x="2177" y="1009"/>
                    <a:pt x="1443" y="364"/>
                    <a:pt x="1271" y="106"/>
                  </a:cubicBezTo>
                  <a:cubicBezTo>
                    <a:pt x="1240" y="46"/>
                    <a:pt x="1180" y="4"/>
                    <a:pt x="111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64" name="Google Shape;6278;p79">
              <a:extLst>
                <a:ext uri="{8D19AA7E-5F2F-4675-9BBD-EC0CA8071F16}">
                  <a16:creationId xmlns:a16="http://schemas.microsoft.com/office/drawing/2010/main" id="{483F14C0-EF61-4E1D-B59D-888C9033C6EA}"/>
                </a:ext>
              </a:extLst>
            </p:cNvPr>
            <p:cNvSpPr/>
            <p:nvPr/>
          </p:nvSpPr>
          <p:spPr>
            <a:xfrm rot="0">
              <a:off x="2932062" y="1853304"/>
              <a:ext cx="13143" cy="22009"/>
            </a:xfrm>
            <a:custGeom>
              <a:avLst/>
              <a:gdLst/>
              <a:ahLst/>
              <a:cxnLst/>
              <a:rect b="b" l="0" r="r" t="0"/>
              <a:pathLst>
                <a:path h="1621" w="968">
                  <a:moveTo>
                    <a:pt x="864" y="0"/>
                  </a:moveTo>
                  <a:cubicBezTo>
                    <a:pt x="846" y="0"/>
                    <a:pt x="827" y="2"/>
                    <a:pt x="806" y="6"/>
                  </a:cubicBezTo>
                  <a:cubicBezTo>
                    <a:pt x="586" y="48"/>
                    <a:pt x="222" y="311"/>
                    <a:pt x="95" y="770"/>
                  </a:cubicBezTo>
                  <a:cubicBezTo>
                    <a:pt x="1" y="1120"/>
                    <a:pt x="92" y="1354"/>
                    <a:pt x="159" y="1463"/>
                  </a:cubicBezTo>
                  <a:cubicBezTo>
                    <a:pt x="194" y="1526"/>
                    <a:pt x="243" y="1578"/>
                    <a:pt x="302" y="1620"/>
                  </a:cubicBezTo>
                  <a:cubicBezTo>
                    <a:pt x="435" y="1477"/>
                    <a:pt x="880" y="577"/>
                    <a:pt x="950" y="164"/>
                  </a:cubicBezTo>
                  <a:cubicBezTo>
                    <a:pt x="967" y="55"/>
                    <a:pt x="950" y="31"/>
                    <a:pt x="950" y="31"/>
                  </a:cubicBezTo>
                  <a:cubicBezTo>
                    <a:pt x="935" y="11"/>
                    <a:pt x="905" y="0"/>
                    <a:pt x="86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65" name="Google Shape;6279;p79">
              <a:extLst>
                <a:ext uri="{C4CF734E-B23F-4822-B0BD-3FF431E131A3}">
                  <a16:creationId xmlns:a16="http://schemas.microsoft.com/office/drawing/2010/main" id="{712A2E7A-0680-4EF5-94A7-98236450274D}"/>
                </a:ext>
              </a:extLst>
            </p:cNvPr>
            <p:cNvSpPr/>
            <p:nvPr/>
          </p:nvSpPr>
          <p:spPr>
            <a:xfrm rot="0">
              <a:off x="2597485" y="1601971"/>
              <a:ext cx="442776" cy="287924"/>
            </a:xfrm>
            <a:custGeom>
              <a:avLst/>
              <a:gdLst/>
              <a:ahLst/>
              <a:cxnLst/>
              <a:rect b="b" l="0" r="r" t="0"/>
              <a:pathLst>
                <a:path h="21206" w="32611">
                  <a:moveTo>
                    <a:pt x="26155" y="1"/>
                  </a:moveTo>
                  <a:cubicBezTo>
                    <a:pt x="25990" y="1"/>
                    <a:pt x="25773" y="38"/>
                    <a:pt x="25641" y="61"/>
                  </a:cubicBezTo>
                  <a:cubicBezTo>
                    <a:pt x="25585" y="71"/>
                    <a:pt x="25550" y="78"/>
                    <a:pt x="25529" y="82"/>
                  </a:cubicBezTo>
                  <a:lnTo>
                    <a:pt x="25508" y="82"/>
                  </a:lnTo>
                  <a:cubicBezTo>
                    <a:pt x="25501" y="82"/>
                    <a:pt x="25487" y="82"/>
                    <a:pt x="25466" y="78"/>
                  </a:cubicBezTo>
                  <a:cubicBezTo>
                    <a:pt x="25435" y="76"/>
                    <a:pt x="25392" y="72"/>
                    <a:pt x="25341" y="72"/>
                  </a:cubicBezTo>
                  <a:cubicBezTo>
                    <a:pt x="25198" y="72"/>
                    <a:pt x="24996" y="103"/>
                    <a:pt x="24867" y="281"/>
                  </a:cubicBezTo>
                  <a:cubicBezTo>
                    <a:pt x="24787" y="386"/>
                    <a:pt x="24772" y="435"/>
                    <a:pt x="24769" y="456"/>
                  </a:cubicBezTo>
                  <a:cubicBezTo>
                    <a:pt x="24769" y="456"/>
                    <a:pt x="24769" y="460"/>
                    <a:pt x="24769" y="463"/>
                  </a:cubicBezTo>
                  <a:cubicBezTo>
                    <a:pt x="24786" y="466"/>
                    <a:pt x="24805" y="468"/>
                    <a:pt x="24824" y="468"/>
                  </a:cubicBezTo>
                  <a:cubicBezTo>
                    <a:pt x="24831" y="468"/>
                    <a:pt x="24839" y="468"/>
                    <a:pt x="24846" y="467"/>
                  </a:cubicBezTo>
                  <a:lnTo>
                    <a:pt x="24860" y="467"/>
                  </a:lnTo>
                  <a:cubicBezTo>
                    <a:pt x="24997" y="467"/>
                    <a:pt x="25049" y="681"/>
                    <a:pt x="25088" y="912"/>
                  </a:cubicBezTo>
                  <a:cubicBezTo>
                    <a:pt x="25088" y="919"/>
                    <a:pt x="25088" y="929"/>
                    <a:pt x="25088" y="940"/>
                  </a:cubicBezTo>
                  <a:cubicBezTo>
                    <a:pt x="25084" y="1055"/>
                    <a:pt x="24937" y="1185"/>
                    <a:pt x="24843" y="1237"/>
                  </a:cubicBezTo>
                  <a:cubicBezTo>
                    <a:pt x="24829" y="1244"/>
                    <a:pt x="24818" y="1251"/>
                    <a:pt x="24804" y="1258"/>
                  </a:cubicBezTo>
                  <a:cubicBezTo>
                    <a:pt x="24744" y="1290"/>
                    <a:pt x="24534" y="1608"/>
                    <a:pt x="24503" y="1731"/>
                  </a:cubicBezTo>
                  <a:cubicBezTo>
                    <a:pt x="24489" y="1780"/>
                    <a:pt x="24468" y="1825"/>
                    <a:pt x="24440" y="1867"/>
                  </a:cubicBezTo>
                  <a:cubicBezTo>
                    <a:pt x="24422" y="1902"/>
                    <a:pt x="24401" y="1934"/>
                    <a:pt x="24380" y="1972"/>
                  </a:cubicBezTo>
                  <a:cubicBezTo>
                    <a:pt x="24335" y="2042"/>
                    <a:pt x="24296" y="2116"/>
                    <a:pt x="24261" y="2193"/>
                  </a:cubicBezTo>
                  <a:cubicBezTo>
                    <a:pt x="24247" y="2214"/>
                    <a:pt x="24244" y="2238"/>
                    <a:pt x="24244" y="2263"/>
                  </a:cubicBezTo>
                  <a:cubicBezTo>
                    <a:pt x="24258" y="2315"/>
                    <a:pt x="24247" y="2375"/>
                    <a:pt x="24216" y="2420"/>
                  </a:cubicBezTo>
                  <a:cubicBezTo>
                    <a:pt x="24149" y="2508"/>
                    <a:pt x="24055" y="2571"/>
                    <a:pt x="23946" y="2588"/>
                  </a:cubicBezTo>
                  <a:cubicBezTo>
                    <a:pt x="23894" y="2595"/>
                    <a:pt x="23757" y="2680"/>
                    <a:pt x="23656" y="2743"/>
                  </a:cubicBezTo>
                  <a:cubicBezTo>
                    <a:pt x="23589" y="2788"/>
                    <a:pt x="23516" y="2827"/>
                    <a:pt x="23442" y="2862"/>
                  </a:cubicBezTo>
                  <a:cubicBezTo>
                    <a:pt x="23421" y="2869"/>
                    <a:pt x="23388" y="2872"/>
                    <a:pt x="23349" y="2872"/>
                  </a:cubicBezTo>
                  <a:cubicBezTo>
                    <a:pt x="23235" y="2872"/>
                    <a:pt x="23063" y="2842"/>
                    <a:pt x="22945" y="2785"/>
                  </a:cubicBezTo>
                  <a:cubicBezTo>
                    <a:pt x="22893" y="2764"/>
                    <a:pt x="22854" y="2725"/>
                    <a:pt x="22826" y="2680"/>
                  </a:cubicBezTo>
                  <a:cubicBezTo>
                    <a:pt x="22826" y="2676"/>
                    <a:pt x="22823" y="2673"/>
                    <a:pt x="22823" y="2673"/>
                  </a:cubicBezTo>
                  <a:cubicBezTo>
                    <a:pt x="22816" y="2662"/>
                    <a:pt x="22809" y="2655"/>
                    <a:pt x="22805" y="2652"/>
                  </a:cubicBezTo>
                  <a:lnTo>
                    <a:pt x="22399" y="3457"/>
                  </a:lnTo>
                  <a:lnTo>
                    <a:pt x="22360" y="3772"/>
                  </a:lnTo>
                  <a:lnTo>
                    <a:pt x="22318" y="3782"/>
                  </a:lnTo>
                  <a:cubicBezTo>
                    <a:pt x="22283" y="3793"/>
                    <a:pt x="22227" y="3821"/>
                    <a:pt x="22220" y="3849"/>
                  </a:cubicBezTo>
                  <a:cubicBezTo>
                    <a:pt x="22213" y="3873"/>
                    <a:pt x="22234" y="3912"/>
                    <a:pt x="22276" y="3954"/>
                  </a:cubicBezTo>
                  <a:cubicBezTo>
                    <a:pt x="22340" y="4017"/>
                    <a:pt x="22378" y="4039"/>
                    <a:pt x="22419" y="4039"/>
                  </a:cubicBezTo>
                  <a:cubicBezTo>
                    <a:pt x="22447" y="4039"/>
                    <a:pt x="22476" y="4029"/>
                    <a:pt x="22514" y="4017"/>
                  </a:cubicBezTo>
                  <a:cubicBezTo>
                    <a:pt x="22605" y="3985"/>
                    <a:pt x="22700" y="3971"/>
                    <a:pt x="22795" y="3971"/>
                  </a:cubicBezTo>
                  <a:cubicBezTo>
                    <a:pt x="22921" y="3975"/>
                    <a:pt x="23047" y="4006"/>
                    <a:pt x="23159" y="4069"/>
                  </a:cubicBezTo>
                  <a:cubicBezTo>
                    <a:pt x="23187" y="4087"/>
                    <a:pt x="23218" y="4097"/>
                    <a:pt x="23250" y="4104"/>
                  </a:cubicBezTo>
                  <a:cubicBezTo>
                    <a:pt x="23257" y="4097"/>
                    <a:pt x="23260" y="4090"/>
                    <a:pt x="23260" y="4083"/>
                  </a:cubicBezTo>
                  <a:cubicBezTo>
                    <a:pt x="23313" y="3964"/>
                    <a:pt x="23425" y="3880"/>
                    <a:pt x="23554" y="3859"/>
                  </a:cubicBezTo>
                  <a:cubicBezTo>
                    <a:pt x="23574" y="3856"/>
                    <a:pt x="23593" y="3855"/>
                    <a:pt x="23612" y="3855"/>
                  </a:cubicBezTo>
                  <a:cubicBezTo>
                    <a:pt x="23724" y="3855"/>
                    <a:pt x="23829" y="3906"/>
                    <a:pt x="23901" y="3996"/>
                  </a:cubicBezTo>
                  <a:cubicBezTo>
                    <a:pt x="23915" y="4013"/>
                    <a:pt x="23932" y="4034"/>
                    <a:pt x="23953" y="4052"/>
                  </a:cubicBezTo>
                  <a:cubicBezTo>
                    <a:pt x="23992" y="4090"/>
                    <a:pt x="24034" y="4129"/>
                    <a:pt x="24083" y="4167"/>
                  </a:cubicBezTo>
                  <a:lnTo>
                    <a:pt x="24146" y="4220"/>
                  </a:lnTo>
                  <a:lnTo>
                    <a:pt x="24188" y="4255"/>
                  </a:lnTo>
                  <a:cubicBezTo>
                    <a:pt x="24475" y="4496"/>
                    <a:pt x="24646" y="4650"/>
                    <a:pt x="24618" y="4791"/>
                  </a:cubicBezTo>
                  <a:cubicBezTo>
                    <a:pt x="24608" y="4850"/>
                    <a:pt x="24573" y="4899"/>
                    <a:pt x="24520" y="4927"/>
                  </a:cubicBezTo>
                  <a:cubicBezTo>
                    <a:pt x="24463" y="4961"/>
                    <a:pt x="24390" y="4972"/>
                    <a:pt x="24317" y="4972"/>
                  </a:cubicBezTo>
                  <a:cubicBezTo>
                    <a:pt x="24167" y="4972"/>
                    <a:pt x="24013" y="4924"/>
                    <a:pt x="23971" y="4910"/>
                  </a:cubicBezTo>
                  <a:cubicBezTo>
                    <a:pt x="23949" y="4903"/>
                    <a:pt x="23926" y="4900"/>
                    <a:pt x="23901" y="4900"/>
                  </a:cubicBezTo>
                  <a:cubicBezTo>
                    <a:pt x="23845" y="4900"/>
                    <a:pt x="23782" y="4915"/>
                    <a:pt x="23719" y="4934"/>
                  </a:cubicBezTo>
                  <a:cubicBezTo>
                    <a:pt x="23680" y="4948"/>
                    <a:pt x="23642" y="4962"/>
                    <a:pt x="23603" y="4976"/>
                  </a:cubicBezTo>
                  <a:cubicBezTo>
                    <a:pt x="23498" y="5015"/>
                    <a:pt x="23386" y="5057"/>
                    <a:pt x="23288" y="5057"/>
                  </a:cubicBezTo>
                  <a:cubicBezTo>
                    <a:pt x="23284" y="5057"/>
                    <a:pt x="23280" y="5056"/>
                    <a:pt x="23276" y="5056"/>
                  </a:cubicBezTo>
                  <a:cubicBezTo>
                    <a:pt x="23046" y="5056"/>
                    <a:pt x="22827" y="5154"/>
                    <a:pt x="22665" y="5319"/>
                  </a:cubicBezTo>
                  <a:cubicBezTo>
                    <a:pt x="22605" y="5379"/>
                    <a:pt x="22556" y="5445"/>
                    <a:pt x="22518" y="5519"/>
                  </a:cubicBezTo>
                  <a:cubicBezTo>
                    <a:pt x="22441" y="5648"/>
                    <a:pt x="22371" y="5767"/>
                    <a:pt x="22133" y="5795"/>
                  </a:cubicBezTo>
                  <a:cubicBezTo>
                    <a:pt x="22077" y="5802"/>
                    <a:pt x="22024" y="5806"/>
                    <a:pt x="21979" y="5809"/>
                  </a:cubicBezTo>
                  <a:cubicBezTo>
                    <a:pt x="21814" y="5823"/>
                    <a:pt x="21699" y="5830"/>
                    <a:pt x="21534" y="5914"/>
                  </a:cubicBezTo>
                  <a:cubicBezTo>
                    <a:pt x="21471" y="5949"/>
                    <a:pt x="21412" y="5988"/>
                    <a:pt x="21352" y="6030"/>
                  </a:cubicBezTo>
                  <a:cubicBezTo>
                    <a:pt x="21191" y="6140"/>
                    <a:pt x="21004" y="6197"/>
                    <a:pt x="20815" y="6197"/>
                  </a:cubicBezTo>
                  <a:cubicBezTo>
                    <a:pt x="20675" y="6197"/>
                    <a:pt x="20535" y="6166"/>
                    <a:pt x="20403" y="6103"/>
                  </a:cubicBezTo>
                  <a:cubicBezTo>
                    <a:pt x="20379" y="6091"/>
                    <a:pt x="20306" y="6059"/>
                    <a:pt x="20222" y="6059"/>
                  </a:cubicBezTo>
                  <a:cubicBezTo>
                    <a:pt x="20135" y="6059"/>
                    <a:pt x="20035" y="6093"/>
                    <a:pt x="19962" y="6219"/>
                  </a:cubicBezTo>
                  <a:cubicBezTo>
                    <a:pt x="19910" y="6313"/>
                    <a:pt x="19941" y="6373"/>
                    <a:pt x="20004" y="6478"/>
                  </a:cubicBezTo>
                  <a:cubicBezTo>
                    <a:pt x="20060" y="6565"/>
                    <a:pt x="20130" y="6677"/>
                    <a:pt x="20109" y="6828"/>
                  </a:cubicBezTo>
                  <a:cubicBezTo>
                    <a:pt x="20088" y="7017"/>
                    <a:pt x="19948" y="7080"/>
                    <a:pt x="19798" y="7147"/>
                  </a:cubicBezTo>
                  <a:cubicBezTo>
                    <a:pt x="19658" y="7199"/>
                    <a:pt x="19528" y="7283"/>
                    <a:pt x="19427" y="7392"/>
                  </a:cubicBezTo>
                  <a:cubicBezTo>
                    <a:pt x="19167" y="7683"/>
                    <a:pt x="18755" y="7843"/>
                    <a:pt x="18473" y="7843"/>
                  </a:cubicBezTo>
                  <a:cubicBezTo>
                    <a:pt x="18440" y="7843"/>
                    <a:pt x="18409" y="7841"/>
                    <a:pt x="18380" y="7836"/>
                  </a:cubicBezTo>
                  <a:cubicBezTo>
                    <a:pt x="18345" y="7833"/>
                    <a:pt x="18303" y="7826"/>
                    <a:pt x="18257" y="7815"/>
                  </a:cubicBezTo>
                  <a:cubicBezTo>
                    <a:pt x="18118" y="7793"/>
                    <a:pt x="17929" y="7760"/>
                    <a:pt x="17727" y="7760"/>
                  </a:cubicBezTo>
                  <a:cubicBezTo>
                    <a:pt x="17549" y="7760"/>
                    <a:pt x="17360" y="7786"/>
                    <a:pt x="17186" y="7868"/>
                  </a:cubicBezTo>
                  <a:cubicBezTo>
                    <a:pt x="17011" y="7952"/>
                    <a:pt x="16843" y="8046"/>
                    <a:pt x="16682" y="8158"/>
                  </a:cubicBezTo>
                  <a:lnTo>
                    <a:pt x="16623" y="8193"/>
                  </a:lnTo>
                  <a:lnTo>
                    <a:pt x="16609" y="8204"/>
                  </a:lnTo>
                  <a:lnTo>
                    <a:pt x="16556" y="8239"/>
                  </a:lnTo>
                  <a:lnTo>
                    <a:pt x="16546" y="8242"/>
                  </a:lnTo>
                  <a:lnTo>
                    <a:pt x="16493" y="8274"/>
                  </a:lnTo>
                  <a:lnTo>
                    <a:pt x="16486" y="8277"/>
                  </a:lnTo>
                  <a:cubicBezTo>
                    <a:pt x="16469" y="8288"/>
                    <a:pt x="16451" y="8298"/>
                    <a:pt x="16433" y="8309"/>
                  </a:cubicBezTo>
                  <a:cubicBezTo>
                    <a:pt x="16402" y="8326"/>
                    <a:pt x="16367" y="8340"/>
                    <a:pt x="16332" y="8351"/>
                  </a:cubicBezTo>
                  <a:lnTo>
                    <a:pt x="16328" y="8351"/>
                  </a:lnTo>
                  <a:cubicBezTo>
                    <a:pt x="16314" y="8354"/>
                    <a:pt x="16300" y="8358"/>
                    <a:pt x="16283" y="8361"/>
                  </a:cubicBezTo>
                  <a:lnTo>
                    <a:pt x="16279" y="8361"/>
                  </a:lnTo>
                  <a:cubicBezTo>
                    <a:pt x="16265" y="8365"/>
                    <a:pt x="16251" y="8365"/>
                    <a:pt x="16237" y="8365"/>
                  </a:cubicBezTo>
                  <a:lnTo>
                    <a:pt x="16234" y="8365"/>
                  </a:lnTo>
                  <a:cubicBezTo>
                    <a:pt x="16220" y="8365"/>
                    <a:pt x="16206" y="8365"/>
                    <a:pt x="16195" y="8361"/>
                  </a:cubicBezTo>
                  <a:cubicBezTo>
                    <a:pt x="16118" y="8344"/>
                    <a:pt x="16048" y="8298"/>
                    <a:pt x="15999" y="8239"/>
                  </a:cubicBezTo>
                  <a:cubicBezTo>
                    <a:pt x="15955" y="8189"/>
                    <a:pt x="15917" y="8150"/>
                    <a:pt x="15844" y="8150"/>
                  </a:cubicBezTo>
                  <a:cubicBezTo>
                    <a:pt x="15836" y="8150"/>
                    <a:pt x="15827" y="8150"/>
                    <a:pt x="15817" y="8151"/>
                  </a:cubicBezTo>
                  <a:lnTo>
                    <a:pt x="15793" y="8151"/>
                  </a:lnTo>
                  <a:cubicBezTo>
                    <a:pt x="15765" y="8155"/>
                    <a:pt x="15740" y="8158"/>
                    <a:pt x="15716" y="8158"/>
                  </a:cubicBezTo>
                  <a:cubicBezTo>
                    <a:pt x="15700" y="8159"/>
                    <a:pt x="15684" y="8160"/>
                    <a:pt x="15669" y="8160"/>
                  </a:cubicBezTo>
                  <a:cubicBezTo>
                    <a:pt x="15495" y="8160"/>
                    <a:pt x="15372" y="8106"/>
                    <a:pt x="15240" y="8032"/>
                  </a:cubicBezTo>
                  <a:lnTo>
                    <a:pt x="15187" y="8001"/>
                  </a:lnTo>
                  <a:cubicBezTo>
                    <a:pt x="15151" y="7978"/>
                    <a:pt x="15118" y="7972"/>
                    <a:pt x="15081" y="7972"/>
                  </a:cubicBezTo>
                  <a:cubicBezTo>
                    <a:pt x="15060" y="7972"/>
                    <a:pt x="15037" y="7974"/>
                    <a:pt x="15012" y="7976"/>
                  </a:cubicBezTo>
                  <a:cubicBezTo>
                    <a:pt x="14986" y="7980"/>
                    <a:pt x="14960" y="7982"/>
                    <a:pt x="14935" y="7982"/>
                  </a:cubicBezTo>
                  <a:cubicBezTo>
                    <a:pt x="14807" y="7982"/>
                    <a:pt x="14684" y="7939"/>
                    <a:pt x="14585" y="7857"/>
                  </a:cubicBezTo>
                  <a:cubicBezTo>
                    <a:pt x="14389" y="7710"/>
                    <a:pt x="14070" y="7689"/>
                    <a:pt x="13839" y="7675"/>
                  </a:cubicBezTo>
                  <a:cubicBezTo>
                    <a:pt x="13755" y="7672"/>
                    <a:pt x="13685" y="7668"/>
                    <a:pt x="13629" y="7658"/>
                  </a:cubicBezTo>
                  <a:cubicBezTo>
                    <a:pt x="13528" y="7640"/>
                    <a:pt x="13265" y="7640"/>
                    <a:pt x="13017" y="7640"/>
                  </a:cubicBezTo>
                  <a:cubicBezTo>
                    <a:pt x="12751" y="7640"/>
                    <a:pt x="12474" y="7640"/>
                    <a:pt x="12327" y="7623"/>
                  </a:cubicBezTo>
                  <a:cubicBezTo>
                    <a:pt x="12274" y="7617"/>
                    <a:pt x="12221" y="7615"/>
                    <a:pt x="12167" y="7615"/>
                  </a:cubicBezTo>
                  <a:cubicBezTo>
                    <a:pt x="12113" y="7615"/>
                    <a:pt x="12059" y="7617"/>
                    <a:pt x="12005" y="7623"/>
                  </a:cubicBezTo>
                  <a:lnTo>
                    <a:pt x="11931" y="7626"/>
                  </a:lnTo>
                  <a:cubicBezTo>
                    <a:pt x="11900" y="7628"/>
                    <a:pt x="11869" y="7628"/>
                    <a:pt x="11840" y="7628"/>
                  </a:cubicBezTo>
                  <a:cubicBezTo>
                    <a:pt x="11714" y="7628"/>
                    <a:pt x="11615" y="7611"/>
                    <a:pt x="11578" y="7528"/>
                  </a:cubicBezTo>
                  <a:cubicBezTo>
                    <a:pt x="11574" y="7521"/>
                    <a:pt x="11571" y="7514"/>
                    <a:pt x="11571" y="7504"/>
                  </a:cubicBezTo>
                  <a:cubicBezTo>
                    <a:pt x="11550" y="7451"/>
                    <a:pt x="11518" y="7406"/>
                    <a:pt x="11476" y="7364"/>
                  </a:cubicBezTo>
                  <a:cubicBezTo>
                    <a:pt x="11368" y="7245"/>
                    <a:pt x="11291" y="7098"/>
                    <a:pt x="11252" y="6940"/>
                  </a:cubicBezTo>
                  <a:cubicBezTo>
                    <a:pt x="11182" y="6625"/>
                    <a:pt x="11007" y="6555"/>
                    <a:pt x="10881" y="6530"/>
                  </a:cubicBezTo>
                  <a:cubicBezTo>
                    <a:pt x="10790" y="6509"/>
                    <a:pt x="10710" y="6453"/>
                    <a:pt x="10657" y="6380"/>
                  </a:cubicBezTo>
                  <a:cubicBezTo>
                    <a:pt x="10612" y="6327"/>
                    <a:pt x="10580" y="6292"/>
                    <a:pt x="10531" y="6285"/>
                  </a:cubicBezTo>
                  <a:cubicBezTo>
                    <a:pt x="10482" y="6278"/>
                    <a:pt x="10447" y="6240"/>
                    <a:pt x="10409" y="6194"/>
                  </a:cubicBezTo>
                  <a:cubicBezTo>
                    <a:pt x="10346" y="6124"/>
                    <a:pt x="10265" y="6037"/>
                    <a:pt x="10132" y="6037"/>
                  </a:cubicBezTo>
                  <a:cubicBezTo>
                    <a:pt x="9939" y="6037"/>
                    <a:pt x="8994" y="5949"/>
                    <a:pt x="8844" y="5704"/>
                  </a:cubicBezTo>
                  <a:cubicBezTo>
                    <a:pt x="8749" y="5550"/>
                    <a:pt x="8826" y="5452"/>
                    <a:pt x="8882" y="5379"/>
                  </a:cubicBezTo>
                  <a:cubicBezTo>
                    <a:pt x="8924" y="5330"/>
                    <a:pt x="8956" y="5284"/>
                    <a:pt x="8956" y="5221"/>
                  </a:cubicBezTo>
                  <a:cubicBezTo>
                    <a:pt x="8959" y="5134"/>
                    <a:pt x="8973" y="5046"/>
                    <a:pt x="8998" y="4959"/>
                  </a:cubicBezTo>
                  <a:cubicBezTo>
                    <a:pt x="9015" y="4875"/>
                    <a:pt x="9043" y="4749"/>
                    <a:pt x="9015" y="4724"/>
                  </a:cubicBezTo>
                  <a:cubicBezTo>
                    <a:pt x="8917" y="4647"/>
                    <a:pt x="8725" y="4454"/>
                    <a:pt x="8700" y="4269"/>
                  </a:cubicBezTo>
                  <a:cubicBezTo>
                    <a:pt x="8683" y="4143"/>
                    <a:pt x="8441" y="3954"/>
                    <a:pt x="8291" y="3943"/>
                  </a:cubicBezTo>
                  <a:cubicBezTo>
                    <a:pt x="8087" y="3929"/>
                    <a:pt x="7930" y="3807"/>
                    <a:pt x="7758" y="3660"/>
                  </a:cubicBezTo>
                  <a:cubicBezTo>
                    <a:pt x="7723" y="3628"/>
                    <a:pt x="7681" y="3600"/>
                    <a:pt x="7643" y="3576"/>
                  </a:cubicBezTo>
                  <a:cubicBezTo>
                    <a:pt x="7517" y="3495"/>
                    <a:pt x="7401" y="3422"/>
                    <a:pt x="7345" y="3117"/>
                  </a:cubicBezTo>
                  <a:cubicBezTo>
                    <a:pt x="7345" y="3110"/>
                    <a:pt x="7342" y="3107"/>
                    <a:pt x="7342" y="3100"/>
                  </a:cubicBezTo>
                  <a:lnTo>
                    <a:pt x="7286" y="3089"/>
                  </a:lnTo>
                  <a:cubicBezTo>
                    <a:pt x="7258" y="3082"/>
                    <a:pt x="7230" y="3079"/>
                    <a:pt x="7205" y="3075"/>
                  </a:cubicBezTo>
                  <a:lnTo>
                    <a:pt x="7184" y="3075"/>
                  </a:lnTo>
                  <a:cubicBezTo>
                    <a:pt x="7174" y="3075"/>
                    <a:pt x="7167" y="3072"/>
                    <a:pt x="7156" y="3072"/>
                  </a:cubicBezTo>
                  <a:cubicBezTo>
                    <a:pt x="7149" y="3068"/>
                    <a:pt x="7139" y="3068"/>
                    <a:pt x="7132" y="3065"/>
                  </a:cubicBezTo>
                  <a:lnTo>
                    <a:pt x="7128" y="3065"/>
                  </a:lnTo>
                  <a:cubicBezTo>
                    <a:pt x="7121" y="3061"/>
                    <a:pt x="7114" y="3058"/>
                    <a:pt x="7107" y="3054"/>
                  </a:cubicBezTo>
                  <a:lnTo>
                    <a:pt x="7100" y="3054"/>
                  </a:lnTo>
                  <a:lnTo>
                    <a:pt x="7083" y="3044"/>
                  </a:lnTo>
                  <a:lnTo>
                    <a:pt x="7072" y="3040"/>
                  </a:lnTo>
                  <a:lnTo>
                    <a:pt x="7065" y="3033"/>
                  </a:lnTo>
                  <a:cubicBezTo>
                    <a:pt x="7065" y="3037"/>
                    <a:pt x="7062" y="3040"/>
                    <a:pt x="7058" y="3044"/>
                  </a:cubicBezTo>
                  <a:cubicBezTo>
                    <a:pt x="7051" y="3058"/>
                    <a:pt x="7041" y="3072"/>
                    <a:pt x="7034" y="3082"/>
                  </a:cubicBezTo>
                  <a:lnTo>
                    <a:pt x="7023" y="3100"/>
                  </a:lnTo>
                  <a:cubicBezTo>
                    <a:pt x="7013" y="3114"/>
                    <a:pt x="6999" y="3131"/>
                    <a:pt x="6988" y="3145"/>
                  </a:cubicBezTo>
                  <a:cubicBezTo>
                    <a:pt x="6946" y="3198"/>
                    <a:pt x="6915" y="3236"/>
                    <a:pt x="6915" y="3278"/>
                  </a:cubicBezTo>
                  <a:cubicBezTo>
                    <a:pt x="6915" y="3446"/>
                    <a:pt x="6838" y="3646"/>
                    <a:pt x="6617" y="3646"/>
                  </a:cubicBezTo>
                  <a:cubicBezTo>
                    <a:pt x="6488" y="3646"/>
                    <a:pt x="6334" y="3737"/>
                    <a:pt x="6323" y="3996"/>
                  </a:cubicBezTo>
                  <a:cubicBezTo>
                    <a:pt x="6316" y="4080"/>
                    <a:pt x="6337" y="4167"/>
                    <a:pt x="6383" y="4244"/>
                  </a:cubicBezTo>
                  <a:cubicBezTo>
                    <a:pt x="6414" y="4304"/>
                    <a:pt x="6449" y="4370"/>
                    <a:pt x="6393" y="4461"/>
                  </a:cubicBezTo>
                  <a:cubicBezTo>
                    <a:pt x="6316" y="4580"/>
                    <a:pt x="6067" y="4696"/>
                    <a:pt x="5896" y="4696"/>
                  </a:cubicBezTo>
                  <a:cubicBezTo>
                    <a:pt x="5861" y="4696"/>
                    <a:pt x="5822" y="4689"/>
                    <a:pt x="5791" y="4675"/>
                  </a:cubicBezTo>
                  <a:cubicBezTo>
                    <a:pt x="5735" y="4647"/>
                    <a:pt x="5637" y="4647"/>
                    <a:pt x="5528" y="4647"/>
                  </a:cubicBezTo>
                  <a:lnTo>
                    <a:pt x="5472" y="4647"/>
                  </a:lnTo>
                  <a:cubicBezTo>
                    <a:pt x="5420" y="4647"/>
                    <a:pt x="5364" y="4643"/>
                    <a:pt x="5308" y="4636"/>
                  </a:cubicBezTo>
                  <a:cubicBezTo>
                    <a:pt x="5245" y="4626"/>
                    <a:pt x="5185" y="4605"/>
                    <a:pt x="5133" y="4573"/>
                  </a:cubicBezTo>
                  <a:lnTo>
                    <a:pt x="5112" y="4563"/>
                  </a:lnTo>
                  <a:cubicBezTo>
                    <a:pt x="5087" y="4545"/>
                    <a:pt x="5059" y="4531"/>
                    <a:pt x="5031" y="4524"/>
                  </a:cubicBezTo>
                  <a:cubicBezTo>
                    <a:pt x="5021" y="4542"/>
                    <a:pt x="5014" y="4563"/>
                    <a:pt x="5010" y="4587"/>
                  </a:cubicBezTo>
                  <a:cubicBezTo>
                    <a:pt x="4965" y="4735"/>
                    <a:pt x="4912" y="4878"/>
                    <a:pt x="4853" y="5018"/>
                  </a:cubicBezTo>
                  <a:cubicBezTo>
                    <a:pt x="4776" y="5204"/>
                    <a:pt x="4653" y="5508"/>
                    <a:pt x="4660" y="5582"/>
                  </a:cubicBezTo>
                  <a:cubicBezTo>
                    <a:pt x="4737" y="5652"/>
                    <a:pt x="4793" y="5771"/>
                    <a:pt x="4758" y="5858"/>
                  </a:cubicBezTo>
                  <a:cubicBezTo>
                    <a:pt x="4736" y="5913"/>
                    <a:pt x="4684" y="5947"/>
                    <a:pt x="4627" y="5947"/>
                  </a:cubicBezTo>
                  <a:cubicBezTo>
                    <a:pt x="4622" y="5947"/>
                    <a:pt x="4616" y="5946"/>
                    <a:pt x="4611" y="5946"/>
                  </a:cubicBezTo>
                  <a:cubicBezTo>
                    <a:pt x="4394" y="5946"/>
                    <a:pt x="4251" y="5907"/>
                    <a:pt x="4174" y="5827"/>
                  </a:cubicBezTo>
                  <a:cubicBezTo>
                    <a:pt x="4171" y="5825"/>
                    <a:pt x="4167" y="5825"/>
                    <a:pt x="4162" y="5825"/>
                  </a:cubicBezTo>
                  <a:cubicBezTo>
                    <a:pt x="4129" y="5825"/>
                    <a:pt x="4048" y="5854"/>
                    <a:pt x="3998" y="5876"/>
                  </a:cubicBezTo>
                  <a:cubicBezTo>
                    <a:pt x="3908" y="5909"/>
                    <a:pt x="3805" y="5946"/>
                    <a:pt x="3713" y="5946"/>
                  </a:cubicBezTo>
                  <a:cubicBezTo>
                    <a:pt x="3709" y="5946"/>
                    <a:pt x="3705" y="5946"/>
                    <a:pt x="3701" y="5946"/>
                  </a:cubicBezTo>
                  <a:cubicBezTo>
                    <a:pt x="3610" y="5963"/>
                    <a:pt x="3522" y="6002"/>
                    <a:pt x="3449" y="6054"/>
                  </a:cubicBezTo>
                  <a:cubicBezTo>
                    <a:pt x="3561" y="6142"/>
                    <a:pt x="3578" y="6359"/>
                    <a:pt x="3578" y="6565"/>
                  </a:cubicBezTo>
                  <a:cubicBezTo>
                    <a:pt x="3578" y="6604"/>
                    <a:pt x="3631" y="6705"/>
                    <a:pt x="3673" y="6790"/>
                  </a:cubicBezTo>
                  <a:cubicBezTo>
                    <a:pt x="3753" y="6951"/>
                    <a:pt x="3830" y="7101"/>
                    <a:pt x="3792" y="7199"/>
                  </a:cubicBezTo>
                  <a:cubicBezTo>
                    <a:pt x="3757" y="7266"/>
                    <a:pt x="3708" y="7325"/>
                    <a:pt x="3652" y="7374"/>
                  </a:cubicBezTo>
                  <a:cubicBezTo>
                    <a:pt x="3582" y="7441"/>
                    <a:pt x="3505" y="7518"/>
                    <a:pt x="3505" y="7584"/>
                  </a:cubicBezTo>
                  <a:cubicBezTo>
                    <a:pt x="3505" y="7630"/>
                    <a:pt x="3508" y="7668"/>
                    <a:pt x="3512" y="7710"/>
                  </a:cubicBezTo>
                  <a:cubicBezTo>
                    <a:pt x="3512" y="7731"/>
                    <a:pt x="3515" y="7752"/>
                    <a:pt x="3519" y="7773"/>
                  </a:cubicBezTo>
                  <a:lnTo>
                    <a:pt x="3519" y="7805"/>
                  </a:lnTo>
                  <a:lnTo>
                    <a:pt x="3519" y="7945"/>
                  </a:lnTo>
                  <a:lnTo>
                    <a:pt x="3491" y="7924"/>
                  </a:lnTo>
                  <a:cubicBezTo>
                    <a:pt x="3477" y="7952"/>
                    <a:pt x="3456" y="7973"/>
                    <a:pt x="3424" y="7983"/>
                  </a:cubicBezTo>
                  <a:lnTo>
                    <a:pt x="3400" y="7997"/>
                  </a:lnTo>
                  <a:cubicBezTo>
                    <a:pt x="3298" y="8039"/>
                    <a:pt x="3067" y="8134"/>
                    <a:pt x="2952" y="8218"/>
                  </a:cubicBezTo>
                  <a:cubicBezTo>
                    <a:pt x="2892" y="8260"/>
                    <a:pt x="2826" y="8291"/>
                    <a:pt x="2756" y="8312"/>
                  </a:cubicBezTo>
                  <a:cubicBezTo>
                    <a:pt x="2661" y="8344"/>
                    <a:pt x="2581" y="8372"/>
                    <a:pt x="2549" y="8438"/>
                  </a:cubicBezTo>
                  <a:cubicBezTo>
                    <a:pt x="2487" y="8563"/>
                    <a:pt x="2376" y="8721"/>
                    <a:pt x="2118" y="8721"/>
                  </a:cubicBezTo>
                  <a:cubicBezTo>
                    <a:pt x="2100" y="8721"/>
                    <a:pt x="2082" y="8720"/>
                    <a:pt x="2063" y="8718"/>
                  </a:cubicBezTo>
                  <a:lnTo>
                    <a:pt x="2045" y="8718"/>
                  </a:lnTo>
                  <a:lnTo>
                    <a:pt x="1989" y="8711"/>
                  </a:lnTo>
                  <a:cubicBezTo>
                    <a:pt x="1936" y="8705"/>
                    <a:pt x="1892" y="8700"/>
                    <a:pt x="1853" y="8700"/>
                  </a:cubicBezTo>
                  <a:cubicBezTo>
                    <a:pt x="1763" y="8700"/>
                    <a:pt x="1698" y="8729"/>
                    <a:pt x="1607" y="8841"/>
                  </a:cubicBezTo>
                  <a:cubicBezTo>
                    <a:pt x="1499" y="8971"/>
                    <a:pt x="1436" y="8999"/>
                    <a:pt x="1362" y="9020"/>
                  </a:cubicBezTo>
                  <a:cubicBezTo>
                    <a:pt x="1327" y="9030"/>
                    <a:pt x="1296" y="9044"/>
                    <a:pt x="1271" y="9069"/>
                  </a:cubicBezTo>
                  <a:cubicBezTo>
                    <a:pt x="1231" y="9100"/>
                    <a:pt x="1191" y="9112"/>
                    <a:pt x="1154" y="9112"/>
                  </a:cubicBezTo>
                  <a:cubicBezTo>
                    <a:pt x="1073" y="9112"/>
                    <a:pt x="1001" y="9058"/>
                    <a:pt x="946" y="9020"/>
                  </a:cubicBezTo>
                  <a:cubicBezTo>
                    <a:pt x="921" y="8999"/>
                    <a:pt x="893" y="8981"/>
                    <a:pt x="865" y="8967"/>
                  </a:cubicBezTo>
                  <a:cubicBezTo>
                    <a:pt x="863" y="8966"/>
                    <a:pt x="860" y="8966"/>
                    <a:pt x="857" y="8966"/>
                  </a:cubicBezTo>
                  <a:cubicBezTo>
                    <a:pt x="829" y="8966"/>
                    <a:pt x="774" y="8994"/>
                    <a:pt x="736" y="9016"/>
                  </a:cubicBezTo>
                  <a:cubicBezTo>
                    <a:pt x="683" y="9051"/>
                    <a:pt x="624" y="9076"/>
                    <a:pt x="561" y="9083"/>
                  </a:cubicBezTo>
                  <a:cubicBezTo>
                    <a:pt x="536" y="9083"/>
                    <a:pt x="491" y="9121"/>
                    <a:pt x="456" y="9153"/>
                  </a:cubicBezTo>
                  <a:cubicBezTo>
                    <a:pt x="407" y="9205"/>
                    <a:pt x="344" y="9247"/>
                    <a:pt x="277" y="9272"/>
                  </a:cubicBezTo>
                  <a:cubicBezTo>
                    <a:pt x="242" y="9282"/>
                    <a:pt x="207" y="9289"/>
                    <a:pt x="172" y="9293"/>
                  </a:cubicBezTo>
                  <a:cubicBezTo>
                    <a:pt x="81" y="9307"/>
                    <a:pt x="81" y="9310"/>
                    <a:pt x="81" y="9356"/>
                  </a:cubicBezTo>
                  <a:lnTo>
                    <a:pt x="81" y="9384"/>
                  </a:lnTo>
                  <a:lnTo>
                    <a:pt x="81" y="9394"/>
                  </a:lnTo>
                  <a:lnTo>
                    <a:pt x="81" y="9415"/>
                  </a:lnTo>
                  <a:lnTo>
                    <a:pt x="81" y="9429"/>
                  </a:lnTo>
                  <a:cubicBezTo>
                    <a:pt x="81" y="9433"/>
                    <a:pt x="81" y="9443"/>
                    <a:pt x="78" y="9454"/>
                  </a:cubicBezTo>
                  <a:cubicBezTo>
                    <a:pt x="74" y="9461"/>
                    <a:pt x="78" y="9464"/>
                    <a:pt x="74" y="9468"/>
                  </a:cubicBezTo>
                  <a:cubicBezTo>
                    <a:pt x="71" y="9475"/>
                    <a:pt x="71" y="9485"/>
                    <a:pt x="67" y="9492"/>
                  </a:cubicBezTo>
                  <a:cubicBezTo>
                    <a:pt x="67" y="9499"/>
                    <a:pt x="64" y="9503"/>
                    <a:pt x="64" y="9510"/>
                  </a:cubicBezTo>
                  <a:cubicBezTo>
                    <a:pt x="60" y="9517"/>
                    <a:pt x="57" y="9524"/>
                    <a:pt x="57" y="9534"/>
                  </a:cubicBezTo>
                  <a:cubicBezTo>
                    <a:pt x="53" y="9541"/>
                    <a:pt x="50" y="9545"/>
                    <a:pt x="50" y="9552"/>
                  </a:cubicBezTo>
                  <a:cubicBezTo>
                    <a:pt x="46" y="9559"/>
                    <a:pt x="43" y="9566"/>
                    <a:pt x="39" y="9576"/>
                  </a:cubicBezTo>
                  <a:lnTo>
                    <a:pt x="29" y="9594"/>
                  </a:lnTo>
                  <a:cubicBezTo>
                    <a:pt x="25" y="9601"/>
                    <a:pt x="22" y="9608"/>
                    <a:pt x="15" y="9618"/>
                  </a:cubicBezTo>
                  <a:cubicBezTo>
                    <a:pt x="11" y="9625"/>
                    <a:pt x="8" y="9629"/>
                    <a:pt x="4" y="9636"/>
                  </a:cubicBezTo>
                  <a:lnTo>
                    <a:pt x="1" y="9643"/>
                  </a:lnTo>
                  <a:lnTo>
                    <a:pt x="74" y="10052"/>
                  </a:lnTo>
                  <a:cubicBezTo>
                    <a:pt x="106" y="10063"/>
                    <a:pt x="141" y="10077"/>
                    <a:pt x="183" y="10094"/>
                  </a:cubicBezTo>
                  <a:cubicBezTo>
                    <a:pt x="211" y="10105"/>
                    <a:pt x="239" y="10115"/>
                    <a:pt x="267" y="10129"/>
                  </a:cubicBezTo>
                  <a:cubicBezTo>
                    <a:pt x="428" y="10203"/>
                    <a:pt x="606" y="10315"/>
                    <a:pt x="620" y="10441"/>
                  </a:cubicBezTo>
                  <a:lnTo>
                    <a:pt x="624" y="10469"/>
                  </a:lnTo>
                  <a:lnTo>
                    <a:pt x="624" y="10472"/>
                  </a:lnTo>
                  <a:lnTo>
                    <a:pt x="631" y="10511"/>
                  </a:lnTo>
                  <a:cubicBezTo>
                    <a:pt x="659" y="10710"/>
                    <a:pt x="718" y="11092"/>
                    <a:pt x="725" y="11159"/>
                  </a:cubicBezTo>
                  <a:lnTo>
                    <a:pt x="732" y="11162"/>
                  </a:lnTo>
                  <a:lnTo>
                    <a:pt x="809" y="11222"/>
                  </a:lnTo>
                  <a:lnTo>
                    <a:pt x="827" y="11232"/>
                  </a:lnTo>
                  <a:lnTo>
                    <a:pt x="900" y="11288"/>
                  </a:lnTo>
                  <a:cubicBezTo>
                    <a:pt x="1121" y="11446"/>
                    <a:pt x="1201" y="11505"/>
                    <a:pt x="1208" y="11572"/>
                  </a:cubicBezTo>
                  <a:cubicBezTo>
                    <a:pt x="1208" y="11575"/>
                    <a:pt x="1208" y="11582"/>
                    <a:pt x="1208" y="11586"/>
                  </a:cubicBezTo>
                  <a:cubicBezTo>
                    <a:pt x="1212" y="11740"/>
                    <a:pt x="1306" y="11880"/>
                    <a:pt x="1450" y="11939"/>
                  </a:cubicBezTo>
                  <a:lnTo>
                    <a:pt x="1502" y="11964"/>
                  </a:lnTo>
                  <a:lnTo>
                    <a:pt x="1516" y="11971"/>
                  </a:lnTo>
                  <a:lnTo>
                    <a:pt x="1562" y="11992"/>
                  </a:lnTo>
                  <a:lnTo>
                    <a:pt x="1579" y="11999"/>
                  </a:lnTo>
                  <a:lnTo>
                    <a:pt x="1618" y="12020"/>
                  </a:lnTo>
                  <a:lnTo>
                    <a:pt x="1635" y="12027"/>
                  </a:lnTo>
                  <a:lnTo>
                    <a:pt x="1684" y="12055"/>
                  </a:lnTo>
                  <a:lnTo>
                    <a:pt x="1688" y="12055"/>
                  </a:lnTo>
                  <a:lnTo>
                    <a:pt x="1740" y="12083"/>
                  </a:lnTo>
                  <a:lnTo>
                    <a:pt x="1754" y="12090"/>
                  </a:lnTo>
                  <a:lnTo>
                    <a:pt x="1786" y="12107"/>
                  </a:lnTo>
                  <a:lnTo>
                    <a:pt x="1803" y="12118"/>
                  </a:lnTo>
                  <a:lnTo>
                    <a:pt x="1817" y="12125"/>
                  </a:lnTo>
                  <a:lnTo>
                    <a:pt x="1821" y="12111"/>
                  </a:lnTo>
                  <a:lnTo>
                    <a:pt x="2101" y="12083"/>
                  </a:lnTo>
                  <a:lnTo>
                    <a:pt x="2119" y="12093"/>
                  </a:lnTo>
                  <a:lnTo>
                    <a:pt x="2126" y="12100"/>
                  </a:lnTo>
                  <a:cubicBezTo>
                    <a:pt x="2150" y="12114"/>
                    <a:pt x="2171" y="12132"/>
                    <a:pt x="2192" y="12149"/>
                  </a:cubicBezTo>
                  <a:cubicBezTo>
                    <a:pt x="2199" y="12142"/>
                    <a:pt x="2203" y="12135"/>
                    <a:pt x="2210" y="12128"/>
                  </a:cubicBezTo>
                  <a:lnTo>
                    <a:pt x="2217" y="12121"/>
                  </a:lnTo>
                  <a:cubicBezTo>
                    <a:pt x="2252" y="12079"/>
                    <a:pt x="2290" y="12048"/>
                    <a:pt x="2332" y="12016"/>
                  </a:cubicBezTo>
                  <a:cubicBezTo>
                    <a:pt x="2455" y="11929"/>
                    <a:pt x="2591" y="11869"/>
                    <a:pt x="2738" y="11841"/>
                  </a:cubicBezTo>
                  <a:cubicBezTo>
                    <a:pt x="2756" y="11838"/>
                    <a:pt x="2770" y="11838"/>
                    <a:pt x="2784" y="11838"/>
                  </a:cubicBezTo>
                  <a:lnTo>
                    <a:pt x="2787" y="11838"/>
                  </a:lnTo>
                  <a:cubicBezTo>
                    <a:pt x="2794" y="11836"/>
                    <a:pt x="2801" y="11835"/>
                    <a:pt x="2808" y="11835"/>
                  </a:cubicBezTo>
                  <a:cubicBezTo>
                    <a:pt x="2815" y="11835"/>
                    <a:pt x="2822" y="11836"/>
                    <a:pt x="2829" y="11838"/>
                  </a:cubicBezTo>
                  <a:cubicBezTo>
                    <a:pt x="2983" y="11845"/>
                    <a:pt x="3239" y="12013"/>
                    <a:pt x="3393" y="12170"/>
                  </a:cubicBezTo>
                  <a:cubicBezTo>
                    <a:pt x="3424" y="12202"/>
                    <a:pt x="3452" y="12237"/>
                    <a:pt x="3480" y="12275"/>
                  </a:cubicBezTo>
                  <a:cubicBezTo>
                    <a:pt x="3484" y="12282"/>
                    <a:pt x="3491" y="12293"/>
                    <a:pt x="3494" y="12300"/>
                  </a:cubicBezTo>
                  <a:cubicBezTo>
                    <a:pt x="3522" y="12342"/>
                    <a:pt x="3533" y="12394"/>
                    <a:pt x="3519" y="12447"/>
                  </a:cubicBezTo>
                  <a:cubicBezTo>
                    <a:pt x="3470" y="12583"/>
                    <a:pt x="3116" y="13098"/>
                    <a:pt x="2927" y="13144"/>
                  </a:cubicBezTo>
                  <a:lnTo>
                    <a:pt x="2892" y="13151"/>
                  </a:lnTo>
                  <a:lnTo>
                    <a:pt x="2885" y="13151"/>
                  </a:lnTo>
                  <a:lnTo>
                    <a:pt x="2847" y="13154"/>
                  </a:lnTo>
                  <a:lnTo>
                    <a:pt x="2840" y="13154"/>
                  </a:lnTo>
                  <a:lnTo>
                    <a:pt x="2794" y="13158"/>
                  </a:lnTo>
                  <a:lnTo>
                    <a:pt x="2745" y="13161"/>
                  </a:lnTo>
                  <a:lnTo>
                    <a:pt x="2738" y="13161"/>
                  </a:lnTo>
                  <a:lnTo>
                    <a:pt x="2735" y="13182"/>
                  </a:lnTo>
                  <a:cubicBezTo>
                    <a:pt x="2724" y="13221"/>
                    <a:pt x="2717" y="13256"/>
                    <a:pt x="2714" y="13294"/>
                  </a:cubicBezTo>
                  <a:cubicBezTo>
                    <a:pt x="2714" y="13336"/>
                    <a:pt x="2784" y="13424"/>
                    <a:pt x="2843" y="13501"/>
                  </a:cubicBezTo>
                  <a:cubicBezTo>
                    <a:pt x="2903" y="13574"/>
                    <a:pt x="2959" y="13655"/>
                    <a:pt x="3008" y="13739"/>
                  </a:cubicBezTo>
                  <a:cubicBezTo>
                    <a:pt x="3067" y="13830"/>
                    <a:pt x="3046" y="13949"/>
                    <a:pt x="2959" y="14019"/>
                  </a:cubicBezTo>
                  <a:cubicBezTo>
                    <a:pt x="2906" y="14060"/>
                    <a:pt x="2841" y="14081"/>
                    <a:pt x="2775" y="14081"/>
                  </a:cubicBezTo>
                  <a:cubicBezTo>
                    <a:pt x="2708" y="14081"/>
                    <a:pt x="2640" y="14058"/>
                    <a:pt x="2584" y="14012"/>
                  </a:cubicBezTo>
                  <a:cubicBezTo>
                    <a:pt x="2563" y="13994"/>
                    <a:pt x="2553" y="13994"/>
                    <a:pt x="2549" y="13994"/>
                  </a:cubicBezTo>
                  <a:cubicBezTo>
                    <a:pt x="2549" y="13994"/>
                    <a:pt x="2539" y="14005"/>
                    <a:pt x="2532" y="14029"/>
                  </a:cubicBezTo>
                  <a:cubicBezTo>
                    <a:pt x="2518" y="14075"/>
                    <a:pt x="2525" y="14120"/>
                    <a:pt x="2549" y="14162"/>
                  </a:cubicBezTo>
                  <a:cubicBezTo>
                    <a:pt x="2595" y="14218"/>
                    <a:pt x="2609" y="14302"/>
                    <a:pt x="2626" y="14383"/>
                  </a:cubicBezTo>
                  <a:cubicBezTo>
                    <a:pt x="2640" y="14467"/>
                    <a:pt x="2658" y="14565"/>
                    <a:pt x="2703" y="14568"/>
                  </a:cubicBezTo>
                  <a:cubicBezTo>
                    <a:pt x="2794" y="14582"/>
                    <a:pt x="2871" y="14663"/>
                    <a:pt x="2945" y="14743"/>
                  </a:cubicBezTo>
                  <a:cubicBezTo>
                    <a:pt x="3018" y="14824"/>
                    <a:pt x="3081" y="14894"/>
                    <a:pt x="3144" y="14894"/>
                  </a:cubicBezTo>
                  <a:cubicBezTo>
                    <a:pt x="3218" y="14897"/>
                    <a:pt x="3284" y="14925"/>
                    <a:pt x="3337" y="14971"/>
                  </a:cubicBezTo>
                  <a:lnTo>
                    <a:pt x="3344" y="14978"/>
                  </a:lnTo>
                  <a:cubicBezTo>
                    <a:pt x="3358" y="14992"/>
                    <a:pt x="3375" y="15002"/>
                    <a:pt x="3386" y="15020"/>
                  </a:cubicBezTo>
                  <a:lnTo>
                    <a:pt x="3396" y="15030"/>
                  </a:lnTo>
                  <a:lnTo>
                    <a:pt x="3410" y="15044"/>
                  </a:lnTo>
                  <a:cubicBezTo>
                    <a:pt x="3452" y="15090"/>
                    <a:pt x="3487" y="15139"/>
                    <a:pt x="3519" y="15195"/>
                  </a:cubicBezTo>
                  <a:lnTo>
                    <a:pt x="3550" y="15216"/>
                  </a:lnTo>
                  <a:lnTo>
                    <a:pt x="3554" y="15216"/>
                  </a:lnTo>
                  <a:lnTo>
                    <a:pt x="3585" y="15241"/>
                  </a:lnTo>
                  <a:lnTo>
                    <a:pt x="3592" y="15244"/>
                  </a:lnTo>
                  <a:lnTo>
                    <a:pt x="3624" y="15272"/>
                  </a:lnTo>
                  <a:lnTo>
                    <a:pt x="3631" y="15276"/>
                  </a:lnTo>
                  <a:cubicBezTo>
                    <a:pt x="3641" y="15283"/>
                    <a:pt x="3652" y="15293"/>
                    <a:pt x="3662" y="15304"/>
                  </a:cubicBezTo>
                  <a:cubicBezTo>
                    <a:pt x="3673" y="15311"/>
                    <a:pt x="3683" y="15321"/>
                    <a:pt x="3694" y="15332"/>
                  </a:cubicBezTo>
                  <a:lnTo>
                    <a:pt x="3697" y="15335"/>
                  </a:lnTo>
                  <a:cubicBezTo>
                    <a:pt x="3708" y="15346"/>
                    <a:pt x="3715" y="15356"/>
                    <a:pt x="3722" y="15367"/>
                  </a:cubicBezTo>
                  <a:lnTo>
                    <a:pt x="3725" y="15370"/>
                  </a:lnTo>
                  <a:cubicBezTo>
                    <a:pt x="3736" y="15381"/>
                    <a:pt x="3743" y="15391"/>
                    <a:pt x="3746" y="15402"/>
                  </a:cubicBezTo>
                  <a:lnTo>
                    <a:pt x="3750" y="15405"/>
                  </a:lnTo>
                  <a:cubicBezTo>
                    <a:pt x="3757" y="15416"/>
                    <a:pt x="3760" y="15423"/>
                    <a:pt x="3764" y="15433"/>
                  </a:cubicBezTo>
                  <a:lnTo>
                    <a:pt x="3799" y="15430"/>
                  </a:lnTo>
                  <a:lnTo>
                    <a:pt x="3834" y="15426"/>
                  </a:lnTo>
                  <a:lnTo>
                    <a:pt x="3837" y="15426"/>
                  </a:lnTo>
                  <a:lnTo>
                    <a:pt x="3865" y="15423"/>
                  </a:lnTo>
                  <a:lnTo>
                    <a:pt x="3897" y="15419"/>
                  </a:lnTo>
                  <a:lnTo>
                    <a:pt x="3918" y="15412"/>
                  </a:lnTo>
                  <a:lnTo>
                    <a:pt x="3921" y="15412"/>
                  </a:lnTo>
                  <a:lnTo>
                    <a:pt x="3939" y="15405"/>
                  </a:lnTo>
                  <a:lnTo>
                    <a:pt x="3942" y="15405"/>
                  </a:lnTo>
                  <a:cubicBezTo>
                    <a:pt x="3949" y="15405"/>
                    <a:pt x="3953" y="15402"/>
                    <a:pt x="3956" y="15398"/>
                  </a:cubicBezTo>
                  <a:cubicBezTo>
                    <a:pt x="3960" y="15398"/>
                    <a:pt x="3960" y="15395"/>
                    <a:pt x="3963" y="15391"/>
                  </a:cubicBezTo>
                  <a:cubicBezTo>
                    <a:pt x="3981" y="15342"/>
                    <a:pt x="4023" y="15304"/>
                    <a:pt x="4072" y="15297"/>
                  </a:cubicBezTo>
                  <a:cubicBezTo>
                    <a:pt x="4095" y="15290"/>
                    <a:pt x="4120" y="15287"/>
                    <a:pt x="4148" y="15287"/>
                  </a:cubicBezTo>
                  <a:cubicBezTo>
                    <a:pt x="4258" y="15287"/>
                    <a:pt x="4401" y="15338"/>
                    <a:pt x="4510" y="15447"/>
                  </a:cubicBezTo>
                  <a:cubicBezTo>
                    <a:pt x="4604" y="15538"/>
                    <a:pt x="4867" y="15720"/>
                    <a:pt x="5119" y="15895"/>
                  </a:cubicBezTo>
                  <a:cubicBezTo>
                    <a:pt x="5318" y="16032"/>
                    <a:pt x="5511" y="16165"/>
                    <a:pt x="5623" y="16256"/>
                  </a:cubicBezTo>
                  <a:cubicBezTo>
                    <a:pt x="5867" y="16456"/>
                    <a:pt x="6427" y="16666"/>
                    <a:pt x="6622" y="16666"/>
                  </a:cubicBezTo>
                  <a:cubicBezTo>
                    <a:pt x="6625" y="16666"/>
                    <a:pt x="6628" y="16665"/>
                    <a:pt x="6631" y="16665"/>
                  </a:cubicBezTo>
                  <a:cubicBezTo>
                    <a:pt x="6736" y="16665"/>
                    <a:pt x="6841" y="16686"/>
                    <a:pt x="6943" y="16725"/>
                  </a:cubicBezTo>
                  <a:cubicBezTo>
                    <a:pt x="7072" y="16774"/>
                    <a:pt x="7209" y="16798"/>
                    <a:pt x="7349" y="16798"/>
                  </a:cubicBezTo>
                  <a:lnTo>
                    <a:pt x="7450" y="16798"/>
                  </a:lnTo>
                  <a:cubicBezTo>
                    <a:pt x="7471" y="16784"/>
                    <a:pt x="7492" y="16774"/>
                    <a:pt x="7513" y="16763"/>
                  </a:cubicBezTo>
                  <a:cubicBezTo>
                    <a:pt x="7541" y="16749"/>
                    <a:pt x="7569" y="16728"/>
                    <a:pt x="7590" y="16704"/>
                  </a:cubicBezTo>
                  <a:cubicBezTo>
                    <a:pt x="7594" y="16700"/>
                    <a:pt x="7597" y="16697"/>
                    <a:pt x="7601" y="16693"/>
                  </a:cubicBezTo>
                  <a:cubicBezTo>
                    <a:pt x="7611" y="16676"/>
                    <a:pt x="7622" y="16662"/>
                    <a:pt x="7639" y="16651"/>
                  </a:cubicBezTo>
                  <a:cubicBezTo>
                    <a:pt x="7657" y="16637"/>
                    <a:pt x="7678" y="16627"/>
                    <a:pt x="7702" y="16627"/>
                  </a:cubicBezTo>
                  <a:cubicBezTo>
                    <a:pt x="7707" y="16626"/>
                    <a:pt x="7711" y="16626"/>
                    <a:pt x="7716" y="16626"/>
                  </a:cubicBezTo>
                  <a:cubicBezTo>
                    <a:pt x="7730" y="16626"/>
                    <a:pt x="7745" y="16630"/>
                    <a:pt x="7758" y="16637"/>
                  </a:cubicBezTo>
                  <a:cubicBezTo>
                    <a:pt x="7860" y="16679"/>
                    <a:pt x="7930" y="16879"/>
                    <a:pt x="7891" y="17026"/>
                  </a:cubicBezTo>
                  <a:cubicBezTo>
                    <a:pt x="7888" y="17033"/>
                    <a:pt x="7888" y="17043"/>
                    <a:pt x="7884" y="17054"/>
                  </a:cubicBezTo>
                  <a:lnTo>
                    <a:pt x="7884" y="17061"/>
                  </a:lnTo>
                  <a:lnTo>
                    <a:pt x="7884" y="17071"/>
                  </a:lnTo>
                  <a:lnTo>
                    <a:pt x="7888" y="17064"/>
                  </a:lnTo>
                  <a:cubicBezTo>
                    <a:pt x="7898" y="17043"/>
                    <a:pt x="7912" y="17019"/>
                    <a:pt x="7919" y="16994"/>
                  </a:cubicBezTo>
                  <a:cubicBezTo>
                    <a:pt x="7972" y="16847"/>
                    <a:pt x="8091" y="16728"/>
                    <a:pt x="8238" y="16676"/>
                  </a:cubicBezTo>
                  <a:cubicBezTo>
                    <a:pt x="8270" y="16665"/>
                    <a:pt x="8301" y="16648"/>
                    <a:pt x="8329" y="16627"/>
                  </a:cubicBezTo>
                  <a:cubicBezTo>
                    <a:pt x="8340" y="16620"/>
                    <a:pt x="8347" y="16613"/>
                    <a:pt x="8357" y="16606"/>
                  </a:cubicBezTo>
                  <a:cubicBezTo>
                    <a:pt x="8375" y="16595"/>
                    <a:pt x="8396" y="16588"/>
                    <a:pt x="8413" y="16581"/>
                  </a:cubicBezTo>
                  <a:cubicBezTo>
                    <a:pt x="8434" y="16574"/>
                    <a:pt x="8452" y="16571"/>
                    <a:pt x="8473" y="16567"/>
                  </a:cubicBezTo>
                  <a:lnTo>
                    <a:pt x="8501" y="16567"/>
                  </a:lnTo>
                  <a:cubicBezTo>
                    <a:pt x="8602" y="16567"/>
                    <a:pt x="8714" y="16623"/>
                    <a:pt x="8851" y="16693"/>
                  </a:cubicBezTo>
                  <a:cubicBezTo>
                    <a:pt x="8865" y="16704"/>
                    <a:pt x="8879" y="16707"/>
                    <a:pt x="8896" y="16714"/>
                  </a:cubicBezTo>
                  <a:cubicBezTo>
                    <a:pt x="8917" y="16718"/>
                    <a:pt x="8938" y="16721"/>
                    <a:pt x="8959" y="16721"/>
                  </a:cubicBezTo>
                  <a:cubicBezTo>
                    <a:pt x="8984" y="16718"/>
                    <a:pt x="9005" y="16714"/>
                    <a:pt x="9029" y="16711"/>
                  </a:cubicBezTo>
                  <a:lnTo>
                    <a:pt x="9064" y="16707"/>
                  </a:lnTo>
                  <a:lnTo>
                    <a:pt x="9201" y="16707"/>
                  </a:lnTo>
                  <a:lnTo>
                    <a:pt x="9215" y="16711"/>
                  </a:lnTo>
                  <a:lnTo>
                    <a:pt x="9229" y="16714"/>
                  </a:lnTo>
                  <a:lnTo>
                    <a:pt x="9243" y="16718"/>
                  </a:lnTo>
                  <a:lnTo>
                    <a:pt x="9257" y="16725"/>
                  </a:lnTo>
                  <a:lnTo>
                    <a:pt x="9271" y="16728"/>
                  </a:lnTo>
                  <a:lnTo>
                    <a:pt x="9285" y="16735"/>
                  </a:lnTo>
                  <a:lnTo>
                    <a:pt x="9302" y="16742"/>
                  </a:lnTo>
                  <a:lnTo>
                    <a:pt x="9316" y="16749"/>
                  </a:lnTo>
                  <a:lnTo>
                    <a:pt x="9334" y="16760"/>
                  </a:lnTo>
                  <a:lnTo>
                    <a:pt x="9351" y="16767"/>
                  </a:lnTo>
                  <a:lnTo>
                    <a:pt x="9369" y="16781"/>
                  </a:lnTo>
                  <a:lnTo>
                    <a:pt x="9383" y="16788"/>
                  </a:lnTo>
                  <a:lnTo>
                    <a:pt x="9404" y="16802"/>
                  </a:lnTo>
                  <a:lnTo>
                    <a:pt x="9421" y="16816"/>
                  </a:lnTo>
                  <a:lnTo>
                    <a:pt x="9442" y="16830"/>
                  </a:lnTo>
                  <a:lnTo>
                    <a:pt x="9460" y="16847"/>
                  </a:lnTo>
                  <a:lnTo>
                    <a:pt x="9463" y="16847"/>
                  </a:lnTo>
                  <a:lnTo>
                    <a:pt x="9502" y="16833"/>
                  </a:lnTo>
                  <a:lnTo>
                    <a:pt x="9509" y="16830"/>
                  </a:lnTo>
                  <a:lnTo>
                    <a:pt x="9533" y="16823"/>
                  </a:lnTo>
                  <a:cubicBezTo>
                    <a:pt x="9565" y="16805"/>
                    <a:pt x="9603" y="16798"/>
                    <a:pt x="9642" y="16795"/>
                  </a:cubicBezTo>
                  <a:cubicBezTo>
                    <a:pt x="9687" y="16760"/>
                    <a:pt x="9726" y="16721"/>
                    <a:pt x="9761" y="16679"/>
                  </a:cubicBezTo>
                  <a:cubicBezTo>
                    <a:pt x="9789" y="16648"/>
                    <a:pt x="9820" y="16609"/>
                    <a:pt x="9855" y="16578"/>
                  </a:cubicBezTo>
                  <a:cubicBezTo>
                    <a:pt x="9883" y="16546"/>
                    <a:pt x="9908" y="16508"/>
                    <a:pt x="9925" y="16469"/>
                  </a:cubicBezTo>
                  <a:cubicBezTo>
                    <a:pt x="9953" y="16414"/>
                    <a:pt x="9989" y="16339"/>
                    <a:pt x="10086" y="16339"/>
                  </a:cubicBezTo>
                  <a:cubicBezTo>
                    <a:pt x="10099" y="16339"/>
                    <a:pt x="10113" y="16340"/>
                    <a:pt x="10128" y="16343"/>
                  </a:cubicBezTo>
                  <a:cubicBezTo>
                    <a:pt x="10132" y="16344"/>
                    <a:pt x="10135" y="16344"/>
                    <a:pt x="10139" y="16344"/>
                  </a:cubicBezTo>
                  <a:cubicBezTo>
                    <a:pt x="10173" y="16344"/>
                    <a:pt x="10205" y="16313"/>
                    <a:pt x="10272" y="16256"/>
                  </a:cubicBezTo>
                  <a:cubicBezTo>
                    <a:pt x="10360" y="16172"/>
                    <a:pt x="10458" y="16102"/>
                    <a:pt x="10563" y="16046"/>
                  </a:cubicBezTo>
                  <a:cubicBezTo>
                    <a:pt x="10646" y="16000"/>
                    <a:pt x="10726" y="15985"/>
                    <a:pt x="10801" y="15985"/>
                  </a:cubicBezTo>
                  <a:cubicBezTo>
                    <a:pt x="10886" y="15985"/>
                    <a:pt x="10963" y="16004"/>
                    <a:pt x="11028" y="16021"/>
                  </a:cubicBezTo>
                  <a:cubicBezTo>
                    <a:pt x="11083" y="16034"/>
                    <a:pt x="11124" y="16045"/>
                    <a:pt x="11155" y="16045"/>
                  </a:cubicBezTo>
                  <a:cubicBezTo>
                    <a:pt x="11173" y="16045"/>
                    <a:pt x="11188" y="16041"/>
                    <a:pt x="11200" y="16032"/>
                  </a:cubicBezTo>
                  <a:cubicBezTo>
                    <a:pt x="11275" y="15968"/>
                    <a:pt x="11374" y="15911"/>
                    <a:pt x="11457" y="15911"/>
                  </a:cubicBezTo>
                  <a:cubicBezTo>
                    <a:pt x="11479" y="15911"/>
                    <a:pt x="11499" y="15915"/>
                    <a:pt x="11518" y="15923"/>
                  </a:cubicBezTo>
                  <a:cubicBezTo>
                    <a:pt x="11564" y="15944"/>
                    <a:pt x="11588" y="15990"/>
                    <a:pt x="11588" y="16039"/>
                  </a:cubicBezTo>
                  <a:cubicBezTo>
                    <a:pt x="11588" y="16074"/>
                    <a:pt x="11634" y="16137"/>
                    <a:pt x="11679" y="16189"/>
                  </a:cubicBezTo>
                  <a:cubicBezTo>
                    <a:pt x="11728" y="16249"/>
                    <a:pt x="11770" y="16312"/>
                    <a:pt x="11798" y="16385"/>
                  </a:cubicBezTo>
                  <a:cubicBezTo>
                    <a:pt x="11802" y="16389"/>
                    <a:pt x="11802" y="16392"/>
                    <a:pt x="11805" y="16396"/>
                  </a:cubicBezTo>
                  <a:cubicBezTo>
                    <a:pt x="11805" y="16399"/>
                    <a:pt x="11809" y="16403"/>
                    <a:pt x="11812" y="16406"/>
                  </a:cubicBezTo>
                  <a:lnTo>
                    <a:pt x="11823" y="16413"/>
                  </a:lnTo>
                  <a:cubicBezTo>
                    <a:pt x="11865" y="16448"/>
                    <a:pt x="11914" y="16473"/>
                    <a:pt x="11966" y="16487"/>
                  </a:cubicBezTo>
                  <a:lnTo>
                    <a:pt x="11970" y="16487"/>
                  </a:lnTo>
                  <a:lnTo>
                    <a:pt x="11984" y="16490"/>
                  </a:lnTo>
                  <a:cubicBezTo>
                    <a:pt x="12001" y="16494"/>
                    <a:pt x="12019" y="16497"/>
                    <a:pt x="12036" y="16501"/>
                  </a:cubicBezTo>
                  <a:lnTo>
                    <a:pt x="12043" y="16501"/>
                  </a:lnTo>
                  <a:lnTo>
                    <a:pt x="12057" y="16490"/>
                  </a:lnTo>
                  <a:lnTo>
                    <a:pt x="12064" y="16487"/>
                  </a:lnTo>
                  <a:lnTo>
                    <a:pt x="12078" y="16480"/>
                  </a:lnTo>
                  <a:lnTo>
                    <a:pt x="12082" y="16480"/>
                  </a:lnTo>
                  <a:lnTo>
                    <a:pt x="12092" y="16473"/>
                  </a:lnTo>
                  <a:lnTo>
                    <a:pt x="12099" y="16466"/>
                  </a:lnTo>
                  <a:cubicBezTo>
                    <a:pt x="12150" y="16434"/>
                    <a:pt x="12209" y="16417"/>
                    <a:pt x="12268" y="16417"/>
                  </a:cubicBezTo>
                  <a:cubicBezTo>
                    <a:pt x="12319" y="16417"/>
                    <a:pt x="12369" y="16429"/>
                    <a:pt x="12415" y="16455"/>
                  </a:cubicBezTo>
                  <a:cubicBezTo>
                    <a:pt x="12502" y="16494"/>
                    <a:pt x="12562" y="16581"/>
                    <a:pt x="12569" y="16679"/>
                  </a:cubicBezTo>
                  <a:cubicBezTo>
                    <a:pt x="12569" y="16875"/>
                    <a:pt x="12600" y="16914"/>
                    <a:pt x="12625" y="16914"/>
                  </a:cubicBezTo>
                  <a:cubicBezTo>
                    <a:pt x="12768" y="16914"/>
                    <a:pt x="12908" y="16942"/>
                    <a:pt x="12908" y="17247"/>
                  </a:cubicBezTo>
                  <a:cubicBezTo>
                    <a:pt x="12908" y="17306"/>
                    <a:pt x="12912" y="17366"/>
                    <a:pt x="12919" y="17429"/>
                  </a:cubicBezTo>
                  <a:cubicBezTo>
                    <a:pt x="12933" y="17621"/>
                    <a:pt x="12950" y="17835"/>
                    <a:pt x="12821" y="18017"/>
                  </a:cubicBezTo>
                  <a:cubicBezTo>
                    <a:pt x="12800" y="18045"/>
                    <a:pt x="12779" y="18073"/>
                    <a:pt x="12754" y="18094"/>
                  </a:cubicBezTo>
                  <a:cubicBezTo>
                    <a:pt x="12740" y="18111"/>
                    <a:pt x="12723" y="18129"/>
                    <a:pt x="12709" y="18143"/>
                  </a:cubicBezTo>
                  <a:cubicBezTo>
                    <a:pt x="12474" y="18395"/>
                    <a:pt x="12295" y="18724"/>
                    <a:pt x="12320" y="18787"/>
                  </a:cubicBezTo>
                  <a:cubicBezTo>
                    <a:pt x="12341" y="18850"/>
                    <a:pt x="12345" y="18916"/>
                    <a:pt x="12334" y="18979"/>
                  </a:cubicBezTo>
                  <a:cubicBezTo>
                    <a:pt x="12334" y="18993"/>
                    <a:pt x="12331" y="19007"/>
                    <a:pt x="12331" y="19021"/>
                  </a:cubicBezTo>
                  <a:cubicBezTo>
                    <a:pt x="12388" y="18992"/>
                    <a:pt x="12465" y="18979"/>
                    <a:pt x="12544" y="18979"/>
                  </a:cubicBezTo>
                  <a:cubicBezTo>
                    <a:pt x="12689" y="18979"/>
                    <a:pt x="12841" y="19022"/>
                    <a:pt x="12898" y="19081"/>
                  </a:cubicBezTo>
                  <a:cubicBezTo>
                    <a:pt x="12933" y="19116"/>
                    <a:pt x="12940" y="19172"/>
                    <a:pt x="12912" y="19214"/>
                  </a:cubicBezTo>
                  <a:cubicBezTo>
                    <a:pt x="12894" y="19242"/>
                    <a:pt x="12894" y="19375"/>
                    <a:pt x="12947" y="19480"/>
                  </a:cubicBezTo>
                  <a:cubicBezTo>
                    <a:pt x="12975" y="19529"/>
                    <a:pt x="13003" y="19561"/>
                    <a:pt x="13031" y="19561"/>
                  </a:cubicBezTo>
                  <a:cubicBezTo>
                    <a:pt x="13146" y="19571"/>
                    <a:pt x="13230" y="19613"/>
                    <a:pt x="13276" y="19680"/>
                  </a:cubicBezTo>
                  <a:cubicBezTo>
                    <a:pt x="13314" y="19743"/>
                    <a:pt x="13321" y="19823"/>
                    <a:pt x="13293" y="19890"/>
                  </a:cubicBezTo>
                  <a:lnTo>
                    <a:pt x="13283" y="19925"/>
                  </a:lnTo>
                  <a:cubicBezTo>
                    <a:pt x="13262" y="19988"/>
                    <a:pt x="13213" y="20128"/>
                    <a:pt x="13227" y="20166"/>
                  </a:cubicBezTo>
                  <a:lnTo>
                    <a:pt x="13234" y="20166"/>
                  </a:lnTo>
                  <a:cubicBezTo>
                    <a:pt x="13349" y="20166"/>
                    <a:pt x="13496" y="20166"/>
                    <a:pt x="13566" y="20250"/>
                  </a:cubicBezTo>
                  <a:cubicBezTo>
                    <a:pt x="13598" y="20289"/>
                    <a:pt x="13612" y="20341"/>
                    <a:pt x="13601" y="20390"/>
                  </a:cubicBezTo>
                  <a:cubicBezTo>
                    <a:pt x="13591" y="20432"/>
                    <a:pt x="13605" y="20474"/>
                    <a:pt x="13636" y="20502"/>
                  </a:cubicBezTo>
                  <a:cubicBezTo>
                    <a:pt x="13659" y="20519"/>
                    <a:pt x="13688" y="20528"/>
                    <a:pt x="13723" y="20528"/>
                  </a:cubicBezTo>
                  <a:cubicBezTo>
                    <a:pt x="13760" y="20528"/>
                    <a:pt x="13803" y="20519"/>
                    <a:pt x="13850" y="20499"/>
                  </a:cubicBezTo>
                  <a:cubicBezTo>
                    <a:pt x="13881" y="20488"/>
                    <a:pt x="13909" y="20474"/>
                    <a:pt x="13934" y="20464"/>
                  </a:cubicBezTo>
                  <a:lnTo>
                    <a:pt x="13962" y="20453"/>
                  </a:lnTo>
                  <a:lnTo>
                    <a:pt x="13965" y="20453"/>
                  </a:lnTo>
                  <a:cubicBezTo>
                    <a:pt x="14006" y="20435"/>
                    <a:pt x="14047" y="20420"/>
                    <a:pt x="14084" y="20420"/>
                  </a:cubicBezTo>
                  <a:cubicBezTo>
                    <a:pt x="14110" y="20420"/>
                    <a:pt x="14134" y="20427"/>
                    <a:pt x="14154" y="20446"/>
                  </a:cubicBezTo>
                  <a:cubicBezTo>
                    <a:pt x="14214" y="20460"/>
                    <a:pt x="14252" y="20523"/>
                    <a:pt x="14280" y="20572"/>
                  </a:cubicBezTo>
                  <a:cubicBezTo>
                    <a:pt x="14312" y="20632"/>
                    <a:pt x="14343" y="20688"/>
                    <a:pt x="14410" y="20705"/>
                  </a:cubicBezTo>
                  <a:lnTo>
                    <a:pt x="14421" y="20705"/>
                  </a:lnTo>
                  <a:cubicBezTo>
                    <a:pt x="14456" y="20670"/>
                    <a:pt x="14410" y="20425"/>
                    <a:pt x="14368" y="20380"/>
                  </a:cubicBezTo>
                  <a:cubicBezTo>
                    <a:pt x="14284" y="20296"/>
                    <a:pt x="14343" y="20075"/>
                    <a:pt x="14410" y="20012"/>
                  </a:cubicBezTo>
                  <a:cubicBezTo>
                    <a:pt x="14424" y="19995"/>
                    <a:pt x="14449" y="19984"/>
                    <a:pt x="14470" y="19981"/>
                  </a:cubicBezTo>
                  <a:cubicBezTo>
                    <a:pt x="14474" y="19980"/>
                    <a:pt x="14477" y="19980"/>
                    <a:pt x="14481" y="19980"/>
                  </a:cubicBezTo>
                  <a:cubicBezTo>
                    <a:pt x="14508" y="19980"/>
                    <a:pt x="14532" y="19990"/>
                    <a:pt x="14550" y="20009"/>
                  </a:cubicBezTo>
                  <a:lnTo>
                    <a:pt x="14554" y="20009"/>
                  </a:lnTo>
                  <a:cubicBezTo>
                    <a:pt x="14561" y="20012"/>
                    <a:pt x="14571" y="20012"/>
                    <a:pt x="14582" y="20012"/>
                  </a:cubicBezTo>
                  <a:lnTo>
                    <a:pt x="14585" y="20012"/>
                  </a:lnTo>
                  <a:cubicBezTo>
                    <a:pt x="14592" y="20012"/>
                    <a:pt x="14599" y="20012"/>
                    <a:pt x="14606" y="20009"/>
                  </a:cubicBezTo>
                  <a:cubicBezTo>
                    <a:pt x="14617" y="20009"/>
                    <a:pt x="14627" y="20005"/>
                    <a:pt x="14634" y="20002"/>
                  </a:cubicBezTo>
                  <a:lnTo>
                    <a:pt x="14662" y="19991"/>
                  </a:lnTo>
                  <a:lnTo>
                    <a:pt x="14683" y="19984"/>
                  </a:lnTo>
                  <a:lnTo>
                    <a:pt x="14690" y="19981"/>
                  </a:lnTo>
                  <a:cubicBezTo>
                    <a:pt x="14701" y="19974"/>
                    <a:pt x="14711" y="19967"/>
                    <a:pt x="14722" y="19963"/>
                  </a:cubicBezTo>
                  <a:lnTo>
                    <a:pt x="14725" y="19963"/>
                  </a:lnTo>
                  <a:cubicBezTo>
                    <a:pt x="14736" y="19956"/>
                    <a:pt x="14746" y="19949"/>
                    <a:pt x="14753" y="19942"/>
                  </a:cubicBezTo>
                  <a:lnTo>
                    <a:pt x="14757" y="19939"/>
                  </a:lnTo>
                  <a:cubicBezTo>
                    <a:pt x="14764" y="19932"/>
                    <a:pt x="14771" y="19925"/>
                    <a:pt x="14778" y="19921"/>
                  </a:cubicBezTo>
                  <a:cubicBezTo>
                    <a:pt x="14792" y="19907"/>
                    <a:pt x="14802" y="19897"/>
                    <a:pt x="14816" y="19883"/>
                  </a:cubicBezTo>
                  <a:cubicBezTo>
                    <a:pt x="14855" y="19836"/>
                    <a:pt x="14902" y="19820"/>
                    <a:pt x="14949" y="19820"/>
                  </a:cubicBezTo>
                  <a:cubicBezTo>
                    <a:pt x="14986" y="19820"/>
                    <a:pt x="15024" y="19830"/>
                    <a:pt x="15058" y="19841"/>
                  </a:cubicBezTo>
                  <a:lnTo>
                    <a:pt x="15068" y="19841"/>
                  </a:lnTo>
                  <a:lnTo>
                    <a:pt x="15093" y="19851"/>
                  </a:lnTo>
                  <a:cubicBezTo>
                    <a:pt x="15138" y="19865"/>
                    <a:pt x="15166" y="19871"/>
                    <a:pt x="15184" y="19871"/>
                  </a:cubicBezTo>
                  <a:cubicBezTo>
                    <a:pt x="15203" y="19871"/>
                    <a:pt x="15211" y="19864"/>
                    <a:pt x="15219" y="19851"/>
                  </a:cubicBezTo>
                  <a:cubicBezTo>
                    <a:pt x="15243" y="19799"/>
                    <a:pt x="15296" y="19767"/>
                    <a:pt x="15355" y="19767"/>
                  </a:cubicBezTo>
                  <a:cubicBezTo>
                    <a:pt x="15404" y="19774"/>
                    <a:pt x="15450" y="19785"/>
                    <a:pt x="15495" y="19806"/>
                  </a:cubicBezTo>
                  <a:cubicBezTo>
                    <a:pt x="15548" y="19824"/>
                    <a:pt x="15597" y="19844"/>
                    <a:pt x="15644" y="19844"/>
                  </a:cubicBezTo>
                  <a:cubicBezTo>
                    <a:pt x="15670" y="19844"/>
                    <a:pt x="15695" y="19838"/>
                    <a:pt x="15719" y="19823"/>
                  </a:cubicBezTo>
                  <a:cubicBezTo>
                    <a:pt x="15767" y="19796"/>
                    <a:pt x="15822" y="19783"/>
                    <a:pt x="15877" y="19783"/>
                  </a:cubicBezTo>
                  <a:cubicBezTo>
                    <a:pt x="15915" y="19783"/>
                    <a:pt x="15953" y="19789"/>
                    <a:pt x="15989" y="19802"/>
                  </a:cubicBezTo>
                  <a:cubicBezTo>
                    <a:pt x="16010" y="19808"/>
                    <a:pt x="16022" y="19811"/>
                    <a:pt x="16031" y="19811"/>
                  </a:cubicBezTo>
                  <a:cubicBezTo>
                    <a:pt x="16044" y="19811"/>
                    <a:pt x="16048" y="19804"/>
                    <a:pt x="16059" y="19785"/>
                  </a:cubicBezTo>
                  <a:cubicBezTo>
                    <a:pt x="16139" y="19645"/>
                    <a:pt x="16360" y="19480"/>
                    <a:pt x="16490" y="19459"/>
                  </a:cubicBezTo>
                  <a:lnTo>
                    <a:pt x="16525" y="19459"/>
                  </a:lnTo>
                  <a:cubicBezTo>
                    <a:pt x="16549" y="19463"/>
                    <a:pt x="16570" y="19470"/>
                    <a:pt x="16588" y="19484"/>
                  </a:cubicBezTo>
                  <a:lnTo>
                    <a:pt x="16595" y="19491"/>
                  </a:lnTo>
                  <a:cubicBezTo>
                    <a:pt x="16609" y="19505"/>
                    <a:pt x="16619" y="19519"/>
                    <a:pt x="16633" y="19533"/>
                  </a:cubicBezTo>
                  <a:cubicBezTo>
                    <a:pt x="16682" y="19599"/>
                    <a:pt x="16749" y="19676"/>
                    <a:pt x="17011" y="19708"/>
                  </a:cubicBezTo>
                  <a:cubicBezTo>
                    <a:pt x="17039" y="19711"/>
                    <a:pt x="17067" y="19718"/>
                    <a:pt x="17099" y="19725"/>
                  </a:cubicBezTo>
                  <a:cubicBezTo>
                    <a:pt x="17158" y="19736"/>
                    <a:pt x="17214" y="19771"/>
                    <a:pt x="17253" y="19823"/>
                  </a:cubicBezTo>
                  <a:cubicBezTo>
                    <a:pt x="17277" y="19872"/>
                    <a:pt x="17281" y="19932"/>
                    <a:pt x="17256" y="19984"/>
                  </a:cubicBezTo>
                  <a:cubicBezTo>
                    <a:pt x="17253" y="19998"/>
                    <a:pt x="17246" y="20016"/>
                    <a:pt x="17239" y="20030"/>
                  </a:cubicBezTo>
                  <a:cubicBezTo>
                    <a:pt x="17228" y="20051"/>
                    <a:pt x="17221" y="20075"/>
                    <a:pt x="17218" y="20100"/>
                  </a:cubicBezTo>
                  <a:cubicBezTo>
                    <a:pt x="17232" y="20170"/>
                    <a:pt x="17568" y="20425"/>
                    <a:pt x="17701" y="20443"/>
                  </a:cubicBezTo>
                  <a:cubicBezTo>
                    <a:pt x="17708" y="20446"/>
                    <a:pt x="17718" y="20446"/>
                    <a:pt x="17725" y="20450"/>
                  </a:cubicBezTo>
                  <a:lnTo>
                    <a:pt x="17729" y="20450"/>
                  </a:lnTo>
                  <a:cubicBezTo>
                    <a:pt x="17739" y="20453"/>
                    <a:pt x="17746" y="20460"/>
                    <a:pt x="17757" y="20464"/>
                  </a:cubicBezTo>
                  <a:lnTo>
                    <a:pt x="17760" y="20467"/>
                  </a:lnTo>
                  <a:cubicBezTo>
                    <a:pt x="17781" y="20481"/>
                    <a:pt x="17799" y="20499"/>
                    <a:pt x="17820" y="20520"/>
                  </a:cubicBezTo>
                  <a:lnTo>
                    <a:pt x="17823" y="20520"/>
                  </a:lnTo>
                  <a:cubicBezTo>
                    <a:pt x="17854" y="20515"/>
                    <a:pt x="17885" y="20511"/>
                    <a:pt x="17917" y="20511"/>
                  </a:cubicBezTo>
                  <a:cubicBezTo>
                    <a:pt x="17929" y="20511"/>
                    <a:pt x="17941" y="20512"/>
                    <a:pt x="17953" y="20513"/>
                  </a:cubicBezTo>
                  <a:cubicBezTo>
                    <a:pt x="18040" y="20513"/>
                    <a:pt x="18065" y="20509"/>
                    <a:pt x="18075" y="20488"/>
                  </a:cubicBezTo>
                  <a:cubicBezTo>
                    <a:pt x="18093" y="20411"/>
                    <a:pt x="18159" y="20359"/>
                    <a:pt x="18236" y="20348"/>
                  </a:cubicBezTo>
                  <a:cubicBezTo>
                    <a:pt x="18240" y="20348"/>
                    <a:pt x="18243" y="20348"/>
                    <a:pt x="18246" y="20348"/>
                  </a:cubicBezTo>
                  <a:cubicBezTo>
                    <a:pt x="18348" y="20348"/>
                    <a:pt x="18441" y="20400"/>
                    <a:pt x="18492" y="20488"/>
                  </a:cubicBezTo>
                  <a:cubicBezTo>
                    <a:pt x="18516" y="20534"/>
                    <a:pt x="18541" y="20555"/>
                    <a:pt x="18559" y="20558"/>
                  </a:cubicBezTo>
                  <a:cubicBezTo>
                    <a:pt x="18561" y="20559"/>
                    <a:pt x="18563" y="20559"/>
                    <a:pt x="18566" y="20559"/>
                  </a:cubicBezTo>
                  <a:cubicBezTo>
                    <a:pt x="18588" y="20559"/>
                    <a:pt x="18627" y="20543"/>
                    <a:pt x="18706" y="20474"/>
                  </a:cubicBezTo>
                  <a:cubicBezTo>
                    <a:pt x="18741" y="20439"/>
                    <a:pt x="18786" y="20418"/>
                    <a:pt x="18835" y="20418"/>
                  </a:cubicBezTo>
                  <a:cubicBezTo>
                    <a:pt x="18849" y="20418"/>
                    <a:pt x="18863" y="20422"/>
                    <a:pt x="18877" y="20425"/>
                  </a:cubicBezTo>
                  <a:cubicBezTo>
                    <a:pt x="18944" y="20453"/>
                    <a:pt x="18989" y="20513"/>
                    <a:pt x="18996" y="20586"/>
                  </a:cubicBezTo>
                  <a:cubicBezTo>
                    <a:pt x="19017" y="20663"/>
                    <a:pt x="18993" y="20744"/>
                    <a:pt x="18937" y="20800"/>
                  </a:cubicBezTo>
                  <a:cubicBezTo>
                    <a:pt x="18919" y="20817"/>
                    <a:pt x="18912" y="20842"/>
                    <a:pt x="18916" y="20866"/>
                  </a:cubicBezTo>
                  <a:cubicBezTo>
                    <a:pt x="18919" y="20985"/>
                    <a:pt x="18972" y="21097"/>
                    <a:pt x="19063" y="21178"/>
                  </a:cubicBezTo>
                  <a:cubicBezTo>
                    <a:pt x="19070" y="21188"/>
                    <a:pt x="19080" y="21199"/>
                    <a:pt x="19094" y="21206"/>
                  </a:cubicBezTo>
                  <a:cubicBezTo>
                    <a:pt x="19112" y="21139"/>
                    <a:pt x="19115" y="21073"/>
                    <a:pt x="19098" y="21006"/>
                  </a:cubicBezTo>
                  <a:cubicBezTo>
                    <a:pt x="19056" y="20828"/>
                    <a:pt x="19283" y="20677"/>
                    <a:pt x="19910" y="20471"/>
                  </a:cubicBezTo>
                  <a:cubicBezTo>
                    <a:pt x="20403" y="20306"/>
                    <a:pt x="20887" y="19967"/>
                    <a:pt x="20932" y="19893"/>
                  </a:cubicBezTo>
                  <a:cubicBezTo>
                    <a:pt x="20936" y="19872"/>
                    <a:pt x="20950" y="19855"/>
                    <a:pt x="20967" y="19841"/>
                  </a:cubicBezTo>
                  <a:cubicBezTo>
                    <a:pt x="20984" y="19830"/>
                    <a:pt x="21003" y="19825"/>
                    <a:pt x="21025" y="19825"/>
                  </a:cubicBezTo>
                  <a:cubicBezTo>
                    <a:pt x="21060" y="19825"/>
                    <a:pt x="21103" y="19837"/>
                    <a:pt x="21160" y="19855"/>
                  </a:cubicBezTo>
                  <a:cubicBezTo>
                    <a:pt x="21225" y="19875"/>
                    <a:pt x="21313" y="19901"/>
                    <a:pt x="21387" y="19901"/>
                  </a:cubicBezTo>
                  <a:cubicBezTo>
                    <a:pt x="21428" y="19901"/>
                    <a:pt x="21465" y="19893"/>
                    <a:pt x="21492" y="19872"/>
                  </a:cubicBezTo>
                  <a:cubicBezTo>
                    <a:pt x="21643" y="19757"/>
                    <a:pt x="22045" y="19725"/>
                    <a:pt x="22423" y="19708"/>
                  </a:cubicBezTo>
                  <a:lnTo>
                    <a:pt x="22472" y="19704"/>
                  </a:lnTo>
                  <a:cubicBezTo>
                    <a:pt x="22535" y="19704"/>
                    <a:pt x="22556" y="19680"/>
                    <a:pt x="22605" y="19610"/>
                  </a:cubicBezTo>
                  <a:cubicBezTo>
                    <a:pt x="22647" y="19543"/>
                    <a:pt x="22700" y="19487"/>
                    <a:pt x="22760" y="19438"/>
                  </a:cubicBezTo>
                  <a:cubicBezTo>
                    <a:pt x="22802" y="19403"/>
                    <a:pt x="22844" y="19361"/>
                    <a:pt x="22875" y="19319"/>
                  </a:cubicBezTo>
                  <a:cubicBezTo>
                    <a:pt x="22931" y="19242"/>
                    <a:pt x="23012" y="19186"/>
                    <a:pt x="23106" y="19168"/>
                  </a:cubicBezTo>
                  <a:cubicBezTo>
                    <a:pt x="23271" y="19119"/>
                    <a:pt x="23372" y="18965"/>
                    <a:pt x="23372" y="18899"/>
                  </a:cubicBezTo>
                  <a:cubicBezTo>
                    <a:pt x="23372" y="18804"/>
                    <a:pt x="23481" y="18766"/>
                    <a:pt x="23596" y="18724"/>
                  </a:cubicBezTo>
                  <a:cubicBezTo>
                    <a:pt x="23642" y="18706"/>
                    <a:pt x="23726" y="18675"/>
                    <a:pt x="23747" y="18654"/>
                  </a:cubicBezTo>
                  <a:cubicBezTo>
                    <a:pt x="23754" y="18573"/>
                    <a:pt x="23834" y="18528"/>
                    <a:pt x="23908" y="18489"/>
                  </a:cubicBezTo>
                  <a:cubicBezTo>
                    <a:pt x="23957" y="18461"/>
                    <a:pt x="24020" y="18426"/>
                    <a:pt x="24020" y="18398"/>
                  </a:cubicBezTo>
                  <a:cubicBezTo>
                    <a:pt x="24020" y="18279"/>
                    <a:pt x="24114" y="18237"/>
                    <a:pt x="24174" y="18213"/>
                  </a:cubicBezTo>
                  <a:cubicBezTo>
                    <a:pt x="24209" y="18202"/>
                    <a:pt x="24240" y="18181"/>
                    <a:pt x="24268" y="18153"/>
                  </a:cubicBezTo>
                  <a:cubicBezTo>
                    <a:pt x="24286" y="18132"/>
                    <a:pt x="24279" y="18055"/>
                    <a:pt x="24272" y="18003"/>
                  </a:cubicBezTo>
                  <a:cubicBezTo>
                    <a:pt x="24261" y="17894"/>
                    <a:pt x="24251" y="17751"/>
                    <a:pt x="24370" y="17712"/>
                  </a:cubicBezTo>
                  <a:cubicBezTo>
                    <a:pt x="24356" y="17681"/>
                    <a:pt x="24338" y="17653"/>
                    <a:pt x="24317" y="17628"/>
                  </a:cubicBezTo>
                  <a:cubicBezTo>
                    <a:pt x="24293" y="17597"/>
                    <a:pt x="24272" y="17562"/>
                    <a:pt x="24258" y="17527"/>
                  </a:cubicBezTo>
                  <a:cubicBezTo>
                    <a:pt x="24251" y="17502"/>
                    <a:pt x="24251" y="17478"/>
                    <a:pt x="24265" y="17457"/>
                  </a:cubicBezTo>
                  <a:cubicBezTo>
                    <a:pt x="24293" y="17401"/>
                    <a:pt x="24363" y="17380"/>
                    <a:pt x="24461" y="17352"/>
                  </a:cubicBezTo>
                  <a:cubicBezTo>
                    <a:pt x="24531" y="17334"/>
                    <a:pt x="24601" y="17310"/>
                    <a:pt x="24664" y="17275"/>
                  </a:cubicBezTo>
                  <a:cubicBezTo>
                    <a:pt x="24783" y="17198"/>
                    <a:pt x="24864" y="17078"/>
                    <a:pt x="24885" y="16938"/>
                  </a:cubicBezTo>
                  <a:cubicBezTo>
                    <a:pt x="24916" y="16739"/>
                    <a:pt x="25189" y="16592"/>
                    <a:pt x="25284" y="16557"/>
                  </a:cubicBezTo>
                  <a:cubicBezTo>
                    <a:pt x="25340" y="16532"/>
                    <a:pt x="25385" y="16364"/>
                    <a:pt x="25354" y="16186"/>
                  </a:cubicBezTo>
                  <a:cubicBezTo>
                    <a:pt x="25333" y="16105"/>
                    <a:pt x="25368" y="16021"/>
                    <a:pt x="25438" y="15979"/>
                  </a:cubicBezTo>
                  <a:cubicBezTo>
                    <a:pt x="25413" y="15944"/>
                    <a:pt x="25406" y="15902"/>
                    <a:pt x="25413" y="15864"/>
                  </a:cubicBezTo>
                  <a:cubicBezTo>
                    <a:pt x="25431" y="15762"/>
                    <a:pt x="25529" y="15657"/>
                    <a:pt x="25644" y="15601"/>
                  </a:cubicBezTo>
                  <a:cubicBezTo>
                    <a:pt x="25639" y="15601"/>
                    <a:pt x="25634" y="15600"/>
                    <a:pt x="25630" y="15600"/>
                  </a:cubicBezTo>
                  <a:cubicBezTo>
                    <a:pt x="25605" y="15600"/>
                    <a:pt x="25580" y="15607"/>
                    <a:pt x="25557" y="15619"/>
                  </a:cubicBezTo>
                  <a:cubicBezTo>
                    <a:pt x="25531" y="15638"/>
                    <a:pt x="25506" y="15646"/>
                    <a:pt x="25482" y="15646"/>
                  </a:cubicBezTo>
                  <a:cubicBezTo>
                    <a:pt x="25416" y="15646"/>
                    <a:pt x="25356" y="15587"/>
                    <a:pt x="25315" y="15549"/>
                  </a:cubicBezTo>
                  <a:cubicBezTo>
                    <a:pt x="25298" y="15528"/>
                    <a:pt x="25277" y="15510"/>
                    <a:pt x="25256" y="15493"/>
                  </a:cubicBezTo>
                  <a:cubicBezTo>
                    <a:pt x="25222" y="15536"/>
                    <a:pt x="25171" y="15558"/>
                    <a:pt x="25115" y="15558"/>
                  </a:cubicBezTo>
                  <a:cubicBezTo>
                    <a:pt x="25085" y="15558"/>
                    <a:pt x="25053" y="15552"/>
                    <a:pt x="25021" y="15538"/>
                  </a:cubicBezTo>
                  <a:cubicBezTo>
                    <a:pt x="24948" y="15510"/>
                    <a:pt x="24881" y="15451"/>
                    <a:pt x="24885" y="15377"/>
                  </a:cubicBezTo>
                  <a:cubicBezTo>
                    <a:pt x="24885" y="15353"/>
                    <a:pt x="24902" y="15297"/>
                    <a:pt x="24997" y="15276"/>
                  </a:cubicBezTo>
                  <a:cubicBezTo>
                    <a:pt x="25088" y="15255"/>
                    <a:pt x="25224" y="15174"/>
                    <a:pt x="25343" y="15108"/>
                  </a:cubicBezTo>
                  <a:cubicBezTo>
                    <a:pt x="25406" y="15069"/>
                    <a:pt x="25469" y="15034"/>
                    <a:pt x="25539" y="15002"/>
                  </a:cubicBezTo>
                  <a:cubicBezTo>
                    <a:pt x="25498" y="14940"/>
                    <a:pt x="25347" y="14820"/>
                    <a:pt x="25259" y="14820"/>
                  </a:cubicBezTo>
                  <a:cubicBezTo>
                    <a:pt x="25258" y="14820"/>
                    <a:pt x="25257" y="14820"/>
                    <a:pt x="25256" y="14820"/>
                  </a:cubicBezTo>
                  <a:cubicBezTo>
                    <a:pt x="25252" y="14821"/>
                    <a:pt x="25248" y="14821"/>
                    <a:pt x="25245" y="14821"/>
                  </a:cubicBezTo>
                  <a:cubicBezTo>
                    <a:pt x="25141" y="14821"/>
                    <a:pt x="25056" y="14726"/>
                    <a:pt x="24965" y="14624"/>
                  </a:cubicBezTo>
                  <a:cubicBezTo>
                    <a:pt x="24899" y="14554"/>
                    <a:pt x="24818" y="14467"/>
                    <a:pt x="24765" y="14467"/>
                  </a:cubicBezTo>
                  <a:cubicBezTo>
                    <a:pt x="24741" y="14467"/>
                    <a:pt x="24678" y="14467"/>
                    <a:pt x="24657" y="14414"/>
                  </a:cubicBezTo>
                  <a:cubicBezTo>
                    <a:pt x="24646" y="14383"/>
                    <a:pt x="24657" y="14351"/>
                    <a:pt x="24681" y="14334"/>
                  </a:cubicBezTo>
                  <a:cubicBezTo>
                    <a:pt x="24712" y="14305"/>
                    <a:pt x="24798" y="14280"/>
                    <a:pt x="24896" y="14280"/>
                  </a:cubicBezTo>
                  <a:cubicBezTo>
                    <a:pt x="24965" y="14280"/>
                    <a:pt x="25041" y="14293"/>
                    <a:pt x="25105" y="14327"/>
                  </a:cubicBezTo>
                  <a:cubicBezTo>
                    <a:pt x="25290" y="14422"/>
                    <a:pt x="25403" y="14448"/>
                    <a:pt x="25463" y="14448"/>
                  </a:cubicBezTo>
                  <a:cubicBezTo>
                    <a:pt x="25480" y="14448"/>
                    <a:pt x="25492" y="14445"/>
                    <a:pt x="25501" y="14442"/>
                  </a:cubicBezTo>
                  <a:cubicBezTo>
                    <a:pt x="25480" y="14390"/>
                    <a:pt x="25354" y="14246"/>
                    <a:pt x="25060" y="14015"/>
                  </a:cubicBezTo>
                  <a:cubicBezTo>
                    <a:pt x="24948" y="13928"/>
                    <a:pt x="24958" y="13823"/>
                    <a:pt x="24965" y="13753"/>
                  </a:cubicBezTo>
                  <a:cubicBezTo>
                    <a:pt x="24969" y="13718"/>
                    <a:pt x="24972" y="13693"/>
                    <a:pt x="24962" y="13686"/>
                  </a:cubicBezTo>
                  <a:cubicBezTo>
                    <a:pt x="24850" y="13606"/>
                    <a:pt x="24650" y="13158"/>
                    <a:pt x="24590" y="12993"/>
                  </a:cubicBezTo>
                  <a:cubicBezTo>
                    <a:pt x="24562" y="12912"/>
                    <a:pt x="24450" y="12860"/>
                    <a:pt x="24345" y="12818"/>
                  </a:cubicBezTo>
                  <a:cubicBezTo>
                    <a:pt x="24247" y="12772"/>
                    <a:pt x="24160" y="12737"/>
                    <a:pt x="24114" y="12671"/>
                  </a:cubicBezTo>
                  <a:cubicBezTo>
                    <a:pt x="24069" y="12587"/>
                    <a:pt x="24058" y="12489"/>
                    <a:pt x="24093" y="12401"/>
                  </a:cubicBezTo>
                  <a:cubicBezTo>
                    <a:pt x="24139" y="12247"/>
                    <a:pt x="24254" y="12125"/>
                    <a:pt x="24401" y="12062"/>
                  </a:cubicBezTo>
                  <a:cubicBezTo>
                    <a:pt x="24482" y="12034"/>
                    <a:pt x="24538" y="11967"/>
                    <a:pt x="24552" y="11883"/>
                  </a:cubicBezTo>
                  <a:cubicBezTo>
                    <a:pt x="24564" y="11846"/>
                    <a:pt x="24585" y="11764"/>
                    <a:pt x="24667" y="11764"/>
                  </a:cubicBezTo>
                  <a:cubicBezTo>
                    <a:pt x="24676" y="11764"/>
                    <a:pt x="24687" y="11765"/>
                    <a:pt x="24699" y="11768"/>
                  </a:cubicBezTo>
                  <a:cubicBezTo>
                    <a:pt x="24711" y="11770"/>
                    <a:pt x="24724" y="11772"/>
                    <a:pt x="24737" y="11772"/>
                  </a:cubicBezTo>
                  <a:cubicBezTo>
                    <a:pt x="24794" y="11772"/>
                    <a:pt x="24858" y="11738"/>
                    <a:pt x="24927" y="11593"/>
                  </a:cubicBezTo>
                  <a:cubicBezTo>
                    <a:pt x="24993" y="11449"/>
                    <a:pt x="25105" y="11442"/>
                    <a:pt x="25175" y="11435"/>
                  </a:cubicBezTo>
                  <a:cubicBezTo>
                    <a:pt x="25224" y="11432"/>
                    <a:pt x="25249" y="11428"/>
                    <a:pt x="25270" y="11407"/>
                  </a:cubicBezTo>
                  <a:cubicBezTo>
                    <a:pt x="25329" y="11341"/>
                    <a:pt x="25459" y="11320"/>
                    <a:pt x="25609" y="11292"/>
                  </a:cubicBezTo>
                  <a:cubicBezTo>
                    <a:pt x="25721" y="11274"/>
                    <a:pt x="25847" y="11250"/>
                    <a:pt x="25903" y="11211"/>
                  </a:cubicBezTo>
                  <a:cubicBezTo>
                    <a:pt x="25921" y="11201"/>
                    <a:pt x="25910" y="11169"/>
                    <a:pt x="25903" y="11148"/>
                  </a:cubicBezTo>
                  <a:cubicBezTo>
                    <a:pt x="25862" y="11065"/>
                    <a:pt x="25752" y="10977"/>
                    <a:pt x="25669" y="10977"/>
                  </a:cubicBezTo>
                  <a:cubicBezTo>
                    <a:pt x="25660" y="10977"/>
                    <a:pt x="25652" y="10978"/>
                    <a:pt x="25644" y="10980"/>
                  </a:cubicBezTo>
                  <a:cubicBezTo>
                    <a:pt x="25600" y="10991"/>
                    <a:pt x="25556" y="10996"/>
                    <a:pt x="25512" y="10996"/>
                  </a:cubicBezTo>
                  <a:cubicBezTo>
                    <a:pt x="25323" y="10996"/>
                    <a:pt x="25144" y="10900"/>
                    <a:pt x="25039" y="10735"/>
                  </a:cubicBezTo>
                  <a:cubicBezTo>
                    <a:pt x="25032" y="10724"/>
                    <a:pt x="25025" y="10724"/>
                    <a:pt x="25025" y="10724"/>
                  </a:cubicBezTo>
                  <a:cubicBezTo>
                    <a:pt x="25023" y="10724"/>
                    <a:pt x="25022" y="10724"/>
                    <a:pt x="25020" y="10724"/>
                  </a:cubicBezTo>
                  <a:cubicBezTo>
                    <a:pt x="24962" y="10724"/>
                    <a:pt x="24833" y="10856"/>
                    <a:pt x="24737" y="10952"/>
                  </a:cubicBezTo>
                  <a:cubicBezTo>
                    <a:pt x="24622" y="11068"/>
                    <a:pt x="24506" y="11183"/>
                    <a:pt x="24391" y="11236"/>
                  </a:cubicBezTo>
                  <a:cubicBezTo>
                    <a:pt x="24349" y="11257"/>
                    <a:pt x="24304" y="11268"/>
                    <a:pt x="24259" y="11268"/>
                  </a:cubicBezTo>
                  <a:cubicBezTo>
                    <a:pt x="24187" y="11268"/>
                    <a:pt x="24117" y="11240"/>
                    <a:pt x="24065" y="11187"/>
                  </a:cubicBezTo>
                  <a:cubicBezTo>
                    <a:pt x="23943" y="11061"/>
                    <a:pt x="23904" y="10878"/>
                    <a:pt x="23964" y="10717"/>
                  </a:cubicBezTo>
                  <a:cubicBezTo>
                    <a:pt x="23971" y="10700"/>
                    <a:pt x="23981" y="10668"/>
                    <a:pt x="23971" y="10654"/>
                  </a:cubicBezTo>
                  <a:cubicBezTo>
                    <a:pt x="23945" y="10616"/>
                    <a:pt x="23829" y="10606"/>
                    <a:pt x="23700" y="10606"/>
                  </a:cubicBezTo>
                  <a:cubicBezTo>
                    <a:pt x="23620" y="10606"/>
                    <a:pt x="23534" y="10610"/>
                    <a:pt x="23463" y="10612"/>
                  </a:cubicBezTo>
                  <a:cubicBezTo>
                    <a:pt x="23458" y="10613"/>
                    <a:pt x="23453" y="10613"/>
                    <a:pt x="23448" y="10613"/>
                  </a:cubicBezTo>
                  <a:cubicBezTo>
                    <a:pt x="23292" y="10613"/>
                    <a:pt x="23190" y="10509"/>
                    <a:pt x="23173" y="10332"/>
                  </a:cubicBezTo>
                  <a:cubicBezTo>
                    <a:pt x="23152" y="10112"/>
                    <a:pt x="23267" y="9828"/>
                    <a:pt x="23442" y="9804"/>
                  </a:cubicBezTo>
                  <a:cubicBezTo>
                    <a:pt x="23465" y="9802"/>
                    <a:pt x="23489" y="9800"/>
                    <a:pt x="23512" y="9800"/>
                  </a:cubicBezTo>
                  <a:cubicBezTo>
                    <a:pt x="23566" y="9800"/>
                    <a:pt x="23620" y="9807"/>
                    <a:pt x="23673" y="9821"/>
                  </a:cubicBezTo>
                  <a:cubicBezTo>
                    <a:pt x="23733" y="9832"/>
                    <a:pt x="23788" y="9841"/>
                    <a:pt x="23837" y="9841"/>
                  </a:cubicBezTo>
                  <a:cubicBezTo>
                    <a:pt x="23937" y="9841"/>
                    <a:pt x="24014" y="9801"/>
                    <a:pt x="24065" y="9646"/>
                  </a:cubicBezTo>
                  <a:cubicBezTo>
                    <a:pt x="24153" y="9394"/>
                    <a:pt x="24275" y="9377"/>
                    <a:pt x="24391" y="9359"/>
                  </a:cubicBezTo>
                  <a:cubicBezTo>
                    <a:pt x="24489" y="9345"/>
                    <a:pt x="24587" y="9328"/>
                    <a:pt x="24716" y="9177"/>
                  </a:cubicBezTo>
                  <a:cubicBezTo>
                    <a:pt x="24983" y="8869"/>
                    <a:pt x="25243" y="8711"/>
                    <a:pt x="25466" y="8711"/>
                  </a:cubicBezTo>
                  <a:cubicBezTo>
                    <a:pt x="25565" y="8711"/>
                    <a:pt x="25657" y="8742"/>
                    <a:pt x="25739" y="8806"/>
                  </a:cubicBezTo>
                  <a:cubicBezTo>
                    <a:pt x="25795" y="8845"/>
                    <a:pt x="25830" y="8908"/>
                    <a:pt x="25837" y="8978"/>
                  </a:cubicBezTo>
                  <a:cubicBezTo>
                    <a:pt x="25844" y="9128"/>
                    <a:pt x="25700" y="9275"/>
                    <a:pt x="25560" y="9419"/>
                  </a:cubicBezTo>
                  <a:cubicBezTo>
                    <a:pt x="25487" y="9496"/>
                    <a:pt x="25410" y="9573"/>
                    <a:pt x="25385" y="9629"/>
                  </a:cubicBezTo>
                  <a:cubicBezTo>
                    <a:pt x="25361" y="9681"/>
                    <a:pt x="25357" y="9741"/>
                    <a:pt x="25375" y="9800"/>
                  </a:cubicBezTo>
                  <a:cubicBezTo>
                    <a:pt x="25403" y="9898"/>
                    <a:pt x="25371" y="10003"/>
                    <a:pt x="25291" y="10070"/>
                  </a:cubicBezTo>
                  <a:cubicBezTo>
                    <a:pt x="25284" y="10073"/>
                    <a:pt x="25277" y="10080"/>
                    <a:pt x="25273" y="10087"/>
                  </a:cubicBezTo>
                  <a:cubicBezTo>
                    <a:pt x="25326" y="10084"/>
                    <a:pt x="25438" y="10056"/>
                    <a:pt x="25588" y="9958"/>
                  </a:cubicBezTo>
                  <a:cubicBezTo>
                    <a:pt x="25921" y="9744"/>
                    <a:pt x="26302" y="9510"/>
                    <a:pt x="26610" y="9387"/>
                  </a:cubicBezTo>
                  <a:cubicBezTo>
                    <a:pt x="26680" y="9359"/>
                    <a:pt x="26755" y="9345"/>
                    <a:pt x="26830" y="9345"/>
                  </a:cubicBezTo>
                  <a:cubicBezTo>
                    <a:pt x="26839" y="9345"/>
                    <a:pt x="26847" y="9345"/>
                    <a:pt x="26856" y="9345"/>
                  </a:cubicBezTo>
                  <a:lnTo>
                    <a:pt x="26856" y="9342"/>
                  </a:lnTo>
                  <a:lnTo>
                    <a:pt x="26863" y="9324"/>
                  </a:lnTo>
                  <a:cubicBezTo>
                    <a:pt x="26866" y="9314"/>
                    <a:pt x="26873" y="9303"/>
                    <a:pt x="26877" y="9296"/>
                  </a:cubicBezTo>
                  <a:lnTo>
                    <a:pt x="26884" y="9279"/>
                  </a:lnTo>
                  <a:lnTo>
                    <a:pt x="26898" y="9254"/>
                  </a:lnTo>
                  <a:lnTo>
                    <a:pt x="26905" y="9237"/>
                  </a:lnTo>
                  <a:lnTo>
                    <a:pt x="26919" y="9216"/>
                  </a:lnTo>
                  <a:lnTo>
                    <a:pt x="26929" y="9202"/>
                  </a:lnTo>
                  <a:lnTo>
                    <a:pt x="26943" y="9184"/>
                  </a:lnTo>
                  <a:lnTo>
                    <a:pt x="26950" y="9174"/>
                  </a:lnTo>
                  <a:lnTo>
                    <a:pt x="26964" y="9160"/>
                  </a:lnTo>
                  <a:lnTo>
                    <a:pt x="26975" y="9149"/>
                  </a:lnTo>
                  <a:cubicBezTo>
                    <a:pt x="26978" y="9146"/>
                    <a:pt x="26985" y="9142"/>
                    <a:pt x="26989" y="9135"/>
                  </a:cubicBezTo>
                  <a:lnTo>
                    <a:pt x="26999" y="9132"/>
                  </a:lnTo>
                  <a:cubicBezTo>
                    <a:pt x="27006" y="9125"/>
                    <a:pt x="27013" y="9121"/>
                    <a:pt x="27024" y="9114"/>
                  </a:cubicBezTo>
                  <a:cubicBezTo>
                    <a:pt x="27062" y="9097"/>
                    <a:pt x="27118" y="9072"/>
                    <a:pt x="27181" y="9037"/>
                  </a:cubicBezTo>
                  <a:cubicBezTo>
                    <a:pt x="27430" y="8918"/>
                    <a:pt x="27944" y="8673"/>
                    <a:pt x="28021" y="8571"/>
                  </a:cubicBezTo>
                  <a:cubicBezTo>
                    <a:pt x="28046" y="8536"/>
                    <a:pt x="28074" y="8494"/>
                    <a:pt x="28102" y="8449"/>
                  </a:cubicBezTo>
                  <a:cubicBezTo>
                    <a:pt x="28193" y="8305"/>
                    <a:pt x="28284" y="8158"/>
                    <a:pt x="28427" y="8158"/>
                  </a:cubicBezTo>
                  <a:cubicBezTo>
                    <a:pt x="28494" y="8158"/>
                    <a:pt x="28557" y="8186"/>
                    <a:pt x="28602" y="8232"/>
                  </a:cubicBezTo>
                  <a:cubicBezTo>
                    <a:pt x="28648" y="8274"/>
                    <a:pt x="28707" y="8299"/>
                    <a:pt x="28766" y="8299"/>
                  </a:cubicBezTo>
                  <a:cubicBezTo>
                    <a:pt x="28770" y="8299"/>
                    <a:pt x="28773" y="8299"/>
                    <a:pt x="28777" y="8298"/>
                  </a:cubicBezTo>
                  <a:cubicBezTo>
                    <a:pt x="28830" y="8298"/>
                    <a:pt x="28882" y="8302"/>
                    <a:pt x="28935" y="8305"/>
                  </a:cubicBezTo>
                  <a:cubicBezTo>
                    <a:pt x="28964" y="8309"/>
                    <a:pt x="28992" y="8311"/>
                    <a:pt x="29022" y="8311"/>
                  </a:cubicBezTo>
                  <a:cubicBezTo>
                    <a:pt x="29043" y="8311"/>
                    <a:pt x="29064" y="8310"/>
                    <a:pt x="29086" y="8309"/>
                  </a:cubicBezTo>
                  <a:cubicBezTo>
                    <a:pt x="29082" y="8305"/>
                    <a:pt x="29079" y="8298"/>
                    <a:pt x="29075" y="8291"/>
                  </a:cubicBezTo>
                  <a:cubicBezTo>
                    <a:pt x="29065" y="8270"/>
                    <a:pt x="29054" y="8253"/>
                    <a:pt x="29044" y="8235"/>
                  </a:cubicBezTo>
                  <a:cubicBezTo>
                    <a:pt x="29026" y="8204"/>
                    <a:pt x="29019" y="8169"/>
                    <a:pt x="29019" y="8134"/>
                  </a:cubicBezTo>
                  <a:cubicBezTo>
                    <a:pt x="29019" y="8120"/>
                    <a:pt x="29023" y="8106"/>
                    <a:pt x="29030" y="8092"/>
                  </a:cubicBezTo>
                  <a:cubicBezTo>
                    <a:pt x="29054" y="8039"/>
                    <a:pt x="29110" y="8018"/>
                    <a:pt x="29198" y="8004"/>
                  </a:cubicBezTo>
                  <a:cubicBezTo>
                    <a:pt x="29226" y="7997"/>
                    <a:pt x="29261" y="7994"/>
                    <a:pt x="29299" y="7987"/>
                  </a:cubicBezTo>
                  <a:lnTo>
                    <a:pt x="29334" y="7983"/>
                  </a:lnTo>
                  <a:cubicBezTo>
                    <a:pt x="29436" y="7969"/>
                    <a:pt x="29474" y="7913"/>
                    <a:pt x="29516" y="7847"/>
                  </a:cubicBezTo>
                  <a:cubicBezTo>
                    <a:pt x="29558" y="7780"/>
                    <a:pt x="29614" y="7700"/>
                    <a:pt x="29730" y="7700"/>
                  </a:cubicBezTo>
                  <a:cubicBezTo>
                    <a:pt x="29772" y="7700"/>
                    <a:pt x="29800" y="7612"/>
                    <a:pt x="29828" y="7535"/>
                  </a:cubicBezTo>
                  <a:cubicBezTo>
                    <a:pt x="29866" y="7420"/>
                    <a:pt x="29912" y="7280"/>
                    <a:pt x="30045" y="7280"/>
                  </a:cubicBezTo>
                  <a:cubicBezTo>
                    <a:pt x="30146" y="7280"/>
                    <a:pt x="30216" y="7336"/>
                    <a:pt x="30279" y="7388"/>
                  </a:cubicBezTo>
                  <a:cubicBezTo>
                    <a:pt x="30300" y="7409"/>
                    <a:pt x="30328" y="7427"/>
                    <a:pt x="30356" y="7444"/>
                  </a:cubicBezTo>
                  <a:cubicBezTo>
                    <a:pt x="30378" y="7458"/>
                    <a:pt x="30405" y="7467"/>
                    <a:pt x="30432" y="7467"/>
                  </a:cubicBezTo>
                  <a:cubicBezTo>
                    <a:pt x="30439" y="7467"/>
                    <a:pt x="30447" y="7467"/>
                    <a:pt x="30454" y="7465"/>
                  </a:cubicBezTo>
                  <a:cubicBezTo>
                    <a:pt x="30461" y="7465"/>
                    <a:pt x="30468" y="7462"/>
                    <a:pt x="30475" y="7458"/>
                  </a:cubicBezTo>
                  <a:lnTo>
                    <a:pt x="30482" y="7458"/>
                  </a:lnTo>
                  <a:cubicBezTo>
                    <a:pt x="30493" y="7455"/>
                    <a:pt x="30507" y="7451"/>
                    <a:pt x="30521" y="7451"/>
                  </a:cubicBezTo>
                  <a:lnTo>
                    <a:pt x="30563" y="7451"/>
                  </a:lnTo>
                  <a:lnTo>
                    <a:pt x="30580" y="7455"/>
                  </a:lnTo>
                  <a:cubicBezTo>
                    <a:pt x="30591" y="7455"/>
                    <a:pt x="30601" y="7458"/>
                    <a:pt x="30612" y="7462"/>
                  </a:cubicBezTo>
                  <a:lnTo>
                    <a:pt x="30629" y="7465"/>
                  </a:lnTo>
                  <a:lnTo>
                    <a:pt x="30640" y="7469"/>
                  </a:lnTo>
                  <a:cubicBezTo>
                    <a:pt x="30664" y="7451"/>
                    <a:pt x="30692" y="7430"/>
                    <a:pt x="30717" y="7413"/>
                  </a:cubicBezTo>
                  <a:cubicBezTo>
                    <a:pt x="30710" y="7332"/>
                    <a:pt x="30710" y="7259"/>
                    <a:pt x="30710" y="7192"/>
                  </a:cubicBezTo>
                  <a:cubicBezTo>
                    <a:pt x="30710" y="7087"/>
                    <a:pt x="30710" y="6996"/>
                    <a:pt x="30685" y="6947"/>
                  </a:cubicBezTo>
                  <a:cubicBezTo>
                    <a:pt x="30643" y="6839"/>
                    <a:pt x="30633" y="6726"/>
                    <a:pt x="30650" y="6614"/>
                  </a:cubicBezTo>
                  <a:cubicBezTo>
                    <a:pt x="30654" y="6586"/>
                    <a:pt x="30657" y="6565"/>
                    <a:pt x="30657" y="6544"/>
                  </a:cubicBezTo>
                  <a:cubicBezTo>
                    <a:pt x="30657" y="6523"/>
                    <a:pt x="30654" y="6506"/>
                    <a:pt x="30650" y="6485"/>
                  </a:cubicBezTo>
                  <a:cubicBezTo>
                    <a:pt x="30626" y="6397"/>
                    <a:pt x="30598" y="6180"/>
                    <a:pt x="30678" y="6072"/>
                  </a:cubicBezTo>
                  <a:cubicBezTo>
                    <a:pt x="30706" y="6037"/>
                    <a:pt x="30748" y="6016"/>
                    <a:pt x="30794" y="6016"/>
                  </a:cubicBezTo>
                  <a:cubicBezTo>
                    <a:pt x="30822" y="6016"/>
                    <a:pt x="30878" y="5963"/>
                    <a:pt x="30920" y="5925"/>
                  </a:cubicBezTo>
                  <a:cubicBezTo>
                    <a:pt x="30990" y="5860"/>
                    <a:pt x="31080" y="5778"/>
                    <a:pt x="31178" y="5778"/>
                  </a:cubicBezTo>
                  <a:cubicBezTo>
                    <a:pt x="31202" y="5778"/>
                    <a:pt x="31227" y="5783"/>
                    <a:pt x="31253" y="5795"/>
                  </a:cubicBezTo>
                  <a:cubicBezTo>
                    <a:pt x="31263" y="5802"/>
                    <a:pt x="31274" y="5809"/>
                    <a:pt x="31284" y="5816"/>
                  </a:cubicBezTo>
                  <a:cubicBezTo>
                    <a:pt x="31364" y="5871"/>
                    <a:pt x="31483" y="5901"/>
                    <a:pt x="31569" y="5901"/>
                  </a:cubicBezTo>
                  <a:cubicBezTo>
                    <a:pt x="31603" y="5901"/>
                    <a:pt x="31633" y="5896"/>
                    <a:pt x="31652" y="5886"/>
                  </a:cubicBezTo>
                  <a:cubicBezTo>
                    <a:pt x="31666" y="5879"/>
                    <a:pt x="31666" y="5876"/>
                    <a:pt x="31666" y="5869"/>
                  </a:cubicBezTo>
                  <a:cubicBezTo>
                    <a:pt x="31666" y="5767"/>
                    <a:pt x="31739" y="5711"/>
                    <a:pt x="31802" y="5662"/>
                  </a:cubicBezTo>
                  <a:cubicBezTo>
                    <a:pt x="31823" y="5648"/>
                    <a:pt x="31844" y="5631"/>
                    <a:pt x="31865" y="5613"/>
                  </a:cubicBezTo>
                  <a:cubicBezTo>
                    <a:pt x="31897" y="5585"/>
                    <a:pt x="31918" y="5547"/>
                    <a:pt x="31928" y="5501"/>
                  </a:cubicBezTo>
                  <a:cubicBezTo>
                    <a:pt x="31932" y="5473"/>
                    <a:pt x="31939" y="5442"/>
                    <a:pt x="31953" y="5414"/>
                  </a:cubicBezTo>
                  <a:cubicBezTo>
                    <a:pt x="31995" y="5344"/>
                    <a:pt x="32047" y="5284"/>
                    <a:pt x="32114" y="5235"/>
                  </a:cubicBezTo>
                  <a:cubicBezTo>
                    <a:pt x="32180" y="5183"/>
                    <a:pt x="32233" y="5137"/>
                    <a:pt x="32250" y="5074"/>
                  </a:cubicBezTo>
                  <a:cubicBezTo>
                    <a:pt x="32257" y="5050"/>
                    <a:pt x="32264" y="5018"/>
                    <a:pt x="32275" y="4983"/>
                  </a:cubicBezTo>
                  <a:cubicBezTo>
                    <a:pt x="32324" y="4784"/>
                    <a:pt x="32376" y="4598"/>
                    <a:pt x="32450" y="4468"/>
                  </a:cubicBezTo>
                  <a:cubicBezTo>
                    <a:pt x="32478" y="4416"/>
                    <a:pt x="32520" y="4370"/>
                    <a:pt x="32569" y="4339"/>
                  </a:cubicBezTo>
                  <a:cubicBezTo>
                    <a:pt x="32611" y="4314"/>
                    <a:pt x="32611" y="4314"/>
                    <a:pt x="32583" y="4248"/>
                  </a:cubicBezTo>
                  <a:cubicBezTo>
                    <a:pt x="32576" y="4230"/>
                    <a:pt x="32569" y="4213"/>
                    <a:pt x="32558" y="4192"/>
                  </a:cubicBezTo>
                  <a:cubicBezTo>
                    <a:pt x="32530" y="4111"/>
                    <a:pt x="32516" y="4024"/>
                    <a:pt x="32523" y="3940"/>
                  </a:cubicBezTo>
                  <a:cubicBezTo>
                    <a:pt x="32527" y="3905"/>
                    <a:pt x="32520" y="3870"/>
                    <a:pt x="32499" y="3842"/>
                  </a:cubicBezTo>
                  <a:cubicBezTo>
                    <a:pt x="32495" y="3835"/>
                    <a:pt x="32488" y="3831"/>
                    <a:pt x="32481" y="3828"/>
                  </a:cubicBezTo>
                  <a:cubicBezTo>
                    <a:pt x="32463" y="3818"/>
                    <a:pt x="32439" y="3813"/>
                    <a:pt x="32412" y="3813"/>
                  </a:cubicBezTo>
                  <a:cubicBezTo>
                    <a:pt x="32337" y="3813"/>
                    <a:pt x="32240" y="3848"/>
                    <a:pt x="32191" y="3884"/>
                  </a:cubicBezTo>
                  <a:cubicBezTo>
                    <a:pt x="32131" y="3922"/>
                    <a:pt x="32047" y="3933"/>
                    <a:pt x="31960" y="3940"/>
                  </a:cubicBezTo>
                  <a:cubicBezTo>
                    <a:pt x="31844" y="3954"/>
                    <a:pt x="31722" y="3964"/>
                    <a:pt x="31676" y="4052"/>
                  </a:cubicBezTo>
                  <a:cubicBezTo>
                    <a:pt x="31612" y="4182"/>
                    <a:pt x="31520" y="4207"/>
                    <a:pt x="31424" y="4207"/>
                  </a:cubicBezTo>
                  <a:cubicBezTo>
                    <a:pt x="31394" y="4207"/>
                    <a:pt x="31363" y="4205"/>
                    <a:pt x="31333" y="4202"/>
                  </a:cubicBezTo>
                  <a:lnTo>
                    <a:pt x="31288" y="4199"/>
                  </a:lnTo>
                  <a:cubicBezTo>
                    <a:pt x="31267" y="4197"/>
                    <a:pt x="31247" y="4197"/>
                    <a:pt x="31227" y="4197"/>
                  </a:cubicBezTo>
                  <a:cubicBezTo>
                    <a:pt x="31199" y="4197"/>
                    <a:pt x="31171" y="4198"/>
                    <a:pt x="31144" y="4202"/>
                  </a:cubicBezTo>
                  <a:lnTo>
                    <a:pt x="31109" y="4206"/>
                  </a:lnTo>
                  <a:cubicBezTo>
                    <a:pt x="31089" y="4208"/>
                    <a:pt x="31069" y="4208"/>
                    <a:pt x="31047" y="4208"/>
                  </a:cubicBezTo>
                  <a:cubicBezTo>
                    <a:pt x="30887" y="4208"/>
                    <a:pt x="30693" y="4162"/>
                    <a:pt x="30594" y="4069"/>
                  </a:cubicBezTo>
                  <a:cubicBezTo>
                    <a:pt x="30552" y="4031"/>
                    <a:pt x="30528" y="3975"/>
                    <a:pt x="30535" y="3919"/>
                  </a:cubicBezTo>
                  <a:cubicBezTo>
                    <a:pt x="30535" y="3856"/>
                    <a:pt x="30517" y="3793"/>
                    <a:pt x="30486" y="3740"/>
                  </a:cubicBezTo>
                  <a:cubicBezTo>
                    <a:pt x="30479" y="3719"/>
                    <a:pt x="30468" y="3695"/>
                    <a:pt x="30461" y="3674"/>
                  </a:cubicBezTo>
                  <a:cubicBezTo>
                    <a:pt x="30430" y="3604"/>
                    <a:pt x="30416" y="3527"/>
                    <a:pt x="30423" y="3453"/>
                  </a:cubicBezTo>
                  <a:cubicBezTo>
                    <a:pt x="30426" y="3415"/>
                    <a:pt x="30426" y="3408"/>
                    <a:pt x="30318" y="3380"/>
                  </a:cubicBezTo>
                  <a:cubicBezTo>
                    <a:pt x="30220" y="3359"/>
                    <a:pt x="30129" y="3313"/>
                    <a:pt x="30055" y="3247"/>
                  </a:cubicBezTo>
                  <a:cubicBezTo>
                    <a:pt x="29913" y="3107"/>
                    <a:pt x="29660" y="3018"/>
                    <a:pt x="29586" y="3018"/>
                  </a:cubicBezTo>
                  <a:cubicBezTo>
                    <a:pt x="29582" y="3018"/>
                    <a:pt x="29579" y="3019"/>
                    <a:pt x="29576" y="3019"/>
                  </a:cubicBezTo>
                  <a:cubicBezTo>
                    <a:pt x="29563" y="3025"/>
                    <a:pt x="29550" y="3027"/>
                    <a:pt x="29537" y="3027"/>
                  </a:cubicBezTo>
                  <a:cubicBezTo>
                    <a:pt x="29491" y="3027"/>
                    <a:pt x="29441" y="2998"/>
                    <a:pt x="29376" y="2963"/>
                  </a:cubicBezTo>
                  <a:cubicBezTo>
                    <a:pt x="29285" y="2911"/>
                    <a:pt x="29159" y="2837"/>
                    <a:pt x="29012" y="2830"/>
                  </a:cubicBezTo>
                  <a:cubicBezTo>
                    <a:pt x="28998" y="2830"/>
                    <a:pt x="28984" y="2830"/>
                    <a:pt x="28970" y="2827"/>
                  </a:cubicBezTo>
                  <a:cubicBezTo>
                    <a:pt x="28886" y="2823"/>
                    <a:pt x="28812" y="2785"/>
                    <a:pt x="28760" y="2718"/>
                  </a:cubicBezTo>
                  <a:cubicBezTo>
                    <a:pt x="28732" y="2680"/>
                    <a:pt x="28718" y="2631"/>
                    <a:pt x="28721" y="2578"/>
                  </a:cubicBezTo>
                  <a:cubicBezTo>
                    <a:pt x="28721" y="2532"/>
                    <a:pt x="28728" y="2483"/>
                    <a:pt x="28742" y="2438"/>
                  </a:cubicBezTo>
                  <a:cubicBezTo>
                    <a:pt x="28742" y="2417"/>
                    <a:pt x="28739" y="2392"/>
                    <a:pt x="28728" y="2371"/>
                  </a:cubicBezTo>
                  <a:cubicBezTo>
                    <a:pt x="28693" y="2291"/>
                    <a:pt x="28655" y="2214"/>
                    <a:pt x="28613" y="2137"/>
                  </a:cubicBezTo>
                  <a:cubicBezTo>
                    <a:pt x="28567" y="2053"/>
                    <a:pt x="28529" y="1969"/>
                    <a:pt x="28490" y="1885"/>
                  </a:cubicBezTo>
                  <a:cubicBezTo>
                    <a:pt x="28483" y="1860"/>
                    <a:pt x="28473" y="1836"/>
                    <a:pt x="28469" y="1811"/>
                  </a:cubicBezTo>
                  <a:cubicBezTo>
                    <a:pt x="28448" y="1748"/>
                    <a:pt x="28417" y="1696"/>
                    <a:pt x="28371" y="1650"/>
                  </a:cubicBezTo>
                  <a:cubicBezTo>
                    <a:pt x="28291" y="1559"/>
                    <a:pt x="28231" y="1451"/>
                    <a:pt x="28189" y="1339"/>
                  </a:cubicBezTo>
                  <a:cubicBezTo>
                    <a:pt x="28172" y="1279"/>
                    <a:pt x="28154" y="1220"/>
                    <a:pt x="28144" y="1160"/>
                  </a:cubicBezTo>
                  <a:cubicBezTo>
                    <a:pt x="28140" y="1146"/>
                    <a:pt x="28137" y="1136"/>
                    <a:pt x="28137" y="1122"/>
                  </a:cubicBezTo>
                  <a:cubicBezTo>
                    <a:pt x="28130" y="1090"/>
                    <a:pt x="28119" y="1062"/>
                    <a:pt x="28109" y="1031"/>
                  </a:cubicBezTo>
                  <a:cubicBezTo>
                    <a:pt x="28105" y="1020"/>
                    <a:pt x="28102" y="1013"/>
                    <a:pt x="28098" y="1006"/>
                  </a:cubicBezTo>
                  <a:cubicBezTo>
                    <a:pt x="28070" y="943"/>
                    <a:pt x="28028" y="887"/>
                    <a:pt x="27972" y="849"/>
                  </a:cubicBezTo>
                  <a:cubicBezTo>
                    <a:pt x="27958" y="838"/>
                    <a:pt x="27944" y="828"/>
                    <a:pt x="27930" y="817"/>
                  </a:cubicBezTo>
                  <a:cubicBezTo>
                    <a:pt x="27881" y="768"/>
                    <a:pt x="27864" y="695"/>
                    <a:pt x="27888" y="632"/>
                  </a:cubicBezTo>
                  <a:cubicBezTo>
                    <a:pt x="27906" y="555"/>
                    <a:pt x="27822" y="491"/>
                    <a:pt x="27703" y="411"/>
                  </a:cubicBezTo>
                  <a:cubicBezTo>
                    <a:pt x="27640" y="376"/>
                    <a:pt x="27587" y="334"/>
                    <a:pt x="27542" y="281"/>
                  </a:cubicBezTo>
                  <a:cubicBezTo>
                    <a:pt x="27517" y="246"/>
                    <a:pt x="27405" y="229"/>
                    <a:pt x="27307" y="215"/>
                  </a:cubicBezTo>
                  <a:cubicBezTo>
                    <a:pt x="27178" y="197"/>
                    <a:pt x="27031" y="176"/>
                    <a:pt x="26901" y="106"/>
                  </a:cubicBezTo>
                  <a:cubicBezTo>
                    <a:pt x="26816" y="63"/>
                    <a:pt x="26722" y="41"/>
                    <a:pt x="26628" y="41"/>
                  </a:cubicBezTo>
                  <a:cubicBezTo>
                    <a:pt x="26609" y="41"/>
                    <a:pt x="26591" y="42"/>
                    <a:pt x="26572" y="43"/>
                  </a:cubicBezTo>
                  <a:cubicBezTo>
                    <a:pt x="26558" y="44"/>
                    <a:pt x="26543" y="44"/>
                    <a:pt x="26529" y="44"/>
                  </a:cubicBezTo>
                  <a:cubicBezTo>
                    <a:pt x="26452" y="44"/>
                    <a:pt x="26375" y="36"/>
                    <a:pt x="26299" y="15"/>
                  </a:cubicBezTo>
                  <a:cubicBezTo>
                    <a:pt x="26288" y="12"/>
                    <a:pt x="26278" y="8"/>
                    <a:pt x="26267" y="8"/>
                  </a:cubicBezTo>
                  <a:cubicBezTo>
                    <a:pt x="26243" y="5"/>
                    <a:pt x="26218" y="1"/>
                    <a:pt x="26194" y="1"/>
                  </a:cubicBezTo>
                  <a:cubicBezTo>
                    <a:pt x="26181" y="1"/>
                    <a:pt x="26168" y="1"/>
                    <a:pt x="2615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66" name="Google Shape;6280;p79">
              <a:extLst>
                <a:ext uri="{206C44EF-303B-4004-8561-A2F4F2866E24}">
                  <a16:creationId xmlns:a16="http://schemas.microsoft.com/office/drawing/2010/main" id="{749FB665-6D1C-47F4-B1A1-5688B996B022}"/>
                </a:ext>
              </a:extLst>
            </p:cNvPr>
            <p:cNvSpPr/>
            <p:nvPr/>
          </p:nvSpPr>
          <p:spPr>
            <a:xfrm rot="0">
              <a:off x="2846836" y="1894022"/>
              <a:ext cx="15804" cy="11649"/>
            </a:xfrm>
            <a:custGeom>
              <a:avLst/>
              <a:gdLst/>
              <a:ahLst/>
              <a:cxnLst/>
              <a:rect b="b" l="0" r="r" t="0"/>
              <a:pathLst>
                <a:path h="858" w="1164">
                  <a:moveTo>
                    <a:pt x="974" y="1"/>
                  </a:moveTo>
                  <a:cubicBezTo>
                    <a:pt x="894" y="1"/>
                    <a:pt x="792" y="4"/>
                    <a:pt x="729" y="8"/>
                  </a:cubicBezTo>
                  <a:cubicBezTo>
                    <a:pt x="659" y="11"/>
                    <a:pt x="593" y="18"/>
                    <a:pt x="537" y="18"/>
                  </a:cubicBezTo>
                  <a:cubicBezTo>
                    <a:pt x="425" y="18"/>
                    <a:pt x="190" y="130"/>
                    <a:pt x="78" y="302"/>
                  </a:cubicBezTo>
                  <a:cubicBezTo>
                    <a:pt x="8" y="410"/>
                    <a:pt x="1" y="550"/>
                    <a:pt x="60" y="666"/>
                  </a:cubicBezTo>
                  <a:cubicBezTo>
                    <a:pt x="136" y="821"/>
                    <a:pt x="276" y="858"/>
                    <a:pt x="393" y="858"/>
                  </a:cubicBezTo>
                  <a:cubicBezTo>
                    <a:pt x="435" y="858"/>
                    <a:pt x="473" y="853"/>
                    <a:pt x="505" y="848"/>
                  </a:cubicBezTo>
                  <a:cubicBezTo>
                    <a:pt x="715" y="809"/>
                    <a:pt x="855" y="690"/>
                    <a:pt x="859" y="641"/>
                  </a:cubicBezTo>
                  <a:cubicBezTo>
                    <a:pt x="869" y="533"/>
                    <a:pt x="946" y="410"/>
                    <a:pt x="1023" y="291"/>
                  </a:cubicBezTo>
                  <a:cubicBezTo>
                    <a:pt x="1083" y="200"/>
                    <a:pt x="1163" y="74"/>
                    <a:pt x="1153" y="22"/>
                  </a:cubicBezTo>
                  <a:cubicBezTo>
                    <a:pt x="1128" y="4"/>
                    <a:pt x="1058" y="1"/>
                    <a:pt x="97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67" name="Google Shape;6281;p79">
              <a:extLst>
                <a:ext uri="{A4BAF14A-4AE8-4BF4-B8E0-53F0DC8DE833}">
                  <a16:creationId xmlns:a16="http://schemas.microsoft.com/office/drawing/2010/main" id="{2030C919-E4E2-4F8C-9AB0-E9EE13A1E583}"/>
                </a:ext>
              </a:extLst>
            </p:cNvPr>
            <p:cNvSpPr/>
            <p:nvPr/>
          </p:nvSpPr>
          <p:spPr>
            <a:xfrm rot="0">
              <a:off x="2648061" y="1810752"/>
              <a:ext cx="244" cy="434"/>
            </a:xfrm>
            <a:custGeom>
              <a:avLst/>
              <a:gdLst/>
              <a:ahLst/>
              <a:cxnLst/>
              <a:rect b="b" l="0" r="r" t="0"/>
              <a:pathLst>
                <a:path h="32" w="18">
                  <a:moveTo>
                    <a:pt x="0" y="0"/>
                  </a:moveTo>
                  <a:cubicBezTo>
                    <a:pt x="7" y="11"/>
                    <a:pt x="14" y="21"/>
                    <a:pt x="18" y="32"/>
                  </a:cubicBezTo>
                  <a:cubicBezTo>
                    <a:pt x="14" y="21"/>
                    <a:pt x="7"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68" name="Google Shape;6282;p79">
              <a:extLst>
                <a:ext uri="{80B82B64-F384-4735-825F-787EE610B510}">
                  <a16:creationId xmlns:a16="http://schemas.microsoft.com/office/drawing/2010/main" id="{A84D64EC-6C25-49A9-94EC-6548921A9328}"/>
                </a:ext>
              </a:extLst>
            </p:cNvPr>
            <p:cNvSpPr/>
            <p:nvPr/>
          </p:nvSpPr>
          <p:spPr>
            <a:xfrm rot="0">
              <a:off x="2732242" y="1823623"/>
              <a:ext cx="2769" cy="2064"/>
            </a:xfrm>
            <a:custGeom>
              <a:avLst/>
              <a:gdLst/>
              <a:ahLst/>
              <a:cxnLst/>
              <a:rect b="b" l="0" r="r" t="0"/>
              <a:pathLst>
                <a:path h="152" w="204">
                  <a:moveTo>
                    <a:pt x="203" y="22"/>
                  </a:moveTo>
                  <a:cubicBezTo>
                    <a:pt x="74" y="1"/>
                    <a:pt x="32" y="88"/>
                    <a:pt x="0" y="151"/>
                  </a:cubicBezTo>
                  <a:cubicBezTo>
                    <a:pt x="32" y="88"/>
                    <a:pt x="74" y="1"/>
                    <a:pt x="203"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69" name="Google Shape;6283;p79">
              <a:extLst>
                <a:ext uri="{34860E2E-B5C6-4E46-A796-BEB5339C845F}">
                  <a16:creationId xmlns:a16="http://schemas.microsoft.com/office/drawing/2010/main" id="{AD7DEE9B-A295-4362-A276-577224218B1D}"/>
                </a:ext>
              </a:extLst>
            </p:cNvPr>
            <p:cNvSpPr/>
            <p:nvPr/>
          </p:nvSpPr>
          <p:spPr>
            <a:xfrm rot="0">
              <a:off x="2647627" y="1810277"/>
              <a:ext cx="352" cy="434"/>
            </a:xfrm>
            <a:custGeom>
              <a:avLst/>
              <a:gdLst/>
              <a:ahLst/>
              <a:cxnLst/>
              <a:rect b="b" l="0" r="r" t="0"/>
              <a:pathLst>
                <a:path h="32" w="26">
                  <a:moveTo>
                    <a:pt x="1" y="0"/>
                  </a:moveTo>
                  <a:cubicBezTo>
                    <a:pt x="11" y="11"/>
                    <a:pt x="18" y="21"/>
                    <a:pt x="25" y="32"/>
                  </a:cubicBezTo>
                  <a:cubicBezTo>
                    <a:pt x="18" y="21"/>
                    <a:pt x="11" y="11"/>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70" name="Google Shape;6284;p79">
              <a:extLst>
                <a:ext uri="{F667C296-8232-4475-9380-D21476312E66}">
                  <a16:creationId xmlns:a16="http://schemas.microsoft.com/office/drawing/2010/main" id="{0F3E7E92-61A1-4014-B11F-6DDFFFF74A47}"/>
                </a:ext>
              </a:extLst>
            </p:cNvPr>
            <p:cNvSpPr/>
            <p:nvPr/>
          </p:nvSpPr>
          <p:spPr>
            <a:xfrm rot="0">
              <a:off x="2648347" y="1811227"/>
              <a:ext cx="204" cy="434"/>
            </a:xfrm>
            <a:custGeom>
              <a:avLst/>
              <a:gdLst/>
              <a:ahLst/>
              <a:cxnLst/>
              <a:rect b="b" l="0" r="r" t="0"/>
              <a:pathLst>
                <a:path h="32" w="15">
                  <a:moveTo>
                    <a:pt x="0" y="0"/>
                  </a:moveTo>
                  <a:cubicBezTo>
                    <a:pt x="7" y="11"/>
                    <a:pt x="11" y="21"/>
                    <a:pt x="14" y="32"/>
                  </a:cubicBezTo>
                  <a:cubicBezTo>
                    <a:pt x="11" y="21"/>
                    <a:pt x="7"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71" name="Google Shape;6285;p79">
              <a:extLst>
                <a:ext uri="{32138D3C-7EB8-4BE4-B3E4-912D6FCFE9EB}">
                  <a16:creationId xmlns:a16="http://schemas.microsoft.com/office/drawing/2010/main" id="{65CF95B7-A123-4D5C-BE2F-58DC739907C9}"/>
                </a:ext>
              </a:extLst>
            </p:cNvPr>
            <p:cNvSpPr/>
            <p:nvPr/>
          </p:nvSpPr>
          <p:spPr>
            <a:xfrm rot="0">
              <a:off x="2698637" y="1829665"/>
              <a:ext cx="815" cy="489"/>
            </a:xfrm>
            <a:custGeom>
              <a:avLst/>
              <a:gdLst/>
              <a:ahLst/>
              <a:cxnLst/>
              <a:rect b="b" l="0" r="r" t="0"/>
              <a:pathLst>
                <a:path h="36" w="60">
                  <a:moveTo>
                    <a:pt x="60" y="0"/>
                  </a:moveTo>
                  <a:lnTo>
                    <a:pt x="60" y="0"/>
                  </a:lnTo>
                  <a:cubicBezTo>
                    <a:pt x="39" y="7"/>
                    <a:pt x="18" y="21"/>
                    <a:pt x="0" y="35"/>
                  </a:cubicBezTo>
                  <a:cubicBezTo>
                    <a:pt x="18" y="21"/>
                    <a:pt x="39" y="11"/>
                    <a:pt x="6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72" name="Google Shape;6286;p79">
              <a:extLst>
                <a:ext uri="{9CCB3E59-CA65-401F-9187-9BCD9AEEFBDB}">
                  <a16:creationId xmlns:a16="http://schemas.microsoft.com/office/drawing/2010/main" id="{E9A8CCF9-74D7-4E05-A21D-F19D3B45EC21}"/>
                </a:ext>
              </a:extLst>
            </p:cNvPr>
            <p:cNvSpPr/>
            <p:nvPr/>
          </p:nvSpPr>
          <p:spPr>
            <a:xfrm rot="0">
              <a:off x="2704530" y="1833752"/>
              <a:ext cx="14" cy="149"/>
            </a:xfrm>
            <a:custGeom>
              <a:avLst/>
              <a:gdLst/>
              <a:ahLst/>
              <a:cxnLst/>
              <a:rect b="b" l="0" r="r" t="0"/>
              <a:pathLst>
                <a:path h="11" w="1">
                  <a:moveTo>
                    <a:pt x="0" y="7"/>
                  </a:moveTo>
                  <a:lnTo>
                    <a:pt x="0" y="0"/>
                  </a:ln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73" name="Google Shape;6287;p79">
              <a:extLst>
                <a:ext uri="{754060D6-1B26-499C-86A6-AA80FAF95F07}">
                  <a16:creationId xmlns:a16="http://schemas.microsoft.com/office/drawing/2010/main" id="{0800EAB7-0175-4A27-A2CF-A0BAC5C4FAF0}"/>
                </a:ext>
              </a:extLst>
            </p:cNvPr>
            <p:cNvSpPr/>
            <p:nvPr/>
          </p:nvSpPr>
          <p:spPr>
            <a:xfrm rot="0">
              <a:off x="2645210" y="1808322"/>
              <a:ext cx="434" cy="299"/>
            </a:xfrm>
            <a:custGeom>
              <a:avLst/>
              <a:gdLst/>
              <a:ahLst/>
              <a:cxnLst/>
              <a:rect b="b" l="0" r="r" t="0"/>
              <a:pathLst>
                <a:path h="22" w="32">
                  <a:moveTo>
                    <a:pt x="0" y="1"/>
                  </a:moveTo>
                  <a:lnTo>
                    <a:pt x="32"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74" name="Google Shape;6288;p79">
              <a:extLst>
                <a:ext uri="{CF0126D6-7058-442D-8063-D793AEA2DF10}">
                  <a16:creationId xmlns:a16="http://schemas.microsoft.com/office/drawing/2010/main" id="{1B3769B0-B013-48CD-A727-C7EFCD01F72C}"/>
                </a:ext>
              </a:extLst>
            </p:cNvPr>
            <p:cNvSpPr/>
            <p:nvPr/>
          </p:nvSpPr>
          <p:spPr>
            <a:xfrm rot="0">
              <a:off x="2646201" y="1809041"/>
              <a:ext cx="448" cy="339"/>
            </a:xfrm>
            <a:custGeom>
              <a:avLst/>
              <a:gdLst/>
              <a:ahLst/>
              <a:cxnLst/>
              <a:rect b="b" l="0" r="r" t="0"/>
              <a:pathLst>
                <a:path h="25" w="33">
                  <a:moveTo>
                    <a:pt x="1" y="0"/>
                  </a:moveTo>
                  <a:lnTo>
                    <a:pt x="32"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75" name="Google Shape;6289;p79">
              <a:extLst>
                <a:ext uri="{B17EE7AB-F20A-4C17-BD48-4C39603817B6}">
                  <a16:creationId xmlns:a16="http://schemas.microsoft.com/office/drawing/2010/main" id="{55938A7E-6331-4600-89D2-7FE5A3D983F0}"/>
                </a:ext>
              </a:extLst>
            </p:cNvPr>
            <p:cNvSpPr/>
            <p:nvPr/>
          </p:nvSpPr>
          <p:spPr>
            <a:xfrm rot="0">
              <a:off x="2645685" y="1808661"/>
              <a:ext cx="434" cy="339"/>
            </a:xfrm>
            <a:custGeom>
              <a:avLst/>
              <a:gdLst/>
              <a:ahLst/>
              <a:cxnLst/>
              <a:rect b="b" l="0" r="r" t="0"/>
              <a:pathLst>
                <a:path h="25" w="32">
                  <a:moveTo>
                    <a:pt x="0" y="0"/>
                  </a:moveTo>
                  <a:lnTo>
                    <a:pt x="32"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76" name="Google Shape;6290;p79">
              <a:extLst>
                <a:ext uri="{028BD459-77D4-4968-BB56-F5B2B3127AF0}">
                  <a16:creationId xmlns:a16="http://schemas.microsoft.com/office/drawing/2010/main" id="{AA98463F-3355-47BB-B273-970E1497CD3F}"/>
                </a:ext>
              </a:extLst>
            </p:cNvPr>
            <p:cNvSpPr/>
            <p:nvPr/>
          </p:nvSpPr>
          <p:spPr>
            <a:xfrm rot="0">
              <a:off x="2757863" y="1824818"/>
              <a:ext cx="149" cy="149"/>
            </a:xfrm>
            <a:custGeom>
              <a:avLst/>
              <a:gdLst/>
              <a:ahLst/>
              <a:cxnLst/>
              <a:rect b="b" l="0" r="r" t="0"/>
              <a:pathLst>
                <a:path h="11" w="11">
                  <a:moveTo>
                    <a:pt x="11" y="11"/>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77" name="Google Shape;6291;p79">
              <a:extLst>
                <a:ext uri="{B3CEDB43-A326-4C9D-94DB-1C6CF3F54503}">
                  <a16:creationId xmlns:a16="http://schemas.microsoft.com/office/drawing/2010/main" id="{1A89C7CE-DF69-4709-A817-72FCC2462EF9}"/>
                </a:ext>
              </a:extLst>
            </p:cNvPr>
            <p:cNvSpPr/>
            <p:nvPr/>
          </p:nvSpPr>
          <p:spPr>
            <a:xfrm rot="0">
              <a:off x="2622101" y="1766489"/>
              <a:ext cx="109" cy="258"/>
            </a:xfrm>
            <a:custGeom>
              <a:avLst/>
              <a:gdLst/>
              <a:ahLst/>
              <a:cxnLst/>
              <a:rect b="b" l="0" r="r" t="0"/>
              <a:pathLst>
                <a:path h="19" w="8">
                  <a:moveTo>
                    <a:pt x="8" y="1"/>
                  </a:moveTo>
                  <a:lnTo>
                    <a:pt x="8" y="1"/>
                  </a:lnTo>
                  <a:lnTo>
                    <a:pt x="1" y="18"/>
                  </a:lnTo>
                  <a:lnTo>
                    <a:pt x="1"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78" name="Google Shape;6292;p79">
              <a:extLst>
                <a:ext uri="{7AB0AEBC-809D-493B-8A39-754875942D6F}">
                  <a16:creationId xmlns:a16="http://schemas.microsoft.com/office/drawing/2010/main" id="{FF03FFEB-A45F-4F69-A5D5-A986EA7DD941}"/>
                </a:ext>
              </a:extLst>
            </p:cNvPr>
            <p:cNvSpPr/>
            <p:nvPr/>
          </p:nvSpPr>
          <p:spPr>
            <a:xfrm rot="0">
              <a:off x="2646730" y="1809421"/>
              <a:ext cx="434" cy="394"/>
            </a:xfrm>
            <a:custGeom>
              <a:avLst/>
              <a:gdLst/>
              <a:ahLst/>
              <a:cxnLst/>
              <a:rect b="b" l="0" r="r" t="0"/>
              <a:pathLst>
                <a:path h="29" w="32">
                  <a:moveTo>
                    <a:pt x="0" y="0"/>
                  </a:moveTo>
                  <a:cubicBezTo>
                    <a:pt x="11" y="11"/>
                    <a:pt x="21" y="21"/>
                    <a:pt x="32" y="28"/>
                  </a:cubicBezTo>
                  <a:cubicBezTo>
                    <a:pt x="21" y="21"/>
                    <a:pt x="11"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79" name="Google Shape;6293;p79">
              <a:extLst>
                <a:ext uri="{6588E63B-5192-40F9-B72F-67892CA73F59}">
                  <a16:creationId xmlns:a16="http://schemas.microsoft.com/office/drawing/2010/main" id="{A5C3B7B8-989A-4E94-B5DD-52D0E26AD194}"/>
                </a:ext>
              </a:extLst>
            </p:cNvPr>
            <p:cNvSpPr/>
            <p:nvPr/>
          </p:nvSpPr>
          <p:spPr>
            <a:xfrm rot="0">
              <a:off x="2647152" y="1809801"/>
              <a:ext cx="448" cy="394"/>
            </a:xfrm>
            <a:custGeom>
              <a:avLst/>
              <a:gdLst/>
              <a:ahLst/>
              <a:cxnLst/>
              <a:rect b="b" l="0" r="r" t="0"/>
              <a:pathLst>
                <a:path h="29" w="33">
                  <a:moveTo>
                    <a:pt x="1" y="0"/>
                  </a:moveTo>
                  <a:cubicBezTo>
                    <a:pt x="11" y="11"/>
                    <a:pt x="22" y="21"/>
                    <a:pt x="32" y="28"/>
                  </a:cubicBezTo>
                  <a:cubicBezTo>
                    <a:pt x="22" y="21"/>
                    <a:pt x="11" y="11"/>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80" name="Google Shape;6294;p79">
              <a:extLst>
                <a:ext uri="{ED749846-4786-45C0-B4DD-8BF6ED11AF3F}">
                  <a16:creationId xmlns:a16="http://schemas.microsoft.com/office/drawing/2010/main" id="{B74F9BBD-0882-4229-AC0E-A98FEEDCC894}"/>
                </a:ext>
              </a:extLst>
            </p:cNvPr>
            <p:cNvSpPr/>
            <p:nvPr/>
          </p:nvSpPr>
          <p:spPr>
            <a:xfrm rot="0">
              <a:off x="2642684" y="1805320"/>
              <a:ext cx="163" cy="109"/>
            </a:xfrm>
            <a:custGeom>
              <a:avLst/>
              <a:gdLst/>
              <a:ahLst/>
              <a:cxnLst/>
              <a:rect b="b" l="0" r="r" t="0"/>
              <a:pathLst>
                <a:path h="8" w="12">
                  <a:moveTo>
                    <a:pt x="1" y="1"/>
                  </a:moveTo>
                  <a:lnTo>
                    <a:pt x="1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81" name="Google Shape;6295;p79">
              <a:extLst>
                <a:ext uri="{6874BF35-E1F7-48FA-B3D7-F0EA5CFB6125}">
                  <a16:creationId xmlns:a16="http://schemas.microsoft.com/office/drawing/2010/main" id="{F3AB426D-CE47-4B0A-83E5-2874DA33ACCB}"/>
                </a:ext>
              </a:extLst>
            </p:cNvPr>
            <p:cNvSpPr/>
            <p:nvPr/>
          </p:nvSpPr>
          <p:spPr>
            <a:xfrm rot="0">
              <a:off x="2643729" y="1806271"/>
              <a:ext cx="1494" cy="2064"/>
            </a:xfrm>
            <a:custGeom>
              <a:avLst/>
              <a:gdLst/>
              <a:ahLst/>
              <a:cxnLst/>
              <a:rect b="b" l="0" r="r" t="0"/>
              <a:pathLst>
                <a:path h="152" w="110">
                  <a:moveTo>
                    <a:pt x="1" y="1"/>
                  </a:moveTo>
                  <a:cubicBezTo>
                    <a:pt x="43" y="50"/>
                    <a:pt x="78" y="99"/>
                    <a:pt x="109" y="152"/>
                  </a:cubicBezTo>
                  <a:cubicBezTo>
                    <a:pt x="78" y="99"/>
                    <a:pt x="43" y="50"/>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82" name="Google Shape;6296;p79">
              <a:extLst>
                <a:ext uri="{1260BC93-3ACA-472D-AFDF-1F104410B58A}">
                  <a16:creationId xmlns:a16="http://schemas.microsoft.com/office/drawing/2010/main" id="{8B112DD2-1528-484B-BE47-85B94FEA0DF0}"/>
                </a:ext>
              </a:extLst>
            </p:cNvPr>
            <p:cNvSpPr/>
            <p:nvPr/>
          </p:nvSpPr>
          <p:spPr>
            <a:xfrm rot="0">
              <a:off x="2634279" y="1782606"/>
              <a:ext cx="1765" cy="2769"/>
            </a:xfrm>
            <a:custGeom>
              <a:avLst/>
              <a:gdLst/>
              <a:ahLst/>
              <a:cxnLst/>
              <a:rect b="b" l="0" r="r" t="0"/>
              <a:pathLst>
                <a:path h="204" w="130">
                  <a:moveTo>
                    <a:pt x="0" y="1"/>
                  </a:moveTo>
                  <a:cubicBezTo>
                    <a:pt x="0" y="39"/>
                    <a:pt x="70" y="127"/>
                    <a:pt x="130" y="204"/>
                  </a:cubicBezTo>
                  <a:cubicBezTo>
                    <a:pt x="70" y="127"/>
                    <a:pt x="0" y="39"/>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83" name="Google Shape;6297;p79">
              <a:extLst>
                <a:ext uri="{CBB44156-E6BD-4B8A-AEF9-F250B0973E36}">
                  <a16:creationId xmlns:a16="http://schemas.microsoft.com/office/drawing/2010/main" id="{8623272C-4302-4F28-8CB0-9044B62DAAC1}"/>
                </a:ext>
              </a:extLst>
            </p:cNvPr>
            <p:cNvSpPr/>
            <p:nvPr/>
          </p:nvSpPr>
          <p:spPr>
            <a:xfrm rot="0">
              <a:off x="2643404" y="1805945"/>
              <a:ext cx="149" cy="149"/>
            </a:xfrm>
            <a:custGeom>
              <a:avLst/>
              <a:gdLst/>
              <a:ahLst/>
              <a:cxnLst/>
              <a:rect b="b" l="0" r="r" t="0"/>
              <a:pathLst>
                <a:path h="11" w="11">
                  <a:moveTo>
                    <a:pt x="0" y="0"/>
                  </a:moveTo>
                  <a:lnTo>
                    <a:pt x="1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84" name="Google Shape;6298;p79">
              <a:extLst>
                <a:ext uri="{F0412FC6-C7A5-4499-AD03-0DF333A38E81}">
                  <a16:creationId xmlns:a16="http://schemas.microsoft.com/office/drawing/2010/main" id="{38B8DFF7-B47C-4560-8DD2-64EFBB5517B3}"/>
                </a:ext>
              </a:extLst>
            </p:cNvPr>
            <p:cNvSpPr/>
            <p:nvPr/>
          </p:nvSpPr>
          <p:spPr>
            <a:xfrm rot="0">
              <a:off x="2725915" y="1830616"/>
              <a:ext cx="542" cy="204"/>
            </a:xfrm>
            <a:custGeom>
              <a:avLst/>
              <a:gdLst/>
              <a:ahLst/>
              <a:cxnLst/>
              <a:rect b="b" l="0" r="r" t="0"/>
              <a:pathLst>
                <a:path h="15" w="40">
                  <a:moveTo>
                    <a:pt x="39" y="0"/>
                  </a:moveTo>
                  <a:lnTo>
                    <a:pt x="1" y="14"/>
                  </a:lnTo>
                  <a:lnTo>
                    <a:pt x="1"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85" name="Google Shape;6299;p79">
              <a:extLst>
                <a:ext uri="{D7BF70FA-BE64-4BE2-94A7-CA619170F04A}">
                  <a16:creationId xmlns:a16="http://schemas.microsoft.com/office/drawing/2010/main" id="{366C8133-BF70-454D-A528-9CFA061D2899}"/>
                </a:ext>
              </a:extLst>
            </p:cNvPr>
            <p:cNvSpPr/>
            <p:nvPr/>
          </p:nvSpPr>
          <p:spPr>
            <a:xfrm rot="0">
              <a:off x="2701204" y="1827805"/>
              <a:ext cx="815" cy="352"/>
            </a:xfrm>
            <a:custGeom>
              <a:avLst/>
              <a:gdLst/>
              <a:ahLst/>
              <a:cxnLst/>
              <a:rect b="b" l="0" r="r" t="0"/>
              <a:pathLst>
                <a:path h="26" w="60">
                  <a:moveTo>
                    <a:pt x="0" y="25"/>
                  </a:moveTo>
                  <a:cubicBezTo>
                    <a:pt x="18" y="11"/>
                    <a:pt x="39" y="1"/>
                    <a:pt x="60" y="1"/>
                  </a:cubicBezTo>
                  <a:cubicBezTo>
                    <a:pt x="39" y="1"/>
                    <a:pt x="18" y="11"/>
                    <a:pt x="0"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86" name="Google Shape;6300;p79">
              <a:extLst>
                <a:ext uri="{1A8620D6-5144-47E3-A318-B4EEBDDA9D0F}">
                  <a16:creationId xmlns:a16="http://schemas.microsoft.com/office/drawing/2010/main" id="{52B0B6A5-0700-4C21-89AC-000017399E5A}"/>
                </a:ext>
              </a:extLst>
            </p:cNvPr>
            <p:cNvSpPr/>
            <p:nvPr/>
          </p:nvSpPr>
          <p:spPr>
            <a:xfrm rot="0">
              <a:off x="2757673" y="1824533"/>
              <a:ext cx="109" cy="149"/>
            </a:xfrm>
            <a:custGeom>
              <a:avLst/>
              <a:gdLst/>
              <a:ahLst/>
              <a:cxnLst/>
              <a:rect b="b" l="0" r="r" t="0"/>
              <a:pathLst>
                <a:path h="11" w="8">
                  <a:moveTo>
                    <a:pt x="0" y="0"/>
                  </a:moveTo>
                  <a:cubicBezTo>
                    <a:pt x="0" y="4"/>
                    <a:pt x="4" y="7"/>
                    <a:pt x="7" y="11"/>
                  </a:cubicBezTo>
                  <a:cubicBezTo>
                    <a:pt x="4" y="7"/>
                    <a:pt x="0" y="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87" name="Google Shape;6301;p79">
              <a:extLst>
                <a:ext uri="{27B5789B-EBA2-469E-A3D3-287B9056CEB0}">
                  <a16:creationId xmlns:a16="http://schemas.microsoft.com/office/drawing/2010/main" id="{88BB2A3B-FF3E-40A0-B5A2-03554E330F15}"/>
                </a:ext>
              </a:extLst>
            </p:cNvPr>
            <p:cNvSpPr/>
            <p:nvPr/>
          </p:nvSpPr>
          <p:spPr>
            <a:xfrm rot="0">
              <a:off x="2758011" y="1824954"/>
              <a:ext cx="1955" cy="1018"/>
            </a:xfrm>
            <a:custGeom>
              <a:avLst/>
              <a:gdLst/>
              <a:ahLst/>
              <a:cxnLst/>
              <a:rect b="b" l="0" r="r" t="0"/>
              <a:pathLst>
                <a:path h="75" w="144">
                  <a:moveTo>
                    <a:pt x="0" y="1"/>
                  </a:moveTo>
                  <a:lnTo>
                    <a:pt x="0" y="1"/>
                  </a:lnTo>
                  <a:cubicBezTo>
                    <a:pt x="42" y="36"/>
                    <a:pt x="91" y="60"/>
                    <a:pt x="143" y="74"/>
                  </a:cubicBezTo>
                  <a:cubicBezTo>
                    <a:pt x="91" y="57"/>
                    <a:pt x="42" y="36"/>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88" name="Google Shape;6302;p79">
              <a:extLst>
                <a:ext uri="{BE70CF68-9627-4492-8A36-5F3027373058}">
                  <a16:creationId xmlns:a16="http://schemas.microsoft.com/office/drawing/2010/main" id="{10B6C667-30E3-4F38-B52B-29E0B22A5094}"/>
                </a:ext>
              </a:extLst>
            </p:cNvPr>
            <p:cNvSpPr/>
            <p:nvPr/>
          </p:nvSpPr>
          <p:spPr>
            <a:xfrm rot="0">
              <a:off x="2626338" y="1766353"/>
              <a:ext cx="869" cy="679"/>
            </a:xfrm>
            <a:custGeom>
              <a:avLst/>
              <a:gdLst/>
              <a:ahLst/>
              <a:cxnLst/>
              <a:rect b="b" l="0" r="r" t="0"/>
              <a:pathLst>
                <a:path h="50" w="64">
                  <a:moveTo>
                    <a:pt x="64" y="49"/>
                  </a:moveTo>
                  <a:cubicBezTo>
                    <a:pt x="43" y="32"/>
                    <a:pt x="22" y="14"/>
                    <a:pt x="1" y="0"/>
                  </a:cubicBezTo>
                  <a:cubicBezTo>
                    <a:pt x="22" y="14"/>
                    <a:pt x="43" y="32"/>
                    <a:pt x="64" y="4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89" name="Google Shape;6303;p79">
              <a:extLst>
                <a:ext uri="{C0E3D843-BEF8-4C0D-B20A-DE13036080F7}">
                  <a16:creationId xmlns:a16="http://schemas.microsoft.com/office/drawing/2010/main" id="{AAB5E1C5-6DF9-4E59-B503-3902AA764895}"/>
                </a:ext>
              </a:extLst>
            </p:cNvPr>
            <p:cNvSpPr/>
            <p:nvPr/>
          </p:nvSpPr>
          <p:spPr>
            <a:xfrm rot="0">
              <a:off x="2757768" y="1824669"/>
              <a:ext cx="109" cy="163"/>
            </a:xfrm>
            <a:custGeom>
              <a:avLst/>
              <a:gdLst/>
              <a:ahLst/>
              <a:cxnLst/>
              <a:rect b="b" l="0" r="r" t="0"/>
              <a:pathLst>
                <a:path h="12" w="8">
                  <a:moveTo>
                    <a:pt x="0" y="1"/>
                  </a:moveTo>
                  <a:cubicBezTo>
                    <a:pt x="0" y="4"/>
                    <a:pt x="4" y="8"/>
                    <a:pt x="7" y="11"/>
                  </a:cubicBezTo>
                  <a:cubicBezTo>
                    <a:pt x="4" y="8"/>
                    <a:pt x="0" y="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90" name="Google Shape;6304;p79">
              <a:extLst>
                <a:ext uri="{49B9D414-85D3-4B54-B0CA-A63553C51EEE}">
                  <a16:creationId xmlns:a16="http://schemas.microsoft.com/office/drawing/2010/main" id="{AC34132E-7CFB-4756-9454-198EBA0C0E5D}"/>
                </a:ext>
              </a:extLst>
            </p:cNvPr>
            <p:cNvSpPr/>
            <p:nvPr/>
          </p:nvSpPr>
          <p:spPr>
            <a:xfrm rot="0">
              <a:off x="2760049" y="1825959"/>
              <a:ext cx="204" cy="54"/>
            </a:xfrm>
            <a:custGeom>
              <a:avLst/>
              <a:gdLst/>
              <a:ahLst/>
              <a:cxnLst/>
              <a:rect b="b" l="0" r="r" t="0"/>
              <a:pathLst>
                <a:path h="4" w="15">
                  <a:moveTo>
                    <a:pt x="0" y="0"/>
                  </a:moveTo>
                  <a:lnTo>
                    <a:pt x="14"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91" name="Google Shape;6305;p79">
              <a:extLst>
                <a:ext uri="{6FB09464-06DC-488B-8A18-B3B3A47423EF}">
                  <a16:creationId xmlns:a16="http://schemas.microsoft.com/office/drawing/2010/main" id="{8C48671B-AFC8-46A2-92D7-5C864716C2FA}"/>
                </a:ext>
              </a:extLst>
            </p:cNvPr>
            <p:cNvSpPr/>
            <p:nvPr/>
          </p:nvSpPr>
          <p:spPr>
            <a:xfrm rot="0">
              <a:off x="2704571" y="1833223"/>
              <a:ext cx="68" cy="394"/>
            </a:xfrm>
            <a:custGeom>
              <a:avLst/>
              <a:gdLst/>
              <a:ahLst/>
              <a:cxnLst/>
              <a:rect b="b" l="0" r="r" t="0"/>
              <a:pathLst>
                <a:path h="29" w="5">
                  <a:moveTo>
                    <a:pt x="4" y="1"/>
                  </a:moveTo>
                  <a:cubicBezTo>
                    <a:pt x="1" y="11"/>
                    <a:pt x="1" y="18"/>
                    <a:pt x="1" y="29"/>
                  </a:cubicBezTo>
                  <a:cubicBezTo>
                    <a:pt x="1" y="18"/>
                    <a:pt x="1" y="11"/>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92" name="Google Shape;6306;p79">
              <a:extLst>
                <a:ext uri="{A4FD6432-BA01-4685-8791-898C82167226}">
                  <a16:creationId xmlns:a16="http://schemas.microsoft.com/office/drawing/2010/main" id="{899160CD-85B3-451E-ABDA-637114BF7D28}"/>
                </a:ext>
              </a:extLst>
            </p:cNvPr>
            <p:cNvSpPr/>
            <p:nvPr/>
          </p:nvSpPr>
          <p:spPr>
            <a:xfrm rot="0">
              <a:off x="2634279" y="1780800"/>
              <a:ext cx="339" cy="1819"/>
            </a:xfrm>
            <a:custGeom>
              <a:avLst/>
              <a:gdLst/>
              <a:ahLst/>
              <a:cxnLst/>
              <a:rect b="b" l="0" r="r" t="0"/>
              <a:pathLst>
                <a:path h="134" w="25">
                  <a:moveTo>
                    <a:pt x="25" y="1"/>
                  </a:moveTo>
                  <a:lnTo>
                    <a:pt x="18" y="22"/>
                  </a:lnTo>
                  <a:cubicBezTo>
                    <a:pt x="11" y="57"/>
                    <a:pt x="4" y="95"/>
                    <a:pt x="0" y="134"/>
                  </a:cubicBezTo>
                  <a:cubicBezTo>
                    <a:pt x="4" y="95"/>
                    <a:pt x="11" y="60"/>
                    <a:pt x="18" y="25"/>
                  </a:cubicBezTo>
                  <a:lnTo>
                    <a:pt x="2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93" name="Google Shape;6307;p79">
              <a:extLst>
                <a:ext uri="{AAB55FF9-2E41-49F4-86A8-EC595001A961}">
                  <a16:creationId xmlns:a16="http://schemas.microsoft.com/office/drawing/2010/main" id="{E17A0B4A-9482-45E6-8E24-791F1CF2F45A}"/>
                </a:ext>
              </a:extLst>
            </p:cNvPr>
            <p:cNvSpPr/>
            <p:nvPr/>
          </p:nvSpPr>
          <p:spPr>
            <a:xfrm rot="0">
              <a:off x="2726580" y="1830426"/>
              <a:ext cx="299" cy="149"/>
            </a:xfrm>
            <a:custGeom>
              <a:avLst/>
              <a:gdLst/>
              <a:ahLst/>
              <a:cxnLst/>
              <a:rect b="b" l="0" r="r" t="0"/>
              <a:pathLst>
                <a:path h="11" w="22">
                  <a:moveTo>
                    <a:pt x="1" y="11"/>
                  </a:moveTo>
                  <a:lnTo>
                    <a:pt x="2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94" name="Google Shape;6308;p79">
              <a:extLst>
                <a:ext uri="{57B7CC27-1321-4DB0-887A-7399EA8561D9}">
                  <a16:creationId xmlns:a16="http://schemas.microsoft.com/office/drawing/2010/main" id="{3A3E0A74-8DDB-4695-934C-716A35C523A9}"/>
                </a:ext>
              </a:extLst>
            </p:cNvPr>
            <p:cNvSpPr/>
            <p:nvPr/>
          </p:nvSpPr>
          <p:spPr>
            <a:xfrm rot="0">
              <a:off x="2917955" y="1668962"/>
              <a:ext cx="1575" cy="530"/>
            </a:xfrm>
            <a:custGeom>
              <a:avLst/>
              <a:gdLst/>
              <a:ahLst/>
              <a:cxnLst/>
              <a:rect b="b" l="0" r="r" t="0"/>
              <a:pathLst>
                <a:path h="39" w="116">
                  <a:moveTo>
                    <a:pt x="0" y="39"/>
                  </a:moveTo>
                  <a:cubicBezTo>
                    <a:pt x="39" y="25"/>
                    <a:pt x="77" y="11"/>
                    <a:pt x="116" y="0"/>
                  </a:cubicBezTo>
                  <a:cubicBezTo>
                    <a:pt x="77" y="11"/>
                    <a:pt x="39" y="25"/>
                    <a:pt x="0" y="3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95" name="Google Shape;6309;p79">
              <a:extLst>
                <a:ext uri="{CEFC9C22-6EB3-4241-8735-5A138E4A40CA}">
                  <a16:creationId xmlns:a16="http://schemas.microsoft.com/office/drawing/2010/main" id="{E3EFB3E1-8CA4-4C4E-9A0B-55140E8C30D1}"/>
                </a:ext>
              </a:extLst>
            </p:cNvPr>
            <p:cNvSpPr/>
            <p:nvPr/>
          </p:nvSpPr>
          <p:spPr>
            <a:xfrm rot="0">
              <a:off x="2754577" y="1704223"/>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96" name="Google Shape;6310;p79">
              <a:extLst>
                <a:ext uri="{7036DAEA-9F2B-45B7-A5E7-C79F87ED4C14}">
                  <a16:creationId xmlns:a16="http://schemas.microsoft.com/office/drawing/2010/main" id="{5E29004F-6375-4912-B2B6-53936EEE9D3A}"/>
                </a:ext>
              </a:extLst>
            </p:cNvPr>
            <p:cNvSpPr/>
            <p:nvPr/>
          </p:nvSpPr>
          <p:spPr>
            <a:xfrm rot="0">
              <a:off x="2822125" y="1713781"/>
              <a:ext cx="163" cy="109"/>
            </a:xfrm>
            <a:custGeom>
              <a:avLst/>
              <a:gdLst/>
              <a:ahLst/>
              <a:cxnLst/>
              <a:rect b="b" l="0" r="r" t="0"/>
              <a:pathLst>
                <a:path h="8" w="12">
                  <a:moveTo>
                    <a:pt x="1" y="7"/>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97" name="Google Shape;6311;p79">
              <a:extLst>
                <a:ext uri="{7AD4C667-6947-4B2B-A147-3B5824B4B52A}">
                  <a16:creationId xmlns:a16="http://schemas.microsoft.com/office/drawing/2010/main" id="{B21E6A80-D775-4D99-B408-123054EC7F7B}"/>
                </a:ext>
              </a:extLst>
            </p:cNvPr>
            <p:cNvSpPr/>
            <p:nvPr/>
          </p:nvSpPr>
          <p:spPr>
            <a:xfrm rot="0">
              <a:off x="2821324" y="1714297"/>
              <a:ext cx="95" cy="68"/>
            </a:xfrm>
            <a:custGeom>
              <a:avLst/>
              <a:gdLst/>
              <a:ahLst/>
              <a:cxnLst/>
              <a:rect b="b" l="0" r="r" t="0"/>
              <a:pathLst>
                <a:path h="5" w="7">
                  <a:moveTo>
                    <a:pt x="0" y="4"/>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98" name="Google Shape;6312;p79">
              <a:extLst>
                <a:ext uri="{34F1CD5D-0380-4411-BBDE-75B8FCAA0E82}">
                  <a16:creationId xmlns:a16="http://schemas.microsoft.com/office/drawing/2010/main" id="{FCDAE5D3-70B5-4935-8FF4-CD8C6E819C6B}"/>
                </a:ext>
              </a:extLst>
            </p:cNvPr>
            <p:cNvSpPr/>
            <p:nvPr/>
          </p:nvSpPr>
          <p:spPr>
            <a:xfrm rot="0">
              <a:off x="2845370" y="1708078"/>
              <a:ext cx="1670" cy="299"/>
            </a:xfrm>
            <a:custGeom>
              <a:avLst/>
              <a:gdLst/>
              <a:ahLst/>
              <a:cxnLst/>
              <a:rect b="b" l="0" r="r" t="0"/>
              <a:pathLst>
                <a:path h="22" w="123">
                  <a:moveTo>
                    <a:pt x="0" y="0"/>
                  </a:moveTo>
                  <a:lnTo>
                    <a:pt x="0" y="0"/>
                  </a:lnTo>
                  <a:cubicBezTo>
                    <a:pt x="46" y="11"/>
                    <a:pt x="88" y="18"/>
                    <a:pt x="123" y="21"/>
                  </a:cubicBezTo>
                  <a:cubicBezTo>
                    <a:pt x="88" y="18"/>
                    <a:pt x="46"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99" name="Google Shape;6313;p79">
              <a:extLst>
                <a:ext uri="{03D65D67-C834-4799-B354-86B535368190}">
                  <a16:creationId xmlns:a16="http://schemas.microsoft.com/office/drawing/2010/main" id="{FCA1AB1C-1B37-4E8F-9781-6976455B66A5}"/>
                </a:ext>
              </a:extLst>
            </p:cNvPr>
            <p:cNvSpPr/>
            <p:nvPr/>
          </p:nvSpPr>
          <p:spPr>
            <a:xfrm rot="0">
              <a:off x="2819124" y="1715343"/>
              <a:ext cx="109" cy="14"/>
            </a:xfrm>
            <a:custGeom>
              <a:avLst/>
              <a:gdLst/>
              <a:ahLst/>
              <a:cxnLst/>
              <a:rect b="b" l="0" r="r" t="0"/>
              <a:pathLst>
                <a:path h="1" w="8">
                  <a:moveTo>
                    <a:pt x="1" y="1"/>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00" name="Google Shape;6314;p79">
              <a:extLst>
                <a:ext uri="{96D6C11D-5E20-4EDB-85E3-CE54DCB8742F}">
                  <a16:creationId xmlns:a16="http://schemas.microsoft.com/office/drawing/2010/main" id="{CEE00BA0-6139-4AB7-98B0-8D89F36F82CB}"/>
                </a:ext>
              </a:extLst>
            </p:cNvPr>
            <p:cNvSpPr/>
            <p:nvPr/>
          </p:nvSpPr>
          <p:spPr>
            <a:xfrm rot="0">
              <a:off x="2822980" y="1713211"/>
              <a:ext cx="204" cy="109"/>
            </a:xfrm>
            <a:custGeom>
              <a:avLst/>
              <a:gdLst/>
              <a:ahLst/>
              <a:cxnLst/>
              <a:rect b="b" l="0" r="r" t="0"/>
              <a:pathLst>
                <a:path h="8" w="15">
                  <a:moveTo>
                    <a:pt x="1" y="7"/>
                  </a:moveTo>
                  <a:lnTo>
                    <a:pt x="1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01" name="Google Shape;6315;p79">
              <a:extLst>
                <a:ext uri="{C2AA10B5-0A26-4B07-9B13-38A3C14CA034}">
                  <a16:creationId xmlns:a16="http://schemas.microsoft.com/office/drawing/2010/main" id="{DAA25933-2442-43B9-A658-BCF21978D536}"/>
                </a:ext>
              </a:extLst>
            </p:cNvPr>
            <p:cNvSpPr/>
            <p:nvPr/>
          </p:nvSpPr>
          <p:spPr>
            <a:xfrm rot="0">
              <a:off x="2924459" y="1658547"/>
              <a:ext cx="869" cy="720"/>
            </a:xfrm>
            <a:custGeom>
              <a:avLst/>
              <a:gdLst/>
              <a:ahLst/>
              <a:cxnLst/>
              <a:rect b="b" l="0" r="r" t="0"/>
              <a:pathLst>
                <a:path h="53" w="64">
                  <a:moveTo>
                    <a:pt x="64" y="53"/>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02" name="Google Shape;6316;p79">
              <a:extLst>
                <a:ext uri="{62EC9B04-6FC3-48C5-9EB8-2F3F9225B555}">
                  <a16:creationId xmlns:a16="http://schemas.microsoft.com/office/drawing/2010/main" id="{EA653EB3-6AEA-4DAB-A279-FADD9E76BDF3}"/>
                </a:ext>
              </a:extLst>
            </p:cNvPr>
            <p:cNvSpPr/>
            <p:nvPr/>
          </p:nvSpPr>
          <p:spPr>
            <a:xfrm rot="0">
              <a:off x="2759424" y="1705363"/>
              <a:ext cx="5390" cy="204"/>
            </a:xfrm>
            <a:custGeom>
              <a:avLst/>
              <a:gdLst/>
              <a:ahLst/>
              <a:cxnLst/>
              <a:rect b="b" l="0" r="r" t="0"/>
              <a:pathLst>
                <a:path h="15" w="397">
                  <a:moveTo>
                    <a:pt x="397" y="11"/>
                  </a:moveTo>
                  <a:cubicBezTo>
                    <a:pt x="288" y="1"/>
                    <a:pt x="179" y="1"/>
                    <a:pt x="74" y="11"/>
                  </a:cubicBezTo>
                  <a:lnTo>
                    <a:pt x="1" y="15"/>
                  </a:lnTo>
                  <a:lnTo>
                    <a:pt x="74" y="11"/>
                  </a:lnTo>
                  <a:cubicBezTo>
                    <a:pt x="179" y="1"/>
                    <a:pt x="288" y="1"/>
                    <a:pt x="397"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03" name="Google Shape;6317;p79">
              <a:extLst>
                <a:ext uri="{BF919A55-AADD-4CA5-A506-51E58A8FB26B}">
                  <a16:creationId xmlns:a16="http://schemas.microsoft.com/office/drawing/2010/main" id="{412920E0-1081-4047-B7F7-455ECD2BE82A}"/>
                </a:ext>
              </a:extLst>
            </p:cNvPr>
            <p:cNvSpPr/>
            <p:nvPr/>
          </p:nvSpPr>
          <p:spPr>
            <a:xfrm rot="0">
              <a:off x="2818459" y="1715533"/>
              <a:ext cx="109" cy="14"/>
            </a:xfrm>
            <a:custGeom>
              <a:avLst/>
              <a:gdLst/>
              <a:ahLst/>
              <a:cxnLst/>
              <a:rect b="b" l="0" r="r" t="0"/>
              <a:pathLst>
                <a:path h="1" w="8">
                  <a:moveTo>
                    <a:pt x="1" y="1"/>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04" name="Google Shape;6318;p79">
              <a:extLst>
                <a:ext uri="{59D7FB61-8092-4C9E-9868-44E60CE9C23D}">
                  <a16:creationId xmlns:a16="http://schemas.microsoft.com/office/drawing/2010/main" id="{71467BA2-08E4-4D50-AE4D-F3E8F6D55CAF}"/>
                </a:ext>
              </a:extLst>
            </p:cNvPr>
            <p:cNvSpPr/>
            <p:nvPr/>
          </p:nvSpPr>
          <p:spPr>
            <a:xfrm rot="0">
              <a:off x="2820550" y="1714773"/>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05" name="Google Shape;6319;p79">
              <a:extLst>
                <a:ext uri="{95A34593-0EB5-4357-BCDF-C639FEAF3B03}">
                  <a16:creationId xmlns:a16="http://schemas.microsoft.com/office/drawing/2010/main" id="{8D1720D4-CD5F-441F-A44D-6891D06DEFE8}"/>
                </a:ext>
              </a:extLst>
            </p:cNvPr>
            <p:cNvSpPr/>
            <p:nvPr/>
          </p:nvSpPr>
          <p:spPr>
            <a:xfrm rot="0">
              <a:off x="2697063" y="1644102"/>
              <a:ext cx="68" cy="244"/>
            </a:xfrm>
            <a:custGeom>
              <a:avLst/>
              <a:gdLst/>
              <a:ahLst/>
              <a:cxnLst/>
              <a:rect b="b" l="0" r="r" t="0"/>
              <a:pathLst>
                <a:path h="18" w="5">
                  <a:moveTo>
                    <a:pt x="1" y="0"/>
                  </a:moveTo>
                  <a:cubicBezTo>
                    <a:pt x="1" y="4"/>
                    <a:pt x="4" y="11"/>
                    <a:pt x="4" y="18"/>
                  </a:cubicBezTo>
                  <a:cubicBezTo>
                    <a:pt x="4" y="11"/>
                    <a:pt x="4" y="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06" name="Google Shape;6320;p79">
              <a:extLst>
                <a:ext uri="{BCFF0C1A-E259-400A-9B88-06FC929C3C41}">
                  <a16:creationId xmlns:a16="http://schemas.microsoft.com/office/drawing/2010/main" id="{5312628A-E1C1-4BAE-9673-71278972E70B}"/>
                </a:ext>
              </a:extLst>
            </p:cNvPr>
            <p:cNvSpPr/>
            <p:nvPr/>
          </p:nvSpPr>
          <p:spPr>
            <a:xfrm rot="0">
              <a:off x="2810815" y="1712641"/>
              <a:ext cx="1384" cy="109"/>
            </a:xfrm>
            <a:custGeom>
              <a:avLst/>
              <a:gdLst/>
              <a:ahLst/>
              <a:cxnLst/>
              <a:rect b="b" l="0" r="r" t="0"/>
              <a:pathLst>
                <a:path h="8" w="102">
                  <a:moveTo>
                    <a:pt x="102" y="0"/>
                  </a:moveTo>
                  <a:lnTo>
                    <a:pt x="81" y="0"/>
                  </a:lnTo>
                  <a:cubicBezTo>
                    <a:pt x="53" y="4"/>
                    <a:pt x="25" y="7"/>
                    <a:pt x="0" y="7"/>
                  </a:cubicBezTo>
                  <a:cubicBezTo>
                    <a:pt x="25" y="7"/>
                    <a:pt x="53" y="4"/>
                    <a:pt x="81" y="0"/>
                  </a:cubicBezTo>
                  <a:cubicBezTo>
                    <a:pt x="88" y="0"/>
                    <a:pt x="95" y="0"/>
                    <a:pt x="10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07" name="Google Shape;6321;p79">
              <a:extLst>
                <a:ext uri="{5FA17E3E-E3F4-4E56-BD9B-1C30DD1B7F18}">
                  <a16:creationId xmlns:a16="http://schemas.microsoft.com/office/drawing/2010/main" id="{46262DBA-5CE7-4F0A-991E-8EA33DC2542F}"/>
                </a:ext>
              </a:extLst>
            </p:cNvPr>
            <p:cNvSpPr/>
            <p:nvPr/>
          </p:nvSpPr>
          <p:spPr>
            <a:xfrm rot="0">
              <a:off x="2817943" y="1715587"/>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08" name="Google Shape;6322;p79">
              <a:extLst>
                <a:ext uri="{2CE3050D-298B-46AD-99AA-8EB6407CFA25}">
                  <a16:creationId xmlns:a16="http://schemas.microsoft.com/office/drawing/2010/main" id="{8D8E3DF3-9E6C-4AD9-BD4B-8DA83C5B7F23}"/>
                </a:ext>
              </a:extLst>
            </p:cNvPr>
            <p:cNvSpPr/>
            <p:nvPr/>
          </p:nvSpPr>
          <p:spPr>
            <a:xfrm rot="0">
              <a:off x="2901594" y="1637965"/>
              <a:ext cx="5539" cy="10943"/>
            </a:xfrm>
            <a:custGeom>
              <a:avLst/>
              <a:gdLst/>
              <a:ahLst/>
              <a:cxnLst/>
              <a:rect b="b" l="0" r="r" t="0"/>
              <a:pathLst>
                <a:path h="806" w="408">
                  <a:moveTo>
                    <a:pt x="407" y="1"/>
                  </a:moveTo>
                  <a:lnTo>
                    <a:pt x="1" y="806"/>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09" name="Google Shape;6323;p79">
              <a:extLst>
                <a:ext uri="{65331BC0-4A78-4AAD-861A-0A473BC441DF}">
                  <a16:creationId xmlns:a16="http://schemas.microsoft.com/office/drawing/2010/main" id="{B6DC23A4-9763-4E8F-84C0-F16E80F14572}"/>
                </a:ext>
              </a:extLst>
            </p:cNvPr>
            <p:cNvSpPr/>
            <p:nvPr/>
          </p:nvSpPr>
          <p:spPr>
            <a:xfrm rot="0">
              <a:off x="2921988" y="1656213"/>
              <a:ext cx="774" cy="774"/>
            </a:xfrm>
            <a:custGeom>
              <a:avLst/>
              <a:gdLst/>
              <a:ahLst/>
              <a:cxnLst/>
              <a:rect b="b" l="0" r="r" t="0"/>
              <a:pathLst>
                <a:path h="57" w="57">
                  <a:moveTo>
                    <a:pt x="1" y="1"/>
                  </a:moveTo>
                  <a:cubicBezTo>
                    <a:pt x="15" y="18"/>
                    <a:pt x="36" y="36"/>
                    <a:pt x="57" y="57"/>
                  </a:cubicBezTo>
                  <a:cubicBezTo>
                    <a:pt x="36" y="36"/>
                    <a:pt x="18" y="1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10" name="Google Shape;6324;p79">
              <a:extLst>
                <a:ext uri="{BB5D034E-1CB8-413C-8C77-976BB81C6D4A}">
                  <a16:creationId xmlns:a16="http://schemas.microsoft.com/office/drawing/2010/main" id="{414DF164-9415-4873-9A39-E43547769F2F}"/>
                </a:ext>
              </a:extLst>
            </p:cNvPr>
            <p:cNvSpPr/>
            <p:nvPr/>
          </p:nvSpPr>
          <p:spPr>
            <a:xfrm rot="0">
              <a:off x="2803687" y="1710645"/>
              <a:ext cx="679" cy="394"/>
            </a:xfrm>
            <a:custGeom>
              <a:avLst/>
              <a:gdLst/>
              <a:ahLst/>
              <a:cxnLst/>
              <a:rect b="b" l="0" r="r" t="0"/>
              <a:pathLst>
                <a:path h="29" w="50">
                  <a:moveTo>
                    <a:pt x="0" y="0"/>
                  </a:moveTo>
                  <a:lnTo>
                    <a:pt x="49" y="2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11" name="Google Shape;6325;p79">
              <a:extLst>
                <a:ext uri="{D60005C1-AC9D-4BDD-9EF3-2B93D1F2112E}">
                  <a16:creationId xmlns:a16="http://schemas.microsoft.com/office/drawing/2010/main" id="{E56AC507-56BF-43C5-8039-9E27C8993E48}"/>
                </a:ext>
              </a:extLst>
            </p:cNvPr>
            <p:cNvSpPr/>
            <p:nvPr/>
          </p:nvSpPr>
          <p:spPr>
            <a:xfrm rot="0">
              <a:off x="2598394" y="1730373"/>
              <a:ext cx="54" cy="244"/>
            </a:xfrm>
            <a:custGeom>
              <a:avLst/>
              <a:gdLst/>
              <a:ahLst/>
              <a:cxnLst/>
              <a:rect b="b" l="0" r="r" t="0"/>
              <a:pathLst>
                <a:path h="18" w="4">
                  <a:moveTo>
                    <a:pt x="4" y="0"/>
                  </a:moveTo>
                  <a:lnTo>
                    <a:pt x="4" y="0"/>
                  </a:lnTo>
                  <a:cubicBezTo>
                    <a:pt x="4" y="7"/>
                    <a:pt x="0" y="11"/>
                    <a:pt x="0" y="18"/>
                  </a:cubicBezTo>
                  <a:cubicBezTo>
                    <a:pt x="4" y="11"/>
                    <a:pt x="4" y="7"/>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12" name="Google Shape;6326;p79">
              <a:extLst>
                <a:ext uri="{42B7EBF0-AAAA-43D6-837B-3CC2BF9A8C02}">
                  <a16:creationId xmlns:a16="http://schemas.microsoft.com/office/drawing/2010/main" id="{A64094D5-2E36-46C3-ACE5-EEF49A84A835}"/>
                </a:ext>
              </a:extLst>
            </p:cNvPr>
            <p:cNvSpPr/>
            <p:nvPr/>
          </p:nvSpPr>
          <p:spPr>
            <a:xfrm rot="0">
              <a:off x="2598531" y="1729463"/>
              <a:ext cx="14" cy="109"/>
            </a:xfrm>
            <a:custGeom>
              <a:avLst/>
              <a:gdLst/>
              <a:ahLst/>
              <a:cxnLst/>
              <a:rect b="b" l="0" r="r" t="0"/>
              <a:pathLst>
                <a:path h="8" w="1">
                  <a:moveTo>
                    <a:pt x="1" y="1"/>
                  </a:moveTo>
                  <a:lnTo>
                    <a:pt x="1" y="8"/>
                  </a:lnTo>
                  <a:cubicBezTo>
                    <a:pt x="1" y="8"/>
                    <a:pt x="1"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13" name="Google Shape;6327;p79">
              <a:extLst>
                <a:ext uri="{401BEE59-76B2-49A6-A4FE-1C9FC07FBBB6}">
                  <a16:creationId xmlns:a16="http://schemas.microsoft.com/office/drawing/2010/main" id="{D4FF0FC8-6651-4B1D-B8F8-6645E972010E}"/>
                </a:ext>
              </a:extLst>
            </p:cNvPr>
            <p:cNvSpPr/>
            <p:nvPr/>
          </p:nvSpPr>
          <p:spPr>
            <a:xfrm rot="0">
              <a:off x="2609175" y="1723815"/>
              <a:ext cx="1113" cy="679"/>
            </a:xfrm>
            <a:custGeom>
              <a:avLst/>
              <a:gdLst/>
              <a:ahLst/>
              <a:cxnLst/>
              <a:rect b="b" l="0" r="r" t="0"/>
              <a:pathLst>
                <a:path h="50" w="82">
                  <a:moveTo>
                    <a:pt x="81" y="49"/>
                  </a:moveTo>
                  <a:cubicBezTo>
                    <a:pt x="57" y="32"/>
                    <a:pt x="29" y="14"/>
                    <a:pt x="1" y="0"/>
                  </a:cubicBezTo>
                  <a:cubicBezTo>
                    <a:pt x="29" y="14"/>
                    <a:pt x="57" y="32"/>
                    <a:pt x="81" y="4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14" name="Google Shape;6328;p79">
              <a:extLst>
                <a:ext uri="{379972E7-CBAC-419E-A7B0-25C946C39C0D}">
                  <a16:creationId xmlns:a16="http://schemas.microsoft.com/office/drawing/2010/main" id="{7EE7789E-AB0D-4AF1-92B0-4AD89CC26C37}"/>
                </a:ext>
              </a:extLst>
            </p:cNvPr>
            <p:cNvSpPr/>
            <p:nvPr/>
          </p:nvSpPr>
          <p:spPr>
            <a:xfrm rot="0">
              <a:off x="2597825" y="1732030"/>
              <a:ext cx="109" cy="258"/>
            </a:xfrm>
            <a:custGeom>
              <a:avLst/>
              <a:gdLst/>
              <a:ahLst/>
              <a:cxnLst/>
              <a:rect b="b" l="0" r="r" t="0"/>
              <a:pathLst>
                <a:path h="19" w="8">
                  <a:moveTo>
                    <a:pt x="7" y="1"/>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15" name="Google Shape;6329;p79">
              <a:extLst>
                <a:ext uri="{76382EC7-81B0-4037-BC80-1004C765FF8C}">
                  <a16:creationId xmlns:a16="http://schemas.microsoft.com/office/drawing/2010/main" id="{0C703C2E-DA16-4D72-BB2B-5DF8F904EC12}"/>
                </a:ext>
              </a:extLst>
            </p:cNvPr>
            <p:cNvSpPr/>
            <p:nvPr/>
          </p:nvSpPr>
          <p:spPr>
            <a:xfrm rot="0">
              <a:off x="2643975" y="1710455"/>
              <a:ext cx="14" cy="14"/>
            </a:xfrm>
            <a:custGeom>
              <a:avLst/>
              <a:gdLst/>
              <a:ahLst/>
              <a:cxnLst/>
              <a:rect b="b" l="0" r="r" t="0"/>
              <a:pathLst>
                <a:path h="1" w="1">
                  <a:moveTo>
                    <a:pt x="0"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16" name="Google Shape;6330;p79">
              <a:extLst>
                <a:ext uri="{006C7FDC-DBA6-4CC5-80F9-2241365CAF4B}">
                  <a16:creationId xmlns:a16="http://schemas.microsoft.com/office/drawing/2010/main" id="{D1047A28-1C3A-4FD1-A764-BC6DE0F2A5D3}"/>
                </a:ext>
              </a:extLst>
            </p:cNvPr>
            <p:cNvSpPr/>
            <p:nvPr/>
          </p:nvSpPr>
          <p:spPr>
            <a:xfrm rot="0">
              <a:off x="2598490" y="1729898"/>
              <a:ext cx="14" cy="204"/>
            </a:xfrm>
            <a:custGeom>
              <a:avLst/>
              <a:gdLst/>
              <a:ahLst/>
              <a:cxnLst/>
              <a:rect b="b" l="0" r="r" t="0"/>
              <a:pathLst>
                <a:path h="15" w="1">
                  <a:moveTo>
                    <a:pt x="0" y="0"/>
                  </a:moveTo>
                  <a:lnTo>
                    <a:pt x="0" y="14"/>
                  </a:lnTo>
                  <a:cubicBezTo>
                    <a:pt x="0" y="11"/>
                    <a:pt x="0" y="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17" name="Google Shape;6331;p79">
              <a:extLst>
                <a:ext uri="{9628AA1D-79F8-4C60-9A38-2962474054A7}">
                  <a16:creationId xmlns:a16="http://schemas.microsoft.com/office/drawing/2010/main" id="{DD1AF0A8-0815-4C7E-9B0D-E49CA0AF2031}"/>
                </a:ext>
              </a:extLst>
            </p:cNvPr>
            <p:cNvSpPr/>
            <p:nvPr/>
          </p:nvSpPr>
          <p:spPr>
            <a:xfrm rot="0">
              <a:off x="2598056" y="1731459"/>
              <a:ext cx="109" cy="299"/>
            </a:xfrm>
            <a:custGeom>
              <a:avLst/>
              <a:gdLst/>
              <a:ahLst/>
              <a:cxnLst/>
              <a:rect b="b" l="0" r="r" t="0"/>
              <a:pathLst>
                <a:path h="22" w="8">
                  <a:moveTo>
                    <a:pt x="8" y="1"/>
                  </a:moveTo>
                  <a:lnTo>
                    <a:pt x="8" y="1"/>
                  </a:lnTo>
                  <a:cubicBezTo>
                    <a:pt x="4" y="8"/>
                    <a:pt x="4" y="15"/>
                    <a:pt x="1" y="22"/>
                  </a:cubicBezTo>
                  <a:cubicBezTo>
                    <a:pt x="4" y="15"/>
                    <a:pt x="8" y="8"/>
                    <a:pt x="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18" name="Google Shape;6332;p79">
              <a:extLst>
                <a:ext uri="{7DB3F749-3E3A-434A-ABD2-771F4CF5F964}">
                  <a16:creationId xmlns:a16="http://schemas.microsoft.com/office/drawing/2010/main" id="{57A6B17F-E820-4CEA-84E1-5F94FCA2D50C}"/>
                </a:ext>
              </a:extLst>
            </p:cNvPr>
            <p:cNvSpPr/>
            <p:nvPr/>
          </p:nvSpPr>
          <p:spPr>
            <a:xfrm rot="0">
              <a:off x="2598246" y="1730942"/>
              <a:ext cx="109" cy="244"/>
            </a:xfrm>
            <a:custGeom>
              <a:avLst/>
              <a:gdLst/>
              <a:ahLst/>
              <a:cxnLst/>
              <a:rect b="b" l="0" r="r" t="0"/>
              <a:pathLst>
                <a:path h="18" w="8">
                  <a:moveTo>
                    <a:pt x="8" y="0"/>
                  </a:moveTo>
                  <a:lnTo>
                    <a:pt x="8" y="0"/>
                  </a:lnTo>
                  <a:cubicBezTo>
                    <a:pt x="4" y="4"/>
                    <a:pt x="4" y="11"/>
                    <a:pt x="1" y="18"/>
                  </a:cubicBezTo>
                  <a:cubicBezTo>
                    <a:pt x="4" y="11"/>
                    <a:pt x="8" y="4"/>
                    <a:pt x="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19" name="Google Shape;6333;p79">
              <a:extLst>
                <a:ext uri="{4E602342-28BD-4796-9BCF-CCF5B8AD216D}">
                  <a16:creationId xmlns:a16="http://schemas.microsoft.com/office/drawing/2010/main" id="{4FCD1B44-0369-4497-B31B-AAFB69D9B23D}"/>
                </a:ext>
              </a:extLst>
            </p:cNvPr>
            <p:cNvSpPr/>
            <p:nvPr/>
          </p:nvSpPr>
          <p:spPr>
            <a:xfrm rot="0">
              <a:off x="2597485" y="1732599"/>
              <a:ext cx="163" cy="258"/>
            </a:xfrm>
            <a:custGeom>
              <a:avLst/>
              <a:gdLst/>
              <a:ahLst/>
              <a:cxnLst/>
              <a:rect b="b" l="0" r="r" t="0"/>
              <a:pathLst>
                <a:path h="19" w="12">
                  <a:moveTo>
                    <a:pt x="11" y="1"/>
                  </a:moveTo>
                  <a:cubicBezTo>
                    <a:pt x="8" y="8"/>
                    <a:pt x="4" y="15"/>
                    <a:pt x="1" y="18"/>
                  </a:cubicBezTo>
                  <a:cubicBezTo>
                    <a:pt x="4" y="15"/>
                    <a:pt x="8" y="8"/>
                    <a:pt x="1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20" name="Google Shape;6334;p79">
              <a:extLst>
                <a:ext uri="{B1476C85-DF4B-4765-949B-8F4D5FFD3EA7}">
                  <a16:creationId xmlns:a16="http://schemas.microsoft.com/office/drawing/2010/main" id="{052E8937-4424-4634-A7E1-10720B1C695F}"/>
                </a:ext>
              </a:extLst>
            </p:cNvPr>
            <p:cNvSpPr/>
            <p:nvPr/>
          </p:nvSpPr>
          <p:spPr>
            <a:xfrm rot="0">
              <a:off x="2645156" y="1707604"/>
              <a:ext cx="14" cy="434"/>
            </a:xfrm>
            <a:custGeom>
              <a:avLst/>
              <a:gdLst/>
              <a:ahLst/>
              <a:cxnLst/>
              <a:rect b="b" l="0" r="r" t="0"/>
              <a:pathLst>
                <a:path h="32" w="1">
                  <a:moveTo>
                    <a:pt x="1" y="32"/>
                  </a:moveTo>
                  <a:lnTo>
                    <a:pt x="1" y="0"/>
                  </a:lnTo>
                  <a:lnTo>
                    <a:pt x="1" y="0"/>
                  </a:lnTo>
                  <a:lnTo>
                    <a:pt x="1" y="2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21" name="Google Shape;6335;p79">
              <a:extLst>
                <a:ext uri="{B9DA1948-45B1-431D-958F-985BE30738CC}">
                  <a16:creationId xmlns:a16="http://schemas.microsoft.com/office/drawing/2010/main" id="{639D1B2E-C947-4E31-B865-0E8352EE6671}"/>
                </a:ext>
              </a:extLst>
            </p:cNvPr>
            <p:cNvSpPr/>
            <p:nvPr/>
          </p:nvSpPr>
          <p:spPr>
            <a:xfrm rot="0">
              <a:off x="2625440" y="1716633"/>
              <a:ext cx="6612" cy="4141"/>
            </a:xfrm>
            <a:custGeom>
              <a:avLst/>
              <a:gdLst/>
              <a:ahLst/>
              <a:cxnLst/>
              <a:rect b="b" l="0" r="r" t="0"/>
              <a:pathLst>
                <a:path h="305" w="487">
                  <a:moveTo>
                    <a:pt x="0" y="280"/>
                  </a:moveTo>
                  <a:cubicBezTo>
                    <a:pt x="298" y="305"/>
                    <a:pt x="420" y="133"/>
                    <a:pt x="487" y="0"/>
                  </a:cubicBezTo>
                  <a:cubicBezTo>
                    <a:pt x="420" y="133"/>
                    <a:pt x="298" y="305"/>
                    <a:pt x="0" y="28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22" name="Google Shape;6336;p79">
              <a:extLst>
                <a:ext uri="{D49404F8-D1F4-4C5E-AC4C-07D6C70A73F2}">
                  <a16:creationId xmlns:a16="http://schemas.microsoft.com/office/drawing/2010/main" id="{DA0AF7A8-CCDC-4090-BA3C-0BFCF3508DEF}"/>
                </a:ext>
              </a:extLst>
            </p:cNvPr>
            <p:cNvSpPr/>
            <p:nvPr/>
          </p:nvSpPr>
          <p:spPr>
            <a:xfrm rot="0">
              <a:off x="2627437" y="1766639"/>
              <a:ext cx="109" cy="109"/>
            </a:xfrm>
            <a:custGeom>
              <a:avLst/>
              <a:gdLst/>
              <a:ahLst/>
              <a:cxnLst/>
              <a:rect b="b" l="0" r="r" t="0"/>
              <a:pathLst>
                <a:path h="8" w="8">
                  <a:moveTo>
                    <a:pt x="0" y="7"/>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23" name="Google Shape;6337;p79">
              <a:extLst>
                <a:ext uri="{4231A9E4-738E-4515-A5CF-2727907D59FE}">
                  <a16:creationId xmlns:a16="http://schemas.microsoft.com/office/drawing/2010/main" id="{E9C4052F-8116-4C0E-BA1A-75387F54DC0F}"/>
                </a:ext>
              </a:extLst>
            </p:cNvPr>
            <p:cNvSpPr/>
            <p:nvPr/>
          </p:nvSpPr>
          <p:spPr>
            <a:xfrm rot="0">
              <a:off x="2629094" y="1765254"/>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24" name="Google Shape;6338;p79">
              <a:extLst>
                <a:ext uri="{BA47B270-CD1C-4152-B32D-4EBB98F1E7A1}">
                  <a16:creationId xmlns:a16="http://schemas.microsoft.com/office/drawing/2010/main" id="{5BD5D409-B7CA-41E4-9E16-289B8D3AC31A}"/>
                </a:ext>
              </a:extLst>
            </p:cNvPr>
            <p:cNvSpPr/>
            <p:nvPr/>
          </p:nvSpPr>
          <p:spPr>
            <a:xfrm rot="0">
              <a:off x="2635896" y="1762742"/>
              <a:ext cx="7658" cy="4576"/>
            </a:xfrm>
            <a:custGeom>
              <a:avLst/>
              <a:gdLst/>
              <a:ahLst/>
              <a:cxnLst/>
              <a:rect b="b" l="0" r="r" t="0"/>
              <a:pathLst>
                <a:path h="337" w="564">
                  <a:moveTo>
                    <a:pt x="0" y="0"/>
                  </a:moveTo>
                  <a:lnTo>
                    <a:pt x="0" y="0"/>
                  </a:lnTo>
                  <a:cubicBezTo>
                    <a:pt x="158" y="11"/>
                    <a:pt x="410" y="175"/>
                    <a:pt x="564" y="336"/>
                  </a:cubicBezTo>
                  <a:cubicBezTo>
                    <a:pt x="410" y="175"/>
                    <a:pt x="158"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25" name="Google Shape;6339;p79">
              <a:extLst>
                <a:ext uri="{C60900E6-9B05-49EA-8878-AA836E65A94B}">
                  <a16:creationId xmlns:a16="http://schemas.microsoft.com/office/drawing/2010/main" id="{6300A669-D639-4125-ADDF-8D957E3E668C}"/>
                </a:ext>
              </a:extLst>
            </p:cNvPr>
            <p:cNvSpPr/>
            <p:nvPr/>
          </p:nvSpPr>
          <p:spPr>
            <a:xfrm rot="0">
              <a:off x="2634701" y="1762836"/>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26" name="Google Shape;6340;p79">
              <a:extLst>
                <a:ext uri="{3ACEF14F-8BDD-4057-9EFE-110E5A78A9ED}">
                  <a16:creationId xmlns:a16="http://schemas.microsoft.com/office/drawing/2010/main" id="{30A26318-48D5-4488-AB0C-491BF050B735}"/>
                </a:ext>
              </a:extLst>
            </p:cNvPr>
            <p:cNvSpPr/>
            <p:nvPr/>
          </p:nvSpPr>
          <p:spPr>
            <a:xfrm rot="0">
              <a:off x="2634701" y="1780759"/>
              <a:ext cx="679" cy="54"/>
            </a:xfrm>
            <a:custGeom>
              <a:avLst/>
              <a:gdLst/>
              <a:ahLst/>
              <a:cxnLst/>
              <a:rect b="b" l="0" r="r" t="0"/>
              <a:pathLst>
                <a:path h="4" w="50">
                  <a:moveTo>
                    <a:pt x="50"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27" name="Google Shape;6341;p79">
              <a:extLst>
                <a:ext uri="{60902B0F-47C5-4EE8-B140-D066B85008A3}">
                  <a16:creationId xmlns:a16="http://schemas.microsoft.com/office/drawing/2010/main" id="{F52692E5-B9C3-43E5-8C98-31E89D09489C}"/>
                </a:ext>
              </a:extLst>
            </p:cNvPr>
            <p:cNvSpPr/>
            <p:nvPr/>
          </p:nvSpPr>
          <p:spPr>
            <a:xfrm rot="0">
              <a:off x="2644925" y="1769055"/>
              <a:ext cx="530" cy="1969"/>
            </a:xfrm>
            <a:custGeom>
              <a:avLst/>
              <a:gdLst/>
              <a:ahLst/>
              <a:cxnLst/>
              <a:rect b="b" l="0" r="r" t="0"/>
              <a:pathLst>
                <a:path h="145" w="39">
                  <a:moveTo>
                    <a:pt x="25" y="144"/>
                  </a:moveTo>
                  <a:cubicBezTo>
                    <a:pt x="39" y="95"/>
                    <a:pt x="28" y="43"/>
                    <a:pt x="0" y="1"/>
                  </a:cubicBezTo>
                  <a:cubicBezTo>
                    <a:pt x="28" y="43"/>
                    <a:pt x="39" y="95"/>
                    <a:pt x="25" y="14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28" name="Google Shape;6342;p79">
              <a:extLst>
                <a:ext uri="{5DD2DB72-AF96-4808-AF5F-445A9FC6695C}">
                  <a16:creationId xmlns:a16="http://schemas.microsoft.com/office/drawing/2010/main" id="{7B67406D-F523-4591-AF3A-EA1026543F0F}"/>
                </a:ext>
              </a:extLst>
            </p:cNvPr>
            <p:cNvSpPr/>
            <p:nvPr/>
          </p:nvSpPr>
          <p:spPr>
            <a:xfrm rot="0">
              <a:off x="2635420" y="1780705"/>
              <a:ext cx="624" cy="68"/>
            </a:xfrm>
            <a:custGeom>
              <a:avLst/>
              <a:gdLst/>
              <a:ahLst/>
              <a:cxnLst/>
              <a:rect b="b" l="0" r="r" t="0"/>
              <a:pathLst>
                <a:path h="5" w="46">
                  <a:moveTo>
                    <a:pt x="46"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29" name="Google Shape;6343;p79">
              <a:extLst>
                <a:ext uri="{1B7818EC-D7BA-464B-B039-8951B993BF84}">
                  <a16:creationId xmlns:a16="http://schemas.microsoft.com/office/drawing/2010/main" id="{89EE98B4-A05C-4295-BB8C-F07FE5899FD3}"/>
                </a:ext>
              </a:extLst>
            </p:cNvPr>
            <p:cNvSpPr/>
            <p:nvPr/>
          </p:nvSpPr>
          <p:spPr>
            <a:xfrm rot="0">
              <a:off x="2636126" y="1780610"/>
              <a:ext cx="542" cy="68"/>
            </a:xfrm>
            <a:custGeom>
              <a:avLst/>
              <a:gdLst/>
              <a:ahLst/>
              <a:cxnLst/>
              <a:rect b="b" l="0" r="r" t="0"/>
              <a:pathLst>
                <a:path h="5" w="40">
                  <a:moveTo>
                    <a:pt x="39"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30" name="Google Shape;6344;p79">
              <a:extLst>
                <a:ext uri="{A0E37045-CD54-4476-A125-6F06B83BDDC8}">
                  <a16:creationId xmlns:a16="http://schemas.microsoft.com/office/drawing/2010/main" id="{67849606-B1A1-4C66-AC3D-F7420B50599C}"/>
                </a:ext>
              </a:extLst>
            </p:cNvPr>
            <p:cNvSpPr/>
            <p:nvPr/>
          </p:nvSpPr>
          <p:spPr>
            <a:xfrm rot="0">
              <a:off x="2635272" y="1762742"/>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31" name="Google Shape;6345;p79">
              <a:extLst>
                <a:ext uri="{81C0D6A9-DAD3-4FDF-9AD8-82F5AA6A68ED}">
                  <a16:creationId xmlns:a16="http://schemas.microsoft.com/office/drawing/2010/main" id="{32EFA0D1-DD11-4CA3-8325-CAB55CF53463}"/>
                </a:ext>
              </a:extLst>
            </p:cNvPr>
            <p:cNvSpPr/>
            <p:nvPr/>
          </p:nvSpPr>
          <p:spPr>
            <a:xfrm rot="0">
              <a:off x="2636751" y="1780473"/>
              <a:ext cx="489" cy="109"/>
            </a:xfrm>
            <a:custGeom>
              <a:avLst/>
              <a:gdLst/>
              <a:ahLst/>
              <a:cxnLst/>
              <a:rect b="b" l="0" r="r" t="0"/>
              <a:pathLst>
                <a:path h="8" w="36">
                  <a:moveTo>
                    <a:pt x="35"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32" name="Google Shape;6346;p79">
              <a:extLst>
                <a:ext uri="{22B6933B-1DB5-4DA6-9712-3BAAB47B6034}">
                  <a16:creationId xmlns:a16="http://schemas.microsoft.com/office/drawing/2010/main" id="{F9F9E9D6-37ED-4617-B750-DDB982A51C4F}"/>
                </a:ext>
              </a:extLst>
            </p:cNvPr>
            <p:cNvSpPr/>
            <p:nvPr/>
          </p:nvSpPr>
          <p:spPr>
            <a:xfrm rot="0">
              <a:off x="2963060" y="1726992"/>
              <a:ext cx="109" cy="204"/>
            </a:xfrm>
            <a:custGeom>
              <a:avLst/>
              <a:gdLst/>
              <a:ahLst/>
              <a:cxnLst/>
              <a:rect b="b" l="0" r="r" t="0"/>
              <a:pathLst>
                <a:path h="15" w="8">
                  <a:moveTo>
                    <a:pt x="8" y="1"/>
                  </a:moveTo>
                  <a:lnTo>
                    <a:pt x="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33" name="Google Shape;6347;p79">
              <a:extLst>
                <a:ext uri="{27FC887A-B08A-4407-8E1D-B4378FBC78CE}">
                  <a16:creationId xmlns:a16="http://schemas.microsoft.com/office/drawing/2010/main" id="{00D82E3F-DA8A-4DDB-95C9-AA3473C34157}"/>
                </a:ext>
              </a:extLst>
            </p:cNvPr>
            <p:cNvSpPr/>
            <p:nvPr/>
          </p:nvSpPr>
          <p:spPr>
            <a:xfrm rot="0">
              <a:off x="2962448" y="1728038"/>
              <a:ext cx="149" cy="258"/>
            </a:xfrm>
            <a:custGeom>
              <a:avLst/>
              <a:gdLst/>
              <a:ahLst/>
              <a:cxnLst/>
              <a:rect b="b" l="0" r="r" t="0"/>
              <a:pathLst>
                <a:path h="19" w="11">
                  <a:moveTo>
                    <a:pt x="11" y="1"/>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34" name="Google Shape;6348;p79">
              <a:extLst>
                <a:ext uri="{C8BDE8B7-7CD4-4B69-9EAE-F97335D9C1BB}">
                  <a16:creationId xmlns:a16="http://schemas.microsoft.com/office/drawing/2010/main" id="{F4019CF0-FDD5-4EC7-A899-DA4FC1B9F074}"/>
                </a:ext>
              </a:extLst>
            </p:cNvPr>
            <p:cNvSpPr/>
            <p:nvPr/>
          </p:nvSpPr>
          <p:spPr>
            <a:xfrm rot="0">
              <a:off x="3013201" y="1703272"/>
              <a:ext cx="299" cy="109"/>
            </a:xfrm>
            <a:custGeom>
              <a:avLst/>
              <a:gdLst/>
              <a:ahLst/>
              <a:cxnLst/>
              <a:rect b="b" l="0" r="r" t="0"/>
              <a:pathLst>
                <a:path h="8" w="22">
                  <a:moveTo>
                    <a:pt x="22" y="8"/>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35" name="Google Shape;6349;p79">
              <a:extLst>
                <a:ext uri="{73134CBB-0B5F-4122-95E2-D4CB28D83C90}">
                  <a16:creationId xmlns:a16="http://schemas.microsoft.com/office/drawing/2010/main" id="{3898FD22-5978-40D2-A595-8C74E3F15DCF}"/>
                </a:ext>
              </a:extLst>
            </p:cNvPr>
            <p:cNvSpPr/>
            <p:nvPr/>
          </p:nvSpPr>
          <p:spPr>
            <a:xfrm rot="0">
              <a:off x="2963684" y="1726286"/>
              <a:ext cx="109" cy="149"/>
            </a:xfrm>
            <a:custGeom>
              <a:avLst/>
              <a:gdLst/>
              <a:ahLst/>
              <a:cxnLst/>
              <a:rect b="b" l="0" r="r" t="0"/>
              <a:pathLst>
                <a:path h="11" w="8">
                  <a:moveTo>
                    <a:pt x="0" y="11"/>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36" name="Google Shape;6350;p79">
              <a:extLst>
                <a:ext uri="{9AF225AA-B6FA-4A81-8B1A-A92F466D50A8}">
                  <a16:creationId xmlns:a16="http://schemas.microsoft.com/office/drawing/2010/main" id="{ED9D3234-C8D5-42AA-8EF7-2B57857FF811}"/>
                </a:ext>
              </a:extLst>
            </p:cNvPr>
            <p:cNvSpPr/>
            <p:nvPr/>
          </p:nvSpPr>
          <p:spPr>
            <a:xfrm rot="0">
              <a:off x="2962204" y="1728662"/>
              <a:ext cx="109" cy="244"/>
            </a:xfrm>
            <a:custGeom>
              <a:avLst/>
              <a:gdLst/>
              <a:ahLst/>
              <a:cxnLst/>
              <a:rect b="b" l="0" r="r" t="0"/>
              <a:pathLst>
                <a:path h="18" w="8">
                  <a:moveTo>
                    <a:pt x="8" y="0"/>
                  </a:moveTo>
                  <a:lnTo>
                    <a:pt x="1"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37" name="Google Shape;6351;p79">
              <a:extLst>
                <a:ext uri="{00B8CA7B-9576-4A05-8678-7B10DECAC63C}">
                  <a16:creationId xmlns:a16="http://schemas.microsoft.com/office/drawing/2010/main" id="{E08DE395-6F13-4A8B-99EC-EB19B2C74EA7}"/>
                </a:ext>
              </a:extLst>
            </p:cNvPr>
            <p:cNvSpPr/>
            <p:nvPr/>
          </p:nvSpPr>
          <p:spPr>
            <a:xfrm rot="0">
              <a:off x="2962773" y="1727468"/>
              <a:ext cx="109" cy="258"/>
            </a:xfrm>
            <a:custGeom>
              <a:avLst/>
              <a:gdLst/>
              <a:ahLst/>
              <a:cxnLst/>
              <a:rect b="b" l="0" r="r" t="0"/>
              <a:pathLst>
                <a:path h="19" w="8">
                  <a:moveTo>
                    <a:pt x="8" y="1"/>
                  </a:moveTo>
                  <a:lnTo>
                    <a:pt x="1"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38" name="Google Shape;6352;p79">
              <a:extLst>
                <a:ext uri="{232F4460-3F0C-4367-B83A-A8A1BB1D833A}">
                  <a16:creationId xmlns:a16="http://schemas.microsoft.com/office/drawing/2010/main" id="{51980720-887F-4347-B120-329C15DE0D1A}"/>
                </a:ext>
              </a:extLst>
            </p:cNvPr>
            <p:cNvSpPr/>
            <p:nvPr/>
          </p:nvSpPr>
          <p:spPr>
            <a:xfrm rot="0">
              <a:off x="3012536" y="1703177"/>
              <a:ext cx="258" cy="68"/>
            </a:xfrm>
            <a:custGeom>
              <a:avLst/>
              <a:gdLst/>
              <a:ahLst/>
              <a:cxnLst/>
              <a:rect b="b" l="0" r="r" t="0"/>
              <a:pathLst>
                <a:path h="5" w="19">
                  <a:moveTo>
                    <a:pt x="18"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39" name="Google Shape;6353;p79">
              <a:extLst>
                <a:ext uri="{EF3ABB04-EA6E-4E5A-AED7-B3F603A0701A}">
                  <a16:creationId xmlns:a16="http://schemas.microsoft.com/office/drawing/2010/main" id="{DB243966-CFC9-434B-A1DA-C1BAAED75958}"/>
                </a:ext>
              </a:extLst>
            </p:cNvPr>
            <p:cNvSpPr/>
            <p:nvPr/>
          </p:nvSpPr>
          <p:spPr>
            <a:xfrm rot="0">
              <a:off x="2963345" y="1726612"/>
              <a:ext cx="163" cy="163"/>
            </a:xfrm>
            <a:custGeom>
              <a:avLst/>
              <a:gdLst/>
              <a:ahLst/>
              <a:cxnLst/>
              <a:rect b="b" l="0" r="r" t="0"/>
              <a:pathLst>
                <a:path h="12" w="12">
                  <a:moveTo>
                    <a:pt x="11"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40" name="Google Shape;6354;p79">
              <a:extLst>
                <a:ext uri="{3F479193-E134-469C-9D9C-64897EDC2DFD}">
                  <a16:creationId xmlns:a16="http://schemas.microsoft.com/office/drawing/2010/main" id="{209592E2-A49D-4F1B-A9AC-B9F7EB93143B}"/>
                </a:ext>
              </a:extLst>
            </p:cNvPr>
            <p:cNvSpPr/>
            <p:nvPr/>
          </p:nvSpPr>
          <p:spPr>
            <a:xfrm rot="0">
              <a:off x="2964010" y="1726042"/>
              <a:ext cx="109" cy="68"/>
            </a:xfrm>
            <a:custGeom>
              <a:avLst/>
              <a:gdLst/>
              <a:ahLst/>
              <a:cxnLst/>
              <a:rect b="b" l="0" r="r" t="0"/>
              <a:pathLst>
                <a:path h="5" w="8">
                  <a:moveTo>
                    <a:pt x="8"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41" name="Google Shape;6355;p79">
              <a:extLst>
                <a:ext uri="{A8165781-A0EB-4DBB-9AB9-337C16D53F27}">
                  <a16:creationId xmlns:a16="http://schemas.microsoft.com/office/drawing/2010/main" id="{9AF5E97E-F023-4B78-9527-D214D6B0BDC9}"/>
                </a:ext>
              </a:extLst>
            </p:cNvPr>
            <p:cNvSpPr/>
            <p:nvPr/>
          </p:nvSpPr>
          <p:spPr>
            <a:xfrm rot="0">
              <a:off x="3009685" y="1703082"/>
              <a:ext cx="1344" cy="394"/>
            </a:xfrm>
            <a:custGeom>
              <a:avLst/>
              <a:gdLst/>
              <a:ahLst/>
              <a:cxnLst/>
              <a:rect b="b" l="0" r="r" t="0"/>
              <a:pathLst>
                <a:path h="29" w="99">
                  <a:moveTo>
                    <a:pt x="1" y="1"/>
                  </a:moveTo>
                  <a:cubicBezTo>
                    <a:pt x="32" y="22"/>
                    <a:pt x="67" y="29"/>
                    <a:pt x="99" y="22"/>
                  </a:cubicBezTo>
                  <a:cubicBezTo>
                    <a:pt x="67" y="29"/>
                    <a:pt x="32" y="22"/>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42" name="Google Shape;6356;p79">
              <a:extLst>
                <a:ext uri="{F3BEBCD1-6951-4C7E-A723-8BFD05F3FF8D}">
                  <a16:creationId xmlns:a16="http://schemas.microsoft.com/office/drawing/2010/main" id="{7501D4E1-3417-44AC-B32A-4904037C6474}"/>
                </a:ext>
              </a:extLst>
            </p:cNvPr>
            <p:cNvSpPr/>
            <p:nvPr/>
          </p:nvSpPr>
          <p:spPr>
            <a:xfrm rot="0">
              <a:off x="3011966" y="1703177"/>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43" name="Google Shape;6357;p79">
              <a:extLst>
                <a:ext uri="{38728534-4220-47F0-8877-BE122B683749}">
                  <a16:creationId xmlns:a16="http://schemas.microsoft.com/office/drawing/2010/main" id="{C4A15948-744B-40E8-B470-04464EF0F351}"/>
                </a:ext>
              </a:extLst>
            </p:cNvPr>
            <p:cNvSpPr/>
            <p:nvPr/>
          </p:nvSpPr>
          <p:spPr>
            <a:xfrm rot="0">
              <a:off x="2991532" y="1712492"/>
              <a:ext cx="352" cy="1398"/>
            </a:xfrm>
            <a:custGeom>
              <a:avLst/>
              <a:gdLst/>
              <a:ahLst/>
              <a:cxnLst/>
              <a:rect b="b" l="0" r="r" t="0"/>
              <a:pathLst>
                <a:path h="103" w="26">
                  <a:moveTo>
                    <a:pt x="25" y="102"/>
                  </a:moveTo>
                  <a:cubicBezTo>
                    <a:pt x="11" y="71"/>
                    <a:pt x="1" y="36"/>
                    <a:pt x="1" y="1"/>
                  </a:cubicBezTo>
                  <a:cubicBezTo>
                    <a:pt x="1" y="36"/>
                    <a:pt x="11" y="71"/>
                    <a:pt x="25" y="10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44" name="Google Shape;6358;p79">
              <a:extLst>
                <a:ext uri="{727425AE-50DE-4185-9125-2F0D67690421}">
                  <a16:creationId xmlns:a16="http://schemas.microsoft.com/office/drawing/2010/main" id="{8FF40213-862A-4973-A796-5C34DC4EF565}"/>
                </a:ext>
              </a:extLst>
            </p:cNvPr>
            <p:cNvSpPr/>
            <p:nvPr/>
          </p:nvSpPr>
          <p:spPr>
            <a:xfrm rot="0">
              <a:off x="3011070" y="1703327"/>
              <a:ext cx="339" cy="54"/>
            </a:xfrm>
            <a:custGeom>
              <a:avLst/>
              <a:gdLst/>
              <a:ahLst/>
              <a:cxnLst/>
              <a:rect b="b" l="0" r="r" t="0"/>
              <a:pathLst>
                <a:path h="4" w="25">
                  <a:moveTo>
                    <a:pt x="25" y="0"/>
                  </a:moveTo>
                  <a:cubicBezTo>
                    <a:pt x="14" y="0"/>
                    <a:pt x="7" y="4"/>
                    <a:pt x="0" y="4"/>
                  </a:cubicBezTo>
                  <a:cubicBezTo>
                    <a:pt x="7" y="4"/>
                    <a:pt x="14" y="0"/>
                    <a:pt x="2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45" name="Google Shape;6359;p79">
              <a:extLst>
                <a:ext uri="{590D7D1C-63F7-4B1C-BEFF-8B728FFB6855}">
                  <a16:creationId xmlns:a16="http://schemas.microsoft.com/office/drawing/2010/main" id="{8F6F2CA1-F714-4E12-AEB2-0EC0120E94E1}"/>
                </a:ext>
              </a:extLst>
            </p:cNvPr>
            <p:cNvSpPr/>
            <p:nvPr/>
          </p:nvSpPr>
          <p:spPr>
            <a:xfrm rot="0">
              <a:off x="2650342" y="1811417"/>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46" name="Google Shape;6360;p79">
              <a:extLst>
                <a:ext uri="{9A643D47-930D-4661-AA23-47E6A1F8DDCA}">
                  <a16:creationId xmlns:a16="http://schemas.microsoft.com/office/drawing/2010/main" id="{64C904C5-E68B-4CC9-8D69-D5ADA82624F4}"/>
                </a:ext>
              </a:extLst>
            </p:cNvPr>
            <p:cNvSpPr/>
            <p:nvPr/>
          </p:nvSpPr>
          <p:spPr>
            <a:xfrm rot="0">
              <a:off x="2650723" y="1811322"/>
              <a:ext cx="54" cy="14"/>
            </a:xfrm>
            <a:custGeom>
              <a:avLst/>
              <a:gdLst/>
              <a:ahLst/>
              <a:cxnLst/>
              <a:rect b="b" l="0" r="r" t="0"/>
              <a:pathLst>
                <a:path h="1" w="4">
                  <a:moveTo>
                    <a:pt x="0"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47" name="Google Shape;6361;p79">
              <a:extLst>
                <a:ext uri="{50AB0AC9-DD6E-429C-9DAB-37B8E1722CEA}">
                  <a16:creationId xmlns:a16="http://schemas.microsoft.com/office/drawing/2010/main" id="{68E51CDE-F0BD-4B65-ABBA-ADF532F2067E}"/>
                </a:ext>
              </a:extLst>
            </p:cNvPr>
            <p:cNvSpPr/>
            <p:nvPr/>
          </p:nvSpPr>
          <p:spPr>
            <a:xfrm rot="0">
              <a:off x="2698067" y="1830086"/>
              <a:ext cx="299" cy="14"/>
            </a:xfrm>
            <a:custGeom>
              <a:avLst/>
              <a:gdLst/>
              <a:ahLst/>
              <a:cxnLst/>
              <a:rect b="b" l="0" r="r" t="0"/>
              <a:pathLst>
                <a:path h="1" w="22">
                  <a:moveTo>
                    <a:pt x="0" y="1"/>
                  </a:moveTo>
                  <a:lnTo>
                    <a:pt x="2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48" name="Google Shape;6362;p79">
              <a:extLst>
                <a:ext uri="{1816D26F-8DC7-4CD6-BEA2-08A645166052}">
                  <a16:creationId xmlns:a16="http://schemas.microsoft.com/office/drawing/2010/main" id="{F5041588-C5AA-4588-A0BF-9FD022B0B9C1}"/>
                </a:ext>
              </a:extLst>
            </p:cNvPr>
            <p:cNvSpPr/>
            <p:nvPr/>
          </p:nvSpPr>
          <p:spPr>
            <a:xfrm rot="0">
              <a:off x="2651008" y="1811227"/>
              <a:ext cx="14" cy="14"/>
            </a:xfrm>
            <a:custGeom>
              <a:avLst/>
              <a:gdLst/>
              <a:ahLst/>
              <a:cxnLst/>
              <a:rect b="b" l="0" r="r" t="0"/>
              <a:pathLst>
                <a:path h="1" w="1">
                  <a:moveTo>
                    <a:pt x="0"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49" name="Google Shape;6363;p79">
              <a:extLst>
                <a:ext uri="{19BE3E2A-A764-4CB9-9279-51A564EE2B66}">
                  <a16:creationId xmlns:a16="http://schemas.microsoft.com/office/drawing/2010/main" id="{96481BBE-F89E-4B3D-8713-BA36A2AE4FBC}"/>
                </a:ext>
              </a:extLst>
            </p:cNvPr>
            <p:cNvSpPr/>
            <p:nvPr/>
          </p:nvSpPr>
          <p:spPr>
            <a:xfrm rot="0">
              <a:off x="2651198" y="1811132"/>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50" name="Google Shape;6364;p79">
              <a:extLst>
                <a:ext uri="{E74869D2-E52E-4286-8501-13435B38BF40}">
                  <a16:creationId xmlns:a16="http://schemas.microsoft.com/office/drawing/2010/main" id="{ADC46262-BD84-4CB8-A8F9-24735B534136}"/>
                </a:ext>
              </a:extLst>
            </p:cNvPr>
            <p:cNvSpPr/>
            <p:nvPr/>
          </p:nvSpPr>
          <p:spPr>
            <a:xfrm rot="0">
              <a:off x="2649012" y="1811607"/>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51" name="Google Shape;6365;p79">
              <a:extLst>
                <a:ext uri="{94FC2115-A5C0-4877-891D-37484B1F1B12}">
                  <a16:creationId xmlns:a16="http://schemas.microsoft.com/office/drawing/2010/main" id="{DA488E3E-A1D0-433E-8225-8C022797A973}"/>
                </a:ext>
              </a:extLst>
            </p:cNvPr>
            <p:cNvSpPr/>
            <p:nvPr/>
          </p:nvSpPr>
          <p:spPr>
            <a:xfrm rot="0">
              <a:off x="2649486" y="1811553"/>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52" name="Google Shape;6366;p79">
              <a:extLst>
                <a:ext uri="{646DF76E-A622-4BC8-922B-7883BF20EC35}">
                  <a16:creationId xmlns:a16="http://schemas.microsoft.com/office/drawing/2010/main" id="{04725AE1-BCE5-461C-AA1F-18C5E2064CA1}"/>
                </a:ext>
              </a:extLst>
            </p:cNvPr>
            <p:cNvSpPr/>
            <p:nvPr/>
          </p:nvSpPr>
          <p:spPr>
            <a:xfrm rot="0">
              <a:off x="2649962" y="1811458"/>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53" name="Google Shape;6367;p79">
              <a:extLst>
                <a:ext uri="{1F7A5CC1-EA1A-451D-9C2E-9735FAF1F5AE}">
                  <a16:creationId xmlns:a16="http://schemas.microsoft.com/office/drawing/2010/main" id="{EA911551-D6C1-421C-931F-D70D688421E8}"/>
                </a:ext>
              </a:extLst>
            </p:cNvPr>
            <p:cNvSpPr/>
            <p:nvPr/>
          </p:nvSpPr>
          <p:spPr>
            <a:xfrm rot="0">
              <a:off x="2787041" y="1879305"/>
              <a:ext cx="2634" cy="421"/>
            </a:xfrm>
            <a:custGeom>
              <a:avLst/>
              <a:gdLst/>
              <a:ahLst/>
              <a:cxnLst/>
              <a:rect b="b" l="0" r="r" t="0"/>
              <a:pathLst>
                <a:path h="31" w="194">
                  <a:moveTo>
                    <a:pt x="119" y="1"/>
                  </a:moveTo>
                  <a:cubicBezTo>
                    <a:pt x="82" y="1"/>
                    <a:pt x="41" y="15"/>
                    <a:pt x="1" y="31"/>
                  </a:cubicBezTo>
                  <a:cubicBezTo>
                    <a:pt x="43" y="15"/>
                    <a:pt x="84" y="1"/>
                    <a:pt x="120" y="1"/>
                  </a:cubicBezTo>
                  <a:lnTo>
                    <a:pt x="120" y="1"/>
                  </a:lnTo>
                  <a:cubicBezTo>
                    <a:pt x="147" y="1"/>
                    <a:pt x="172" y="8"/>
                    <a:pt x="193" y="27"/>
                  </a:cubicBezTo>
                  <a:cubicBezTo>
                    <a:pt x="173" y="8"/>
                    <a:pt x="148" y="1"/>
                    <a:pt x="122" y="1"/>
                  </a:cubicBezTo>
                  <a:cubicBezTo>
                    <a:pt x="121" y="1"/>
                    <a:pt x="121" y="1"/>
                    <a:pt x="120" y="1"/>
                  </a:cubicBezTo>
                  <a:lnTo>
                    <a:pt x="120" y="1"/>
                  </a:lnTo>
                  <a:cubicBezTo>
                    <a:pt x="120" y="1"/>
                    <a:pt x="119" y="1"/>
                    <a:pt x="11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54" name="Google Shape;6368;p79">
              <a:extLst>
                <a:ext uri="{801668B3-B7FB-4A86-B7CA-436D0C112F2A}">
                  <a16:creationId xmlns:a16="http://schemas.microsoft.com/office/drawing/2010/main" id="{94E599E8-015A-4C0E-A688-C3E1B4D5404E}"/>
                </a:ext>
              </a:extLst>
            </p:cNvPr>
            <p:cNvSpPr/>
            <p:nvPr/>
          </p:nvSpPr>
          <p:spPr>
            <a:xfrm rot="0">
              <a:off x="2774414" y="1867642"/>
              <a:ext cx="3326" cy="1629"/>
            </a:xfrm>
            <a:custGeom>
              <a:avLst/>
              <a:gdLst/>
              <a:ahLst/>
              <a:cxnLst/>
              <a:rect b="b" l="0" r="r" t="0"/>
              <a:pathLst>
                <a:path h="120" w="245">
                  <a:moveTo>
                    <a:pt x="0" y="1"/>
                  </a:moveTo>
                  <a:lnTo>
                    <a:pt x="0" y="1"/>
                  </a:lnTo>
                  <a:cubicBezTo>
                    <a:pt x="115" y="11"/>
                    <a:pt x="199" y="53"/>
                    <a:pt x="245" y="120"/>
                  </a:cubicBezTo>
                  <a:cubicBezTo>
                    <a:pt x="203" y="53"/>
                    <a:pt x="115" y="1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55" name="Google Shape;6369;p79">
              <a:extLst>
                <a:ext uri="{8885ACD9-1746-47CC-A05C-263FD89933C5}">
                  <a16:creationId xmlns:a16="http://schemas.microsoft.com/office/drawing/2010/main" id="{9CF4A9C0-118E-4837-B994-236F7EE21590}"/>
                </a:ext>
              </a:extLst>
            </p:cNvPr>
            <p:cNvSpPr/>
            <p:nvPr/>
          </p:nvSpPr>
          <p:spPr>
            <a:xfrm rot="0">
              <a:off x="2764774" y="1848443"/>
              <a:ext cx="5321" cy="8757"/>
            </a:xfrm>
            <a:custGeom>
              <a:avLst/>
              <a:gdLst/>
              <a:ahLst/>
              <a:cxnLst/>
              <a:rect b="b" l="0" r="r" t="0"/>
              <a:pathLst>
                <a:path h="645" w="392">
                  <a:moveTo>
                    <a:pt x="391" y="0"/>
                  </a:moveTo>
                  <a:lnTo>
                    <a:pt x="391" y="0"/>
                  </a:lnTo>
                  <a:cubicBezTo>
                    <a:pt x="171" y="233"/>
                    <a:pt x="0" y="538"/>
                    <a:pt x="0" y="629"/>
                  </a:cubicBezTo>
                  <a:lnTo>
                    <a:pt x="0" y="629"/>
                  </a:lnTo>
                  <a:cubicBezTo>
                    <a:pt x="0" y="538"/>
                    <a:pt x="171" y="237"/>
                    <a:pt x="391" y="0"/>
                  </a:cubicBezTo>
                  <a:close/>
                  <a:moveTo>
                    <a:pt x="0" y="629"/>
                  </a:moveTo>
                  <a:cubicBezTo>
                    <a:pt x="0" y="635"/>
                    <a:pt x="1" y="640"/>
                    <a:pt x="3" y="644"/>
                  </a:cubicBezTo>
                  <a:cubicBezTo>
                    <a:pt x="1" y="640"/>
                    <a:pt x="0" y="635"/>
                    <a:pt x="0" y="62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56" name="Google Shape;6370;p79">
              <a:extLst>
                <a:ext uri="{9AB42ED5-3017-43D9-8BE4-C5379296D537}">
                  <a16:creationId xmlns:a16="http://schemas.microsoft.com/office/drawing/2010/main" id="{AF30C60B-7BA1-49F8-AE77-1AA5AD7491F7}"/>
                </a:ext>
              </a:extLst>
            </p:cNvPr>
            <p:cNvSpPr/>
            <p:nvPr/>
          </p:nvSpPr>
          <p:spPr>
            <a:xfrm rot="0">
              <a:off x="2771603" y="1838693"/>
              <a:ext cx="1765" cy="8051"/>
            </a:xfrm>
            <a:custGeom>
              <a:avLst/>
              <a:gdLst/>
              <a:ahLst/>
              <a:cxnLst/>
              <a:rect b="b" l="0" r="r" t="0"/>
              <a:pathLst>
                <a:path h="593" w="130">
                  <a:moveTo>
                    <a:pt x="0" y="592"/>
                  </a:moveTo>
                  <a:cubicBezTo>
                    <a:pt x="130" y="407"/>
                    <a:pt x="112" y="193"/>
                    <a:pt x="95" y="1"/>
                  </a:cubicBezTo>
                  <a:cubicBezTo>
                    <a:pt x="112" y="193"/>
                    <a:pt x="130" y="407"/>
                    <a:pt x="0" y="59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57" name="Google Shape;6371;p79">
              <a:extLst>
                <a:ext uri="{D9926B8A-6A7D-4638-80D4-883BE20831A0}">
                  <a16:creationId xmlns:a16="http://schemas.microsoft.com/office/drawing/2010/main" id="{2ADE42D3-2500-48F1-8118-5742EA655F00}"/>
                </a:ext>
              </a:extLst>
            </p:cNvPr>
            <p:cNvSpPr/>
            <p:nvPr/>
          </p:nvSpPr>
          <p:spPr>
            <a:xfrm rot="0">
              <a:off x="2786661" y="1879766"/>
              <a:ext cx="394" cy="149"/>
            </a:xfrm>
            <a:custGeom>
              <a:avLst/>
              <a:gdLst/>
              <a:ahLst/>
              <a:cxnLst/>
              <a:rect b="b" l="0" r="r" t="0"/>
              <a:pathLst>
                <a:path h="11" w="29">
                  <a:moveTo>
                    <a:pt x="1" y="11"/>
                  </a:moveTo>
                  <a:lnTo>
                    <a:pt x="29"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58" name="Google Shape;6372;p79">
              <a:extLst>
                <a:ext uri="{E41B2D73-79B1-44E6-A4CE-9DE8A3673D2D}">
                  <a16:creationId xmlns:a16="http://schemas.microsoft.com/office/drawing/2010/main" id="{F4594A84-0FB9-41A3-B136-1A5BC5A79109}"/>
                </a:ext>
              </a:extLst>
            </p:cNvPr>
            <p:cNvSpPr/>
            <p:nvPr/>
          </p:nvSpPr>
          <p:spPr>
            <a:xfrm rot="0">
              <a:off x="2761230" y="1825999"/>
              <a:ext cx="109" cy="14"/>
            </a:xfrm>
            <a:custGeom>
              <a:avLst/>
              <a:gdLst/>
              <a:ahLst/>
              <a:cxnLst/>
              <a:rect b="b" l="0" r="r" t="0"/>
              <a:pathLst>
                <a:path h="1" w="8">
                  <a:moveTo>
                    <a:pt x="1" y="1"/>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59" name="Google Shape;6373;p79">
              <a:extLst>
                <a:ext uri="{BD518A82-1F72-474E-A316-A8707F027B02}">
                  <a16:creationId xmlns:a16="http://schemas.microsoft.com/office/drawing/2010/main" id="{95851BD9-7086-43D0-9617-E954BBF0EE5D}"/>
                </a:ext>
              </a:extLst>
            </p:cNvPr>
            <p:cNvSpPr/>
            <p:nvPr/>
          </p:nvSpPr>
          <p:spPr>
            <a:xfrm rot="0">
              <a:off x="2761473" y="1825864"/>
              <a:ext cx="54" cy="14"/>
            </a:xfrm>
            <a:custGeom>
              <a:avLst/>
              <a:gdLst/>
              <a:ahLst/>
              <a:cxnLst/>
              <a:rect b="b" l="0" r="r" t="0"/>
              <a:pathLst>
                <a:path h="1" w="4">
                  <a:moveTo>
                    <a:pt x="0"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60" name="Google Shape;6374;p79">
              <a:extLst>
                <a:ext uri="{71711F3D-83BC-4D56-B1B1-FD9C8B2AEFAB}">
                  <a16:creationId xmlns:a16="http://schemas.microsoft.com/office/drawing/2010/main" id="{C10C5416-65F6-492D-9F8B-6A9E3C11C763}"/>
                </a:ext>
              </a:extLst>
            </p:cNvPr>
            <p:cNvSpPr/>
            <p:nvPr/>
          </p:nvSpPr>
          <p:spPr>
            <a:xfrm rot="0">
              <a:off x="2761705" y="1825769"/>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61" name="Google Shape;6375;p79">
              <a:extLst>
                <a:ext uri="{DF4C0E85-9991-41F4-A588-6596C2DA69B1}">
                  <a16:creationId xmlns:a16="http://schemas.microsoft.com/office/drawing/2010/main" id="{7DC008B8-D947-4EB0-AE5D-7CA636DB19F8}"/>
                </a:ext>
              </a:extLst>
            </p:cNvPr>
            <p:cNvSpPr/>
            <p:nvPr/>
          </p:nvSpPr>
          <p:spPr>
            <a:xfrm rot="0">
              <a:off x="2760944" y="1826149"/>
              <a:ext cx="68" cy="54"/>
            </a:xfrm>
            <a:custGeom>
              <a:avLst/>
              <a:gdLst/>
              <a:ahLst/>
              <a:cxnLst/>
              <a:rect b="b" l="0" r="r" t="0"/>
              <a:pathLst>
                <a:path h="4" w="5">
                  <a:moveTo>
                    <a:pt x="4" y="0"/>
                  </a:moveTo>
                  <a:lnTo>
                    <a:pt x="1" y="4"/>
                  </a:ln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62" name="Google Shape;6376;p79">
              <a:extLst>
                <a:ext uri="{541A5A31-40BA-4E56-92F2-EF85CBC88D02}">
                  <a16:creationId xmlns:a16="http://schemas.microsoft.com/office/drawing/2010/main" id="{6266E5C0-7401-468A-9EDB-4FF178B69557}"/>
                </a:ext>
              </a:extLst>
            </p:cNvPr>
            <p:cNvSpPr/>
            <p:nvPr/>
          </p:nvSpPr>
          <p:spPr>
            <a:xfrm rot="0">
              <a:off x="2704530" y="1833793"/>
              <a:ext cx="54" cy="68"/>
            </a:xfrm>
            <a:custGeom>
              <a:avLst/>
              <a:gdLst/>
              <a:ahLst/>
              <a:cxnLst/>
              <a:rect b="b" l="0" r="r" t="0"/>
              <a:pathLst>
                <a:path h="5" w="4">
                  <a:moveTo>
                    <a:pt x="4" y="1"/>
                  </a:moveTo>
                  <a:lnTo>
                    <a:pt x="0" y="4"/>
                  </a:ln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63" name="Google Shape;6377;p79">
              <a:extLst>
                <a:ext uri="{6E0EE5D1-12BA-4026-8C87-C0CD3D80B64A}">
                  <a16:creationId xmlns:a16="http://schemas.microsoft.com/office/drawing/2010/main" id="{B481EEBB-183A-470D-A571-3123E1E4BF55}"/>
                </a:ext>
              </a:extLst>
            </p:cNvPr>
            <p:cNvSpPr/>
            <p:nvPr/>
          </p:nvSpPr>
          <p:spPr>
            <a:xfrm rot="0">
              <a:off x="2712894" y="1827004"/>
              <a:ext cx="4765" cy="1724"/>
            </a:xfrm>
            <a:custGeom>
              <a:avLst/>
              <a:gdLst/>
              <a:ahLst/>
              <a:cxnLst/>
              <a:rect b="b" l="0" r="r" t="0"/>
              <a:pathLst>
                <a:path h="127" w="351">
                  <a:moveTo>
                    <a:pt x="1" y="0"/>
                  </a:moveTo>
                  <a:cubicBezTo>
                    <a:pt x="102" y="4"/>
                    <a:pt x="214" y="56"/>
                    <a:pt x="351" y="126"/>
                  </a:cubicBezTo>
                  <a:cubicBezTo>
                    <a:pt x="214" y="56"/>
                    <a:pt x="102" y="0"/>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64" name="Google Shape;6378;p79">
              <a:extLst>
                <a:ext uri="{9565BDD3-3499-40A4-90E0-EDBF8D13BD0C}">
                  <a16:creationId xmlns:a16="http://schemas.microsoft.com/office/drawing/2010/main" id="{A27A2ABE-DC64-4974-9BFE-E69444D93F53}"/>
                </a:ext>
              </a:extLst>
            </p:cNvPr>
            <p:cNvSpPr/>
            <p:nvPr/>
          </p:nvSpPr>
          <p:spPr>
            <a:xfrm rot="0">
              <a:off x="2719125" y="1828946"/>
              <a:ext cx="964" cy="163"/>
            </a:xfrm>
            <a:custGeom>
              <a:avLst/>
              <a:gdLst/>
              <a:ahLst/>
              <a:cxnLst/>
              <a:rect b="b" l="0" r="r" t="0"/>
              <a:pathLst>
                <a:path h="12" w="71">
                  <a:moveTo>
                    <a:pt x="70" y="1"/>
                  </a:moveTo>
                  <a:cubicBezTo>
                    <a:pt x="46" y="4"/>
                    <a:pt x="25" y="8"/>
                    <a:pt x="0" y="11"/>
                  </a:cubicBezTo>
                  <a:cubicBezTo>
                    <a:pt x="25" y="8"/>
                    <a:pt x="46" y="4"/>
                    <a:pt x="7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65" name="Google Shape;6379;p79">
              <a:extLst>
                <a:ext uri="{A656166B-75DF-4876-A547-2448DD57A722}">
                  <a16:creationId xmlns:a16="http://schemas.microsoft.com/office/drawing/2010/main" id="{8C352B64-D468-4791-AFC7-06EAA6971A9B}"/>
                </a:ext>
              </a:extLst>
            </p:cNvPr>
            <p:cNvSpPr/>
            <p:nvPr/>
          </p:nvSpPr>
          <p:spPr>
            <a:xfrm rot="0">
              <a:off x="2724204" y="1829570"/>
              <a:ext cx="258" cy="149"/>
            </a:xfrm>
            <a:custGeom>
              <a:avLst/>
              <a:gdLst/>
              <a:ahLst/>
              <a:cxnLst/>
              <a:rect b="b" l="0" r="r" t="0"/>
              <a:pathLst>
                <a:path h="11" w="19">
                  <a:moveTo>
                    <a:pt x="1" y="0"/>
                  </a:moveTo>
                  <a:lnTo>
                    <a:pt x="18"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66" name="Google Shape;6380;p79">
              <a:extLst>
                <a:ext uri="{9BF5914A-B803-4B49-8568-B4FF2D46C0EC}">
                  <a16:creationId xmlns:a16="http://schemas.microsoft.com/office/drawing/2010/main" id="{549A3C5A-D8FD-4FE4-ACF7-D46BD99AEE55}"/>
                </a:ext>
              </a:extLst>
            </p:cNvPr>
            <p:cNvSpPr/>
            <p:nvPr/>
          </p:nvSpPr>
          <p:spPr>
            <a:xfrm rot="0">
              <a:off x="2722208" y="1828851"/>
              <a:ext cx="204" cy="68"/>
            </a:xfrm>
            <a:custGeom>
              <a:avLst/>
              <a:gdLst/>
              <a:ahLst/>
              <a:cxnLst/>
              <a:rect b="b" l="0" r="r" t="0"/>
              <a:pathLst>
                <a:path h="5" w="15">
                  <a:moveTo>
                    <a:pt x="1" y="1"/>
                  </a:moveTo>
                  <a:lnTo>
                    <a:pt x="1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67" name="Google Shape;6381;p79">
              <a:extLst>
                <a:ext uri="{5F25A2F7-FCDF-4AFE-95B9-6B4DDBF1A627}">
                  <a16:creationId xmlns:a16="http://schemas.microsoft.com/office/drawing/2010/main" id="{5F46E135-0785-440C-AB9E-41056C067E93}"/>
                </a:ext>
              </a:extLst>
            </p:cNvPr>
            <p:cNvSpPr/>
            <p:nvPr/>
          </p:nvSpPr>
          <p:spPr>
            <a:xfrm rot="0">
              <a:off x="2724679" y="1829854"/>
              <a:ext cx="204" cy="149"/>
            </a:xfrm>
            <a:custGeom>
              <a:avLst/>
              <a:gdLst/>
              <a:ahLst/>
              <a:cxnLst/>
              <a:rect b="b" l="0" r="r" t="0"/>
              <a:pathLst>
                <a:path h="11" w="15">
                  <a:moveTo>
                    <a:pt x="1" y="0"/>
                  </a:moveTo>
                  <a:lnTo>
                    <a:pt x="15"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68" name="Google Shape;6382;p79">
              <a:extLst>
                <a:ext uri="{30471A91-0459-45FB-B69F-385F3F4CC00D}">
                  <a16:creationId xmlns:a16="http://schemas.microsoft.com/office/drawing/2010/main" id="{D31BCADC-05B8-43AC-AFE0-3C6148719C62}"/>
                </a:ext>
              </a:extLst>
            </p:cNvPr>
            <p:cNvSpPr/>
            <p:nvPr/>
          </p:nvSpPr>
          <p:spPr>
            <a:xfrm rot="0">
              <a:off x="2720593" y="1828905"/>
              <a:ext cx="204" cy="14"/>
            </a:xfrm>
            <a:custGeom>
              <a:avLst/>
              <a:gdLst/>
              <a:ahLst/>
              <a:cxnLst/>
              <a:rect b="b" l="0" r="r" t="0"/>
              <a:pathLst>
                <a:path h="1" w="15">
                  <a:moveTo>
                    <a:pt x="1" y="0"/>
                  </a:moveTo>
                  <a:lnTo>
                    <a:pt x="1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69" name="Google Shape;6383;p79">
              <a:extLst>
                <a:ext uri="{3C858105-1AFB-4C23-80EE-1A3D644B5F2B}">
                  <a16:creationId xmlns:a16="http://schemas.microsoft.com/office/drawing/2010/main" id="{DA95B0EC-BC45-40A5-987B-9AD6DBDDC36E}"/>
                </a:ext>
              </a:extLst>
            </p:cNvPr>
            <p:cNvSpPr/>
            <p:nvPr/>
          </p:nvSpPr>
          <p:spPr>
            <a:xfrm rot="0">
              <a:off x="2720077" y="1828905"/>
              <a:ext cx="489" cy="54"/>
            </a:xfrm>
            <a:custGeom>
              <a:avLst/>
              <a:gdLst/>
              <a:ahLst/>
              <a:cxnLst/>
              <a:rect b="b" l="0" r="r" t="0"/>
              <a:pathLst>
                <a:path h="4" w="36">
                  <a:moveTo>
                    <a:pt x="0" y="4"/>
                  </a:moveTo>
                  <a:lnTo>
                    <a:pt x="3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70" name="Google Shape;6384;p79">
              <a:extLst>
                <a:ext uri="{B7C43897-B7AA-4BB0-AD7F-8E2C35778D47}">
                  <a16:creationId xmlns:a16="http://schemas.microsoft.com/office/drawing/2010/main" id="{3CC79E41-90F0-467B-905E-A028362F2D55}"/>
                </a:ext>
              </a:extLst>
            </p:cNvPr>
            <p:cNvSpPr/>
            <p:nvPr/>
          </p:nvSpPr>
          <p:spPr>
            <a:xfrm rot="0">
              <a:off x="2722587" y="1828946"/>
              <a:ext cx="204" cy="68"/>
            </a:xfrm>
            <a:custGeom>
              <a:avLst/>
              <a:gdLst/>
              <a:ahLst/>
              <a:cxnLst/>
              <a:rect b="b" l="0" r="r" t="0"/>
              <a:pathLst>
                <a:path h="5" w="15">
                  <a:moveTo>
                    <a:pt x="1" y="1"/>
                  </a:moveTo>
                  <a:lnTo>
                    <a:pt x="1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71" name="Google Shape;6385;p79">
              <a:extLst>
                <a:ext uri="{40B7311B-5F47-46EB-A9FF-6FFCA309D392}">
                  <a16:creationId xmlns:a16="http://schemas.microsoft.com/office/drawing/2010/main" id="{6FA66AC3-96AD-479B-A793-9E46483641DA}"/>
                </a:ext>
              </a:extLst>
            </p:cNvPr>
            <p:cNvSpPr/>
            <p:nvPr/>
          </p:nvSpPr>
          <p:spPr>
            <a:xfrm rot="0">
              <a:off x="2723349" y="1829190"/>
              <a:ext cx="204" cy="54"/>
            </a:xfrm>
            <a:custGeom>
              <a:avLst/>
              <a:gdLst/>
              <a:ahLst/>
              <a:cxnLst/>
              <a:rect b="b" l="0" r="r" t="0"/>
              <a:pathLst>
                <a:path h="4" w="15">
                  <a:moveTo>
                    <a:pt x="1" y="0"/>
                  </a:moveTo>
                  <a:lnTo>
                    <a:pt x="1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72" name="Google Shape;6386;p79">
              <a:extLst>
                <a:ext uri="{F2712248-2F0E-4598-9374-50D52F08EE89}">
                  <a16:creationId xmlns:a16="http://schemas.microsoft.com/office/drawing/2010/main" id="{E283CE8E-97C0-4A43-B23A-B03674FAD79D}"/>
                </a:ext>
              </a:extLst>
            </p:cNvPr>
            <p:cNvSpPr/>
            <p:nvPr/>
          </p:nvSpPr>
          <p:spPr>
            <a:xfrm rot="0">
              <a:off x="2722969" y="1829041"/>
              <a:ext cx="204" cy="68"/>
            </a:xfrm>
            <a:custGeom>
              <a:avLst/>
              <a:gdLst/>
              <a:ahLst/>
              <a:cxnLst/>
              <a:rect b="b" l="0" r="r" t="0"/>
              <a:pathLst>
                <a:path h="5" w="15">
                  <a:moveTo>
                    <a:pt x="1" y="1"/>
                  </a:moveTo>
                  <a:lnTo>
                    <a:pt x="1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73" name="Google Shape;6387;p79">
              <a:extLst>
                <a:ext uri="{90F15FF1-0630-4769-A4EE-DB2A15D29EDB}">
                  <a16:creationId xmlns:a16="http://schemas.microsoft.com/office/drawing/2010/main" id="{DC6607E8-EBFC-426F-AD0E-5E84AFA62E81}"/>
                </a:ext>
              </a:extLst>
            </p:cNvPr>
            <p:cNvSpPr/>
            <p:nvPr/>
          </p:nvSpPr>
          <p:spPr>
            <a:xfrm rot="0">
              <a:off x="2723782" y="1829379"/>
              <a:ext cx="204" cy="109"/>
            </a:xfrm>
            <a:custGeom>
              <a:avLst/>
              <a:gdLst/>
              <a:ahLst/>
              <a:cxnLst/>
              <a:rect b="b" l="0" r="r" t="0"/>
              <a:pathLst>
                <a:path h="8" w="15">
                  <a:moveTo>
                    <a:pt x="0" y="0"/>
                  </a:moveTo>
                  <a:lnTo>
                    <a:pt x="14"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74" name="Google Shape;6388;p79">
              <a:extLst>
                <a:ext uri="{1C64BF43-29C6-4C34-ACB5-E9E5D7C2DEA4}">
                  <a16:creationId xmlns:a16="http://schemas.microsoft.com/office/drawing/2010/main" id="{6061A98A-05FF-4E2F-AF5D-0211D257734D}"/>
                </a:ext>
              </a:extLst>
            </p:cNvPr>
            <p:cNvSpPr/>
            <p:nvPr/>
          </p:nvSpPr>
          <p:spPr>
            <a:xfrm rot="0">
              <a:off x="2720878" y="1828851"/>
              <a:ext cx="204" cy="14"/>
            </a:xfrm>
            <a:custGeom>
              <a:avLst/>
              <a:gdLst/>
              <a:ahLst/>
              <a:cxnLst/>
              <a:rect b="b" l="0" r="r" t="0"/>
              <a:pathLst>
                <a:path h="1" w="15">
                  <a:moveTo>
                    <a:pt x="1" y="1"/>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75" name="Google Shape;6389;p79">
              <a:extLst>
                <a:ext uri="{FBDDD3E5-3F50-48D2-BE89-78BF0F18C127}">
                  <a16:creationId xmlns:a16="http://schemas.microsoft.com/office/drawing/2010/main" id="{178DEBE4-B357-4475-A945-CB094D38380B}"/>
                </a:ext>
              </a:extLst>
            </p:cNvPr>
            <p:cNvSpPr/>
            <p:nvPr/>
          </p:nvSpPr>
          <p:spPr>
            <a:xfrm rot="0">
              <a:off x="2721217" y="1828810"/>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76" name="Google Shape;6390;p79">
              <a:extLst>
                <a:ext uri="{67FC3B9F-EF98-4DD2-9867-2DD9DA92A3CA}">
                  <a16:creationId xmlns:a16="http://schemas.microsoft.com/office/drawing/2010/main" id="{F6A51127-A7BF-4B3F-A1AA-F9789E56E504}"/>
                </a:ext>
              </a:extLst>
            </p:cNvPr>
            <p:cNvSpPr/>
            <p:nvPr/>
          </p:nvSpPr>
          <p:spPr>
            <a:xfrm rot="0">
              <a:off x="2721881" y="1828810"/>
              <a:ext cx="149" cy="14"/>
            </a:xfrm>
            <a:custGeom>
              <a:avLst/>
              <a:gdLst/>
              <a:ahLst/>
              <a:cxnLst/>
              <a:rect b="b" l="0" r="r" t="0"/>
              <a:pathLst>
                <a:path h="1" w="11">
                  <a:moveTo>
                    <a:pt x="0" y="0"/>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77" name="Google Shape;6391;p79">
              <a:extLst>
                <a:ext uri="{0353F5FB-9FD0-476E-B550-3877BBDF815C}">
                  <a16:creationId xmlns:a16="http://schemas.microsoft.com/office/drawing/2010/main" id="{ED35F2AF-DD36-4DDF-B1C9-0C52BACF36CE}"/>
                </a:ext>
              </a:extLst>
            </p:cNvPr>
            <p:cNvSpPr/>
            <p:nvPr/>
          </p:nvSpPr>
          <p:spPr>
            <a:xfrm rot="0">
              <a:off x="2725155" y="1830181"/>
              <a:ext cx="258" cy="163"/>
            </a:xfrm>
            <a:custGeom>
              <a:avLst/>
              <a:gdLst/>
              <a:ahLst/>
              <a:cxnLst/>
              <a:rect b="b" l="0" r="r" t="0"/>
              <a:pathLst>
                <a:path h="12" w="19">
                  <a:moveTo>
                    <a:pt x="1" y="1"/>
                  </a:moveTo>
                  <a:lnTo>
                    <a:pt x="18"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78" name="Google Shape;6392;p79">
              <a:extLst>
                <a:ext uri="{598CE254-FD60-42A5-8484-499BEF57A8FF}">
                  <a16:creationId xmlns:a16="http://schemas.microsoft.com/office/drawing/2010/main" id="{055F02A5-8F24-449D-A658-EB66FCCC44A2}"/>
                </a:ext>
              </a:extLst>
            </p:cNvPr>
            <p:cNvSpPr/>
            <p:nvPr/>
          </p:nvSpPr>
          <p:spPr>
            <a:xfrm rot="0">
              <a:off x="2721542" y="1828810"/>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79" name="Google Shape;6393;p79">
              <a:extLst>
                <a:ext uri="{62837F83-06E8-4038-A004-D1B49436B2C2}">
                  <a16:creationId xmlns:a16="http://schemas.microsoft.com/office/drawing/2010/main" id="{FC7F98E0-BB2B-42F8-A879-13B40BB77CA3}"/>
                </a:ext>
              </a:extLst>
            </p:cNvPr>
            <p:cNvSpPr/>
            <p:nvPr/>
          </p:nvSpPr>
          <p:spPr>
            <a:xfrm rot="0">
              <a:off x="2725629" y="1830616"/>
              <a:ext cx="258" cy="204"/>
            </a:xfrm>
            <a:custGeom>
              <a:avLst/>
              <a:gdLst/>
              <a:ahLst/>
              <a:cxnLst/>
              <a:rect b="b" l="0" r="r" t="0"/>
              <a:pathLst>
                <a:path h="15" w="19">
                  <a:moveTo>
                    <a:pt x="1" y="0"/>
                  </a:moveTo>
                  <a:lnTo>
                    <a:pt x="18"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80" name="Google Shape;6394;p79">
              <a:extLst>
                <a:ext uri="{8CDE0DBC-EBD2-48DB-9A20-F081511D43A5}">
                  <a16:creationId xmlns:a16="http://schemas.microsoft.com/office/drawing/2010/main" id="{61C7E045-7E08-4A4D-A5FE-91261DCD8559}"/>
                </a:ext>
              </a:extLst>
            </p:cNvPr>
            <p:cNvSpPr/>
            <p:nvPr/>
          </p:nvSpPr>
          <p:spPr>
            <a:xfrm rot="0">
              <a:off x="2704530" y="1833887"/>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81" name="Google Shape;6395;p79">
              <a:extLst>
                <a:ext uri="{1F8179FA-1251-4870-9179-49E44CE1BF1C}">
                  <a16:creationId xmlns:a16="http://schemas.microsoft.com/office/drawing/2010/main" id="{D54E8F52-B361-481D-AA13-7C76D6D255A0}"/>
                </a:ext>
              </a:extLst>
            </p:cNvPr>
            <p:cNvSpPr/>
            <p:nvPr/>
          </p:nvSpPr>
          <p:spPr>
            <a:xfrm rot="0">
              <a:off x="2801976" y="1871403"/>
              <a:ext cx="109" cy="54"/>
            </a:xfrm>
            <a:custGeom>
              <a:avLst/>
              <a:gdLst/>
              <a:ahLst/>
              <a:cxnLst/>
              <a:rect b="b" l="0" r="r" t="0"/>
              <a:pathLst>
                <a:path h="4" w="8">
                  <a:moveTo>
                    <a:pt x="7"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82" name="Google Shape;6396;p79">
              <a:extLst>
                <a:ext uri="{4E5D5AB6-653E-441E-82D4-D3C325F241C3}">
                  <a16:creationId xmlns:a16="http://schemas.microsoft.com/office/drawing/2010/main" id="{E2744C6C-DF37-4A3C-A383-19492D770008}"/>
                </a:ext>
              </a:extLst>
            </p:cNvPr>
            <p:cNvSpPr/>
            <p:nvPr/>
          </p:nvSpPr>
          <p:spPr>
            <a:xfrm rot="0">
              <a:off x="2821894" y="1866270"/>
              <a:ext cx="815" cy="339"/>
            </a:xfrm>
            <a:custGeom>
              <a:avLst/>
              <a:gdLst/>
              <a:ahLst/>
              <a:cxnLst/>
              <a:rect b="b" l="0" r="r" t="0"/>
              <a:pathLst>
                <a:path h="25" w="60">
                  <a:moveTo>
                    <a:pt x="60" y="25"/>
                  </a:moveTo>
                  <a:cubicBezTo>
                    <a:pt x="42" y="11"/>
                    <a:pt x="21" y="0"/>
                    <a:pt x="0" y="0"/>
                  </a:cubicBezTo>
                  <a:cubicBezTo>
                    <a:pt x="21" y="0"/>
                    <a:pt x="42" y="11"/>
                    <a:pt x="60"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83" name="Google Shape;6397;p79">
              <a:extLst>
                <a:ext uri="{9498C2A8-A93D-4A2B-85CB-FA4A38770F75}">
                  <a16:creationId xmlns:a16="http://schemas.microsoft.com/office/drawing/2010/main" id="{76C480DF-40BB-460F-8DE3-2C3CB5CA8E29}"/>
                </a:ext>
              </a:extLst>
            </p:cNvPr>
            <p:cNvSpPr/>
            <p:nvPr/>
          </p:nvSpPr>
          <p:spPr>
            <a:xfrm rot="0">
              <a:off x="2797414" y="1872773"/>
              <a:ext cx="434" cy="299"/>
            </a:xfrm>
            <a:custGeom>
              <a:avLst/>
              <a:gdLst/>
              <a:ahLst/>
              <a:cxnLst/>
              <a:rect b="b" l="0" r="r" t="0"/>
              <a:pathLst>
                <a:path h="22" w="32">
                  <a:moveTo>
                    <a:pt x="32" y="1"/>
                  </a:moveTo>
                  <a:cubicBezTo>
                    <a:pt x="21" y="8"/>
                    <a:pt x="11" y="15"/>
                    <a:pt x="0" y="22"/>
                  </a:cubicBezTo>
                  <a:cubicBezTo>
                    <a:pt x="11" y="18"/>
                    <a:pt x="21" y="11"/>
                    <a:pt x="3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84" name="Google Shape;6398;p79">
              <a:extLst>
                <a:ext uri="{C269D04B-F843-4625-91CB-C85D3AD1591B}">
                  <a16:creationId xmlns:a16="http://schemas.microsoft.com/office/drawing/2010/main" id="{418C90DA-BBD8-4938-A2AF-522F4732DE21}"/>
                </a:ext>
              </a:extLst>
            </p:cNvPr>
            <p:cNvSpPr/>
            <p:nvPr/>
          </p:nvSpPr>
          <p:spPr>
            <a:xfrm rot="0">
              <a:off x="2804108" y="1870452"/>
              <a:ext cx="1873" cy="1100"/>
            </a:xfrm>
            <a:custGeom>
              <a:avLst/>
              <a:gdLst/>
              <a:ahLst/>
              <a:cxnLst/>
              <a:rect b="b" l="0" r="r" t="0"/>
              <a:pathLst>
                <a:path h="81" w="138">
                  <a:moveTo>
                    <a:pt x="1" y="81"/>
                  </a:moveTo>
                  <a:cubicBezTo>
                    <a:pt x="29" y="32"/>
                    <a:pt x="81" y="0"/>
                    <a:pt x="137" y="0"/>
                  </a:cubicBezTo>
                  <a:cubicBezTo>
                    <a:pt x="81" y="0"/>
                    <a:pt x="29" y="32"/>
                    <a:pt x="1" y="8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85" name="Google Shape;6399;p79">
              <a:extLst>
                <a:ext uri="{5BA661E3-2B5F-4F0F-9149-6A295DC34282}">
                  <a16:creationId xmlns:a16="http://schemas.microsoft.com/office/drawing/2010/main" id="{7B26225A-66DA-4322-8F4B-AF6B3DE2DA38}"/>
                </a:ext>
              </a:extLst>
            </p:cNvPr>
            <p:cNvSpPr/>
            <p:nvPr/>
          </p:nvSpPr>
          <p:spPr>
            <a:xfrm rot="0">
              <a:off x="2837902" y="1879617"/>
              <a:ext cx="352" cy="109"/>
            </a:xfrm>
            <a:custGeom>
              <a:avLst/>
              <a:gdLst/>
              <a:ahLst/>
              <a:cxnLst/>
              <a:rect b="b" l="0" r="r" t="0"/>
              <a:pathLst>
                <a:path h="8" w="26">
                  <a:moveTo>
                    <a:pt x="1" y="1"/>
                  </a:moveTo>
                  <a:cubicBezTo>
                    <a:pt x="8" y="4"/>
                    <a:pt x="18" y="4"/>
                    <a:pt x="25" y="8"/>
                  </a:cubicBezTo>
                  <a:cubicBezTo>
                    <a:pt x="18" y="4"/>
                    <a:pt x="8"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86" name="Google Shape;6400;p79">
              <a:extLst>
                <a:ext uri="{DD45F466-FCAF-4645-86B7-4B2C4CF855D0}">
                  <a16:creationId xmlns:a16="http://schemas.microsoft.com/office/drawing/2010/main" id="{E284C216-6A85-479D-A246-DCF81C179A3A}"/>
                </a:ext>
              </a:extLst>
            </p:cNvPr>
            <p:cNvSpPr/>
            <p:nvPr/>
          </p:nvSpPr>
          <p:spPr>
            <a:xfrm rot="0">
              <a:off x="2822750" y="1866596"/>
              <a:ext cx="109" cy="109"/>
            </a:xfrm>
            <a:custGeom>
              <a:avLst/>
              <a:gdLst/>
              <a:ahLst/>
              <a:cxnLst/>
              <a:rect b="b" l="0" r="r" t="0"/>
              <a:pathLst>
                <a:path h="8" w="8">
                  <a:moveTo>
                    <a:pt x="7"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87" name="Google Shape;6401;p79">
              <a:extLst>
                <a:ext uri="{6E166C31-236A-4916-90DE-3466E8D9309E}">
                  <a16:creationId xmlns:a16="http://schemas.microsoft.com/office/drawing/2010/main" id="{BCF18F27-5C5D-484E-97CB-65E79E6B28B7}"/>
                </a:ext>
              </a:extLst>
            </p:cNvPr>
            <p:cNvSpPr/>
            <p:nvPr/>
          </p:nvSpPr>
          <p:spPr>
            <a:xfrm rot="0">
              <a:off x="2838282" y="1879712"/>
              <a:ext cx="352" cy="204"/>
            </a:xfrm>
            <a:custGeom>
              <a:avLst/>
              <a:gdLst/>
              <a:ahLst/>
              <a:cxnLst/>
              <a:rect b="b" l="0" r="r" t="0"/>
              <a:pathLst>
                <a:path h="15" w="26">
                  <a:moveTo>
                    <a:pt x="25" y="15"/>
                  </a:moveTo>
                  <a:cubicBezTo>
                    <a:pt x="18" y="8"/>
                    <a:pt x="8" y="4"/>
                    <a:pt x="1" y="1"/>
                  </a:cubicBezTo>
                  <a:cubicBezTo>
                    <a:pt x="8" y="4"/>
                    <a:pt x="18" y="8"/>
                    <a:pt x="25"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88" name="Google Shape;6402;p79">
              <a:extLst>
                <a:ext uri="{FFA7541B-EDF8-4104-A189-26B8E1261447}">
                  <a16:creationId xmlns:a16="http://schemas.microsoft.com/office/drawing/2010/main" id="{CE061E94-25D0-46A2-98A2-5B5E56428F38}"/>
                </a:ext>
              </a:extLst>
            </p:cNvPr>
            <p:cNvSpPr/>
            <p:nvPr/>
          </p:nvSpPr>
          <p:spPr>
            <a:xfrm rot="0">
              <a:off x="2796939" y="1873113"/>
              <a:ext cx="434" cy="244"/>
            </a:xfrm>
            <a:custGeom>
              <a:avLst/>
              <a:gdLst/>
              <a:ahLst/>
              <a:cxnLst/>
              <a:rect b="b" l="0" r="r" t="0"/>
              <a:pathLst>
                <a:path h="18" w="32">
                  <a:moveTo>
                    <a:pt x="32" y="0"/>
                  </a:moveTo>
                  <a:lnTo>
                    <a:pt x="7" y="14"/>
                  </a:lnTo>
                  <a:lnTo>
                    <a:pt x="0" y="18"/>
                  </a:lnTo>
                  <a:cubicBezTo>
                    <a:pt x="11" y="14"/>
                    <a:pt x="21" y="7"/>
                    <a:pt x="3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89" name="Google Shape;6403;p79">
              <a:extLst>
                <a:ext uri="{40A833A2-BCF9-4507-A154-A6860268140E}">
                  <a16:creationId xmlns:a16="http://schemas.microsoft.com/office/drawing/2010/main" id="{3C52ED4E-C6D8-4A5B-B8A4-D6250C047808}"/>
                </a:ext>
              </a:extLst>
            </p:cNvPr>
            <p:cNvSpPr/>
            <p:nvPr/>
          </p:nvSpPr>
          <p:spPr>
            <a:xfrm rot="0">
              <a:off x="2797889" y="1872543"/>
              <a:ext cx="299" cy="244"/>
            </a:xfrm>
            <a:custGeom>
              <a:avLst/>
              <a:gdLst/>
              <a:ahLst/>
              <a:cxnLst/>
              <a:rect b="b" l="0" r="r" t="0"/>
              <a:pathLst>
                <a:path h="18" w="22">
                  <a:moveTo>
                    <a:pt x="21" y="0"/>
                  </a:moveTo>
                  <a:cubicBezTo>
                    <a:pt x="14" y="4"/>
                    <a:pt x="7" y="11"/>
                    <a:pt x="0" y="18"/>
                  </a:cubicBezTo>
                  <a:cubicBezTo>
                    <a:pt x="7" y="11"/>
                    <a:pt x="14" y="4"/>
                    <a:pt x="2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90" name="Google Shape;6404;p79">
              <a:extLst>
                <a:ext uri="{3FEB1EB4-52E6-43C6-803D-B72F7CE9B96E}">
                  <a16:creationId xmlns:a16="http://schemas.microsoft.com/office/drawing/2010/main" id="{A0E3C9CB-B152-4701-BD4E-D9DB2F5BBA79}"/>
                </a:ext>
              </a:extLst>
            </p:cNvPr>
            <p:cNvSpPr/>
            <p:nvPr/>
          </p:nvSpPr>
          <p:spPr>
            <a:xfrm rot="0">
              <a:off x="2838662" y="1879956"/>
              <a:ext cx="827" cy="720"/>
            </a:xfrm>
            <a:custGeom>
              <a:avLst/>
              <a:gdLst/>
              <a:ahLst/>
              <a:cxnLst/>
              <a:rect b="b" l="0" r="r" t="0"/>
              <a:pathLst>
                <a:path h="53" w="61">
                  <a:moveTo>
                    <a:pt x="1" y="0"/>
                  </a:moveTo>
                  <a:cubicBezTo>
                    <a:pt x="22" y="14"/>
                    <a:pt x="43" y="32"/>
                    <a:pt x="60" y="53"/>
                  </a:cubicBezTo>
                  <a:cubicBezTo>
                    <a:pt x="43" y="32"/>
                    <a:pt x="22" y="1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91" name="Google Shape;6405;p79">
              <a:extLst>
                <a:ext uri="{829D1DC0-AC5A-4C7A-8082-58CB61F188F6}">
                  <a16:creationId xmlns:a16="http://schemas.microsoft.com/office/drawing/2010/main" id="{0503499C-DC2D-4C12-9794-F21950EA9BE8}"/>
                </a:ext>
              </a:extLst>
            </p:cNvPr>
            <p:cNvSpPr/>
            <p:nvPr/>
          </p:nvSpPr>
          <p:spPr>
            <a:xfrm rot="0">
              <a:off x="2796177" y="1873684"/>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92" name="Google Shape;6406;p79">
              <a:extLst>
                <a:ext uri="{6004D183-3296-4259-BE44-142387812B9B}">
                  <a16:creationId xmlns:a16="http://schemas.microsoft.com/office/drawing/2010/main" id="{EDB5C34D-9B81-4A90-945C-A2EC5AE2C418}"/>
                </a:ext>
              </a:extLst>
            </p:cNvPr>
            <p:cNvSpPr/>
            <p:nvPr/>
          </p:nvSpPr>
          <p:spPr>
            <a:xfrm rot="0">
              <a:off x="2795798" y="1873779"/>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93" name="Google Shape;6407;p79">
              <a:extLst>
                <a:ext uri="{7AC32193-1C88-49AC-985B-3C88D816C354}">
                  <a16:creationId xmlns:a16="http://schemas.microsoft.com/office/drawing/2010/main" id="{09827E4F-898B-4BAB-8874-0D9F97CDA546}"/>
                </a:ext>
              </a:extLst>
            </p:cNvPr>
            <p:cNvSpPr/>
            <p:nvPr/>
          </p:nvSpPr>
          <p:spPr>
            <a:xfrm rot="0">
              <a:off x="2795459" y="1873779"/>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94" name="Google Shape;6408;p79">
              <a:extLst>
                <a:ext uri="{E2A52B3E-D86A-4CE1-9176-AC8B86F2A295}">
                  <a16:creationId xmlns:a16="http://schemas.microsoft.com/office/drawing/2010/main" id="{4ADEADC8-071A-4FB5-A93E-A436202A10F8}"/>
                </a:ext>
              </a:extLst>
            </p:cNvPr>
            <p:cNvSpPr/>
            <p:nvPr/>
          </p:nvSpPr>
          <p:spPr>
            <a:xfrm rot="0">
              <a:off x="2789661" y="1879671"/>
              <a:ext cx="3476" cy="3476"/>
            </a:xfrm>
            <a:custGeom>
              <a:avLst/>
              <a:gdLst/>
              <a:ahLst/>
              <a:cxnLst/>
              <a:rect b="b" l="0" r="r" t="0"/>
              <a:pathLst>
                <a:path h="256" w="256">
                  <a:moveTo>
                    <a:pt x="0" y="0"/>
                  </a:moveTo>
                  <a:cubicBezTo>
                    <a:pt x="21" y="5"/>
                    <a:pt x="40" y="16"/>
                    <a:pt x="56" y="31"/>
                  </a:cubicBezTo>
                  <a:lnTo>
                    <a:pt x="56" y="31"/>
                  </a:lnTo>
                  <a:cubicBezTo>
                    <a:pt x="41" y="17"/>
                    <a:pt x="24" y="6"/>
                    <a:pt x="4" y="0"/>
                  </a:cubicBezTo>
                  <a:close/>
                  <a:moveTo>
                    <a:pt x="56" y="31"/>
                  </a:moveTo>
                  <a:cubicBezTo>
                    <a:pt x="84" y="57"/>
                    <a:pt x="104" y="94"/>
                    <a:pt x="123" y="126"/>
                  </a:cubicBezTo>
                  <a:cubicBezTo>
                    <a:pt x="107" y="95"/>
                    <a:pt x="85" y="57"/>
                    <a:pt x="56" y="31"/>
                  </a:cubicBezTo>
                  <a:close/>
                  <a:moveTo>
                    <a:pt x="123" y="126"/>
                  </a:moveTo>
                  <a:cubicBezTo>
                    <a:pt x="158" y="186"/>
                    <a:pt x="189" y="242"/>
                    <a:pt x="256" y="256"/>
                  </a:cubicBezTo>
                  <a:cubicBezTo>
                    <a:pt x="193" y="242"/>
                    <a:pt x="161" y="186"/>
                    <a:pt x="123" y="12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95" name="Google Shape;6409;p79">
              <a:extLst>
                <a:ext uri="{BF932AFC-12B6-40EA-862F-90F9E75B76BB}">
                  <a16:creationId xmlns:a16="http://schemas.microsoft.com/office/drawing/2010/main" id="{1CB9EA5A-E601-46C4-9651-E5B2CF77A875}"/>
                </a:ext>
              </a:extLst>
            </p:cNvPr>
            <p:cNvSpPr/>
            <p:nvPr/>
          </p:nvSpPr>
          <p:spPr>
            <a:xfrm rot="0">
              <a:off x="2796559" y="1873399"/>
              <a:ext cx="299" cy="149"/>
            </a:xfrm>
            <a:custGeom>
              <a:avLst/>
              <a:gdLst/>
              <a:ahLst/>
              <a:cxnLst/>
              <a:rect b="b" l="0" r="r" t="0"/>
              <a:pathLst>
                <a:path h="11" w="22">
                  <a:moveTo>
                    <a:pt x="0" y="11"/>
                  </a:moveTo>
                  <a:lnTo>
                    <a:pt x="2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96" name="Google Shape;6410;p79">
              <a:extLst>
                <a:ext uri="{BDC1D5AA-FA36-496D-AE15-F242CD32F438}">
                  <a16:creationId xmlns:a16="http://schemas.microsoft.com/office/drawing/2010/main" id="{AEA6F28C-C310-4F27-861C-D3C53F0B2EF1}"/>
                </a:ext>
              </a:extLst>
            </p:cNvPr>
            <p:cNvSpPr/>
            <p:nvPr/>
          </p:nvSpPr>
          <p:spPr>
            <a:xfrm rot="0">
              <a:off x="2794984" y="1873724"/>
              <a:ext cx="68" cy="14"/>
            </a:xfrm>
            <a:custGeom>
              <a:avLst/>
              <a:gdLst/>
              <a:ahLst/>
              <a:cxnLst/>
              <a:rect b="b" l="0" r="r" t="0"/>
              <a:pathLst>
                <a:path h="1" w="5">
                  <a:moveTo>
                    <a:pt x="1"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97" name="Google Shape;6411;p79">
              <a:extLst>
                <a:ext uri="{132F840B-8B19-4B58-8A36-5161411A4361}">
                  <a16:creationId xmlns:a16="http://schemas.microsoft.com/office/drawing/2010/main" id="{2A45C643-FF4A-40D6-9155-7E4DC69AC556}"/>
                </a:ext>
              </a:extLst>
            </p:cNvPr>
            <p:cNvSpPr/>
            <p:nvPr/>
          </p:nvSpPr>
          <p:spPr>
            <a:xfrm rot="0">
              <a:off x="2789661" y="1879671"/>
              <a:ext cx="54" cy="14"/>
            </a:xfrm>
            <a:custGeom>
              <a:avLst/>
              <a:gdLst/>
              <a:ahLst/>
              <a:cxnLst/>
              <a:rect b="b" l="0" r="r" t="0"/>
              <a:pathLst>
                <a:path h="1" w="4">
                  <a:moveTo>
                    <a:pt x="4" y="0"/>
                  </a:moveTo>
                  <a:lnTo>
                    <a:pt x="4" y="0"/>
                  </a:lnTo>
                  <a:lnTo>
                    <a:pt x="0" y="0"/>
                  </a:ln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98" name="Google Shape;6412;p79">
              <a:extLst>
                <a:ext uri="{7E43604C-0AA2-4771-AA08-13F099A6AAB5}">
                  <a16:creationId xmlns:a16="http://schemas.microsoft.com/office/drawing/2010/main" id="{3F588691-B980-43B9-A7C9-4CC67F790656}"/>
                </a:ext>
              </a:extLst>
            </p:cNvPr>
            <p:cNvSpPr/>
            <p:nvPr/>
          </p:nvSpPr>
          <p:spPr>
            <a:xfrm rot="0">
              <a:off x="2796980" y="1873303"/>
              <a:ext cx="109" cy="54"/>
            </a:xfrm>
            <a:custGeom>
              <a:avLst/>
              <a:gdLst/>
              <a:ahLst/>
              <a:cxnLst/>
              <a:rect b="b" l="0" r="r" t="0"/>
              <a:pathLst>
                <a:path h="4" w="8">
                  <a:moveTo>
                    <a:pt x="8"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99" name="Google Shape;6413;p79">
              <a:extLst>
                <a:ext uri="{A27C3C5D-E750-417C-8414-1CCDC5B82EBD}">
                  <a16:creationId xmlns:a16="http://schemas.microsoft.com/office/drawing/2010/main" id="{850BEA19-1041-46D3-BA7A-4F40E2E7742B}"/>
                </a:ext>
              </a:extLst>
            </p:cNvPr>
            <p:cNvSpPr/>
            <p:nvPr/>
          </p:nvSpPr>
          <p:spPr>
            <a:xfrm rot="0">
              <a:off x="2959964" y="1971102"/>
              <a:ext cx="4345" cy="3082"/>
            </a:xfrm>
            <a:custGeom>
              <a:avLst/>
              <a:gdLst/>
              <a:ahLst/>
              <a:cxnLst/>
              <a:rect b="b" l="0" r="r" t="0"/>
              <a:pathLst>
                <a:path h="227" w="320">
                  <a:moveTo>
                    <a:pt x="254" y="0"/>
                  </a:moveTo>
                  <a:cubicBezTo>
                    <a:pt x="228" y="0"/>
                    <a:pt x="200" y="11"/>
                    <a:pt x="176" y="23"/>
                  </a:cubicBezTo>
                  <a:cubicBezTo>
                    <a:pt x="71" y="79"/>
                    <a:pt x="1" y="191"/>
                    <a:pt x="11" y="215"/>
                  </a:cubicBezTo>
                  <a:cubicBezTo>
                    <a:pt x="15" y="222"/>
                    <a:pt x="22" y="226"/>
                    <a:pt x="36" y="226"/>
                  </a:cubicBezTo>
                  <a:cubicBezTo>
                    <a:pt x="39" y="226"/>
                    <a:pt x="43" y="226"/>
                    <a:pt x="46" y="226"/>
                  </a:cubicBezTo>
                  <a:cubicBezTo>
                    <a:pt x="134" y="226"/>
                    <a:pt x="268" y="143"/>
                    <a:pt x="302" y="72"/>
                  </a:cubicBezTo>
                  <a:cubicBezTo>
                    <a:pt x="320" y="44"/>
                    <a:pt x="309" y="30"/>
                    <a:pt x="302" y="23"/>
                  </a:cubicBezTo>
                  <a:cubicBezTo>
                    <a:pt x="290" y="6"/>
                    <a:pt x="273" y="0"/>
                    <a:pt x="25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00" name="Google Shape;6414;p79">
              <a:extLst>
                <a:ext uri="{9BCC50F6-CF4C-43CF-A92B-984991B8928D}">
                  <a16:creationId xmlns:a16="http://schemas.microsoft.com/office/drawing/2010/main" id="{2E52DAF4-42D9-410B-85C8-30B1289C56A4}"/>
                </a:ext>
              </a:extLst>
            </p:cNvPr>
            <p:cNvSpPr/>
            <p:nvPr/>
          </p:nvSpPr>
          <p:spPr>
            <a:xfrm rot="0">
              <a:off x="2945287" y="1972446"/>
              <a:ext cx="34377" cy="30916"/>
            </a:xfrm>
            <a:custGeom>
              <a:avLst/>
              <a:gdLst/>
              <a:ahLst/>
              <a:cxnLst/>
              <a:rect b="b" l="0" r="r" t="0"/>
              <a:pathLst>
                <a:path h="2277" w="2532">
                  <a:moveTo>
                    <a:pt x="2130" y="1"/>
                  </a:moveTo>
                  <a:cubicBezTo>
                    <a:pt x="2090" y="1"/>
                    <a:pt x="2051" y="15"/>
                    <a:pt x="2020" y="43"/>
                  </a:cubicBezTo>
                  <a:cubicBezTo>
                    <a:pt x="2010" y="57"/>
                    <a:pt x="1999" y="81"/>
                    <a:pt x="2024" y="123"/>
                  </a:cubicBezTo>
                  <a:cubicBezTo>
                    <a:pt x="2052" y="169"/>
                    <a:pt x="2083" y="232"/>
                    <a:pt x="2055" y="288"/>
                  </a:cubicBezTo>
                  <a:cubicBezTo>
                    <a:pt x="2027" y="348"/>
                    <a:pt x="1954" y="362"/>
                    <a:pt x="1884" y="369"/>
                  </a:cubicBezTo>
                  <a:cubicBezTo>
                    <a:pt x="1772" y="383"/>
                    <a:pt x="1733" y="400"/>
                    <a:pt x="1726" y="456"/>
                  </a:cubicBezTo>
                  <a:cubicBezTo>
                    <a:pt x="1702" y="638"/>
                    <a:pt x="1555" y="649"/>
                    <a:pt x="1474" y="652"/>
                  </a:cubicBezTo>
                  <a:cubicBezTo>
                    <a:pt x="1450" y="652"/>
                    <a:pt x="1425" y="659"/>
                    <a:pt x="1404" y="666"/>
                  </a:cubicBezTo>
                  <a:cubicBezTo>
                    <a:pt x="1404" y="673"/>
                    <a:pt x="1404" y="677"/>
                    <a:pt x="1404" y="684"/>
                  </a:cubicBezTo>
                  <a:cubicBezTo>
                    <a:pt x="1415" y="740"/>
                    <a:pt x="1390" y="792"/>
                    <a:pt x="1345" y="820"/>
                  </a:cubicBezTo>
                  <a:cubicBezTo>
                    <a:pt x="1323" y="832"/>
                    <a:pt x="1298" y="838"/>
                    <a:pt x="1270" y="838"/>
                  </a:cubicBezTo>
                  <a:cubicBezTo>
                    <a:pt x="1135" y="838"/>
                    <a:pt x="935" y="715"/>
                    <a:pt x="816" y="631"/>
                  </a:cubicBezTo>
                  <a:cubicBezTo>
                    <a:pt x="809" y="627"/>
                    <a:pt x="801" y="625"/>
                    <a:pt x="793" y="625"/>
                  </a:cubicBezTo>
                  <a:cubicBezTo>
                    <a:pt x="740" y="625"/>
                    <a:pt x="656" y="703"/>
                    <a:pt x="574" y="782"/>
                  </a:cubicBezTo>
                  <a:cubicBezTo>
                    <a:pt x="476" y="873"/>
                    <a:pt x="361" y="981"/>
                    <a:pt x="238" y="1013"/>
                  </a:cubicBezTo>
                  <a:cubicBezTo>
                    <a:pt x="158" y="1034"/>
                    <a:pt x="77" y="1135"/>
                    <a:pt x="32" y="1268"/>
                  </a:cubicBezTo>
                  <a:cubicBezTo>
                    <a:pt x="7" y="1324"/>
                    <a:pt x="0" y="1387"/>
                    <a:pt x="11" y="1450"/>
                  </a:cubicBezTo>
                  <a:cubicBezTo>
                    <a:pt x="81" y="1443"/>
                    <a:pt x="140" y="1391"/>
                    <a:pt x="200" y="1335"/>
                  </a:cubicBezTo>
                  <a:cubicBezTo>
                    <a:pt x="275" y="1266"/>
                    <a:pt x="360" y="1190"/>
                    <a:pt x="481" y="1190"/>
                  </a:cubicBezTo>
                  <a:cubicBezTo>
                    <a:pt x="489" y="1190"/>
                    <a:pt x="496" y="1191"/>
                    <a:pt x="504" y="1191"/>
                  </a:cubicBezTo>
                  <a:cubicBezTo>
                    <a:pt x="511" y="1192"/>
                    <a:pt x="517" y="1193"/>
                    <a:pt x="523" y="1193"/>
                  </a:cubicBezTo>
                  <a:cubicBezTo>
                    <a:pt x="562" y="1193"/>
                    <a:pt x="579" y="1173"/>
                    <a:pt x="609" y="1142"/>
                  </a:cubicBezTo>
                  <a:cubicBezTo>
                    <a:pt x="658" y="1076"/>
                    <a:pt x="742" y="1037"/>
                    <a:pt x="826" y="1037"/>
                  </a:cubicBezTo>
                  <a:cubicBezTo>
                    <a:pt x="854" y="1037"/>
                    <a:pt x="886" y="1041"/>
                    <a:pt x="914" y="1048"/>
                  </a:cubicBezTo>
                  <a:cubicBezTo>
                    <a:pt x="1089" y="1076"/>
                    <a:pt x="1117" y="1289"/>
                    <a:pt x="1152" y="1513"/>
                  </a:cubicBezTo>
                  <a:cubicBezTo>
                    <a:pt x="1187" y="1776"/>
                    <a:pt x="1225" y="1961"/>
                    <a:pt x="1366" y="1986"/>
                  </a:cubicBezTo>
                  <a:cubicBezTo>
                    <a:pt x="1523" y="2007"/>
                    <a:pt x="1670" y="2084"/>
                    <a:pt x="1782" y="2196"/>
                  </a:cubicBezTo>
                  <a:cubicBezTo>
                    <a:pt x="1842" y="2248"/>
                    <a:pt x="1870" y="2276"/>
                    <a:pt x="1922" y="2276"/>
                  </a:cubicBezTo>
                  <a:cubicBezTo>
                    <a:pt x="1947" y="2231"/>
                    <a:pt x="1905" y="2042"/>
                    <a:pt x="1884" y="1940"/>
                  </a:cubicBezTo>
                  <a:cubicBezTo>
                    <a:pt x="1856" y="1842"/>
                    <a:pt x="1842" y="1741"/>
                    <a:pt x="1838" y="1639"/>
                  </a:cubicBezTo>
                  <a:cubicBezTo>
                    <a:pt x="1852" y="1499"/>
                    <a:pt x="1992" y="1489"/>
                    <a:pt x="2108" y="1478"/>
                  </a:cubicBezTo>
                  <a:cubicBezTo>
                    <a:pt x="2220" y="1468"/>
                    <a:pt x="2353" y="1457"/>
                    <a:pt x="2437" y="1359"/>
                  </a:cubicBezTo>
                  <a:cubicBezTo>
                    <a:pt x="2531" y="1247"/>
                    <a:pt x="2461" y="981"/>
                    <a:pt x="2391" y="722"/>
                  </a:cubicBezTo>
                  <a:cubicBezTo>
                    <a:pt x="2342" y="540"/>
                    <a:pt x="2293" y="351"/>
                    <a:pt x="2293" y="190"/>
                  </a:cubicBezTo>
                  <a:cubicBezTo>
                    <a:pt x="2293" y="99"/>
                    <a:pt x="2255" y="36"/>
                    <a:pt x="2188" y="11"/>
                  </a:cubicBezTo>
                  <a:cubicBezTo>
                    <a:pt x="2170" y="4"/>
                    <a:pt x="2150" y="1"/>
                    <a:pt x="213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01" name="Google Shape;6415;p79">
              <a:extLst>
                <a:ext uri="{30398091-287E-4C51-BC22-F68EE24B7D9B}">
                  <a16:creationId xmlns:a16="http://schemas.microsoft.com/office/drawing/2010/main" id="{EC6F1A9E-3A15-4B41-BC4E-CB2D56A2F71D}"/>
                </a:ext>
              </a:extLst>
            </p:cNvPr>
            <p:cNvSpPr/>
            <p:nvPr/>
          </p:nvSpPr>
          <p:spPr>
            <a:xfrm rot="0">
              <a:off x="2934927" y="1945305"/>
              <a:ext cx="6191" cy="6463"/>
            </a:xfrm>
            <a:custGeom>
              <a:avLst/>
              <a:gdLst/>
              <a:ahLst/>
              <a:cxnLst/>
              <a:rect b="b" l="0" r="r" t="0"/>
              <a:pathLst>
                <a:path h="476" w="456">
                  <a:moveTo>
                    <a:pt x="0" y="1"/>
                  </a:moveTo>
                  <a:cubicBezTo>
                    <a:pt x="32" y="144"/>
                    <a:pt x="102" y="372"/>
                    <a:pt x="231" y="449"/>
                  </a:cubicBezTo>
                  <a:cubicBezTo>
                    <a:pt x="263" y="467"/>
                    <a:pt x="299" y="476"/>
                    <a:pt x="335" y="476"/>
                  </a:cubicBezTo>
                  <a:cubicBezTo>
                    <a:pt x="363" y="476"/>
                    <a:pt x="391" y="470"/>
                    <a:pt x="417" y="460"/>
                  </a:cubicBezTo>
                  <a:cubicBezTo>
                    <a:pt x="455" y="449"/>
                    <a:pt x="455" y="435"/>
                    <a:pt x="452" y="425"/>
                  </a:cubicBezTo>
                  <a:cubicBezTo>
                    <a:pt x="438" y="306"/>
                    <a:pt x="144" y="7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02" name="Google Shape;6416;p79">
              <a:extLst>
                <a:ext uri="{75275C73-0975-4BE3-8870-9AEB4C549BA2}">
                  <a16:creationId xmlns:a16="http://schemas.microsoft.com/office/drawing/2010/main" id="{614EF147-1F26-4CFF-9424-56B9832FA93B}"/>
                </a:ext>
              </a:extLst>
            </p:cNvPr>
            <p:cNvSpPr/>
            <p:nvPr/>
          </p:nvSpPr>
          <p:spPr>
            <a:xfrm rot="0">
              <a:off x="2944567" y="1938516"/>
              <a:ext cx="27875" cy="31432"/>
            </a:xfrm>
            <a:custGeom>
              <a:avLst/>
              <a:gdLst/>
              <a:ahLst/>
              <a:cxnLst/>
              <a:rect b="b" l="0" r="r" t="0"/>
              <a:pathLst>
                <a:path h="2315" w="2053">
                  <a:moveTo>
                    <a:pt x="391" y="1"/>
                  </a:moveTo>
                  <a:cubicBezTo>
                    <a:pt x="295" y="1"/>
                    <a:pt x="201" y="20"/>
                    <a:pt x="127" y="63"/>
                  </a:cubicBezTo>
                  <a:cubicBezTo>
                    <a:pt x="88" y="88"/>
                    <a:pt x="46" y="102"/>
                    <a:pt x="1" y="105"/>
                  </a:cubicBezTo>
                  <a:cubicBezTo>
                    <a:pt x="15" y="123"/>
                    <a:pt x="32" y="140"/>
                    <a:pt x="43" y="158"/>
                  </a:cubicBezTo>
                  <a:cubicBezTo>
                    <a:pt x="86" y="204"/>
                    <a:pt x="113" y="236"/>
                    <a:pt x="181" y="236"/>
                  </a:cubicBezTo>
                  <a:cubicBezTo>
                    <a:pt x="196" y="236"/>
                    <a:pt x="213" y="234"/>
                    <a:pt x="232" y="231"/>
                  </a:cubicBezTo>
                  <a:cubicBezTo>
                    <a:pt x="253" y="228"/>
                    <a:pt x="274" y="227"/>
                    <a:pt x="296" y="227"/>
                  </a:cubicBezTo>
                  <a:cubicBezTo>
                    <a:pt x="534" y="227"/>
                    <a:pt x="785" y="412"/>
                    <a:pt x="897" y="557"/>
                  </a:cubicBezTo>
                  <a:cubicBezTo>
                    <a:pt x="974" y="655"/>
                    <a:pt x="995" y="743"/>
                    <a:pt x="967" y="809"/>
                  </a:cubicBezTo>
                  <a:cubicBezTo>
                    <a:pt x="921" y="907"/>
                    <a:pt x="967" y="1180"/>
                    <a:pt x="1019" y="1222"/>
                  </a:cubicBezTo>
                  <a:lnTo>
                    <a:pt x="1023" y="1215"/>
                  </a:lnTo>
                  <a:cubicBezTo>
                    <a:pt x="1068" y="1177"/>
                    <a:pt x="1124" y="1156"/>
                    <a:pt x="1184" y="1156"/>
                  </a:cubicBezTo>
                  <a:cubicBezTo>
                    <a:pt x="1240" y="1156"/>
                    <a:pt x="1293" y="1173"/>
                    <a:pt x="1335" y="1212"/>
                  </a:cubicBezTo>
                  <a:cubicBezTo>
                    <a:pt x="1408" y="1278"/>
                    <a:pt x="1443" y="1408"/>
                    <a:pt x="1349" y="1544"/>
                  </a:cubicBezTo>
                  <a:cubicBezTo>
                    <a:pt x="1296" y="1621"/>
                    <a:pt x="1342" y="1702"/>
                    <a:pt x="1457" y="1852"/>
                  </a:cubicBezTo>
                  <a:cubicBezTo>
                    <a:pt x="1527" y="1947"/>
                    <a:pt x="1611" y="2055"/>
                    <a:pt x="1632" y="2178"/>
                  </a:cubicBezTo>
                  <a:cubicBezTo>
                    <a:pt x="1638" y="2266"/>
                    <a:pt x="1709" y="2315"/>
                    <a:pt x="1780" y="2315"/>
                  </a:cubicBezTo>
                  <a:cubicBezTo>
                    <a:pt x="1836" y="2315"/>
                    <a:pt x="1893" y="2285"/>
                    <a:pt x="1919" y="2220"/>
                  </a:cubicBezTo>
                  <a:cubicBezTo>
                    <a:pt x="1961" y="2111"/>
                    <a:pt x="1874" y="2016"/>
                    <a:pt x="1779" y="2016"/>
                  </a:cubicBezTo>
                  <a:cubicBezTo>
                    <a:pt x="1746" y="2016"/>
                    <a:pt x="1711" y="2028"/>
                    <a:pt x="1681" y="2055"/>
                  </a:cubicBezTo>
                  <a:cubicBezTo>
                    <a:pt x="1650" y="1866"/>
                    <a:pt x="1706" y="1821"/>
                    <a:pt x="1839" y="1737"/>
                  </a:cubicBezTo>
                  <a:cubicBezTo>
                    <a:pt x="1870" y="1719"/>
                    <a:pt x="1909" y="1695"/>
                    <a:pt x="1951" y="1667"/>
                  </a:cubicBezTo>
                  <a:cubicBezTo>
                    <a:pt x="2052" y="1597"/>
                    <a:pt x="2010" y="1499"/>
                    <a:pt x="1884" y="1275"/>
                  </a:cubicBezTo>
                  <a:cubicBezTo>
                    <a:pt x="1849" y="1215"/>
                    <a:pt x="1814" y="1152"/>
                    <a:pt x="1783" y="1086"/>
                  </a:cubicBezTo>
                  <a:cubicBezTo>
                    <a:pt x="1730" y="977"/>
                    <a:pt x="1601" y="939"/>
                    <a:pt x="1475" y="900"/>
                  </a:cubicBezTo>
                  <a:cubicBezTo>
                    <a:pt x="1328" y="855"/>
                    <a:pt x="1159" y="802"/>
                    <a:pt x="1159" y="620"/>
                  </a:cubicBezTo>
                  <a:cubicBezTo>
                    <a:pt x="1159" y="501"/>
                    <a:pt x="1061" y="427"/>
                    <a:pt x="963" y="354"/>
                  </a:cubicBezTo>
                  <a:cubicBezTo>
                    <a:pt x="879" y="291"/>
                    <a:pt x="799" y="231"/>
                    <a:pt x="788" y="144"/>
                  </a:cubicBezTo>
                  <a:cubicBezTo>
                    <a:pt x="788" y="133"/>
                    <a:pt x="767" y="102"/>
                    <a:pt x="701" y="70"/>
                  </a:cubicBezTo>
                  <a:cubicBezTo>
                    <a:pt x="616" y="27"/>
                    <a:pt x="502" y="1"/>
                    <a:pt x="39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03" name="Google Shape;6417;p79">
              <a:extLst>
                <a:ext uri="{BFB7AEC6-D163-400F-8A9E-B814D523E426}">
                  <a16:creationId xmlns:a16="http://schemas.microsoft.com/office/drawing/2010/main" id="{EC8DB590-F3A5-4D40-83EB-E3FF94E7A730}"/>
                </a:ext>
              </a:extLst>
            </p:cNvPr>
            <p:cNvSpPr/>
            <p:nvPr/>
          </p:nvSpPr>
          <p:spPr>
            <a:xfrm rot="0">
              <a:off x="2944187" y="1956588"/>
              <a:ext cx="15029" cy="20258"/>
            </a:xfrm>
            <a:custGeom>
              <a:avLst/>
              <a:gdLst/>
              <a:ahLst/>
              <a:cxnLst/>
              <a:rect b="b" l="0" r="r" t="0"/>
              <a:pathLst>
                <a:path h="1492" w="1107">
                  <a:moveTo>
                    <a:pt x="147" y="1"/>
                  </a:moveTo>
                  <a:cubicBezTo>
                    <a:pt x="139" y="1"/>
                    <a:pt x="131" y="2"/>
                    <a:pt x="123" y="3"/>
                  </a:cubicBezTo>
                  <a:cubicBezTo>
                    <a:pt x="39" y="17"/>
                    <a:pt x="1" y="231"/>
                    <a:pt x="43" y="434"/>
                  </a:cubicBezTo>
                  <a:cubicBezTo>
                    <a:pt x="66" y="563"/>
                    <a:pt x="110" y="616"/>
                    <a:pt x="129" y="616"/>
                  </a:cubicBezTo>
                  <a:cubicBezTo>
                    <a:pt x="129" y="616"/>
                    <a:pt x="130" y="616"/>
                    <a:pt x="130" y="616"/>
                  </a:cubicBezTo>
                  <a:cubicBezTo>
                    <a:pt x="144" y="612"/>
                    <a:pt x="165" y="609"/>
                    <a:pt x="190" y="609"/>
                  </a:cubicBezTo>
                  <a:cubicBezTo>
                    <a:pt x="309" y="595"/>
                    <a:pt x="361" y="577"/>
                    <a:pt x="368" y="511"/>
                  </a:cubicBezTo>
                  <a:cubicBezTo>
                    <a:pt x="375" y="444"/>
                    <a:pt x="407" y="423"/>
                    <a:pt x="435" y="420"/>
                  </a:cubicBezTo>
                  <a:lnTo>
                    <a:pt x="452" y="420"/>
                  </a:lnTo>
                  <a:cubicBezTo>
                    <a:pt x="484" y="420"/>
                    <a:pt x="515" y="441"/>
                    <a:pt x="540" y="490"/>
                  </a:cubicBezTo>
                  <a:cubicBezTo>
                    <a:pt x="589" y="584"/>
                    <a:pt x="662" y="871"/>
                    <a:pt x="529" y="1001"/>
                  </a:cubicBezTo>
                  <a:cubicBezTo>
                    <a:pt x="456" y="1074"/>
                    <a:pt x="424" y="1239"/>
                    <a:pt x="463" y="1365"/>
                  </a:cubicBezTo>
                  <a:cubicBezTo>
                    <a:pt x="473" y="1425"/>
                    <a:pt x="519" y="1474"/>
                    <a:pt x="578" y="1491"/>
                  </a:cubicBezTo>
                  <a:cubicBezTo>
                    <a:pt x="580" y="1492"/>
                    <a:pt x="583" y="1492"/>
                    <a:pt x="586" y="1492"/>
                  </a:cubicBezTo>
                  <a:cubicBezTo>
                    <a:pt x="614" y="1492"/>
                    <a:pt x="674" y="1458"/>
                    <a:pt x="753" y="1372"/>
                  </a:cubicBezTo>
                  <a:cubicBezTo>
                    <a:pt x="953" y="1144"/>
                    <a:pt x="1107" y="773"/>
                    <a:pt x="1086" y="707"/>
                  </a:cubicBezTo>
                  <a:cubicBezTo>
                    <a:pt x="1082" y="703"/>
                    <a:pt x="1082" y="700"/>
                    <a:pt x="1079" y="696"/>
                  </a:cubicBezTo>
                  <a:cubicBezTo>
                    <a:pt x="1058" y="700"/>
                    <a:pt x="1040" y="703"/>
                    <a:pt x="1019" y="714"/>
                  </a:cubicBezTo>
                  <a:cubicBezTo>
                    <a:pt x="1000" y="720"/>
                    <a:pt x="974" y="729"/>
                    <a:pt x="948" y="729"/>
                  </a:cubicBezTo>
                  <a:cubicBezTo>
                    <a:pt x="928" y="729"/>
                    <a:pt x="908" y="724"/>
                    <a:pt x="890" y="707"/>
                  </a:cubicBezTo>
                  <a:cubicBezTo>
                    <a:pt x="844" y="672"/>
                    <a:pt x="862" y="602"/>
                    <a:pt x="869" y="570"/>
                  </a:cubicBezTo>
                  <a:cubicBezTo>
                    <a:pt x="876" y="549"/>
                    <a:pt x="855" y="479"/>
                    <a:pt x="743" y="360"/>
                  </a:cubicBezTo>
                  <a:cubicBezTo>
                    <a:pt x="559" y="167"/>
                    <a:pt x="277" y="1"/>
                    <a:pt x="14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04" name="Google Shape;6418;p79">
              <a:extLst>
                <a:ext uri="{FC6F35DF-20D7-4280-85FC-EA36DFC45E94}">
                  <a16:creationId xmlns:a16="http://schemas.microsoft.com/office/drawing/2010/main" id="{A9E5EEFF-A195-481C-B159-BDBE46215F23}"/>
                </a:ext>
              </a:extLst>
            </p:cNvPr>
            <p:cNvSpPr/>
            <p:nvPr/>
          </p:nvSpPr>
          <p:spPr>
            <a:xfrm rot="0">
              <a:off x="2930066" y="1906038"/>
              <a:ext cx="18125" cy="34270"/>
            </a:xfrm>
            <a:custGeom>
              <a:avLst/>
              <a:gdLst/>
              <a:ahLst/>
              <a:cxnLst/>
              <a:rect b="b" l="0" r="r" t="0"/>
              <a:pathLst>
                <a:path h="2524" w="1335">
                  <a:moveTo>
                    <a:pt x="501" y="0"/>
                  </a:moveTo>
                  <a:cubicBezTo>
                    <a:pt x="451" y="0"/>
                    <a:pt x="408" y="8"/>
                    <a:pt x="376" y="29"/>
                  </a:cubicBezTo>
                  <a:cubicBezTo>
                    <a:pt x="277" y="89"/>
                    <a:pt x="302" y="544"/>
                    <a:pt x="313" y="789"/>
                  </a:cubicBezTo>
                  <a:cubicBezTo>
                    <a:pt x="330" y="1136"/>
                    <a:pt x="330" y="1251"/>
                    <a:pt x="270" y="1300"/>
                  </a:cubicBezTo>
                  <a:cubicBezTo>
                    <a:pt x="242" y="1323"/>
                    <a:pt x="214" y="1332"/>
                    <a:pt x="186" y="1332"/>
                  </a:cubicBezTo>
                  <a:cubicBezTo>
                    <a:pt x="123" y="1332"/>
                    <a:pt x="66" y="1284"/>
                    <a:pt x="29" y="1255"/>
                  </a:cubicBezTo>
                  <a:lnTo>
                    <a:pt x="22" y="1248"/>
                  </a:lnTo>
                  <a:lnTo>
                    <a:pt x="22" y="1248"/>
                  </a:lnTo>
                  <a:cubicBezTo>
                    <a:pt x="1" y="1419"/>
                    <a:pt x="60" y="1811"/>
                    <a:pt x="120" y="1864"/>
                  </a:cubicBezTo>
                  <a:cubicBezTo>
                    <a:pt x="190" y="1864"/>
                    <a:pt x="253" y="1899"/>
                    <a:pt x="295" y="1955"/>
                  </a:cubicBezTo>
                  <a:cubicBezTo>
                    <a:pt x="365" y="2053"/>
                    <a:pt x="376" y="2203"/>
                    <a:pt x="323" y="2368"/>
                  </a:cubicBezTo>
                  <a:cubicBezTo>
                    <a:pt x="299" y="2445"/>
                    <a:pt x="327" y="2473"/>
                    <a:pt x="337" y="2480"/>
                  </a:cubicBezTo>
                  <a:cubicBezTo>
                    <a:pt x="366" y="2509"/>
                    <a:pt x="423" y="2523"/>
                    <a:pt x="495" y="2523"/>
                  </a:cubicBezTo>
                  <a:cubicBezTo>
                    <a:pt x="580" y="2523"/>
                    <a:pt x="685" y="2504"/>
                    <a:pt x="789" y="2466"/>
                  </a:cubicBezTo>
                  <a:cubicBezTo>
                    <a:pt x="830" y="2448"/>
                    <a:pt x="875" y="2437"/>
                    <a:pt x="921" y="2437"/>
                  </a:cubicBezTo>
                  <a:cubicBezTo>
                    <a:pt x="938" y="2437"/>
                    <a:pt x="954" y="2439"/>
                    <a:pt x="971" y="2441"/>
                  </a:cubicBezTo>
                  <a:cubicBezTo>
                    <a:pt x="943" y="2382"/>
                    <a:pt x="929" y="2315"/>
                    <a:pt x="929" y="2249"/>
                  </a:cubicBezTo>
                  <a:cubicBezTo>
                    <a:pt x="922" y="2140"/>
                    <a:pt x="911" y="2018"/>
                    <a:pt x="841" y="1941"/>
                  </a:cubicBezTo>
                  <a:cubicBezTo>
                    <a:pt x="631" y="1713"/>
                    <a:pt x="901" y="1419"/>
                    <a:pt x="1118" y="1181"/>
                  </a:cubicBezTo>
                  <a:cubicBezTo>
                    <a:pt x="1149" y="1146"/>
                    <a:pt x="1184" y="1111"/>
                    <a:pt x="1212" y="1076"/>
                  </a:cubicBezTo>
                  <a:cubicBezTo>
                    <a:pt x="1335" y="936"/>
                    <a:pt x="1272" y="719"/>
                    <a:pt x="1216" y="526"/>
                  </a:cubicBezTo>
                  <a:cubicBezTo>
                    <a:pt x="1181" y="407"/>
                    <a:pt x="1153" y="302"/>
                    <a:pt x="1163" y="218"/>
                  </a:cubicBezTo>
                  <a:cubicBezTo>
                    <a:pt x="1174" y="176"/>
                    <a:pt x="1177" y="131"/>
                    <a:pt x="1177" y="85"/>
                  </a:cubicBezTo>
                  <a:lnTo>
                    <a:pt x="1177" y="85"/>
                  </a:lnTo>
                  <a:lnTo>
                    <a:pt x="1167" y="92"/>
                  </a:lnTo>
                  <a:cubicBezTo>
                    <a:pt x="1142" y="106"/>
                    <a:pt x="1113" y="112"/>
                    <a:pt x="1080" y="112"/>
                  </a:cubicBezTo>
                  <a:cubicBezTo>
                    <a:pt x="1015" y="112"/>
                    <a:pt x="934" y="90"/>
                    <a:pt x="834" y="64"/>
                  </a:cubicBezTo>
                  <a:cubicBezTo>
                    <a:pt x="726" y="34"/>
                    <a:pt x="601" y="0"/>
                    <a:pt x="50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05" name="Google Shape;6419;p79">
              <a:extLst>
                <a:ext uri="{74096103-ACDE-4714-AD81-A67FBB624995}">
                  <a16:creationId xmlns:a16="http://schemas.microsoft.com/office/drawing/2010/main" id="{69DDE280-31C3-4DD5-8755-A93B1B2F384C}"/>
                </a:ext>
              </a:extLst>
            </p:cNvPr>
            <p:cNvSpPr/>
            <p:nvPr/>
          </p:nvSpPr>
          <p:spPr>
            <a:xfrm rot="0">
              <a:off x="2911586" y="1962425"/>
              <a:ext cx="15409" cy="19171"/>
            </a:xfrm>
            <a:custGeom>
              <a:avLst/>
              <a:gdLst/>
              <a:ahLst/>
              <a:cxnLst/>
              <a:rect b="b" l="0" r="r" t="0"/>
              <a:pathLst>
                <a:path h="1412" w="1135">
                  <a:moveTo>
                    <a:pt x="1019" y="0"/>
                  </a:moveTo>
                  <a:lnTo>
                    <a:pt x="1019" y="0"/>
                  </a:lnTo>
                  <a:cubicBezTo>
                    <a:pt x="980" y="63"/>
                    <a:pt x="945" y="126"/>
                    <a:pt x="917" y="193"/>
                  </a:cubicBezTo>
                  <a:cubicBezTo>
                    <a:pt x="854" y="333"/>
                    <a:pt x="777" y="469"/>
                    <a:pt x="686" y="595"/>
                  </a:cubicBezTo>
                  <a:cubicBezTo>
                    <a:pt x="609" y="693"/>
                    <a:pt x="508" y="805"/>
                    <a:pt x="396" y="924"/>
                  </a:cubicBezTo>
                  <a:cubicBezTo>
                    <a:pt x="259" y="1075"/>
                    <a:pt x="35" y="1313"/>
                    <a:pt x="0" y="1411"/>
                  </a:cubicBezTo>
                  <a:cubicBezTo>
                    <a:pt x="91" y="1359"/>
                    <a:pt x="294" y="1124"/>
                    <a:pt x="431" y="963"/>
                  </a:cubicBezTo>
                  <a:cubicBezTo>
                    <a:pt x="595" y="774"/>
                    <a:pt x="763" y="574"/>
                    <a:pt x="886" y="487"/>
                  </a:cubicBezTo>
                  <a:cubicBezTo>
                    <a:pt x="1134" y="308"/>
                    <a:pt x="1099" y="172"/>
                    <a:pt x="101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06" name="Google Shape;6420;p79">
              <a:extLst>
                <a:ext uri="{24AB1A1F-A31A-457F-B5B6-62FF4C4427B4}">
                  <a16:creationId xmlns:a16="http://schemas.microsoft.com/office/drawing/2010/main" id="{87E4411C-9B61-44A9-BB6F-45975A9BF1CC}"/>
                </a:ext>
              </a:extLst>
            </p:cNvPr>
            <p:cNvSpPr/>
            <p:nvPr/>
          </p:nvSpPr>
          <p:spPr>
            <a:xfrm rot="0">
              <a:off x="3088163" y="2067136"/>
              <a:ext cx="69218" cy="57636"/>
            </a:xfrm>
            <a:custGeom>
              <a:avLst/>
              <a:gdLst/>
              <a:ahLst/>
              <a:cxnLst/>
              <a:rect b="b" l="0" r="r" t="0"/>
              <a:pathLst>
                <a:path h="4245" w="5098">
                  <a:moveTo>
                    <a:pt x="1" y="1"/>
                  </a:moveTo>
                  <a:lnTo>
                    <a:pt x="1" y="3326"/>
                  </a:lnTo>
                  <a:cubicBezTo>
                    <a:pt x="155" y="3424"/>
                    <a:pt x="333" y="3484"/>
                    <a:pt x="519" y="3491"/>
                  </a:cubicBezTo>
                  <a:cubicBezTo>
                    <a:pt x="538" y="3492"/>
                    <a:pt x="556" y="3492"/>
                    <a:pt x="574" y="3492"/>
                  </a:cubicBezTo>
                  <a:cubicBezTo>
                    <a:pt x="975" y="3492"/>
                    <a:pt x="1021" y="3343"/>
                    <a:pt x="1054" y="3242"/>
                  </a:cubicBezTo>
                  <a:cubicBezTo>
                    <a:pt x="1068" y="3190"/>
                    <a:pt x="1093" y="3113"/>
                    <a:pt x="1181" y="3113"/>
                  </a:cubicBezTo>
                  <a:cubicBezTo>
                    <a:pt x="1226" y="3113"/>
                    <a:pt x="1268" y="3032"/>
                    <a:pt x="1317" y="2948"/>
                  </a:cubicBezTo>
                  <a:cubicBezTo>
                    <a:pt x="1356" y="2871"/>
                    <a:pt x="1401" y="2798"/>
                    <a:pt x="1454" y="2731"/>
                  </a:cubicBezTo>
                  <a:cubicBezTo>
                    <a:pt x="1510" y="2663"/>
                    <a:pt x="1615" y="2633"/>
                    <a:pt x="1745" y="2633"/>
                  </a:cubicBezTo>
                  <a:cubicBezTo>
                    <a:pt x="2031" y="2633"/>
                    <a:pt x="2435" y="2780"/>
                    <a:pt x="2693" y="2980"/>
                  </a:cubicBezTo>
                  <a:cubicBezTo>
                    <a:pt x="2833" y="3088"/>
                    <a:pt x="2973" y="3263"/>
                    <a:pt x="3120" y="3449"/>
                  </a:cubicBezTo>
                  <a:cubicBezTo>
                    <a:pt x="3344" y="3729"/>
                    <a:pt x="3593" y="4041"/>
                    <a:pt x="3800" y="4041"/>
                  </a:cubicBezTo>
                  <a:cubicBezTo>
                    <a:pt x="3813" y="4041"/>
                    <a:pt x="3825" y="4040"/>
                    <a:pt x="3838" y="4037"/>
                  </a:cubicBezTo>
                  <a:cubicBezTo>
                    <a:pt x="3887" y="4027"/>
                    <a:pt x="3936" y="4020"/>
                    <a:pt x="3985" y="4020"/>
                  </a:cubicBezTo>
                  <a:cubicBezTo>
                    <a:pt x="4167" y="4020"/>
                    <a:pt x="4345" y="4083"/>
                    <a:pt x="4520" y="4139"/>
                  </a:cubicBezTo>
                  <a:cubicBezTo>
                    <a:pt x="4685" y="4195"/>
                    <a:pt x="4831" y="4244"/>
                    <a:pt x="4970" y="4244"/>
                  </a:cubicBezTo>
                  <a:cubicBezTo>
                    <a:pt x="4979" y="4244"/>
                    <a:pt x="4988" y="4244"/>
                    <a:pt x="4996" y="4244"/>
                  </a:cubicBezTo>
                  <a:cubicBezTo>
                    <a:pt x="5077" y="4240"/>
                    <a:pt x="5094" y="4223"/>
                    <a:pt x="5094" y="4223"/>
                  </a:cubicBezTo>
                  <a:cubicBezTo>
                    <a:pt x="5098" y="4188"/>
                    <a:pt x="4972" y="4065"/>
                    <a:pt x="4891" y="4030"/>
                  </a:cubicBezTo>
                  <a:cubicBezTo>
                    <a:pt x="4832" y="4006"/>
                    <a:pt x="4440" y="3789"/>
                    <a:pt x="4464" y="3592"/>
                  </a:cubicBezTo>
                  <a:cubicBezTo>
                    <a:pt x="4450" y="3571"/>
                    <a:pt x="4356" y="3547"/>
                    <a:pt x="4289" y="3529"/>
                  </a:cubicBezTo>
                  <a:cubicBezTo>
                    <a:pt x="4167" y="3501"/>
                    <a:pt x="4051" y="3459"/>
                    <a:pt x="3943" y="3396"/>
                  </a:cubicBezTo>
                  <a:cubicBezTo>
                    <a:pt x="3813" y="3312"/>
                    <a:pt x="3771" y="3151"/>
                    <a:pt x="3729" y="2997"/>
                  </a:cubicBezTo>
                  <a:cubicBezTo>
                    <a:pt x="3694" y="2854"/>
                    <a:pt x="3659" y="2721"/>
                    <a:pt x="3561" y="2675"/>
                  </a:cubicBezTo>
                  <a:cubicBezTo>
                    <a:pt x="3386" y="2591"/>
                    <a:pt x="3211" y="2374"/>
                    <a:pt x="3250" y="2220"/>
                  </a:cubicBezTo>
                  <a:cubicBezTo>
                    <a:pt x="3260" y="2180"/>
                    <a:pt x="3299" y="2094"/>
                    <a:pt x="3446" y="2094"/>
                  </a:cubicBezTo>
                  <a:cubicBezTo>
                    <a:pt x="3451" y="2094"/>
                    <a:pt x="3457" y="2094"/>
                    <a:pt x="3463" y="2094"/>
                  </a:cubicBezTo>
                  <a:cubicBezTo>
                    <a:pt x="3477" y="2095"/>
                    <a:pt x="3490" y="2095"/>
                    <a:pt x="3503" y="2095"/>
                  </a:cubicBezTo>
                  <a:cubicBezTo>
                    <a:pt x="3595" y="2095"/>
                    <a:pt x="3639" y="2074"/>
                    <a:pt x="3649" y="2052"/>
                  </a:cubicBezTo>
                  <a:cubicBezTo>
                    <a:pt x="3656" y="2028"/>
                    <a:pt x="3645" y="1961"/>
                    <a:pt x="3530" y="1853"/>
                  </a:cubicBezTo>
                  <a:cubicBezTo>
                    <a:pt x="3449" y="1779"/>
                    <a:pt x="3260" y="1716"/>
                    <a:pt x="3081" y="1653"/>
                  </a:cubicBezTo>
                  <a:cubicBezTo>
                    <a:pt x="2770" y="1548"/>
                    <a:pt x="2448" y="1439"/>
                    <a:pt x="2423" y="1215"/>
                  </a:cubicBezTo>
                  <a:cubicBezTo>
                    <a:pt x="2399" y="981"/>
                    <a:pt x="1044" y="253"/>
                    <a:pt x="323" y="92"/>
                  </a:cubicBezTo>
                  <a:cubicBezTo>
                    <a:pt x="235" y="74"/>
                    <a:pt x="130" y="43"/>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07" name="Google Shape;6421;p79">
              <a:extLst>
                <a:ext uri="{E1EB1309-5653-48F5-806F-640E42541531}">
                  <a16:creationId xmlns:a16="http://schemas.microsoft.com/office/drawing/2010/main" id="{32174ECF-EFF4-439A-AD96-C09C3AA34E14}"/>
                </a:ext>
              </a:extLst>
            </p:cNvPr>
            <p:cNvSpPr/>
            <p:nvPr/>
          </p:nvSpPr>
          <p:spPr>
            <a:xfrm rot="0">
              <a:off x="2639602" y="1973302"/>
              <a:ext cx="14229" cy="26679"/>
            </a:xfrm>
            <a:custGeom>
              <a:avLst/>
              <a:gdLst/>
              <a:ahLst/>
              <a:cxnLst/>
              <a:rect b="b" l="0" r="r" t="0"/>
              <a:pathLst>
                <a:path h="1965" w="1048">
                  <a:moveTo>
                    <a:pt x="214" y="1"/>
                  </a:moveTo>
                  <a:cubicBezTo>
                    <a:pt x="172" y="11"/>
                    <a:pt x="154" y="123"/>
                    <a:pt x="137" y="218"/>
                  </a:cubicBezTo>
                  <a:cubicBezTo>
                    <a:pt x="126" y="306"/>
                    <a:pt x="105" y="390"/>
                    <a:pt x="77" y="474"/>
                  </a:cubicBezTo>
                  <a:cubicBezTo>
                    <a:pt x="0" y="670"/>
                    <a:pt x="14" y="869"/>
                    <a:pt x="49" y="1170"/>
                  </a:cubicBezTo>
                  <a:cubicBezTo>
                    <a:pt x="53" y="1223"/>
                    <a:pt x="56" y="1279"/>
                    <a:pt x="60" y="1331"/>
                  </a:cubicBezTo>
                  <a:cubicBezTo>
                    <a:pt x="77" y="1583"/>
                    <a:pt x="91" y="1800"/>
                    <a:pt x="294" y="1930"/>
                  </a:cubicBezTo>
                  <a:cubicBezTo>
                    <a:pt x="332" y="1955"/>
                    <a:pt x="372" y="1965"/>
                    <a:pt x="412" y="1965"/>
                  </a:cubicBezTo>
                  <a:cubicBezTo>
                    <a:pt x="472" y="1965"/>
                    <a:pt x="532" y="1943"/>
                    <a:pt x="578" y="1919"/>
                  </a:cubicBezTo>
                  <a:cubicBezTo>
                    <a:pt x="819" y="1793"/>
                    <a:pt x="1023" y="1475"/>
                    <a:pt x="1033" y="1209"/>
                  </a:cubicBezTo>
                  <a:cubicBezTo>
                    <a:pt x="1047" y="810"/>
                    <a:pt x="350" y="46"/>
                    <a:pt x="21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08" name="Google Shape;6422;p79">
              <a:extLst>
                <a:ext uri="{44562C10-A528-42FC-B518-95C7B02B9623}">
                  <a16:creationId xmlns:a16="http://schemas.microsoft.com/office/drawing/2010/main" id="{007DD281-556F-45C5-8C69-4B114D35DCB7}"/>
                </a:ext>
              </a:extLst>
            </p:cNvPr>
            <p:cNvSpPr/>
            <p:nvPr/>
          </p:nvSpPr>
          <p:spPr>
            <a:xfrm rot="0">
              <a:off x="2363531" y="2134820"/>
              <a:ext cx="53060" cy="102877"/>
            </a:xfrm>
            <a:custGeom>
              <a:avLst/>
              <a:gdLst/>
              <a:ahLst/>
              <a:cxnLst/>
              <a:rect b="b" l="0" r="r" t="0"/>
              <a:pathLst>
                <a:path h="7577" w="3908">
                  <a:moveTo>
                    <a:pt x="3295" y="1"/>
                  </a:moveTo>
                  <a:lnTo>
                    <a:pt x="3281" y="32"/>
                  </a:lnTo>
                  <a:cubicBezTo>
                    <a:pt x="3267" y="88"/>
                    <a:pt x="3239" y="137"/>
                    <a:pt x="3207" y="179"/>
                  </a:cubicBezTo>
                  <a:cubicBezTo>
                    <a:pt x="3165" y="221"/>
                    <a:pt x="3127" y="386"/>
                    <a:pt x="3144" y="515"/>
                  </a:cubicBezTo>
                  <a:cubicBezTo>
                    <a:pt x="3148" y="585"/>
                    <a:pt x="3120" y="655"/>
                    <a:pt x="3067" y="704"/>
                  </a:cubicBezTo>
                  <a:cubicBezTo>
                    <a:pt x="2986" y="786"/>
                    <a:pt x="2876" y="831"/>
                    <a:pt x="2758" y="831"/>
                  </a:cubicBezTo>
                  <a:cubicBezTo>
                    <a:pt x="2754" y="831"/>
                    <a:pt x="2749" y="831"/>
                    <a:pt x="2745" y="831"/>
                  </a:cubicBezTo>
                  <a:cubicBezTo>
                    <a:pt x="2734" y="829"/>
                    <a:pt x="2724" y="828"/>
                    <a:pt x="2713" y="828"/>
                  </a:cubicBezTo>
                  <a:cubicBezTo>
                    <a:pt x="2654" y="828"/>
                    <a:pt x="2597" y="852"/>
                    <a:pt x="2553" y="894"/>
                  </a:cubicBezTo>
                  <a:cubicBezTo>
                    <a:pt x="2531" y="922"/>
                    <a:pt x="2528" y="957"/>
                    <a:pt x="2542" y="985"/>
                  </a:cubicBezTo>
                  <a:cubicBezTo>
                    <a:pt x="2588" y="1107"/>
                    <a:pt x="2546" y="1167"/>
                    <a:pt x="2521" y="1205"/>
                  </a:cubicBezTo>
                  <a:cubicBezTo>
                    <a:pt x="2503" y="1230"/>
                    <a:pt x="2500" y="1230"/>
                    <a:pt x="2521" y="1268"/>
                  </a:cubicBezTo>
                  <a:cubicBezTo>
                    <a:pt x="2553" y="1328"/>
                    <a:pt x="2549" y="1398"/>
                    <a:pt x="2514" y="1457"/>
                  </a:cubicBezTo>
                  <a:cubicBezTo>
                    <a:pt x="2447" y="1583"/>
                    <a:pt x="2248" y="1692"/>
                    <a:pt x="2062" y="1706"/>
                  </a:cubicBezTo>
                  <a:cubicBezTo>
                    <a:pt x="1978" y="1709"/>
                    <a:pt x="1866" y="1797"/>
                    <a:pt x="1754" y="1881"/>
                  </a:cubicBezTo>
                  <a:cubicBezTo>
                    <a:pt x="1617" y="1983"/>
                    <a:pt x="1474" y="2094"/>
                    <a:pt x="1330" y="2094"/>
                  </a:cubicBezTo>
                  <a:cubicBezTo>
                    <a:pt x="1316" y="2094"/>
                    <a:pt x="1302" y="2093"/>
                    <a:pt x="1289" y="2091"/>
                  </a:cubicBezTo>
                  <a:cubicBezTo>
                    <a:pt x="1274" y="2089"/>
                    <a:pt x="1259" y="2088"/>
                    <a:pt x="1245" y="2088"/>
                  </a:cubicBezTo>
                  <a:cubicBezTo>
                    <a:pt x="1149" y="2088"/>
                    <a:pt x="1049" y="2124"/>
                    <a:pt x="949" y="2157"/>
                  </a:cubicBezTo>
                  <a:cubicBezTo>
                    <a:pt x="857" y="2189"/>
                    <a:pt x="755" y="2226"/>
                    <a:pt x="655" y="2226"/>
                  </a:cubicBezTo>
                  <a:cubicBezTo>
                    <a:pt x="634" y="2226"/>
                    <a:pt x="613" y="2224"/>
                    <a:pt x="592" y="2220"/>
                  </a:cubicBezTo>
                  <a:lnTo>
                    <a:pt x="582" y="2220"/>
                  </a:lnTo>
                  <a:cubicBezTo>
                    <a:pt x="578" y="2220"/>
                    <a:pt x="575" y="2220"/>
                    <a:pt x="575" y="2224"/>
                  </a:cubicBezTo>
                  <a:cubicBezTo>
                    <a:pt x="547" y="2245"/>
                    <a:pt x="540" y="2364"/>
                    <a:pt x="533" y="2448"/>
                  </a:cubicBezTo>
                  <a:cubicBezTo>
                    <a:pt x="526" y="2595"/>
                    <a:pt x="512" y="2773"/>
                    <a:pt x="434" y="2917"/>
                  </a:cubicBezTo>
                  <a:cubicBezTo>
                    <a:pt x="273" y="3201"/>
                    <a:pt x="378" y="3547"/>
                    <a:pt x="501" y="3845"/>
                  </a:cubicBezTo>
                  <a:cubicBezTo>
                    <a:pt x="645" y="4195"/>
                    <a:pt x="778" y="4524"/>
                    <a:pt x="361" y="5028"/>
                  </a:cubicBezTo>
                  <a:cubicBezTo>
                    <a:pt x="0" y="5466"/>
                    <a:pt x="21" y="5956"/>
                    <a:pt x="161" y="6267"/>
                  </a:cubicBezTo>
                  <a:cubicBezTo>
                    <a:pt x="217" y="6414"/>
                    <a:pt x="263" y="6568"/>
                    <a:pt x="291" y="6726"/>
                  </a:cubicBezTo>
                  <a:cubicBezTo>
                    <a:pt x="343" y="6950"/>
                    <a:pt x="389" y="7164"/>
                    <a:pt x="505" y="7286"/>
                  </a:cubicBezTo>
                  <a:cubicBezTo>
                    <a:pt x="645" y="7437"/>
                    <a:pt x="967" y="7573"/>
                    <a:pt x="1194" y="7577"/>
                  </a:cubicBezTo>
                  <a:cubicBezTo>
                    <a:pt x="1282" y="7577"/>
                    <a:pt x="1345" y="7563"/>
                    <a:pt x="1380" y="7528"/>
                  </a:cubicBezTo>
                  <a:cubicBezTo>
                    <a:pt x="1481" y="7426"/>
                    <a:pt x="1586" y="7426"/>
                    <a:pt x="1681" y="7423"/>
                  </a:cubicBezTo>
                  <a:cubicBezTo>
                    <a:pt x="1772" y="7423"/>
                    <a:pt x="1856" y="7423"/>
                    <a:pt x="1943" y="7321"/>
                  </a:cubicBezTo>
                  <a:cubicBezTo>
                    <a:pt x="2069" y="7174"/>
                    <a:pt x="2269" y="6516"/>
                    <a:pt x="2461" y="5875"/>
                  </a:cubicBezTo>
                  <a:cubicBezTo>
                    <a:pt x="2549" y="5592"/>
                    <a:pt x="2637" y="5298"/>
                    <a:pt x="2721" y="5046"/>
                  </a:cubicBezTo>
                  <a:cubicBezTo>
                    <a:pt x="2927" y="4433"/>
                    <a:pt x="3351" y="3162"/>
                    <a:pt x="3319" y="2942"/>
                  </a:cubicBezTo>
                  <a:cubicBezTo>
                    <a:pt x="3302" y="2823"/>
                    <a:pt x="3344" y="2721"/>
                    <a:pt x="3382" y="2633"/>
                  </a:cubicBezTo>
                  <a:cubicBezTo>
                    <a:pt x="3428" y="2535"/>
                    <a:pt x="3463" y="2448"/>
                    <a:pt x="3421" y="2339"/>
                  </a:cubicBezTo>
                  <a:cubicBezTo>
                    <a:pt x="3344" y="2154"/>
                    <a:pt x="3382" y="1916"/>
                    <a:pt x="3498" y="1860"/>
                  </a:cubicBezTo>
                  <a:cubicBezTo>
                    <a:pt x="3507" y="1854"/>
                    <a:pt x="3527" y="1846"/>
                    <a:pt x="3551" y="1846"/>
                  </a:cubicBezTo>
                  <a:cubicBezTo>
                    <a:pt x="3589" y="1846"/>
                    <a:pt x="3639" y="1865"/>
                    <a:pt x="3683" y="1944"/>
                  </a:cubicBezTo>
                  <a:cubicBezTo>
                    <a:pt x="3727" y="2017"/>
                    <a:pt x="3773" y="2049"/>
                    <a:pt x="3801" y="2049"/>
                  </a:cubicBezTo>
                  <a:cubicBezTo>
                    <a:pt x="3803" y="2049"/>
                    <a:pt x="3804" y="2049"/>
                    <a:pt x="3806" y="2049"/>
                  </a:cubicBezTo>
                  <a:cubicBezTo>
                    <a:pt x="3830" y="2045"/>
                    <a:pt x="3865" y="2003"/>
                    <a:pt x="3883" y="1898"/>
                  </a:cubicBezTo>
                  <a:cubicBezTo>
                    <a:pt x="3907" y="1779"/>
                    <a:pt x="3851" y="1604"/>
                    <a:pt x="3795" y="1422"/>
                  </a:cubicBezTo>
                  <a:cubicBezTo>
                    <a:pt x="3743" y="1240"/>
                    <a:pt x="3683" y="1062"/>
                    <a:pt x="3676" y="880"/>
                  </a:cubicBezTo>
                  <a:cubicBezTo>
                    <a:pt x="3666" y="655"/>
                    <a:pt x="3529" y="428"/>
                    <a:pt x="3421" y="249"/>
                  </a:cubicBezTo>
                  <a:cubicBezTo>
                    <a:pt x="3372" y="172"/>
                    <a:pt x="3326" y="88"/>
                    <a:pt x="329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09" name="Google Shape;6423;p79">
              <a:extLst>
                <a:ext uri="{88AB6EB7-F041-4683-8EFB-12FCBF007F55}">
                  <a16:creationId xmlns:a16="http://schemas.microsoft.com/office/drawing/2010/main" id="{BD77FB60-92BD-455B-9BD2-F83357A393BA}"/>
                </a:ext>
              </a:extLst>
            </p:cNvPr>
            <p:cNvSpPr/>
            <p:nvPr/>
          </p:nvSpPr>
          <p:spPr>
            <a:xfrm rot="0">
              <a:off x="2441764" y="1949717"/>
              <a:ext cx="5621" cy="1466"/>
            </a:xfrm>
            <a:custGeom>
              <a:avLst/>
              <a:gdLst/>
              <a:ahLst/>
              <a:cxnLst/>
              <a:rect b="b" l="0" r="r" t="0"/>
              <a:pathLst>
                <a:path h="108" w="414">
                  <a:moveTo>
                    <a:pt x="249" y="0"/>
                  </a:moveTo>
                  <a:cubicBezTo>
                    <a:pt x="143" y="0"/>
                    <a:pt x="34" y="12"/>
                    <a:pt x="1" y="37"/>
                  </a:cubicBezTo>
                  <a:cubicBezTo>
                    <a:pt x="4" y="44"/>
                    <a:pt x="8" y="47"/>
                    <a:pt x="11" y="51"/>
                  </a:cubicBezTo>
                  <a:cubicBezTo>
                    <a:pt x="50" y="87"/>
                    <a:pt x="100" y="107"/>
                    <a:pt x="152" y="107"/>
                  </a:cubicBezTo>
                  <a:cubicBezTo>
                    <a:pt x="166" y="107"/>
                    <a:pt x="180" y="106"/>
                    <a:pt x="193" y="103"/>
                  </a:cubicBezTo>
                  <a:cubicBezTo>
                    <a:pt x="274" y="89"/>
                    <a:pt x="347" y="58"/>
                    <a:pt x="414" y="12"/>
                  </a:cubicBezTo>
                  <a:cubicBezTo>
                    <a:pt x="370" y="4"/>
                    <a:pt x="310" y="0"/>
                    <a:pt x="24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10" name="Google Shape;6424;p79">
              <a:extLst>
                <a:ext uri="{7B33CD92-B80B-487A-8055-08B023C91C3F}">
                  <a16:creationId xmlns:a16="http://schemas.microsoft.com/office/drawing/2010/main" id="{37842D8A-48FD-47AA-B254-ED93B4669686}"/>
                </a:ext>
              </a:extLst>
            </p:cNvPr>
            <p:cNvSpPr/>
            <p:nvPr/>
          </p:nvSpPr>
          <p:spPr>
            <a:xfrm rot="0">
              <a:off x="2361344" y="1900729"/>
              <a:ext cx="77011" cy="46109"/>
            </a:xfrm>
            <a:custGeom>
              <a:avLst/>
              <a:gdLst/>
              <a:ahLst/>
              <a:cxnLst/>
              <a:rect b="b" l="0" r="r" t="0"/>
              <a:pathLst>
                <a:path h="3396" w="5672">
                  <a:moveTo>
                    <a:pt x="5059" y="0"/>
                  </a:moveTo>
                  <a:cubicBezTo>
                    <a:pt x="4825" y="74"/>
                    <a:pt x="4670" y="116"/>
                    <a:pt x="4597" y="137"/>
                  </a:cubicBezTo>
                  <a:lnTo>
                    <a:pt x="4576" y="144"/>
                  </a:lnTo>
                  <a:lnTo>
                    <a:pt x="4569" y="144"/>
                  </a:lnTo>
                  <a:cubicBezTo>
                    <a:pt x="4429" y="168"/>
                    <a:pt x="4285" y="182"/>
                    <a:pt x="4142" y="182"/>
                  </a:cubicBezTo>
                  <a:lnTo>
                    <a:pt x="3900" y="182"/>
                  </a:lnTo>
                  <a:cubicBezTo>
                    <a:pt x="3739" y="182"/>
                    <a:pt x="3540" y="186"/>
                    <a:pt x="3505" y="203"/>
                  </a:cubicBezTo>
                  <a:cubicBezTo>
                    <a:pt x="3414" y="249"/>
                    <a:pt x="2777" y="707"/>
                    <a:pt x="2692" y="903"/>
                  </a:cubicBezTo>
                  <a:cubicBezTo>
                    <a:pt x="2636" y="1033"/>
                    <a:pt x="2559" y="1113"/>
                    <a:pt x="2468" y="1138"/>
                  </a:cubicBezTo>
                  <a:cubicBezTo>
                    <a:pt x="2452" y="1142"/>
                    <a:pt x="2433" y="1145"/>
                    <a:pt x="2411" y="1145"/>
                  </a:cubicBezTo>
                  <a:cubicBezTo>
                    <a:pt x="2358" y="1145"/>
                    <a:pt x="2291" y="1128"/>
                    <a:pt x="2216" y="1068"/>
                  </a:cubicBezTo>
                  <a:cubicBezTo>
                    <a:pt x="2146" y="1015"/>
                    <a:pt x="1898" y="1001"/>
                    <a:pt x="1737" y="991"/>
                  </a:cubicBezTo>
                  <a:cubicBezTo>
                    <a:pt x="1548" y="980"/>
                    <a:pt x="1485" y="973"/>
                    <a:pt x="1450" y="942"/>
                  </a:cubicBezTo>
                  <a:cubicBezTo>
                    <a:pt x="1418" y="931"/>
                    <a:pt x="1387" y="921"/>
                    <a:pt x="1355" y="917"/>
                  </a:cubicBezTo>
                  <a:cubicBezTo>
                    <a:pt x="1236" y="896"/>
                    <a:pt x="1117" y="886"/>
                    <a:pt x="998" y="886"/>
                  </a:cubicBezTo>
                  <a:cubicBezTo>
                    <a:pt x="956" y="886"/>
                    <a:pt x="911" y="886"/>
                    <a:pt x="869" y="889"/>
                  </a:cubicBezTo>
                  <a:lnTo>
                    <a:pt x="830" y="896"/>
                  </a:lnTo>
                  <a:cubicBezTo>
                    <a:pt x="808" y="899"/>
                    <a:pt x="787" y="901"/>
                    <a:pt x="766" y="901"/>
                  </a:cubicBezTo>
                  <a:cubicBezTo>
                    <a:pt x="757" y="901"/>
                    <a:pt x="748" y="901"/>
                    <a:pt x="739" y="900"/>
                  </a:cubicBezTo>
                  <a:cubicBezTo>
                    <a:pt x="666" y="896"/>
                    <a:pt x="595" y="879"/>
                    <a:pt x="529" y="851"/>
                  </a:cubicBezTo>
                  <a:lnTo>
                    <a:pt x="522" y="851"/>
                  </a:lnTo>
                  <a:cubicBezTo>
                    <a:pt x="497" y="837"/>
                    <a:pt x="469" y="830"/>
                    <a:pt x="441" y="830"/>
                  </a:cubicBezTo>
                  <a:lnTo>
                    <a:pt x="434" y="830"/>
                  </a:lnTo>
                  <a:cubicBezTo>
                    <a:pt x="378" y="854"/>
                    <a:pt x="326" y="893"/>
                    <a:pt x="287" y="945"/>
                  </a:cubicBezTo>
                  <a:cubicBezTo>
                    <a:pt x="266" y="963"/>
                    <a:pt x="249" y="987"/>
                    <a:pt x="231" y="1008"/>
                  </a:cubicBezTo>
                  <a:cubicBezTo>
                    <a:pt x="231" y="1047"/>
                    <a:pt x="238" y="1082"/>
                    <a:pt x="249" y="1117"/>
                  </a:cubicBezTo>
                  <a:cubicBezTo>
                    <a:pt x="266" y="1183"/>
                    <a:pt x="280" y="1250"/>
                    <a:pt x="256" y="1295"/>
                  </a:cubicBezTo>
                  <a:lnTo>
                    <a:pt x="252" y="1302"/>
                  </a:lnTo>
                  <a:lnTo>
                    <a:pt x="252" y="1306"/>
                  </a:lnTo>
                  <a:lnTo>
                    <a:pt x="249" y="1309"/>
                  </a:lnTo>
                  <a:lnTo>
                    <a:pt x="245" y="1313"/>
                  </a:lnTo>
                  <a:lnTo>
                    <a:pt x="242" y="1316"/>
                  </a:lnTo>
                  <a:lnTo>
                    <a:pt x="238" y="1320"/>
                  </a:lnTo>
                  <a:lnTo>
                    <a:pt x="235" y="1323"/>
                  </a:lnTo>
                  <a:lnTo>
                    <a:pt x="231" y="1327"/>
                  </a:lnTo>
                  <a:lnTo>
                    <a:pt x="224" y="1330"/>
                  </a:lnTo>
                  <a:lnTo>
                    <a:pt x="217" y="1334"/>
                  </a:lnTo>
                  <a:lnTo>
                    <a:pt x="214" y="1337"/>
                  </a:lnTo>
                  <a:lnTo>
                    <a:pt x="207" y="1344"/>
                  </a:lnTo>
                  <a:lnTo>
                    <a:pt x="196" y="1348"/>
                  </a:lnTo>
                  <a:lnTo>
                    <a:pt x="189" y="1351"/>
                  </a:lnTo>
                  <a:lnTo>
                    <a:pt x="179" y="1358"/>
                  </a:lnTo>
                  <a:lnTo>
                    <a:pt x="172" y="1362"/>
                  </a:lnTo>
                  <a:lnTo>
                    <a:pt x="158" y="1369"/>
                  </a:lnTo>
                  <a:lnTo>
                    <a:pt x="151" y="1373"/>
                  </a:lnTo>
                  <a:lnTo>
                    <a:pt x="77" y="1411"/>
                  </a:lnTo>
                  <a:lnTo>
                    <a:pt x="70" y="1415"/>
                  </a:lnTo>
                  <a:lnTo>
                    <a:pt x="42" y="1429"/>
                  </a:lnTo>
                  <a:lnTo>
                    <a:pt x="35" y="1432"/>
                  </a:lnTo>
                  <a:cubicBezTo>
                    <a:pt x="81" y="1565"/>
                    <a:pt x="91" y="1674"/>
                    <a:pt x="60" y="1758"/>
                  </a:cubicBezTo>
                  <a:cubicBezTo>
                    <a:pt x="0" y="1929"/>
                    <a:pt x="60" y="2349"/>
                    <a:pt x="214" y="2573"/>
                  </a:cubicBezTo>
                  <a:cubicBezTo>
                    <a:pt x="326" y="2734"/>
                    <a:pt x="343" y="2962"/>
                    <a:pt x="361" y="3147"/>
                  </a:cubicBezTo>
                  <a:cubicBezTo>
                    <a:pt x="368" y="3231"/>
                    <a:pt x="375" y="3343"/>
                    <a:pt x="396" y="3364"/>
                  </a:cubicBezTo>
                  <a:cubicBezTo>
                    <a:pt x="419" y="3383"/>
                    <a:pt x="508" y="3396"/>
                    <a:pt x="625" y="3396"/>
                  </a:cubicBezTo>
                  <a:cubicBezTo>
                    <a:pt x="833" y="3396"/>
                    <a:pt x="1131" y="3356"/>
                    <a:pt x="1306" y="3242"/>
                  </a:cubicBezTo>
                  <a:cubicBezTo>
                    <a:pt x="1597" y="3049"/>
                    <a:pt x="1803" y="3011"/>
                    <a:pt x="2045" y="3011"/>
                  </a:cubicBezTo>
                  <a:cubicBezTo>
                    <a:pt x="2241" y="3011"/>
                    <a:pt x="2528" y="2836"/>
                    <a:pt x="2591" y="2748"/>
                  </a:cubicBezTo>
                  <a:cubicBezTo>
                    <a:pt x="2666" y="2648"/>
                    <a:pt x="2896" y="2627"/>
                    <a:pt x="3054" y="2627"/>
                  </a:cubicBezTo>
                  <a:cubicBezTo>
                    <a:pt x="3116" y="2627"/>
                    <a:pt x="3167" y="2630"/>
                    <a:pt x="3193" y="2633"/>
                  </a:cubicBezTo>
                  <a:cubicBezTo>
                    <a:pt x="3198" y="2634"/>
                    <a:pt x="3203" y="2634"/>
                    <a:pt x="3209" y="2634"/>
                  </a:cubicBezTo>
                  <a:cubicBezTo>
                    <a:pt x="3300" y="2634"/>
                    <a:pt x="3410" y="2521"/>
                    <a:pt x="3526" y="2402"/>
                  </a:cubicBezTo>
                  <a:lnTo>
                    <a:pt x="3568" y="2363"/>
                  </a:lnTo>
                  <a:cubicBezTo>
                    <a:pt x="3680" y="2248"/>
                    <a:pt x="3932" y="2185"/>
                    <a:pt x="4250" y="2104"/>
                  </a:cubicBezTo>
                  <a:cubicBezTo>
                    <a:pt x="4401" y="2062"/>
                    <a:pt x="4576" y="2020"/>
                    <a:pt x="4751" y="1964"/>
                  </a:cubicBezTo>
                  <a:cubicBezTo>
                    <a:pt x="5087" y="1859"/>
                    <a:pt x="5126" y="1730"/>
                    <a:pt x="5164" y="1604"/>
                  </a:cubicBezTo>
                  <a:cubicBezTo>
                    <a:pt x="5178" y="1544"/>
                    <a:pt x="5206" y="1485"/>
                    <a:pt x="5245" y="1436"/>
                  </a:cubicBezTo>
                  <a:cubicBezTo>
                    <a:pt x="5322" y="1344"/>
                    <a:pt x="5413" y="1323"/>
                    <a:pt x="5521" y="1306"/>
                  </a:cubicBezTo>
                  <a:cubicBezTo>
                    <a:pt x="5570" y="1295"/>
                    <a:pt x="5623" y="1281"/>
                    <a:pt x="5672" y="1267"/>
                  </a:cubicBezTo>
                  <a:lnTo>
                    <a:pt x="5668" y="1260"/>
                  </a:lnTo>
                  <a:lnTo>
                    <a:pt x="5640" y="1204"/>
                  </a:lnTo>
                  <a:lnTo>
                    <a:pt x="5630" y="1176"/>
                  </a:lnTo>
                  <a:lnTo>
                    <a:pt x="5598" y="1120"/>
                  </a:lnTo>
                  <a:lnTo>
                    <a:pt x="5588" y="1092"/>
                  </a:lnTo>
                  <a:lnTo>
                    <a:pt x="5560" y="1040"/>
                  </a:lnTo>
                  <a:lnTo>
                    <a:pt x="5542" y="1001"/>
                  </a:lnTo>
                  <a:lnTo>
                    <a:pt x="5514" y="945"/>
                  </a:lnTo>
                  <a:lnTo>
                    <a:pt x="5507" y="928"/>
                  </a:lnTo>
                  <a:cubicBezTo>
                    <a:pt x="5346" y="595"/>
                    <a:pt x="5182" y="259"/>
                    <a:pt x="505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11" name="Google Shape;6425;p79">
              <a:extLst>
                <a:ext uri="{48CE32BC-2025-4999-9CF5-CED01A5D1ED2}">
                  <a16:creationId xmlns:a16="http://schemas.microsoft.com/office/drawing/2010/main" id="{5729BA0C-9696-4BC9-A59F-EB5BE1480122}"/>
                </a:ext>
              </a:extLst>
            </p:cNvPr>
            <p:cNvSpPr/>
            <p:nvPr/>
          </p:nvSpPr>
          <p:spPr>
            <a:xfrm rot="0">
              <a:off x="2379743" y="1913221"/>
              <a:ext cx="5146" cy="1018"/>
            </a:xfrm>
            <a:custGeom>
              <a:avLst/>
              <a:gdLst/>
              <a:ahLst/>
              <a:cxnLst/>
              <a:rect b="b" l="0" r="r" t="0"/>
              <a:pathLst>
                <a:path h="75" w="379">
                  <a:moveTo>
                    <a:pt x="378" y="74"/>
                  </a:moveTo>
                  <a:cubicBezTo>
                    <a:pt x="193" y="60"/>
                    <a:pt x="130" y="57"/>
                    <a:pt x="95" y="25"/>
                  </a:cubicBezTo>
                  <a:cubicBezTo>
                    <a:pt x="63" y="11"/>
                    <a:pt x="32" y="4"/>
                    <a:pt x="0" y="1"/>
                  </a:cubicBezTo>
                  <a:cubicBezTo>
                    <a:pt x="32" y="4"/>
                    <a:pt x="63" y="11"/>
                    <a:pt x="95" y="25"/>
                  </a:cubicBezTo>
                  <a:cubicBezTo>
                    <a:pt x="130" y="57"/>
                    <a:pt x="193" y="60"/>
                    <a:pt x="378" y="7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12" name="Google Shape;6426;p79">
              <a:extLst>
                <a:ext uri="{4A117B38-D610-421E-8ED1-AC657D4B8D4B}">
                  <a16:creationId xmlns:a16="http://schemas.microsoft.com/office/drawing/2010/main" id="{989D317E-712A-4DE3-8C79-B3186243E31E}"/>
                </a:ext>
              </a:extLst>
            </p:cNvPr>
            <p:cNvSpPr/>
            <p:nvPr/>
          </p:nvSpPr>
          <p:spPr>
            <a:xfrm rot="0">
              <a:off x="2364237" y="1918829"/>
              <a:ext cx="109" cy="68"/>
            </a:xfrm>
            <a:custGeom>
              <a:avLst/>
              <a:gdLst/>
              <a:ahLst/>
              <a:cxnLst/>
              <a:rect b="b" l="0" r="r" t="0"/>
              <a:pathLst>
                <a:path h="5" w="8">
                  <a:moveTo>
                    <a:pt x="1" y="4"/>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13" name="Google Shape;6427;p79">
              <a:extLst>
                <a:ext uri="{12294CAF-24E4-4A19-BE30-02BED5497D8A}">
                  <a16:creationId xmlns:a16="http://schemas.microsoft.com/office/drawing/2010/main" id="{2FE7E8ED-117C-43E4-83E5-BEE287D43000}"/>
                </a:ext>
              </a:extLst>
            </p:cNvPr>
            <p:cNvSpPr/>
            <p:nvPr/>
          </p:nvSpPr>
          <p:spPr>
            <a:xfrm rot="0">
              <a:off x="2364713" y="1918503"/>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14" name="Google Shape;6428;p79">
              <a:extLst>
                <a:ext uri="{A1FCEADC-029F-4ABB-9349-EC37415A5B38}">
                  <a16:creationId xmlns:a16="http://schemas.microsoft.com/office/drawing/2010/main" id="{F3B01C57-533A-4AE1-99FB-EBAAF91A3D46}"/>
                </a:ext>
              </a:extLst>
            </p:cNvPr>
            <p:cNvSpPr/>
            <p:nvPr/>
          </p:nvSpPr>
          <p:spPr>
            <a:xfrm rot="0">
              <a:off x="2364102" y="1918978"/>
              <a:ext cx="109" cy="54"/>
            </a:xfrm>
            <a:custGeom>
              <a:avLst/>
              <a:gdLst/>
              <a:ahLst/>
              <a:cxnLst/>
              <a:rect b="b" l="0" r="r" t="0"/>
              <a:pathLst>
                <a:path h="4" w="8">
                  <a:moveTo>
                    <a:pt x="0" y="4"/>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15" name="Google Shape;6429;p79">
              <a:extLst>
                <a:ext uri="{055A109D-64CF-4779-A28A-DF3AD357B651}">
                  <a16:creationId xmlns:a16="http://schemas.microsoft.com/office/drawing/2010/main" id="{16818321-AB62-4CEF-A078-25F5E7CE09C3}"/>
                </a:ext>
              </a:extLst>
            </p:cNvPr>
            <p:cNvSpPr/>
            <p:nvPr/>
          </p:nvSpPr>
          <p:spPr>
            <a:xfrm rot="0">
              <a:off x="2364672" y="1918544"/>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16" name="Google Shape;6430;p79">
              <a:extLst>
                <a:ext uri="{7F9E23AD-070B-41FD-9141-07E06642440E}">
                  <a16:creationId xmlns:a16="http://schemas.microsoft.com/office/drawing/2010/main" id="{0ACE4796-C293-4571-A817-C1540DE3ACFD}"/>
                </a:ext>
              </a:extLst>
            </p:cNvPr>
            <p:cNvSpPr/>
            <p:nvPr/>
          </p:nvSpPr>
          <p:spPr>
            <a:xfrm rot="0">
              <a:off x="2364523" y="1918692"/>
              <a:ext cx="14" cy="14"/>
            </a:xfrm>
            <a:custGeom>
              <a:avLst/>
              <a:gdLst/>
              <a:ahLst/>
              <a:cxnLst/>
              <a:rect b="b" l="0" r="r" t="0"/>
              <a:pathLst>
                <a:path h="1" w="1">
                  <a:moveTo>
                    <a:pt x="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17" name="Google Shape;6431;p79">
              <a:extLst>
                <a:ext uri="{B8470167-7DCF-47F7-9513-F39579C45B8B}">
                  <a16:creationId xmlns:a16="http://schemas.microsoft.com/office/drawing/2010/main" id="{5C5A2D8A-FAEF-4090-912E-A6974578DC24}"/>
                </a:ext>
              </a:extLst>
            </p:cNvPr>
            <p:cNvSpPr/>
            <p:nvPr/>
          </p:nvSpPr>
          <p:spPr>
            <a:xfrm rot="0">
              <a:off x="2364387" y="1918733"/>
              <a:ext cx="54" cy="68"/>
            </a:xfrm>
            <a:custGeom>
              <a:avLst/>
              <a:gdLst/>
              <a:ahLst/>
              <a:cxnLst/>
              <a:rect b="b" l="0" r="r" t="0"/>
              <a:pathLst>
                <a:path h="5" w="4">
                  <a:moveTo>
                    <a:pt x="0" y="4"/>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18" name="Google Shape;6432;p79">
              <a:extLst>
                <a:ext uri="{A88FD43E-A55F-4886-ADB2-08BDF1EBD615}">
                  <a16:creationId xmlns:a16="http://schemas.microsoft.com/office/drawing/2010/main" id="{E0EABDCA-6732-4228-9CFB-AF878498A803}"/>
                </a:ext>
              </a:extLst>
            </p:cNvPr>
            <p:cNvSpPr/>
            <p:nvPr/>
          </p:nvSpPr>
          <p:spPr>
            <a:xfrm rot="0">
              <a:off x="2363857" y="1919073"/>
              <a:ext cx="163" cy="54"/>
            </a:xfrm>
            <a:custGeom>
              <a:avLst/>
              <a:gdLst/>
              <a:ahLst/>
              <a:cxnLst/>
              <a:rect b="b" l="0" r="r" t="0"/>
              <a:pathLst>
                <a:path h="4" w="12">
                  <a:moveTo>
                    <a:pt x="1" y="4"/>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19" name="Google Shape;6433;p79">
              <a:extLst>
                <a:ext uri="{D0FC16A8-2C0F-494D-A0A5-646F4FBC6BC6}">
                  <a16:creationId xmlns:a16="http://schemas.microsoft.com/office/drawing/2010/main" id="{8587FE06-8DCA-423B-9954-40ABB5B915D3}"/>
                </a:ext>
              </a:extLst>
            </p:cNvPr>
            <p:cNvSpPr/>
            <p:nvPr/>
          </p:nvSpPr>
          <p:spPr>
            <a:xfrm rot="0">
              <a:off x="2363341" y="1919358"/>
              <a:ext cx="204" cy="109"/>
            </a:xfrm>
            <a:custGeom>
              <a:avLst/>
              <a:gdLst/>
              <a:ahLst/>
              <a:cxnLst/>
              <a:rect b="b" l="0" r="r" t="0"/>
              <a:pathLst>
                <a:path h="8" w="15">
                  <a:moveTo>
                    <a:pt x="0" y="8"/>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20" name="Google Shape;6434;p79">
              <a:extLst>
                <a:ext uri="{224A820C-400A-425D-B468-AA1C13FBDE1C}">
                  <a16:creationId xmlns:a16="http://schemas.microsoft.com/office/drawing/2010/main" id="{D8BAF830-A785-4249-91F2-C04C1E45E457}"/>
                </a:ext>
              </a:extLst>
            </p:cNvPr>
            <p:cNvSpPr/>
            <p:nvPr/>
          </p:nvSpPr>
          <p:spPr>
            <a:xfrm rot="0">
              <a:off x="2362242" y="1919508"/>
              <a:ext cx="1018" cy="530"/>
            </a:xfrm>
            <a:custGeom>
              <a:avLst/>
              <a:gdLst/>
              <a:ahLst/>
              <a:cxnLst/>
              <a:rect b="b" l="0" r="r" t="0"/>
              <a:pathLst>
                <a:path h="39" w="75">
                  <a:moveTo>
                    <a:pt x="74" y="0"/>
                  </a:moveTo>
                  <a:cubicBezTo>
                    <a:pt x="65" y="5"/>
                    <a:pt x="56" y="10"/>
                    <a:pt x="45" y="15"/>
                  </a:cubicBezTo>
                  <a:lnTo>
                    <a:pt x="45" y="15"/>
                  </a:lnTo>
                  <a:lnTo>
                    <a:pt x="74" y="0"/>
                  </a:lnTo>
                  <a:close/>
                  <a:moveTo>
                    <a:pt x="45" y="15"/>
                  </a:moveTo>
                  <a:lnTo>
                    <a:pt x="1" y="39"/>
                  </a:lnTo>
                  <a:cubicBezTo>
                    <a:pt x="17" y="31"/>
                    <a:pt x="32" y="23"/>
                    <a:pt x="45"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21" name="Google Shape;6435;p79">
              <a:extLst>
                <a:ext uri="{1D7557A4-F2DB-4F98-870B-4562D6C342EA}">
                  <a16:creationId xmlns:a16="http://schemas.microsoft.com/office/drawing/2010/main" id="{0AAD7ED2-42CC-43B3-A9F4-25411D3A807D}"/>
                </a:ext>
              </a:extLst>
            </p:cNvPr>
            <p:cNvSpPr/>
            <p:nvPr/>
          </p:nvSpPr>
          <p:spPr>
            <a:xfrm rot="0">
              <a:off x="2363626" y="1919209"/>
              <a:ext cx="149" cy="68"/>
            </a:xfrm>
            <a:custGeom>
              <a:avLst/>
              <a:gdLst/>
              <a:ahLst/>
              <a:cxnLst/>
              <a:rect b="b" l="0" r="r" t="0"/>
              <a:pathLst>
                <a:path h="5" w="11">
                  <a:moveTo>
                    <a:pt x="0" y="5"/>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22" name="Google Shape;6436;p79">
              <a:extLst>
                <a:ext uri="{9CFC2B18-B368-45B4-B339-3C4327C559B0}">
                  <a16:creationId xmlns:a16="http://schemas.microsoft.com/office/drawing/2010/main" id="{DE2182BC-198A-4096-9B9C-69AD2E13A8BA}"/>
                </a:ext>
              </a:extLst>
            </p:cNvPr>
            <p:cNvSpPr/>
            <p:nvPr/>
          </p:nvSpPr>
          <p:spPr>
            <a:xfrm rot="0">
              <a:off x="2361766" y="1920024"/>
              <a:ext cx="394" cy="204"/>
            </a:xfrm>
            <a:custGeom>
              <a:avLst/>
              <a:gdLst/>
              <a:ahLst/>
              <a:cxnLst/>
              <a:rect b="b" l="0" r="r" t="0"/>
              <a:pathLst>
                <a:path h="15" w="29">
                  <a:moveTo>
                    <a:pt x="1" y="15"/>
                  </a:moveTo>
                  <a:lnTo>
                    <a:pt x="2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23" name="Google Shape;6437;p79">
              <a:extLst>
                <a:ext uri="{E1F271CE-8B5B-4D6A-936F-B86C704FEC5C}">
                  <a16:creationId xmlns:a16="http://schemas.microsoft.com/office/drawing/2010/main" id="{28CEFE16-0372-424E-BCD3-E8EAB7854DE0}"/>
                </a:ext>
              </a:extLst>
            </p:cNvPr>
            <p:cNvSpPr/>
            <p:nvPr/>
          </p:nvSpPr>
          <p:spPr>
            <a:xfrm rot="0">
              <a:off x="2423462" y="1902672"/>
              <a:ext cx="163" cy="14"/>
            </a:xfrm>
            <a:custGeom>
              <a:avLst/>
              <a:gdLst/>
              <a:ahLst/>
              <a:cxnLst/>
              <a:rect b="b" l="0" r="r" t="0"/>
              <a:pathLst>
                <a:path h="1" w="12">
                  <a:moveTo>
                    <a:pt x="1" y="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24" name="Google Shape;6438;p79">
              <a:extLst>
                <a:ext uri="{60F255C9-8999-4F1B-B457-4B402537308E}">
                  <a16:creationId xmlns:a16="http://schemas.microsoft.com/office/drawing/2010/main" id="{33FDDC2C-6C96-4C1B-ABBA-CBA055DD5A8A}"/>
                </a:ext>
              </a:extLst>
            </p:cNvPr>
            <p:cNvSpPr/>
            <p:nvPr/>
          </p:nvSpPr>
          <p:spPr>
            <a:xfrm rot="0">
              <a:off x="2367333" y="1912040"/>
              <a:ext cx="1100" cy="244"/>
            </a:xfrm>
            <a:custGeom>
              <a:avLst/>
              <a:gdLst/>
              <a:ahLst/>
              <a:cxnLst/>
              <a:rect b="b" l="0" r="r" t="0"/>
              <a:pathLst>
                <a:path h="18" w="81">
                  <a:moveTo>
                    <a:pt x="81" y="18"/>
                  </a:moveTo>
                  <a:cubicBezTo>
                    <a:pt x="56" y="7"/>
                    <a:pt x="28" y="0"/>
                    <a:pt x="0" y="0"/>
                  </a:cubicBezTo>
                  <a:cubicBezTo>
                    <a:pt x="28" y="0"/>
                    <a:pt x="56" y="7"/>
                    <a:pt x="8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25" name="Google Shape;6439;p79">
              <a:extLst>
                <a:ext uri="{F04DA0CB-6245-4F07-89C9-E0E51262E089}">
                  <a16:creationId xmlns:a16="http://schemas.microsoft.com/office/drawing/2010/main" id="{DBEA70F5-8E33-49F5-B4E9-EA7CBB986AF9}"/>
                </a:ext>
              </a:extLst>
            </p:cNvPr>
            <p:cNvSpPr/>
            <p:nvPr/>
          </p:nvSpPr>
          <p:spPr>
            <a:xfrm rot="0">
              <a:off x="2364618" y="1918598"/>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26" name="Google Shape;6440;p79">
              <a:extLst>
                <a:ext uri="{81454655-EBF9-419E-A663-07C7AD1B8BD3}">
                  <a16:creationId xmlns:a16="http://schemas.microsoft.com/office/drawing/2010/main" id="{D9C82DA5-4ADB-4D36-82D4-53245F6C1BD2}"/>
                </a:ext>
              </a:extLst>
            </p:cNvPr>
            <p:cNvSpPr/>
            <p:nvPr/>
          </p:nvSpPr>
          <p:spPr>
            <a:xfrm rot="0">
              <a:off x="2364767" y="1918407"/>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27" name="Google Shape;6441;p79">
              <a:extLst>
                <a:ext uri="{2FEB3E4A-3E5C-414F-B6F2-36F521670B77}">
                  <a16:creationId xmlns:a16="http://schemas.microsoft.com/office/drawing/2010/main" id="{DCD8B77C-7F26-4511-9DDA-0FB6594CD573}"/>
                </a:ext>
              </a:extLst>
            </p:cNvPr>
            <p:cNvSpPr/>
            <p:nvPr/>
          </p:nvSpPr>
          <p:spPr>
            <a:xfrm rot="0">
              <a:off x="2414298" y="1903201"/>
              <a:ext cx="3286" cy="54"/>
            </a:xfrm>
            <a:custGeom>
              <a:avLst/>
              <a:gdLst/>
              <a:ahLst/>
              <a:cxnLst/>
              <a:rect b="b" l="0" r="r" t="0"/>
              <a:pathLst>
                <a:path h="4" w="242">
                  <a:moveTo>
                    <a:pt x="0" y="4"/>
                  </a:moveTo>
                  <a:cubicBezTo>
                    <a:pt x="81" y="4"/>
                    <a:pt x="161" y="4"/>
                    <a:pt x="242" y="0"/>
                  </a:cubicBezTo>
                  <a:cubicBezTo>
                    <a:pt x="161" y="4"/>
                    <a:pt x="81" y="4"/>
                    <a:pt x="0" y="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28" name="Google Shape;6442;p79">
              <a:extLst>
                <a:ext uri="{9E13C355-85C4-473A-9184-0F5D75C13C70}">
                  <a16:creationId xmlns:a16="http://schemas.microsoft.com/office/drawing/2010/main" id="{06028CF3-34D1-46FB-A1E0-A01225A4AC31}"/>
                </a:ext>
              </a:extLst>
            </p:cNvPr>
            <p:cNvSpPr/>
            <p:nvPr/>
          </p:nvSpPr>
          <p:spPr>
            <a:xfrm rot="0">
              <a:off x="2373131" y="1912746"/>
              <a:ext cx="1779" cy="109"/>
            </a:xfrm>
            <a:custGeom>
              <a:avLst/>
              <a:gdLst/>
              <a:ahLst/>
              <a:cxnLst/>
              <a:rect b="b" l="0" r="r" t="0"/>
              <a:pathLst>
                <a:path h="8" w="131">
                  <a:moveTo>
                    <a:pt x="1" y="8"/>
                  </a:moveTo>
                  <a:cubicBezTo>
                    <a:pt x="43" y="4"/>
                    <a:pt x="88" y="1"/>
                    <a:pt x="130" y="4"/>
                  </a:cubicBezTo>
                  <a:cubicBezTo>
                    <a:pt x="88" y="1"/>
                    <a:pt x="43" y="4"/>
                    <a:pt x="1" y="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29" name="Google Shape;6443;p79">
              <a:extLst>
                <a:ext uri="{9FDD2D15-94DA-49C4-A5E6-A1909A38B65C}">
                  <a16:creationId xmlns:a16="http://schemas.microsoft.com/office/drawing/2010/main" id="{7B54B094-8D9D-4708-96FF-FCD58E508934}"/>
                </a:ext>
              </a:extLst>
            </p:cNvPr>
            <p:cNvSpPr/>
            <p:nvPr/>
          </p:nvSpPr>
          <p:spPr>
            <a:xfrm rot="0">
              <a:off x="2437773" y="1917172"/>
              <a:ext cx="394" cy="774"/>
            </a:xfrm>
            <a:custGeom>
              <a:avLst/>
              <a:gdLst/>
              <a:ahLst/>
              <a:cxnLst/>
              <a:rect b="b" l="0" r="r" t="0"/>
              <a:pathLst>
                <a:path h="57" w="29">
                  <a:moveTo>
                    <a:pt x="1" y="0"/>
                  </a:moveTo>
                  <a:lnTo>
                    <a:pt x="29" y="56"/>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30" name="Google Shape;6444;p79">
              <a:extLst>
                <a:ext uri="{AB7D0F77-E1CF-4CDC-A9E6-FFC46AEE5C1A}">
                  <a16:creationId xmlns:a16="http://schemas.microsoft.com/office/drawing/2010/main" id="{0BC69248-CF82-4645-B7E6-6B4D15580321}"/>
                </a:ext>
              </a:extLst>
            </p:cNvPr>
            <p:cNvSpPr/>
            <p:nvPr/>
          </p:nvSpPr>
          <p:spPr>
            <a:xfrm rot="0">
              <a:off x="2437203" y="1916032"/>
              <a:ext cx="448" cy="774"/>
            </a:xfrm>
            <a:custGeom>
              <a:avLst/>
              <a:gdLst/>
              <a:ahLst/>
              <a:cxnLst/>
              <a:rect b="b" l="0" r="r" t="0"/>
              <a:pathLst>
                <a:path h="57" w="33">
                  <a:moveTo>
                    <a:pt x="1" y="0"/>
                  </a:moveTo>
                  <a:lnTo>
                    <a:pt x="32" y="56"/>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31" name="Google Shape;6445;p79">
              <a:extLst>
                <a:ext uri="{DA24A62B-E4BC-4541-8575-BE574D45390D}">
                  <a16:creationId xmlns:a16="http://schemas.microsoft.com/office/drawing/2010/main" id="{06021E1D-6C92-4E4C-89F1-5B59EAD86BB5}"/>
                </a:ext>
              </a:extLst>
            </p:cNvPr>
            <p:cNvSpPr/>
            <p:nvPr/>
          </p:nvSpPr>
          <p:spPr>
            <a:xfrm rot="0">
              <a:off x="2436061" y="1913656"/>
              <a:ext cx="394" cy="774"/>
            </a:xfrm>
            <a:custGeom>
              <a:avLst/>
              <a:gdLst/>
              <a:ahLst/>
              <a:cxnLst/>
              <a:rect b="b" l="0" r="r" t="0"/>
              <a:pathLst>
                <a:path h="57" w="29">
                  <a:moveTo>
                    <a:pt x="1" y="0"/>
                  </a:moveTo>
                  <a:lnTo>
                    <a:pt x="29" y="56"/>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32" name="Google Shape;6446;p79">
              <a:extLst>
                <a:ext uri="{4BB29675-37CC-4941-9707-BD3DD285C188}">
                  <a16:creationId xmlns:a16="http://schemas.microsoft.com/office/drawing/2010/main" id="{F1B0907D-DB75-47E4-AD2A-C499EEC81042}"/>
                </a:ext>
              </a:extLst>
            </p:cNvPr>
            <p:cNvSpPr/>
            <p:nvPr/>
          </p:nvSpPr>
          <p:spPr>
            <a:xfrm rot="0">
              <a:off x="2436687" y="1914932"/>
              <a:ext cx="394" cy="733"/>
            </a:xfrm>
            <a:custGeom>
              <a:avLst/>
              <a:gdLst/>
              <a:ahLst/>
              <a:cxnLst/>
              <a:rect b="b" l="0" r="r" t="0"/>
              <a:pathLst>
                <a:path h="54" w="29">
                  <a:moveTo>
                    <a:pt x="0" y="1"/>
                  </a:moveTo>
                  <a:lnTo>
                    <a:pt x="28" y="53"/>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33" name="Google Shape;6447;p79">
              <a:extLst>
                <a:ext uri="{881BA9D9-786F-4785-B125-951EA2DBCFFB}">
                  <a16:creationId xmlns:a16="http://schemas.microsoft.com/office/drawing/2010/main" id="{70FADF4B-9660-405F-9D76-CEFCAA7E568E}"/>
                </a:ext>
              </a:extLst>
            </p:cNvPr>
            <p:cNvSpPr/>
            <p:nvPr/>
          </p:nvSpPr>
          <p:spPr>
            <a:xfrm rot="0">
              <a:off x="2429885" y="1900825"/>
              <a:ext cx="6096" cy="12600"/>
            </a:xfrm>
            <a:custGeom>
              <a:avLst/>
              <a:gdLst/>
              <a:ahLst/>
              <a:cxnLst/>
              <a:rect b="b" l="0" r="r" t="0"/>
              <a:pathLst>
                <a:path h="928" w="449">
                  <a:moveTo>
                    <a:pt x="1" y="0"/>
                  </a:moveTo>
                  <a:lnTo>
                    <a:pt x="1" y="0"/>
                  </a:lnTo>
                  <a:cubicBezTo>
                    <a:pt x="123" y="259"/>
                    <a:pt x="288" y="595"/>
                    <a:pt x="449" y="928"/>
                  </a:cubicBezTo>
                  <a:cubicBezTo>
                    <a:pt x="288" y="595"/>
                    <a:pt x="123" y="259"/>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34" name="Google Shape;6448;p79">
              <a:extLst>
                <a:ext uri="{7A5E7647-5EAB-40F4-B13A-35EDDA1145A4}">
                  <a16:creationId xmlns:a16="http://schemas.microsoft.com/office/drawing/2010/main" id="{15082479-6582-4A8D-88C4-CCC632B1895A}"/>
                </a:ext>
              </a:extLst>
            </p:cNvPr>
            <p:cNvSpPr/>
            <p:nvPr/>
          </p:nvSpPr>
          <p:spPr>
            <a:xfrm rot="0">
              <a:off x="3053662" y="2325828"/>
              <a:ext cx="6762" cy="1426"/>
            </a:xfrm>
            <a:custGeom>
              <a:avLst/>
              <a:gdLst/>
              <a:ahLst/>
              <a:cxnLst/>
              <a:rect b="b" l="0" r="r" t="0"/>
              <a:pathLst>
                <a:path h="105" w="498">
                  <a:moveTo>
                    <a:pt x="425" y="0"/>
                  </a:moveTo>
                  <a:cubicBezTo>
                    <a:pt x="299" y="0"/>
                    <a:pt x="91" y="34"/>
                    <a:pt x="0" y="76"/>
                  </a:cubicBezTo>
                  <a:cubicBezTo>
                    <a:pt x="60" y="94"/>
                    <a:pt x="123" y="104"/>
                    <a:pt x="185" y="104"/>
                  </a:cubicBezTo>
                  <a:cubicBezTo>
                    <a:pt x="232" y="104"/>
                    <a:pt x="279" y="99"/>
                    <a:pt x="326" y="87"/>
                  </a:cubicBezTo>
                  <a:cubicBezTo>
                    <a:pt x="389" y="80"/>
                    <a:pt x="448" y="52"/>
                    <a:pt x="497" y="6"/>
                  </a:cubicBezTo>
                  <a:cubicBezTo>
                    <a:pt x="479" y="2"/>
                    <a:pt x="454" y="0"/>
                    <a:pt x="42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35" name="Google Shape;6449;p79">
              <a:extLst>
                <a:ext uri="{05ABDF80-1B1A-45D2-8B14-72DFA4CB83C6}">
                  <a16:creationId xmlns:a16="http://schemas.microsoft.com/office/drawing/2010/main" id="{DF7E2944-7C17-439A-9449-EF643FB2DFC4}"/>
                </a:ext>
              </a:extLst>
            </p:cNvPr>
            <p:cNvSpPr/>
            <p:nvPr/>
          </p:nvSpPr>
          <p:spPr>
            <a:xfrm rot="0">
              <a:off x="2878838" y="2126931"/>
              <a:ext cx="301597" cy="226799"/>
            </a:xfrm>
            <a:custGeom>
              <a:avLst/>
              <a:gdLst/>
              <a:ahLst/>
              <a:cxnLst/>
              <a:rect b="b" l="0" r="r" t="0"/>
              <a:pathLst>
                <a:path h="16704" w="22213">
                  <a:moveTo>
                    <a:pt x="16170" y="1"/>
                  </a:moveTo>
                  <a:cubicBezTo>
                    <a:pt x="16125" y="22"/>
                    <a:pt x="16086" y="57"/>
                    <a:pt x="16055" y="95"/>
                  </a:cubicBezTo>
                  <a:cubicBezTo>
                    <a:pt x="15974" y="183"/>
                    <a:pt x="15918" y="288"/>
                    <a:pt x="15922" y="340"/>
                  </a:cubicBezTo>
                  <a:cubicBezTo>
                    <a:pt x="15936" y="501"/>
                    <a:pt x="15901" y="715"/>
                    <a:pt x="15768" y="834"/>
                  </a:cubicBezTo>
                  <a:cubicBezTo>
                    <a:pt x="15743" y="855"/>
                    <a:pt x="15757" y="963"/>
                    <a:pt x="15764" y="1040"/>
                  </a:cubicBezTo>
                  <a:cubicBezTo>
                    <a:pt x="15782" y="1180"/>
                    <a:pt x="15799" y="1345"/>
                    <a:pt x="15694" y="1440"/>
                  </a:cubicBezTo>
                  <a:cubicBezTo>
                    <a:pt x="15628" y="1499"/>
                    <a:pt x="15645" y="1744"/>
                    <a:pt x="15663" y="1944"/>
                  </a:cubicBezTo>
                  <a:cubicBezTo>
                    <a:pt x="15677" y="2084"/>
                    <a:pt x="15677" y="2227"/>
                    <a:pt x="15670" y="2367"/>
                  </a:cubicBezTo>
                  <a:cubicBezTo>
                    <a:pt x="15659" y="2437"/>
                    <a:pt x="15656" y="2507"/>
                    <a:pt x="15649" y="2577"/>
                  </a:cubicBezTo>
                  <a:cubicBezTo>
                    <a:pt x="15631" y="2815"/>
                    <a:pt x="15610" y="3060"/>
                    <a:pt x="15488" y="3235"/>
                  </a:cubicBezTo>
                  <a:cubicBezTo>
                    <a:pt x="15442" y="3302"/>
                    <a:pt x="15407" y="3375"/>
                    <a:pt x="15376" y="3449"/>
                  </a:cubicBezTo>
                  <a:cubicBezTo>
                    <a:pt x="15302" y="3621"/>
                    <a:pt x="15218" y="3817"/>
                    <a:pt x="14994" y="3901"/>
                  </a:cubicBezTo>
                  <a:cubicBezTo>
                    <a:pt x="14935" y="3923"/>
                    <a:pt x="14872" y="3933"/>
                    <a:pt x="14809" y="3933"/>
                  </a:cubicBezTo>
                  <a:cubicBezTo>
                    <a:pt x="14649" y="3933"/>
                    <a:pt x="14487" y="3869"/>
                    <a:pt x="14381" y="3789"/>
                  </a:cubicBezTo>
                  <a:cubicBezTo>
                    <a:pt x="14283" y="3715"/>
                    <a:pt x="14234" y="3635"/>
                    <a:pt x="14241" y="3554"/>
                  </a:cubicBezTo>
                  <a:cubicBezTo>
                    <a:pt x="14238" y="3533"/>
                    <a:pt x="14227" y="3512"/>
                    <a:pt x="14210" y="3498"/>
                  </a:cubicBezTo>
                  <a:cubicBezTo>
                    <a:pt x="14142" y="3433"/>
                    <a:pt x="13993" y="3393"/>
                    <a:pt x="13883" y="3393"/>
                  </a:cubicBezTo>
                  <a:cubicBezTo>
                    <a:pt x="13863" y="3393"/>
                    <a:pt x="13845" y="3394"/>
                    <a:pt x="13828" y="3397"/>
                  </a:cubicBezTo>
                  <a:cubicBezTo>
                    <a:pt x="13818" y="3398"/>
                    <a:pt x="13808" y="3398"/>
                    <a:pt x="13799" y="3398"/>
                  </a:cubicBezTo>
                  <a:cubicBezTo>
                    <a:pt x="13678" y="3398"/>
                    <a:pt x="13589" y="3300"/>
                    <a:pt x="13489" y="3190"/>
                  </a:cubicBezTo>
                  <a:cubicBezTo>
                    <a:pt x="13415" y="3106"/>
                    <a:pt x="13335" y="3025"/>
                    <a:pt x="13247" y="2955"/>
                  </a:cubicBezTo>
                  <a:cubicBezTo>
                    <a:pt x="13166" y="2895"/>
                    <a:pt x="13094" y="2881"/>
                    <a:pt x="13026" y="2881"/>
                  </a:cubicBezTo>
                  <a:cubicBezTo>
                    <a:pt x="13000" y="2881"/>
                    <a:pt x="12975" y="2883"/>
                    <a:pt x="12950" y="2885"/>
                  </a:cubicBezTo>
                  <a:cubicBezTo>
                    <a:pt x="12928" y="2888"/>
                    <a:pt x="12904" y="2890"/>
                    <a:pt x="12880" y="2890"/>
                  </a:cubicBezTo>
                  <a:cubicBezTo>
                    <a:pt x="12798" y="2890"/>
                    <a:pt x="12712" y="2864"/>
                    <a:pt x="12666" y="2731"/>
                  </a:cubicBezTo>
                  <a:cubicBezTo>
                    <a:pt x="12596" y="2535"/>
                    <a:pt x="12537" y="2493"/>
                    <a:pt x="12383" y="2392"/>
                  </a:cubicBezTo>
                  <a:lnTo>
                    <a:pt x="12326" y="2353"/>
                  </a:lnTo>
                  <a:cubicBezTo>
                    <a:pt x="12239" y="2294"/>
                    <a:pt x="12179" y="2245"/>
                    <a:pt x="12179" y="2178"/>
                  </a:cubicBezTo>
                  <a:cubicBezTo>
                    <a:pt x="12179" y="2108"/>
                    <a:pt x="12232" y="2077"/>
                    <a:pt x="12312" y="2024"/>
                  </a:cubicBezTo>
                  <a:cubicBezTo>
                    <a:pt x="12330" y="2010"/>
                    <a:pt x="12351" y="1996"/>
                    <a:pt x="12376" y="1979"/>
                  </a:cubicBezTo>
                  <a:cubicBezTo>
                    <a:pt x="12460" y="1916"/>
                    <a:pt x="12540" y="1818"/>
                    <a:pt x="12407" y="1604"/>
                  </a:cubicBezTo>
                  <a:cubicBezTo>
                    <a:pt x="12379" y="1562"/>
                    <a:pt x="12369" y="1510"/>
                    <a:pt x="12383" y="1461"/>
                  </a:cubicBezTo>
                  <a:cubicBezTo>
                    <a:pt x="12404" y="1398"/>
                    <a:pt x="12477" y="1373"/>
                    <a:pt x="12565" y="1345"/>
                  </a:cubicBezTo>
                  <a:cubicBezTo>
                    <a:pt x="12638" y="1324"/>
                    <a:pt x="12712" y="1296"/>
                    <a:pt x="12782" y="1257"/>
                  </a:cubicBezTo>
                  <a:cubicBezTo>
                    <a:pt x="12876" y="1208"/>
                    <a:pt x="12869" y="1170"/>
                    <a:pt x="12862" y="1103"/>
                  </a:cubicBezTo>
                  <a:cubicBezTo>
                    <a:pt x="12852" y="1037"/>
                    <a:pt x="12841" y="942"/>
                    <a:pt x="12971" y="890"/>
                  </a:cubicBezTo>
                  <a:cubicBezTo>
                    <a:pt x="13006" y="879"/>
                    <a:pt x="13027" y="862"/>
                    <a:pt x="13023" y="848"/>
                  </a:cubicBezTo>
                  <a:cubicBezTo>
                    <a:pt x="13020" y="820"/>
                    <a:pt x="12964" y="767"/>
                    <a:pt x="12862" y="746"/>
                  </a:cubicBezTo>
                  <a:cubicBezTo>
                    <a:pt x="12852" y="744"/>
                    <a:pt x="12843" y="743"/>
                    <a:pt x="12835" y="743"/>
                  </a:cubicBezTo>
                  <a:cubicBezTo>
                    <a:pt x="12805" y="743"/>
                    <a:pt x="12795" y="763"/>
                    <a:pt x="12778" y="830"/>
                  </a:cubicBezTo>
                  <a:cubicBezTo>
                    <a:pt x="12764" y="879"/>
                    <a:pt x="12750" y="942"/>
                    <a:pt x="12691" y="963"/>
                  </a:cubicBezTo>
                  <a:cubicBezTo>
                    <a:pt x="12680" y="967"/>
                    <a:pt x="12669" y="969"/>
                    <a:pt x="12659" y="969"/>
                  </a:cubicBezTo>
                  <a:cubicBezTo>
                    <a:pt x="12584" y="969"/>
                    <a:pt x="12538" y="870"/>
                    <a:pt x="12495" y="771"/>
                  </a:cubicBezTo>
                  <a:cubicBezTo>
                    <a:pt x="12484" y="746"/>
                    <a:pt x="12470" y="715"/>
                    <a:pt x="12456" y="690"/>
                  </a:cubicBezTo>
                  <a:lnTo>
                    <a:pt x="12421" y="725"/>
                  </a:lnTo>
                  <a:cubicBezTo>
                    <a:pt x="12346" y="794"/>
                    <a:pt x="12242" y="888"/>
                    <a:pt x="12141" y="888"/>
                  </a:cubicBezTo>
                  <a:cubicBezTo>
                    <a:pt x="12134" y="888"/>
                    <a:pt x="12127" y="887"/>
                    <a:pt x="12120" y="886"/>
                  </a:cubicBezTo>
                  <a:cubicBezTo>
                    <a:pt x="12071" y="883"/>
                    <a:pt x="12029" y="858"/>
                    <a:pt x="12001" y="820"/>
                  </a:cubicBezTo>
                  <a:cubicBezTo>
                    <a:pt x="11910" y="701"/>
                    <a:pt x="11336" y="564"/>
                    <a:pt x="10975" y="515"/>
                  </a:cubicBezTo>
                  <a:cubicBezTo>
                    <a:pt x="10814" y="494"/>
                    <a:pt x="10716" y="386"/>
                    <a:pt x="10636" y="298"/>
                  </a:cubicBezTo>
                  <a:cubicBezTo>
                    <a:pt x="10576" y="232"/>
                    <a:pt x="10541" y="197"/>
                    <a:pt x="10513" y="197"/>
                  </a:cubicBezTo>
                  <a:cubicBezTo>
                    <a:pt x="10508" y="197"/>
                    <a:pt x="10504" y="198"/>
                    <a:pt x="10499" y="200"/>
                  </a:cubicBezTo>
                  <a:lnTo>
                    <a:pt x="10485" y="204"/>
                  </a:lnTo>
                  <a:cubicBezTo>
                    <a:pt x="10520" y="249"/>
                    <a:pt x="10559" y="291"/>
                    <a:pt x="10601" y="330"/>
                  </a:cubicBezTo>
                  <a:cubicBezTo>
                    <a:pt x="10639" y="368"/>
                    <a:pt x="10685" y="410"/>
                    <a:pt x="10730" y="456"/>
                  </a:cubicBezTo>
                  <a:cubicBezTo>
                    <a:pt x="10779" y="501"/>
                    <a:pt x="10790" y="575"/>
                    <a:pt x="10751" y="631"/>
                  </a:cubicBezTo>
                  <a:cubicBezTo>
                    <a:pt x="10664" y="771"/>
                    <a:pt x="10290" y="843"/>
                    <a:pt x="10029" y="843"/>
                  </a:cubicBezTo>
                  <a:cubicBezTo>
                    <a:pt x="9944" y="843"/>
                    <a:pt x="9871" y="835"/>
                    <a:pt x="9823" y="820"/>
                  </a:cubicBezTo>
                  <a:lnTo>
                    <a:pt x="9820" y="820"/>
                  </a:lnTo>
                  <a:cubicBezTo>
                    <a:pt x="9834" y="862"/>
                    <a:pt x="9830" y="907"/>
                    <a:pt x="9806" y="942"/>
                  </a:cubicBezTo>
                  <a:cubicBezTo>
                    <a:pt x="9777" y="969"/>
                    <a:pt x="9740" y="983"/>
                    <a:pt x="9705" y="983"/>
                  </a:cubicBezTo>
                  <a:cubicBezTo>
                    <a:pt x="9698" y="983"/>
                    <a:pt x="9690" y="982"/>
                    <a:pt x="9683" y="981"/>
                  </a:cubicBezTo>
                  <a:cubicBezTo>
                    <a:pt x="9682" y="981"/>
                    <a:pt x="9680" y="981"/>
                    <a:pt x="9679" y="981"/>
                  </a:cubicBezTo>
                  <a:cubicBezTo>
                    <a:pt x="9608" y="981"/>
                    <a:pt x="9566" y="1064"/>
                    <a:pt x="9501" y="1201"/>
                  </a:cubicBezTo>
                  <a:cubicBezTo>
                    <a:pt x="9463" y="1292"/>
                    <a:pt x="9410" y="1380"/>
                    <a:pt x="9347" y="1457"/>
                  </a:cubicBezTo>
                  <a:cubicBezTo>
                    <a:pt x="9298" y="1510"/>
                    <a:pt x="9267" y="1573"/>
                    <a:pt x="9260" y="1643"/>
                  </a:cubicBezTo>
                  <a:cubicBezTo>
                    <a:pt x="9249" y="1734"/>
                    <a:pt x="9193" y="1821"/>
                    <a:pt x="9113" y="1870"/>
                  </a:cubicBezTo>
                  <a:cubicBezTo>
                    <a:pt x="9032" y="1923"/>
                    <a:pt x="9018" y="1958"/>
                    <a:pt x="9015" y="1982"/>
                  </a:cubicBezTo>
                  <a:cubicBezTo>
                    <a:pt x="9008" y="2038"/>
                    <a:pt x="9053" y="2122"/>
                    <a:pt x="9151" y="2231"/>
                  </a:cubicBezTo>
                  <a:cubicBezTo>
                    <a:pt x="9284" y="2381"/>
                    <a:pt x="9232" y="2462"/>
                    <a:pt x="9200" y="2490"/>
                  </a:cubicBezTo>
                  <a:cubicBezTo>
                    <a:pt x="9172" y="2516"/>
                    <a:pt x="9132" y="2528"/>
                    <a:pt x="9087" y="2528"/>
                  </a:cubicBezTo>
                  <a:cubicBezTo>
                    <a:pt x="8991" y="2528"/>
                    <a:pt x="8869" y="2474"/>
                    <a:pt x="8777" y="2381"/>
                  </a:cubicBezTo>
                  <a:cubicBezTo>
                    <a:pt x="8692" y="2296"/>
                    <a:pt x="8623" y="2269"/>
                    <a:pt x="8585" y="2269"/>
                  </a:cubicBezTo>
                  <a:cubicBezTo>
                    <a:pt x="8576" y="2269"/>
                    <a:pt x="8568" y="2270"/>
                    <a:pt x="8563" y="2273"/>
                  </a:cubicBezTo>
                  <a:cubicBezTo>
                    <a:pt x="8546" y="2280"/>
                    <a:pt x="8535" y="2311"/>
                    <a:pt x="8539" y="2357"/>
                  </a:cubicBezTo>
                  <a:cubicBezTo>
                    <a:pt x="8542" y="2465"/>
                    <a:pt x="8497" y="2507"/>
                    <a:pt x="8469" y="2525"/>
                  </a:cubicBezTo>
                  <a:cubicBezTo>
                    <a:pt x="8448" y="2534"/>
                    <a:pt x="8427" y="2538"/>
                    <a:pt x="8405" y="2538"/>
                  </a:cubicBezTo>
                  <a:cubicBezTo>
                    <a:pt x="8375" y="2538"/>
                    <a:pt x="8346" y="2529"/>
                    <a:pt x="8322" y="2511"/>
                  </a:cubicBezTo>
                  <a:cubicBezTo>
                    <a:pt x="8262" y="2469"/>
                    <a:pt x="8202" y="2371"/>
                    <a:pt x="8224" y="2227"/>
                  </a:cubicBezTo>
                  <a:cubicBezTo>
                    <a:pt x="8234" y="2164"/>
                    <a:pt x="8224" y="2154"/>
                    <a:pt x="8118" y="2133"/>
                  </a:cubicBezTo>
                  <a:cubicBezTo>
                    <a:pt x="8048" y="2115"/>
                    <a:pt x="7957" y="2098"/>
                    <a:pt x="7926" y="2007"/>
                  </a:cubicBezTo>
                  <a:cubicBezTo>
                    <a:pt x="7881" y="1890"/>
                    <a:pt x="7658" y="1709"/>
                    <a:pt x="7537" y="1709"/>
                  </a:cubicBezTo>
                  <a:cubicBezTo>
                    <a:pt x="7535" y="1709"/>
                    <a:pt x="7533" y="1709"/>
                    <a:pt x="7530" y="1709"/>
                  </a:cubicBezTo>
                  <a:cubicBezTo>
                    <a:pt x="7481" y="1713"/>
                    <a:pt x="7457" y="1737"/>
                    <a:pt x="7418" y="1783"/>
                  </a:cubicBezTo>
                  <a:cubicBezTo>
                    <a:pt x="7373" y="1849"/>
                    <a:pt x="7296" y="1891"/>
                    <a:pt x="7212" y="1891"/>
                  </a:cubicBezTo>
                  <a:cubicBezTo>
                    <a:pt x="7207" y="1891"/>
                    <a:pt x="7203" y="1890"/>
                    <a:pt x="7199" y="1890"/>
                  </a:cubicBezTo>
                  <a:cubicBezTo>
                    <a:pt x="7169" y="1890"/>
                    <a:pt x="7142" y="1901"/>
                    <a:pt x="7117" y="1919"/>
                  </a:cubicBezTo>
                  <a:cubicBezTo>
                    <a:pt x="7100" y="1940"/>
                    <a:pt x="7096" y="1993"/>
                    <a:pt x="7107" y="2073"/>
                  </a:cubicBezTo>
                  <a:cubicBezTo>
                    <a:pt x="7117" y="2115"/>
                    <a:pt x="7103" y="2161"/>
                    <a:pt x="7072" y="2192"/>
                  </a:cubicBezTo>
                  <a:cubicBezTo>
                    <a:pt x="7048" y="2213"/>
                    <a:pt x="7019" y="2221"/>
                    <a:pt x="6987" y="2221"/>
                  </a:cubicBezTo>
                  <a:cubicBezTo>
                    <a:pt x="6943" y="2221"/>
                    <a:pt x="6892" y="2206"/>
                    <a:pt x="6837" y="2192"/>
                  </a:cubicBezTo>
                  <a:cubicBezTo>
                    <a:pt x="6767" y="2168"/>
                    <a:pt x="6697" y="2157"/>
                    <a:pt x="6624" y="2157"/>
                  </a:cubicBezTo>
                  <a:cubicBezTo>
                    <a:pt x="6617" y="2157"/>
                    <a:pt x="6606" y="2161"/>
                    <a:pt x="6599" y="2168"/>
                  </a:cubicBezTo>
                  <a:cubicBezTo>
                    <a:pt x="6596" y="2189"/>
                    <a:pt x="6599" y="2210"/>
                    <a:pt x="6606" y="2231"/>
                  </a:cubicBezTo>
                  <a:cubicBezTo>
                    <a:pt x="6620" y="2273"/>
                    <a:pt x="6620" y="2322"/>
                    <a:pt x="6596" y="2364"/>
                  </a:cubicBezTo>
                  <a:cubicBezTo>
                    <a:pt x="6582" y="2385"/>
                    <a:pt x="6554" y="2399"/>
                    <a:pt x="6529" y="2402"/>
                  </a:cubicBezTo>
                  <a:cubicBezTo>
                    <a:pt x="6515" y="2402"/>
                    <a:pt x="6498" y="2427"/>
                    <a:pt x="6484" y="2451"/>
                  </a:cubicBezTo>
                  <a:cubicBezTo>
                    <a:pt x="6449" y="2504"/>
                    <a:pt x="6393" y="2584"/>
                    <a:pt x="6267" y="2584"/>
                  </a:cubicBezTo>
                  <a:cubicBezTo>
                    <a:pt x="6256" y="2584"/>
                    <a:pt x="6249" y="2588"/>
                    <a:pt x="6246" y="2595"/>
                  </a:cubicBezTo>
                  <a:cubicBezTo>
                    <a:pt x="6200" y="2644"/>
                    <a:pt x="6190" y="2822"/>
                    <a:pt x="6221" y="3043"/>
                  </a:cubicBezTo>
                  <a:cubicBezTo>
                    <a:pt x="6232" y="3088"/>
                    <a:pt x="6218" y="3134"/>
                    <a:pt x="6183" y="3165"/>
                  </a:cubicBezTo>
                  <a:cubicBezTo>
                    <a:pt x="6165" y="3178"/>
                    <a:pt x="6145" y="3183"/>
                    <a:pt x="6124" y="3183"/>
                  </a:cubicBezTo>
                  <a:cubicBezTo>
                    <a:pt x="6080" y="3183"/>
                    <a:pt x="6031" y="3160"/>
                    <a:pt x="5976" y="3134"/>
                  </a:cubicBezTo>
                  <a:cubicBezTo>
                    <a:pt x="5919" y="3110"/>
                    <a:pt x="5845" y="3075"/>
                    <a:pt x="5797" y="3075"/>
                  </a:cubicBezTo>
                  <a:cubicBezTo>
                    <a:pt x="5790" y="3075"/>
                    <a:pt x="5783" y="3076"/>
                    <a:pt x="5776" y="3078"/>
                  </a:cubicBezTo>
                  <a:cubicBezTo>
                    <a:pt x="5769" y="3081"/>
                    <a:pt x="5766" y="3081"/>
                    <a:pt x="5762" y="3085"/>
                  </a:cubicBezTo>
                  <a:cubicBezTo>
                    <a:pt x="5773" y="3123"/>
                    <a:pt x="5790" y="3158"/>
                    <a:pt x="5811" y="3190"/>
                  </a:cubicBezTo>
                  <a:cubicBezTo>
                    <a:pt x="5850" y="3260"/>
                    <a:pt x="5881" y="3337"/>
                    <a:pt x="5906" y="3414"/>
                  </a:cubicBezTo>
                  <a:cubicBezTo>
                    <a:pt x="5951" y="3610"/>
                    <a:pt x="5853" y="3666"/>
                    <a:pt x="5780" y="3708"/>
                  </a:cubicBezTo>
                  <a:cubicBezTo>
                    <a:pt x="5759" y="3722"/>
                    <a:pt x="5738" y="3736"/>
                    <a:pt x="5717" y="3754"/>
                  </a:cubicBezTo>
                  <a:cubicBezTo>
                    <a:pt x="5696" y="3775"/>
                    <a:pt x="5668" y="3787"/>
                    <a:pt x="5639" y="3787"/>
                  </a:cubicBezTo>
                  <a:cubicBezTo>
                    <a:pt x="5626" y="3787"/>
                    <a:pt x="5612" y="3784"/>
                    <a:pt x="5598" y="3778"/>
                  </a:cubicBezTo>
                  <a:cubicBezTo>
                    <a:pt x="5479" y="3729"/>
                    <a:pt x="5388" y="3449"/>
                    <a:pt x="5388" y="3295"/>
                  </a:cubicBezTo>
                  <a:lnTo>
                    <a:pt x="5388" y="3291"/>
                  </a:lnTo>
                  <a:cubicBezTo>
                    <a:pt x="5353" y="3305"/>
                    <a:pt x="5269" y="3358"/>
                    <a:pt x="5076" y="3561"/>
                  </a:cubicBezTo>
                  <a:cubicBezTo>
                    <a:pt x="4968" y="3673"/>
                    <a:pt x="5017" y="3831"/>
                    <a:pt x="5055" y="3960"/>
                  </a:cubicBezTo>
                  <a:cubicBezTo>
                    <a:pt x="5090" y="4065"/>
                    <a:pt x="5118" y="4163"/>
                    <a:pt x="5038" y="4212"/>
                  </a:cubicBezTo>
                  <a:cubicBezTo>
                    <a:pt x="4957" y="4261"/>
                    <a:pt x="4520" y="4671"/>
                    <a:pt x="4264" y="4975"/>
                  </a:cubicBezTo>
                  <a:cubicBezTo>
                    <a:pt x="4096" y="5178"/>
                    <a:pt x="3819" y="5189"/>
                    <a:pt x="3599" y="5196"/>
                  </a:cubicBezTo>
                  <a:cubicBezTo>
                    <a:pt x="3466" y="5199"/>
                    <a:pt x="3340" y="5203"/>
                    <a:pt x="3287" y="5248"/>
                  </a:cubicBezTo>
                  <a:cubicBezTo>
                    <a:pt x="3186" y="5336"/>
                    <a:pt x="3077" y="5346"/>
                    <a:pt x="2983" y="5353"/>
                  </a:cubicBezTo>
                  <a:cubicBezTo>
                    <a:pt x="2899" y="5360"/>
                    <a:pt x="2829" y="5367"/>
                    <a:pt x="2762" y="5420"/>
                  </a:cubicBezTo>
                  <a:lnTo>
                    <a:pt x="2745" y="5434"/>
                  </a:lnTo>
                  <a:cubicBezTo>
                    <a:pt x="2545" y="5590"/>
                    <a:pt x="2378" y="5715"/>
                    <a:pt x="2262" y="5715"/>
                  </a:cubicBezTo>
                  <a:cubicBezTo>
                    <a:pt x="2246" y="5715"/>
                    <a:pt x="2230" y="5712"/>
                    <a:pt x="2216" y="5707"/>
                  </a:cubicBezTo>
                  <a:cubicBezTo>
                    <a:pt x="2174" y="5693"/>
                    <a:pt x="2146" y="5655"/>
                    <a:pt x="2136" y="5613"/>
                  </a:cubicBezTo>
                  <a:cubicBezTo>
                    <a:pt x="2136" y="5609"/>
                    <a:pt x="2136" y="5602"/>
                    <a:pt x="2111" y="5599"/>
                  </a:cubicBezTo>
                  <a:cubicBezTo>
                    <a:pt x="2096" y="5594"/>
                    <a:pt x="2079" y="5592"/>
                    <a:pt x="2059" y="5592"/>
                  </a:cubicBezTo>
                  <a:cubicBezTo>
                    <a:pt x="1929" y="5592"/>
                    <a:pt x="1706" y="5680"/>
                    <a:pt x="1593" y="5802"/>
                  </a:cubicBezTo>
                  <a:cubicBezTo>
                    <a:pt x="1390" y="6022"/>
                    <a:pt x="1085" y="6187"/>
                    <a:pt x="872" y="6197"/>
                  </a:cubicBezTo>
                  <a:cubicBezTo>
                    <a:pt x="788" y="6204"/>
                    <a:pt x="749" y="6288"/>
                    <a:pt x="707" y="6411"/>
                  </a:cubicBezTo>
                  <a:cubicBezTo>
                    <a:pt x="683" y="6484"/>
                    <a:pt x="662" y="6547"/>
                    <a:pt x="620" y="6582"/>
                  </a:cubicBezTo>
                  <a:cubicBezTo>
                    <a:pt x="602" y="6600"/>
                    <a:pt x="579" y="6609"/>
                    <a:pt x="556" y="6609"/>
                  </a:cubicBezTo>
                  <a:cubicBezTo>
                    <a:pt x="543" y="6609"/>
                    <a:pt x="530" y="6606"/>
                    <a:pt x="518" y="6600"/>
                  </a:cubicBezTo>
                  <a:cubicBezTo>
                    <a:pt x="459" y="6572"/>
                    <a:pt x="445" y="6495"/>
                    <a:pt x="445" y="6323"/>
                  </a:cubicBezTo>
                  <a:cubicBezTo>
                    <a:pt x="382" y="6414"/>
                    <a:pt x="333" y="6512"/>
                    <a:pt x="298" y="6614"/>
                  </a:cubicBezTo>
                  <a:cubicBezTo>
                    <a:pt x="270" y="6705"/>
                    <a:pt x="298" y="6768"/>
                    <a:pt x="333" y="6845"/>
                  </a:cubicBezTo>
                  <a:cubicBezTo>
                    <a:pt x="378" y="6946"/>
                    <a:pt x="434" y="7072"/>
                    <a:pt x="315" y="7251"/>
                  </a:cubicBezTo>
                  <a:cubicBezTo>
                    <a:pt x="116" y="7545"/>
                    <a:pt x="0" y="7759"/>
                    <a:pt x="217" y="8046"/>
                  </a:cubicBezTo>
                  <a:cubicBezTo>
                    <a:pt x="483" y="8406"/>
                    <a:pt x="641" y="8637"/>
                    <a:pt x="536" y="8844"/>
                  </a:cubicBezTo>
                  <a:cubicBezTo>
                    <a:pt x="522" y="8882"/>
                    <a:pt x="483" y="8910"/>
                    <a:pt x="441" y="8914"/>
                  </a:cubicBezTo>
                  <a:cubicBezTo>
                    <a:pt x="420" y="8914"/>
                    <a:pt x="403" y="8910"/>
                    <a:pt x="385" y="8900"/>
                  </a:cubicBezTo>
                  <a:cubicBezTo>
                    <a:pt x="382" y="8921"/>
                    <a:pt x="375" y="8942"/>
                    <a:pt x="364" y="8959"/>
                  </a:cubicBezTo>
                  <a:cubicBezTo>
                    <a:pt x="347" y="8984"/>
                    <a:pt x="319" y="9001"/>
                    <a:pt x="287" y="9001"/>
                  </a:cubicBezTo>
                  <a:lnTo>
                    <a:pt x="284" y="9001"/>
                  </a:lnTo>
                  <a:cubicBezTo>
                    <a:pt x="210" y="9001"/>
                    <a:pt x="147" y="8928"/>
                    <a:pt x="53" y="8809"/>
                  </a:cubicBezTo>
                  <a:lnTo>
                    <a:pt x="42" y="8795"/>
                  </a:lnTo>
                  <a:lnTo>
                    <a:pt x="42" y="8795"/>
                  </a:lnTo>
                  <a:cubicBezTo>
                    <a:pt x="88" y="8879"/>
                    <a:pt x="144" y="8984"/>
                    <a:pt x="196" y="9075"/>
                  </a:cubicBezTo>
                  <a:cubicBezTo>
                    <a:pt x="354" y="9362"/>
                    <a:pt x="536" y="9684"/>
                    <a:pt x="546" y="9863"/>
                  </a:cubicBezTo>
                  <a:cubicBezTo>
                    <a:pt x="550" y="9978"/>
                    <a:pt x="637" y="10101"/>
                    <a:pt x="732" y="10234"/>
                  </a:cubicBezTo>
                  <a:cubicBezTo>
                    <a:pt x="868" y="10419"/>
                    <a:pt x="1019" y="10633"/>
                    <a:pt x="1005" y="10902"/>
                  </a:cubicBezTo>
                  <a:cubicBezTo>
                    <a:pt x="980" y="11350"/>
                    <a:pt x="1474" y="12103"/>
                    <a:pt x="1481" y="12110"/>
                  </a:cubicBezTo>
                  <a:cubicBezTo>
                    <a:pt x="1530" y="12187"/>
                    <a:pt x="1495" y="12285"/>
                    <a:pt x="1449" y="12415"/>
                  </a:cubicBezTo>
                  <a:cubicBezTo>
                    <a:pt x="1404" y="12541"/>
                    <a:pt x="1344" y="12702"/>
                    <a:pt x="1369" y="12863"/>
                  </a:cubicBezTo>
                  <a:cubicBezTo>
                    <a:pt x="1393" y="13038"/>
                    <a:pt x="1369" y="13174"/>
                    <a:pt x="1288" y="13269"/>
                  </a:cubicBezTo>
                  <a:cubicBezTo>
                    <a:pt x="1217" y="13344"/>
                    <a:pt x="1117" y="13389"/>
                    <a:pt x="1011" y="13389"/>
                  </a:cubicBezTo>
                  <a:cubicBezTo>
                    <a:pt x="1003" y="13389"/>
                    <a:pt x="995" y="13388"/>
                    <a:pt x="987" y="13388"/>
                  </a:cubicBezTo>
                  <a:cubicBezTo>
                    <a:pt x="952" y="13388"/>
                    <a:pt x="949" y="13402"/>
                    <a:pt x="949" y="13419"/>
                  </a:cubicBezTo>
                  <a:cubicBezTo>
                    <a:pt x="959" y="13521"/>
                    <a:pt x="1036" y="13605"/>
                    <a:pt x="1141" y="13622"/>
                  </a:cubicBezTo>
                  <a:cubicBezTo>
                    <a:pt x="1299" y="13636"/>
                    <a:pt x="1344" y="13717"/>
                    <a:pt x="1393" y="13791"/>
                  </a:cubicBezTo>
                  <a:cubicBezTo>
                    <a:pt x="1435" y="13868"/>
                    <a:pt x="1495" y="13934"/>
                    <a:pt x="1572" y="13983"/>
                  </a:cubicBezTo>
                  <a:cubicBezTo>
                    <a:pt x="1705" y="14072"/>
                    <a:pt x="1961" y="14092"/>
                    <a:pt x="2187" y="14092"/>
                  </a:cubicBezTo>
                  <a:cubicBezTo>
                    <a:pt x="2289" y="14092"/>
                    <a:pt x="2385" y="14088"/>
                    <a:pt x="2461" y="14085"/>
                  </a:cubicBezTo>
                  <a:cubicBezTo>
                    <a:pt x="2517" y="14085"/>
                    <a:pt x="2566" y="14081"/>
                    <a:pt x="2601" y="14081"/>
                  </a:cubicBezTo>
                  <a:cubicBezTo>
                    <a:pt x="2668" y="14081"/>
                    <a:pt x="2713" y="14036"/>
                    <a:pt x="2783" y="13959"/>
                  </a:cubicBezTo>
                  <a:cubicBezTo>
                    <a:pt x="2867" y="13871"/>
                    <a:pt x="2969" y="13763"/>
                    <a:pt x="3144" y="13756"/>
                  </a:cubicBezTo>
                  <a:cubicBezTo>
                    <a:pt x="3319" y="13748"/>
                    <a:pt x="3347" y="13713"/>
                    <a:pt x="3406" y="13619"/>
                  </a:cubicBezTo>
                  <a:cubicBezTo>
                    <a:pt x="3427" y="13591"/>
                    <a:pt x="3452" y="13552"/>
                    <a:pt x="3483" y="13514"/>
                  </a:cubicBezTo>
                  <a:cubicBezTo>
                    <a:pt x="3570" y="13403"/>
                    <a:pt x="3788" y="13368"/>
                    <a:pt x="4124" y="13368"/>
                  </a:cubicBezTo>
                  <a:cubicBezTo>
                    <a:pt x="4317" y="13368"/>
                    <a:pt x="4551" y="13380"/>
                    <a:pt x="4821" y="13395"/>
                  </a:cubicBezTo>
                  <a:lnTo>
                    <a:pt x="4943" y="13402"/>
                  </a:lnTo>
                  <a:cubicBezTo>
                    <a:pt x="4995" y="13405"/>
                    <a:pt x="5045" y="13407"/>
                    <a:pt x="5094" y="13407"/>
                  </a:cubicBezTo>
                  <a:cubicBezTo>
                    <a:pt x="5536" y="13407"/>
                    <a:pt x="5804" y="13276"/>
                    <a:pt x="5899" y="13020"/>
                  </a:cubicBezTo>
                  <a:cubicBezTo>
                    <a:pt x="5958" y="12859"/>
                    <a:pt x="6148" y="12793"/>
                    <a:pt x="6337" y="12730"/>
                  </a:cubicBezTo>
                  <a:cubicBezTo>
                    <a:pt x="6456" y="12688"/>
                    <a:pt x="6578" y="12646"/>
                    <a:pt x="6641" y="12583"/>
                  </a:cubicBezTo>
                  <a:cubicBezTo>
                    <a:pt x="6799" y="12438"/>
                    <a:pt x="6942" y="12398"/>
                    <a:pt x="7212" y="12398"/>
                  </a:cubicBezTo>
                  <a:cubicBezTo>
                    <a:pt x="7296" y="12398"/>
                    <a:pt x="7391" y="12402"/>
                    <a:pt x="7502" y="12408"/>
                  </a:cubicBezTo>
                  <a:cubicBezTo>
                    <a:pt x="7522" y="12409"/>
                    <a:pt x="7541" y="12409"/>
                    <a:pt x="7560" y="12409"/>
                  </a:cubicBezTo>
                  <a:cubicBezTo>
                    <a:pt x="7902" y="12409"/>
                    <a:pt x="8224" y="12265"/>
                    <a:pt x="8490" y="12149"/>
                  </a:cubicBezTo>
                  <a:cubicBezTo>
                    <a:pt x="8560" y="12117"/>
                    <a:pt x="8626" y="12086"/>
                    <a:pt x="8689" y="12061"/>
                  </a:cubicBezTo>
                  <a:cubicBezTo>
                    <a:pt x="8871" y="11988"/>
                    <a:pt x="9134" y="11974"/>
                    <a:pt x="9386" y="11960"/>
                  </a:cubicBezTo>
                  <a:cubicBezTo>
                    <a:pt x="9540" y="11956"/>
                    <a:pt x="9697" y="11942"/>
                    <a:pt x="9848" y="11911"/>
                  </a:cubicBezTo>
                  <a:cubicBezTo>
                    <a:pt x="9875" y="11904"/>
                    <a:pt x="9901" y="11901"/>
                    <a:pt x="9925" y="11901"/>
                  </a:cubicBezTo>
                  <a:cubicBezTo>
                    <a:pt x="10064" y="11901"/>
                    <a:pt x="10152" y="11995"/>
                    <a:pt x="10233" y="12079"/>
                  </a:cubicBezTo>
                  <a:cubicBezTo>
                    <a:pt x="10312" y="12164"/>
                    <a:pt x="10380" y="12239"/>
                    <a:pt x="10489" y="12239"/>
                  </a:cubicBezTo>
                  <a:cubicBezTo>
                    <a:pt x="10500" y="12239"/>
                    <a:pt x="10512" y="12238"/>
                    <a:pt x="10524" y="12236"/>
                  </a:cubicBezTo>
                  <a:cubicBezTo>
                    <a:pt x="10559" y="12233"/>
                    <a:pt x="10593" y="12231"/>
                    <a:pt x="10628" y="12231"/>
                  </a:cubicBezTo>
                  <a:cubicBezTo>
                    <a:pt x="10749" y="12231"/>
                    <a:pt x="10869" y="12251"/>
                    <a:pt x="10986" y="12289"/>
                  </a:cubicBezTo>
                  <a:cubicBezTo>
                    <a:pt x="11045" y="12310"/>
                    <a:pt x="11108" y="12324"/>
                    <a:pt x="11171" y="12324"/>
                  </a:cubicBezTo>
                  <a:cubicBezTo>
                    <a:pt x="11181" y="12322"/>
                    <a:pt x="11192" y="12322"/>
                    <a:pt x="11202" y="12322"/>
                  </a:cubicBezTo>
                  <a:cubicBezTo>
                    <a:pt x="11272" y="12322"/>
                    <a:pt x="11342" y="12353"/>
                    <a:pt x="11388" y="12411"/>
                  </a:cubicBezTo>
                  <a:cubicBezTo>
                    <a:pt x="11420" y="12446"/>
                    <a:pt x="11458" y="12471"/>
                    <a:pt x="11504" y="12481"/>
                  </a:cubicBezTo>
                  <a:cubicBezTo>
                    <a:pt x="11577" y="12488"/>
                    <a:pt x="11637" y="12537"/>
                    <a:pt x="11668" y="12600"/>
                  </a:cubicBezTo>
                  <a:cubicBezTo>
                    <a:pt x="11700" y="12684"/>
                    <a:pt x="11672" y="12793"/>
                    <a:pt x="11581" y="12922"/>
                  </a:cubicBezTo>
                  <a:cubicBezTo>
                    <a:pt x="11577" y="12926"/>
                    <a:pt x="11577" y="12933"/>
                    <a:pt x="11574" y="12936"/>
                  </a:cubicBezTo>
                  <a:cubicBezTo>
                    <a:pt x="11609" y="12964"/>
                    <a:pt x="11644" y="12985"/>
                    <a:pt x="11682" y="13003"/>
                  </a:cubicBezTo>
                  <a:cubicBezTo>
                    <a:pt x="11833" y="13073"/>
                    <a:pt x="11966" y="13178"/>
                    <a:pt x="12067" y="13311"/>
                  </a:cubicBezTo>
                  <a:cubicBezTo>
                    <a:pt x="12214" y="13510"/>
                    <a:pt x="12197" y="13622"/>
                    <a:pt x="12179" y="13724"/>
                  </a:cubicBezTo>
                  <a:cubicBezTo>
                    <a:pt x="12162" y="13791"/>
                    <a:pt x="12172" y="13864"/>
                    <a:pt x="12204" y="13927"/>
                  </a:cubicBezTo>
                  <a:cubicBezTo>
                    <a:pt x="12256" y="14029"/>
                    <a:pt x="12284" y="14036"/>
                    <a:pt x="12288" y="14036"/>
                  </a:cubicBezTo>
                  <a:cubicBezTo>
                    <a:pt x="12340" y="14036"/>
                    <a:pt x="12484" y="13836"/>
                    <a:pt x="12540" y="13759"/>
                  </a:cubicBezTo>
                  <a:cubicBezTo>
                    <a:pt x="12628" y="13626"/>
                    <a:pt x="12771" y="13535"/>
                    <a:pt x="12929" y="13507"/>
                  </a:cubicBezTo>
                  <a:cubicBezTo>
                    <a:pt x="13027" y="13486"/>
                    <a:pt x="13058" y="13475"/>
                    <a:pt x="13072" y="13377"/>
                  </a:cubicBezTo>
                  <a:cubicBezTo>
                    <a:pt x="13100" y="13160"/>
                    <a:pt x="13247" y="12884"/>
                    <a:pt x="13429" y="12817"/>
                  </a:cubicBezTo>
                  <a:cubicBezTo>
                    <a:pt x="13455" y="12806"/>
                    <a:pt x="13482" y="12800"/>
                    <a:pt x="13509" y="12800"/>
                  </a:cubicBezTo>
                  <a:cubicBezTo>
                    <a:pt x="13557" y="12800"/>
                    <a:pt x="13605" y="12817"/>
                    <a:pt x="13643" y="12849"/>
                  </a:cubicBezTo>
                  <a:cubicBezTo>
                    <a:pt x="13776" y="12961"/>
                    <a:pt x="13709" y="13066"/>
                    <a:pt x="13639" y="13174"/>
                  </a:cubicBezTo>
                  <a:cubicBezTo>
                    <a:pt x="13538" y="13332"/>
                    <a:pt x="13468" y="13507"/>
                    <a:pt x="13433" y="13689"/>
                  </a:cubicBezTo>
                  <a:cubicBezTo>
                    <a:pt x="13366" y="14036"/>
                    <a:pt x="13261" y="14106"/>
                    <a:pt x="13114" y="14109"/>
                  </a:cubicBezTo>
                  <a:lnTo>
                    <a:pt x="13093" y="14109"/>
                  </a:lnTo>
                  <a:lnTo>
                    <a:pt x="13093" y="14116"/>
                  </a:lnTo>
                  <a:cubicBezTo>
                    <a:pt x="13099" y="14138"/>
                    <a:pt x="13181" y="14178"/>
                    <a:pt x="13282" y="14178"/>
                  </a:cubicBezTo>
                  <a:cubicBezTo>
                    <a:pt x="13296" y="14178"/>
                    <a:pt x="13310" y="14177"/>
                    <a:pt x="13324" y="14176"/>
                  </a:cubicBezTo>
                  <a:cubicBezTo>
                    <a:pt x="13394" y="14169"/>
                    <a:pt x="13475" y="14141"/>
                    <a:pt x="13475" y="14053"/>
                  </a:cubicBezTo>
                  <a:cubicBezTo>
                    <a:pt x="13475" y="13843"/>
                    <a:pt x="13520" y="13724"/>
                    <a:pt x="13611" y="13692"/>
                  </a:cubicBezTo>
                  <a:cubicBezTo>
                    <a:pt x="13627" y="13687"/>
                    <a:pt x="13642" y="13684"/>
                    <a:pt x="13658" y="13684"/>
                  </a:cubicBezTo>
                  <a:cubicBezTo>
                    <a:pt x="13766" y="13684"/>
                    <a:pt x="13861" y="13811"/>
                    <a:pt x="13895" y="13854"/>
                  </a:cubicBezTo>
                  <a:cubicBezTo>
                    <a:pt x="14052" y="14057"/>
                    <a:pt x="13951" y="14242"/>
                    <a:pt x="13881" y="14365"/>
                  </a:cubicBezTo>
                  <a:cubicBezTo>
                    <a:pt x="13860" y="14400"/>
                    <a:pt x="13825" y="14463"/>
                    <a:pt x="13832" y="14477"/>
                  </a:cubicBezTo>
                  <a:cubicBezTo>
                    <a:pt x="13836" y="14479"/>
                    <a:pt x="13842" y="14480"/>
                    <a:pt x="13850" y="14480"/>
                  </a:cubicBezTo>
                  <a:cubicBezTo>
                    <a:pt x="13885" y="14480"/>
                    <a:pt x="13948" y="14460"/>
                    <a:pt x="13982" y="14449"/>
                  </a:cubicBezTo>
                  <a:cubicBezTo>
                    <a:pt x="14045" y="14424"/>
                    <a:pt x="14112" y="14410"/>
                    <a:pt x="14178" y="14410"/>
                  </a:cubicBezTo>
                  <a:cubicBezTo>
                    <a:pt x="14315" y="14424"/>
                    <a:pt x="14438" y="14564"/>
                    <a:pt x="14497" y="14645"/>
                  </a:cubicBezTo>
                  <a:cubicBezTo>
                    <a:pt x="14623" y="14809"/>
                    <a:pt x="14732" y="15058"/>
                    <a:pt x="14697" y="15240"/>
                  </a:cubicBezTo>
                  <a:lnTo>
                    <a:pt x="14690" y="15282"/>
                  </a:lnTo>
                  <a:cubicBezTo>
                    <a:pt x="14644" y="15516"/>
                    <a:pt x="14606" y="15702"/>
                    <a:pt x="14952" y="15874"/>
                  </a:cubicBezTo>
                  <a:cubicBezTo>
                    <a:pt x="15057" y="15923"/>
                    <a:pt x="15155" y="15986"/>
                    <a:pt x="15250" y="16056"/>
                  </a:cubicBezTo>
                  <a:cubicBezTo>
                    <a:pt x="15313" y="16105"/>
                    <a:pt x="15320" y="16108"/>
                    <a:pt x="15481" y="16108"/>
                  </a:cubicBezTo>
                  <a:cubicBezTo>
                    <a:pt x="15792" y="16108"/>
                    <a:pt x="16443" y="16353"/>
                    <a:pt x="16626" y="16514"/>
                  </a:cubicBezTo>
                  <a:cubicBezTo>
                    <a:pt x="16649" y="16534"/>
                    <a:pt x="16679" y="16541"/>
                    <a:pt x="16710" y="16541"/>
                  </a:cubicBezTo>
                  <a:cubicBezTo>
                    <a:pt x="16745" y="16541"/>
                    <a:pt x="16780" y="16532"/>
                    <a:pt x="16804" y="16525"/>
                  </a:cubicBezTo>
                  <a:cubicBezTo>
                    <a:pt x="16962" y="16479"/>
                    <a:pt x="17161" y="16318"/>
                    <a:pt x="17210" y="16143"/>
                  </a:cubicBezTo>
                  <a:cubicBezTo>
                    <a:pt x="17259" y="15982"/>
                    <a:pt x="17368" y="15968"/>
                    <a:pt x="17410" y="15968"/>
                  </a:cubicBezTo>
                  <a:cubicBezTo>
                    <a:pt x="17504" y="15975"/>
                    <a:pt x="17588" y="16038"/>
                    <a:pt x="17616" y="16133"/>
                  </a:cubicBezTo>
                  <a:cubicBezTo>
                    <a:pt x="17620" y="16147"/>
                    <a:pt x="17620" y="16164"/>
                    <a:pt x="17620" y="16182"/>
                  </a:cubicBezTo>
                  <a:cubicBezTo>
                    <a:pt x="17634" y="16168"/>
                    <a:pt x="17655" y="16157"/>
                    <a:pt x="17672" y="16157"/>
                  </a:cubicBezTo>
                  <a:lnTo>
                    <a:pt x="17686" y="16157"/>
                  </a:lnTo>
                  <a:cubicBezTo>
                    <a:pt x="17739" y="16157"/>
                    <a:pt x="17781" y="16199"/>
                    <a:pt x="17809" y="16287"/>
                  </a:cubicBezTo>
                  <a:cubicBezTo>
                    <a:pt x="17837" y="16364"/>
                    <a:pt x="17900" y="16399"/>
                    <a:pt x="17973" y="16441"/>
                  </a:cubicBezTo>
                  <a:cubicBezTo>
                    <a:pt x="18054" y="16476"/>
                    <a:pt x="18120" y="16532"/>
                    <a:pt x="18169" y="16602"/>
                  </a:cubicBezTo>
                  <a:cubicBezTo>
                    <a:pt x="18187" y="16637"/>
                    <a:pt x="18208" y="16672"/>
                    <a:pt x="18232" y="16703"/>
                  </a:cubicBezTo>
                  <a:cubicBezTo>
                    <a:pt x="18253" y="16563"/>
                    <a:pt x="18348" y="16465"/>
                    <a:pt x="18512" y="16406"/>
                  </a:cubicBezTo>
                  <a:cubicBezTo>
                    <a:pt x="18653" y="16353"/>
                    <a:pt x="18754" y="16266"/>
                    <a:pt x="18884" y="16154"/>
                  </a:cubicBezTo>
                  <a:cubicBezTo>
                    <a:pt x="18926" y="16115"/>
                    <a:pt x="18968" y="16080"/>
                    <a:pt x="19017" y="16038"/>
                  </a:cubicBezTo>
                  <a:cubicBezTo>
                    <a:pt x="19234" y="15860"/>
                    <a:pt x="20018" y="15825"/>
                    <a:pt x="20172" y="15821"/>
                  </a:cubicBezTo>
                  <a:cubicBezTo>
                    <a:pt x="20210" y="15730"/>
                    <a:pt x="20252" y="15338"/>
                    <a:pt x="20277" y="15100"/>
                  </a:cubicBezTo>
                  <a:cubicBezTo>
                    <a:pt x="20291" y="14981"/>
                    <a:pt x="20301" y="14865"/>
                    <a:pt x="20312" y="14774"/>
                  </a:cubicBezTo>
                  <a:cubicBezTo>
                    <a:pt x="20340" y="14571"/>
                    <a:pt x="20434" y="14452"/>
                    <a:pt x="20529" y="14337"/>
                  </a:cubicBezTo>
                  <a:cubicBezTo>
                    <a:pt x="20620" y="14218"/>
                    <a:pt x="20704" y="14120"/>
                    <a:pt x="20725" y="13934"/>
                  </a:cubicBezTo>
                  <a:cubicBezTo>
                    <a:pt x="20774" y="13549"/>
                    <a:pt x="21198" y="12754"/>
                    <a:pt x="21352" y="12705"/>
                  </a:cubicBezTo>
                  <a:cubicBezTo>
                    <a:pt x="21415" y="12684"/>
                    <a:pt x="21625" y="12597"/>
                    <a:pt x="21635" y="12387"/>
                  </a:cubicBezTo>
                  <a:cubicBezTo>
                    <a:pt x="21642" y="12264"/>
                    <a:pt x="21709" y="12149"/>
                    <a:pt x="21779" y="12023"/>
                  </a:cubicBezTo>
                  <a:cubicBezTo>
                    <a:pt x="21849" y="11897"/>
                    <a:pt x="21926" y="11760"/>
                    <a:pt x="21926" y="11627"/>
                  </a:cubicBezTo>
                  <a:cubicBezTo>
                    <a:pt x="21926" y="11462"/>
                    <a:pt x="21978" y="11287"/>
                    <a:pt x="22017" y="11147"/>
                  </a:cubicBezTo>
                  <a:cubicBezTo>
                    <a:pt x="22038" y="11084"/>
                    <a:pt x="22055" y="11021"/>
                    <a:pt x="22062" y="10955"/>
                  </a:cubicBezTo>
                  <a:lnTo>
                    <a:pt x="22055" y="10937"/>
                  </a:lnTo>
                  <a:cubicBezTo>
                    <a:pt x="22024" y="10832"/>
                    <a:pt x="21943" y="10556"/>
                    <a:pt x="22139" y="10349"/>
                  </a:cubicBezTo>
                  <a:cubicBezTo>
                    <a:pt x="22213" y="10269"/>
                    <a:pt x="22192" y="10188"/>
                    <a:pt x="22153" y="10073"/>
                  </a:cubicBezTo>
                  <a:cubicBezTo>
                    <a:pt x="22129" y="9985"/>
                    <a:pt x="22097" y="9891"/>
                    <a:pt x="22174" y="9831"/>
                  </a:cubicBezTo>
                  <a:cubicBezTo>
                    <a:pt x="22185" y="9800"/>
                    <a:pt x="22185" y="9765"/>
                    <a:pt x="22174" y="9730"/>
                  </a:cubicBezTo>
                  <a:cubicBezTo>
                    <a:pt x="22160" y="9663"/>
                    <a:pt x="22136" y="9604"/>
                    <a:pt x="22097" y="9547"/>
                  </a:cubicBezTo>
                  <a:cubicBezTo>
                    <a:pt x="22088" y="9552"/>
                    <a:pt x="22077" y="9554"/>
                    <a:pt x="22068" y="9554"/>
                  </a:cubicBezTo>
                  <a:cubicBezTo>
                    <a:pt x="22052" y="9554"/>
                    <a:pt x="22038" y="9549"/>
                    <a:pt x="22027" y="9540"/>
                  </a:cubicBezTo>
                  <a:cubicBezTo>
                    <a:pt x="21898" y="9456"/>
                    <a:pt x="21957" y="8735"/>
                    <a:pt x="21992" y="8560"/>
                  </a:cubicBezTo>
                  <a:cubicBezTo>
                    <a:pt x="21999" y="8525"/>
                    <a:pt x="22003" y="8497"/>
                    <a:pt x="22010" y="8473"/>
                  </a:cubicBezTo>
                  <a:lnTo>
                    <a:pt x="22010" y="8473"/>
                  </a:lnTo>
                  <a:lnTo>
                    <a:pt x="21968" y="8511"/>
                  </a:lnTo>
                  <a:cubicBezTo>
                    <a:pt x="21937" y="8545"/>
                    <a:pt x="21894" y="8563"/>
                    <a:pt x="21849" y="8563"/>
                  </a:cubicBezTo>
                  <a:cubicBezTo>
                    <a:pt x="21839" y="8563"/>
                    <a:pt x="21828" y="8562"/>
                    <a:pt x="21817" y="8560"/>
                  </a:cubicBezTo>
                  <a:cubicBezTo>
                    <a:pt x="21635" y="8515"/>
                    <a:pt x="21513" y="8105"/>
                    <a:pt x="21495" y="8060"/>
                  </a:cubicBezTo>
                  <a:cubicBezTo>
                    <a:pt x="21459" y="7940"/>
                    <a:pt x="21313" y="7690"/>
                    <a:pt x="21172" y="7690"/>
                  </a:cubicBezTo>
                  <a:cubicBezTo>
                    <a:pt x="21164" y="7690"/>
                    <a:pt x="21157" y="7690"/>
                    <a:pt x="21149" y="7692"/>
                  </a:cubicBezTo>
                  <a:cubicBezTo>
                    <a:pt x="21134" y="7697"/>
                    <a:pt x="21118" y="7699"/>
                    <a:pt x="21102" y="7699"/>
                  </a:cubicBezTo>
                  <a:cubicBezTo>
                    <a:pt x="21073" y="7699"/>
                    <a:pt x="21044" y="7692"/>
                    <a:pt x="21019" y="7678"/>
                  </a:cubicBezTo>
                  <a:cubicBezTo>
                    <a:pt x="20960" y="7643"/>
                    <a:pt x="20946" y="7573"/>
                    <a:pt x="20932" y="7517"/>
                  </a:cubicBezTo>
                  <a:cubicBezTo>
                    <a:pt x="20915" y="7452"/>
                    <a:pt x="20910" y="7437"/>
                    <a:pt x="20895" y="7437"/>
                  </a:cubicBezTo>
                  <a:cubicBezTo>
                    <a:pt x="20890" y="7437"/>
                    <a:pt x="20885" y="7438"/>
                    <a:pt x="20879" y="7440"/>
                  </a:cubicBezTo>
                  <a:cubicBezTo>
                    <a:pt x="20865" y="7443"/>
                    <a:pt x="20851" y="7445"/>
                    <a:pt x="20836" y="7445"/>
                  </a:cubicBezTo>
                  <a:cubicBezTo>
                    <a:pt x="20787" y="7445"/>
                    <a:pt x="20739" y="7426"/>
                    <a:pt x="20704" y="7391"/>
                  </a:cubicBezTo>
                  <a:cubicBezTo>
                    <a:pt x="20564" y="7258"/>
                    <a:pt x="20588" y="6932"/>
                    <a:pt x="20606" y="6796"/>
                  </a:cubicBezTo>
                  <a:cubicBezTo>
                    <a:pt x="20609" y="6771"/>
                    <a:pt x="20609" y="6743"/>
                    <a:pt x="20609" y="6715"/>
                  </a:cubicBezTo>
                  <a:lnTo>
                    <a:pt x="20609" y="6715"/>
                  </a:lnTo>
                  <a:lnTo>
                    <a:pt x="20592" y="6719"/>
                  </a:lnTo>
                  <a:cubicBezTo>
                    <a:pt x="20576" y="6723"/>
                    <a:pt x="20554" y="6727"/>
                    <a:pt x="20530" y="6727"/>
                  </a:cubicBezTo>
                  <a:cubicBezTo>
                    <a:pt x="20487" y="6727"/>
                    <a:pt x="20438" y="6713"/>
                    <a:pt x="20399" y="6659"/>
                  </a:cubicBezTo>
                  <a:cubicBezTo>
                    <a:pt x="20386" y="6640"/>
                    <a:pt x="20375" y="6630"/>
                    <a:pt x="20356" y="6630"/>
                  </a:cubicBezTo>
                  <a:cubicBezTo>
                    <a:pt x="20337" y="6630"/>
                    <a:pt x="20308" y="6641"/>
                    <a:pt x="20256" y="6666"/>
                  </a:cubicBezTo>
                  <a:cubicBezTo>
                    <a:pt x="20224" y="6684"/>
                    <a:pt x="20193" y="6698"/>
                    <a:pt x="20158" y="6712"/>
                  </a:cubicBezTo>
                  <a:cubicBezTo>
                    <a:pt x="20143" y="6717"/>
                    <a:pt x="20127" y="6720"/>
                    <a:pt x="20111" y="6720"/>
                  </a:cubicBezTo>
                  <a:cubicBezTo>
                    <a:pt x="20076" y="6720"/>
                    <a:pt x="20041" y="6707"/>
                    <a:pt x="20014" y="6680"/>
                  </a:cubicBezTo>
                  <a:cubicBezTo>
                    <a:pt x="19923" y="6593"/>
                    <a:pt x="19906" y="6365"/>
                    <a:pt x="19941" y="6253"/>
                  </a:cubicBezTo>
                  <a:cubicBezTo>
                    <a:pt x="19972" y="6152"/>
                    <a:pt x="19906" y="6033"/>
                    <a:pt x="19759" y="5924"/>
                  </a:cubicBezTo>
                  <a:cubicBezTo>
                    <a:pt x="19549" y="5770"/>
                    <a:pt x="19538" y="5630"/>
                    <a:pt x="19549" y="5473"/>
                  </a:cubicBezTo>
                  <a:cubicBezTo>
                    <a:pt x="19496" y="5339"/>
                    <a:pt x="18589" y="4849"/>
                    <a:pt x="18341" y="4797"/>
                  </a:cubicBezTo>
                  <a:cubicBezTo>
                    <a:pt x="18141" y="4755"/>
                    <a:pt x="18166" y="4594"/>
                    <a:pt x="18176" y="4506"/>
                  </a:cubicBezTo>
                  <a:cubicBezTo>
                    <a:pt x="18183" y="4468"/>
                    <a:pt x="18190" y="4419"/>
                    <a:pt x="18176" y="4405"/>
                  </a:cubicBezTo>
                  <a:cubicBezTo>
                    <a:pt x="18036" y="4282"/>
                    <a:pt x="18022" y="3866"/>
                    <a:pt x="18022" y="3691"/>
                  </a:cubicBezTo>
                  <a:cubicBezTo>
                    <a:pt x="18022" y="3579"/>
                    <a:pt x="17945" y="3505"/>
                    <a:pt x="17865" y="3425"/>
                  </a:cubicBezTo>
                  <a:cubicBezTo>
                    <a:pt x="17781" y="3344"/>
                    <a:pt x="17690" y="3249"/>
                    <a:pt x="17693" y="3116"/>
                  </a:cubicBezTo>
                  <a:cubicBezTo>
                    <a:pt x="17693" y="3022"/>
                    <a:pt x="17683" y="2924"/>
                    <a:pt x="17658" y="2833"/>
                  </a:cubicBezTo>
                  <a:cubicBezTo>
                    <a:pt x="17627" y="2707"/>
                    <a:pt x="17613" y="2577"/>
                    <a:pt x="17623" y="2448"/>
                  </a:cubicBezTo>
                  <a:cubicBezTo>
                    <a:pt x="17630" y="2353"/>
                    <a:pt x="17553" y="2294"/>
                    <a:pt x="17434" y="2220"/>
                  </a:cubicBezTo>
                  <a:cubicBezTo>
                    <a:pt x="17347" y="2164"/>
                    <a:pt x="17266" y="2112"/>
                    <a:pt x="17259" y="2024"/>
                  </a:cubicBezTo>
                  <a:cubicBezTo>
                    <a:pt x="17210" y="2028"/>
                    <a:pt x="17158" y="2038"/>
                    <a:pt x="17112" y="2052"/>
                  </a:cubicBezTo>
                  <a:cubicBezTo>
                    <a:pt x="17046" y="2073"/>
                    <a:pt x="16976" y="2087"/>
                    <a:pt x="16909" y="2098"/>
                  </a:cubicBezTo>
                  <a:cubicBezTo>
                    <a:pt x="16898" y="2099"/>
                    <a:pt x="16888" y="2100"/>
                    <a:pt x="16877" y="2100"/>
                  </a:cubicBezTo>
                  <a:cubicBezTo>
                    <a:pt x="16826" y="2100"/>
                    <a:pt x="16779" y="2080"/>
                    <a:pt x="16741" y="2045"/>
                  </a:cubicBezTo>
                  <a:cubicBezTo>
                    <a:pt x="16636" y="1944"/>
                    <a:pt x="16647" y="1720"/>
                    <a:pt x="16664" y="1482"/>
                  </a:cubicBezTo>
                  <a:cubicBezTo>
                    <a:pt x="16689" y="1219"/>
                    <a:pt x="16584" y="781"/>
                    <a:pt x="16436" y="666"/>
                  </a:cubicBezTo>
                  <a:cubicBezTo>
                    <a:pt x="16317" y="571"/>
                    <a:pt x="16272" y="372"/>
                    <a:pt x="16230" y="197"/>
                  </a:cubicBezTo>
                  <a:cubicBezTo>
                    <a:pt x="16216" y="130"/>
                    <a:pt x="16198" y="64"/>
                    <a:pt x="1617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36" name="Google Shape;6450;p79">
              <a:extLst>
                <a:ext uri="{D6626A30-54FC-4B91-9F01-8ECE1DE63B1F}">
                  <a16:creationId xmlns:a16="http://schemas.microsoft.com/office/drawing/2010/main" id="{0EB12929-87FA-4ADE-B696-6EEAA43E690C}"/>
                </a:ext>
              </a:extLst>
            </p:cNvPr>
            <p:cNvSpPr/>
            <p:nvPr/>
          </p:nvSpPr>
          <p:spPr>
            <a:xfrm rot="0">
              <a:off x="3006548" y="2132321"/>
              <a:ext cx="7861" cy="1765"/>
            </a:xfrm>
            <a:custGeom>
              <a:avLst/>
              <a:gdLst/>
              <a:ahLst/>
              <a:cxnLst/>
              <a:rect b="b" l="0" r="r" t="0"/>
              <a:pathLst>
                <a:path h="130" w="579">
                  <a:moveTo>
                    <a:pt x="463" y="0"/>
                  </a:moveTo>
                  <a:cubicBezTo>
                    <a:pt x="399" y="0"/>
                    <a:pt x="335" y="9"/>
                    <a:pt x="274" y="24"/>
                  </a:cubicBezTo>
                  <a:cubicBezTo>
                    <a:pt x="179" y="34"/>
                    <a:pt x="85" y="66"/>
                    <a:pt x="1" y="115"/>
                  </a:cubicBezTo>
                  <a:cubicBezTo>
                    <a:pt x="23" y="124"/>
                    <a:pt x="64" y="129"/>
                    <a:pt x="117" y="129"/>
                  </a:cubicBezTo>
                  <a:cubicBezTo>
                    <a:pt x="190" y="129"/>
                    <a:pt x="286" y="119"/>
                    <a:pt x="389" y="90"/>
                  </a:cubicBezTo>
                  <a:cubicBezTo>
                    <a:pt x="456" y="76"/>
                    <a:pt x="522" y="48"/>
                    <a:pt x="578" y="10"/>
                  </a:cubicBezTo>
                  <a:cubicBezTo>
                    <a:pt x="540" y="3"/>
                    <a:pt x="501" y="0"/>
                    <a:pt x="46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37" name="Google Shape;6451;p79">
              <a:extLst>
                <a:ext uri="{417F3C93-437F-4EAE-B4AC-EF4F912F7FB1}">
                  <a16:creationId xmlns:a16="http://schemas.microsoft.com/office/drawing/2010/main" id="{527B889D-DE41-45C4-AE56-44BB04398F13}"/>
                </a:ext>
              </a:extLst>
            </p:cNvPr>
            <p:cNvSpPr/>
            <p:nvPr/>
          </p:nvSpPr>
          <p:spPr>
            <a:xfrm rot="0">
              <a:off x="3116594" y="2348014"/>
              <a:ext cx="679" cy="1344"/>
            </a:xfrm>
            <a:custGeom>
              <a:avLst/>
              <a:gdLst/>
              <a:ahLst/>
              <a:cxnLst/>
              <a:rect b="b" l="0" r="r" t="0"/>
              <a:pathLst>
                <a:path h="99" w="50">
                  <a:moveTo>
                    <a:pt x="49" y="0"/>
                  </a:moveTo>
                  <a:lnTo>
                    <a:pt x="49" y="0"/>
                  </a:lnTo>
                  <a:cubicBezTo>
                    <a:pt x="42" y="4"/>
                    <a:pt x="35" y="7"/>
                    <a:pt x="28" y="14"/>
                  </a:cubicBezTo>
                  <a:cubicBezTo>
                    <a:pt x="0" y="28"/>
                    <a:pt x="4" y="42"/>
                    <a:pt x="4" y="53"/>
                  </a:cubicBezTo>
                  <a:cubicBezTo>
                    <a:pt x="7" y="70"/>
                    <a:pt x="18" y="84"/>
                    <a:pt x="32" y="98"/>
                  </a:cubicBezTo>
                  <a:cubicBezTo>
                    <a:pt x="35" y="63"/>
                    <a:pt x="39" y="32"/>
                    <a:pt x="4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38" name="Google Shape;6452;p79">
              <a:extLst>
                <a:ext uri="{8B3C1AE3-4424-41BD-9737-FF55AE123107}">
                  <a16:creationId xmlns:a16="http://schemas.microsoft.com/office/drawing/2010/main" id="{3AA04514-8830-4203-9453-C2243ADC1330}"/>
                </a:ext>
              </a:extLst>
            </p:cNvPr>
            <p:cNvSpPr/>
            <p:nvPr/>
          </p:nvSpPr>
          <p:spPr>
            <a:xfrm rot="0">
              <a:off x="3114883" y="2370254"/>
              <a:ext cx="25675" cy="24575"/>
            </a:xfrm>
            <a:custGeom>
              <a:avLst/>
              <a:gdLst/>
              <a:ahLst/>
              <a:cxnLst/>
              <a:rect b="b" l="0" r="r" t="0"/>
              <a:pathLst>
                <a:path h="1810" w="1891">
                  <a:moveTo>
                    <a:pt x="0" y="1"/>
                  </a:moveTo>
                  <a:lnTo>
                    <a:pt x="0" y="1"/>
                  </a:lnTo>
                  <a:cubicBezTo>
                    <a:pt x="32" y="95"/>
                    <a:pt x="70" y="190"/>
                    <a:pt x="112" y="281"/>
                  </a:cubicBezTo>
                  <a:cubicBezTo>
                    <a:pt x="238" y="575"/>
                    <a:pt x="382" y="907"/>
                    <a:pt x="259" y="1061"/>
                  </a:cubicBezTo>
                  <a:cubicBezTo>
                    <a:pt x="235" y="1093"/>
                    <a:pt x="249" y="1145"/>
                    <a:pt x="263" y="1184"/>
                  </a:cubicBezTo>
                  <a:cubicBezTo>
                    <a:pt x="361" y="1432"/>
                    <a:pt x="791" y="1782"/>
                    <a:pt x="945" y="1807"/>
                  </a:cubicBezTo>
                  <a:cubicBezTo>
                    <a:pt x="957" y="1808"/>
                    <a:pt x="967" y="1809"/>
                    <a:pt x="976" y="1809"/>
                  </a:cubicBezTo>
                  <a:cubicBezTo>
                    <a:pt x="1026" y="1809"/>
                    <a:pt x="1037" y="1783"/>
                    <a:pt x="1061" y="1726"/>
                  </a:cubicBezTo>
                  <a:cubicBezTo>
                    <a:pt x="1085" y="1672"/>
                    <a:pt x="1124" y="1586"/>
                    <a:pt x="1231" y="1586"/>
                  </a:cubicBezTo>
                  <a:cubicBezTo>
                    <a:pt x="1235" y="1586"/>
                    <a:pt x="1239" y="1586"/>
                    <a:pt x="1243" y="1586"/>
                  </a:cubicBezTo>
                  <a:cubicBezTo>
                    <a:pt x="1247" y="1588"/>
                    <a:pt x="1252" y="1589"/>
                    <a:pt x="1256" y="1589"/>
                  </a:cubicBezTo>
                  <a:cubicBezTo>
                    <a:pt x="1262" y="1589"/>
                    <a:pt x="1268" y="1587"/>
                    <a:pt x="1275" y="1583"/>
                  </a:cubicBezTo>
                  <a:cubicBezTo>
                    <a:pt x="1285" y="1551"/>
                    <a:pt x="1289" y="1516"/>
                    <a:pt x="1285" y="1481"/>
                  </a:cubicBezTo>
                  <a:cubicBezTo>
                    <a:pt x="1285" y="1439"/>
                    <a:pt x="1289" y="1401"/>
                    <a:pt x="1296" y="1362"/>
                  </a:cubicBezTo>
                  <a:cubicBezTo>
                    <a:pt x="1299" y="1327"/>
                    <a:pt x="1320" y="1296"/>
                    <a:pt x="1352" y="1282"/>
                  </a:cubicBezTo>
                  <a:cubicBezTo>
                    <a:pt x="1363" y="1277"/>
                    <a:pt x="1375" y="1275"/>
                    <a:pt x="1387" y="1275"/>
                  </a:cubicBezTo>
                  <a:cubicBezTo>
                    <a:pt x="1426" y="1275"/>
                    <a:pt x="1465" y="1299"/>
                    <a:pt x="1506" y="1324"/>
                  </a:cubicBezTo>
                  <a:cubicBezTo>
                    <a:pt x="1546" y="1352"/>
                    <a:pt x="1590" y="1381"/>
                    <a:pt x="1622" y="1381"/>
                  </a:cubicBezTo>
                  <a:cubicBezTo>
                    <a:pt x="1630" y="1381"/>
                    <a:pt x="1636" y="1380"/>
                    <a:pt x="1642" y="1376"/>
                  </a:cubicBezTo>
                  <a:cubicBezTo>
                    <a:pt x="1674" y="1359"/>
                    <a:pt x="1667" y="1215"/>
                    <a:pt x="1667" y="1149"/>
                  </a:cubicBezTo>
                  <a:cubicBezTo>
                    <a:pt x="1667" y="1012"/>
                    <a:pt x="1660" y="883"/>
                    <a:pt x="1730" y="816"/>
                  </a:cubicBezTo>
                  <a:cubicBezTo>
                    <a:pt x="1754" y="788"/>
                    <a:pt x="1793" y="771"/>
                    <a:pt x="1831" y="771"/>
                  </a:cubicBezTo>
                  <a:cubicBezTo>
                    <a:pt x="1835" y="771"/>
                    <a:pt x="1835" y="771"/>
                    <a:pt x="1838" y="767"/>
                  </a:cubicBezTo>
                  <a:cubicBezTo>
                    <a:pt x="1891" y="701"/>
                    <a:pt x="1849" y="372"/>
                    <a:pt x="1744" y="18"/>
                  </a:cubicBezTo>
                  <a:cubicBezTo>
                    <a:pt x="1744" y="15"/>
                    <a:pt x="1744" y="15"/>
                    <a:pt x="1737" y="11"/>
                  </a:cubicBezTo>
                  <a:cubicBezTo>
                    <a:pt x="1730" y="8"/>
                    <a:pt x="1720" y="6"/>
                    <a:pt x="1709" y="6"/>
                  </a:cubicBezTo>
                  <a:cubicBezTo>
                    <a:pt x="1635" y="6"/>
                    <a:pt x="1473" y="71"/>
                    <a:pt x="1352" y="120"/>
                  </a:cubicBezTo>
                  <a:cubicBezTo>
                    <a:pt x="1194" y="183"/>
                    <a:pt x="1033" y="249"/>
                    <a:pt x="893" y="263"/>
                  </a:cubicBezTo>
                  <a:cubicBezTo>
                    <a:pt x="873" y="265"/>
                    <a:pt x="853" y="266"/>
                    <a:pt x="832" y="266"/>
                  </a:cubicBezTo>
                  <a:cubicBezTo>
                    <a:pt x="634" y="266"/>
                    <a:pt x="404" y="167"/>
                    <a:pt x="214" y="85"/>
                  </a:cubicBezTo>
                  <a:cubicBezTo>
                    <a:pt x="144" y="53"/>
                    <a:pt x="74" y="25"/>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39" name="Google Shape;6453;p79">
              <a:extLst>
                <a:ext uri="{C7AFF5BA-0CD9-4D79-92F0-BA32B3DE8A7B}">
                  <a16:creationId xmlns:a16="http://schemas.microsoft.com/office/drawing/2010/main" id="{41B2A7FC-004B-4AC9-ACF0-44777B6B8AEE}"/>
                </a:ext>
              </a:extLst>
            </p:cNvPr>
            <p:cNvSpPr/>
            <p:nvPr/>
          </p:nvSpPr>
          <p:spPr>
            <a:xfrm rot="0">
              <a:off x="3286190" y="2425120"/>
              <a:ext cx="2769" cy="2321"/>
            </a:xfrm>
            <a:custGeom>
              <a:avLst/>
              <a:gdLst/>
              <a:ahLst/>
              <a:cxnLst/>
              <a:rect b="b" l="0" r="r" t="0"/>
              <a:pathLst>
                <a:path h="171" w="204">
                  <a:moveTo>
                    <a:pt x="118" y="1"/>
                  </a:moveTo>
                  <a:cubicBezTo>
                    <a:pt x="110" y="1"/>
                    <a:pt x="102" y="4"/>
                    <a:pt x="95" y="6"/>
                  </a:cubicBezTo>
                  <a:cubicBezTo>
                    <a:pt x="42" y="27"/>
                    <a:pt x="7" y="80"/>
                    <a:pt x="0" y="136"/>
                  </a:cubicBezTo>
                  <a:cubicBezTo>
                    <a:pt x="0" y="150"/>
                    <a:pt x="7" y="161"/>
                    <a:pt x="28" y="168"/>
                  </a:cubicBezTo>
                  <a:cubicBezTo>
                    <a:pt x="34" y="169"/>
                    <a:pt x="42" y="170"/>
                    <a:pt x="51" y="170"/>
                  </a:cubicBezTo>
                  <a:cubicBezTo>
                    <a:pt x="96" y="170"/>
                    <a:pt x="170" y="150"/>
                    <a:pt x="193" y="115"/>
                  </a:cubicBezTo>
                  <a:cubicBezTo>
                    <a:pt x="203" y="94"/>
                    <a:pt x="196" y="66"/>
                    <a:pt x="165" y="31"/>
                  </a:cubicBezTo>
                  <a:cubicBezTo>
                    <a:pt x="148" y="8"/>
                    <a:pt x="132" y="1"/>
                    <a:pt x="11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40" name="Google Shape;6454;p79">
              <a:extLst>
                <a:ext uri="{DAB82897-687F-4F55-ABFC-0358A20ADCC0}">
                  <a16:creationId xmlns:a16="http://schemas.microsoft.com/office/drawing/2010/main" id="{CD1F1CB6-A165-462E-9F66-7428BBA846CB}"/>
                </a:ext>
              </a:extLst>
            </p:cNvPr>
            <p:cNvSpPr/>
            <p:nvPr/>
          </p:nvSpPr>
          <p:spPr>
            <a:xfrm rot="0">
              <a:off x="3278682" y="2370687"/>
              <a:ext cx="55858" cy="52287"/>
            </a:xfrm>
            <a:custGeom>
              <a:avLst/>
              <a:gdLst/>
              <a:ahLst/>
              <a:cxnLst/>
              <a:rect b="b" l="0" r="r" t="0"/>
              <a:pathLst>
                <a:path h="3851" w="4114">
                  <a:moveTo>
                    <a:pt x="3200" y="0"/>
                  </a:moveTo>
                  <a:cubicBezTo>
                    <a:pt x="3179" y="0"/>
                    <a:pt x="3154" y="11"/>
                    <a:pt x="3140" y="28"/>
                  </a:cubicBezTo>
                  <a:cubicBezTo>
                    <a:pt x="3046" y="98"/>
                    <a:pt x="3042" y="144"/>
                    <a:pt x="3032" y="203"/>
                  </a:cubicBezTo>
                  <a:cubicBezTo>
                    <a:pt x="3025" y="277"/>
                    <a:pt x="3011" y="371"/>
                    <a:pt x="2860" y="497"/>
                  </a:cubicBezTo>
                  <a:cubicBezTo>
                    <a:pt x="2766" y="574"/>
                    <a:pt x="2696" y="676"/>
                    <a:pt x="2661" y="791"/>
                  </a:cubicBezTo>
                  <a:cubicBezTo>
                    <a:pt x="2598" y="949"/>
                    <a:pt x="2521" y="1103"/>
                    <a:pt x="2426" y="1246"/>
                  </a:cubicBezTo>
                  <a:cubicBezTo>
                    <a:pt x="2241" y="1533"/>
                    <a:pt x="1821" y="1740"/>
                    <a:pt x="1453" y="1918"/>
                  </a:cubicBezTo>
                  <a:cubicBezTo>
                    <a:pt x="1208" y="2038"/>
                    <a:pt x="980" y="2150"/>
                    <a:pt x="924" y="2241"/>
                  </a:cubicBezTo>
                  <a:cubicBezTo>
                    <a:pt x="840" y="2374"/>
                    <a:pt x="686" y="2482"/>
                    <a:pt x="532" y="2591"/>
                  </a:cubicBezTo>
                  <a:cubicBezTo>
                    <a:pt x="399" y="2689"/>
                    <a:pt x="245" y="2797"/>
                    <a:pt x="242" y="2867"/>
                  </a:cubicBezTo>
                  <a:cubicBezTo>
                    <a:pt x="235" y="2958"/>
                    <a:pt x="182" y="3032"/>
                    <a:pt x="130" y="3102"/>
                  </a:cubicBezTo>
                  <a:cubicBezTo>
                    <a:pt x="42" y="3224"/>
                    <a:pt x="0" y="3298"/>
                    <a:pt x="84" y="3420"/>
                  </a:cubicBezTo>
                  <a:cubicBezTo>
                    <a:pt x="144" y="3508"/>
                    <a:pt x="210" y="3511"/>
                    <a:pt x="298" y="3522"/>
                  </a:cubicBezTo>
                  <a:cubicBezTo>
                    <a:pt x="389" y="3529"/>
                    <a:pt x="483" y="3539"/>
                    <a:pt x="574" y="3630"/>
                  </a:cubicBezTo>
                  <a:cubicBezTo>
                    <a:pt x="620" y="3676"/>
                    <a:pt x="685" y="3701"/>
                    <a:pt x="750" y="3701"/>
                  </a:cubicBezTo>
                  <a:cubicBezTo>
                    <a:pt x="755" y="3701"/>
                    <a:pt x="759" y="3701"/>
                    <a:pt x="763" y="3700"/>
                  </a:cubicBezTo>
                  <a:cubicBezTo>
                    <a:pt x="833" y="3700"/>
                    <a:pt x="921" y="3707"/>
                    <a:pt x="973" y="3802"/>
                  </a:cubicBezTo>
                  <a:cubicBezTo>
                    <a:pt x="977" y="3809"/>
                    <a:pt x="1001" y="3830"/>
                    <a:pt x="1071" y="3844"/>
                  </a:cubicBezTo>
                  <a:cubicBezTo>
                    <a:pt x="1096" y="3848"/>
                    <a:pt x="1125" y="3850"/>
                    <a:pt x="1157" y="3850"/>
                  </a:cubicBezTo>
                  <a:cubicBezTo>
                    <a:pt x="1341" y="3850"/>
                    <a:pt x="1633" y="3776"/>
                    <a:pt x="1877" y="3553"/>
                  </a:cubicBezTo>
                  <a:cubicBezTo>
                    <a:pt x="2104" y="3350"/>
                    <a:pt x="2125" y="3214"/>
                    <a:pt x="2139" y="3116"/>
                  </a:cubicBezTo>
                  <a:cubicBezTo>
                    <a:pt x="2153" y="3046"/>
                    <a:pt x="2164" y="2972"/>
                    <a:pt x="2251" y="2916"/>
                  </a:cubicBezTo>
                  <a:cubicBezTo>
                    <a:pt x="2339" y="2864"/>
                    <a:pt x="2374" y="2734"/>
                    <a:pt x="2416" y="2605"/>
                  </a:cubicBezTo>
                  <a:cubicBezTo>
                    <a:pt x="2440" y="2524"/>
                    <a:pt x="2468" y="2447"/>
                    <a:pt x="2503" y="2374"/>
                  </a:cubicBezTo>
                  <a:lnTo>
                    <a:pt x="2521" y="2339"/>
                  </a:lnTo>
                  <a:cubicBezTo>
                    <a:pt x="2615" y="2164"/>
                    <a:pt x="2720" y="1960"/>
                    <a:pt x="3168" y="1960"/>
                  </a:cubicBezTo>
                  <a:cubicBezTo>
                    <a:pt x="3184" y="1961"/>
                    <a:pt x="3200" y="1962"/>
                    <a:pt x="3216" y="1962"/>
                  </a:cubicBezTo>
                  <a:cubicBezTo>
                    <a:pt x="3264" y="1962"/>
                    <a:pt x="3314" y="1958"/>
                    <a:pt x="3361" y="1950"/>
                  </a:cubicBezTo>
                  <a:cubicBezTo>
                    <a:pt x="3357" y="1939"/>
                    <a:pt x="3350" y="1929"/>
                    <a:pt x="3347" y="1918"/>
                  </a:cubicBezTo>
                  <a:cubicBezTo>
                    <a:pt x="3315" y="1866"/>
                    <a:pt x="3294" y="1806"/>
                    <a:pt x="3284" y="1743"/>
                  </a:cubicBezTo>
                  <a:cubicBezTo>
                    <a:pt x="3270" y="1607"/>
                    <a:pt x="3378" y="1530"/>
                    <a:pt x="3473" y="1460"/>
                  </a:cubicBezTo>
                  <a:cubicBezTo>
                    <a:pt x="3567" y="1393"/>
                    <a:pt x="3648" y="1334"/>
                    <a:pt x="3648" y="1229"/>
                  </a:cubicBezTo>
                  <a:cubicBezTo>
                    <a:pt x="3648" y="1075"/>
                    <a:pt x="3778" y="942"/>
                    <a:pt x="3904" y="816"/>
                  </a:cubicBezTo>
                  <a:cubicBezTo>
                    <a:pt x="4009" y="714"/>
                    <a:pt x="4114" y="609"/>
                    <a:pt x="4079" y="543"/>
                  </a:cubicBezTo>
                  <a:cubicBezTo>
                    <a:pt x="4033" y="452"/>
                    <a:pt x="4026" y="343"/>
                    <a:pt x="4061" y="245"/>
                  </a:cubicBezTo>
                  <a:cubicBezTo>
                    <a:pt x="4079" y="168"/>
                    <a:pt x="4082" y="147"/>
                    <a:pt x="4030" y="112"/>
                  </a:cubicBezTo>
                  <a:cubicBezTo>
                    <a:pt x="4001" y="91"/>
                    <a:pt x="3978" y="80"/>
                    <a:pt x="3955" y="80"/>
                  </a:cubicBezTo>
                  <a:cubicBezTo>
                    <a:pt x="3917" y="80"/>
                    <a:pt x="3879" y="107"/>
                    <a:pt x="3816" y="154"/>
                  </a:cubicBezTo>
                  <a:cubicBezTo>
                    <a:pt x="3767" y="193"/>
                    <a:pt x="3715" y="224"/>
                    <a:pt x="3658" y="252"/>
                  </a:cubicBezTo>
                  <a:cubicBezTo>
                    <a:pt x="3634" y="264"/>
                    <a:pt x="3610" y="269"/>
                    <a:pt x="3588" y="269"/>
                  </a:cubicBezTo>
                  <a:cubicBezTo>
                    <a:pt x="3498" y="269"/>
                    <a:pt x="3423" y="186"/>
                    <a:pt x="3361" y="119"/>
                  </a:cubicBezTo>
                  <a:cubicBezTo>
                    <a:pt x="3284" y="39"/>
                    <a:pt x="3242" y="0"/>
                    <a:pt x="320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41" name="Google Shape;6455;p79">
              <a:extLst>
                <a:ext uri="{9890E138-23B0-483E-8E71-FE424472C595}">
                  <a16:creationId xmlns:a16="http://schemas.microsoft.com/office/drawing/2010/main" id="{E333EF06-D139-4B71-BB0D-55F0F4373142}"/>
                </a:ext>
              </a:extLst>
            </p:cNvPr>
            <p:cNvSpPr/>
            <p:nvPr/>
          </p:nvSpPr>
          <p:spPr>
            <a:xfrm rot="0">
              <a:off x="3327113" y="2318822"/>
              <a:ext cx="40270" cy="57243"/>
            </a:xfrm>
            <a:custGeom>
              <a:avLst/>
              <a:gdLst/>
              <a:ahLst/>
              <a:cxnLst/>
              <a:rect b="b" l="0" r="r" t="0"/>
              <a:pathLst>
                <a:path h="4216" w="2966">
                  <a:moveTo>
                    <a:pt x="56" y="1"/>
                  </a:moveTo>
                  <a:cubicBezTo>
                    <a:pt x="46" y="1"/>
                    <a:pt x="39" y="1"/>
                    <a:pt x="28" y="4"/>
                  </a:cubicBezTo>
                  <a:cubicBezTo>
                    <a:pt x="0" y="46"/>
                    <a:pt x="116" y="288"/>
                    <a:pt x="274" y="473"/>
                  </a:cubicBezTo>
                  <a:cubicBezTo>
                    <a:pt x="330" y="533"/>
                    <a:pt x="386" y="585"/>
                    <a:pt x="449" y="631"/>
                  </a:cubicBezTo>
                  <a:cubicBezTo>
                    <a:pt x="571" y="729"/>
                    <a:pt x="676" y="809"/>
                    <a:pt x="666" y="911"/>
                  </a:cubicBezTo>
                  <a:cubicBezTo>
                    <a:pt x="659" y="988"/>
                    <a:pt x="827" y="1240"/>
                    <a:pt x="949" y="1278"/>
                  </a:cubicBezTo>
                  <a:cubicBezTo>
                    <a:pt x="1089" y="1327"/>
                    <a:pt x="1044" y="1509"/>
                    <a:pt x="984" y="1723"/>
                  </a:cubicBezTo>
                  <a:cubicBezTo>
                    <a:pt x="942" y="1863"/>
                    <a:pt x="918" y="2007"/>
                    <a:pt x="907" y="2154"/>
                  </a:cubicBezTo>
                  <a:cubicBezTo>
                    <a:pt x="907" y="2406"/>
                    <a:pt x="778" y="2479"/>
                    <a:pt x="645" y="2549"/>
                  </a:cubicBezTo>
                  <a:cubicBezTo>
                    <a:pt x="571" y="2584"/>
                    <a:pt x="501" y="2633"/>
                    <a:pt x="445" y="2696"/>
                  </a:cubicBezTo>
                  <a:cubicBezTo>
                    <a:pt x="431" y="2707"/>
                    <a:pt x="428" y="2724"/>
                    <a:pt x="428" y="2738"/>
                  </a:cubicBezTo>
                  <a:cubicBezTo>
                    <a:pt x="445" y="2826"/>
                    <a:pt x="659" y="2948"/>
                    <a:pt x="830" y="3046"/>
                  </a:cubicBezTo>
                  <a:cubicBezTo>
                    <a:pt x="946" y="3106"/>
                    <a:pt x="1058" y="3179"/>
                    <a:pt x="1163" y="3256"/>
                  </a:cubicBezTo>
                  <a:cubicBezTo>
                    <a:pt x="1373" y="3428"/>
                    <a:pt x="1219" y="3725"/>
                    <a:pt x="1110" y="3943"/>
                  </a:cubicBezTo>
                  <a:cubicBezTo>
                    <a:pt x="1072" y="4016"/>
                    <a:pt x="1023" y="4118"/>
                    <a:pt x="1023" y="4149"/>
                  </a:cubicBezTo>
                  <a:cubicBezTo>
                    <a:pt x="1040" y="4172"/>
                    <a:pt x="1121" y="4216"/>
                    <a:pt x="1257" y="4216"/>
                  </a:cubicBezTo>
                  <a:cubicBezTo>
                    <a:pt x="1310" y="4216"/>
                    <a:pt x="1372" y="4209"/>
                    <a:pt x="1443" y="4191"/>
                  </a:cubicBezTo>
                  <a:cubicBezTo>
                    <a:pt x="1579" y="4153"/>
                    <a:pt x="1691" y="3929"/>
                    <a:pt x="1789" y="3729"/>
                  </a:cubicBezTo>
                  <a:cubicBezTo>
                    <a:pt x="1863" y="3578"/>
                    <a:pt x="1936" y="3431"/>
                    <a:pt x="2024" y="3354"/>
                  </a:cubicBezTo>
                  <a:cubicBezTo>
                    <a:pt x="2111" y="3277"/>
                    <a:pt x="2118" y="3165"/>
                    <a:pt x="2125" y="3050"/>
                  </a:cubicBezTo>
                  <a:cubicBezTo>
                    <a:pt x="2129" y="2962"/>
                    <a:pt x="2132" y="2868"/>
                    <a:pt x="2185" y="2794"/>
                  </a:cubicBezTo>
                  <a:cubicBezTo>
                    <a:pt x="2294" y="2647"/>
                    <a:pt x="2441" y="2647"/>
                    <a:pt x="2570" y="2647"/>
                  </a:cubicBezTo>
                  <a:lnTo>
                    <a:pt x="2598" y="2647"/>
                  </a:lnTo>
                  <a:cubicBezTo>
                    <a:pt x="2616" y="2616"/>
                    <a:pt x="2630" y="2584"/>
                    <a:pt x="2633" y="2549"/>
                  </a:cubicBezTo>
                  <a:cubicBezTo>
                    <a:pt x="2654" y="2458"/>
                    <a:pt x="2689" y="2322"/>
                    <a:pt x="2829" y="2322"/>
                  </a:cubicBezTo>
                  <a:cubicBezTo>
                    <a:pt x="2864" y="2322"/>
                    <a:pt x="2875" y="2315"/>
                    <a:pt x="2889" y="2171"/>
                  </a:cubicBezTo>
                  <a:cubicBezTo>
                    <a:pt x="2896" y="2070"/>
                    <a:pt x="2917" y="1972"/>
                    <a:pt x="2952" y="1877"/>
                  </a:cubicBezTo>
                  <a:cubicBezTo>
                    <a:pt x="2966" y="1835"/>
                    <a:pt x="2955" y="1828"/>
                    <a:pt x="2945" y="1821"/>
                  </a:cubicBezTo>
                  <a:cubicBezTo>
                    <a:pt x="2928" y="1813"/>
                    <a:pt x="2904" y="1809"/>
                    <a:pt x="2876" y="1809"/>
                  </a:cubicBezTo>
                  <a:cubicBezTo>
                    <a:pt x="2763" y="1809"/>
                    <a:pt x="2586" y="1873"/>
                    <a:pt x="2535" y="1958"/>
                  </a:cubicBezTo>
                  <a:cubicBezTo>
                    <a:pt x="2488" y="2034"/>
                    <a:pt x="2427" y="2059"/>
                    <a:pt x="2362" y="2059"/>
                  </a:cubicBezTo>
                  <a:cubicBezTo>
                    <a:pt x="2291" y="2059"/>
                    <a:pt x="2216" y="2029"/>
                    <a:pt x="2153" y="2003"/>
                  </a:cubicBezTo>
                  <a:cubicBezTo>
                    <a:pt x="2087" y="1968"/>
                    <a:pt x="2017" y="1951"/>
                    <a:pt x="1943" y="1944"/>
                  </a:cubicBezTo>
                  <a:cubicBezTo>
                    <a:pt x="1937" y="1944"/>
                    <a:pt x="1932" y="1944"/>
                    <a:pt x="1926" y="1944"/>
                  </a:cubicBezTo>
                  <a:cubicBezTo>
                    <a:pt x="1713" y="1944"/>
                    <a:pt x="1541" y="1763"/>
                    <a:pt x="1551" y="1548"/>
                  </a:cubicBezTo>
                  <a:cubicBezTo>
                    <a:pt x="1551" y="1425"/>
                    <a:pt x="1527" y="1271"/>
                    <a:pt x="1457" y="1205"/>
                  </a:cubicBezTo>
                  <a:cubicBezTo>
                    <a:pt x="1438" y="1187"/>
                    <a:pt x="1415" y="1176"/>
                    <a:pt x="1388" y="1176"/>
                  </a:cubicBezTo>
                  <a:cubicBezTo>
                    <a:pt x="1384" y="1176"/>
                    <a:pt x="1380" y="1176"/>
                    <a:pt x="1376" y="1177"/>
                  </a:cubicBezTo>
                  <a:lnTo>
                    <a:pt x="1369" y="1177"/>
                  </a:lnTo>
                  <a:cubicBezTo>
                    <a:pt x="1376" y="1191"/>
                    <a:pt x="1387" y="1212"/>
                    <a:pt x="1394" y="1226"/>
                  </a:cubicBezTo>
                  <a:cubicBezTo>
                    <a:pt x="1425" y="1289"/>
                    <a:pt x="1471" y="1380"/>
                    <a:pt x="1415" y="1453"/>
                  </a:cubicBezTo>
                  <a:cubicBezTo>
                    <a:pt x="1394" y="1485"/>
                    <a:pt x="1362" y="1502"/>
                    <a:pt x="1327" y="1506"/>
                  </a:cubicBezTo>
                  <a:lnTo>
                    <a:pt x="1324" y="1506"/>
                  </a:lnTo>
                  <a:cubicBezTo>
                    <a:pt x="1268" y="1506"/>
                    <a:pt x="1233" y="1460"/>
                    <a:pt x="1201" y="1425"/>
                  </a:cubicBezTo>
                  <a:cubicBezTo>
                    <a:pt x="1187" y="1408"/>
                    <a:pt x="1159" y="1369"/>
                    <a:pt x="1145" y="1369"/>
                  </a:cubicBezTo>
                  <a:cubicBezTo>
                    <a:pt x="1016" y="1369"/>
                    <a:pt x="872" y="1215"/>
                    <a:pt x="872" y="928"/>
                  </a:cubicBezTo>
                  <a:cubicBezTo>
                    <a:pt x="876" y="858"/>
                    <a:pt x="844" y="792"/>
                    <a:pt x="792" y="743"/>
                  </a:cubicBezTo>
                  <a:cubicBezTo>
                    <a:pt x="711" y="662"/>
                    <a:pt x="666" y="550"/>
                    <a:pt x="669" y="431"/>
                  </a:cubicBezTo>
                  <a:cubicBezTo>
                    <a:pt x="669" y="197"/>
                    <a:pt x="263" y="1"/>
                    <a:pt x="56"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42" name="Google Shape;6456;p79">
              <a:extLst>
                <a:ext uri="{348D34A9-0F5F-4A3A-805A-38B7136AF9DC}">
                  <a16:creationId xmlns:a16="http://schemas.microsoft.com/office/drawing/2010/main" id="{D7CC8133-C045-46A1-B331-69770CEDC0D0}"/>
                </a:ext>
              </a:extLst>
            </p:cNvPr>
            <p:cNvSpPr/>
            <p:nvPr/>
          </p:nvSpPr>
          <p:spPr>
            <a:xfrm rot="0">
              <a:off x="2437867" y="1704616"/>
              <a:ext cx="103542" cy="63854"/>
            </a:xfrm>
            <a:custGeom>
              <a:avLst/>
              <a:gdLst/>
              <a:ahLst/>
              <a:cxnLst/>
              <a:rect b="b" l="0" r="r" t="0"/>
              <a:pathLst>
                <a:path h="4703" w="7626">
                  <a:moveTo>
                    <a:pt x="3221" y="0"/>
                  </a:moveTo>
                  <a:cubicBezTo>
                    <a:pt x="3213" y="0"/>
                    <a:pt x="3206" y="1"/>
                    <a:pt x="3200" y="3"/>
                  </a:cubicBezTo>
                  <a:cubicBezTo>
                    <a:pt x="3141" y="94"/>
                    <a:pt x="3025" y="136"/>
                    <a:pt x="2952" y="143"/>
                  </a:cubicBezTo>
                  <a:lnTo>
                    <a:pt x="2945" y="164"/>
                  </a:lnTo>
                  <a:cubicBezTo>
                    <a:pt x="2922" y="227"/>
                    <a:pt x="2880" y="355"/>
                    <a:pt x="2744" y="355"/>
                  </a:cubicBezTo>
                  <a:cubicBezTo>
                    <a:pt x="2735" y="355"/>
                    <a:pt x="2727" y="354"/>
                    <a:pt x="2717" y="353"/>
                  </a:cubicBezTo>
                  <a:cubicBezTo>
                    <a:pt x="2715" y="353"/>
                    <a:pt x="2712" y="353"/>
                    <a:pt x="2710" y="353"/>
                  </a:cubicBezTo>
                  <a:cubicBezTo>
                    <a:pt x="2647" y="353"/>
                    <a:pt x="2557" y="394"/>
                    <a:pt x="2486" y="458"/>
                  </a:cubicBezTo>
                  <a:cubicBezTo>
                    <a:pt x="2444" y="490"/>
                    <a:pt x="2416" y="532"/>
                    <a:pt x="2402" y="581"/>
                  </a:cubicBezTo>
                  <a:lnTo>
                    <a:pt x="2402" y="602"/>
                  </a:lnTo>
                  <a:cubicBezTo>
                    <a:pt x="2402" y="679"/>
                    <a:pt x="2402" y="784"/>
                    <a:pt x="2332" y="850"/>
                  </a:cubicBezTo>
                  <a:cubicBezTo>
                    <a:pt x="2289" y="888"/>
                    <a:pt x="2231" y="909"/>
                    <a:pt x="2172" y="909"/>
                  </a:cubicBezTo>
                  <a:cubicBezTo>
                    <a:pt x="2160" y="909"/>
                    <a:pt x="2148" y="908"/>
                    <a:pt x="2136" y="906"/>
                  </a:cubicBezTo>
                  <a:lnTo>
                    <a:pt x="2080" y="899"/>
                  </a:lnTo>
                  <a:lnTo>
                    <a:pt x="2063" y="896"/>
                  </a:lnTo>
                  <a:lnTo>
                    <a:pt x="2024" y="892"/>
                  </a:lnTo>
                  <a:lnTo>
                    <a:pt x="2003" y="889"/>
                  </a:lnTo>
                  <a:lnTo>
                    <a:pt x="1972" y="882"/>
                  </a:lnTo>
                  <a:lnTo>
                    <a:pt x="1951" y="878"/>
                  </a:lnTo>
                  <a:lnTo>
                    <a:pt x="1919" y="871"/>
                  </a:lnTo>
                  <a:lnTo>
                    <a:pt x="1902" y="868"/>
                  </a:lnTo>
                  <a:lnTo>
                    <a:pt x="1870" y="861"/>
                  </a:lnTo>
                  <a:lnTo>
                    <a:pt x="1853" y="854"/>
                  </a:lnTo>
                  <a:lnTo>
                    <a:pt x="1825" y="847"/>
                  </a:lnTo>
                  <a:lnTo>
                    <a:pt x="1807" y="840"/>
                  </a:lnTo>
                  <a:lnTo>
                    <a:pt x="1783" y="829"/>
                  </a:lnTo>
                  <a:lnTo>
                    <a:pt x="1765" y="826"/>
                  </a:lnTo>
                  <a:lnTo>
                    <a:pt x="1762" y="826"/>
                  </a:lnTo>
                  <a:cubicBezTo>
                    <a:pt x="1717" y="851"/>
                    <a:pt x="1665" y="867"/>
                    <a:pt x="1612" y="867"/>
                  </a:cubicBezTo>
                  <a:cubicBezTo>
                    <a:pt x="1599" y="867"/>
                    <a:pt x="1586" y="866"/>
                    <a:pt x="1573" y="864"/>
                  </a:cubicBezTo>
                  <a:cubicBezTo>
                    <a:pt x="1513" y="857"/>
                    <a:pt x="1457" y="833"/>
                    <a:pt x="1412" y="794"/>
                  </a:cubicBezTo>
                  <a:cubicBezTo>
                    <a:pt x="1401" y="787"/>
                    <a:pt x="1394" y="777"/>
                    <a:pt x="1384" y="766"/>
                  </a:cubicBezTo>
                  <a:cubicBezTo>
                    <a:pt x="1373" y="759"/>
                    <a:pt x="1366" y="749"/>
                    <a:pt x="1356" y="738"/>
                  </a:cubicBezTo>
                  <a:lnTo>
                    <a:pt x="1352" y="735"/>
                  </a:lnTo>
                  <a:cubicBezTo>
                    <a:pt x="1345" y="724"/>
                    <a:pt x="1335" y="714"/>
                    <a:pt x="1324" y="700"/>
                  </a:cubicBezTo>
                  <a:cubicBezTo>
                    <a:pt x="1124" y="434"/>
                    <a:pt x="844" y="206"/>
                    <a:pt x="708" y="206"/>
                  </a:cubicBezTo>
                  <a:lnTo>
                    <a:pt x="522" y="206"/>
                  </a:lnTo>
                  <a:lnTo>
                    <a:pt x="494" y="210"/>
                  </a:lnTo>
                  <a:lnTo>
                    <a:pt x="477" y="210"/>
                  </a:lnTo>
                  <a:lnTo>
                    <a:pt x="449" y="213"/>
                  </a:lnTo>
                  <a:lnTo>
                    <a:pt x="435" y="213"/>
                  </a:lnTo>
                  <a:lnTo>
                    <a:pt x="400" y="220"/>
                  </a:lnTo>
                  <a:lnTo>
                    <a:pt x="393" y="220"/>
                  </a:lnTo>
                  <a:lnTo>
                    <a:pt x="368" y="224"/>
                  </a:lnTo>
                  <a:lnTo>
                    <a:pt x="354" y="227"/>
                  </a:lnTo>
                  <a:lnTo>
                    <a:pt x="337" y="231"/>
                  </a:lnTo>
                  <a:lnTo>
                    <a:pt x="326" y="234"/>
                  </a:lnTo>
                  <a:lnTo>
                    <a:pt x="312" y="238"/>
                  </a:lnTo>
                  <a:lnTo>
                    <a:pt x="302" y="241"/>
                  </a:lnTo>
                  <a:lnTo>
                    <a:pt x="288" y="248"/>
                  </a:lnTo>
                  <a:lnTo>
                    <a:pt x="281" y="252"/>
                  </a:lnTo>
                  <a:lnTo>
                    <a:pt x="263" y="259"/>
                  </a:lnTo>
                  <a:lnTo>
                    <a:pt x="246" y="269"/>
                  </a:lnTo>
                  <a:lnTo>
                    <a:pt x="242" y="269"/>
                  </a:lnTo>
                  <a:lnTo>
                    <a:pt x="232" y="276"/>
                  </a:lnTo>
                  <a:lnTo>
                    <a:pt x="228" y="280"/>
                  </a:lnTo>
                  <a:lnTo>
                    <a:pt x="225" y="283"/>
                  </a:lnTo>
                  <a:cubicBezTo>
                    <a:pt x="266" y="270"/>
                    <a:pt x="312" y="263"/>
                    <a:pt x="357" y="263"/>
                  </a:cubicBezTo>
                  <a:cubicBezTo>
                    <a:pt x="372" y="263"/>
                    <a:pt x="388" y="264"/>
                    <a:pt x="403" y="266"/>
                  </a:cubicBezTo>
                  <a:cubicBezTo>
                    <a:pt x="676" y="287"/>
                    <a:pt x="722" y="490"/>
                    <a:pt x="750" y="626"/>
                  </a:cubicBezTo>
                  <a:cubicBezTo>
                    <a:pt x="774" y="731"/>
                    <a:pt x="788" y="763"/>
                    <a:pt x="823" y="766"/>
                  </a:cubicBezTo>
                  <a:cubicBezTo>
                    <a:pt x="974" y="777"/>
                    <a:pt x="1138" y="917"/>
                    <a:pt x="1194" y="1032"/>
                  </a:cubicBezTo>
                  <a:cubicBezTo>
                    <a:pt x="1223" y="1074"/>
                    <a:pt x="1223" y="1130"/>
                    <a:pt x="1194" y="1172"/>
                  </a:cubicBezTo>
                  <a:cubicBezTo>
                    <a:pt x="1171" y="1205"/>
                    <a:pt x="1131" y="1223"/>
                    <a:pt x="1090" y="1223"/>
                  </a:cubicBezTo>
                  <a:cubicBezTo>
                    <a:pt x="1083" y="1223"/>
                    <a:pt x="1076" y="1222"/>
                    <a:pt x="1068" y="1221"/>
                  </a:cubicBezTo>
                  <a:cubicBezTo>
                    <a:pt x="1062" y="1221"/>
                    <a:pt x="1055" y="1220"/>
                    <a:pt x="1048" y="1220"/>
                  </a:cubicBezTo>
                  <a:cubicBezTo>
                    <a:pt x="985" y="1220"/>
                    <a:pt x="921" y="1249"/>
                    <a:pt x="851" y="1277"/>
                  </a:cubicBezTo>
                  <a:cubicBezTo>
                    <a:pt x="777" y="1311"/>
                    <a:pt x="693" y="1346"/>
                    <a:pt x="604" y="1346"/>
                  </a:cubicBezTo>
                  <a:cubicBezTo>
                    <a:pt x="572" y="1346"/>
                    <a:pt x="539" y="1341"/>
                    <a:pt x="505" y="1330"/>
                  </a:cubicBezTo>
                  <a:cubicBezTo>
                    <a:pt x="463" y="1316"/>
                    <a:pt x="421" y="1299"/>
                    <a:pt x="382" y="1285"/>
                  </a:cubicBezTo>
                  <a:cubicBezTo>
                    <a:pt x="304" y="1251"/>
                    <a:pt x="220" y="1218"/>
                    <a:pt x="164" y="1218"/>
                  </a:cubicBezTo>
                  <a:cubicBezTo>
                    <a:pt x="149" y="1218"/>
                    <a:pt x="137" y="1220"/>
                    <a:pt x="127" y="1225"/>
                  </a:cubicBezTo>
                  <a:cubicBezTo>
                    <a:pt x="120" y="1228"/>
                    <a:pt x="99" y="1235"/>
                    <a:pt x="85" y="1285"/>
                  </a:cubicBezTo>
                  <a:lnTo>
                    <a:pt x="78" y="1316"/>
                  </a:lnTo>
                  <a:cubicBezTo>
                    <a:pt x="46" y="1428"/>
                    <a:pt x="1" y="1586"/>
                    <a:pt x="39" y="1635"/>
                  </a:cubicBezTo>
                  <a:cubicBezTo>
                    <a:pt x="53" y="1651"/>
                    <a:pt x="82" y="1657"/>
                    <a:pt x="109" y="1657"/>
                  </a:cubicBezTo>
                  <a:cubicBezTo>
                    <a:pt x="116" y="1657"/>
                    <a:pt x="123" y="1656"/>
                    <a:pt x="130" y="1656"/>
                  </a:cubicBezTo>
                  <a:cubicBezTo>
                    <a:pt x="142" y="1655"/>
                    <a:pt x="153" y="1655"/>
                    <a:pt x="163" y="1655"/>
                  </a:cubicBezTo>
                  <a:cubicBezTo>
                    <a:pt x="271" y="1655"/>
                    <a:pt x="340" y="1686"/>
                    <a:pt x="368" y="1750"/>
                  </a:cubicBezTo>
                  <a:cubicBezTo>
                    <a:pt x="414" y="1852"/>
                    <a:pt x="330" y="1978"/>
                    <a:pt x="256" y="2065"/>
                  </a:cubicBezTo>
                  <a:cubicBezTo>
                    <a:pt x="285" y="2062"/>
                    <a:pt x="317" y="2060"/>
                    <a:pt x="349" y="2060"/>
                  </a:cubicBezTo>
                  <a:cubicBezTo>
                    <a:pt x="435" y="2060"/>
                    <a:pt x="522" y="2080"/>
                    <a:pt x="540" y="2177"/>
                  </a:cubicBezTo>
                  <a:cubicBezTo>
                    <a:pt x="550" y="2219"/>
                    <a:pt x="568" y="2258"/>
                    <a:pt x="596" y="2289"/>
                  </a:cubicBezTo>
                  <a:cubicBezTo>
                    <a:pt x="645" y="2363"/>
                    <a:pt x="701" y="2450"/>
                    <a:pt x="652" y="2643"/>
                  </a:cubicBezTo>
                  <a:cubicBezTo>
                    <a:pt x="620" y="2765"/>
                    <a:pt x="634" y="3003"/>
                    <a:pt x="648" y="3213"/>
                  </a:cubicBezTo>
                  <a:cubicBezTo>
                    <a:pt x="648" y="3241"/>
                    <a:pt x="652" y="3266"/>
                    <a:pt x="652" y="3290"/>
                  </a:cubicBezTo>
                  <a:lnTo>
                    <a:pt x="848" y="3290"/>
                  </a:lnTo>
                  <a:lnTo>
                    <a:pt x="862" y="3287"/>
                  </a:lnTo>
                  <a:lnTo>
                    <a:pt x="876" y="3283"/>
                  </a:lnTo>
                  <a:lnTo>
                    <a:pt x="890" y="3283"/>
                  </a:lnTo>
                  <a:lnTo>
                    <a:pt x="904" y="3280"/>
                  </a:lnTo>
                  <a:lnTo>
                    <a:pt x="914" y="3276"/>
                  </a:lnTo>
                  <a:lnTo>
                    <a:pt x="925" y="3273"/>
                  </a:lnTo>
                  <a:lnTo>
                    <a:pt x="932" y="3273"/>
                  </a:lnTo>
                  <a:lnTo>
                    <a:pt x="942" y="3269"/>
                  </a:lnTo>
                  <a:lnTo>
                    <a:pt x="949" y="3266"/>
                  </a:lnTo>
                  <a:lnTo>
                    <a:pt x="956" y="3262"/>
                  </a:lnTo>
                  <a:lnTo>
                    <a:pt x="960" y="3262"/>
                  </a:lnTo>
                  <a:lnTo>
                    <a:pt x="967" y="3259"/>
                  </a:lnTo>
                  <a:lnTo>
                    <a:pt x="981" y="3259"/>
                  </a:lnTo>
                  <a:cubicBezTo>
                    <a:pt x="1058" y="3150"/>
                    <a:pt x="1338" y="2891"/>
                    <a:pt x="1520" y="2891"/>
                  </a:cubicBezTo>
                  <a:cubicBezTo>
                    <a:pt x="1562" y="2895"/>
                    <a:pt x="1604" y="2898"/>
                    <a:pt x="1646" y="2902"/>
                  </a:cubicBezTo>
                  <a:cubicBezTo>
                    <a:pt x="1686" y="2907"/>
                    <a:pt x="1720" y="2911"/>
                    <a:pt x="1749" y="2911"/>
                  </a:cubicBezTo>
                  <a:cubicBezTo>
                    <a:pt x="1797" y="2911"/>
                    <a:pt x="1831" y="2901"/>
                    <a:pt x="1853" y="2870"/>
                  </a:cubicBezTo>
                  <a:cubicBezTo>
                    <a:pt x="1860" y="2863"/>
                    <a:pt x="1867" y="2856"/>
                    <a:pt x="1874" y="2849"/>
                  </a:cubicBezTo>
                  <a:cubicBezTo>
                    <a:pt x="1923" y="2804"/>
                    <a:pt x="2010" y="2776"/>
                    <a:pt x="2140" y="2772"/>
                  </a:cubicBezTo>
                  <a:cubicBezTo>
                    <a:pt x="2148" y="2772"/>
                    <a:pt x="2157" y="2772"/>
                    <a:pt x="2166" y="2772"/>
                  </a:cubicBezTo>
                  <a:cubicBezTo>
                    <a:pt x="2307" y="2772"/>
                    <a:pt x="2519" y="2799"/>
                    <a:pt x="2588" y="2884"/>
                  </a:cubicBezTo>
                  <a:cubicBezTo>
                    <a:pt x="2654" y="2965"/>
                    <a:pt x="2892" y="3038"/>
                    <a:pt x="2941" y="3038"/>
                  </a:cubicBezTo>
                  <a:cubicBezTo>
                    <a:pt x="2987" y="3042"/>
                    <a:pt x="3029" y="3066"/>
                    <a:pt x="3057" y="3105"/>
                  </a:cubicBezTo>
                  <a:cubicBezTo>
                    <a:pt x="3089" y="3140"/>
                    <a:pt x="3117" y="3169"/>
                    <a:pt x="3175" y="3169"/>
                  </a:cubicBezTo>
                  <a:cubicBezTo>
                    <a:pt x="3181" y="3169"/>
                    <a:pt x="3187" y="3169"/>
                    <a:pt x="3193" y="3168"/>
                  </a:cubicBezTo>
                  <a:cubicBezTo>
                    <a:pt x="3212" y="3166"/>
                    <a:pt x="3232" y="3165"/>
                    <a:pt x="3254" y="3165"/>
                  </a:cubicBezTo>
                  <a:cubicBezTo>
                    <a:pt x="3396" y="3165"/>
                    <a:pt x="3602" y="3205"/>
                    <a:pt x="3687" y="3283"/>
                  </a:cubicBezTo>
                  <a:cubicBezTo>
                    <a:pt x="3715" y="3304"/>
                    <a:pt x="3733" y="3336"/>
                    <a:pt x="3736" y="3371"/>
                  </a:cubicBezTo>
                  <a:lnTo>
                    <a:pt x="3736" y="3382"/>
                  </a:lnTo>
                  <a:cubicBezTo>
                    <a:pt x="3736" y="3438"/>
                    <a:pt x="3817" y="3508"/>
                    <a:pt x="3911" y="3508"/>
                  </a:cubicBezTo>
                  <a:cubicBezTo>
                    <a:pt x="4002" y="3508"/>
                    <a:pt x="4076" y="3599"/>
                    <a:pt x="4142" y="3690"/>
                  </a:cubicBezTo>
                  <a:cubicBezTo>
                    <a:pt x="4181" y="3735"/>
                    <a:pt x="4240" y="3816"/>
                    <a:pt x="4272" y="3816"/>
                  </a:cubicBezTo>
                  <a:cubicBezTo>
                    <a:pt x="4321" y="3812"/>
                    <a:pt x="4370" y="3809"/>
                    <a:pt x="4415" y="3809"/>
                  </a:cubicBezTo>
                  <a:cubicBezTo>
                    <a:pt x="4503" y="3809"/>
                    <a:pt x="4611" y="3816"/>
                    <a:pt x="4674" y="3851"/>
                  </a:cubicBezTo>
                  <a:cubicBezTo>
                    <a:pt x="4681" y="3854"/>
                    <a:pt x="4688" y="3861"/>
                    <a:pt x="4695" y="3865"/>
                  </a:cubicBezTo>
                  <a:cubicBezTo>
                    <a:pt x="4720" y="3886"/>
                    <a:pt x="4734" y="3914"/>
                    <a:pt x="4734" y="3945"/>
                  </a:cubicBezTo>
                  <a:lnTo>
                    <a:pt x="4734" y="3963"/>
                  </a:lnTo>
                  <a:lnTo>
                    <a:pt x="4734" y="3970"/>
                  </a:lnTo>
                  <a:lnTo>
                    <a:pt x="4734" y="3984"/>
                  </a:lnTo>
                  <a:lnTo>
                    <a:pt x="4734" y="3994"/>
                  </a:lnTo>
                  <a:lnTo>
                    <a:pt x="4734" y="4012"/>
                  </a:lnTo>
                  <a:lnTo>
                    <a:pt x="4734" y="4026"/>
                  </a:lnTo>
                  <a:lnTo>
                    <a:pt x="4734" y="4043"/>
                  </a:lnTo>
                  <a:lnTo>
                    <a:pt x="4734" y="4057"/>
                  </a:lnTo>
                  <a:lnTo>
                    <a:pt x="4734" y="4082"/>
                  </a:lnTo>
                  <a:lnTo>
                    <a:pt x="4734" y="4096"/>
                  </a:lnTo>
                  <a:lnTo>
                    <a:pt x="4734" y="4120"/>
                  </a:lnTo>
                  <a:lnTo>
                    <a:pt x="4734" y="4138"/>
                  </a:lnTo>
                  <a:lnTo>
                    <a:pt x="4737" y="4162"/>
                  </a:lnTo>
                  <a:lnTo>
                    <a:pt x="4737" y="4180"/>
                  </a:lnTo>
                  <a:cubicBezTo>
                    <a:pt x="4737" y="4190"/>
                    <a:pt x="4737" y="4201"/>
                    <a:pt x="4741" y="4211"/>
                  </a:cubicBezTo>
                  <a:lnTo>
                    <a:pt x="4741" y="4225"/>
                  </a:lnTo>
                  <a:cubicBezTo>
                    <a:pt x="4741" y="4236"/>
                    <a:pt x="4744" y="4250"/>
                    <a:pt x="4744" y="4264"/>
                  </a:cubicBezTo>
                  <a:lnTo>
                    <a:pt x="4744" y="4271"/>
                  </a:lnTo>
                  <a:cubicBezTo>
                    <a:pt x="4748" y="4285"/>
                    <a:pt x="4748" y="4302"/>
                    <a:pt x="4751" y="4320"/>
                  </a:cubicBezTo>
                  <a:lnTo>
                    <a:pt x="4751" y="4327"/>
                  </a:lnTo>
                  <a:lnTo>
                    <a:pt x="4758" y="4365"/>
                  </a:lnTo>
                  <a:lnTo>
                    <a:pt x="4758" y="4379"/>
                  </a:lnTo>
                  <a:cubicBezTo>
                    <a:pt x="4758" y="4390"/>
                    <a:pt x="4765" y="4400"/>
                    <a:pt x="4765" y="4411"/>
                  </a:cubicBezTo>
                  <a:lnTo>
                    <a:pt x="4769" y="4428"/>
                  </a:lnTo>
                  <a:lnTo>
                    <a:pt x="4776" y="4460"/>
                  </a:lnTo>
                  <a:lnTo>
                    <a:pt x="4779" y="4477"/>
                  </a:lnTo>
                  <a:lnTo>
                    <a:pt x="4783" y="4502"/>
                  </a:lnTo>
                  <a:lnTo>
                    <a:pt x="4790" y="4519"/>
                  </a:lnTo>
                  <a:lnTo>
                    <a:pt x="4793" y="4533"/>
                  </a:lnTo>
                  <a:cubicBezTo>
                    <a:pt x="4814" y="4525"/>
                    <a:pt x="4837" y="4521"/>
                    <a:pt x="4861" y="4521"/>
                  </a:cubicBezTo>
                  <a:cubicBezTo>
                    <a:pt x="4869" y="4521"/>
                    <a:pt x="4877" y="4522"/>
                    <a:pt x="4884" y="4523"/>
                  </a:cubicBezTo>
                  <a:cubicBezTo>
                    <a:pt x="4891" y="4526"/>
                    <a:pt x="4898" y="4526"/>
                    <a:pt x="4905" y="4530"/>
                  </a:cubicBezTo>
                  <a:lnTo>
                    <a:pt x="4909" y="4530"/>
                  </a:lnTo>
                  <a:cubicBezTo>
                    <a:pt x="4916" y="4533"/>
                    <a:pt x="4923" y="4537"/>
                    <a:pt x="4930" y="4540"/>
                  </a:cubicBezTo>
                  <a:lnTo>
                    <a:pt x="4933" y="4540"/>
                  </a:lnTo>
                  <a:cubicBezTo>
                    <a:pt x="4954" y="4544"/>
                    <a:pt x="4975" y="4544"/>
                    <a:pt x="4996" y="4544"/>
                  </a:cubicBezTo>
                  <a:lnTo>
                    <a:pt x="5178" y="4544"/>
                  </a:lnTo>
                  <a:lnTo>
                    <a:pt x="5192" y="4547"/>
                  </a:lnTo>
                  <a:lnTo>
                    <a:pt x="5199" y="4547"/>
                  </a:lnTo>
                  <a:lnTo>
                    <a:pt x="5220" y="4551"/>
                  </a:lnTo>
                  <a:lnTo>
                    <a:pt x="5234" y="4558"/>
                  </a:lnTo>
                  <a:lnTo>
                    <a:pt x="5241" y="4561"/>
                  </a:lnTo>
                  <a:lnTo>
                    <a:pt x="5255" y="4565"/>
                  </a:lnTo>
                  <a:lnTo>
                    <a:pt x="5262" y="4568"/>
                  </a:lnTo>
                  <a:lnTo>
                    <a:pt x="5273" y="4575"/>
                  </a:lnTo>
                  <a:lnTo>
                    <a:pt x="5280" y="4582"/>
                  </a:lnTo>
                  <a:lnTo>
                    <a:pt x="5290" y="4589"/>
                  </a:lnTo>
                  <a:lnTo>
                    <a:pt x="5297" y="4596"/>
                  </a:lnTo>
                  <a:lnTo>
                    <a:pt x="5308" y="4603"/>
                  </a:lnTo>
                  <a:lnTo>
                    <a:pt x="5315" y="4610"/>
                  </a:lnTo>
                  <a:lnTo>
                    <a:pt x="5322" y="4624"/>
                  </a:lnTo>
                  <a:lnTo>
                    <a:pt x="5329" y="4631"/>
                  </a:lnTo>
                  <a:cubicBezTo>
                    <a:pt x="5332" y="4635"/>
                    <a:pt x="5332" y="4638"/>
                    <a:pt x="5336" y="4645"/>
                  </a:cubicBezTo>
                  <a:lnTo>
                    <a:pt x="5339" y="4652"/>
                  </a:lnTo>
                  <a:cubicBezTo>
                    <a:pt x="5343" y="4659"/>
                    <a:pt x="5346" y="4666"/>
                    <a:pt x="5350" y="4677"/>
                  </a:cubicBezTo>
                  <a:cubicBezTo>
                    <a:pt x="5353" y="4690"/>
                    <a:pt x="5386" y="4703"/>
                    <a:pt x="5438" y="4703"/>
                  </a:cubicBezTo>
                  <a:cubicBezTo>
                    <a:pt x="5456" y="4703"/>
                    <a:pt x="5476" y="4701"/>
                    <a:pt x="5497" y="4698"/>
                  </a:cubicBezTo>
                  <a:cubicBezTo>
                    <a:pt x="5578" y="4684"/>
                    <a:pt x="5704" y="4624"/>
                    <a:pt x="5693" y="4526"/>
                  </a:cubicBezTo>
                  <a:cubicBezTo>
                    <a:pt x="5679" y="4348"/>
                    <a:pt x="5907" y="4281"/>
                    <a:pt x="6127" y="4215"/>
                  </a:cubicBezTo>
                  <a:cubicBezTo>
                    <a:pt x="6274" y="4169"/>
                    <a:pt x="6453" y="4117"/>
                    <a:pt x="6474" y="4050"/>
                  </a:cubicBezTo>
                  <a:cubicBezTo>
                    <a:pt x="6481" y="4026"/>
                    <a:pt x="6488" y="3998"/>
                    <a:pt x="6498" y="3970"/>
                  </a:cubicBezTo>
                  <a:cubicBezTo>
                    <a:pt x="6554" y="3767"/>
                    <a:pt x="6621" y="3539"/>
                    <a:pt x="6750" y="3473"/>
                  </a:cubicBezTo>
                  <a:cubicBezTo>
                    <a:pt x="6774" y="3461"/>
                    <a:pt x="6800" y="3454"/>
                    <a:pt x="6826" y="3454"/>
                  </a:cubicBezTo>
                  <a:cubicBezTo>
                    <a:pt x="6846" y="3454"/>
                    <a:pt x="6865" y="3458"/>
                    <a:pt x="6883" y="3466"/>
                  </a:cubicBezTo>
                  <a:cubicBezTo>
                    <a:pt x="6890" y="3468"/>
                    <a:pt x="6897" y="3469"/>
                    <a:pt x="6903" y="3469"/>
                  </a:cubicBezTo>
                  <a:cubicBezTo>
                    <a:pt x="6946" y="3469"/>
                    <a:pt x="6991" y="3423"/>
                    <a:pt x="7051" y="3353"/>
                  </a:cubicBezTo>
                  <a:cubicBezTo>
                    <a:pt x="7116" y="3279"/>
                    <a:pt x="7187" y="3201"/>
                    <a:pt x="7281" y="3201"/>
                  </a:cubicBezTo>
                  <a:cubicBezTo>
                    <a:pt x="7288" y="3201"/>
                    <a:pt x="7296" y="3202"/>
                    <a:pt x="7303" y="3203"/>
                  </a:cubicBezTo>
                  <a:cubicBezTo>
                    <a:pt x="7359" y="3213"/>
                    <a:pt x="7415" y="3231"/>
                    <a:pt x="7468" y="3259"/>
                  </a:cubicBezTo>
                  <a:cubicBezTo>
                    <a:pt x="7517" y="3283"/>
                    <a:pt x="7573" y="3301"/>
                    <a:pt x="7626" y="3304"/>
                  </a:cubicBezTo>
                  <a:lnTo>
                    <a:pt x="7598" y="3049"/>
                  </a:lnTo>
                  <a:cubicBezTo>
                    <a:pt x="7463" y="2985"/>
                    <a:pt x="7268" y="2908"/>
                    <a:pt x="7190" y="2908"/>
                  </a:cubicBezTo>
                  <a:cubicBezTo>
                    <a:pt x="7187" y="2908"/>
                    <a:pt x="7184" y="2909"/>
                    <a:pt x="7181" y="2909"/>
                  </a:cubicBezTo>
                  <a:cubicBezTo>
                    <a:pt x="7174" y="2910"/>
                    <a:pt x="7167" y="2910"/>
                    <a:pt x="7161" y="2910"/>
                  </a:cubicBezTo>
                  <a:cubicBezTo>
                    <a:pt x="7072" y="2910"/>
                    <a:pt x="6980" y="2828"/>
                    <a:pt x="6876" y="2737"/>
                  </a:cubicBezTo>
                  <a:cubicBezTo>
                    <a:pt x="6785" y="2660"/>
                    <a:pt x="6684" y="2569"/>
                    <a:pt x="6586" y="2534"/>
                  </a:cubicBezTo>
                  <a:cubicBezTo>
                    <a:pt x="6463" y="2489"/>
                    <a:pt x="6050" y="2331"/>
                    <a:pt x="5921" y="2135"/>
                  </a:cubicBezTo>
                  <a:cubicBezTo>
                    <a:pt x="5882" y="2076"/>
                    <a:pt x="5756" y="2006"/>
                    <a:pt x="5648" y="1943"/>
                  </a:cubicBezTo>
                  <a:cubicBezTo>
                    <a:pt x="5494" y="1855"/>
                    <a:pt x="5396" y="1796"/>
                    <a:pt x="5364" y="1722"/>
                  </a:cubicBezTo>
                  <a:lnTo>
                    <a:pt x="5360" y="1708"/>
                  </a:lnTo>
                  <a:cubicBezTo>
                    <a:pt x="5301" y="1558"/>
                    <a:pt x="5224" y="1418"/>
                    <a:pt x="5133" y="1285"/>
                  </a:cubicBezTo>
                  <a:cubicBezTo>
                    <a:pt x="5084" y="1221"/>
                    <a:pt x="5049" y="1151"/>
                    <a:pt x="5024" y="1074"/>
                  </a:cubicBezTo>
                  <a:cubicBezTo>
                    <a:pt x="4993" y="1001"/>
                    <a:pt x="4975" y="955"/>
                    <a:pt x="4947" y="952"/>
                  </a:cubicBezTo>
                  <a:cubicBezTo>
                    <a:pt x="4923" y="948"/>
                    <a:pt x="4846" y="948"/>
                    <a:pt x="4765" y="945"/>
                  </a:cubicBezTo>
                  <a:cubicBezTo>
                    <a:pt x="4244" y="931"/>
                    <a:pt x="4083" y="906"/>
                    <a:pt x="4083" y="791"/>
                  </a:cubicBezTo>
                  <a:cubicBezTo>
                    <a:pt x="4083" y="616"/>
                    <a:pt x="4009" y="290"/>
                    <a:pt x="3939" y="273"/>
                  </a:cubicBezTo>
                  <a:lnTo>
                    <a:pt x="3880" y="259"/>
                  </a:lnTo>
                  <a:cubicBezTo>
                    <a:pt x="3736" y="231"/>
                    <a:pt x="3572" y="192"/>
                    <a:pt x="3488" y="108"/>
                  </a:cubicBezTo>
                  <a:cubicBezTo>
                    <a:pt x="3429" y="53"/>
                    <a:pt x="3284" y="0"/>
                    <a:pt x="322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43" name="Google Shape;6457;p79">
              <a:extLst>
                <a:ext uri="{86511DE5-7A10-4384-85BF-D4901ED9CAF6}">
                  <a16:creationId xmlns:a16="http://schemas.microsoft.com/office/drawing/2010/main" id="{3BEA31BF-5704-4724-820F-3C2F5C43E3D5}"/>
                </a:ext>
              </a:extLst>
            </p:cNvPr>
            <p:cNvSpPr/>
            <p:nvPr/>
          </p:nvSpPr>
          <p:spPr>
            <a:xfrm rot="0">
              <a:off x="2461928" y="1715967"/>
              <a:ext cx="204" cy="109"/>
            </a:xfrm>
            <a:custGeom>
              <a:avLst/>
              <a:gdLst/>
              <a:ahLst/>
              <a:cxnLst/>
              <a:rect b="b" l="0" r="r" t="0"/>
              <a:pathLst>
                <a:path h="8" w="15">
                  <a:moveTo>
                    <a:pt x="14"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44" name="Google Shape;6458;p79">
              <a:extLst>
                <a:ext uri="{25095BEE-EF5D-4470-88DC-ED64E3214F2D}">
                  <a16:creationId xmlns:a16="http://schemas.microsoft.com/office/drawing/2010/main" id="{C4A7E68A-E5BB-4108-B6FF-86D50741B762}"/>
                </a:ext>
              </a:extLst>
            </p:cNvPr>
            <p:cNvSpPr/>
            <p:nvPr/>
          </p:nvSpPr>
          <p:spPr>
            <a:xfrm rot="0">
              <a:off x="2465159" y="1716823"/>
              <a:ext cx="244" cy="54"/>
            </a:xfrm>
            <a:custGeom>
              <a:avLst/>
              <a:gdLst/>
              <a:ahLst/>
              <a:cxnLst/>
              <a:rect b="b" l="0" r="r" t="0"/>
              <a:pathLst>
                <a:path h="4" w="18">
                  <a:moveTo>
                    <a:pt x="18"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45" name="Google Shape;6459;p79">
              <a:extLst>
                <a:ext uri="{7713202B-C90E-4FE3-9053-97F41BB6E80D}">
                  <a16:creationId xmlns:a16="http://schemas.microsoft.com/office/drawing/2010/main" id="{7DB8A462-6BD2-4FA1-9FD0-C997F5CEE7BB}"/>
                </a:ext>
              </a:extLst>
            </p:cNvPr>
            <p:cNvSpPr/>
            <p:nvPr/>
          </p:nvSpPr>
          <p:spPr>
            <a:xfrm rot="0">
              <a:off x="2462498" y="1716157"/>
              <a:ext cx="244" cy="109"/>
            </a:xfrm>
            <a:custGeom>
              <a:avLst/>
              <a:gdLst/>
              <a:ahLst/>
              <a:cxnLst/>
              <a:rect b="b" l="0" r="r" t="0"/>
              <a:pathLst>
                <a:path h="8" w="18">
                  <a:moveTo>
                    <a:pt x="18"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46" name="Google Shape;6460;p79">
              <a:extLst>
                <a:ext uri="{1DB33F38-CCDA-43B1-B99F-FB25251C4007}">
                  <a16:creationId xmlns:a16="http://schemas.microsoft.com/office/drawing/2010/main" id="{EA48FACB-E763-45BA-8CCC-774B79A368C2}"/>
                </a:ext>
              </a:extLst>
            </p:cNvPr>
            <p:cNvSpPr/>
            <p:nvPr/>
          </p:nvSpPr>
          <p:spPr>
            <a:xfrm rot="0">
              <a:off x="2463733" y="1716538"/>
              <a:ext cx="299" cy="109"/>
            </a:xfrm>
            <a:custGeom>
              <a:avLst/>
              <a:gdLst/>
              <a:ahLst/>
              <a:cxnLst/>
              <a:rect b="b" l="0" r="r" t="0"/>
              <a:pathLst>
                <a:path h="8" w="22">
                  <a:moveTo>
                    <a:pt x="21"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47" name="Google Shape;6461;p79">
              <a:extLst>
                <a:ext uri="{6D366E38-AB7D-40CC-BF26-13B5F762B68E}">
                  <a16:creationId xmlns:a16="http://schemas.microsoft.com/office/drawing/2010/main" id="{37034A64-CD89-4358-98FC-90BC4992CA0F}"/>
                </a:ext>
              </a:extLst>
            </p:cNvPr>
            <p:cNvSpPr/>
            <p:nvPr/>
          </p:nvSpPr>
          <p:spPr>
            <a:xfrm rot="0">
              <a:off x="2463109" y="1716388"/>
              <a:ext cx="258" cy="68"/>
            </a:xfrm>
            <a:custGeom>
              <a:avLst/>
              <a:gdLst/>
              <a:ahLst/>
              <a:cxnLst/>
              <a:rect b="b" l="0" r="r" t="0"/>
              <a:pathLst>
                <a:path h="5" w="19">
                  <a:moveTo>
                    <a:pt x="18"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48" name="Google Shape;6462;p79">
              <a:extLst>
                <a:ext uri="{D6E9248C-91B1-4A94-B505-B4EDA441AD52}">
                  <a16:creationId xmlns:a16="http://schemas.microsoft.com/office/drawing/2010/main" id="{E4444C93-6C50-4DEC-8DD8-E504AEC50D58}"/>
                </a:ext>
              </a:extLst>
            </p:cNvPr>
            <p:cNvSpPr/>
            <p:nvPr/>
          </p:nvSpPr>
          <p:spPr>
            <a:xfrm rot="0">
              <a:off x="2464399" y="1716727"/>
              <a:ext cx="299" cy="54"/>
            </a:xfrm>
            <a:custGeom>
              <a:avLst/>
              <a:gdLst/>
              <a:ahLst/>
              <a:cxnLst/>
              <a:rect b="b" l="0" r="r" t="0"/>
              <a:pathLst>
                <a:path h="4" w="22">
                  <a:moveTo>
                    <a:pt x="21"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49" name="Google Shape;6463;p79">
              <a:extLst>
                <a:ext uri="{2DBDD8D5-3DFF-4C96-B241-C9FFC9B8B464}">
                  <a16:creationId xmlns:a16="http://schemas.microsoft.com/office/drawing/2010/main" id="{71406B18-00CA-447A-A8FE-A1D6FEC8D7F3}"/>
                </a:ext>
              </a:extLst>
            </p:cNvPr>
            <p:cNvSpPr/>
            <p:nvPr/>
          </p:nvSpPr>
          <p:spPr>
            <a:xfrm rot="0">
              <a:off x="2541071" y="1746150"/>
              <a:ext cx="394" cy="3530"/>
            </a:xfrm>
            <a:custGeom>
              <a:avLst/>
              <a:gdLst/>
              <a:ahLst/>
              <a:cxnLst/>
              <a:rect b="b" l="0" r="r" t="0"/>
              <a:pathLst>
                <a:path h="260" w="29">
                  <a:moveTo>
                    <a:pt x="0" y="0"/>
                  </a:moveTo>
                  <a:lnTo>
                    <a:pt x="28" y="259"/>
                  </a:lnTo>
                  <a:lnTo>
                    <a:pt x="28" y="25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50" name="Google Shape;6464;p79">
              <a:extLst>
                <a:ext uri="{B0068407-769A-4AF3-86DC-CCDB12A31D8B}">
                  <a16:creationId xmlns:a16="http://schemas.microsoft.com/office/drawing/2010/main" id="{55341825-5369-41F9-BB5C-296092DBBDAA}"/>
                </a:ext>
              </a:extLst>
            </p:cNvPr>
            <p:cNvSpPr/>
            <p:nvPr/>
          </p:nvSpPr>
          <p:spPr>
            <a:xfrm rot="0">
              <a:off x="2465919" y="1716959"/>
              <a:ext cx="244" cy="14"/>
            </a:xfrm>
            <a:custGeom>
              <a:avLst/>
              <a:gdLst/>
              <a:ahLst/>
              <a:cxnLst/>
              <a:rect b="b" l="0" r="r" t="0"/>
              <a:pathLst>
                <a:path h="1" w="18">
                  <a:moveTo>
                    <a:pt x="18"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51" name="Google Shape;6465;p79">
              <a:extLst>
                <a:ext uri="{EF9741FB-98B1-4DE1-AF52-46D2E146216F}">
                  <a16:creationId xmlns:a16="http://schemas.microsoft.com/office/drawing/2010/main" id="{8908F53D-84EE-4F5F-8207-8E5ADF8FA49E}"/>
                </a:ext>
              </a:extLst>
            </p:cNvPr>
            <p:cNvSpPr/>
            <p:nvPr/>
          </p:nvSpPr>
          <p:spPr>
            <a:xfrm rot="0">
              <a:off x="2373470" y="1729137"/>
              <a:ext cx="143134" cy="121504"/>
            </a:xfrm>
            <a:custGeom>
              <a:avLst/>
              <a:gdLst/>
              <a:ahLst/>
              <a:cxnLst/>
              <a:rect b="b" l="0" r="r" t="0"/>
              <a:pathLst>
                <a:path h="8949" w="10542">
                  <a:moveTo>
                    <a:pt x="161" y="0"/>
                  </a:moveTo>
                  <a:cubicBezTo>
                    <a:pt x="147" y="0"/>
                    <a:pt x="137" y="7"/>
                    <a:pt x="137" y="98"/>
                  </a:cubicBezTo>
                  <a:cubicBezTo>
                    <a:pt x="137" y="151"/>
                    <a:pt x="133" y="259"/>
                    <a:pt x="46" y="280"/>
                  </a:cubicBezTo>
                  <a:lnTo>
                    <a:pt x="21" y="280"/>
                  </a:lnTo>
                  <a:cubicBezTo>
                    <a:pt x="0" y="336"/>
                    <a:pt x="49" y="557"/>
                    <a:pt x="95" y="641"/>
                  </a:cubicBezTo>
                  <a:cubicBezTo>
                    <a:pt x="119" y="693"/>
                    <a:pt x="109" y="784"/>
                    <a:pt x="91" y="945"/>
                  </a:cubicBezTo>
                  <a:cubicBezTo>
                    <a:pt x="84" y="994"/>
                    <a:pt x="74" y="1061"/>
                    <a:pt x="70" y="1117"/>
                  </a:cubicBezTo>
                  <a:lnTo>
                    <a:pt x="70" y="1120"/>
                  </a:lnTo>
                  <a:lnTo>
                    <a:pt x="70" y="1131"/>
                  </a:lnTo>
                  <a:lnTo>
                    <a:pt x="70" y="1152"/>
                  </a:lnTo>
                  <a:cubicBezTo>
                    <a:pt x="70" y="1166"/>
                    <a:pt x="70" y="1183"/>
                    <a:pt x="70" y="1197"/>
                  </a:cubicBezTo>
                  <a:cubicBezTo>
                    <a:pt x="130" y="1225"/>
                    <a:pt x="193" y="1309"/>
                    <a:pt x="238" y="1383"/>
                  </a:cubicBezTo>
                  <a:cubicBezTo>
                    <a:pt x="252" y="1407"/>
                    <a:pt x="266" y="1428"/>
                    <a:pt x="277" y="1449"/>
                  </a:cubicBezTo>
                  <a:cubicBezTo>
                    <a:pt x="287" y="1470"/>
                    <a:pt x="298" y="1488"/>
                    <a:pt x="305" y="1505"/>
                  </a:cubicBezTo>
                  <a:cubicBezTo>
                    <a:pt x="315" y="1523"/>
                    <a:pt x="322" y="1537"/>
                    <a:pt x="326" y="1547"/>
                  </a:cubicBezTo>
                  <a:cubicBezTo>
                    <a:pt x="333" y="1562"/>
                    <a:pt x="336" y="1576"/>
                    <a:pt x="340" y="1586"/>
                  </a:cubicBezTo>
                  <a:lnTo>
                    <a:pt x="340" y="1590"/>
                  </a:lnTo>
                  <a:cubicBezTo>
                    <a:pt x="347" y="1600"/>
                    <a:pt x="347" y="1611"/>
                    <a:pt x="350" y="1618"/>
                  </a:cubicBezTo>
                  <a:lnTo>
                    <a:pt x="350" y="1621"/>
                  </a:lnTo>
                  <a:cubicBezTo>
                    <a:pt x="354" y="1632"/>
                    <a:pt x="354" y="1639"/>
                    <a:pt x="354" y="1646"/>
                  </a:cubicBezTo>
                  <a:lnTo>
                    <a:pt x="354" y="1649"/>
                  </a:lnTo>
                  <a:cubicBezTo>
                    <a:pt x="354" y="1653"/>
                    <a:pt x="354" y="1660"/>
                    <a:pt x="354" y="1667"/>
                  </a:cubicBezTo>
                  <a:cubicBezTo>
                    <a:pt x="354" y="1670"/>
                    <a:pt x="354" y="1674"/>
                    <a:pt x="354" y="1681"/>
                  </a:cubicBezTo>
                  <a:cubicBezTo>
                    <a:pt x="354" y="1684"/>
                    <a:pt x="354" y="1684"/>
                    <a:pt x="354" y="1688"/>
                  </a:cubicBezTo>
                  <a:cubicBezTo>
                    <a:pt x="368" y="1719"/>
                    <a:pt x="385" y="1747"/>
                    <a:pt x="403" y="1775"/>
                  </a:cubicBezTo>
                  <a:lnTo>
                    <a:pt x="417" y="1800"/>
                  </a:lnTo>
                  <a:cubicBezTo>
                    <a:pt x="480" y="1894"/>
                    <a:pt x="550" y="2006"/>
                    <a:pt x="550" y="2104"/>
                  </a:cubicBezTo>
                  <a:cubicBezTo>
                    <a:pt x="550" y="2223"/>
                    <a:pt x="718" y="2363"/>
                    <a:pt x="784" y="2363"/>
                  </a:cubicBezTo>
                  <a:cubicBezTo>
                    <a:pt x="872" y="2363"/>
                    <a:pt x="984" y="2398"/>
                    <a:pt x="1040" y="2475"/>
                  </a:cubicBezTo>
                  <a:cubicBezTo>
                    <a:pt x="1075" y="2524"/>
                    <a:pt x="1085" y="2587"/>
                    <a:pt x="1064" y="2643"/>
                  </a:cubicBezTo>
                  <a:cubicBezTo>
                    <a:pt x="1054" y="2692"/>
                    <a:pt x="1054" y="2738"/>
                    <a:pt x="1064" y="2787"/>
                  </a:cubicBezTo>
                  <a:cubicBezTo>
                    <a:pt x="1071" y="2857"/>
                    <a:pt x="1078" y="2927"/>
                    <a:pt x="1036" y="2972"/>
                  </a:cubicBezTo>
                  <a:cubicBezTo>
                    <a:pt x="1012" y="3000"/>
                    <a:pt x="973" y="3014"/>
                    <a:pt x="938" y="3014"/>
                  </a:cubicBezTo>
                  <a:cubicBezTo>
                    <a:pt x="917" y="3025"/>
                    <a:pt x="893" y="3126"/>
                    <a:pt x="879" y="3179"/>
                  </a:cubicBezTo>
                  <a:cubicBezTo>
                    <a:pt x="854" y="3287"/>
                    <a:pt x="830" y="3392"/>
                    <a:pt x="756" y="3434"/>
                  </a:cubicBezTo>
                  <a:cubicBezTo>
                    <a:pt x="753" y="3438"/>
                    <a:pt x="739" y="3462"/>
                    <a:pt x="739" y="3525"/>
                  </a:cubicBezTo>
                  <a:cubicBezTo>
                    <a:pt x="739" y="3659"/>
                    <a:pt x="791" y="3799"/>
                    <a:pt x="819" y="3820"/>
                  </a:cubicBezTo>
                  <a:cubicBezTo>
                    <a:pt x="1085" y="3949"/>
                    <a:pt x="1124" y="4093"/>
                    <a:pt x="1110" y="4187"/>
                  </a:cubicBezTo>
                  <a:cubicBezTo>
                    <a:pt x="1113" y="4201"/>
                    <a:pt x="1117" y="4212"/>
                    <a:pt x="1124" y="4222"/>
                  </a:cubicBezTo>
                  <a:cubicBezTo>
                    <a:pt x="1180" y="4285"/>
                    <a:pt x="1243" y="4338"/>
                    <a:pt x="1316" y="4376"/>
                  </a:cubicBezTo>
                  <a:cubicBezTo>
                    <a:pt x="1407" y="4429"/>
                    <a:pt x="1502" y="4474"/>
                    <a:pt x="1600" y="4506"/>
                  </a:cubicBezTo>
                  <a:cubicBezTo>
                    <a:pt x="1621" y="4513"/>
                    <a:pt x="1638" y="4520"/>
                    <a:pt x="1659" y="4523"/>
                  </a:cubicBezTo>
                  <a:cubicBezTo>
                    <a:pt x="1792" y="4541"/>
                    <a:pt x="1845" y="4660"/>
                    <a:pt x="1891" y="4754"/>
                  </a:cubicBezTo>
                  <a:cubicBezTo>
                    <a:pt x="1908" y="4793"/>
                    <a:pt x="1929" y="4831"/>
                    <a:pt x="1957" y="4866"/>
                  </a:cubicBezTo>
                  <a:cubicBezTo>
                    <a:pt x="2038" y="4947"/>
                    <a:pt x="1996" y="5055"/>
                    <a:pt x="1961" y="5143"/>
                  </a:cubicBezTo>
                  <a:cubicBezTo>
                    <a:pt x="1943" y="5181"/>
                    <a:pt x="1933" y="5223"/>
                    <a:pt x="1933" y="5265"/>
                  </a:cubicBezTo>
                  <a:cubicBezTo>
                    <a:pt x="1947" y="5300"/>
                    <a:pt x="1968" y="5332"/>
                    <a:pt x="1999" y="5360"/>
                  </a:cubicBezTo>
                  <a:cubicBezTo>
                    <a:pt x="2059" y="5426"/>
                    <a:pt x="2143" y="5521"/>
                    <a:pt x="2125" y="5654"/>
                  </a:cubicBezTo>
                  <a:cubicBezTo>
                    <a:pt x="2125" y="5657"/>
                    <a:pt x="2125" y="5664"/>
                    <a:pt x="2125" y="5668"/>
                  </a:cubicBezTo>
                  <a:lnTo>
                    <a:pt x="2125" y="5675"/>
                  </a:lnTo>
                  <a:cubicBezTo>
                    <a:pt x="2125" y="5678"/>
                    <a:pt x="2129" y="5682"/>
                    <a:pt x="2129" y="5685"/>
                  </a:cubicBezTo>
                  <a:lnTo>
                    <a:pt x="2132" y="5692"/>
                  </a:lnTo>
                  <a:cubicBezTo>
                    <a:pt x="2132" y="5696"/>
                    <a:pt x="2136" y="5699"/>
                    <a:pt x="2136" y="5703"/>
                  </a:cubicBezTo>
                  <a:lnTo>
                    <a:pt x="2143" y="5710"/>
                  </a:lnTo>
                  <a:lnTo>
                    <a:pt x="2146" y="5724"/>
                  </a:lnTo>
                  <a:lnTo>
                    <a:pt x="2153" y="5731"/>
                  </a:lnTo>
                  <a:lnTo>
                    <a:pt x="2160" y="5745"/>
                  </a:lnTo>
                  <a:lnTo>
                    <a:pt x="2167" y="5756"/>
                  </a:lnTo>
                  <a:lnTo>
                    <a:pt x="2178" y="5766"/>
                  </a:lnTo>
                  <a:lnTo>
                    <a:pt x="2188" y="5780"/>
                  </a:lnTo>
                  <a:lnTo>
                    <a:pt x="2195" y="5791"/>
                  </a:lnTo>
                  <a:lnTo>
                    <a:pt x="2206" y="5805"/>
                  </a:lnTo>
                  <a:lnTo>
                    <a:pt x="2213" y="5815"/>
                  </a:lnTo>
                  <a:lnTo>
                    <a:pt x="2227" y="5833"/>
                  </a:lnTo>
                  <a:lnTo>
                    <a:pt x="2234" y="5840"/>
                  </a:lnTo>
                  <a:lnTo>
                    <a:pt x="2251" y="5857"/>
                  </a:lnTo>
                  <a:lnTo>
                    <a:pt x="2258" y="5864"/>
                  </a:lnTo>
                  <a:lnTo>
                    <a:pt x="2276" y="5885"/>
                  </a:lnTo>
                  <a:lnTo>
                    <a:pt x="2279" y="5889"/>
                  </a:lnTo>
                  <a:lnTo>
                    <a:pt x="2300" y="5913"/>
                  </a:lnTo>
                  <a:cubicBezTo>
                    <a:pt x="2332" y="5945"/>
                    <a:pt x="2360" y="5976"/>
                    <a:pt x="2388" y="6001"/>
                  </a:cubicBezTo>
                  <a:cubicBezTo>
                    <a:pt x="2423" y="5994"/>
                    <a:pt x="2461" y="5987"/>
                    <a:pt x="2500" y="5987"/>
                  </a:cubicBezTo>
                  <a:cubicBezTo>
                    <a:pt x="2531" y="5987"/>
                    <a:pt x="2563" y="5969"/>
                    <a:pt x="2584" y="5941"/>
                  </a:cubicBezTo>
                  <a:cubicBezTo>
                    <a:pt x="2603" y="5922"/>
                    <a:pt x="2637" y="5889"/>
                    <a:pt x="2686" y="5889"/>
                  </a:cubicBezTo>
                  <a:cubicBezTo>
                    <a:pt x="2716" y="5889"/>
                    <a:pt x="2752" y="5901"/>
                    <a:pt x="2794" y="5938"/>
                  </a:cubicBezTo>
                  <a:cubicBezTo>
                    <a:pt x="2814" y="5954"/>
                    <a:pt x="2837" y="5961"/>
                    <a:pt x="2865" y="5961"/>
                  </a:cubicBezTo>
                  <a:cubicBezTo>
                    <a:pt x="2900" y="5961"/>
                    <a:pt x="2944" y="5950"/>
                    <a:pt x="2997" y="5934"/>
                  </a:cubicBezTo>
                  <a:cubicBezTo>
                    <a:pt x="3039" y="5917"/>
                    <a:pt x="3084" y="5910"/>
                    <a:pt x="3130" y="5903"/>
                  </a:cubicBezTo>
                  <a:cubicBezTo>
                    <a:pt x="3133" y="5902"/>
                    <a:pt x="3136" y="5902"/>
                    <a:pt x="3139" y="5902"/>
                  </a:cubicBezTo>
                  <a:cubicBezTo>
                    <a:pt x="3191" y="5902"/>
                    <a:pt x="3337" y="5952"/>
                    <a:pt x="3749" y="6799"/>
                  </a:cubicBezTo>
                  <a:cubicBezTo>
                    <a:pt x="3788" y="6876"/>
                    <a:pt x="3816" y="6939"/>
                    <a:pt x="3837" y="6991"/>
                  </a:cubicBezTo>
                  <a:cubicBezTo>
                    <a:pt x="3897" y="7135"/>
                    <a:pt x="3925" y="7194"/>
                    <a:pt x="4044" y="7271"/>
                  </a:cubicBezTo>
                  <a:cubicBezTo>
                    <a:pt x="4103" y="7310"/>
                    <a:pt x="4173" y="7334"/>
                    <a:pt x="4243" y="7348"/>
                  </a:cubicBezTo>
                  <a:cubicBezTo>
                    <a:pt x="4422" y="7387"/>
                    <a:pt x="4590" y="7478"/>
                    <a:pt x="4716" y="7611"/>
                  </a:cubicBezTo>
                  <a:cubicBezTo>
                    <a:pt x="4964" y="7870"/>
                    <a:pt x="5636" y="8056"/>
                    <a:pt x="5916" y="8070"/>
                  </a:cubicBezTo>
                  <a:cubicBezTo>
                    <a:pt x="5923" y="8070"/>
                    <a:pt x="5929" y="8070"/>
                    <a:pt x="5935" y="8070"/>
                  </a:cubicBezTo>
                  <a:cubicBezTo>
                    <a:pt x="6040" y="8070"/>
                    <a:pt x="6143" y="8014"/>
                    <a:pt x="6246" y="7958"/>
                  </a:cubicBezTo>
                  <a:cubicBezTo>
                    <a:pt x="6375" y="7891"/>
                    <a:pt x="6515" y="7818"/>
                    <a:pt x="6690" y="7818"/>
                  </a:cubicBezTo>
                  <a:cubicBezTo>
                    <a:pt x="6729" y="7818"/>
                    <a:pt x="6767" y="7821"/>
                    <a:pt x="6809" y="7828"/>
                  </a:cubicBezTo>
                  <a:cubicBezTo>
                    <a:pt x="7093" y="7884"/>
                    <a:pt x="7145" y="8136"/>
                    <a:pt x="7191" y="8339"/>
                  </a:cubicBezTo>
                  <a:cubicBezTo>
                    <a:pt x="7208" y="8434"/>
                    <a:pt x="7229" y="8525"/>
                    <a:pt x="7268" y="8570"/>
                  </a:cubicBezTo>
                  <a:cubicBezTo>
                    <a:pt x="7341" y="8661"/>
                    <a:pt x="8122" y="8763"/>
                    <a:pt x="8539" y="8815"/>
                  </a:cubicBezTo>
                  <a:cubicBezTo>
                    <a:pt x="8826" y="8850"/>
                    <a:pt x="9050" y="8878"/>
                    <a:pt x="9141" y="8906"/>
                  </a:cubicBezTo>
                  <a:cubicBezTo>
                    <a:pt x="9302" y="8934"/>
                    <a:pt x="9463" y="8948"/>
                    <a:pt x="9624" y="8948"/>
                  </a:cubicBezTo>
                  <a:lnTo>
                    <a:pt x="9620" y="8920"/>
                  </a:lnTo>
                  <a:lnTo>
                    <a:pt x="9617" y="8885"/>
                  </a:lnTo>
                  <a:cubicBezTo>
                    <a:pt x="9610" y="8801"/>
                    <a:pt x="9624" y="8717"/>
                    <a:pt x="9652" y="8640"/>
                  </a:cubicBezTo>
                  <a:lnTo>
                    <a:pt x="9652" y="8633"/>
                  </a:lnTo>
                  <a:lnTo>
                    <a:pt x="9655" y="8630"/>
                  </a:lnTo>
                  <a:cubicBezTo>
                    <a:pt x="9718" y="8483"/>
                    <a:pt x="9823" y="8360"/>
                    <a:pt x="9963" y="8280"/>
                  </a:cubicBezTo>
                  <a:cubicBezTo>
                    <a:pt x="9974" y="8273"/>
                    <a:pt x="9988" y="8266"/>
                    <a:pt x="9998" y="8262"/>
                  </a:cubicBezTo>
                  <a:cubicBezTo>
                    <a:pt x="10160" y="8178"/>
                    <a:pt x="10338" y="8126"/>
                    <a:pt x="10517" y="8101"/>
                  </a:cubicBezTo>
                  <a:cubicBezTo>
                    <a:pt x="10527" y="8101"/>
                    <a:pt x="10531" y="8101"/>
                    <a:pt x="10531" y="8087"/>
                  </a:cubicBezTo>
                  <a:cubicBezTo>
                    <a:pt x="10541" y="8007"/>
                    <a:pt x="10450" y="7860"/>
                    <a:pt x="10387" y="7825"/>
                  </a:cubicBezTo>
                  <a:cubicBezTo>
                    <a:pt x="10384" y="7821"/>
                    <a:pt x="10380" y="7818"/>
                    <a:pt x="10377" y="7818"/>
                  </a:cubicBezTo>
                  <a:cubicBezTo>
                    <a:pt x="10282" y="7786"/>
                    <a:pt x="10268" y="7670"/>
                    <a:pt x="10258" y="7551"/>
                  </a:cubicBezTo>
                  <a:cubicBezTo>
                    <a:pt x="10244" y="7415"/>
                    <a:pt x="10226" y="7261"/>
                    <a:pt x="10110" y="7212"/>
                  </a:cubicBezTo>
                  <a:cubicBezTo>
                    <a:pt x="9809" y="7086"/>
                    <a:pt x="9585" y="6893"/>
                    <a:pt x="9515" y="6697"/>
                  </a:cubicBezTo>
                  <a:cubicBezTo>
                    <a:pt x="9470" y="6659"/>
                    <a:pt x="9389" y="6582"/>
                    <a:pt x="9316" y="6512"/>
                  </a:cubicBezTo>
                  <a:cubicBezTo>
                    <a:pt x="9284" y="6480"/>
                    <a:pt x="9253" y="6452"/>
                    <a:pt x="9228" y="6424"/>
                  </a:cubicBezTo>
                  <a:lnTo>
                    <a:pt x="9130" y="6337"/>
                  </a:lnTo>
                  <a:lnTo>
                    <a:pt x="9151" y="6337"/>
                  </a:lnTo>
                  <a:lnTo>
                    <a:pt x="9144" y="6319"/>
                  </a:lnTo>
                  <a:lnTo>
                    <a:pt x="9137" y="6309"/>
                  </a:lnTo>
                  <a:cubicBezTo>
                    <a:pt x="9134" y="6302"/>
                    <a:pt x="9130" y="6295"/>
                    <a:pt x="9130" y="6288"/>
                  </a:cubicBezTo>
                  <a:lnTo>
                    <a:pt x="9127" y="6277"/>
                  </a:lnTo>
                  <a:cubicBezTo>
                    <a:pt x="9123" y="6267"/>
                    <a:pt x="9123" y="6260"/>
                    <a:pt x="9123" y="6253"/>
                  </a:cubicBezTo>
                  <a:lnTo>
                    <a:pt x="9123" y="6246"/>
                  </a:lnTo>
                  <a:cubicBezTo>
                    <a:pt x="9120" y="6235"/>
                    <a:pt x="9120" y="6225"/>
                    <a:pt x="9123" y="6214"/>
                  </a:cubicBezTo>
                  <a:cubicBezTo>
                    <a:pt x="9130" y="6158"/>
                    <a:pt x="9190" y="6095"/>
                    <a:pt x="9298" y="5990"/>
                  </a:cubicBezTo>
                  <a:lnTo>
                    <a:pt x="9351" y="5941"/>
                  </a:lnTo>
                  <a:cubicBezTo>
                    <a:pt x="9491" y="5805"/>
                    <a:pt x="9729" y="5577"/>
                    <a:pt x="9690" y="5468"/>
                  </a:cubicBezTo>
                  <a:cubicBezTo>
                    <a:pt x="9652" y="5360"/>
                    <a:pt x="9491" y="5321"/>
                    <a:pt x="9365" y="5293"/>
                  </a:cubicBezTo>
                  <a:cubicBezTo>
                    <a:pt x="9263" y="5272"/>
                    <a:pt x="9183" y="5255"/>
                    <a:pt x="9155" y="5195"/>
                  </a:cubicBezTo>
                  <a:cubicBezTo>
                    <a:pt x="9130" y="5146"/>
                    <a:pt x="9130" y="5080"/>
                    <a:pt x="9130" y="4985"/>
                  </a:cubicBezTo>
                  <a:cubicBezTo>
                    <a:pt x="9130" y="4859"/>
                    <a:pt x="9130" y="4698"/>
                    <a:pt x="9067" y="4565"/>
                  </a:cubicBezTo>
                  <a:cubicBezTo>
                    <a:pt x="8997" y="4418"/>
                    <a:pt x="9032" y="4278"/>
                    <a:pt x="9060" y="4166"/>
                  </a:cubicBezTo>
                  <a:cubicBezTo>
                    <a:pt x="9078" y="4093"/>
                    <a:pt x="9095" y="4026"/>
                    <a:pt x="9071" y="3991"/>
                  </a:cubicBezTo>
                  <a:cubicBezTo>
                    <a:pt x="8983" y="3858"/>
                    <a:pt x="9057" y="3666"/>
                    <a:pt x="9106" y="3532"/>
                  </a:cubicBezTo>
                  <a:cubicBezTo>
                    <a:pt x="9116" y="3504"/>
                    <a:pt x="9123" y="3480"/>
                    <a:pt x="9127" y="3462"/>
                  </a:cubicBezTo>
                  <a:cubicBezTo>
                    <a:pt x="9144" y="3413"/>
                    <a:pt x="9176" y="3368"/>
                    <a:pt x="9211" y="3333"/>
                  </a:cubicBezTo>
                  <a:cubicBezTo>
                    <a:pt x="9277" y="3256"/>
                    <a:pt x="9354" y="3168"/>
                    <a:pt x="9344" y="3053"/>
                  </a:cubicBezTo>
                  <a:cubicBezTo>
                    <a:pt x="9340" y="3032"/>
                    <a:pt x="9340" y="3007"/>
                    <a:pt x="9344" y="2986"/>
                  </a:cubicBezTo>
                  <a:cubicBezTo>
                    <a:pt x="9344" y="2976"/>
                    <a:pt x="9344" y="2969"/>
                    <a:pt x="9347" y="2958"/>
                  </a:cubicBezTo>
                  <a:cubicBezTo>
                    <a:pt x="9347" y="2951"/>
                    <a:pt x="9351" y="2941"/>
                    <a:pt x="9351" y="2930"/>
                  </a:cubicBezTo>
                  <a:cubicBezTo>
                    <a:pt x="9354" y="2920"/>
                    <a:pt x="9351" y="2923"/>
                    <a:pt x="9354" y="2920"/>
                  </a:cubicBezTo>
                  <a:cubicBezTo>
                    <a:pt x="9358" y="2906"/>
                    <a:pt x="9361" y="2895"/>
                    <a:pt x="9368" y="2881"/>
                  </a:cubicBezTo>
                  <a:cubicBezTo>
                    <a:pt x="9386" y="2839"/>
                    <a:pt x="9414" y="2801"/>
                    <a:pt x="9452" y="2769"/>
                  </a:cubicBezTo>
                  <a:cubicBezTo>
                    <a:pt x="9449" y="2762"/>
                    <a:pt x="9449" y="2752"/>
                    <a:pt x="9445" y="2741"/>
                  </a:cubicBezTo>
                  <a:lnTo>
                    <a:pt x="9442" y="2727"/>
                  </a:lnTo>
                  <a:cubicBezTo>
                    <a:pt x="9438" y="2713"/>
                    <a:pt x="9435" y="2699"/>
                    <a:pt x="9431" y="2682"/>
                  </a:cubicBezTo>
                  <a:lnTo>
                    <a:pt x="9428" y="2668"/>
                  </a:lnTo>
                  <a:cubicBezTo>
                    <a:pt x="9424" y="2657"/>
                    <a:pt x="9421" y="2647"/>
                    <a:pt x="9421" y="2633"/>
                  </a:cubicBezTo>
                  <a:lnTo>
                    <a:pt x="9417" y="2615"/>
                  </a:lnTo>
                  <a:lnTo>
                    <a:pt x="9410" y="2587"/>
                  </a:lnTo>
                  <a:lnTo>
                    <a:pt x="9407" y="2563"/>
                  </a:lnTo>
                  <a:lnTo>
                    <a:pt x="9403" y="2538"/>
                  </a:lnTo>
                  <a:lnTo>
                    <a:pt x="9400" y="2514"/>
                  </a:lnTo>
                  <a:lnTo>
                    <a:pt x="9396" y="2489"/>
                  </a:lnTo>
                  <a:lnTo>
                    <a:pt x="9393" y="2465"/>
                  </a:lnTo>
                  <a:lnTo>
                    <a:pt x="9389" y="2440"/>
                  </a:lnTo>
                  <a:lnTo>
                    <a:pt x="9386" y="2416"/>
                  </a:lnTo>
                  <a:lnTo>
                    <a:pt x="9386" y="2395"/>
                  </a:lnTo>
                  <a:lnTo>
                    <a:pt x="9382" y="2370"/>
                  </a:lnTo>
                  <a:lnTo>
                    <a:pt x="9382" y="2349"/>
                  </a:lnTo>
                  <a:lnTo>
                    <a:pt x="9382" y="2328"/>
                  </a:lnTo>
                  <a:lnTo>
                    <a:pt x="9382" y="2307"/>
                  </a:lnTo>
                  <a:lnTo>
                    <a:pt x="9382" y="2286"/>
                  </a:lnTo>
                  <a:lnTo>
                    <a:pt x="9382" y="2269"/>
                  </a:lnTo>
                  <a:lnTo>
                    <a:pt x="9382" y="2248"/>
                  </a:lnTo>
                  <a:lnTo>
                    <a:pt x="9382" y="2234"/>
                  </a:lnTo>
                  <a:lnTo>
                    <a:pt x="9382" y="2216"/>
                  </a:lnTo>
                  <a:lnTo>
                    <a:pt x="9382" y="2202"/>
                  </a:lnTo>
                  <a:lnTo>
                    <a:pt x="9382" y="2188"/>
                  </a:lnTo>
                  <a:lnTo>
                    <a:pt x="9382" y="2178"/>
                  </a:lnTo>
                  <a:lnTo>
                    <a:pt x="9382" y="2167"/>
                  </a:lnTo>
                  <a:lnTo>
                    <a:pt x="9382" y="2146"/>
                  </a:lnTo>
                  <a:cubicBezTo>
                    <a:pt x="9355" y="2133"/>
                    <a:pt x="9287" y="2125"/>
                    <a:pt x="9207" y="2125"/>
                  </a:cubicBezTo>
                  <a:cubicBezTo>
                    <a:pt x="9162" y="2125"/>
                    <a:pt x="9114" y="2127"/>
                    <a:pt x="9067" y="2132"/>
                  </a:cubicBezTo>
                  <a:cubicBezTo>
                    <a:pt x="9060" y="2133"/>
                    <a:pt x="9054" y="2133"/>
                    <a:pt x="9047" y="2133"/>
                  </a:cubicBezTo>
                  <a:cubicBezTo>
                    <a:pt x="8953" y="2133"/>
                    <a:pt x="8884" y="2042"/>
                    <a:pt x="8819" y="1954"/>
                  </a:cubicBezTo>
                  <a:cubicBezTo>
                    <a:pt x="8777" y="1905"/>
                    <a:pt x="8717" y="1824"/>
                    <a:pt x="8686" y="1824"/>
                  </a:cubicBezTo>
                  <a:cubicBezTo>
                    <a:pt x="8528" y="1824"/>
                    <a:pt x="8381" y="1705"/>
                    <a:pt x="8381" y="1572"/>
                  </a:cubicBezTo>
                  <a:cubicBezTo>
                    <a:pt x="8353" y="1534"/>
                    <a:pt x="8175" y="1482"/>
                    <a:pt x="8030" y="1482"/>
                  </a:cubicBezTo>
                  <a:cubicBezTo>
                    <a:pt x="8013" y="1482"/>
                    <a:pt x="7997" y="1483"/>
                    <a:pt x="7982" y="1484"/>
                  </a:cubicBezTo>
                  <a:cubicBezTo>
                    <a:pt x="7972" y="1486"/>
                    <a:pt x="7961" y="1486"/>
                    <a:pt x="7951" y="1486"/>
                  </a:cubicBezTo>
                  <a:cubicBezTo>
                    <a:pt x="7868" y="1486"/>
                    <a:pt x="7790" y="1448"/>
                    <a:pt x="7737" y="1383"/>
                  </a:cubicBezTo>
                  <a:cubicBezTo>
                    <a:pt x="7730" y="1372"/>
                    <a:pt x="7719" y="1365"/>
                    <a:pt x="7712" y="1358"/>
                  </a:cubicBezTo>
                  <a:cubicBezTo>
                    <a:pt x="7625" y="1355"/>
                    <a:pt x="7355" y="1271"/>
                    <a:pt x="7264" y="1155"/>
                  </a:cubicBezTo>
                  <a:cubicBezTo>
                    <a:pt x="7242" y="1129"/>
                    <a:pt x="7111" y="1092"/>
                    <a:pt x="6956" y="1092"/>
                  </a:cubicBezTo>
                  <a:cubicBezTo>
                    <a:pt x="6943" y="1092"/>
                    <a:pt x="6931" y="1092"/>
                    <a:pt x="6918" y="1092"/>
                  </a:cubicBezTo>
                  <a:cubicBezTo>
                    <a:pt x="6806" y="1096"/>
                    <a:pt x="6746" y="1120"/>
                    <a:pt x="6736" y="1134"/>
                  </a:cubicBezTo>
                  <a:cubicBezTo>
                    <a:pt x="6682" y="1212"/>
                    <a:pt x="6604" y="1231"/>
                    <a:pt x="6524" y="1231"/>
                  </a:cubicBezTo>
                  <a:cubicBezTo>
                    <a:pt x="6484" y="1231"/>
                    <a:pt x="6445" y="1227"/>
                    <a:pt x="6407" y="1222"/>
                  </a:cubicBezTo>
                  <a:cubicBezTo>
                    <a:pt x="6368" y="1215"/>
                    <a:pt x="6333" y="1211"/>
                    <a:pt x="6295" y="1211"/>
                  </a:cubicBezTo>
                  <a:cubicBezTo>
                    <a:pt x="6186" y="1211"/>
                    <a:pt x="5948" y="1407"/>
                    <a:pt x="5864" y="1523"/>
                  </a:cubicBezTo>
                  <a:lnTo>
                    <a:pt x="5853" y="1533"/>
                  </a:lnTo>
                  <a:lnTo>
                    <a:pt x="5853" y="1537"/>
                  </a:lnTo>
                  <a:lnTo>
                    <a:pt x="5846" y="1544"/>
                  </a:lnTo>
                  <a:lnTo>
                    <a:pt x="5843" y="1547"/>
                  </a:lnTo>
                  <a:lnTo>
                    <a:pt x="5836" y="1551"/>
                  </a:lnTo>
                  <a:lnTo>
                    <a:pt x="5829" y="1555"/>
                  </a:lnTo>
                  <a:lnTo>
                    <a:pt x="5822" y="1562"/>
                  </a:lnTo>
                  <a:lnTo>
                    <a:pt x="5818" y="1565"/>
                  </a:lnTo>
                  <a:lnTo>
                    <a:pt x="5808" y="1572"/>
                  </a:lnTo>
                  <a:lnTo>
                    <a:pt x="5801" y="1576"/>
                  </a:lnTo>
                  <a:lnTo>
                    <a:pt x="5790" y="1579"/>
                  </a:lnTo>
                  <a:lnTo>
                    <a:pt x="5780" y="1583"/>
                  </a:lnTo>
                  <a:lnTo>
                    <a:pt x="5769" y="1590"/>
                  </a:lnTo>
                  <a:lnTo>
                    <a:pt x="5759" y="1593"/>
                  </a:lnTo>
                  <a:lnTo>
                    <a:pt x="5745" y="1597"/>
                  </a:lnTo>
                  <a:lnTo>
                    <a:pt x="5731" y="1600"/>
                  </a:lnTo>
                  <a:lnTo>
                    <a:pt x="5717" y="1604"/>
                  </a:lnTo>
                  <a:lnTo>
                    <a:pt x="5703" y="1607"/>
                  </a:lnTo>
                  <a:lnTo>
                    <a:pt x="5685" y="1611"/>
                  </a:lnTo>
                  <a:lnTo>
                    <a:pt x="5668" y="1614"/>
                  </a:lnTo>
                  <a:lnTo>
                    <a:pt x="5647" y="1618"/>
                  </a:lnTo>
                  <a:lnTo>
                    <a:pt x="5629" y="1621"/>
                  </a:lnTo>
                  <a:lnTo>
                    <a:pt x="5605" y="1625"/>
                  </a:lnTo>
                  <a:lnTo>
                    <a:pt x="5587" y="1625"/>
                  </a:lnTo>
                  <a:lnTo>
                    <a:pt x="5559" y="1628"/>
                  </a:lnTo>
                  <a:lnTo>
                    <a:pt x="5486" y="1628"/>
                  </a:lnTo>
                  <a:lnTo>
                    <a:pt x="5430" y="1632"/>
                  </a:lnTo>
                  <a:lnTo>
                    <a:pt x="5426" y="1632"/>
                  </a:lnTo>
                  <a:cubicBezTo>
                    <a:pt x="5430" y="1782"/>
                    <a:pt x="5423" y="1849"/>
                    <a:pt x="5395" y="1891"/>
                  </a:cubicBezTo>
                  <a:cubicBezTo>
                    <a:pt x="5276" y="2066"/>
                    <a:pt x="4534" y="2164"/>
                    <a:pt x="4163" y="2178"/>
                  </a:cubicBezTo>
                  <a:cubicBezTo>
                    <a:pt x="4155" y="2178"/>
                    <a:pt x="4147" y="2178"/>
                    <a:pt x="4140" y="2178"/>
                  </a:cubicBezTo>
                  <a:cubicBezTo>
                    <a:pt x="3891" y="2178"/>
                    <a:pt x="3749" y="2012"/>
                    <a:pt x="3623" y="1866"/>
                  </a:cubicBezTo>
                  <a:cubicBezTo>
                    <a:pt x="3497" y="1716"/>
                    <a:pt x="3378" y="1579"/>
                    <a:pt x="3158" y="1579"/>
                  </a:cubicBezTo>
                  <a:cubicBezTo>
                    <a:pt x="2762" y="1579"/>
                    <a:pt x="2475" y="1243"/>
                    <a:pt x="2433" y="914"/>
                  </a:cubicBezTo>
                  <a:lnTo>
                    <a:pt x="2419" y="907"/>
                  </a:lnTo>
                  <a:lnTo>
                    <a:pt x="2409" y="903"/>
                  </a:lnTo>
                  <a:lnTo>
                    <a:pt x="2388" y="893"/>
                  </a:lnTo>
                  <a:lnTo>
                    <a:pt x="2377" y="889"/>
                  </a:lnTo>
                  <a:lnTo>
                    <a:pt x="2353" y="875"/>
                  </a:lnTo>
                  <a:lnTo>
                    <a:pt x="2346" y="875"/>
                  </a:lnTo>
                  <a:cubicBezTo>
                    <a:pt x="2325" y="865"/>
                    <a:pt x="2304" y="854"/>
                    <a:pt x="2283" y="840"/>
                  </a:cubicBezTo>
                  <a:lnTo>
                    <a:pt x="2276" y="837"/>
                  </a:lnTo>
                  <a:lnTo>
                    <a:pt x="2251" y="823"/>
                  </a:lnTo>
                  <a:lnTo>
                    <a:pt x="2241" y="816"/>
                  </a:lnTo>
                  <a:lnTo>
                    <a:pt x="2220" y="805"/>
                  </a:lnTo>
                  <a:lnTo>
                    <a:pt x="2209" y="798"/>
                  </a:lnTo>
                  <a:lnTo>
                    <a:pt x="2192" y="784"/>
                  </a:lnTo>
                  <a:lnTo>
                    <a:pt x="2181" y="777"/>
                  </a:lnTo>
                  <a:lnTo>
                    <a:pt x="2164" y="767"/>
                  </a:lnTo>
                  <a:lnTo>
                    <a:pt x="2153" y="756"/>
                  </a:lnTo>
                  <a:lnTo>
                    <a:pt x="2136" y="746"/>
                  </a:lnTo>
                  <a:lnTo>
                    <a:pt x="2129" y="739"/>
                  </a:lnTo>
                  <a:lnTo>
                    <a:pt x="2115" y="725"/>
                  </a:lnTo>
                  <a:lnTo>
                    <a:pt x="2104" y="718"/>
                  </a:lnTo>
                  <a:lnTo>
                    <a:pt x="2090" y="704"/>
                  </a:lnTo>
                  <a:lnTo>
                    <a:pt x="2083" y="697"/>
                  </a:lnTo>
                  <a:lnTo>
                    <a:pt x="2073" y="683"/>
                  </a:lnTo>
                  <a:lnTo>
                    <a:pt x="2066" y="676"/>
                  </a:lnTo>
                  <a:cubicBezTo>
                    <a:pt x="2062" y="672"/>
                    <a:pt x="2059" y="665"/>
                    <a:pt x="2059" y="662"/>
                  </a:cubicBezTo>
                  <a:lnTo>
                    <a:pt x="2052" y="655"/>
                  </a:lnTo>
                  <a:cubicBezTo>
                    <a:pt x="2048" y="651"/>
                    <a:pt x="2045" y="644"/>
                    <a:pt x="2045" y="637"/>
                  </a:cubicBezTo>
                  <a:cubicBezTo>
                    <a:pt x="2031" y="609"/>
                    <a:pt x="2031" y="581"/>
                    <a:pt x="2045" y="553"/>
                  </a:cubicBezTo>
                  <a:cubicBezTo>
                    <a:pt x="2076" y="483"/>
                    <a:pt x="2125" y="189"/>
                    <a:pt x="2073" y="133"/>
                  </a:cubicBezTo>
                  <a:cubicBezTo>
                    <a:pt x="2071" y="132"/>
                    <a:pt x="2068" y="132"/>
                    <a:pt x="2064" y="132"/>
                  </a:cubicBezTo>
                  <a:cubicBezTo>
                    <a:pt x="2054" y="132"/>
                    <a:pt x="2037" y="136"/>
                    <a:pt x="2024" y="144"/>
                  </a:cubicBezTo>
                  <a:cubicBezTo>
                    <a:pt x="1943" y="189"/>
                    <a:pt x="1870" y="238"/>
                    <a:pt x="1799" y="291"/>
                  </a:cubicBezTo>
                  <a:cubicBezTo>
                    <a:pt x="1684" y="378"/>
                    <a:pt x="1558" y="455"/>
                    <a:pt x="1432" y="522"/>
                  </a:cubicBezTo>
                  <a:lnTo>
                    <a:pt x="1407" y="532"/>
                  </a:lnTo>
                  <a:cubicBezTo>
                    <a:pt x="1379" y="546"/>
                    <a:pt x="1351" y="560"/>
                    <a:pt x="1320" y="571"/>
                  </a:cubicBezTo>
                  <a:lnTo>
                    <a:pt x="1309" y="574"/>
                  </a:lnTo>
                  <a:cubicBezTo>
                    <a:pt x="1225" y="606"/>
                    <a:pt x="1134" y="627"/>
                    <a:pt x="1043" y="630"/>
                  </a:cubicBezTo>
                  <a:lnTo>
                    <a:pt x="1033" y="630"/>
                  </a:lnTo>
                  <a:cubicBezTo>
                    <a:pt x="1019" y="632"/>
                    <a:pt x="1004" y="633"/>
                    <a:pt x="989" y="633"/>
                  </a:cubicBezTo>
                  <a:cubicBezTo>
                    <a:pt x="973" y="633"/>
                    <a:pt x="958" y="632"/>
                    <a:pt x="942" y="630"/>
                  </a:cubicBezTo>
                  <a:lnTo>
                    <a:pt x="910" y="630"/>
                  </a:lnTo>
                  <a:lnTo>
                    <a:pt x="882" y="627"/>
                  </a:lnTo>
                  <a:lnTo>
                    <a:pt x="795" y="613"/>
                  </a:lnTo>
                  <a:cubicBezTo>
                    <a:pt x="637" y="588"/>
                    <a:pt x="567" y="557"/>
                    <a:pt x="557" y="487"/>
                  </a:cubicBezTo>
                  <a:cubicBezTo>
                    <a:pt x="553" y="473"/>
                    <a:pt x="553" y="462"/>
                    <a:pt x="557" y="448"/>
                  </a:cubicBezTo>
                  <a:cubicBezTo>
                    <a:pt x="557" y="445"/>
                    <a:pt x="557" y="441"/>
                    <a:pt x="557" y="438"/>
                  </a:cubicBezTo>
                  <a:cubicBezTo>
                    <a:pt x="539" y="424"/>
                    <a:pt x="518" y="413"/>
                    <a:pt x="497" y="406"/>
                  </a:cubicBezTo>
                  <a:cubicBezTo>
                    <a:pt x="410" y="368"/>
                    <a:pt x="343" y="291"/>
                    <a:pt x="319" y="196"/>
                  </a:cubicBezTo>
                  <a:lnTo>
                    <a:pt x="315" y="189"/>
                  </a:lnTo>
                  <a:cubicBezTo>
                    <a:pt x="312" y="172"/>
                    <a:pt x="305" y="154"/>
                    <a:pt x="301" y="137"/>
                  </a:cubicBezTo>
                  <a:cubicBezTo>
                    <a:pt x="298" y="123"/>
                    <a:pt x="291" y="98"/>
                    <a:pt x="284" y="77"/>
                  </a:cubicBezTo>
                  <a:lnTo>
                    <a:pt x="284" y="74"/>
                  </a:lnTo>
                  <a:cubicBezTo>
                    <a:pt x="284" y="70"/>
                    <a:pt x="280" y="67"/>
                    <a:pt x="280" y="63"/>
                  </a:cubicBezTo>
                  <a:lnTo>
                    <a:pt x="277" y="56"/>
                  </a:lnTo>
                  <a:cubicBezTo>
                    <a:pt x="273" y="53"/>
                    <a:pt x="273" y="49"/>
                    <a:pt x="270" y="46"/>
                  </a:cubicBezTo>
                  <a:lnTo>
                    <a:pt x="270" y="42"/>
                  </a:lnTo>
                  <a:cubicBezTo>
                    <a:pt x="266" y="35"/>
                    <a:pt x="263" y="32"/>
                    <a:pt x="256" y="28"/>
                  </a:cubicBezTo>
                  <a:cubicBezTo>
                    <a:pt x="252" y="25"/>
                    <a:pt x="249" y="21"/>
                    <a:pt x="245" y="18"/>
                  </a:cubicBezTo>
                  <a:lnTo>
                    <a:pt x="238" y="14"/>
                  </a:lnTo>
                  <a:lnTo>
                    <a:pt x="228" y="11"/>
                  </a:lnTo>
                  <a:lnTo>
                    <a:pt x="217" y="7"/>
                  </a:lnTo>
                  <a:cubicBezTo>
                    <a:pt x="210" y="4"/>
                    <a:pt x="203" y="4"/>
                    <a:pt x="19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52" name="Google Shape;6466;p79">
              <a:extLst>
                <a:ext uri="{70E94801-11EF-42CB-B0C7-5C20D0144443}">
                  <a16:creationId xmlns:a16="http://schemas.microsoft.com/office/drawing/2010/main" id="{FB312AEB-07FB-464E-B038-8551F6188325}"/>
                </a:ext>
              </a:extLst>
            </p:cNvPr>
            <p:cNvSpPr/>
            <p:nvPr/>
          </p:nvSpPr>
          <p:spPr>
            <a:xfrm rot="0">
              <a:off x="2377313" y="1749667"/>
              <a:ext cx="299" cy="584"/>
            </a:xfrm>
            <a:custGeom>
              <a:avLst/>
              <a:gdLst/>
              <a:ahLst/>
              <a:cxnLst/>
              <a:rect b="b" l="0" r="r" t="0"/>
              <a:pathLst>
                <a:path h="43" w="22">
                  <a:moveTo>
                    <a:pt x="1" y="0"/>
                  </a:moveTo>
                  <a:cubicBezTo>
                    <a:pt x="11" y="14"/>
                    <a:pt x="18" y="32"/>
                    <a:pt x="22" y="43"/>
                  </a:cubicBezTo>
                  <a:cubicBezTo>
                    <a:pt x="18" y="32"/>
                    <a:pt x="11" y="1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53" name="Google Shape;6467;p79">
              <a:extLst>
                <a:ext uri="{03B3DE55-973D-48E3-8734-14F5BAA220D2}">
                  <a16:creationId xmlns:a16="http://schemas.microsoft.com/office/drawing/2010/main" id="{B2EE88DF-2024-4AB5-BA01-517D8464E7FA}"/>
                </a:ext>
              </a:extLst>
            </p:cNvPr>
            <p:cNvSpPr/>
            <p:nvPr/>
          </p:nvSpPr>
          <p:spPr>
            <a:xfrm rot="0">
              <a:off x="2378073" y="1751907"/>
              <a:ext cx="14" cy="204"/>
            </a:xfrm>
            <a:custGeom>
              <a:avLst/>
              <a:gdLst/>
              <a:ahLst/>
              <a:cxnLst/>
              <a:rect b="b" l="0" r="r" t="0"/>
              <a:pathLst>
                <a:path h="15" w="1">
                  <a:moveTo>
                    <a:pt x="1" y="0"/>
                  </a:moveTo>
                  <a:cubicBezTo>
                    <a:pt x="1" y="4"/>
                    <a:pt x="1" y="11"/>
                    <a:pt x="1" y="14"/>
                  </a:cubicBezTo>
                  <a:cubicBezTo>
                    <a:pt x="1" y="11"/>
                    <a:pt x="1" y="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54" name="Google Shape;6468;p79">
              <a:extLst>
                <a:ext uri="{2384ECD5-FD2F-4457-BCDC-C5232D45B65B}">
                  <a16:creationId xmlns:a16="http://schemas.microsoft.com/office/drawing/2010/main" id="{408FACA0-6F92-4406-9B03-42CBBA801D49}"/>
                </a:ext>
              </a:extLst>
            </p:cNvPr>
            <p:cNvSpPr/>
            <p:nvPr/>
          </p:nvSpPr>
          <p:spPr>
            <a:xfrm rot="0">
              <a:off x="2377978" y="1751282"/>
              <a:ext cx="68" cy="352"/>
            </a:xfrm>
            <a:custGeom>
              <a:avLst/>
              <a:gdLst/>
              <a:ahLst/>
              <a:cxnLst/>
              <a:rect b="b" l="0" r="r" t="0"/>
              <a:pathLst>
                <a:path h="26" w="5">
                  <a:moveTo>
                    <a:pt x="1" y="1"/>
                  </a:moveTo>
                  <a:cubicBezTo>
                    <a:pt x="1" y="8"/>
                    <a:pt x="4" y="18"/>
                    <a:pt x="4" y="25"/>
                  </a:cubicBezTo>
                  <a:cubicBezTo>
                    <a:pt x="4" y="18"/>
                    <a:pt x="4"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55" name="Google Shape;6469;p79">
              <a:extLst>
                <a:ext uri="{090F76F7-4679-49C0-9BA4-6CC2CAB9462E}">
                  <a16:creationId xmlns:a16="http://schemas.microsoft.com/office/drawing/2010/main" id="{01E0C5FD-8342-4C8D-92D2-C3D971B94C65}"/>
                </a:ext>
              </a:extLst>
            </p:cNvPr>
            <p:cNvSpPr/>
            <p:nvPr/>
          </p:nvSpPr>
          <p:spPr>
            <a:xfrm rot="0">
              <a:off x="2373755" y="1729233"/>
              <a:ext cx="1629" cy="3760"/>
            </a:xfrm>
            <a:custGeom>
              <a:avLst/>
              <a:gdLst/>
              <a:ahLst/>
              <a:cxnLst/>
              <a:rect b="b" l="0" r="r" t="0"/>
              <a:pathLst>
                <a:path h="277" w="120">
                  <a:moveTo>
                    <a:pt x="105" y="0"/>
                  </a:moveTo>
                  <a:cubicBezTo>
                    <a:pt x="104" y="3"/>
                    <a:pt x="103" y="5"/>
                    <a:pt x="102" y="8"/>
                  </a:cubicBezTo>
                  <a:lnTo>
                    <a:pt x="102" y="8"/>
                  </a:lnTo>
                  <a:cubicBezTo>
                    <a:pt x="106" y="1"/>
                    <a:pt x="112" y="0"/>
                    <a:pt x="119" y="0"/>
                  </a:cubicBezTo>
                  <a:close/>
                  <a:moveTo>
                    <a:pt x="102" y="8"/>
                  </a:moveTo>
                  <a:lnTo>
                    <a:pt x="102" y="8"/>
                  </a:lnTo>
                  <a:cubicBezTo>
                    <a:pt x="99" y="13"/>
                    <a:pt x="96" y="20"/>
                    <a:pt x="94" y="32"/>
                  </a:cubicBezTo>
                  <a:lnTo>
                    <a:pt x="94" y="32"/>
                  </a:lnTo>
                  <a:cubicBezTo>
                    <a:pt x="96" y="24"/>
                    <a:pt x="99" y="16"/>
                    <a:pt x="102" y="8"/>
                  </a:cubicBezTo>
                  <a:close/>
                  <a:moveTo>
                    <a:pt x="94" y="32"/>
                  </a:moveTo>
                  <a:cubicBezTo>
                    <a:pt x="90" y="53"/>
                    <a:pt x="89" y="74"/>
                    <a:pt x="91" y="95"/>
                  </a:cubicBezTo>
                  <a:cubicBezTo>
                    <a:pt x="91" y="66"/>
                    <a:pt x="92" y="46"/>
                    <a:pt x="94" y="32"/>
                  </a:cubicBezTo>
                  <a:close/>
                  <a:moveTo>
                    <a:pt x="91" y="95"/>
                  </a:moveTo>
                  <a:lnTo>
                    <a:pt x="91" y="95"/>
                  </a:lnTo>
                  <a:cubicBezTo>
                    <a:pt x="91" y="151"/>
                    <a:pt x="87" y="259"/>
                    <a:pt x="0" y="277"/>
                  </a:cubicBezTo>
                  <a:cubicBezTo>
                    <a:pt x="91" y="259"/>
                    <a:pt x="91" y="151"/>
                    <a:pt x="91" y="9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56" name="Google Shape;6470;p79">
              <a:extLst>
                <a:ext uri="{0E0FC4FD-45BB-4CCE-8304-4BE405AB91A8}">
                  <a16:creationId xmlns:a16="http://schemas.microsoft.com/office/drawing/2010/main" id="{0C6B6202-F5CF-4818-9B92-E387A86EC01A}"/>
                </a:ext>
              </a:extLst>
            </p:cNvPr>
            <p:cNvSpPr/>
            <p:nvPr/>
          </p:nvSpPr>
          <p:spPr>
            <a:xfrm rot="0">
              <a:off x="2378032" y="1751622"/>
              <a:ext cx="14" cy="299"/>
            </a:xfrm>
            <a:custGeom>
              <a:avLst/>
              <a:gdLst/>
              <a:ahLst/>
              <a:cxnLst/>
              <a:rect b="b" l="0" r="r" t="0"/>
              <a:pathLst>
                <a:path h="22" w="1">
                  <a:moveTo>
                    <a:pt x="0" y="0"/>
                  </a:moveTo>
                  <a:cubicBezTo>
                    <a:pt x="0" y="7"/>
                    <a:pt x="0" y="14"/>
                    <a:pt x="0" y="21"/>
                  </a:cubicBezTo>
                  <a:cubicBezTo>
                    <a:pt x="0" y="14"/>
                    <a:pt x="0"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57" name="Google Shape;6471;p79">
              <a:extLst>
                <a:ext uri="{FA344778-B4B3-4A72-9675-17ECB975DAF6}">
                  <a16:creationId xmlns:a16="http://schemas.microsoft.com/office/drawing/2010/main" id="{34B8526D-16EA-4F59-B39B-CE6E6C8E6E4B}"/>
                </a:ext>
              </a:extLst>
            </p:cNvPr>
            <p:cNvSpPr/>
            <p:nvPr/>
          </p:nvSpPr>
          <p:spPr>
            <a:xfrm rot="0">
              <a:off x="2374135" y="1744385"/>
              <a:ext cx="14" cy="163"/>
            </a:xfrm>
            <a:custGeom>
              <a:avLst/>
              <a:gdLst/>
              <a:ahLst/>
              <a:cxnLst/>
              <a:rect b="b" l="0" r="r" t="0"/>
              <a:pathLst>
                <a:path h="12" w="1">
                  <a:moveTo>
                    <a:pt x="0"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58" name="Google Shape;6472;p79">
              <a:extLst>
                <a:ext uri="{0DC531E6-E16C-473F-83B3-2DC2EE1E6CB3}">
                  <a16:creationId xmlns:a16="http://schemas.microsoft.com/office/drawing/2010/main" id="{7BAD7DA5-EE87-4908-9CC3-A34AB562A233}"/>
                </a:ext>
              </a:extLst>
            </p:cNvPr>
            <p:cNvSpPr/>
            <p:nvPr/>
          </p:nvSpPr>
          <p:spPr>
            <a:xfrm rot="0">
              <a:off x="2377842" y="1750862"/>
              <a:ext cx="149" cy="394"/>
            </a:xfrm>
            <a:custGeom>
              <a:avLst/>
              <a:gdLst/>
              <a:ahLst/>
              <a:cxnLst/>
              <a:rect b="b" l="0" r="r" t="0"/>
              <a:pathLst>
                <a:path h="29" w="11">
                  <a:moveTo>
                    <a:pt x="0" y="0"/>
                  </a:moveTo>
                  <a:cubicBezTo>
                    <a:pt x="4" y="11"/>
                    <a:pt x="7" y="21"/>
                    <a:pt x="11" y="28"/>
                  </a:cubicBezTo>
                  <a:cubicBezTo>
                    <a:pt x="7" y="21"/>
                    <a:pt x="4"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59" name="Google Shape;6473;p79">
              <a:extLst>
                <a:ext uri="{6AA4E132-67ED-411F-8FFB-68BEF4968CE5}">
                  <a16:creationId xmlns:a16="http://schemas.microsoft.com/office/drawing/2010/main" id="{BBC287CD-DE16-41EA-9C00-CE74DB56E535}"/>
                </a:ext>
              </a:extLst>
            </p:cNvPr>
            <p:cNvSpPr/>
            <p:nvPr/>
          </p:nvSpPr>
          <p:spPr>
            <a:xfrm rot="0">
              <a:off x="2373470" y="1733034"/>
              <a:ext cx="244" cy="14"/>
            </a:xfrm>
            <a:custGeom>
              <a:avLst/>
              <a:gdLst/>
              <a:ahLst/>
              <a:cxnLst/>
              <a:rect b="b" l="0" r="r" t="0"/>
              <a:pathLst>
                <a:path h="1" w="18">
                  <a:moveTo>
                    <a:pt x="18" y="0"/>
                  </a:moveTo>
                  <a:cubicBezTo>
                    <a:pt x="11" y="0"/>
                    <a:pt x="7" y="0"/>
                    <a:pt x="0" y="0"/>
                  </a:cubicBezTo>
                  <a:cubicBezTo>
                    <a:pt x="7" y="0"/>
                    <a:pt x="11" y="0"/>
                    <a:pt x="1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60" name="Google Shape;6474;p79">
              <a:extLst>
                <a:ext uri="{89261D28-AF23-46E8-AE64-CA387C9299DD}">
                  <a16:creationId xmlns:a16="http://schemas.microsoft.com/office/drawing/2010/main" id="{F194F941-7AED-49D8-9238-B1B651CA9BC8}"/>
                </a:ext>
              </a:extLst>
            </p:cNvPr>
            <p:cNvSpPr/>
            <p:nvPr/>
          </p:nvSpPr>
          <p:spPr>
            <a:xfrm rot="0">
              <a:off x="2374135" y="1745485"/>
              <a:ext cx="2295" cy="2485"/>
            </a:xfrm>
            <a:custGeom>
              <a:avLst/>
              <a:gdLst/>
              <a:ahLst/>
              <a:cxnLst/>
              <a:rect b="b" l="0" r="r" t="0"/>
              <a:pathLst>
                <a:path h="183" w="169">
                  <a:moveTo>
                    <a:pt x="168" y="182"/>
                  </a:moveTo>
                  <a:cubicBezTo>
                    <a:pt x="123" y="109"/>
                    <a:pt x="60" y="28"/>
                    <a:pt x="0" y="0"/>
                  </a:cubicBezTo>
                  <a:lnTo>
                    <a:pt x="0" y="0"/>
                  </a:lnTo>
                  <a:cubicBezTo>
                    <a:pt x="60" y="28"/>
                    <a:pt x="123" y="109"/>
                    <a:pt x="168" y="18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61" name="Google Shape;6475;p79">
              <a:extLst>
                <a:ext uri="{D49D4C9F-0D9B-401C-9C1D-EDCEEB4BC8BA}">
                  <a16:creationId xmlns:a16="http://schemas.microsoft.com/office/drawing/2010/main" id="{0986CB65-28C3-44BA-A211-E26BA4FF59A0}"/>
                </a:ext>
              </a:extLst>
            </p:cNvPr>
            <p:cNvSpPr/>
            <p:nvPr/>
          </p:nvSpPr>
          <p:spPr>
            <a:xfrm rot="0">
              <a:off x="2377652" y="1750291"/>
              <a:ext cx="204" cy="530"/>
            </a:xfrm>
            <a:custGeom>
              <a:avLst/>
              <a:gdLst/>
              <a:ahLst/>
              <a:cxnLst/>
              <a:rect b="b" l="0" r="r" t="0"/>
              <a:pathLst>
                <a:path h="39" w="15">
                  <a:moveTo>
                    <a:pt x="0" y="0"/>
                  </a:moveTo>
                  <a:cubicBezTo>
                    <a:pt x="4" y="14"/>
                    <a:pt x="11" y="28"/>
                    <a:pt x="14" y="39"/>
                  </a:cubicBezTo>
                  <a:cubicBezTo>
                    <a:pt x="11" y="28"/>
                    <a:pt x="4" y="14"/>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62" name="Google Shape;6476;p79">
              <a:extLst>
                <a:ext uri="{E7E486D5-6724-4239-9EA5-4093AC3D8622}">
                  <a16:creationId xmlns:a16="http://schemas.microsoft.com/office/drawing/2010/main" id="{ADD219CB-260B-4AEB-9496-6666AB5CCC27}"/>
                </a:ext>
              </a:extLst>
            </p:cNvPr>
            <p:cNvSpPr/>
            <p:nvPr/>
          </p:nvSpPr>
          <p:spPr>
            <a:xfrm rot="0">
              <a:off x="2376932" y="1748852"/>
              <a:ext cx="394" cy="774"/>
            </a:xfrm>
            <a:custGeom>
              <a:avLst/>
              <a:gdLst/>
              <a:ahLst/>
              <a:cxnLst/>
              <a:rect b="b" l="0" r="r" t="0"/>
              <a:pathLst>
                <a:path h="57" w="29">
                  <a:moveTo>
                    <a:pt x="1" y="1"/>
                  </a:moveTo>
                  <a:cubicBezTo>
                    <a:pt x="11" y="22"/>
                    <a:pt x="22" y="39"/>
                    <a:pt x="29" y="57"/>
                  </a:cubicBezTo>
                  <a:cubicBezTo>
                    <a:pt x="22" y="39"/>
                    <a:pt x="11" y="22"/>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63" name="Google Shape;6477;p79">
              <a:extLst>
                <a:ext uri="{A46CC173-7F54-4223-ADF2-F61C35117E52}">
                  <a16:creationId xmlns:a16="http://schemas.microsoft.com/office/drawing/2010/main" id="{4C5EA9BC-C18B-48C8-8AC7-412386D93C65}"/>
                </a:ext>
              </a:extLst>
            </p:cNvPr>
            <p:cNvSpPr/>
            <p:nvPr/>
          </p:nvSpPr>
          <p:spPr>
            <a:xfrm rot="0">
              <a:off x="2374135" y="1742063"/>
              <a:ext cx="244" cy="2335"/>
            </a:xfrm>
            <a:custGeom>
              <a:avLst/>
              <a:gdLst/>
              <a:ahLst/>
              <a:cxnLst/>
              <a:rect b="b" l="0" r="r" t="0"/>
              <a:pathLst>
                <a:path h="172" w="18">
                  <a:moveTo>
                    <a:pt x="18" y="0"/>
                  </a:moveTo>
                  <a:cubicBezTo>
                    <a:pt x="14" y="46"/>
                    <a:pt x="4" y="116"/>
                    <a:pt x="0" y="172"/>
                  </a:cubicBezTo>
                  <a:cubicBezTo>
                    <a:pt x="4" y="116"/>
                    <a:pt x="14" y="49"/>
                    <a:pt x="1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64" name="Google Shape;6478;p79">
              <a:extLst>
                <a:ext uri="{0CCF4C12-94F6-42F5-AB54-5B4852A469DC}">
                  <a16:creationId xmlns:a16="http://schemas.microsoft.com/office/drawing/2010/main" id="{2BE9C038-9F98-4D9F-B422-E0DAFB4DDDD9}"/>
                </a:ext>
              </a:extLst>
            </p:cNvPr>
            <p:cNvSpPr/>
            <p:nvPr/>
          </p:nvSpPr>
          <p:spPr>
            <a:xfrm rot="0">
              <a:off x="2378073" y="1752138"/>
              <a:ext cx="14" cy="109"/>
            </a:xfrm>
            <a:custGeom>
              <a:avLst/>
              <a:gdLst/>
              <a:ahLst/>
              <a:cxnLst/>
              <a:rect b="b" l="0" r="r" t="0"/>
              <a:pathLst>
                <a:path h="8" w="1">
                  <a:moveTo>
                    <a:pt x="1" y="1"/>
                  </a:moveTo>
                  <a:cubicBezTo>
                    <a:pt x="1" y="1"/>
                    <a:pt x="1" y="4"/>
                    <a:pt x="1" y="8"/>
                  </a:cubicBezTo>
                  <a:cubicBezTo>
                    <a:pt x="1" y="4"/>
                    <a:pt x="1"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65" name="Google Shape;6479;p79">
              <a:extLst>
                <a:ext uri="{83AAA6C9-A214-4CFC-9388-9CA84B547843}">
                  <a16:creationId xmlns:a16="http://schemas.microsoft.com/office/drawing/2010/main" id="{B2038706-0828-47B6-AD4C-6F7A2BC45CE4}"/>
                </a:ext>
              </a:extLst>
            </p:cNvPr>
            <p:cNvSpPr/>
            <p:nvPr/>
          </p:nvSpPr>
          <p:spPr>
            <a:xfrm rot="0">
              <a:off x="2374135" y="1744820"/>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66" name="Google Shape;6480;p79">
              <a:extLst>
                <a:ext uri="{3FFF5874-0603-46B9-9D13-54BC3F46BCF1}">
                  <a16:creationId xmlns:a16="http://schemas.microsoft.com/office/drawing/2010/main" id="{F09A119F-1A70-4A47-94B3-D079BB96923E}"/>
                </a:ext>
              </a:extLst>
            </p:cNvPr>
            <p:cNvSpPr/>
            <p:nvPr/>
          </p:nvSpPr>
          <p:spPr>
            <a:xfrm rot="0">
              <a:off x="2402172" y="1806665"/>
              <a:ext cx="109" cy="190"/>
            </a:xfrm>
            <a:custGeom>
              <a:avLst/>
              <a:gdLst/>
              <a:ahLst/>
              <a:cxnLst/>
              <a:rect b="b" l="0" r="r" t="0"/>
              <a:pathLst>
                <a:path h="14" w="8">
                  <a:moveTo>
                    <a:pt x="1" y="0"/>
                  </a:moveTo>
                  <a:lnTo>
                    <a:pt x="1" y="0"/>
                  </a:lnTo>
                  <a:cubicBezTo>
                    <a:pt x="2" y="2"/>
                    <a:pt x="3" y="4"/>
                    <a:pt x="4" y="5"/>
                  </a:cubicBezTo>
                  <a:lnTo>
                    <a:pt x="4" y="5"/>
                  </a:lnTo>
                  <a:cubicBezTo>
                    <a:pt x="3" y="3"/>
                    <a:pt x="2" y="2"/>
                    <a:pt x="1" y="0"/>
                  </a:cubicBezTo>
                  <a:close/>
                  <a:moveTo>
                    <a:pt x="4" y="5"/>
                  </a:moveTo>
                  <a:cubicBezTo>
                    <a:pt x="5" y="7"/>
                    <a:pt x="6" y="10"/>
                    <a:pt x="8" y="14"/>
                  </a:cubicBezTo>
                  <a:cubicBezTo>
                    <a:pt x="8" y="9"/>
                    <a:pt x="6" y="8"/>
                    <a:pt x="4" y="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67" name="Google Shape;6481;p79">
              <a:extLst>
                <a:ext uri="{F7AF8B15-812A-4112-917D-1AB46347A65B}">
                  <a16:creationId xmlns:a16="http://schemas.microsoft.com/office/drawing/2010/main" id="{637A02D6-C0BD-4EFD-BB89-1EA0083D8168}"/>
                </a:ext>
              </a:extLst>
            </p:cNvPr>
            <p:cNvSpPr/>
            <p:nvPr/>
          </p:nvSpPr>
          <p:spPr>
            <a:xfrm rot="0">
              <a:off x="2402458" y="1807181"/>
              <a:ext cx="163" cy="204"/>
            </a:xfrm>
            <a:custGeom>
              <a:avLst/>
              <a:gdLst/>
              <a:ahLst/>
              <a:cxnLst/>
              <a:rect b="b" l="0" r="r" t="0"/>
              <a:pathLst>
                <a:path h="15" w="12">
                  <a:moveTo>
                    <a:pt x="11" y="1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68" name="Google Shape;6482;p79">
              <a:extLst>
                <a:ext uri="{7DADEE25-9A2E-454F-95C8-E682C373E1FA}">
                  <a16:creationId xmlns:a16="http://schemas.microsoft.com/office/drawing/2010/main" id="{65ACA8E9-4A8C-4372-B097-06E7B22D81A7}"/>
                </a:ext>
              </a:extLst>
            </p:cNvPr>
            <p:cNvSpPr/>
            <p:nvPr/>
          </p:nvSpPr>
          <p:spPr>
            <a:xfrm rot="0">
              <a:off x="2403218" y="1808186"/>
              <a:ext cx="109" cy="149"/>
            </a:xfrm>
            <a:custGeom>
              <a:avLst/>
              <a:gdLst/>
              <a:ahLst/>
              <a:cxnLst/>
              <a:rect b="b" l="0" r="r" t="0"/>
              <a:pathLst>
                <a:path h="11" w="8">
                  <a:moveTo>
                    <a:pt x="8" y="1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69" name="Google Shape;6483;p79">
              <a:extLst>
                <a:ext uri="{83E6B1C2-6116-4764-B743-46DC31F39377}">
                  <a16:creationId xmlns:a16="http://schemas.microsoft.com/office/drawing/2010/main" id="{78FF09CE-8DF1-46AB-8461-7E46B30B00EF}"/>
                </a:ext>
              </a:extLst>
            </p:cNvPr>
            <p:cNvSpPr/>
            <p:nvPr/>
          </p:nvSpPr>
          <p:spPr>
            <a:xfrm rot="0">
              <a:off x="2403504" y="1808565"/>
              <a:ext cx="109" cy="109"/>
            </a:xfrm>
            <a:custGeom>
              <a:avLst/>
              <a:gdLst/>
              <a:ahLst/>
              <a:cxnLst/>
              <a:rect b="b" l="0" r="r" t="0"/>
              <a:pathLst>
                <a:path h="8" w="8">
                  <a:moveTo>
                    <a:pt x="8"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70" name="Google Shape;6484;p79">
              <a:extLst>
                <a:ext uri="{232EF698-558D-4B63-BE9A-FAFCFED603EC}">
                  <a16:creationId xmlns:a16="http://schemas.microsoft.com/office/drawing/2010/main" id="{A461081A-35F2-4C44-94A5-572272A5C9BC}"/>
                </a:ext>
              </a:extLst>
            </p:cNvPr>
            <p:cNvSpPr/>
            <p:nvPr/>
          </p:nvSpPr>
          <p:spPr>
            <a:xfrm rot="0">
              <a:off x="2402131" y="1806421"/>
              <a:ext cx="14" cy="149"/>
            </a:xfrm>
            <a:custGeom>
              <a:avLst/>
              <a:gdLst/>
              <a:ahLst/>
              <a:cxnLst/>
              <a:rect b="b" l="0" r="r" t="0"/>
              <a:pathLst>
                <a:path h="11" w="1">
                  <a:moveTo>
                    <a:pt x="0" y="11"/>
                  </a:moveTo>
                  <a:cubicBezTo>
                    <a:pt x="0" y="7"/>
                    <a:pt x="0" y="4"/>
                    <a:pt x="0" y="0"/>
                  </a:cubicBezTo>
                  <a:cubicBezTo>
                    <a:pt x="0" y="4"/>
                    <a:pt x="0" y="7"/>
                    <a:pt x="0"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71" name="Google Shape;6485;p79">
              <a:extLst>
                <a:ext uri="{7F8AE21C-D1C7-4A7C-AD0B-7E111E8B54ED}">
                  <a16:creationId xmlns:a16="http://schemas.microsoft.com/office/drawing/2010/main" id="{C4820D9D-A627-4E8A-BD25-43D7C9297E4D}"/>
                </a:ext>
              </a:extLst>
            </p:cNvPr>
            <p:cNvSpPr/>
            <p:nvPr/>
          </p:nvSpPr>
          <p:spPr>
            <a:xfrm rot="0">
              <a:off x="2403789" y="1808891"/>
              <a:ext cx="109" cy="109"/>
            </a:xfrm>
            <a:custGeom>
              <a:avLst/>
              <a:gdLst/>
              <a:ahLst/>
              <a:cxnLst/>
              <a:rect b="b" l="0" r="r" t="0"/>
              <a:pathLst>
                <a:path h="8" w="8">
                  <a:moveTo>
                    <a:pt x="8" y="8"/>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72" name="Google Shape;6486;p79">
              <a:extLst>
                <a:ext uri="{74591417-1DF3-41DA-BB0D-2DD804C5DDFA}">
                  <a16:creationId xmlns:a16="http://schemas.microsoft.com/office/drawing/2010/main" id="{A9937910-54AE-446A-83C0-A04A9CC7DBDB}"/>
                </a:ext>
              </a:extLst>
            </p:cNvPr>
            <p:cNvSpPr/>
            <p:nvPr/>
          </p:nvSpPr>
          <p:spPr>
            <a:xfrm rot="0">
              <a:off x="2402078" y="1806136"/>
              <a:ext cx="14" cy="204"/>
            </a:xfrm>
            <a:custGeom>
              <a:avLst/>
              <a:gdLst/>
              <a:ahLst/>
              <a:cxnLst/>
              <a:rect b="b" l="0" r="r" t="0"/>
              <a:pathLst>
                <a:path h="15" w="1">
                  <a:moveTo>
                    <a:pt x="1" y="14"/>
                  </a:moveTo>
                  <a:cubicBezTo>
                    <a:pt x="1" y="11"/>
                    <a:pt x="1" y="4"/>
                    <a:pt x="1" y="0"/>
                  </a:cubicBezTo>
                  <a:cubicBezTo>
                    <a:pt x="1" y="4"/>
                    <a:pt x="1" y="11"/>
                    <a:pt x="1"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73" name="Google Shape;6487;p79">
              <a:extLst>
                <a:ext uri="{B126A9C9-B98C-40B3-B487-5B084ACB5D59}">
                  <a16:creationId xmlns:a16="http://schemas.microsoft.com/office/drawing/2010/main" id="{BFBD2CE7-B064-4385-B128-12B3D53ACFE1}"/>
                </a:ext>
              </a:extLst>
            </p:cNvPr>
            <p:cNvSpPr/>
            <p:nvPr/>
          </p:nvSpPr>
          <p:spPr>
            <a:xfrm rot="0">
              <a:off x="2404508" y="1809652"/>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74" name="Google Shape;6488;p79">
              <a:extLst>
                <a:ext uri="{D6DFF970-A7EE-4A73-9140-5207A7D096D7}">
                  <a16:creationId xmlns:a16="http://schemas.microsoft.com/office/drawing/2010/main" id="{27D73926-682B-475E-9658-8564B79A0D17}"/>
                </a:ext>
              </a:extLst>
            </p:cNvPr>
            <p:cNvSpPr/>
            <p:nvPr/>
          </p:nvSpPr>
          <p:spPr>
            <a:xfrm rot="0">
              <a:off x="2402702" y="1807520"/>
              <a:ext cx="109" cy="149"/>
            </a:xfrm>
            <a:custGeom>
              <a:avLst/>
              <a:gdLst/>
              <a:ahLst/>
              <a:cxnLst/>
              <a:rect b="b" l="0" r="r" t="0"/>
              <a:pathLst>
                <a:path h="11" w="8">
                  <a:moveTo>
                    <a:pt x="7" y="11"/>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75" name="Google Shape;6489;p79">
              <a:extLst>
                <a:ext uri="{BC26B353-D478-4E4E-AD21-8556DFF79FDA}">
                  <a16:creationId xmlns:a16="http://schemas.microsoft.com/office/drawing/2010/main" id="{8A472FBD-82B1-4C62-8929-4F900F9B4542}"/>
                </a:ext>
              </a:extLst>
            </p:cNvPr>
            <p:cNvSpPr/>
            <p:nvPr/>
          </p:nvSpPr>
          <p:spPr>
            <a:xfrm rot="0">
              <a:off x="2402933" y="1807901"/>
              <a:ext cx="109" cy="149"/>
            </a:xfrm>
            <a:custGeom>
              <a:avLst/>
              <a:gdLst/>
              <a:ahLst/>
              <a:cxnLst/>
              <a:rect b="b" l="0" r="r" t="0"/>
              <a:pathLst>
                <a:path h="11" w="8">
                  <a:moveTo>
                    <a:pt x="8" y="1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76" name="Google Shape;6490;p79">
              <a:extLst>
                <a:ext uri="{9B29227A-57CE-4F3E-9BA8-D52662FE1E81}">
                  <a16:creationId xmlns:a16="http://schemas.microsoft.com/office/drawing/2010/main" id="{761877AE-1D34-4386-91BB-E65FB56BCA32}"/>
                </a:ext>
              </a:extLst>
            </p:cNvPr>
            <p:cNvSpPr/>
            <p:nvPr/>
          </p:nvSpPr>
          <p:spPr>
            <a:xfrm rot="0">
              <a:off x="2404128" y="1809272"/>
              <a:ext cx="54" cy="68"/>
            </a:xfrm>
            <a:custGeom>
              <a:avLst/>
              <a:gdLst/>
              <a:ahLst/>
              <a:cxnLst/>
              <a:rect b="b" l="0" r="r" t="0"/>
              <a:pathLst>
                <a:path h="5" w="4">
                  <a:moveTo>
                    <a:pt x="4"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77" name="Google Shape;6491;p79">
              <a:extLst>
                <a:ext uri="{C01D6684-A000-4B25-BD10-F31090CBB148}">
                  <a16:creationId xmlns:a16="http://schemas.microsoft.com/office/drawing/2010/main" id="{D8F9129A-8B92-4981-AF34-A03D4B989352}"/>
                </a:ext>
              </a:extLst>
            </p:cNvPr>
            <p:cNvSpPr/>
            <p:nvPr/>
          </p:nvSpPr>
          <p:spPr>
            <a:xfrm rot="0">
              <a:off x="2378697" y="1753468"/>
              <a:ext cx="204" cy="299"/>
            </a:xfrm>
            <a:custGeom>
              <a:avLst/>
              <a:gdLst/>
              <a:ahLst/>
              <a:cxnLst/>
              <a:rect b="b" l="0" r="r" t="0"/>
              <a:pathLst>
                <a:path h="22" w="15">
                  <a:moveTo>
                    <a:pt x="14" y="22"/>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78" name="Google Shape;6492;p79">
              <a:extLst>
                <a:ext uri="{37A1A4B3-14F2-4B9B-B74D-718F231500D3}">
                  <a16:creationId xmlns:a16="http://schemas.microsoft.com/office/drawing/2010/main" id="{3C3F2C01-D3CE-4A92-82AC-EA27265BF180}"/>
                </a:ext>
              </a:extLst>
            </p:cNvPr>
            <p:cNvSpPr/>
            <p:nvPr/>
          </p:nvSpPr>
          <p:spPr>
            <a:xfrm rot="0">
              <a:off x="2388486" y="1786652"/>
              <a:ext cx="6476" cy="3910"/>
            </a:xfrm>
            <a:custGeom>
              <a:avLst/>
              <a:gdLst/>
              <a:ahLst/>
              <a:cxnLst/>
              <a:rect b="b" l="0" r="r" t="0"/>
              <a:pathLst>
                <a:path h="288" w="477">
                  <a:moveTo>
                    <a:pt x="0" y="0"/>
                  </a:moveTo>
                  <a:cubicBezTo>
                    <a:pt x="53" y="67"/>
                    <a:pt x="119" y="119"/>
                    <a:pt x="193" y="158"/>
                  </a:cubicBezTo>
                  <a:cubicBezTo>
                    <a:pt x="280" y="210"/>
                    <a:pt x="375" y="256"/>
                    <a:pt x="476" y="287"/>
                  </a:cubicBezTo>
                  <a:cubicBezTo>
                    <a:pt x="375" y="256"/>
                    <a:pt x="280" y="210"/>
                    <a:pt x="193" y="158"/>
                  </a:cubicBezTo>
                  <a:cubicBezTo>
                    <a:pt x="119" y="119"/>
                    <a:pt x="53" y="6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79" name="Google Shape;6493;p79">
              <a:extLst>
                <a:ext uri="{F6E86E0E-5616-4C0D-82D3-07815A587BFD}">
                  <a16:creationId xmlns:a16="http://schemas.microsoft.com/office/drawing/2010/main" id="{4A902E14-03EC-43E6-A781-90CC19BD11DD}"/>
                </a:ext>
              </a:extLst>
            </p:cNvPr>
            <p:cNvSpPr/>
            <p:nvPr/>
          </p:nvSpPr>
          <p:spPr>
            <a:xfrm rot="0">
              <a:off x="2378032" y="1752233"/>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80" name="Google Shape;6494;p79">
              <a:extLst>
                <a:ext uri="{DEC46A1C-5165-486F-85D4-239541BC8759}">
                  <a16:creationId xmlns:a16="http://schemas.microsoft.com/office/drawing/2010/main" id="{9867542C-FE23-4C89-A2D0-BF33B6CAD006}"/>
                </a:ext>
              </a:extLst>
            </p:cNvPr>
            <p:cNvSpPr/>
            <p:nvPr/>
          </p:nvSpPr>
          <p:spPr>
            <a:xfrm rot="0">
              <a:off x="2402267" y="1806896"/>
              <a:ext cx="109" cy="204"/>
            </a:xfrm>
            <a:custGeom>
              <a:avLst/>
              <a:gdLst/>
              <a:ahLst/>
              <a:cxnLst/>
              <a:rect b="b" l="0" r="r" t="0"/>
              <a:pathLst>
                <a:path h="15" w="8">
                  <a:moveTo>
                    <a:pt x="8" y="1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81" name="Google Shape;6495;p79">
              <a:extLst>
                <a:ext uri="{8FFC8B34-6517-4435-9077-81C3B192F9E7}">
                  <a16:creationId xmlns:a16="http://schemas.microsoft.com/office/drawing/2010/main" id="{1A1AA91B-34A4-4C4A-8227-391812D5F76E}"/>
                </a:ext>
              </a:extLst>
            </p:cNvPr>
            <p:cNvSpPr/>
            <p:nvPr/>
          </p:nvSpPr>
          <p:spPr>
            <a:xfrm rot="0">
              <a:off x="2449043" y="1751187"/>
              <a:ext cx="299" cy="68"/>
            </a:xfrm>
            <a:custGeom>
              <a:avLst/>
              <a:gdLst/>
              <a:ahLst/>
              <a:cxnLst/>
              <a:rect b="b" l="0" r="r" t="0"/>
              <a:pathLst>
                <a:path h="5" w="22">
                  <a:moveTo>
                    <a:pt x="21"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82" name="Google Shape;6496;p79">
              <a:extLst>
                <a:ext uri="{78BD4C10-D619-4857-A24C-D70B9E8B63D4}">
                  <a16:creationId xmlns:a16="http://schemas.microsoft.com/office/drawing/2010/main" id="{A353EE25-272D-496D-A3F7-28863274E33A}"/>
                </a:ext>
              </a:extLst>
            </p:cNvPr>
            <p:cNvSpPr/>
            <p:nvPr/>
          </p:nvSpPr>
          <p:spPr>
            <a:xfrm rot="0">
              <a:off x="2452559" y="1750088"/>
              <a:ext cx="54" cy="68"/>
            </a:xfrm>
            <a:custGeom>
              <a:avLst/>
              <a:gdLst/>
              <a:ahLst/>
              <a:cxnLst/>
              <a:rect b="b" l="0" r="r" t="0"/>
              <a:pathLst>
                <a:path h="5" w="4">
                  <a:moveTo>
                    <a:pt x="4"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83" name="Google Shape;6497;p79">
              <a:extLst>
                <a:ext uri="{2DCBE233-3CD7-423E-9461-4B52C546AD31}">
                  <a16:creationId xmlns:a16="http://schemas.microsoft.com/office/drawing/2010/main" id="{E925737D-B437-4A0F-AD79-9683763A20C1}"/>
                </a:ext>
              </a:extLst>
            </p:cNvPr>
            <p:cNvSpPr/>
            <p:nvPr/>
          </p:nvSpPr>
          <p:spPr>
            <a:xfrm rot="0">
              <a:off x="2448418" y="1751242"/>
              <a:ext cx="299" cy="14"/>
            </a:xfrm>
            <a:custGeom>
              <a:avLst/>
              <a:gdLst/>
              <a:ahLst/>
              <a:cxnLst/>
              <a:rect b="b" l="0" r="r" t="0"/>
              <a:pathLst>
                <a:path h="1" w="22">
                  <a:moveTo>
                    <a:pt x="22"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84" name="Google Shape;6498;p79">
              <a:extLst>
                <a:ext uri="{A97BAF0C-EB39-4136-B533-1614FA6F6574}">
                  <a16:creationId xmlns:a16="http://schemas.microsoft.com/office/drawing/2010/main" id="{7EBC9D99-6C03-4FAA-9B0F-A5B0361CFBC2}"/>
                </a:ext>
              </a:extLst>
            </p:cNvPr>
            <p:cNvSpPr/>
            <p:nvPr/>
          </p:nvSpPr>
          <p:spPr>
            <a:xfrm rot="0">
              <a:off x="2451419" y="1750712"/>
              <a:ext cx="149" cy="54"/>
            </a:xfrm>
            <a:custGeom>
              <a:avLst/>
              <a:gdLst/>
              <a:ahLst/>
              <a:cxnLst/>
              <a:rect b="b" l="0" r="r" t="0"/>
              <a:pathLst>
                <a:path h="4" w="11">
                  <a:moveTo>
                    <a:pt x="11"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85" name="Google Shape;6499;p79">
              <a:extLst>
                <a:ext uri="{830EB59B-8B55-4FFD-9C6B-58374035B3CF}">
                  <a16:creationId xmlns:a16="http://schemas.microsoft.com/office/drawing/2010/main" id="{DAB45A3B-A5BC-42D1-A53D-2EA50BE65549}"/>
                </a:ext>
              </a:extLst>
            </p:cNvPr>
            <p:cNvSpPr/>
            <p:nvPr/>
          </p:nvSpPr>
          <p:spPr>
            <a:xfrm rot="0">
              <a:off x="2451037" y="1750807"/>
              <a:ext cx="204" cy="54"/>
            </a:xfrm>
            <a:custGeom>
              <a:avLst/>
              <a:gdLst/>
              <a:ahLst/>
              <a:cxnLst/>
              <a:rect b="b" l="0" r="r" t="0"/>
              <a:pathLst>
                <a:path h="4" w="15">
                  <a:moveTo>
                    <a:pt x="14"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86" name="Google Shape;6500;p79">
              <a:extLst>
                <a:ext uri="{00C7A952-0836-45F0-8E2D-6B282F19B110}">
                  <a16:creationId xmlns:a16="http://schemas.microsoft.com/office/drawing/2010/main" id="{FF156AF8-8977-4746-B107-A3017FD703E2}"/>
                </a:ext>
              </a:extLst>
            </p:cNvPr>
            <p:cNvSpPr/>
            <p:nvPr/>
          </p:nvSpPr>
          <p:spPr>
            <a:xfrm rot="0">
              <a:off x="2452178" y="1750332"/>
              <a:ext cx="109" cy="54"/>
            </a:xfrm>
            <a:custGeom>
              <a:avLst/>
              <a:gdLst/>
              <a:ahLst/>
              <a:cxnLst/>
              <a:rect b="b" l="0" r="r" t="0"/>
              <a:pathLst>
                <a:path h="4" w="8">
                  <a:moveTo>
                    <a:pt x="7"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87" name="Google Shape;6501;p79">
              <a:extLst>
                <a:ext uri="{C64B33B9-C4C3-4589-B5F5-589303F3F11C}">
                  <a16:creationId xmlns:a16="http://schemas.microsoft.com/office/drawing/2010/main" id="{BA1C35DC-6DEA-4295-9EF3-3E8B6A9A7465}"/>
                </a:ext>
              </a:extLst>
            </p:cNvPr>
            <p:cNvSpPr/>
            <p:nvPr/>
          </p:nvSpPr>
          <p:spPr>
            <a:xfrm rot="0">
              <a:off x="2447658" y="1751282"/>
              <a:ext cx="299" cy="14"/>
            </a:xfrm>
            <a:custGeom>
              <a:avLst/>
              <a:gdLst/>
              <a:ahLst/>
              <a:cxnLst/>
              <a:rect b="b" l="0" r="r" t="0"/>
              <a:pathLst>
                <a:path h="1" w="22">
                  <a:moveTo>
                    <a:pt x="22"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88" name="Google Shape;6502;p79">
              <a:extLst>
                <a:ext uri="{BFE78DFE-36DC-44DF-A134-09FB31643A68}">
                  <a16:creationId xmlns:a16="http://schemas.microsoft.com/office/drawing/2010/main" id="{DC3DE2BD-D231-4748-8B38-DAA70A30DA7C}"/>
                </a:ext>
              </a:extLst>
            </p:cNvPr>
            <p:cNvSpPr/>
            <p:nvPr/>
          </p:nvSpPr>
          <p:spPr>
            <a:xfrm rot="0">
              <a:off x="2446857" y="1751337"/>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89" name="Google Shape;6503;p79">
              <a:extLst>
                <a:ext uri="{8FE03A7E-A30C-4862-956F-F59734900151}">
                  <a16:creationId xmlns:a16="http://schemas.microsoft.com/office/drawing/2010/main" id="{E88A6636-DDBD-4AEC-848A-38811EE59C7B}"/>
                </a:ext>
              </a:extLst>
            </p:cNvPr>
            <p:cNvSpPr/>
            <p:nvPr/>
          </p:nvSpPr>
          <p:spPr>
            <a:xfrm rot="0">
              <a:off x="2500610" y="1758560"/>
              <a:ext cx="14" cy="149"/>
            </a:xfrm>
            <a:custGeom>
              <a:avLst/>
              <a:gdLst/>
              <a:ahLst/>
              <a:cxnLst/>
              <a:rect b="b" l="0" r="r" t="0"/>
              <a:pathLst>
                <a:path h="11" w="1">
                  <a:moveTo>
                    <a:pt x="1" y="11"/>
                  </a:moveTo>
                  <a:lnTo>
                    <a:pt x="1" y="0"/>
                  </a:lnTo>
                  <a:cubicBezTo>
                    <a:pt x="1" y="4"/>
                    <a:pt x="1" y="7"/>
                    <a:pt x="1"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90" name="Google Shape;6504;p79">
              <a:extLst>
                <a:ext uri="{FC2423F5-834D-477A-A274-832BB1934C91}">
                  <a16:creationId xmlns:a16="http://schemas.microsoft.com/office/drawing/2010/main" id="{46011AAA-8C2F-45D6-9561-2B11F6D4D7B1}"/>
                </a:ext>
              </a:extLst>
            </p:cNvPr>
            <p:cNvSpPr/>
            <p:nvPr/>
          </p:nvSpPr>
          <p:spPr>
            <a:xfrm rot="0">
              <a:off x="2500610" y="1758886"/>
              <a:ext cx="14" cy="204"/>
            </a:xfrm>
            <a:custGeom>
              <a:avLst/>
              <a:gdLst/>
              <a:ahLst/>
              <a:cxnLst/>
              <a:rect b="b" l="0" r="r" t="0"/>
              <a:pathLst>
                <a:path h="15" w="1">
                  <a:moveTo>
                    <a:pt x="1" y="1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91" name="Google Shape;6505;p79">
              <a:extLst>
                <a:ext uri="{5817AA87-D097-496F-8656-1D7BBF7BFEC0}">
                  <a16:creationId xmlns:a16="http://schemas.microsoft.com/office/drawing/2010/main" id="{6562FF9C-AB2F-4E93-A8C0-C0144C6B519D}"/>
                </a:ext>
              </a:extLst>
            </p:cNvPr>
            <p:cNvSpPr/>
            <p:nvPr/>
          </p:nvSpPr>
          <p:spPr>
            <a:xfrm rot="0">
              <a:off x="2450658" y="1750902"/>
              <a:ext cx="204" cy="54"/>
            </a:xfrm>
            <a:custGeom>
              <a:avLst/>
              <a:gdLst/>
              <a:ahLst/>
              <a:cxnLst/>
              <a:rect b="b" l="0" r="r" t="0"/>
              <a:pathLst>
                <a:path h="4" w="15">
                  <a:moveTo>
                    <a:pt x="14"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92" name="Google Shape;6506;p79">
              <a:extLst>
                <a:ext uri="{A8B36F97-D848-4F90-A386-9CFC1F5C399C}">
                  <a16:creationId xmlns:a16="http://schemas.microsoft.com/office/drawing/2010/main" id="{8537F842-1F40-4F2E-AE15-499DED15FBC9}"/>
                </a:ext>
              </a:extLst>
            </p:cNvPr>
            <p:cNvSpPr/>
            <p:nvPr/>
          </p:nvSpPr>
          <p:spPr>
            <a:xfrm rot="0">
              <a:off x="2451989" y="1750481"/>
              <a:ext cx="109" cy="54"/>
            </a:xfrm>
            <a:custGeom>
              <a:avLst/>
              <a:gdLst/>
              <a:ahLst/>
              <a:cxnLst/>
              <a:rect b="b" l="0" r="r" t="0"/>
              <a:pathLst>
                <a:path h="4" w="8">
                  <a:moveTo>
                    <a:pt x="7"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93" name="Google Shape;6507;p79">
              <a:extLst>
                <a:ext uri="{900C8445-DD4F-461E-8006-CB37D3442E6B}">
                  <a16:creationId xmlns:a16="http://schemas.microsoft.com/office/drawing/2010/main" id="{D0BD8602-BD9F-415C-8973-39C6C8772FA4}"/>
                </a:ext>
              </a:extLst>
            </p:cNvPr>
            <p:cNvSpPr/>
            <p:nvPr/>
          </p:nvSpPr>
          <p:spPr>
            <a:xfrm rot="0">
              <a:off x="2449654" y="1751092"/>
              <a:ext cx="258" cy="68"/>
            </a:xfrm>
            <a:custGeom>
              <a:avLst/>
              <a:gdLst/>
              <a:ahLst/>
              <a:cxnLst/>
              <a:rect b="b" l="0" r="r" t="0"/>
              <a:pathLst>
                <a:path h="5" w="19">
                  <a:moveTo>
                    <a:pt x="18"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94" name="Google Shape;6508;p79">
              <a:extLst>
                <a:ext uri="{59F85272-2CDF-490B-A095-8B56F4458514}">
                  <a16:creationId xmlns:a16="http://schemas.microsoft.com/office/drawing/2010/main" id="{E9825A25-6F6B-44E4-8444-386763634A16}"/>
                </a:ext>
              </a:extLst>
            </p:cNvPr>
            <p:cNvSpPr/>
            <p:nvPr/>
          </p:nvSpPr>
          <p:spPr>
            <a:xfrm rot="0">
              <a:off x="2500664" y="1759266"/>
              <a:ext cx="14" cy="258"/>
            </a:xfrm>
            <a:custGeom>
              <a:avLst/>
              <a:gdLst/>
              <a:ahLst/>
              <a:cxnLst/>
              <a:rect b="b" l="0" r="r" t="0"/>
              <a:pathLst>
                <a:path h="19" w="1">
                  <a:moveTo>
                    <a:pt x="0" y="1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95" name="Google Shape;6509;p79">
              <a:extLst>
                <a:ext uri="{A89B54BB-FB8B-478E-A0EF-3333A769D69B}">
                  <a16:creationId xmlns:a16="http://schemas.microsoft.com/office/drawing/2010/main" id="{0590D4F1-D1BE-49F6-A7CE-8B4B80AFC1BD}"/>
                </a:ext>
              </a:extLst>
            </p:cNvPr>
            <p:cNvSpPr/>
            <p:nvPr/>
          </p:nvSpPr>
          <p:spPr>
            <a:xfrm rot="0">
              <a:off x="2500800" y="1760787"/>
              <a:ext cx="14" cy="299"/>
            </a:xfrm>
            <a:custGeom>
              <a:avLst/>
              <a:gdLst/>
              <a:ahLst/>
              <a:cxnLst/>
              <a:rect b="b" l="0" r="r" t="0"/>
              <a:pathLst>
                <a:path h="22" w="1">
                  <a:moveTo>
                    <a:pt x="1" y="22"/>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96" name="Google Shape;6510;p79">
              <a:extLst>
                <a:ext uri="{439982F5-6D37-4369-8E0F-A21731979103}">
                  <a16:creationId xmlns:a16="http://schemas.microsoft.com/office/drawing/2010/main" id="{0F2BBA04-618F-4487-88FB-1EFFE54573AD}"/>
                </a:ext>
              </a:extLst>
            </p:cNvPr>
            <p:cNvSpPr/>
            <p:nvPr/>
          </p:nvSpPr>
          <p:spPr>
            <a:xfrm rot="0">
              <a:off x="2500664" y="1759741"/>
              <a:ext cx="54" cy="258"/>
            </a:xfrm>
            <a:custGeom>
              <a:avLst/>
              <a:gdLst/>
              <a:ahLst/>
              <a:cxnLst/>
              <a:rect b="b" l="0" r="r" t="0"/>
              <a:pathLst>
                <a:path h="19" w="4">
                  <a:moveTo>
                    <a:pt x="4" y="1"/>
                  </a:moveTo>
                  <a:cubicBezTo>
                    <a:pt x="0" y="4"/>
                    <a:pt x="4" y="11"/>
                    <a:pt x="4" y="18"/>
                  </a:cubicBez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97" name="Google Shape;6511;p79">
              <a:extLst>
                <a:ext uri="{1B5BEFE5-003E-4332-A02E-1D677DA3BF33}">
                  <a16:creationId xmlns:a16="http://schemas.microsoft.com/office/drawing/2010/main" id="{EEB1471A-669D-4C4E-B551-C67765254221}"/>
                </a:ext>
              </a:extLst>
            </p:cNvPr>
            <p:cNvSpPr/>
            <p:nvPr/>
          </p:nvSpPr>
          <p:spPr>
            <a:xfrm rot="0">
              <a:off x="2500759" y="1760216"/>
              <a:ext cx="14" cy="352"/>
            </a:xfrm>
            <a:custGeom>
              <a:avLst/>
              <a:gdLst/>
              <a:ahLst/>
              <a:cxnLst/>
              <a:rect b="b" l="0" r="r" t="0"/>
              <a:pathLst>
                <a:path h="26" w="1">
                  <a:moveTo>
                    <a:pt x="0" y="2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98" name="Google Shape;6512;p79">
              <a:extLst>
                <a:ext uri="{09FEC43E-9990-4E37-8CDC-4A81B1CA24D0}">
                  <a16:creationId xmlns:a16="http://schemas.microsoft.com/office/drawing/2010/main" id="{61A9C5B5-8AE7-44F6-8E86-3C71EFF6109E}"/>
                </a:ext>
              </a:extLst>
            </p:cNvPr>
            <p:cNvSpPr/>
            <p:nvPr/>
          </p:nvSpPr>
          <p:spPr>
            <a:xfrm rot="0">
              <a:off x="2451703" y="1750576"/>
              <a:ext cx="149" cy="95"/>
            </a:xfrm>
            <a:custGeom>
              <a:avLst/>
              <a:gdLst/>
              <a:ahLst/>
              <a:cxnLst/>
              <a:rect b="b" l="0" r="r" t="0"/>
              <a:pathLst>
                <a:path h="7" w="11">
                  <a:moveTo>
                    <a:pt x="11"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99" name="Google Shape;6513;p79">
              <a:extLst>
                <a:ext uri="{33EB708E-1C1F-424D-B5DB-EA058CA3B1FA}">
                  <a16:creationId xmlns:a16="http://schemas.microsoft.com/office/drawing/2010/main" id="{D7F74CF4-1EE1-450F-B5EA-368C7747E48D}"/>
                </a:ext>
              </a:extLst>
            </p:cNvPr>
            <p:cNvSpPr/>
            <p:nvPr/>
          </p:nvSpPr>
          <p:spPr>
            <a:xfrm rot="0">
              <a:off x="2450183" y="1750997"/>
              <a:ext cx="204" cy="54"/>
            </a:xfrm>
            <a:custGeom>
              <a:avLst/>
              <a:gdLst/>
              <a:ahLst/>
              <a:cxnLst/>
              <a:rect b="b" l="0" r="r" t="0"/>
              <a:pathLst>
                <a:path h="4" w="15">
                  <a:moveTo>
                    <a:pt x="14"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00" name="Google Shape;6514;p79">
              <a:extLst>
                <a:ext uri="{B06CE289-6FE8-497D-89D8-3FA4DC5B9A2B}">
                  <a16:creationId xmlns:a16="http://schemas.microsoft.com/office/drawing/2010/main" id="{E5B58CD0-3B74-4852-A589-547BDE6C9361}"/>
                </a:ext>
              </a:extLst>
            </p:cNvPr>
            <p:cNvSpPr/>
            <p:nvPr/>
          </p:nvSpPr>
          <p:spPr>
            <a:xfrm rot="0">
              <a:off x="2452695" y="1749952"/>
              <a:ext cx="14" cy="54"/>
            </a:xfrm>
            <a:custGeom>
              <a:avLst/>
              <a:gdLst/>
              <a:ahLst/>
              <a:cxnLst/>
              <a:rect b="b" l="0" r="r" t="0"/>
              <a:pathLst>
                <a:path h="4" w="1">
                  <a:moveTo>
                    <a:pt x="1"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01" name="Google Shape;6515;p79">
              <a:extLst>
                <a:ext uri="{8B1DD0F7-B752-4ADD-BB8A-B401DDAC8E61}">
                  <a16:creationId xmlns:a16="http://schemas.microsoft.com/office/drawing/2010/main" id="{2B91677D-7611-4FC7-B422-8A11A32938C4}"/>
                </a:ext>
              </a:extLst>
            </p:cNvPr>
            <p:cNvSpPr/>
            <p:nvPr/>
          </p:nvSpPr>
          <p:spPr>
            <a:xfrm rot="0">
              <a:off x="2501043" y="1763312"/>
              <a:ext cx="54" cy="339"/>
            </a:xfrm>
            <a:custGeom>
              <a:avLst/>
              <a:gdLst/>
              <a:ahLst/>
              <a:cxnLst/>
              <a:rect b="b" l="0" r="r" t="0"/>
              <a:pathLst>
                <a:path h="25" w="4">
                  <a:moveTo>
                    <a:pt x="4" y="25"/>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02" name="Google Shape;6516;p79">
              <a:extLst>
                <a:ext uri="{0871DF93-F903-4F30-AA7B-0B98E340CEC1}">
                  <a16:creationId xmlns:a16="http://schemas.microsoft.com/office/drawing/2010/main" id="{A5B53E53-1E0D-4D9B-B6B8-89C1AAFDB0A4}"/>
                </a:ext>
              </a:extLst>
            </p:cNvPr>
            <p:cNvSpPr/>
            <p:nvPr/>
          </p:nvSpPr>
          <p:spPr>
            <a:xfrm rot="0">
              <a:off x="2501275" y="1764683"/>
              <a:ext cx="68" cy="299"/>
            </a:xfrm>
            <a:custGeom>
              <a:avLst/>
              <a:gdLst/>
              <a:ahLst/>
              <a:cxnLst/>
              <a:rect b="b" l="0" r="r" t="0"/>
              <a:pathLst>
                <a:path h="22" w="5">
                  <a:moveTo>
                    <a:pt x="4" y="22"/>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03" name="Google Shape;6517;p79">
              <a:extLst>
                <a:ext uri="{C7BEF148-617C-4E61-B4F1-7092C97072D1}">
                  <a16:creationId xmlns:a16="http://schemas.microsoft.com/office/drawing/2010/main" id="{D3075639-C34B-445A-BF0A-8A4002D8EDE2}"/>
                </a:ext>
              </a:extLst>
            </p:cNvPr>
            <p:cNvSpPr/>
            <p:nvPr/>
          </p:nvSpPr>
          <p:spPr>
            <a:xfrm rot="0">
              <a:off x="2501179" y="1763977"/>
              <a:ext cx="68" cy="339"/>
            </a:xfrm>
            <a:custGeom>
              <a:avLst/>
              <a:gdLst/>
              <a:ahLst/>
              <a:cxnLst/>
              <a:rect b="b" l="0" r="r" t="0"/>
              <a:pathLst>
                <a:path h="25" w="5">
                  <a:moveTo>
                    <a:pt x="4" y="25"/>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04" name="Google Shape;6518;p79">
              <a:extLst>
                <a:ext uri="{54FEB9DA-E350-42AD-976F-955115D7E90C}">
                  <a16:creationId xmlns:a16="http://schemas.microsoft.com/office/drawing/2010/main" id="{48B9171F-1CAD-4E55-B789-25CF9D33AC46}"/>
                </a:ext>
              </a:extLst>
            </p:cNvPr>
            <p:cNvSpPr/>
            <p:nvPr/>
          </p:nvSpPr>
          <p:spPr>
            <a:xfrm rot="0">
              <a:off x="2452368" y="1750237"/>
              <a:ext cx="109" cy="54"/>
            </a:xfrm>
            <a:custGeom>
              <a:avLst/>
              <a:gdLst/>
              <a:ahLst/>
              <a:cxnLst/>
              <a:rect b="b" l="0" r="r" t="0"/>
              <a:pathLst>
                <a:path h="4" w="8">
                  <a:moveTo>
                    <a:pt x="7"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05" name="Google Shape;6519;p79">
              <a:extLst>
                <a:ext uri="{5FA2DE26-291C-4F6E-B302-0C4B135B45B4}">
                  <a16:creationId xmlns:a16="http://schemas.microsoft.com/office/drawing/2010/main" id="{97759CEA-D888-47BE-A3C3-A27A0CB09967}"/>
                </a:ext>
              </a:extLst>
            </p:cNvPr>
            <p:cNvSpPr/>
            <p:nvPr/>
          </p:nvSpPr>
          <p:spPr>
            <a:xfrm rot="0">
              <a:off x="2501425" y="1765403"/>
              <a:ext cx="54" cy="244"/>
            </a:xfrm>
            <a:custGeom>
              <a:avLst/>
              <a:gdLst/>
              <a:ahLst/>
              <a:cxnLst/>
              <a:rect b="b" l="0" r="r" t="0"/>
              <a:pathLst>
                <a:path h="18" w="4">
                  <a:moveTo>
                    <a:pt x="4" y="18"/>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06" name="Google Shape;6520;p79">
              <a:extLst>
                <a:ext uri="{6A0918B6-B49B-4AD2-9DC0-FFE44BC316CC}">
                  <a16:creationId xmlns:a16="http://schemas.microsoft.com/office/drawing/2010/main" id="{5212EAB4-AC27-454C-8EA9-35E6A51D0290}"/>
                </a:ext>
              </a:extLst>
            </p:cNvPr>
            <p:cNvSpPr/>
            <p:nvPr/>
          </p:nvSpPr>
          <p:spPr>
            <a:xfrm rot="0">
              <a:off x="2500800" y="1761357"/>
              <a:ext cx="68" cy="352"/>
            </a:xfrm>
            <a:custGeom>
              <a:avLst/>
              <a:gdLst/>
              <a:ahLst/>
              <a:cxnLst/>
              <a:rect b="b" l="0" r="r" t="0"/>
              <a:pathLst>
                <a:path h="26" w="5">
                  <a:moveTo>
                    <a:pt x="4" y="2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07" name="Google Shape;6521;p79">
              <a:extLst>
                <a:ext uri="{55FC1508-FF46-4096-A6E2-5070BDD18F91}">
                  <a16:creationId xmlns:a16="http://schemas.microsoft.com/office/drawing/2010/main" id="{6A2F2112-2315-4E9B-B2A2-D2A498426E68}"/>
                </a:ext>
              </a:extLst>
            </p:cNvPr>
            <p:cNvSpPr/>
            <p:nvPr/>
          </p:nvSpPr>
          <p:spPr>
            <a:xfrm rot="0">
              <a:off x="2500895" y="1761982"/>
              <a:ext cx="68" cy="339"/>
            </a:xfrm>
            <a:custGeom>
              <a:avLst/>
              <a:gdLst/>
              <a:ahLst/>
              <a:cxnLst/>
              <a:rect b="b" l="0" r="r" t="0"/>
              <a:pathLst>
                <a:path h="25" w="5">
                  <a:moveTo>
                    <a:pt x="4" y="25"/>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08" name="Google Shape;6522;p79">
              <a:extLst>
                <a:ext uri="{B2E9C8D9-5409-4150-9CD4-A0F06BBAF1DE}">
                  <a16:creationId xmlns:a16="http://schemas.microsoft.com/office/drawing/2010/main" id="{11A9BD10-14B2-4525-8E9A-E33CF400425E}"/>
                </a:ext>
              </a:extLst>
            </p:cNvPr>
            <p:cNvSpPr/>
            <p:nvPr/>
          </p:nvSpPr>
          <p:spPr>
            <a:xfrm rot="0">
              <a:off x="2500949" y="1762646"/>
              <a:ext cx="54" cy="339"/>
            </a:xfrm>
            <a:custGeom>
              <a:avLst/>
              <a:gdLst/>
              <a:ahLst/>
              <a:cxnLst/>
              <a:rect b="b" l="0" r="r" t="0"/>
              <a:pathLst>
                <a:path h="25" w="4">
                  <a:moveTo>
                    <a:pt x="4" y="25"/>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09" name="Google Shape;6523;p79">
              <a:extLst>
                <a:ext uri="{F7278211-288C-4CE1-B2FF-EB16472B2CCF}">
                  <a16:creationId xmlns:a16="http://schemas.microsoft.com/office/drawing/2010/main" id="{06138A43-CD3C-4029-98ED-3459B5700C12}"/>
                </a:ext>
              </a:extLst>
            </p:cNvPr>
            <p:cNvSpPr/>
            <p:nvPr/>
          </p:nvSpPr>
          <p:spPr>
            <a:xfrm rot="0">
              <a:off x="2501614" y="1766257"/>
              <a:ext cx="54" cy="204"/>
            </a:xfrm>
            <a:custGeom>
              <a:avLst/>
              <a:gdLst/>
              <a:ahLst/>
              <a:cxnLst/>
              <a:rect b="b" l="0" r="r" t="0"/>
              <a:pathLst>
                <a:path h="15" w="4">
                  <a:moveTo>
                    <a:pt x="4" y="1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10" name="Google Shape;6524;p79">
              <a:extLst>
                <a:ext uri="{7E24EE88-F8F6-4FD1-9481-6B64291C52D9}">
                  <a16:creationId xmlns:a16="http://schemas.microsoft.com/office/drawing/2010/main" id="{C1AAE5AB-BC6F-4A6A-9313-96C21658091D}"/>
                </a:ext>
              </a:extLst>
            </p:cNvPr>
            <p:cNvSpPr/>
            <p:nvPr/>
          </p:nvSpPr>
          <p:spPr>
            <a:xfrm rot="0">
              <a:off x="2391759" y="1582202"/>
              <a:ext cx="300144" cy="138721"/>
            </a:xfrm>
            <a:custGeom>
              <a:avLst/>
              <a:gdLst/>
              <a:ahLst/>
              <a:cxnLst/>
              <a:rect b="b" l="0" r="r" t="0"/>
              <a:pathLst>
                <a:path h="10217" w="22106">
                  <a:moveTo>
                    <a:pt x="7610" y="6221"/>
                  </a:moveTo>
                  <a:cubicBezTo>
                    <a:pt x="7825" y="6221"/>
                    <a:pt x="8164" y="6301"/>
                    <a:pt x="8266" y="6411"/>
                  </a:cubicBezTo>
                  <a:cubicBezTo>
                    <a:pt x="8319" y="6457"/>
                    <a:pt x="8326" y="6534"/>
                    <a:pt x="8284" y="6586"/>
                  </a:cubicBezTo>
                  <a:cubicBezTo>
                    <a:pt x="8256" y="6621"/>
                    <a:pt x="8210" y="6639"/>
                    <a:pt x="8133" y="6639"/>
                  </a:cubicBezTo>
                  <a:cubicBezTo>
                    <a:pt x="8105" y="6639"/>
                    <a:pt x="8074" y="6635"/>
                    <a:pt x="8042" y="6632"/>
                  </a:cubicBezTo>
                  <a:cubicBezTo>
                    <a:pt x="7857" y="6607"/>
                    <a:pt x="7468" y="6506"/>
                    <a:pt x="7412" y="6366"/>
                  </a:cubicBezTo>
                  <a:cubicBezTo>
                    <a:pt x="7391" y="6324"/>
                    <a:pt x="7409" y="6271"/>
                    <a:pt x="7451" y="6250"/>
                  </a:cubicBezTo>
                  <a:lnTo>
                    <a:pt x="7447" y="6250"/>
                  </a:lnTo>
                  <a:cubicBezTo>
                    <a:pt x="7478" y="6230"/>
                    <a:pt x="7537" y="6221"/>
                    <a:pt x="7610" y="6221"/>
                  </a:cubicBezTo>
                  <a:close/>
                  <a:moveTo>
                    <a:pt x="17938" y="6158"/>
                  </a:moveTo>
                  <a:cubicBezTo>
                    <a:pt x="17962" y="6158"/>
                    <a:pt x="17981" y="6161"/>
                    <a:pt x="17995" y="6166"/>
                  </a:cubicBezTo>
                  <a:cubicBezTo>
                    <a:pt x="18048" y="6177"/>
                    <a:pt x="18079" y="6222"/>
                    <a:pt x="18072" y="6275"/>
                  </a:cubicBezTo>
                  <a:cubicBezTo>
                    <a:pt x="18055" y="6404"/>
                    <a:pt x="17778" y="6551"/>
                    <a:pt x="17411" y="6551"/>
                  </a:cubicBezTo>
                  <a:cubicBezTo>
                    <a:pt x="17306" y="6551"/>
                    <a:pt x="17180" y="6541"/>
                    <a:pt x="17029" y="6527"/>
                  </a:cubicBezTo>
                  <a:cubicBezTo>
                    <a:pt x="16851" y="6511"/>
                    <a:pt x="16649" y="6494"/>
                    <a:pt x="16450" y="6494"/>
                  </a:cubicBezTo>
                  <a:cubicBezTo>
                    <a:pt x="16112" y="6494"/>
                    <a:pt x="15784" y="6544"/>
                    <a:pt x="15601" y="6740"/>
                  </a:cubicBezTo>
                  <a:cubicBezTo>
                    <a:pt x="15373" y="6985"/>
                    <a:pt x="15380" y="7150"/>
                    <a:pt x="15391" y="7258"/>
                  </a:cubicBezTo>
                  <a:cubicBezTo>
                    <a:pt x="15394" y="7328"/>
                    <a:pt x="15401" y="7433"/>
                    <a:pt x="15272" y="7458"/>
                  </a:cubicBezTo>
                  <a:lnTo>
                    <a:pt x="15247" y="7458"/>
                  </a:lnTo>
                  <a:cubicBezTo>
                    <a:pt x="15205" y="7458"/>
                    <a:pt x="15139" y="7437"/>
                    <a:pt x="15083" y="7335"/>
                  </a:cubicBezTo>
                  <a:cubicBezTo>
                    <a:pt x="14974" y="7125"/>
                    <a:pt x="14953" y="6656"/>
                    <a:pt x="15149" y="6457"/>
                  </a:cubicBezTo>
                  <a:cubicBezTo>
                    <a:pt x="15333" y="6275"/>
                    <a:pt x="15770" y="6180"/>
                    <a:pt x="16168" y="6180"/>
                  </a:cubicBezTo>
                  <a:cubicBezTo>
                    <a:pt x="16332" y="6180"/>
                    <a:pt x="16489" y="6196"/>
                    <a:pt x="16619" y="6229"/>
                  </a:cubicBezTo>
                  <a:cubicBezTo>
                    <a:pt x="16712" y="6252"/>
                    <a:pt x="16822" y="6260"/>
                    <a:pt x="16938" y="6260"/>
                  </a:cubicBezTo>
                  <a:cubicBezTo>
                    <a:pt x="17181" y="6260"/>
                    <a:pt x="17450" y="6222"/>
                    <a:pt x="17649" y="6194"/>
                  </a:cubicBezTo>
                  <a:cubicBezTo>
                    <a:pt x="17794" y="6172"/>
                    <a:pt x="17882" y="6158"/>
                    <a:pt x="17938" y="6158"/>
                  </a:cubicBezTo>
                  <a:close/>
                  <a:moveTo>
                    <a:pt x="12780" y="0"/>
                  </a:moveTo>
                  <a:cubicBezTo>
                    <a:pt x="12609" y="0"/>
                    <a:pt x="12323" y="74"/>
                    <a:pt x="12292" y="131"/>
                  </a:cubicBezTo>
                  <a:cubicBezTo>
                    <a:pt x="12271" y="236"/>
                    <a:pt x="12089" y="292"/>
                    <a:pt x="11666" y="390"/>
                  </a:cubicBezTo>
                  <a:cubicBezTo>
                    <a:pt x="11571" y="407"/>
                    <a:pt x="11484" y="428"/>
                    <a:pt x="11452" y="442"/>
                  </a:cubicBezTo>
                  <a:cubicBezTo>
                    <a:pt x="11323" y="495"/>
                    <a:pt x="10815" y="568"/>
                    <a:pt x="10661" y="589"/>
                  </a:cubicBezTo>
                  <a:cubicBezTo>
                    <a:pt x="10647" y="593"/>
                    <a:pt x="10629" y="596"/>
                    <a:pt x="10615" y="600"/>
                  </a:cubicBezTo>
                  <a:cubicBezTo>
                    <a:pt x="10563" y="617"/>
                    <a:pt x="10510" y="638"/>
                    <a:pt x="10461" y="659"/>
                  </a:cubicBezTo>
                  <a:cubicBezTo>
                    <a:pt x="10377" y="701"/>
                    <a:pt x="10286" y="733"/>
                    <a:pt x="10195" y="750"/>
                  </a:cubicBezTo>
                  <a:cubicBezTo>
                    <a:pt x="10164" y="757"/>
                    <a:pt x="10129" y="761"/>
                    <a:pt x="10094" y="761"/>
                  </a:cubicBezTo>
                  <a:cubicBezTo>
                    <a:pt x="9961" y="761"/>
                    <a:pt x="9502" y="771"/>
                    <a:pt x="9310" y="918"/>
                  </a:cubicBezTo>
                  <a:cubicBezTo>
                    <a:pt x="9215" y="989"/>
                    <a:pt x="9097" y="1006"/>
                    <a:pt x="8986" y="1006"/>
                  </a:cubicBezTo>
                  <a:cubicBezTo>
                    <a:pt x="8933" y="1006"/>
                    <a:pt x="8881" y="1002"/>
                    <a:pt x="8834" y="999"/>
                  </a:cubicBezTo>
                  <a:cubicBezTo>
                    <a:pt x="8800" y="994"/>
                    <a:pt x="8767" y="991"/>
                    <a:pt x="8734" y="991"/>
                  </a:cubicBezTo>
                  <a:cubicBezTo>
                    <a:pt x="8701" y="991"/>
                    <a:pt x="8669" y="994"/>
                    <a:pt x="8637" y="999"/>
                  </a:cubicBezTo>
                  <a:cubicBezTo>
                    <a:pt x="8588" y="1013"/>
                    <a:pt x="8543" y="1020"/>
                    <a:pt x="8494" y="1020"/>
                  </a:cubicBezTo>
                  <a:lnTo>
                    <a:pt x="8420" y="1020"/>
                  </a:lnTo>
                  <a:lnTo>
                    <a:pt x="8347" y="1016"/>
                  </a:lnTo>
                  <a:cubicBezTo>
                    <a:pt x="8321" y="1013"/>
                    <a:pt x="8294" y="1011"/>
                    <a:pt x="8268" y="1011"/>
                  </a:cubicBezTo>
                  <a:cubicBezTo>
                    <a:pt x="8242" y="1011"/>
                    <a:pt x="8216" y="1013"/>
                    <a:pt x="8189" y="1016"/>
                  </a:cubicBezTo>
                  <a:cubicBezTo>
                    <a:pt x="8161" y="1051"/>
                    <a:pt x="8172" y="1286"/>
                    <a:pt x="8235" y="1387"/>
                  </a:cubicBezTo>
                  <a:cubicBezTo>
                    <a:pt x="8263" y="1433"/>
                    <a:pt x="8399" y="1482"/>
                    <a:pt x="8490" y="1510"/>
                  </a:cubicBezTo>
                  <a:cubicBezTo>
                    <a:pt x="8525" y="1520"/>
                    <a:pt x="8553" y="1531"/>
                    <a:pt x="8578" y="1541"/>
                  </a:cubicBezTo>
                  <a:cubicBezTo>
                    <a:pt x="8658" y="1569"/>
                    <a:pt x="8711" y="1597"/>
                    <a:pt x="8725" y="1643"/>
                  </a:cubicBezTo>
                  <a:cubicBezTo>
                    <a:pt x="8728" y="1650"/>
                    <a:pt x="8728" y="1657"/>
                    <a:pt x="8728" y="1664"/>
                  </a:cubicBezTo>
                  <a:cubicBezTo>
                    <a:pt x="8732" y="1681"/>
                    <a:pt x="8725" y="1702"/>
                    <a:pt x="8714" y="1716"/>
                  </a:cubicBezTo>
                  <a:cubicBezTo>
                    <a:pt x="8683" y="1762"/>
                    <a:pt x="8613" y="1783"/>
                    <a:pt x="8459" y="1797"/>
                  </a:cubicBezTo>
                  <a:lnTo>
                    <a:pt x="8420" y="1800"/>
                  </a:lnTo>
                  <a:lnTo>
                    <a:pt x="8333" y="1807"/>
                  </a:lnTo>
                  <a:lnTo>
                    <a:pt x="8284" y="1811"/>
                  </a:lnTo>
                  <a:cubicBezTo>
                    <a:pt x="8210" y="1814"/>
                    <a:pt x="8144" y="1821"/>
                    <a:pt x="8091" y="1828"/>
                  </a:cubicBezTo>
                  <a:lnTo>
                    <a:pt x="8077" y="1828"/>
                  </a:lnTo>
                  <a:cubicBezTo>
                    <a:pt x="8053" y="1832"/>
                    <a:pt x="8035" y="1846"/>
                    <a:pt x="8025" y="1863"/>
                  </a:cubicBezTo>
                  <a:cubicBezTo>
                    <a:pt x="7993" y="1916"/>
                    <a:pt x="8007" y="2011"/>
                    <a:pt x="8035" y="2091"/>
                  </a:cubicBezTo>
                  <a:cubicBezTo>
                    <a:pt x="8039" y="2105"/>
                    <a:pt x="8042" y="2116"/>
                    <a:pt x="8046" y="2126"/>
                  </a:cubicBezTo>
                  <a:cubicBezTo>
                    <a:pt x="8063" y="2168"/>
                    <a:pt x="8060" y="2214"/>
                    <a:pt x="8042" y="2252"/>
                  </a:cubicBezTo>
                  <a:cubicBezTo>
                    <a:pt x="7979" y="2385"/>
                    <a:pt x="7748" y="2476"/>
                    <a:pt x="7678" y="2501"/>
                  </a:cubicBezTo>
                  <a:lnTo>
                    <a:pt x="7668" y="2504"/>
                  </a:lnTo>
                  <a:lnTo>
                    <a:pt x="7657" y="2508"/>
                  </a:lnTo>
                  <a:cubicBezTo>
                    <a:pt x="7654" y="2511"/>
                    <a:pt x="7650" y="2515"/>
                    <a:pt x="7650" y="2532"/>
                  </a:cubicBezTo>
                  <a:cubicBezTo>
                    <a:pt x="7668" y="2592"/>
                    <a:pt x="7710" y="2641"/>
                    <a:pt x="7769" y="2665"/>
                  </a:cubicBezTo>
                  <a:lnTo>
                    <a:pt x="7790" y="2665"/>
                  </a:lnTo>
                  <a:cubicBezTo>
                    <a:pt x="7815" y="2669"/>
                    <a:pt x="7836" y="2669"/>
                    <a:pt x="7857" y="2672"/>
                  </a:cubicBezTo>
                  <a:cubicBezTo>
                    <a:pt x="7920" y="2686"/>
                    <a:pt x="7976" y="2711"/>
                    <a:pt x="8032" y="2739"/>
                  </a:cubicBezTo>
                  <a:cubicBezTo>
                    <a:pt x="8070" y="2756"/>
                    <a:pt x="8105" y="2770"/>
                    <a:pt x="8147" y="2781"/>
                  </a:cubicBezTo>
                  <a:cubicBezTo>
                    <a:pt x="8158" y="2784"/>
                    <a:pt x="8168" y="2788"/>
                    <a:pt x="8179" y="2788"/>
                  </a:cubicBezTo>
                  <a:cubicBezTo>
                    <a:pt x="8364" y="2788"/>
                    <a:pt x="8392" y="3071"/>
                    <a:pt x="8392" y="3239"/>
                  </a:cubicBezTo>
                  <a:cubicBezTo>
                    <a:pt x="8392" y="3358"/>
                    <a:pt x="8322" y="3498"/>
                    <a:pt x="7986" y="3498"/>
                  </a:cubicBezTo>
                  <a:cubicBezTo>
                    <a:pt x="7874" y="3495"/>
                    <a:pt x="7769" y="3456"/>
                    <a:pt x="7678" y="3390"/>
                  </a:cubicBezTo>
                  <a:cubicBezTo>
                    <a:pt x="7643" y="3362"/>
                    <a:pt x="7605" y="3341"/>
                    <a:pt x="7563" y="3327"/>
                  </a:cubicBezTo>
                  <a:cubicBezTo>
                    <a:pt x="7549" y="3334"/>
                    <a:pt x="7535" y="3383"/>
                    <a:pt x="7524" y="3411"/>
                  </a:cubicBezTo>
                  <a:cubicBezTo>
                    <a:pt x="7503" y="3481"/>
                    <a:pt x="7479" y="3558"/>
                    <a:pt x="7409" y="3586"/>
                  </a:cubicBezTo>
                  <a:cubicBezTo>
                    <a:pt x="7388" y="3597"/>
                    <a:pt x="7369" y="3601"/>
                    <a:pt x="7351" y="3601"/>
                  </a:cubicBezTo>
                  <a:cubicBezTo>
                    <a:pt x="7288" y="3601"/>
                    <a:pt x="7243" y="3544"/>
                    <a:pt x="7216" y="3505"/>
                  </a:cubicBezTo>
                  <a:cubicBezTo>
                    <a:pt x="7178" y="3456"/>
                    <a:pt x="7153" y="3425"/>
                    <a:pt x="7115" y="3425"/>
                  </a:cubicBezTo>
                  <a:cubicBezTo>
                    <a:pt x="7027" y="3425"/>
                    <a:pt x="6761" y="3425"/>
                    <a:pt x="6687" y="3211"/>
                  </a:cubicBezTo>
                  <a:cubicBezTo>
                    <a:pt x="6663" y="3173"/>
                    <a:pt x="6624" y="3148"/>
                    <a:pt x="6582" y="3145"/>
                  </a:cubicBezTo>
                  <a:cubicBezTo>
                    <a:pt x="6555" y="3138"/>
                    <a:pt x="6524" y="3134"/>
                    <a:pt x="6492" y="3134"/>
                  </a:cubicBezTo>
                  <a:cubicBezTo>
                    <a:pt x="6408" y="3134"/>
                    <a:pt x="6317" y="3158"/>
                    <a:pt x="6264" y="3211"/>
                  </a:cubicBezTo>
                  <a:cubicBezTo>
                    <a:pt x="6187" y="3288"/>
                    <a:pt x="6127" y="3313"/>
                    <a:pt x="6075" y="3313"/>
                  </a:cubicBezTo>
                  <a:cubicBezTo>
                    <a:pt x="6005" y="3313"/>
                    <a:pt x="5949" y="3267"/>
                    <a:pt x="5900" y="3222"/>
                  </a:cubicBezTo>
                  <a:lnTo>
                    <a:pt x="5861" y="3190"/>
                  </a:lnTo>
                  <a:cubicBezTo>
                    <a:pt x="5849" y="3182"/>
                    <a:pt x="5825" y="3176"/>
                    <a:pt x="5788" y="3176"/>
                  </a:cubicBezTo>
                  <a:cubicBezTo>
                    <a:pt x="5760" y="3176"/>
                    <a:pt x="5723" y="3180"/>
                    <a:pt x="5679" y="3190"/>
                  </a:cubicBezTo>
                  <a:cubicBezTo>
                    <a:pt x="5588" y="3211"/>
                    <a:pt x="5508" y="3257"/>
                    <a:pt x="5441" y="3320"/>
                  </a:cubicBezTo>
                  <a:cubicBezTo>
                    <a:pt x="5438" y="3327"/>
                    <a:pt x="5434" y="3330"/>
                    <a:pt x="5431" y="3337"/>
                  </a:cubicBezTo>
                  <a:cubicBezTo>
                    <a:pt x="5399" y="3404"/>
                    <a:pt x="5336" y="3453"/>
                    <a:pt x="5263" y="3474"/>
                  </a:cubicBezTo>
                  <a:cubicBezTo>
                    <a:pt x="5213" y="3488"/>
                    <a:pt x="5163" y="3495"/>
                    <a:pt x="5112" y="3495"/>
                  </a:cubicBezTo>
                  <a:cubicBezTo>
                    <a:pt x="5012" y="3495"/>
                    <a:pt x="4913" y="3468"/>
                    <a:pt x="4825" y="3414"/>
                  </a:cubicBezTo>
                  <a:cubicBezTo>
                    <a:pt x="4697" y="3334"/>
                    <a:pt x="4645" y="3316"/>
                    <a:pt x="4624" y="3316"/>
                  </a:cubicBezTo>
                  <a:cubicBezTo>
                    <a:pt x="4622" y="3316"/>
                    <a:pt x="4620" y="3316"/>
                    <a:pt x="4619" y="3316"/>
                  </a:cubicBezTo>
                  <a:cubicBezTo>
                    <a:pt x="4611" y="3330"/>
                    <a:pt x="4611" y="3344"/>
                    <a:pt x="4611" y="3358"/>
                  </a:cubicBezTo>
                  <a:cubicBezTo>
                    <a:pt x="4611" y="3390"/>
                    <a:pt x="4608" y="3421"/>
                    <a:pt x="4594" y="3449"/>
                  </a:cubicBezTo>
                  <a:cubicBezTo>
                    <a:pt x="4576" y="3484"/>
                    <a:pt x="4545" y="3502"/>
                    <a:pt x="4506" y="3502"/>
                  </a:cubicBezTo>
                  <a:cubicBezTo>
                    <a:pt x="4419" y="3502"/>
                    <a:pt x="4331" y="3379"/>
                    <a:pt x="4331" y="3285"/>
                  </a:cubicBezTo>
                  <a:cubicBezTo>
                    <a:pt x="4317" y="3225"/>
                    <a:pt x="4058" y="3057"/>
                    <a:pt x="3960" y="2991"/>
                  </a:cubicBezTo>
                  <a:lnTo>
                    <a:pt x="3901" y="2952"/>
                  </a:lnTo>
                  <a:cubicBezTo>
                    <a:pt x="3845" y="2914"/>
                    <a:pt x="3712" y="2893"/>
                    <a:pt x="3593" y="2872"/>
                  </a:cubicBezTo>
                  <a:cubicBezTo>
                    <a:pt x="3404" y="2837"/>
                    <a:pt x="3267" y="2812"/>
                    <a:pt x="3243" y="2721"/>
                  </a:cubicBezTo>
                  <a:cubicBezTo>
                    <a:pt x="3207" y="2686"/>
                    <a:pt x="3160" y="2668"/>
                    <a:pt x="3112" y="2668"/>
                  </a:cubicBezTo>
                  <a:cubicBezTo>
                    <a:pt x="3108" y="2668"/>
                    <a:pt x="3104" y="2668"/>
                    <a:pt x="3099" y="2669"/>
                  </a:cubicBezTo>
                  <a:cubicBezTo>
                    <a:pt x="3094" y="2668"/>
                    <a:pt x="3088" y="2667"/>
                    <a:pt x="3083" y="2667"/>
                  </a:cubicBezTo>
                  <a:cubicBezTo>
                    <a:pt x="3039" y="2667"/>
                    <a:pt x="2999" y="2691"/>
                    <a:pt x="2980" y="2732"/>
                  </a:cubicBezTo>
                  <a:cubicBezTo>
                    <a:pt x="2959" y="2784"/>
                    <a:pt x="2917" y="2830"/>
                    <a:pt x="2865" y="2851"/>
                  </a:cubicBezTo>
                  <a:cubicBezTo>
                    <a:pt x="2849" y="2856"/>
                    <a:pt x="2834" y="2858"/>
                    <a:pt x="2819" y="2858"/>
                  </a:cubicBezTo>
                  <a:cubicBezTo>
                    <a:pt x="2758" y="2858"/>
                    <a:pt x="2698" y="2822"/>
                    <a:pt x="2648" y="2791"/>
                  </a:cubicBezTo>
                  <a:cubicBezTo>
                    <a:pt x="2630" y="2781"/>
                    <a:pt x="2616" y="2770"/>
                    <a:pt x="2599" y="2763"/>
                  </a:cubicBezTo>
                  <a:cubicBezTo>
                    <a:pt x="2591" y="2760"/>
                    <a:pt x="2582" y="2758"/>
                    <a:pt x="2572" y="2758"/>
                  </a:cubicBezTo>
                  <a:cubicBezTo>
                    <a:pt x="2493" y="2758"/>
                    <a:pt x="2332" y="2840"/>
                    <a:pt x="2276" y="2868"/>
                  </a:cubicBezTo>
                  <a:lnTo>
                    <a:pt x="2245" y="2886"/>
                  </a:lnTo>
                  <a:cubicBezTo>
                    <a:pt x="2224" y="2893"/>
                    <a:pt x="2189" y="2914"/>
                    <a:pt x="2150" y="2938"/>
                  </a:cubicBezTo>
                  <a:lnTo>
                    <a:pt x="2122" y="2956"/>
                  </a:lnTo>
                  <a:cubicBezTo>
                    <a:pt x="1975" y="3043"/>
                    <a:pt x="1772" y="3159"/>
                    <a:pt x="1632" y="3159"/>
                  </a:cubicBezTo>
                  <a:cubicBezTo>
                    <a:pt x="1601" y="3159"/>
                    <a:pt x="1594" y="3166"/>
                    <a:pt x="1569" y="3225"/>
                  </a:cubicBezTo>
                  <a:cubicBezTo>
                    <a:pt x="1541" y="3327"/>
                    <a:pt x="1461" y="3404"/>
                    <a:pt x="1356" y="3425"/>
                  </a:cubicBezTo>
                  <a:cubicBezTo>
                    <a:pt x="1317" y="3428"/>
                    <a:pt x="1279" y="3449"/>
                    <a:pt x="1251" y="3481"/>
                  </a:cubicBezTo>
                  <a:cubicBezTo>
                    <a:pt x="1230" y="3516"/>
                    <a:pt x="1244" y="3572"/>
                    <a:pt x="1258" y="3621"/>
                  </a:cubicBezTo>
                  <a:lnTo>
                    <a:pt x="1261" y="3635"/>
                  </a:lnTo>
                  <a:cubicBezTo>
                    <a:pt x="1265" y="3656"/>
                    <a:pt x="1272" y="3673"/>
                    <a:pt x="1282" y="3691"/>
                  </a:cubicBezTo>
                  <a:cubicBezTo>
                    <a:pt x="1307" y="3761"/>
                    <a:pt x="1345" y="3852"/>
                    <a:pt x="1307" y="3936"/>
                  </a:cubicBezTo>
                  <a:cubicBezTo>
                    <a:pt x="1279" y="3992"/>
                    <a:pt x="1230" y="4034"/>
                    <a:pt x="1170" y="4051"/>
                  </a:cubicBezTo>
                  <a:cubicBezTo>
                    <a:pt x="1142" y="4062"/>
                    <a:pt x="1116" y="4067"/>
                    <a:pt x="1092" y="4067"/>
                  </a:cubicBezTo>
                  <a:cubicBezTo>
                    <a:pt x="969" y="4067"/>
                    <a:pt x="887" y="3948"/>
                    <a:pt x="817" y="3848"/>
                  </a:cubicBezTo>
                  <a:cubicBezTo>
                    <a:pt x="778" y="3785"/>
                    <a:pt x="729" y="3729"/>
                    <a:pt x="673" y="3680"/>
                  </a:cubicBezTo>
                  <a:cubicBezTo>
                    <a:pt x="651" y="3659"/>
                    <a:pt x="622" y="3648"/>
                    <a:pt x="593" y="3648"/>
                  </a:cubicBezTo>
                  <a:cubicBezTo>
                    <a:pt x="575" y="3648"/>
                    <a:pt x="557" y="3652"/>
                    <a:pt x="540" y="3659"/>
                  </a:cubicBezTo>
                  <a:cubicBezTo>
                    <a:pt x="495" y="3687"/>
                    <a:pt x="463" y="3736"/>
                    <a:pt x="459" y="3792"/>
                  </a:cubicBezTo>
                  <a:cubicBezTo>
                    <a:pt x="459" y="3803"/>
                    <a:pt x="459" y="3810"/>
                    <a:pt x="459" y="3820"/>
                  </a:cubicBezTo>
                  <a:cubicBezTo>
                    <a:pt x="459" y="3950"/>
                    <a:pt x="372" y="4009"/>
                    <a:pt x="302" y="4058"/>
                  </a:cubicBezTo>
                  <a:cubicBezTo>
                    <a:pt x="242" y="4094"/>
                    <a:pt x="197" y="4136"/>
                    <a:pt x="162" y="4192"/>
                  </a:cubicBezTo>
                  <a:cubicBezTo>
                    <a:pt x="137" y="4230"/>
                    <a:pt x="137" y="4244"/>
                    <a:pt x="232" y="4300"/>
                  </a:cubicBezTo>
                  <a:cubicBezTo>
                    <a:pt x="281" y="4328"/>
                    <a:pt x="340" y="4360"/>
                    <a:pt x="340" y="4426"/>
                  </a:cubicBezTo>
                  <a:cubicBezTo>
                    <a:pt x="340" y="4458"/>
                    <a:pt x="330" y="4486"/>
                    <a:pt x="309" y="4510"/>
                  </a:cubicBezTo>
                  <a:cubicBezTo>
                    <a:pt x="256" y="4573"/>
                    <a:pt x="186" y="4619"/>
                    <a:pt x="113" y="4654"/>
                  </a:cubicBezTo>
                  <a:cubicBezTo>
                    <a:pt x="74" y="4689"/>
                    <a:pt x="1" y="4853"/>
                    <a:pt x="15" y="4899"/>
                  </a:cubicBezTo>
                  <a:lnTo>
                    <a:pt x="22" y="4902"/>
                  </a:lnTo>
                  <a:cubicBezTo>
                    <a:pt x="43" y="4913"/>
                    <a:pt x="64" y="4920"/>
                    <a:pt x="88" y="4923"/>
                  </a:cubicBezTo>
                  <a:lnTo>
                    <a:pt x="99" y="4927"/>
                  </a:lnTo>
                  <a:cubicBezTo>
                    <a:pt x="197" y="4955"/>
                    <a:pt x="361" y="4997"/>
                    <a:pt x="340" y="5161"/>
                  </a:cubicBezTo>
                  <a:cubicBezTo>
                    <a:pt x="330" y="5224"/>
                    <a:pt x="323" y="5287"/>
                    <a:pt x="319" y="5347"/>
                  </a:cubicBezTo>
                  <a:cubicBezTo>
                    <a:pt x="319" y="5357"/>
                    <a:pt x="319" y="5364"/>
                    <a:pt x="319" y="5371"/>
                  </a:cubicBezTo>
                  <a:cubicBezTo>
                    <a:pt x="323" y="5375"/>
                    <a:pt x="323" y="5382"/>
                    <a:pt x="326" y="5389"/>
                  </a:cubicBezTo>
                  <a:cubicBezTo>
                    <a:pt x="333" y="5385"/>
                    <a:pt x="340" y="5385"/>
                    <a:pt x="347" y="5382"/>
                  </a:cubicBezTo>
                  <a:cubicBezTo>
                    <a:pt x="424" y="5360"/>
                    <a:pt x="505" y="5348"/>
                    <a:pt x="586" y="5348"/>
                  </a:cubicBezTo>
                  <a:cubicBezTo>
                    <a:pt x="620" y="5348"/>
                    <a:pt x="653" y="5350"/>
                    <a:pt x="687" y="5354"/>
                  </a:cubicBezTo>
                  <a:lnTo>
                    <a:pt x="757" y="5354"/>
                  </a:lnTo>
                  <a:cubicBezTo>
                    <a:pt x="852" y="5354"/>
                    <a:pt x="915" y="5445"/>
                    <a:pt x="992" y="5560"/>
                  </a:cubicBezTo>
                  <a:cubicBezTo>
                    <a:pt x="1041" y="5630"/>
                    <a:pt x="1090" y="5700"/>
                    <a:pt x="1146" y="5767"/>
                  </a:cubicBezTo>
                  <a:cubicBezTo>
                    <a:pt x="1279" y="5914"/>
                    <a:pt x="1352" y="6008"/>
                    <a:pt x="1328" y="6103"/>
                  </a:cubicBezTo>
                  <a:cubicBezTo>
                    <a:pt x="1303" y="6180"/>
                    <a:pt x="1216" y="6205"/>
                    <a:pt x="1188" y="6212"/>
                  </a:cubicBezTo>
                  <a:cubicBezTo>
                    <a:pt x="1174" y="6215"/>
                    <a:pt x="1160" y="6219"/>
                    <a:pt x="1146" y="6226"/>
                  </a:cubicBezTo>
                  <a:cubicBezTo>
                    <a:pt x="1184" y="6264"/>
                    <a:pt x="1230" y="6292"/>
                    <a:pt x="1279" y="6313"/>
                  </a:cubicBezTo>
                  <a:lnTo>
                    <a:pt x="1317" y="6331"/>
                  </a:lnTo>
                  <a:cubicBezTo>
                    <a:pt x="1370" y="6359"/>
                    <a:pt x="1419" y="6387"/>
                    <a:pt x="1468" y="6418"/>
                  </a:cubicBezTo>
                  <a:cubicBezTo>
                    <a:pt x="1485" y="6404"/>
                    <a:pt x="1503" y="6390"/>
                    <a:pt x="1520" y="6376"/>
                  </a:cubicBezTo>
                  <a:cubicBezTo>
                    <a:pt x="1768" y="6155"/>
                    <a:pt x="2173" y="5963"/>
                    <a:pt x="2526" y="5963"/>
                  </a:cubicBezTo>
                  <a:cubicBezTo>
                    <a:pt x="2597" y="5963"/>
                    <a:pt x="2666" y="5970"/>
                    <a:pt x="2732" y="5987"/>
                  </a:cubicBezTo>
                  <a:cubicBezTo>
                    <a:pt x="2832" y="6010"/>
                    <a:pt x="2938" y="6021"/>
                    <a:pt x="3044" y="6021"/>
                  </a:cubicBezTo>
                  <a:cubicBezTo>
                    <a:pt x="3070" y="6021"/>
                    <a:pt x="3097" y="6020"/>
                    <a:pt x="3124" y="6019"/>
                  </a:cubicBezTo>
                  <a:cubicBezTo>
                    <a:pt x="3151" y="6018"/>
                    <a:pt x="3179" y="6018"/>
                    <a:pt x="3206" y="6018"/>
                  </a:cubicBezTo>
                  <a:cubicBezTo>
                    <a:pt x="3363" y="6018"/>
                    <a:pt x="3508" y="6035"/>
                    <a:pt x="3607" y="6173"/>
                  </a:cubicBezTo>
                  <a:cubicBezTo>
                    <a:pt x="3715" y="6331"/>
                    <a:pt x="3694" y="6548"/>
                    <a:pt x="3677" y="6740"/>
                  </a:cubicBezTo>
                  <a:cubicBezTo>
                    <a:pt x="3666" y="6842"/>
                    <a:pt x="3656" y="6947"/>
                    <a:pt x="3677" y="6996"/>
                  </a:cubicBezTo>
                  <a:cubicBezTo>
                    <a:pt x="3698" y="7045"/>
                    <a:pt x="3691" y="7101"/>
                    <a:pt x="3659" y="7143"/>
                  </a:cubicBezTo>
                  <a:cubicBezTo>
                    <a:pt x="3594" y="7226"/>
                    <a:pt x="3431" y="7245"/>
                    <a:pt x="3294" y="7245"/>
                  </a:cubicBezTo>
                  <a:cubicBezTo>
                    <a:pt x="3187" y="7245"/>
                    <a:pt x="3095" y="7233"/>
                    <a:pt x="3075" y="7230"/>
                  </a:cubicBezTo>
                  <a:cubicBezTo>
                    <a:pt x="3048" y="7227"/>
                    <a:pt x="3020" y="7225"/>
                    <a:pt x="2990" y="7225"/>
                  </a:cubicBezTo>
                  <a:cubicBezTo>
                    <a:pt x="2766" y="7225"/>
                    <a:pt x="2477" y="7322"/>
                    <a:pt x="2462" y="7381"/>
                  </a:cubicBezTo>
                  <a:cubicBezTo>
                    <a:pt x="2465" y="7391"/>
                    <a:pt x="2472" y="7405"/>
                    <a:pt x="2479" y="7419"/>
                  </a:cubicBezTo>
                  <a:cubicBezTo>
                    <a:pt x="2560" y="7594"/>
                    <a:pt x="2613" y="7731"/>
                    <a:pt x="2539" y="7801"/>
                  </a:cubicBezTo>
                  <a:cubicBezTo>
                    <a:pt x="2515" y="7822"/>
                    <a:pt x="2488" y="7830"/>
                    <a:pt x="2458" y="7830"/>
                  </a:cubicBezTo>
                  <a:cubicBezTo>
                    <a:pt x="2403" y="7830"/>
                    <a:pt x="2341" y="7802"/>
                    <a:pt x="2287" y="7773"/>
                  </a:cubicBezTo>
                  <a:cubicBezTo>
                    <a:pt x="2238" y="7744"/>
                    <a:pt x="2191" y="7730"/>
                    <a:pt x="2150" y="7730"/>
                  </a:cubicBezTo>
                  <a:cubicBezTo>
                    <a:pt x="2112" y="7730"/>
                    <a:pt x="2080" y="7742"/>
                    <a:pt x="2056" y="7766"/>
                  </a:cubicBezTo>
                  <a:cubicBezTo>
                    <a:pt x="2038" y="7780"/>
                    <a:pt x="2028" y="7804"/>
                    <a:pt x="2031" y="7825"/>
                  </a:cubicBezTo>
                  <a:lnTo>
                    <a:pt x="2045" y="7825"/>
                  </a:lnTo>
                  <a:cubicBezTo>
                    <a:pt x="2259" y="7825"/>
                    <a:pt x="2532" y="8060"/>
                    <a:pt x="2532" y="8246"/>
                  </a:cubicBezTo>
                  <a:cubicBezTo>
                    <a:pt x="2532" y="8470"/>
                    <a:pt x="2567" y="8578"/>
                    <a:pt x="2602" y="8603"/>
                  </a:cubicBezTo>
                  <a:cubicBezTo>
                    <a:pt x="2604" y="8603"/>
                    <a:pt x="2607" y="8606"/>
                    <a:pt x="2613" y="8606"/>
                  </a:cubicBezTo>
                  <a:cubicBezTo>
                    <a:pt x="2616" y="8606"/>
                    <a:pt x="2621" y="8605"/>
                    <a:pt x="2627" y="8603"/>
                  </a:cubicBezTo>
                  <a:cubicBezTo>
                    <a:pt x="2647" y="8596"/>
                    <a:pt x="2665" y="8593"/>
                    <a:pt x="2683" y="8593"/>
                  </a:cubicBezTo>
                  <a:cubicBezTo>
                    <a:pt x="2768" y="8593"/>
                    <a:pt x="2820" y="8663"/>
                    <a:pt x="2861" y="8718"/>
                  </a:cubicBezTo>
                  <a:cubicBezTo>
                    <a:pt x="2912" y="8785"/>
                    <a:pt x="2946" y="8827"/>
                    <a:pt x="3017" y="8827"/>
                  </a:cubicBezTo>
                  <a:cubicBezTo>
                    <a:pt x="3020" y="8827"/>
                    <a:pt x="3023" y="8827"/>
                    <a:pt x="3026" y="8827"/>
                  </a:cubicBezTo>
                  <a:cubicBezTo>
                    <a:pt x="3047" y="8825"/>
                    <a:pt x="3069" y="8824"/>
                    <a:pt x="3089" y="8824"/>
                  </a:cubicBezTo>
                  <a:cubicBezTo>
                    <a:pt x="3249" y="8824"/>
                    <a:pt x="3363" y="8872"/>
                    <a:pt x="3404" y="8953"/>
                  </a:cubicBezTo>
                  <a:cubicBezTo>
                    <a:pt x="3432" y="9005"/>
                    <a:pt x="3442" y="9089"/>
                    <a:pt x="3341" y="9208"/>
                  </a:cubicBezTo>
                  <a:cubicBezTo>
                    <a:pt x="3299" y="9257"/>
                    <a:pt x="3288" y="9345"/>
                    <a:pt x="3309" y="9457"/>
                  </a:cubicBezTo>
                  <a:cubicBezTo>
                    <a:pt x="3327" y="9562"/>
                    <a:pt x="3365" y="9660"/>
                    <a:pt x="3421" y="9747"/>
                  </a:cubicBezTo>
                  <a:cubicBezTo>
                    <a:pt x="3425" y="9723"/>
                    <a:pt x="3425" y="9698"/>
                    <a:pt x="3428" y="9674"/>
                  </a:cubicBezTo>
                  <a:cubicBezTo>
                    <a:pt x="3428" y="9600"/>
                    <a:pt x="3439" y="9527"/>
                    <a:pt x="3467" y="9457"/>
                  </a:cubicBezTo>
                  <a:lnTo>
                    <a:pt x="3467" y="9450"/>
                  </a:lnTo>
                  <a:cubicBezTo>
                    <a:pt x="3467" y="9446"/>
                    <a:pt x="3463" y="9443"/>
                    <a:pt x="3463" y="9439"/>
                  </a:cubicBezTo>
                  <a:cubicBezTo>
                    <a:pt x="3460" y="9432"/>
                    <a:pt x="3460" y="9425"/>
                    <a:pt x="3456" y="9418"/>
                  </a:cubicBezTo>
                  <a:cubicBezTo>
                    <a:pt x="3456" y="9411"/>
                    <a:pt x="3456" y="9408"/>
                    <a:pt x="3456" y="9404"/>
                  </a:cubicBezTo>
                  <a:lnTo>
                    <a:pt x="3456" y="9387"/>
                  </a:lnTo>
                  <a:lnTo>
                    <a:pt x="3456" y="9376"/>
                  </a:lnTo>
                  <a:lnTo>
                    <a:pt x="3456" y="9359"/>
                  </a:lnTo>
                  <a:lnTo>
                    <a:pt x="3456" y="9348"/>
                  </a:lnTo>
                  <a:cubicBezTo>
                    <a:pt x="3456" y="9345"/>
                    <a:pt x="3456" y="9338"/>
                    <a:pt x="3460" y="9331"/>
                  </a:cubicBezTo>
                  <a:cubicBezTo>
                    <a:pt x="3463" y="9327"/>
                    <a:pt x="3460" y="9327"/>
                    <a:pt x="3460" y="9324"/>
                  </a:cubicBezTo>
                  <a:cubicBezTo>
                    <a:pt x="3460" y="9320"/>
                    <a:pt x="3463" y="9313"/>
                    <a:pt x="3463" y="9310"/>
                  </a:cubicBezTo>
                  <a:lnTo>
                    <a:pt x="3467" y="9299"/>
                  </a:lnTo>
                  <a:cubicBezTo>
                    <a:pt x="3467" y="9296"/>
                    <a:pt x="3470" y="9292"/>
                    <a:pt x="3474" y="9289"/>
                  </a:cubicBezTo>
                  <a:lnTo>
                    <a:pt x="3477" y="9282"/>
                  </a:lnTo>
                  <a:cubicBezTo>
                    <a:pt x="3481" y="9275"/>
                    <a:pt x="3484" y="9271"/>
                    <a:pt x="3488" y="9264"/>
                  </a:cubicBezTo>
                  <a:cubicBezTo>
                    <a:pt x="3586" y="9114"/>
                    <a:pt x="3887" y="9096"/>
                    <a:pt x="4104" y="9096"/>
                  </a:cubicBezTo>
                  <a:cubicBezTo>
                    <a:pt x="4307" y="9096"/>
                    <a:pt x="4629" y="9376"/>
                    <a:pt x="4825" y="9642"/>
                  </a:cubicBezTo>
                  <a:cubicBezTo>
                    <a:pt x="4860" y="9702"/>
                    <a:pt x="4920" y="9744"/>
                    <a:pt x="4990" y="9758"/>
                  </a:cubicBezTo>
                  <a:cubicBezTo>
                    <a:pt x="4995" y="9758"/>
                    <a:pt x="4999" y="9759"/>
                    <a:pt x="5004" y="9759"/>
                  </a:cubicBezTo>
                  <a:cubicBezTo>
                    <a:pt x="5037" y="9759"/>
                    <a:pt x="5067" y="9749"/>
                    <a:pt x="5095" y="9733"/>
                  </a:cubicBezTo>
                  <a:lnTo>
                    <a:pt x="5161" y="7297"/>
                  </a:lnTo>
                  <a:lnTo>
                    <a:pt x="6561" y="6926"/>
                  </a:lnTo>
                  <a:cubicBezTo>
                    <a:pt x="6572" y="6898"/>
                    <a:pt x="6586" y="6873"/>
                    <a:pt x="6600" y="6852"/>
                  </a:cubicBezTo>
                  <a:cubicBezTo>
                    <a:pt x="6649" y="6772"/>
                    <a:pt x="6726" y="6719"/>
                    <a:pt x="6817" y="6702"/>
                  </a:cubicBezTo>
                  <a:cubicBezTo>
                    <a:pt x="6833" y="6699"/>
                    <a:pt x="6850" y="6697"/>
                    <a:pt x="6866" y="6697"/>
                  </a:cubicBezTo>
                  <a:cubicBezTo>
                    <a:pt x="6977" y="6697"/>
                    <a:pt x="7079" y="6765"/>
                    <a:pt x="7146" y="6814"/>
                  </a:cubicBezTo>
                  <a:cubicBezTo>
                    <a:pt x="7170" y="6736"/>
                    <a:pt x="7213" y="6578"/>
                    <a:pt x="7368" y="6578"/>
                  </a:cubicBezTo>
                  <a:cubicBezTo>
                    <a:pt x="7374" y="6578"/>
                    <a:pt x="7381" y="6579"/>
                    <a:pt x="7388" y="6579"/>
                  </a:cubicBezTo>
                  <a:cubicBezTo>
                    <a:pt x="7433" y="6583"/>
                    <a:pt x="7475" y="6600"/>
                    <a:pt x="7503" y="6635"/>
                  </a:cubicBezTo>
                  <a:cubicBezTo>
                    <a:pt x="7549" y="6691"/>
                    <a:pt x="7538" y="6772"/>
                    <a:pt x="7528" y="6838"/>
                  </a:cubicBezTo>
                  <a:cubicBezTo>
                    <a:pt x="7524" y="6859"/>
                    <a:pt x="7524" y="6880"/>
                    <a:pt x="7524" y="6901"/>
                  </a:cubicBezTo>
                  <a:cubicBezTo>
                    <a:pt x="7580" y="6908"/>
                    <a:pt x="7636" y="6950"/>
                    <a:pt x="7699" y="7031"/>
                  </a:cubicBezTo>
                  <a:cubicBezTo>
                    <a:pt x="7815" y="7181"/>
                    <a:pt x="7916" y="7437"/>
                    <a:pt x="7878" y="7661"/>
                  </a:cubicBezTo>
                  <a:lnTo>
                    <a:pt x="7881" y="7664"/>
                  </a:lnTo>
                  <a:lnTo>
                    <a:pt x="7902" y="7682"/>
                  </a:lnTo>
                  <a:lnTo>
                    <a:pt x="7923" y="7703"/>
                  </a:lnTo>
                  <a:lnTo>
                    <a:pt x="7944" y="7724"/>
                  </a:lnTo>
                  <a:lnTo>
                    <a:pt x="7969" y="7745"/>
                  </a:lnTo>
                  <a:lnTo>
                    <a:pt x="7993" y="7766"/>
                  </a:lnTo>
                  <a:lnTo>
                    <a:pt x="8018" y="7790"/>
                  </a:lnTo>
                  <a:lnTo>
                    <a:pt x="8042" y="7811"/>
                  </a:lnTo>
                  <a:lnTo>
                    <a:pt x="8067" y="7839"/>
                  </a:lnTo>
                  <a:lnTo>
                    <a:pt x="8091" y="7860"/>
                  </a:lnTo>
                  <a:lnTo>
                    <a:pt x="8116" y="7888"/>
                  </a:lnTo>
                  <a:lnTo>
                    <a:pt x="8140" y="7913"/>
                  </a:lnTo>
                  <a:lnTo>
                    <a:pt x="8165" y="7941"/>
                  </a:lnTo>
                  <a:lnTo>
                    <a:pt x="8189" y="7965"/>
                  </a:lnTo>
                  <a:lnTo>
                    <a:pt x="8214" y="7993"/>
                  </a:lnTo>
                  <a:lnTo>
                    <a:pt x="8238" y="8018"/>
                  </a:lnTo>
                  <a:lnTo>
                    <a:pt x="8263" y="8042"/>
                  </a:lnTo>
                  <a:lnTo>
                    <a:pt x="8287" y="8070"/>
                  </a:lnTo>
                  <a:lnTo>
                    <a:pt x="8308" y="8095"/>
                  </a:lnTo>
                  <a:lnTo>
                    <a:pt x="8329" y="8119"/>
                  </a:lnTo>
                  <a:lnTo>
                    <a:pt x="8350" y="8144"/>
                  </a:lnTo>
                  <a:lnTo>
                    <a:pt x="8371" y="8168"/>
                  </a:lnTo>
                  <a:lnTo>
                    <a:pt x="8392" y="8193"/>
                  </a:lnTo>
                  <a:lnTo>
                    <a:pt x="8410" y="8214"/>
                  </a:lnTo>
                  <a:lnTo>
                    <a:pt x="8424" y="8235"/>
                  </a:lnTo>
                  <a:lnTo>
                    <a:pt x="8441" y="8256"/>
                  </a:lnTo>
                  <a:lnTo>
                    <a:pt x="8455" y="8277"/>
                  </a:lnTo>
                  <a:lnTo>
                    <a:pt x="8469" y="8295"/>
                  </a:lnTo>
                  <a:lnTo>
                    <a:pt x="8480" y="8312"/>
                  </a:lnTo>
                  <a:lnTo>
                    <a:pt x="8490" y="8330"/>
                  </a:lnTo>
                  <a:cubicBezTo>
                    <a:pt x="8494" y="8337"/>
                    <a:pt x="8494" y="8340"/>
                    <a:pt x="8497" y="8347"/>
                  </a:cubicBezTo>
                  <a:cubicBezTo>
                    <a:pt x="8501" y="8351"/>
                    <a:pt x="8501" y="8354"/>
                    <a:pt x="8504" y="8358"/>
                  </a:cubicBezTo>
                  <a:cubicBezTo>
                    <a:pt x="8512" y="8361"/>
                    <a:pt x="8525" y="8362"/>
                    <a:pt x="8541" y="8362"/>
                  </a:cubicBezTo>
                  <a:cubicBezTo>
                    <a:pt x="8616" y="8362"/>
                    <a:pt x="8764" y="8332"/>
                    <a:pt x="8851" y="8312"/>
                  </a:cubicBezTo>
                  <a:lnTo>
                    <a:pt x="8900" y="8302"/>
                  </a:lnTo>
                  <a:lnTo>
                    <a:pt x="8918" y="8298"/>
                  </a:lnTo>
                  <a:lnTo>
                    <a:pt x="8956" y="8291"/>
                  </a:lnTo>
                  <a:lnTo>
                    <a:pt x="8967" y="8288"/>
                  </a:lnTo>
                  <a:lnTo>
                    <a:pt x="9009" y="8281"/>
                  </a:lnTo>
                  <a:lnTo>
                    <a:pt x="9019" y="8281"/>
                  </a:lnTo>
                  <a:lnTo>
                    <a:pt x="9047" y="8277"/>
                  </a:lnTo>
                  <a:lnTo>
                    <a:pt x="9061" y="8277"/>
                  </a:lnTo>
                  <a:lnTo>
                    <a:pt x="9093" y="8274"/>
                  </a:lnTo>
                  <a:lnTo>
                    <a:pt x="9152" y="8274"/>
                  </a:lnTo>
                  <a:cubicBezTo>
                    <a:pt x="9163" y="8277"/>
                    <a:pt x="9170" y="8277"/>
                    <a:pt x="9180" y="8281"/>
                  </a:cubicBezTo>
                  <a:cubicBezTo>
                    <a:pt x="9222" y="8298"/>
                    <a:pt x="9534" y="8319"/>
                    <a:pt x="10258" y="8319"/>
                  </a:cubicBezTo>
                  <a:cubicBezTo>
                    <a:pt x="10363" y="8319"/>
                    <a:pt x="10444" y="8407"/>
                    <a:pt x="10521" y="8494"/>
                  </a:cubicBezTo>
                  <a:cubicBezTo>
                    <a:pt x="10580" y="8561"/>
                    <a:pt x="10640" y="8631"/>
                    <a:pt x="10706" y="8648"/>
                  </a:cubicBezTo>
                  <a:cubicBezTo>
                    <a:pt x="10882" y="8690"/>
                    <a:pt x="10882" y="8897"/>
                    <a:pt x="10882" y="9061"/>
                  </a:cubicBezTo>
                  <a:cubicBezTo>
                    <a:pt x="10878" y="9114"/>
                    <a:pt x="10878" y="9170"/>
                    <a:pt x="10885" y="9222"/>
                  </a:cubicBezTo>
                  <a:cubicBezTo>
                    <a:pt x="10892" y="9303"/>
                    <a:pt x="10962" y="9397"/>
                    <a:pt x="11029" y="9488"/>
                  </a:cubicBezTo>
                  <a:cubicBezTo>
                    <a:pt x="11106" y="9586"/>
                    <a:pt x="11176" y="9681"/>
                    <a:pt x="11186" y="9782"/>
                  </a:cubicBezTo>
                  <a:cubicBezTo>
                    <a:pt x="11193" y="9831"/>
                    <a:pt x="11249" y="9838"/>
                    <a:pt x="11400" y="9838"/>
                  </a:cubicBezTo>
                  <a:cubicBezTo>
                    <a:pt x="11473" y="9838"/>
                    <a:pt x="11543" y="9842"/>
                    <a:pt x="11613" y="9856"/>
                  </a:cubicBezTo>
                  <a:cubicBezTo>
                    <a:pt x="11802" y="9905"/>
                    <a:pt x="12086" y="9975"/>
                    <a:pt x="12114" y="10192"/>
                  </a:cubicBezTo>
                  <a:cubicBezTo>
                    <a:pt x="12114" y="10202"/>
                    <a:pt x="12117" y="10209"/>
                    <a:pt x="12121" y="10216"/>
                  </a:cubicBezTo>
                  <a:cubicBezTo>
                    <a:pt x="12138" y="10216"/>
                    <a:pt x="12152" y="10213"/>
                    <a:pt x="12163" y="10206"/>
                  </a:cubicBezTo>
                  <a:lnTo>
                    <a:pt x="12177" y="10195"/>
                  </a:lnTo>
                  <a:cubicBezTo>
                    <a:pt x="12208" y="10174"/>
                    <a:pt x="12233" y="10139"/>
                    <a:pt x="12243" y="10104"/>
                  </a:cubicBezTo>
                  <a:cubicBezTo>
                    <a:pt x="12271" y="9943"/>
                    <a:pt x="12499" y="9758"/>
                    <a:pt x="12845" y="9621"/>
                  </a:cubicBezTo>
                  <a:cubicBezTo>
                    <a:pt x="12863" y="9614"/>
                    <a:pt x="12884" y="9607"/>
                    <a:pt x="12901" y="9600"/>
                  </a:cubicBezTo>
                  <a:lnTo>
                    <a:pt x="12915" y="9597"/>
                  </a:lnTo>
                  <a:cubicBezTo>
                    <a:pt x="12930" y="9593"/>
                    <a:pt x="12944" y="9586"/>
                    <a:pt x="12958" y="9583"/>
                  </a:cubicBezTo>
                  <a:lnTo>
                    <a:pt x="12965" y="9583"/>
                  </a:lnTo>
                  <a:cubicBezTo>
                    <a:pt x="12982" y="9579"/>
                    <a:pt x="12996" y="9579"/>
                    <a:pt x="13010" y="9576"/>
                  </a:cubicBezTo>
                  <a:lnTo>
                    <a:pt x="13031" y="9572"/>
                  </a:lnTo>
                  <a:lnTo>
                    <a:pt x="13049" y="9572"/>
                  </a:lnTo>
                  <a:cubicBezTo>
                    <a:pt x="13058" y="9571"/>
                    <a:pt x="13067" y="9571"/>
                    <a:pt x="13076" y="9571"/>
                  </a:cubicBezTo>
                  <a:cubicBezTo>
                    <a:pt x="13098" y="9571"/>
                    <a:pt x="13121" y="9573"/>
                    <a:pt x="13143" y="9576"/>
                  </a:cubicBezTo>
                  <a:cubicBezTo>
                    <a:pt x="13161" y="9534"/>
                    <a:pt x="13178" y="9495"/>
                    <a:pt x="13192" y="9464"/>
                  </a:cubicBezTo>
                  <a:lnTo>
                    <a:pt x="13196" y="9457"/>
                  </a:lnTo>
                  <a:lnTo>
                    <a:pt x="13206" y="9432"/>
                  </a:lnTo>
                  <a:lnTo>
                    <a:pt x="13213" y="9425"/>
                  </a:lnTo>
                  <a:lnTo>
                    <a:pt x="13220" y="9408"/>
                  </a:lnTo>
                  <a:lnTo>
                    <a:pt x="13227" y="9397"/>
                  </a:lnTo>
                  <a:lnTo>
                    <a:pt x="13234" y="9383"/>
                  </a:lnTo>
                  <a:lnTo>
                    <a:pt x="13238" y="9376"/>
                  </a:lnTo>
                  <a:lnTo>
                    <a:pt x="13245" y="9366"/>
                  </a:lnTo>
                  <a:lnTo>
                    <a:pt x="13252" y="9359"/>
                  </a:lnTo>
                  <a:lnTo>
                    <a:pt x="13255" y="9348"/>
                  </a:lnTo>
                  <a:lnTo>
                    <a:pt x="13262" y="9345"/>
                  </a:lnTo>
                  <a:lnTo>
                    <a:pt x="13266" y="9334"/>
                  </a:lnTo>
                  <a:lnTo>
                    <a:pt x="13273" y="9331"/>
                  </a:lnTo>
                  <a:lnTo>
                    <a:pt x="13276" y="9324"/>
                  </a:lnTo>
                  <a:lnTo>
                    <a:pt x="13280" y="9320"/>
                  </a:lnTo>
                  <a:lnTo>
                    <a:pt x="13287" y="9313"/>
                  </a:lnTo>
                  <a:lnTo>
                    <a:pt x="13290" y="9313"/>
                  </a:lnTo>
                  <a:lnTo>
                    <a:pt x="13294" y="9306"/>
                  </a:lnTo>
                  <a:lnTo>
                    <a:pt x="13297" y="9306"/>
                  </a:lnTo>
                  <a:lnTo>
                    <a:pt x="13304" y="9303"/>
                  </a:lnTo>
                  <a:lnTo>
                    <a:pt x="13308" y="9303"/>
                  </a:lnTo>
                  <a:lnTo>
                    <a:pt x="13311" y="9299"/>
                  </a:lnTo>
                  <a:lnTo>
                    <a:pt x="13318" y="9296"/>
                  </a:lnTo>
                  <a:cubicBezTo>
                    <a:pt x="13416" y="9250"/>
                    <a:pt x="13605" y="9107"/>
                    <a:pt x="13619" y="8977"/>
                  </a:cubicBezTo>
                  <a:cubicBezTo>
                    <a:pt x="13626" y="8918"/>
                    <a:pt x="13665" y="8869"/>
                    <a:pt x="13717" y="8844"/>
                  </a:cubicBezTo>
                  <a:cubicBezTo>
                    <a:pt x="13778" y="8810"/>
                    <a:pt x="13867" y="8794"/>
                    <a:pt x="13966" y="8794"/>
                  </a:cubicBezTo>
                  <a:cubicBezTo>
                    <a:pt x="14124" y="8794"/>
                    <a:pt x="14309" y="8834"/>
                    <a:pt x="14459" y="8907"/>
                  </a:cubicBezTo>
                  <a:cubicBezTo>
                    <a:pt x="14608" y="8983"/>
                    <a:pt x="14696" y="9003"/>
                    <a:pt x="14747" y="9003"/>
                  </a:cubicBezTo>
                  <a:cubicBezTo>
                    <a:pt x="14774" y="9003"/>
                    <a:pt x="14792" y="8997"/>
                    <a:pt x="14802" y="8991"/>
                  </a:cubicBezTo>
                  <a:cubicBezTo>
                    <a:pt x="14834" y="8974"/>
                    <a:pt x="14848" y="8939"/>
                    <a:pt x="14851" y="8883"/>
                  </a:cubicBezTo>
                  <a:cubicBezTo>
                    <a:pt x="14862" y="8785"/>
                    <a:pt x="14921" y="8697"/>
                    <a:pt x="15013" y="8655"/>
                  </a:cubicBezTo>
                  <a:cubicBezTo>
                    <a:pt x="15106" y="8602"/>
                    <a:pt x="15236" y="8572"/>
                    <a:pt x="15348" y="8572"/>
                  </a:cubicBezTo>
                  <a:cubicBezTo>
                    <a:pt x="15412" y="8572"/>
                    <a:pt x="15471" y="8582"/>
                    <a:pt x="15513" y="8603"/>
                  </a:cubicBezTo>
                  <a:lnTo>
                    <a:pt x="15555" y="8624"/>
                  </a:lnTo>
                  <a:cubicBezTo>
                    <a:pt x="15669" y="8683"/>
                    <a:pt x="15941" y="8822"/>
                    <a:pt x="16109" y="8822"/>
                  </a:cubicBezTo>
                  <a:cubicBezTo>
                    <a:pt x="16138" y="8822"/>
                    <a:pt x="16164" y="8818"/>
                    <a:pt x="16185" y="8809"/>
                  </a:cubicBezTo>
                  <a:cubicBezTo>
                    <a:pt x="16245" y="8785"/>
                    <a:pt x="16364" y="8775"/>
                    <a:pt x="16510" y="8775"/>
                  </a:cubicBezTo>
                  <a:cubicBezTo>
                    <a:pt x="16891" y="8775"/>
                    <a:pt x="17455" y="8842"/>
                    <a:pt x="17635" y="8890"/>
                  </a:cubicBezTo>
                  <a:cubicBezTo>
                    <a:pt x="17671" y="8898"/>
                    <a:pt x="17709" y="8903"/>
                    <a:pt x="17747" y="8903"/>
                  </a:cubicBezTo>
                  <a:cubicBezTo>
                    <a:pt x="17772" y="8903"/>
                    <a:pt x="17797" y="8901"/>
                    <a:pt x="17820" y="8897"/>
                  </a:cubicBezTo>
                  <a:cubicBezTo>
                    <a:pt x="17845" y="8893"/>
                    <a:pt x="17866" y="8893"/>
                    <a:pt x="17890" y="8893"/>
                  </a:cubicBezTo>
                  <a:cubicBezTo>
                    <a:pt x="17985" y="8893"/>
                    <a:pt x="18065" y="8918"/>
                    <a:pt x="18184" y="9054"/>
                  </a:cubicBezTo>
                  <a:cubicBezTo>
                    <a:pt x="18240" y="9117"/>
                    <a:pt x="18279" y="9135"/>
                    <a:pt x="18321" y="9138"/>
                  </a:cubicBezTo>
                  <a:lnTo>
                    <a:pt x="18464" y="9138"/>
                  </a:lnTo>
                  <a:lnTo>
                    <a:pt x="18482" y="9142"/>
                  </a:lnTo>
                  <a:cubicBezTo>
                    <a:pt x="18489" y="9142"/>
                    <a:pt x="18499" y="9149"/>
                    <a:pt x="18506" y="9149"/>
                  </a:cubicBezTo>
                  <a:lnTo>
                    <a:pt x="18517" y="9152"/>
                  </a:lnTo>
                  <a:lnTo>
                    <a:pt x="18517" y="9128"/>
                  </a:lnTo>
                  <a:lnTo>
                    <a:pt x="18517" y="9117"/>
                  </a:lnTo>
                  <a:cubicBezTo>
                    <a:pt x="18517" y="9093"/>
                    <a:pt x="18517" y="9072"/>
                    <a:pt x="18517" y="9047"/>
                  </a:cubicBezTo>
                  <a:cubicBezTo>
                    <a:pt x="18517" y="8928"/>
                    <a:pt x="18615" y="8830"/>
                    <a:pt x="18699" y="8743"/>
                  </a:cubicBezTo>
                  <a:cubicBezTo>
                    <a:pt x="18744" y="8704"/>
                    <a:pt x="18779" y="8662"/>
                    <a:pt x="18811" y="8610"/>
                  </a:cubicBezTo>
                  <a:cubicBezTo>
                    <a:pt x="18828" y="8568"/>
                    <a:pt x="18741" y="8400"/>
                    <a:pt x="18695" y="8309"/>
                  </a:cubicBezTo>
                  <a:cubicBezTo>
                    <a:pt x="18629" y="8179"/>
                    <a:pt x="18587" y="8095"/>
                    <a:pt x="18587" y="8028"/>
                  </a:cubicBezTo>
                  <a:lnTo>
                    <a:pt x="18587" y="7972"/>
                  </a:lnTo>
                  <a:cubicBezTo>
                    <a:pt x="18583" y="7710"/>
                    <a:pt x="18538" y="7633"/>
                    <a:pt x="18503" y="7615"/>
                  </a:cubicBezTo>
                  <a:cubicBezTo>
                    <a:pt x="18457" y="7598"/>
                    <a:pt x="18433" y="7549"/>
                    <a:pt x="18443" y="7500"/>
                  </a:cubicBezTo>
                  <a:cubicBezTo>
                    <a:pt x="18474" y="7386"/>
                    <a:pt x="18757" y="7276"/>
                    <a:pt x="18845" y="7276"/>
                  </a:cubicBezTo>
                  <a:cubicBezTo>
                    <a:pt x="18847" y="7276"/>
                    <a:pt x="18848" y="7276"/>
                    <a:pt x="18849" y="7276"/>
                  </a:cubicBezTo>
                  <a:cubicBezTo>
                    <a:pt x="18853" y="7276"/>
                    <a:pt x="18856" y="7276"/>
                    <a:pt x="18859" y="7276"/>
                  </a:cubicBezTo>
                  <a:cubicBezTo>
                    <a:pt x="18928" y="7276"/>
                    <a:pt x="19018" y="7243"/>
                    <a:pt x="19094" y="7213"/>
                  </a:cubicBezTo>
                  <a:cubicBezTo>
                    <a:pt x="19170" y="7185"/>
                    <a:pt x="19245" y="7156"/>
                    <a:pt x="19308" y="7156"/>
                  </a:cubicBezTo>
                  <a:cubicBezTo>
                    <a:pt x="19347" y="7156"/>
                    <a:pt x="19382" y="7167"/>
                    <a:pt x="19410" y="7195"/>
                  </a:cubicBezTo>
                  <a:cubicBezTo>
                    <a:pt x="19445" y="7230"/>
                    <a:pt x="19525" y="7272"/>
                    <a:pt x="19714" y="7276"/>
                  </a:cubicBezTo>
                  <a:lnTo>
                    <a:pt x="19753" y="7276"/>
                  </a:lnTo>
                  <a:cubicBezTo>
                    <a:pt x="19763" y="7276"/>
                    <a:pt x="19774" y="7276"/>
                    <a:pt x="19781" y="7272"/>
                  </a:cubicBezTo>
                  <a:cubicBezTo>
                    <a:pt x="19788" y="7258"/>
                    <a:pt x="19767" y="7185"/>
                    <a:pt x="19711" y="7132"/>
                  </a:cubicBezTo>
                  <a:cubicBezTo>
                    <a:pt x="19627" y="7062"/>
                    <a:pt x="19690" y="6884"/>
                    <a:pt x="19875" y="6429"/>
                  </a:cubicBezTo>
                  <a:cubicBezTo>
                    <a:pt x="19931" y="6296"/>
                    <a:pt x="19984" y="6159"/>
                    <a:pt x="20026" y="6019"/>
                  </a:cubicBezTo>
                  <a:cubicBezTo>
                    <a:pt x="20036" y="5963"/>
                    <a:pt x="20061" y="5889"/>
                    <a:pt x="20124" y="5861"/>
                  </a:cubicBezTo>
                  <a:cubicBezTo>
                    <a:pt x="20138" y="5854"/>
                    <a:pt x="20155" y="5851"/>
                    <a:pt x="20173" y="5851"/>
                  </a:cubicBezTo>
                  <a:cubicBezTo>
                    <a:pt x="20225" y="5858"/>
                    <a:pt x="20278" y="5875"/>
                    <a:pt x="20323" y="5907"/>
                  </a:cubicBezTo>
                  <a:cubicBezTo>
                    <a:pt x="20355" y="5928"/>
                    <a:pt x="20393" y="5945"/>
                    <a:pt x="20428" y="5959"/>
                  </a:cubicBezTo>
                  <a:cubicBezTo>
                    <a:pt x="20442" y="5963"/>
                    <a:pt x="20453" y="5966"/>
                    <a:pt x="20467" y="5966"/>
                  </a:cubicBezTo>
                  <a:cubicBezTo>
                    <a:pt x="20533" y="5973"/>
                    <a:pt x="20603" y="5977"/>
                    <a:pt x="20670" y="5977"/>
                  </a:cubicBezTo>
                  <a:cubicBezTo>
                    <a:pt x="20792" y="5977"/>
                    <a:pt x="20908" y="5977"/>
                    <a:pt x="20992" y="6019"/>
                  </a:cubicBezTo>
                  <a:cubicBezTo>
                    <a:pt x="21002" y="6024"/>
                    <a:pt x="21017" y="6026"/>
                    <a:pt x="21035" y="6026"/>
                  </a:cubicBezTo>
                  <a:cubicBezTo>
                    <a:pt x="21143" y="6026"/>
                    <a:pt x="21365" y="5941"/>
                    <a:pt x="21423" y="5851"/>
                  </a:cubicBezTo>
                  <a:cubicBezTo>
                    <a:pt x="21437" y="5826"/>
                    <a:pt x="21437" y="5819"/>
                    <a:pt x="21409" y="5763"/>
                  </a:cubicBezTo>
                  <a:cubicBezTo>
                    <a:pt x="21353" y="5669"/>
                    <a:pt x="21325" y="5560"/>
                    <a:pt x="21332" y="5452"/>
                  </a:cubicBezTo>
                  <a:cubicBezTo>
                    <a:pt x="21346" y="5119"/>
                    <a:pt x="21556" y="4972"/>
                    <a:pt x="21755" y="4972"/>
                  </a:cubicBezTo>
                  <a:cubicBezTo>
                    <a:pt x="21913" y="4972"/>
                    <a:pt x="21927" y="4794"/>
                    <a:pt x="21927" y="4738"/>
                  </a:cubicBezTo>
                  <a:cubicBezTo>
                    <a:pt x="21927" y="4650"/>
                    <a:pt x="21976" y="4587"/>
                    <a:pt x="22025" y="4524"/>
                  </a:cubicBezTo>
                  <a:lnTo>
                    <a:pt x="22049" y="4493"/>
                  </a:lnTo>
                  <a:lnTo>
                    <a:pt x="22056" y="4482"/>
                  </a:lnTo>
                  <a:lnTo>
                    <a:pt x="22074" y="4458"/>
                  </a:lnTo>
                  <a:lnTo>
                    <a:pt x="22084" y="4444"/>
                  </a:lnTo>
                  <a:cubicBezTo>
                    <a:pt x="22088" y="4437"/>
                    <a:pt x="22091" y="4426"/>
                    <a:pt x="22098" y="4419"/>
                  </a:cubicBezTo>
                  <a:lnTo>
                    <a:pt x="22105" y="4405"/>
                  </a:lnTo>
                  <a:cubicBezTo>
                    <a:pt x="22105" y="4402"/>
                    <a:pt x="22105" y="4402"/>
                    <a:pt x="22105" y="4398"/>
                  </a:cubicBezTo>
                  <a:cubicBezTo>
                    <a:pt x="22053" y="4339"/>
                    <a:pt x="22018" y="4265"/>
                    <a:pt x="22000" y="4188"/>
                  </a:cubicBezTo>
                  <a:cubicBezTo>
                    <a:pt x="22000" y="4185"/>
                    <a:pt x="22000" y="4181"/>
                    <a:pt x="21997" y="4178"/>
                  </a:cubicBezTo>
                  <a:cubicBezTo>
                    <a:pt x="21965" y="4188"/>
                    <a:pt x="21934" y="4202"/>
                    <a:pt x="21906" y="4220"/>
                  </a:cubicBezTo>
                  <a:cubicBezTo>
                    <a:pt x="21818" y="4272"/>
                    <a:pt x="21594" y="4304"/>
                    <a:pt x="21479" y="4307"/>
                  </a:cubicBezTo>
                  <a:lnTo>
                    <a:pt x="21433" y="4307"/>
                  </a:lnTo>
                  <a:cubicBezTo>
                    <a:pt x="21311" y="4307"/>
                    <a:pt x="21093" y="4160"/>
                    <a:pt x="21093" y="4016"/>
                  </a:cubicBezTo>
                  <a:cubicBezTo>
                    <a:pt x="21093" y="3964"/>
                    <a:pt x="21086" y="3876"/>
                    <a:pt x="21041" y="3876"/>
                  </a:cubicBezTo>
                  <a:cubicBezTo>
                    <a:pt x="20943" y="3876"/>
                    <a:pt x="20757" y="3834"/>
                    <a:pt x="20642" y="3558"/>
                  </a:cubicBezTo>
                  <a:cubicBezTo>
                    <a:pt x="20603" y="3449"/>
                    <a:pt x="20516" y="3369"/>
                    <a:pt x="20407" y="3337"/>
                  </a:cubicBezTo>
                  <a:cubicBezTo>
                    <a:pt x="20376" y="3327"/>
                    <a:pt x="20348" y="3313"/>
                    <a:pt x="20320" y="3299"/>
                  </a:cubicBezTo>
                  <a:cubicBezTo>
                    <a:pt x="20316" y="3295"/>
                    <a:pt x="20313" y="3295"/>
                    <a:pt x="20309" y="3295"/>
                  </a:cubicBezTo>
                  <a:cubicBezTo>
                    <a:pt x="20306" y="3294"/>
                    <a:pt x="20303" y="3293"/>
                    <a:pt x="20301" y="3293"/>
                  </a:cubicBezTo>
                  <a:cubicBezTo>
                    <a:pt x="20298" y="3293"/>
                    <a:pt x="20295" y="3294"/>
                    <a:pt x="20292" y="3295"/>
                  </a:cubicBezTo>
                  <a:cubicBezTo>
                    <a:pt x="20215" y="3295"/>
                    <a:pt x="20043" y="3369"/>
                    <a:pt x="19952" y="3407"/>
                  </a:cubicBezTo>
                  <a:cubicBezTo>
                    <a:pt x="19903" y="3428"/>
                    <a:pt x="19861" y="3449"/>
                    <a:pt x="19826" y="3460"/>
                  </a:cubicBezTo>
                  <a:cubicBezTo>
                    <a:pt x="19792" y="3473"/>
                    <a:pt x="19754" y="3478"/>
                    <a:pt x="19715" y="3478"/>
                  </a:cubicBezTo>
                  <a:cubicBezTo>
                    <a:pt x="19637" y="3478"/>
                    <a:pt x="19550" y="3457"/>
                    <a:pt x="19462" y="3432"/>
                  </a:cubicBezTo>
                  <a:lnTo>
                    <a:pt x="19399" y="3418"/>
                  </a:lnTo>
                  <a:cubicBezTo>
                    <a:pt x="19350" y="3400"/>
                    <a:pt x="19301" y="3390"/>
                    <a:pt x="19259" y="3379"/>
                  </a:cubicBezTo>
                  <a:cubicBezTo>
                    <a:pt x="19203" y="3365"/>
                    <a:pt x="19154" y="3337"/>
                    <a:pt x="19115" y="3295"/>
                  </a:cubicBezTo>
                  <a:cubicBezTo>
                    <a:pt x="19080" y="3264"/>
                    <a:pt x="19049" y="3232"/>
                    <a:pt x="19021" y="3197"/>
                  </a:cubicBezTo>
                  <a:cubicBezTo>
                    <a:pt x="18958" y="3125"/>
                    <a:pt x="18914" y="3074"/>
                    <a:pt x="18875" y="3074"/>
                  </a:cubicBezTo>
                  <a:cubicBezTo>
                    <a:pt x="18872" y="3074"/>
                    <a:pt x="18869" y="3074"/>
                    <a:pt x="18867" y="3075"/>
                  </a:cubicBezTo>
                  <a:lnTo>
                    <a:pt x="18863" y="3075"/>
                  </a:lnTo>
                  <a:cubicBezTo>
                    <a:pt x="18818" y="3085"/>
                    <a:pt x="18779" y="3148"/>
                    <a:pt x="18744" y="3211"/>
                  </a:cubicBezTo>
                  <a:lnTo>
                    <a:pt x="18730" y="3239"/>
                  </a:lnTo>
                  <a:cubicBezTo>
                    <a:pt x="18681" y="3334"/>
                    <a:pt x="18629" y="3428"/>
                    <a:pt x="18531" y="3428"/>
                  </a:cubicBezTo>
                  <a:cubicBezTo>
                    <a:pt x="18426" y="3428"/>
                    <a:pt x="18342" y="3264"/>
                    <a:pt x="18177" y="2924"/>
                  </a:cubicBezTo>
                  <a:lnTo>
                    <a:pt x="18146" y="2861"/>
                  </a:lnTo>
                  <a:cubicBezTo>
                    <a:pt x="18076" y="2707"/>
                    <a:pt x="17995" y="2560"/>
                    <a:pt x="17908" y="2417"/>
                  </a:cubicBezTo>
                  <a:cubicBezTo>
                    <a:pt x="17880" y="2371"/>
                    <a:pt x="17848" y="2329"/>
                    <a:pt x="17817" y="2277"/>
                  </a:cubicBezTo>
                  <a:cubicBezTo>
                    <a:pt x="17582" y="1912"/>
                    <a:pt x="17232" y="1363"/>
                    <a:pt x="16931" y="1254"/>
                  </a:cubicBezTo>
                  <a:cubicBezTo>
                    <a:pt x="16861" y="1230"/>
                    <a:pt x="16791" y="1191"/>
                    <a:pt x="16731" y="1146"/>
                  </a:cubicBezTo>
                  <a:cubicBezTo>
                    <a:pt x="16686" y="1111"/>
                    <a:pt x="16658" y="1062"/>
                    <a:pt x="16644" y="1006"/>
                  </a:cubicBezTo>
                  <a:cubicBezTo>
                    <a:pt x="16626" y="925"/>
                    <a:pt x="16654" y="845"/>
                    <a:pt x="16728" y="761"/>
                  </a:cubicBezTo>
                  <a:cubicBezTo>
                    <a:pt x="16706" y="758"/>
                    <a:pt x="16684" y="757"/>
                    <a:pt x="16663" y="757"/>
                  </a:cubicBezTo>
                  <a:cubicBezTo>
                    <a:pt x="16595" y="757"/>
                    <a:pt x="16530" y="770"/>
                    <a:pt x="16469" y="799"/>
                  </a:cubicBezTo>
                  <a:cubicBezTo>
                    <a:pt x="16423" y="824"/>
                    <a:pt x="16381" y="855"/>
                    <a:pt x="16332" y="887"/>
                  </a:cubicBezTo>
                  <a:cubicBezTo>
                    <a:pt x="16217" y="967"/>
                    <a:pt x="16084" y="1058"/>
                    <a:pt x="15951" y="1086"/>
                  </a:cubicBezTo>
                  <a:cubicBezTo>
                    <a:pt x="15944" y="1086"/>
                    <a:pt x="15937" y="1090"/>
                    <a:pt x="15930" y="1093"/>
                  </a:cubicBezTo>
                  <a:cubicBezTo>
                    <a:pt x="15895" y="1104"/>
                    <a:pt x="15860" y="1121"/>
                    <a:pt x="15828" y="1142"/>
                  </a:cubicBezTo>
                  <a:cubicBezTo>
                    <a:pt x="15804" y="1156"/>
                    <a:pt x="15776" y="1174"/>
                    <a:pt x="15751" y="1191"/>
                  </a:cubicBezTo>
                  <a:cubicBezTo>
                    <a:pt x="15639" y="1263"/>
                    <a:pt x="15518" y="1340"/>
                    <a:pt x="15400" y="1340"/>
                  </a:cubicBezTo>
                  <a:cubicBezTo>
                    <a:pt x="15375" y="1340"/>
                    <a:pt x="15349" y="1336"/>
                    <a:pt x="15324" y="1328"/>
                  </a:cubicBezTo>
                  <a:cubicBezTo>
                    <a:pt x="15313" y="1324"/>
                    <a:pt x="15303" y="1323"/>
                    <a:pt x="15294" y="1323"/>
                  </a:cubicBezTo>
                  <a:cubicBezTo>
                    <a:pt x="15256" y="1323"/>
                    <a:pt x="15224" y="1348"/>
                    <a:pt x="15174" y="1384"/>
                  </a:cubicBezTo>
                  <a:cubicBezTo>
                    <a:pt x="15153" y="1401"/>
                    <a:pt x="15128" y="1419"/>
                    <a:pt x="15104" y="1433"/>
                  </a:cubicBezTo>
                  <a:cubicBezTo>
                    <a:pt x="15076" y="1450"/>
                    <a:pt x="15044" y="1461"/>
                    <a:pt x="15013" y="1461"/>
                  </a:cubicBezTo>
                  <a:cubicBezTo>
                    <a:pt x="14967" y="1461"/>
                    <a:pt x="14921" y="1443"/>
                    <a:pt x="14886" y="1408"/>
                  </a:cubicBezTo>
                  <a:cubicBezTo>
                    <a:pt x="14858" y="1387"/>
                    <a:pt x="14841" y="1356"/>
                    <a:pt x="14834" y="1321"/>
                  </a:cubicBezTo>
                  <a:cubicBezTo>
                    <a:pt x="14830" y="1310"/>
                    <a:pt x="14830" y="1300"/>
                    <a:pt x="14830" y="1289"/>
                  </a:cubicBezTo>
                  <a:cubicBezTo>
                    <a:pt x="14830" y="1272"/>
                    <a:pt x="14834" y="1251"/>
                    <a:pt x="14844" y="1233"/>
                  </a:cubicBezTo>
                  <a:cubicBezTo>
                    <a:pt x="14876" y="1181"/>
                    <a:pt x="14918" y="1135"/>
                    <a:pt x="14970" y="1100"/>
                  </a:cubicBezTo>
                  <a:cubicBezTo>
                    <a:pt x="14984" y="1090"/>
                    <a:pt x="15013" y="1069"/>
                    <a:pt x="15030" y="1051"/>
                  </a:cubicBezTo>
                  <a:cubicBezTo>
                    <a:pt x="15037" y="1044"/>
                    <a:pt x="15044" y="1037"/>
                    <a:pt x="15048" y="1034"/>
                  </a:cubicBezTo>
                  <a:cubicBezTo>
                    <a:pt x="15034" y="1034"/>
                    <a:pt x="15016" y="1041"/>
                    <a:pt x="15006" y="1041"/>
                  </a:cubicBezTo>
                  <a:cubicBezTo>
                    <a:pt x="14969" y="1050"/>
                    <a:pt x="14928" y="1060"/>
                    <a:pt x="14889" y="1060"/>
                  </a:cubicBezTo>
                  <a:cubicBezTo>
                    <a:pt x="14850" y="1060"/>
                    <a:pt x="14813" y="1050"/>
                    <a:pt x="14785" y="1016"/>
                  </a:cubicBezTo>
                  <a:cubicBezTo>
                    <a:pt x="14746" y="978"/>
                    <a:pt x="14697" y="957"/>
                    <a:pt x="14645" y="946"/>
                  </a:cubicBezTo>
                  <a:cubicBezTo>
                    <a:pt x="14645" y="978"/>
                    <a:pt x="14634" y="1006"/>
                    <a:pt x="14613" y="1030"/>
                  </a:cubicBezTo>
                  <a:cubicBezTo>
                    <a:pt x="14589" y="1051"/>
                    <a:pt x="14561" y="1062"/>
                    <a:pt x="14529" y="1062"/>
                  </a:cubicBezTo>
                  <a:cubicBezTo>
                    <a:pt x="14438" y="1062"/>
                    <a:pt x="14365" y="992"/>
                    <a:pt x="14358" y="901"/>
                  </a:cubicBezTo>
                  <a:cubicBezTo>
                    <a:pt x="14354" y="859"/>
                    <a:pt x="14330" y="820"/>
                    <a:pt x="14295" y="799"/>
                  </a:cubicBezTo>
                  <a:cubicBezTo>
                    <a:pt x="14293" y="799"/>
                    <a:pt x="14291" y="798"/>
                    <a:pt x="14289" y="798"/>
                  </a:cubicBezTo>
                  <a:cubicBezTo>
                    <a:pt x="14284" y="798"/>
                    <a:pt x="14277" y="801"/>
                    <a:pt x="14267" y="813"/>
                  </a:cubicBezTo>
                  <a:cubicBezTo>
                    <a:pt x="14185" y="902"/>
                    <a:pt x="14002" y="957"/>
                    <a:pt x="13863" y="957"/>
                  </a:cubicBezTo>
                  <a:cubicBezTo>
                    <a:pt x="13859" y="957"/>
                    <a:pt x="13854" y="957"/>
                    <a:pt x="13850" y="957"/>
                  </a:cubicBezTo>
                  <a:cubicBezTo>
                    <a:pt x="13833" y="957"/>
                    <a:pt x="13812" y="957"/>
                    <a:pt x="13791" y="953"/>
                  </a:cubicBezTo>
                  <a:cubicBezTo>
                    <a:pt x="13745" y="950"/>
                    <a:pt x="13703" y="929"/>
                    <a:pt x="13672" y="894"/>
                  </a:cubicBezTo>
                  <a:cubicBezTo>
                    <a:pt x="13633" y="855"/>
                    <a:pt x="13619" y="799"/>
                    <a:pt x="13644" y="750"/>
                  </a:cubicBezTo>
                  <a:cubicBezTo>
                    <a:pt x="13651" y="729"/>
                    <a:pt x="13665" y="708"/>
                    <a:pt x="13679" y="691"/>
                  </a:cubicBezTo>
                  <a:cubicBezTo>
                    <a:pt x="13696" y="670"/>
                    <a:pt x="13710" y="642"/>
                    <a:pt x="13717" y="614"/>
                  </a:cubicBezTo>
                  <a:cubicBezTo>
                    <a:pt x="13710" y="568"/>
                    <a:pt x="13696" y="523"/>
                    <a:pt x="13675" y="481"/>
                  </a:cubicBezTo>
                  <a:cubicBezTo>
                    <a:pt x="13640" y="404"/>
                    <a:pt x="13602" y="313"/>
                    <a:pt x="13619" y="222"/>
                  </a:cubicBezTo>
                  <a:cubicBezTo>
                    <a:pt x="13619" y="218"/>
                    <a:pt x="13619" y="211"/>
                    <a:pt x="13619" y="204"/>
                  </a:cubicBezTo>
                  <a:cubicBezTo>
                    <a:pt x="13609" y="180"/>
                    <a:pt x="13591" y="155"/>
                    <a:pt x="13570" y="141"/>
                  </a:cubicBezTo>
                  <a:cubicBezTo>
                    <a:pt x="13521" y="103"/>
                    <a:pt x="13462" y="78"/>
                    <a:pt x="13399" y="71"/>
                  </a:cubicBezTo>
                  <a:cubicBezTo>
                    <a:pt x="13385" y="71"/>
                    <a:pt x="13371" y="71"/>
                    <a:pt x="13357" y="78"/>
                  </a:cubicBezTo>
                  <a:cubicBezTo>
                    <a:pt x="13314" y="95"/>
                    <a:pt x="13267" y="103"/>
                    <a:pt x="13219" y="103"/>
                  </a:cubicBezTo>
                  <a:cubicBezTo>
                    <a:pt x="13102" y="103"/>
                    <a:pt x="12977" y="60"/>
                    <a:pt x="12880" y="15"/>
                  </a:cubicBezTo>
                  <a:cubicBezTo>
                    <a:pt x="12858" y="5"/>
                    <a:pt x="12822" y="0"/>
                    <a:pt x="1278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11" name="Google Shape;6525;p79">
              <a:extLst>
                <a:ext uri="{0D9A3F22-C1C3-4EBA-89E3-582746FA2575}">
                  <a16:creationId xmlns:a16="http://schemas.microsoft.com/office/drawing/2010/main" id="{B3F40FAA-D6AD-403C-8815-BA35BFA8295F}"/>
                </a:ext>
              </a:extLst>
            </p:cNvPr>
            <p:cNvSpPr/>
            <p:nvPr/>
          </p:nvSpPr>
          <p:spPr>
            <a:xfrm rot="0">
              <a:off x="2571159" y="1710115"/>
              <a:ext cx="54" cy="163"/>
            </a:xfrm>
            <a:custGeom>
              <a:avLst/>
              <a:gdLst/>
              <a:ahLst/>
              <a:cxnLst/>
              <a:rect b="b" l="0" r="r" t="0"/>
              <a:pathLst>
                <a:path h="12" w="4">
                  <a:moveTo>
                    <a:pt x="0" y="1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12" name="Google Shape;6526;p79">
              <a:extLst>
                <a:ext uri="{D62C3F42-F1C9-4305-ABC8-2A41C1A46160}">
                  <a16:creationId xmlns:a16="http://schemas.microsoft.com/office/drawing/2010/main" id="{CC19919C-EC87-435E-B68C-9099C693BAA5}"/>
                </a:ext>
              </a:extLst>
            </p:cNvPr>
            <p:cNvSpPr/>
            <p:nvPr/>
          </p:nvSpPr>
          <p:spPr>
            <a:xfrm rot="0">
              <a:off x="2571959" y="1708839"/>
              <a:ext cx="109" cy="109"/>
            </a:xfrm>
            <a:custGeom>
              <a:avLst/>
              <a:gdLst/>
              <a:ahLst/>
              <a:cxnLst/>
              <a:rect b="b" l="0" r="r" t="0"/>
              <a:pathLst>
                <a:path h="8" w="8">
                  <a:moveTo>
                    <a:pt x="1" y="7"/>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13" name="Google Shape;6527;p79">
              <a:extLst>
                <a:ext uri="{E640BB15-C88D-4007-A29A-3E49044577B7}">
                  <a16:creationId xmlns:a16="http://schemas.microsoft.com/office/drawing/2010/main" id="{47229285-D51B-4B3D-9651-7F3AD9861ADF}"/>
                </a:ext>
              </a:extLst>
            </p:cNvPr>
            <p:cNvSpPr/>
            <p:nvPr/>
          </p:nvSpPr>
          <p:spPr>
            <a:xfrm rot="0">
              <a:off x="2572340" y="1708500"/>
              <a:ext cx="68" cy="14"/>
            </a:xfrm>
            <a:custGeom>
              <a:avLst/>
              <a:gdLst/>
              <a:ahLst/>
              <a:cxnLst/>
              <a:rect b="b" l="0" r="r" t="0"/>
              <a:pathLst>
                <a:path h="1" w="5">
                  <a:moveTo>
                    <a:pt x="1"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14" name="Google Shape;6528;p79">
              <a:extLst>
                <a:ext uri="{3CEC98AA-BA8F-4E2A-B51F-F108A734C682}">
                  <a16:creationId xmlns:a16="http://schemas.microsoft.com/office/drawing/2010/main" id="{C3FEB56B-8E49-43F2-BA33-A73FD5EAB1E1}"/>
                </a:ext>
              </a:extLst>
            </p:cNvPr>
            <p:cNvSpPr/>
            <p:nvPr/>
          </p:nvSpPr>
          <p:spPr>
            <a:xfrm rot="0">
              <a:off x="2572245" y="1708595"/>
              <a:ext cx="68" cy="68"/>
            </a:xfrm>
            <a:custGeom>
              <a:avLst/>
              <a:gdLst/>
              <a:ahLst/>
              <a:cxnLst/>
              <a:rect b="b" l="0" r="r" t="0"/>
              <a:pathLst>
                <a:path h="5" w="5">
                  <a:moveTo>
                    <a:pt x="1" y="4"/>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15" name="Google Shape;6529;p79">
              <a:extLst>
                <a:ext uri="{9B6990F2-9554-49B6-8B5C-2D3B7C48611C}">
                  <a16:creationId xmlns:a16="http://schemas.microsoft.com/office/drawing/2010/main" id="{26E9459A-0FF9-42A0-85BC-B3EDD0D90E41}"/>
                </a:ext>
              </a:extLst>
            </p:cNvPr>
            <p:cNvSpPr/>
            <p:nvPr/>
          </p:nvSpPr>
          <p:spPr>
            <a:xfrm rot="0">
              <a:off x="2571539" y="1709505"/>
              <a:ext cx="54" cy="109"/>
            </a:xfrm>
            <a:custGeom>
              <a:avLst/>
              <a:gdLst/>
              <a:ahLst/>
              <a:cxnLst/>
              <a:rect b="b" l="0" r="r" t="0"/>
              <a:pathLst>
                <a:path h="8" w="4">
                  <a:moveTo>
                    <a:pt x="0" y="7"/>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16" name="Google Shape;6530;p79">
              <a:extLst>
                <a:ext uri="{72E2FBC5-16FC-4278-AEB6-153BDCC55E11}">
                  <a16:creationId xmlns:a16="http://schemas.microsoft.com/office/drawing/2010/main" id="{3AAB47B2-4885-4084-B6C2-A1562F4C84BB}"/>
                </a:ext>
              </a:extLst>
            </p:cNvPr>
            <p:cNvSpPr/>
            <p:nvPr/>
          </p:nvSpPr>
          <p:spPr>
            <a:xfrm rot="0">
              <a:off x="2571729" y="1709219"/>
              <a:ext cx="54" cy="109"/>
            </a:xfrm>
            <a:custGeom>
              <a:avLst/>
              <a:gdLst/>
              <a:ahLst/>
              <a:cxnLst/>
              <a:rect b="b" l="0" r="r" t="0"/>
              <a:pathLst>
                <a:path h="8" w="4">
                  <a:moveTo>
                    <a:pt x="0" y="7"/>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17" name="Google Shape;6531;p79">
              <a:extLst>
                <a:ext uri="{B0C60C34-D8CA-4B38-BF45-365BDAD9D0AD}">
                  <a16:creationId xmlns:a16="http://schemas.microsoft.com/office/drawing/2010/main" id="{67F7AB97-9078-4A3F-B62F-4989B9C49ADE}"/>
                </a:ext>
              </a:extLst>
            </p:cNvPr>
            <p:cNvSpPr/>
            <p:nvPr/>
          </p:nvSpPr>
          <p:spPr>
            <a:xfrm rot="0">
              <a:off x="2571349" y="1709790"/>
              <a:ext cx="54" cy="109"/>
            </a:xfrm>
            <a:custGeom>
              <a:avLst/>
              <a:gdLst/>
              <a:ahLst/>
              <a:cxnLst/>
              <a:rect b="b" l="0" r="r" t="0"/>
              <a:pathLst>
                <a:path h="8" w="4">
                  <a:moveTo>
                    <a:pt x="0" y="7"/>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18" name="Google Shape;6532;p79">
              <a:extLst>
                <a:ext uri="{84B04129-BFA4-44E5-BF47-436E37DE30A5}">
                  <a16:creationId xmlns:a16="http://schemas.microsoft.com/office/drawing/2010/main" id="{22DE2ED9-916A-4CF8-A5CF-3A22459B6DFA}"/>
                </a:ext>
              </a:extLst>
            </p:cNvPr>
            <p:cNvSpPr/>
            <p:nvPr/>
          </p:nvSpPr>
          <p:spPr>
            <a:xfrm rot="0">
              <a:off x="2572109" y="1708690"/>
              <a:ext cx="54" cy="68"/>
            </a:xfrm>
            <a:custGeom>
              <a:avLst/>
              <a:gdLst/>
              <a:ahLst/>
              <a:cxnLst/>
              <a:rect b="b" l="0" r="r" t="0"/>
              <a:pathLst>
                <a:path h="5" w="4">
                  <a:moveTo>
                    <a:pt x="0" y="4"/>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19" name="Google Shape;6533;p79">
              <a:extLst>
                <a:ext uri="{9DC4548E-FA98-40C9-A2B9-CCA61BD5DAE9}">
                  <a16:creationId xmlns:a16="http://schemas.microsoft.com/office/drawing/2010/main" id="{16B4349F-3047-4A3A-B0DB-80D578C9AC85}"/>
                </a:ext>
              </a:extLst>
            </p:cNvPr>
            <p:cNvSpPr/>
            <p:nvPr/>
          </p:nvSpPr>
          <p:spPr>
            <a:xfrm rot="0">
              <a:off x="2570968" y="1710550"/>
              <a:ext cx="54" cy="109"/>
            </a:xfrm>
            <a:custGeom>
              <a:avLst/>
              <a:gdLst/>
              <a:ahLst/>
              <a:cxnLst/>
              <a:rect b="b" l="0" r="r" t="0"/>
              <a:pathLst>
                <a:path h="8" w="4">
                  <a:moveTo>
                    <a:pt x="0" y="7"/>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20" name="Google Shape;6534;p79">
              <a:extLst>
                <a:ext uri="{3D4995C4-ED65-4387-BC5A-506A647BAF17}">
                  <a16:creationId xmlns:a16="http://schemas.microsoft.com/office/drawing/2010/main" id="{F22116F5-0F1C-4312-9B49-07B22BF87F78}"/>
                </a:ext>
              </a:extLst>
            </p:cNvPr>
            <p:cNvSpPr/>
            <p:nvPr/>
          </p:nvSpPr>
          <p:spPr>
            <a:xfrm rot="0">
              <a:off x="2641217" y="1706178"/>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21" name="Google Shape;6535;p79">
              <a:extLst>
                <a:ext uri="{61F840C5-1058-4BDA-AA4E-9B5335E4C935}">
                  <a16:creationId xmlns:a16="http://schemas.microsoft.com/office/drawing/2010/main" id="{308EDE97-09BD-4C0E-82EF-A1780CF6C2DF}"/>
                </a:ext>
              </a:extLst>
            </p:cNvPr>
            <p:cNvSpPr/>
            <p:nvPr/>
          </p:nvSpPr>
          <p:spPr>
            <a:xfrm rot="0">
              <a:off x="2572584" y="1708364"/>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22" name="Google Shape;6536;p79">
              <a:extLst>
                <a:ext uri="{4CB682B4-0F10-4C1C-B08B-66504092A85D}">
                  <a16:creationId xmlns:a16="http://schemas.microsoft.com/office/drawing/2010/main" id="{11DD6495-F8B9-4017-819B-BF189B3AB760}"/>
                </a:ext>
              </a:extLst>
            </p:cNvPr>
            <p:cNvSpPr/>
            <p:nvPr/>
          </p:nvSpPr>
          <p:spPr>
            <a:xfrm rot="0">
              <a:off x="2641829" y="1706178"/>
              <a:ext cx="204" cy="14"/>
            </a:xfrm>
            <a:custGeom>
              <a:avLst/>
              <a:gdLst/>
              <a:ahLst/>
              <a:cxnLst/>
              <a:rect b="b" l="0" r="r" t="0"/>
              <a:pathLst>
                <a:path h="1" w="15">
                  <a:moveTo>
                    <a:pt x="1" y="0"/>
                  </a:moveTo>
                  <a:lnTo>
                    <a:pt x="1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23" name="Google Shape;6537;p79">
              <a:extLst>
                <a:ext uri="{C83983B1-ACAB-4689-BE48-1539F5232B8F}">
                  <a16:creationId xmlns:a16="http://schemas.microsoft.com/office/drawing/2010/main" id="{2A023F0C-CCA0-47A1-B46E-D4FFFBC5B64E}"/>
                </a:ext>
              </a:extLst>
            </p:cNvPr>
            <p:cNvSpPr/>
            <p:nvPr/>
          </p:nvSpPr>
          <p:spPr>
            <a:xfrm rot="0">
              <a:off x="2571823" y="1709029"/>
              <a:ext cx="109" cy="109"/>
            </a:xfrm>
            <a:custGeom>
              <a:avLst/>
              <a:gdLst/>
              <a:ahLst/>
              <a:cxnLst/>
              <a:rect b="b" l="0" r="r" t="0"/>
              <a:pathLst>
                <a:path h="8" w="8">
                  <a:moveTo>
                    <a:pt x="0" y="7"/>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24" name="Google Shape;6538;p79">
              <a:extLst>
                <a:ext uri="{F5F74CE4-47EE-48DE-9385-28005EFAA21C}">
                  <a16:creationId xmlns:a16="http://schemas.microsoft.com/office/drawing/2010/main" id="{F1EA9105-5916-48B8-BFCA-FEE56F0A3777}"/>
                </a:ext>
              </a:extLst>
            </p:cNvPr>
            <p:cNvSpPr/>
            <p:nvPr/>
          </p:nvSpPr>
          <p:spPr>
            <a:xfrm rot="0">
              <a:off x="2642305" y="1706219"/>
              <a:ext cx="258" cy="68"/>
            </a:xfrm>
            <a:custGeom>
              <a:avLst/>
              <a:gdLst/>
              <a:ahLst/>
              <a:cxnLst/>
              <a:rect b="b" l="0" r="r" t="0"/>
              <a:pathLst>
                <a:path h="5" w="19">
                  <a:moveTo>
                    <a:pt x="1" y="1"/>
                  </a:moveTo>
                  <a:lnTo>
                    <a:pt x="18"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25" name="Google Shape;6539;p79">
              <a:extLst>
                <a:ext uri="{185DFAC8-60D4-4409-A98D-13C99B332486}">
                  <a16:creationId xmlns:a16="http://schemas.microsoft.com/office/drawing/2010/main" id="{D2CFE9E2-E677-4062-B7E2-F2CD40F62E1F}"/>
                </a:ext>
              </a:extLst>
            </p:cNvPr>
            <p:cNvSpPr/>
            <p:nvPr/>
          </p:nvSpPr>
          <p:spPr>
            <a:xfrm rot="0">
              <a:off x="2642780" y="1706272"/>
              <a:ext cx="352" cy="149"/>
            </a:xfrm>
            <a:custGeom>
              <a:avLst/>
              <a:gdLst/>
              <a:ahLst/>
              <a:cxnLst/>
              <a:rect b="b" l="0" r="r" t="0"/>
              <a:pathLst>
                <a:path h="11" w="26">
                  <a:moveTo>
                    <a:pt x="1" y="0"/>
                  </a:moveTo>
                  <a:cubicBezTo>
                    <a:pt x="8" y="4"/>
                    <a:pt x="18" y="7"/>
                    <a:pt x="25" y="11"/>
                  </a:cubicBezTo>
                  <a:cubicBezTo>
                    <a:pt x="18" y="7"/>
                    <a:pt x="8" y="0"/>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26" name="Google Shape;6540;p79">
              <a:extLst>
                <a:ext uri="{678DEBD0-FE56-4C25-B845-B154410C216B}">
                  <a16:creationId xmlns:a16="http://schemas.microsoft.com/office/drawing/2010/main" id="{9797AB50-8293-42A7-939C-522F07027384}"/>
                </a:ext>
              </a:extLst>
            </p:cNvPr>
            <p:cNvSpPr/>
            <p:nvPr/>
          </p:nvSpPr>
          <p:spPr>
            <a:xfrm rot="0">
              <a:off x="2634756" y="1702851"/>
              <a:ext cx="4005" cy="2200"/>
            </a:xfrm>
            <a:custGeom>
              <a:avLst/>
              <a:gdLst/>
              <a:ahLst/>
              <a:cxnLst/>
              <a:rect b="b" l="0" r="r" t="0"/>
              <a:pathLst>
                <a:path h="162" w="295">
                  <a:moveTo>
                    <a:pt x="0" y="0"/>
                  </a:moveTo>
                  <a:cubicBezTo>
                    <a:pt x="91" y="0"/>
                    <a:pt x="175" y="28"/>
                    <a:pt x="294" y="161"/>
                  </a:cubicBezTo>
                  <a:cubicBezTo>
                    <a:pt x="175" y="28"/>
                    <a:pt x="95" y="0"/>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27" name="Google Shape;6541;p79">
              <a:extLst>
                <a:ext uri="{7A408645-A114-466D-AC23-F4FCD63391BE}">
                  <a16:creationId xmlns:a16="http://schemas.microsoft.com/office/drawing/2010/main" id="{7E982AAA-F635-46B5-BE0E-7222DD59C649}"/>
                </a:ext>
              </a:extLst>
            </p:cNvPr>
            <p:cNvSpPr/>
            <p:nvPr/>
          </p:nvSpPr>
          <p:spPr>
            <a:xfrm rot="0">
              <a:off x="2572488" y="1708459"/>
              <a:ext cx="54" cy="14"/>
            </a:xfrm>
            <a:custGeom>
              <a:avLst/>
              <a:gdLst/>
              <a:ahLst/>
              <a:cxnLst/>
              <a:rect b="b" l="0" r="r" t="0"/>
              <a:pathLst>
                <a:path h="1" w="4">
                  <a:moveTo>
                    <a:pt x="0"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28" name="Google Shape;6542;p79">
              <a:extLst>
                <a:ext uri="{83ABA507-E520-4040-AA13-F6DEF6FFC0A6}">
                  <a16:creationId xmlns:a16="http://schemas.microsoft.com/office/drawing/2010/main" id="{D1327CB2-BEBD-41AF-B8AC-1CDD0ECC9962}"/>
                </a:ext>
              </a:extLst>
            </p:cNvPr>
            <p:cNvSpPr/>
            <p:nvPr/>
          </p:nvSpPr>
          <p:spPr>
            <a:xfrm rot="0">
              <a:off x="2506177" y="1694053"/>
              <a:ext cx="244" cy="299"/>
            </a:xfrm>
            <a:custGeom>
              <a:avLst/>
              <a:gdLst/>
              <a:ahLst/>
              <a:cxnLst/>
              <a:rect b="b" l="0" r="r" t="0"/>
              <a:pathLst>
                <a:path h="22" w="18">
                  <a:moveTo>
                    <a:pt x="0" y="1"/>
                  </a:moveTo>
                  <a:lnTo>
                    <a:pt x="18"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29" name="Google Shape;6543;p79">
              <a:extLst>
                <a:ext uri="{A4A8717F-43D3-4C0A-9BA3-CDD2986DF392}">
                  <a16:creationId xmlns:a16="http://schemas.microsoft.com/office/drawing/2010/main" id="{93F59DA8-DC6C-4623-8AE1-E818657E0B9E}"/>
                </a:ext>
              </a:extLst>
            </p:cNvPr>
            <p:cNvSpPr/>
            <p:nvPr/>
          </p:nvSpPr>
          <p:spPr>
            <a:xfrm rot="0">
              <a:off x="2504602" y="1692152"/>
              <a:ext cx="299" cy="339"/>
            </a:xfrm>
            <a:custGeom>
              <a:avLst/>
              <a:gdLst/>
              <a:ahLst/>
              <a:cxnLst/>
              <a:rect b="b" l="0" r="r" t="0"/>
              <a:pathLst>
                <a:path h="25" w="22">
                  <a:moveTo>
                    <a:pt x="1" y="0"/>
                  </a:moveTo>
                  <a:lnTo>
                    <a:pt x="22"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30" name="Google Shape;6544;p79">
              <a:extLst>
                <a:ext uri="{1892C8BB-5478-4852-B194-CB64784D334D}">
                  <a16:creationId xmlns:a16="http://schemas.microsoft.com/office/drawing/2010/main" id="{47F645F0-2757-4D29-9187-BF676A0A99F6}"/>
                </a:ext>
              </a:extLst>
            </p:cNvPr>
            <p:cNvSpPr/>
            <p:nvPr/>
          </p:nvSpPr>
          <p:spPr>
            <a:xfrm rot="0">
              <a:off x="2505172" y="1692818"/>
              <a:ext cx="299" cy="339"/>
            </a:xfrm>
            <a:custGeom>
              <a:avLst/>
              <a:gdLst/>
              <a:ahLst/>
              <a:cxnLst/>
              <a:rect b="b" l="0" r="r" t="0"/>
              <a:pathLst>
                <a:path h="25" w="22">
                  <a:moveTo>
                    <a:pt x="1" y="0"/>
                  </a:moveTo>
                  <a:lnTo>
                    <a:pt x="22"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31" name="Google Shape;6545;p79">
              <a:extLst>
                <a:ext uri="{0B575951-8183-4801-9415-D460BDEC0F85}">
                  <a16:creationId xmlns:a16="http://schemas.microsoft.com/office/drawing/2010/main" id="{1134B01F-5AEA-4926-AD96-573FB6B6AD4A}"/>
                </a:ext>
              </a:extLst>
            </p:cNvPr>
            <p:cNvSpPr/>
            <p:nvPr/>
          </p:nvSpPr>
          <p:spPr>
            <a:xfrm rot="0">
              <a:off x="2503325" y="1690768"/>
              <a:ext cx="339" cy="352"/>
            </a:xfrm>
            <a:custGeom>
              <a:avLst/>
              <a:gdLst/>
              <a:ahLst/>
              <a:cxnLst/>
              <a:rect b="b" l="0" r="r" t="0"/>
              <a:pathLst>
                <a:path h="26" w="25">
                  <a:moveTo>
                    <a:pt x="0" y="1"/>
                  </a:moveTo>
                  <a:lnTo>
                    <a:pt x="25"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32" name="Google Shape;6546;p79">
              <a:extLst>
                <a:ext uri="{79D3820F-FB3C-40B7-BD59-C61E1CAD9772}">
                  <a16:creationId xmlns:a16="http://schemas.microsoft.com/office/drawing/2010/main" id="{380C6836-CC8A-4CCE-8F90-144AA0E2AC79}"/>
                </a:ext>
              </a:extLst>
            </p:cNvPr>
            <p:cNvSpPr/>
            <p:nvPr/>
          </p:nvSpPr>
          <p:spPr>
            <a:xfrm rot="0">
              <a:off x="2568497" y="1712166"/>
              <a:ext cx="244" cy="54"/>
            </a:xfrm>
            <a:custGeom>
              <a:avLst/>
              <a:gdLst/>
              <a:ahLst/>
              <a:cxnLst/>
              <a:rect b="b" l="0" r="r" t="0"/>
              <a:pathLst>
                <a:path h="4" w="18">
                  <a:moveTo>
                    <a:pt x="0" y="4"/>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33" name="Google Shape;6547;p79">
              <a:extLst>
                <a:ext uri="{746C65E0-2054-4DF5-9B5B-E7F2C66B8F12}">
                  <a16:creationId xmlns:a16="http://schemas.microsoft.com/office/drawing/2010/main" id="{94B58E29-AE25-4B65-B2D1-71A87A859FD9}"/>
                </a:ext>
              </a:extLst>
            </p:cNvPr>
            <p:cNvSpPr/>
            <p:nvPr/>
          </p:nvSpPr>
          <p:spPr>
            <a:xfrm rot="0">
              <a:off x="2567778" y="1712356"/>
              <a:ext cx="109" cy="14"/>
            </a:xfrm>
            <a:custGeom>
              <a:avLst/>
              <a:gdLst/>
              <a:ahLst/>
              <a:cxnLst/>
              <a:rect b="b" l="0" r="r" t="0"/>
              <a:pathLst>
                <a:path h="1" w="8">
                  <a:moveTo>
                    <a:pt x="1" y="0"/>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34" name="Google Shape;6548;p79">
              <a:extLst>
                <a:ext uri="{70A587EA-4EE9-4352-AEFA-4308AA7BBA71}">
                  <a16:creationId xmlns:a16="http://schemas.microsoft.com/office/drawing/2010/main" id="{01F6406D-D0D5-497A-8B19-EC5B68BE2C5E}"/>
                </a:ext>
              </a:extLst>
            </p:cNvPr>
            <p:cNvSpPr/>
            <p:nvPr/>
          </p:nvSpPr>
          <p:spPr>
            <a:xfrm rot="0">
              <a:off x="2461873" y="1676280"/>
              <a:ext cx="19021" cy="5050"/>
            </a:xfrm>
            <a:custGeom>
              <a:avLst/>
              <a:gdLst/>
              <a:ahLst/>
              <a:cxnLst/>
              <a:rect b="b" l="0" r="r" t="0"/>
              <a:pathLst>
                <a:path h="372" w="1401">
                  <a:moveTo>
                    <a:pt x="1401" y="0"/>
                  </a:moveTo>
                  <a:lnTo>
                    <a:pt x="1" y="37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35" name="Google Shape;6549;p79">
              <a:extLst>
                <a:ext uri="{B624FA5D-E889-42B4-BAB1-E4CD109A55C6}">
                  <a16:creationId xmlns:a16="http://schemas.microsoft.com/office/drawing/2010/main" id="{ECB9D58F-5FBF-4E94-B67C-B2F5BDDA1BBA}"/>
                </a:ext>
              </a:extLst>
            </p:cNvPr>
            <p:cNvSpPr/>
            <p:nvPr/>
          </p:nvSpPr>
          <p:spPr>
            <a:xfrm rot="0">
              <a:off x="2516061" y="1694583"/>
              <a:ext cx="394" cy="95"/>
            </a:xfrm>
            <a:custGeom>
              <a:avLst/>
              <a:gdLst/>
              <a:ahLst/>
              <a:cxnLst/>
              <a:rect b="b" l="0" r="r" t="0"/>
              <a:pathLst>
                <a:path h="7" w="29">
                  <a:moveTo>
                    <a:pt x="1" y="0"/>
                  </a:moveTo>
                  <a:cubicBezTo>
                    <a:pt x="11" y="0"/>
                    <a:pt x="18" y="4"/>
                    <a:pt x="29" y="7"/>
                  </a:cubicBezTo>
                  <a:cubicBezTo>
                    <a:pt x="18" y="4"/>
                    <a:pt x="11" y="0"/>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36" name="Google Shape;6550;p79">
              <a:extLst>
                <a:ext uri="{61EFA4D2-9B3E-49C9-A894-D10A50E58B58}">
                  <a16:creationId xmlns:a16="http://schemas.microsoft.com/office/drawing/2010/main" id="{B6D9FB38-9F7B-4D98-8C9F-2EF32C044DC5}"/>
                </a:ext>
              </a:extLst>
            </p:cNvPr>
            <p:cNvSpPr/>
            <p:nvPr/>
          </p:nvSpPr>
          <p:spPr>
            <a:xfrm rot="0">
              <a:off x="2515259" y="1694529"/>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37" name="Google Shape;6551;p79">
              <a:extLst>
                <a:ext uri="{E0797CA1-445F-4439-808E-6DA266C16CB9}">
                  <a16:creationId xmlns:a16="http://schemas.microsoft.com/office/drawing/2010/main" id="{D9B3B60F-30DB-4A5E-A043-57A24F3B724A}"/>
                </a:ext>
              </a:extLst>
            </p:cNvPr>
            <p:cNvSpPr/>
            <p:nvPr/>
          </p:nvSpPr>
          <p:spPr>
            <a:xfrm rot="0">
              <a:off x="2514690" y="1694624"/>
              <a:ext cx="149" cy="14"/>
            </a:xfrm>
            <a:custGeom>
              <a:avLst/>
              <a:gdLst/>
              <a:ahLst/>
              <a:cxnLst/>
              <a:rect b="b" l="0" r="r" t="0"/>
              <a:pathLst>
                <a:path h="1" w="11">
                  <a:moveTo>
                    <a:pt x="0" y="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38" name="Google Shape;6552;p79">
              <a:extLst>
                <a:ext uri="{02B8E0EE-D597-4771-AAC5-089BAA76037A}">
                  <a16:creationId xmlns:a16="http://schemas.microsoft.com/office/drawing/2010/main" id="{4B6FE3F5-CE71-4672-ABDC-9F139D1839E7}"/>
                </a:ext>
              </a:extLst>
            </p:cNvPr>
            <p:cNvSpPr/>
            <p:nvPr/>
          </p:nvSpPr>
          <p:spPr>
            <a:xfrm rot="0">
              <a:off x="2514119" y="1694678"/>
              <a:ext cx="149" cy="0"/>
            </a:xfrm>
            <a:custGeom>
              <a:avLst/>
              <a:gdLst/>
              <a:ahLst/>
              <a:cxnLst/>
              <a:rect b="b" l="0" r="r" t="0"/>
              <a:pathLst>
                <a:path h="0" w="11">
                  <a:moveTo>
                    <a:pt x="0" y="0"/>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39" name="Google Shape;6553;p79">
              <a:extLst>
                <a:ext uri="{1D6E540A-ADF7-45DE-BF6C-5A0B793ECE34}">
                  <a16:creationId xmlns:a16="http://schemas.microsoft.com/office/drawing/2010/main" id="{E28BDF68-DCA8-4694-BDD9-86F4012DB92A}"/>
                </a:ext>
              </a:extLst>
            </p:cNvPr>
            <p:cNvSpPr/>
            <p:nvPr/>
          </p:nvSpPr>
          <p:spPr>
            <a:xfrm rot="0">
              <a:off x="2499373" y="1686829"/>
              <a:ext cx="299" cy="299"/>
            </a:xfrm>
            <a:custGeom>
              <a:avLst/>
              <a:gdLst/>
              <a:ahLst/>
              <a:cxnLst/>
              <a:rect b="b" l="0" r="r" t="0"/>
              <a:pathLst>
                <a:path h="22" w="22">
                  <a:moveTo>
                    <a:pt x="1" y="0"/>
                  </a:moveTo>
                  <a:lnTo>
                    <a:pt x="22"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40" name="Google Shape;6554;p79">
              <a:extLst>
                <a:ext uri="{06B9F495-FEF0-4B44-8AC9-CC18B68F2A76}">
                  <a16:creationId xmlns:a16="http://schemas.microsoft.com/office/drawing/2010/main" id="{D48EE3F5-2E14-4A5F-8C61-F8BBA76D230B}"/>
                </a:ext>
              </a:extLst>
            </p:cNvPr>
            <p:cNvSpPr/>
            <p:nvPr/>
          </p:nvSpPr>
          <p:spPr>
            <a:xfrm rot="0">
              <a:off x="2505742" y="1693483"/>
              <a:ext cx="258" cy="299"/>
            </a:xfrm>
            <a:custGeom>
              <a:avLst/>
              <a:gdLst/>
              <a:ahLst/>
              <a:cxnLst/>
              <a:rect b="b" l="0" r="r" t="0"/>
              <a:pathLst>
                <a:path h="22" w="19">
                  <a:moveTo>
                    <a:pt x="1" y="0"/>
                  </a:moveTo>
                  <a:lnTo>
                    <a:pt x="18"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41" name="Google Shape;6555;p79">
              <a:extLst>
                <a:ext uri="{32E7A7DD-8B45-4EBB-A92B-8774B1837503}">
                  <a16:creationId xmlns:a16="http://schemas.microsoft.com/office/drawing/2010/main" id="{52823EC0-2B0D-454A-9044-B0FA8E6589A2}"/>
                </a:ext>
              </a:extLst>
            </p:cNvPr>
            <p:cNvSpPr/>
            <p:nvPr/>
          </p:nvSpPr>
          <p:spPr>
            <a:xfrm rot="0">
              <a:off x="2498804" y="1686301"/>
              <a:ext cx="258" cy="258"/>
            </a:xfrm>
            <a:custGeom>
              <a:avLst/>
              <a:gdLst/>
              <a:ahLst/>
              <a:cxnLst/>
              <a:rect b="b" l="0" r="r" t="0"/>
              <a:pathLst>
                <a:path h="19" w="19">
                  <a:moveTo>
                    <a:pt x="1" y="1"/>
                  </a:moveTo>
                  <a:lnTo>
                    <a:pt x="18"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42" name="Google Shape;6556;p79">
              <a:extLst>
                <a:ext uri="{16E35D48-F3D3-4FED-BD62-25CF80721359}">
                  <a16:creationId xmlns:a16="http://schemas.microsoft.com/office/drawing/2010/main" id="{2F6C7A96-AE21-4D03-9B46-C260156F471F}"/>
                </a:ext>
              </a:extLst>
            </p:cNvPr>
            <p:cNvSpPr/>
            <p:nvPr/>
          </p:nvSpPr>
          <p:spPr>
            <a:xfrm rot="0">
              <a:off x="2507167" y="1695574"/>
              <a:ext cx="109" cy="163"/>
            </a:xfrm>
            <a:custGeom>
              <a:avLst/>
              <a:gdLst/>
              <a:ahLst/>
              <a:cxnLst/>
              <a:rect b="b" l="0" r="r" t="0"/>
              <a:pathLst>
                <a:path h="12" w="8">
                  <a:moveTo>
                    <a:pt x="1" y="1"/>
                  </a:moveTo>
                  <a:cubicBezTo>
                    <a:pt x="1" y="4"/>
                    <a:pt x="4" y="8"/>
                    <a:pt x="8" y="11"/>
                  </a:cubicBezTo>
                  <a:cubicBezTo>
                    <a:pt x="8" y="8"/>
                    <a:pt x="4"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43" name="Google Shape;6557;p79">
              <a:extLst>
                <a:ext uri="{0D12ADB6-9940-4124-8852-A17B67A5FEC6}">
                  <a16:creationId xmlns:a16="http://schemas.microsoft.com/office/drawing/2010/main" id="{BEA26B72-0876-4734-A2A1-E17F8A47F4AD}"/>
                </a:ext>
              </a:extLst>
            </p:cNvPr>
            <p:cNvSpPr/>
            <p:nvPr/>
          </p:nvSpPr>
          <p:spPr>
            <a:xfrm rot="0">
              <a:off x="2501329" y="1688677"/>
              <a:ext cx="339" cy="352"/>
            </a:xfrm>
            <a:custGeom>
              <a:avLst/>
              <a:gdLst/>
              <a:ahLst/>
              <a:cxnLst/>
              <a:rect b="b" l="0" r="r" t="0"/>
              <a:pathLst>
                <a:path h="26" w="25">
                  <a:moveTo>
                    <a:pt x="0" y="1"/>
                  </a:moveTo>
                  <a:lnTo>
                    <a:pt x="25"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44" name="Google Shape;6558;p79">
              <a:extLst>
                <a:ext uri="{88D51059-A3BF-42BD-BFBD-EC966D90DC8D}">
                  <a16:creationId xmlns:a16="http://schemas.microsoft.com/office/drawing/2010/main" id="{FB171E9C-8E88-4354-B692-BFA629AE34FE}"/>
                </a:ext>
              </a:extLst>
            </p:cNvPr>
            <p:cNvSpPr/>
            <p:nvPr/>
          </p:nvSpPr>
          <p:spPr>
            <a:xfrm rot="0">
              <a:off x="2557133" y="1719389"/>
              <a:ext cx="910" cy="1249"/>
            </a:xfrm>
            <a:custGeom>
              <a:avLst/>
              <a:gdLst/>
              <a:ahLst/>
              <a:cxnLst/>
              <a:rect b="b" l="0" r="r" t="0"/>
              <a:pathLst>
                <a:path h="92" w="67">
                  <a:moveTo>
                    <a:pt x="67" y="0"/>
                  </a:moveTo>
                  <a:cubicBezTo>
                    <a:pt x="56" y="39"/>
                    <a:pt x="32" y="70"/>
                    <a:pt x="0" y="91"/>
                  </a:cubicBezTo>
                  <a:cubicBezTo>
                    <a:pt x="32" y="70"/>
                    <a:pt x="56" y="39"/>
                    <a:pt x="6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45" name="Google Shape;6559;p79">
              <a:extLst>
                <a:ext uri="{CF3E3A57-D2A0-4386-9FD9-E7C32F341E3C}">
                  <a16:creationId xmlns:a16="http://schemas.microsoft.com/office/drawing/2010/main" id="{DD91816F-CA37-4383-9B2E-4D291F5A7FDD}"/>
                </a:ext>
              </a:extLst>
            </p:cNvPr>
            <p:cNvSpPr/>
            <p:nvPr/>
          </p:nvSpPr>
          <p:spPr>
            <a:xfrm rot="0">
              <a:off x="2501995" y="1689342"/>
              <a:ext cx="339" cy="352"/>
            </a:xfrm>
            <a:custGeom>
              <a:avLst/>
              <a:gdLst/>
              <a:ahLst/>
              <a:cxnLst/>
              <a:rect b="b" l="0" r="r" t="0"/>
              <a:pathLst>
                <a:path h="26" w="25">
                  <a:moveTo>
                    <a:pt x="0" y="1"/>
                  </a:moveTo>
                  <a:lnTo>
                    <a:pt x="25"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46" name="Google Shape;6560;p79">
              <a:extLst>
                <a:ext uri="{1C71D3E0-8136-4A07-9578-12F8FEA26A9B}">
                  <a16:creationId xmlns:a16="http://schemas.microsoft.com/office/drawing/2010/main" id="{772020D8-8215-4E40-A2EC-3D74ED7C3EBF}"/>
                </a:ext>
              </a:extLst>
            </p:cNvPr>
            <p:cNvSpPr/>
            <p:nvPr/>
          </p:nvSpPr>
          <p:spPr>
            <a:xfrm rot="0">
              <a:off x="2500664" y="1688011"/>
              <a:ext cx="299" cy="299"/>
            </a:xfrm>
            <a:custGeom>
              <a:avLst/>
              <a:gdLst/>
              <a:ahLst/>
              <a:cxnLst/>
              <a:rect b="b" l="0" r="r" t="0"/>
              <a:pathLst>
                <a:path h="22" w="22">
                  <a:moveTo>
                    <a:pt x="0" y="1"/>
                  </a:moveTo>
                  <a:lnTo>
                    <a:pt x="21"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47" name="Google Shape;6561;p79">
              <a:extLst>
                <a:ext uri="{A58259D9-17B4-46FF-9B12-2B776660C4F6}">
                  <a16:creationId xmlns:a16="http://schemas.microsoft.com/office/drawing/2010/main" id="{7DAB947F-CE79-4B9B-A096-B50FF00EAA51}"/>
                </a:ext>
              </a:extLst>
            </p:cNvPr>
            <p:cNvSpPr/>
            <p:nvPr/>
          </p:nvSpPr>
          <p:spPr>
            <a:xfrm rot="0">
              <a:off x="2506937" y="1695153"/>
              <a:ext cx="149" cy="204"/>
            </a:xfrm>
            <a:custGeom>
              <a:avLst/>
              <a:gdLst/>
              <a:ahLst/>
              <a:cxnLst/>
              <a:rect b="b" l="0" r="r" t="0"/>
              <a:pathLst>
                <a:path h="15" w="11">
                  <a:moveTo>
                    <a:pt x="0" y="0"/>
                  </a:moveTo>
                  <a:lnTo>
                    <a:pt x="11"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48" name="Google Shape;6562;p79">
              <a:extLst>
                <a:ext uri="{A18C5950-80CB-4953-8575-2773EB7CEADD}">
                  <a16:creationId xmlns:a16="http://schemas.microsoft.com/office/drawing/2010/main" id="{D997C180-B0E2-4A29-A61A-CF72920255F4}"/>
                </a:ext>
              </a:extLst>
            </p:cNvPr>
            <p:cNvSpPr/>
            <p:nvPr/>
          </p:nvSpPr>
          <p:spPr>
            <a:xfrm rot="0">
              <a:off x="2503991" y="1691487"/>
              <a:ext cx="299" cy="339"/>
            </a:xfrm>
            <a:custGeom>
              <a:avLst/>
              <a:gdLst/>
              <a:ahLst/>
              <a:cxnLst/>
              <a:rect b="b" l="0" r="r" t="0"/>
              <a:pathLst>
                <a:path h="25" w="22">
                  <a:moveTo>
                    <a:pt x="0" y="0"/>
                  </a:moveTo>
                  <a:lnTo>
                    <a:pt x="21"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49" name="Google Shape;6563;p79">
              <a:extLst>
                <a:ext uri="{539D989B-5CA1-4B15-9151-6B139761F414}">
                  <a16:creationId xmlns:a16="http://schemas.microsoft.com/office/drawing/2010/main" id="{85B43662-A386-41C2-8F70-945EC745AA45}"/>
                </a:ext>
              </a:extLst>
            </p:cNvPr>
            <p:cNvSpPr/>
            <p:nvPr/>
          </p:nvSpPr>
          <p:spPr>
            <a:xfrm rot="0">
              <a:off x="2506597" y="1694624"/>
              <a:ext cx="204" cy="258"/>
            </a:xfrm>
            <a:custGeom>
              <a:avLst/>
              <a:gdLst/>
              <a:ahLst/>
              <a:cxnLst/>
              <a:rect b="b" l="0" r="r" t="0"/>
              <a:pathLst>
                <a:path h="19" w="15">
                  <a:moveTo>
                    <a:pt x="1" y="1"/>
                  </a:moveTo>
                  <a:lnTo>
                    <a:pt x="15"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50" name="Google Shape;6564;p79">
              <a:extLst>
                <a:ext uri="{12943534-1BE7-4EDE-BE69-09C30E3FACB8}">
                  <a16:creationId xmlns:a16="http://schemas.microsoft.com/office/drawing/2010/main" id="{74D5877C-6D2B-46D8-8F03-DE095FF07B8C}"/>
                </a:ext>
              </a:extLst>
            </p:cNvPr>
            <p:cNvSpPr/>
            <p:nvPr/>
          </p:nvSpPr>
          <p:spPr>
            <a:xfrm rot="0">
              <a:off x="2515640" y="1694529"/>
              <a:ext cx="299" cy="14"/>
            </a:xfrm>
            <a:custGeom>
              <a:avLst/>
              <a:gdLst/>
              <a:ahLst/>
              <a:cxnLst/>
              <a:rect b="b" l="0" r="r" t="0"/>
              <a:pathLst>
                <a:path h="1" w="22">
                  <a:moveTo>
                    <a:pt x="0" y="1"/>
                  </a:moveTo>
                  <a:lnTo>
                    <a:pt x="2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51" name="Google Shape;6565;p79">
              <a:extLst>
                <a:ext uri="{DF82FF76-E778-476E-9745-3B0041C1AEA1}">
                  <a16:creationId xmlns:a16="http://schemas.microsoft.com/office/drawing/2010/main" id="{23B1ED50-CB8C-453A-AEB2-99759C59ED90}"/>
                </a:ext>
              </a:extLst>
            </p:cNvPr>
            <p:cNvSpPr/>
            <p:nvPr/>
          </p:nvSpPr>
          <p:spPr>
            <a:xfrm rot="0">
              <a:off x="2568972" y="1712111"/>
              <a:ext cx="1344" cy="109"/>
            </a:xfrm>
            <a:custGeom>
              <a:avLst/>
              <a:gdLst/>
              <a:ahLst/>
              <a:cxnLst/>
              <a:rect b="b" l="0" r="r" t="0"/>
              <a:pathLst>
                <a:path h="8" w="99">
                  <a:moveTo>
                    <a:pt x="98" y="8"/>
                  </a:moveTo>
                  <a:lnTo>
                    <a:pt x="98" y="8"/>
                  </a:lnTo>
                  <a:cubicBezTo>
                    <a:pt x="67" y="1"/>
                    <a:pt x="35" y="1"/>
                    <a:pt x="0" y="4"/>
                  </a:cubicBezTo>
                  <a:cubicBezTo>
                    <a:pt x="35" y="1"/>
                    <a:pt x="67" y="1"/>
                    <a:pt x="98" y="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52" name="Google Shape;6566;p79">
              <a:extLst>
                <a:ext uri="{4C93F2DD-DB0F-4EF5-9FAF-9AC49CF90B29}">
                  <a16:creationId xmlns:a16="http://schemas.microsoft.com/office/drawing/2010/main" id="{489382A9-E3D3-42CB-8726-A49C7E202059}"/>
                </a:ext>
              </a:extLst>
            </p:cNvPr>
            <p:cNvSpPr/>
            <p:nvPr/>
          </p:nvSpPr>
          <p:spPr>
            <a:xfrm rot="0">
              <a:off x="2512640" y="1694909"/>
              <a:ext cx="258" cy="68"/>
            </a:xfrm>
            <a:custGeom>
              <a:avLst/>
              <a:gdLst/>
              <a:ahLst/>
              <a:cxnLst/>
              <a:rect b="b" l="0" r="r" t="0"/>
              <a:pathLst>
                <a:path h="5" w="19">
                  <a:moveTo>
                    <a:pt x="1" y="4"/>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53" name="Google Shape;6567;p79">
              <a:extLst>
                <a:ext uri="{F23B8F19-BDE0-4A5B-A242-277900173799}">
                  <a16:creationId xmlns:a16="http://schemas.microsoft.com/office/drawing/2010/main" id="{30B2E194-5217-4691-8AFD-1E4162D1BB0B}"/>
                </a:ext>
              </a:extLst>
            </p:cNvPr>
            <p:cNvSpPr/>
            <p:nvPr/>
          </p:nvSpPr>
          <p:spPr>
            <a:xfrm rot="0">
              <a:off x="2499999" y="1687399"/>
              <a:ext cx="299" cy="299"/>
            </a:xfrm>
            <a:custGeom>
              <a:avLst/>
              <a:gdLst/>
              <a:ahLst/>
              <a:cxnLst/>
              <a:rect b="b" l="0" r="r" t="0"/>
              <a:pathLst>
                <a:path h="22" w="22">
                  <a:moveTo>
                    <a:pt x="0" y="0"/>
                  </a:moveTo>
                  <a:lnTo>
                    <a:pt x="21"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54" name="Google Shape;6568;p79">
              <a:extLst>
                <a:ext uri="{934EC7D7-D354-4F5F-B795-D431627C651B}">
                  <a16:creationId xmlns:a16="http://schemas.microsoft.com/office/drawing/2010/main" id="{25C23C13-D348-497C-B0D3-1D176F676730}"/>
                </a:ext>
              </a:extLst>
            </p:cNvPr>
            <p:cNvSpPr/>
            <p:nvPr/>
          </p:nvSpPr>
          <p:spPr>
            <a:xfrm rot="0">
              <a:off x="2513400" y="1694773"/>
              <a:ext cx="163" cy="54"/>
            </a:xfrm>
            <a:custGeom>
              <a:avLst/>
              <a:gdLst/>
              <a:ahLst/>
              <a:cxnLst/>
              <a:rect b="b" l="0" r="r" t="0"/>
              <a:pathLst>
                <a:path h="4" w="12">
                  <a:moveTo>
                    <a:pt x="1" y="4"/>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55" name="Google Shape;6569;p79">
              <a:extLst>
                <a:ext uri="{26FA5734-C882-4994-95FD-ED27A29F8703}">
                  <a16:creationId xmlns:a16="http://schemas.microsoft.com/office/drawing/2010/main" id="{38475943-694B-4056-828B-73BEF938337C}"/>
                </a:ext>
              </a:extLst>
            </p:cNvPr>
            <p:cNvSpPr/>
            <p:nvPr/>
          </p:nvSpPr>
          <p:spPr>
            <a:xfrm rot="0">
              <a:off x="2566963" y="1712546"/>
              <a:ext cx="163" cy="54"/>
            </a:xfrm>
            <a:custGeom>
              <a:avLst/>
              <a:gdLst/>
              <a:ahLst/>
              <a:cxnLst/>
              <a:rect b="b" l="0" r="r" t="0"/>
              <a:pathLst>
                <a:path h="4" w="12">
                  <a:moveTo>
                    <a:pt x="1" y="4"/>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56" name="Google Shape;6570;p79">
              <a:extLst>
                <a:ext uri="{5C536D17-8B32-420E-B88C-B2A1D4A2DB4F}">
                  <a16:creationId xmlns:a16="http://schemas.microsoft.com/office/drawing/2010/main" id="{83C0752F-6C2C-4BFE-BACC-7BFC4FC5B072}"/>
                </a:ext>
              </a:extLst>
            </p:cNvPr>
            <p:cNvSpPr/>
            <p:nvPr/>
          </p:nvSpPr>
          <p:spPr>
            <a:xfrm rot="0">
              <a:off x="2502660" y="1690062"/>
              <a:ext cx="339" cy="339"/>
            </a:xfrm>
            <a:custGeom>
              <a:avLst/>
              <a:gdLst/>
              <a:ahLst/>
              <a:cxnLst/>
              <a:rect b="b" l="0" r="r" t="0"/>
              <a:pathLst>
                <a:path h="25" w="25">
                  <a:moveTo>
                    <a:pt x="0" y="0"/>
                  </a:moveTo>
                  <a:lnTo>
                    <a:pt x="25"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57" name="Google Shape;6571;p79">
              <a:extLst>
                <a:ext uri="{8951CD61-98E8-4296-945E-09EB1EC513B1}">
                  <a16:creationId xmlns:a16="http://schemas.microsoft.com/office/drawing/2010/main" id="{2FBACAF7-A7F1-406B-A028-F365187BB328}"/>
                </a:ext>
              </a:extLst>
            </p:cNvPr>
            <p:cNvSpPr/>
            <p:nvPr/>
          </p:nvSpPr>
          <p:spPr>
            <a:xfrm rot="0">
              <a:off x="2690843" y="1643097"/>
              <a:ext cx="339" cy="489"/>
            </a:xfrm>
            <a:custGeom>
              <a:avLst/>
              <a:gdLst/>
              <a:ahLst/>
              <a:cxnLst/>
              <a:rect b="b" l="0" r="r" t="0"/>
              <a:pathLst>
                <a:path h="36" w="25">
                  <a:moveTo>
                    <a:pt x="25" y="1"/>
                  </a:moveTo>
                  <a:lnTo>
                    <a:pt x="0" y="36"/>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58" name="Google Shape;6572;p79">
              <a:extLst>
                <a:ext uri="{2C1F50FD-F77C-49B4-BA10-41357F057E0C}">
                  <a16:creationId xmlns:a16="http://schemas.microsoft.com/office/drawing/2010/main" id="{B9E74597-DB10-4B3E-85C8-153B6B704359}"/>
                </a:ext>
              </a:extLst>
            </p:cNvPr>
            <p:cNvSpPr/>
            <p:nvPr/>
          </p:nvSpPr>
          <p:spPr>
            <a:xfrm rot="0">
              <a:off x="2691319" y="1642622"/>
              <a:ext cx="244" cy="352"/>
            </a:xfrm>
            <a:custGeom>
              <a:avLst/>
              <a:gdLst/>
              <a:ahLst/>
              <a:cxnLst/>
              <a:rect b="b" l="0" r="r" t="0"/>
              <a:pathLst>
                <a:path h="26" w="18">
                  <a:moveTo>
                    <a:pt x="18" y="1"/>
                  </a:moveTo>
                  <a:lnTo>
                    <a:pt x="0"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59" name="Google Shape;6573;p79">
              <a:extLst>
                <a:ext uri="{A20DF64F-07A7-42D1-B1B8-73B762036221}">
                  <a16:creationId xmlns:a16="http://schemas.microsoft.com/office/drawing/2010/main" id="{BAE7ECFF-0655-4853-9872-23352F431CF3}"/>
                </a:ext>
              </a:extLst>
            </p:cNvPr>
            <p:cNvSpPr/>
            <p:nvPr/>
          </p:nvSpPr>
          <p:spPr>
            <a:xfrm rot="0">
              <a:off x="2691645" y="1642147"/>
              <a:ext cx="204" cy="352"/>
            </a:xfrm>
            <a:custGeom>
              <a:avLst/>
              <a:gdLst/>
              <a:ahLst/>
              <a:cxnLst/>
              <a:rect b="b" l="0" r="r" t="0"/>
              <a:pathLst>
                <a:path h="26" w="15">
                  <a:moveTo>
                    <a:pt x="15" y="1"/>
                  </a:moveTo>
                  <a:cubicBezTo>
                    <a:pt x="11" y="8"/>
                    <a:pt x="4" y="15"/>
                    <a:pt x="1" y="25"/>
                  </a:cubicBezTo>
                  <a:cubicBezTo>
                    <a:pt x="8" y="15"/>
                    <a:pt x="11" y="8"/>
                    <a:pt x="1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60" name="Google Shape;6574;p79">
              <a:extLst>
                <a:ext uri="{FDBFDE0F-90AE-4478-BDF8-D5259EE29C95}">
                  <a16:creationId xmlns:a16="http://schemas.microsoft.com/office/drawing/2010/main" id="{1A4E5531-0277-4E63-B27F-F0C960FFD327}"/>
                </a:ext>
              </a:extLst>
            </p:cNvPr>
            <p:cNvSpPr/>
            <p:nvPr/>
          </p:nvSpPr>
          <p:spPr>
            <a:xfrm rot="0">
              <a:off x="2655339" y="1679838"/>
              <a:ext cx="4141" cy="1113"/>
            </a:xfrm>
            <a:custGeom>
              <a:avLst/>
              <a:gdLst/>
              <a:ahLst/>
              <a:cxnLst/>
              <a:rect b="b" l="0" r="r" t="0"/>
              <a:pathLst>
                <a:path h="82" w="305">
                  <a:moveTo>
                    <a:pt x="305" y="81"/>
                  </a:moveTo>
                  <a:cubicBezTo>
                    <a:pt x="116" y="78"/>
                    <a:pt x="35" y="36"/>
                    <a:pt x="0" y="1"/>
                  </a:cubicBezTo>
                  <a:cubicBezTo>
                    <a:pt x="35" y="36"/>
                    <a:pt x="116" y="78"/>
                    <a:pt x="305" y="8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61" name="Google Shape;6575;p79">
              <a:extLst>
                <a:ext uri="{5637F03C-90B7-45AA-8173-E9776F4AE70D}">
                  <a16:creationId xmlns:a16="http://schemas.microsoft.com/office/drawing/2010/main" id="{4024270C-73D8-454C-9BCB-D7A9FB2D247C}"/>
                </a:ext>
              </a:extLst>
            </p:cNvPr>
            <p:cNvSpPr/>
            <p:nvPr/>
          </p:nvSpPr>
          <p:spPr>
            <a:xfrm rot="0">
              <a:off x="2691929" y="1641861"/>
              <a:ext cx="68" cy="109"/>
            </a:xfrm>
            <a:custGeom>
              <a:avLst/>
              <a:gdLst/>
              <a:ahLst/>
              <a:cxnLst/>
              <a:rect b="b" l="0" r="r" t="0"/>
              <a:pathLst>
                <a:path h="8" w="5">
                  <a:moveTo>
                    <a:pt x="4" y="1"/>
                  </a:moveTo>
                  <a:lnTo>
                    <a:pt x="1" y="8"/>
                  </a:lnTo>
                  <a:cubicBezTo>
                    <a:pt x="4" y="4"/>
                    <a:pt x="4" y="4"/>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62" name="Google Shape;6576;p79">
              <a:extLst>
                <a:ext uri="{F827ACD7-62DA-44AB-8E15-7A3C546C645F}">
                  <a16:creationId xmlns:a16="http://schemas.microsoft.com/office/drawing/2010/main" id="{7E43D77E-36EB-4A80-BD30-85CFDAA505FD}"/>
                </a:ext>
              </a:extLst>
            </p:cNvPr>
            <p:cNvSpPr/>
            <p:nvPr/>
          </p:nvSpPr>
          <p:spPr>
            <a:xfrm rot="0">
              <a:off x="2643255" y="1705934"/>
              <a:ext cx="14" cy="163"/>
            </a:xfrm>
            <a:custGeom>
              <a:avLst/>
              <a:gdLst/>
              <a:ahLst/>
              <a:cxnLst/>
              <a:rect b="b" l="0" r="r" t="0"/>
              <a:pathLst>
                <a:path h="12" w="1">
                  <a:moveTo>
                    <a:pt x="1" y="1"/>
                  </a:moveTo>
                  <a:lnTo>
                    <a:pt x="1" y="11"/>
                  </a:lnTo>
                  <a:cubicBezTo>
                    <a:pt x="1" y="8"/>
                    <a:pt x="1"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63" name="Google Shape;6577;p79">
              <a:extLst>
                <a:ext uri="{83F9BD43-A472-412F-B81D-17A5AE117B6E}">
                  <a16:creationId xmlns:a16="http://schemas.microsoft.com/office/drawing/2010/main" id="{000D3C49-E599-4AEC-8CC3-0E2D45595566}"/>
                </a:ext>
              </a:extLst>
            </p:cNvPr>
            <p:cNvSpPr/>
            <p:nvPr/>
          </p:nvSpPr>
          <p:spPr>
            <a:xfrm rot="0">
              <a:off x="2438968" y="1708269"/>
              <a:ext cx="54" cy="109"/>
            </a:xfrm>
            <a:custGeom>
              <a:avLst/>
              <a:gdLst/>
              <a:ahLst/>
              <a:cxnLst/>
              <a:rect b="b" l="0" r="r" t="0"/>
              <a:pathLst>
                <a:path h="8" w="4">
                  <a:moveTo>
                    <a:pt x="0" y="7"/>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64" name="Google Shape;6578;p79">
              <a:extLst>
                <a:ext uri="{B6286C31-25EC-4A7B-A37A-3408C0CDCF9D}">
                  <a16:creationId xmlns:a16="http://schemas.microsoft.com/office/drawing/2010/main" id="{EBE90411-F2E9-45BA-9BD2-272D867A4287}"/>
                </a:ext>
              </a:extLst>
            </p:cNvPr>
            <p:cNvSpPr/>
            <p:nvPr/>
          </p:nvSpPr>
          <p:spPr>
            <a:xfrm rot="0">
              <a:off x="2438873" y="1708554"/>
              <a:ext cx="14" cy="109"/>
            </a:xfrm>
            <a:custGeom>
              <a:avLst/>
              <a:gdLst/>
              <a:ahLst/>
              <a:cxnLst/>
              <a:rect b="b" l="0" r="r" t="0"/>
              <a:pathLst>
                <a:path h="8" w="1">
                  <a:moveTo>
                    <a:pt x="0"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65" name="Google Shape;6579;p79">
              <a:extLst>
                <a:ext uri="{DBBABC5E-D1D8-4E03-81C6-5195B703B103}">
                  <a16:creationId xmlns:a16="http://schemas.microsoft.com/office/drawing/2010/main" id="{A02A04DC-7D2A-4EF1-8B3E-3ED5FCF04915}"/>
                </a:ext>
              </a:extLst>
            </p:cNvPr>
            <p:cNvSpPr/>
            <p:nvPr/>
          </p:nvSpPr>
          <p:spPr>
            <a:xfrm rot="0">
              <a:off x="2438819" y="1710401"/>
              <a:ext cx="68" cy="204"/>
            </a:xfrm>
            <a:custGeom>
              <a:avLst/>
              <a:gdLst/>
              <a:ahLst/>
              <a:cxnLst/>
              <a:rect b="b" l="0" r="r" t="0"/>
              <a:pathLst>
                <a:path h="15" w="5">
                  <a:moveTo>
                    <a:pt x="1" y="1"/>
                  </a:moveTo>
                  <a:cubicBezTo>
                    <a:pt x="1" y="4"/>
                    <a:pt x="1" y="8"/>
                    <a:pt x="4" y="15"/>
                  </a:cubicBezTo>
                  <a:cubicBezTo>
                    <a:pt x="4" y="8"/>
                    <a:pt x="1"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66" name="Google Shape;6580;p79">
              <a:extLst>
                <a:ext uri="{23F1A9C5-7491-4AAD-A475-F6348B750B08}">
                  <a16:creationId xmlns:a16="http://schemas.microsoft.com/office/drawing/2010/main" id="{B1D57395-0542-4370-BAA9-074A422B2096}"/>
                </a:ext>
              </a:extLst>
            </p:cNvPr>
            <p:cNvSpPr/>
            <p:nvPr/>
          </p:nvSpPr>
          <p:spPr>
            <a:xfrm rot="0">
              <a:off x="2438683" y="1709545"/>
              <a:ext cx="14" cy="163"/>
            </a:xfrm>
            <a:custGeom>
              <a:avLst/>
              <a:gdLst/>
              <a:ahLst/>
              <a:cxnLst/>
              <a:rect b="b" l="0" r="r" t="0"/>
              <a:pathLst>
                <a:path h="12" w="1">
                  <a:moveTo>
                    <a:pt x="0" y="1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67" name="Google Shape;6581;p79">
              <a:extLst>
                <a:ext uri="{34F05AC9-61F5-447C-8A92-B10EAB791A3F}">
                  <a16:creationId xmlns:a16="http://schemas.microsoft.com/office/drawing/2010/main" id="{51A5EE24-FE40-4837-B3F9-3D8FC44F8BE8}"/>
                </a:ext>
              </a:extLst>
            </p:cNvPr>
            <p:cNvSpPr/>
            <p:nvPr/>
          </p:nvSpPr>
          <p:spPr>
            <a:xfrm rot="0">
              <a:off x="2438778" y="1708785"/>
              <a:ext cx="14" cy="204"/>
            </a:xfrm>
            <a:custGeom>
              <a:avLst/>
              <a:gdLst/>
              <a:ahLst/>
              <a:cxnLst/>
              <a:rect b="b" l="0" r="r" t="0"/>
              <a:pathLst>
                <a:path h="15" w="1">
                  <a:moveTo>
                    <a:pt x="0" y="15"/>
                  </a:moveTo>
                  <a:lnTo>
                    <a:pt x="0" y="4"/>
                  </a:lnTo>
                  <a:cubicBezTo>
                    <a:pt x="0" y="1"/>
                    <a:pt x="0" y="11"/>
                    <a:pt x="0"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68" name="Google Shape;6582;p79">
              <a:extLst>
                <a:ext uri="{C3CD6638-F761-41C6-8C2F-A4D307A048D8}">
                  <a16:creationId xmlns:a16="http://schemas.microsoft.com/office/drawing/2010/main" id="{9A2AFE11-D4B1-432C-A17D-CFDF817C11D7}"/>
                </a:ext>
              </a:extLst>
            </p:cNvPr>
            <p:cNvSpPr/>
            <p:nvPr/>
          </p:nvSpPr>
          <p:spPr>
            <a:xfrm rot="0">
              <a:off x="2438724" y="1709165"/>
              <a:ext cx="14" cy="163"/>
            </a:xfrm>
            <a:custGeom>
              <a:avLst/>
              <a:gdLst/>
              <a:ahLst/>
              <a:cxnLst/>
              <a:rect b="b" l="0" r="r" t="0"/>
              <a:pathLst>
                <a:path h="12" w="1">
                  <a:moveTo>
                    <a:pt x="1" y="11"/>
                  </a:moveTo>
                  <a:lnTo>
                    <a:pt x="1" y="1"/>
                  </a:lnTo>
                  <a:cubicBezTo>
                    <a:pt x="1" y="4"/>
                    <a:pt x="1" y="8"/>
                    <a:pt x="1"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69" name="Google Shape;6583;p79">
              <a:extLst>
                <a:ext uri="{AE85FF7C-D226-4CDD-9C3A-1E1158185BAD}">
                  <a16:creationId xmlns:a16="http://schemas.microsoft.com/office/drawing/2010/main" id="{0C9CA2F6-0EEB-481D-AD49-8D8B6D6F18BD}"/>
                </a:ext>
              </a:extLst>
            </p:cNvPr>
            <p:cNvSpPr/>
            <p:nvPr/>
          </p:nvSpPr>
          <p:spPr>
            <a:xfrm rot="0">
              <a:off x="2438724" y="1709925"/>
              <a:ext cx="14" cy="204"/>
            </a:xfrm>
            <a:custGeom>
              <a:avLst/>
              <a:gdLst/>
              <a:ahLst/>
              <a:cxnLst/>
              <a:rect b="b" l="0" r="r" t="0"/>
              <a:pathLst>
                <a:path h="15" w="1">
                  <a:moveTo>
                    <a:pt x="1" y="15"/>
                  </a:moveTo>
                  <a:lnTo>
                    <a:pt x="1" y="1"/>
                  </a:lnTo>
                  <a:cubicBezTo>
                    <a:pt x="1" y="8"/>
                    <a:pt x="1" y="11"/>
                    <a:pt x="1"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70" name="Google Shape;6584;p79">
              <a:extLst>
                <a:ext uri="{DC56C1A9-F4A0-4CB8-8838-A13B532F1694}">
                  <a16:creationId xmlns:a16="http://schemas.microsoft.com/office/drawing/2010/main" id="{4C158266-5E6E-49CD-B9E9-C1671F55459C}"/>
                </a:ext>
              </a:extLst>
            </p:cNvPr>
            <p:cNvSpPr/>
            <p:nvPr/>
          </p:nvSpPr>
          <p:spPr>
            <a:xfrm rot="0">
              <a:off x="3083315" y="1349877"/>
              <a:ext cx="6436" cy="2648"/>
            </a:xfrm>
            <a:custGeom>
              <a:avLst/>
              <a:gdLst/>
              <a:ahLst/>
              <a:cxnLst/>
              <a:rect b="b" l="0" r="r" t="0"/>
              <a:pathLst>
                <a:path h="195" w="474">
                  <a:moveTo>
                    <a:pt x="391" y="0"/>
                  </a:moveTo>
                  <a:cubicBezTo>
                    <a:pt x="242" y="0"/>
                    <a:pt x="32" y="100"/>
                    <a:pt x="1" y="150"/>
                  </a:cubicBezTo>
                  <a:cubicBezTo>
                    <a:pt x="11" y="157"/>
                    <a:pt x="25" y="164"/>
                    <a:pt x="39" y="168"/>
                  </a:cubicBezTo>
                  <a:cubicBezTo>
                    <a:pt x="88" y="185"/>
                    <a:pt x="146" y="194"/>
                    <a:pt x="205" y="194"/>
                  </a:cubicBezTo>
                  <a:cubicBezTo>
                    <a:pt x="282" y="194"/>
                    <a:pt x="359" y="178"/>
                    <a:pt x="410" y="140"/>
                  </a:cubicBezTo>
                  <a:cubicBezTo>
                    <a:pt x="449" y="115"/>
                    <a:pt x="473" y="66"/>
                    <a:pt x="470" y="21"/>
                  </a:cubicBezTo>
                  <a:cubicBezTo>
                    <a:pt x="470" y="17"/>
                    <a:pt x="470" y="7"/>
                    <a:pt x="435" y="3"/>
                  </a:cubicBezTo>
                  <a:cubicBezTo>
                    <a:pt x="421" y="1"/>
                    <a:pt x="406" y="0"/>
                    <a:pt x="39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71" name="Google Shape;6585;p79">
              <a:extLst>
                <a:ext uri="{24DFB79E-879B-4342-9F8C-CBF7AFB3536B}">
                  <a16:creationId xmlns:a16="http://schemas.microsoft.com/office/drawing/2010/main" id="{4FD13FCE-147B-4A77-BF53-56E7D855DEEE}"/>
                </a:ext>
              </a:extLst>
            </p:cNvPr>
            <p:cNvSpPr/>
            <p:nvPr/>
          </p:nvSpPr>
          <p:spPr>
            <a:xfrm rot="0">
              <a:off x="2740470" y="1256152"/>
              <a:ext cx="41451" cy="20869"/>
            </a:xfrm>
            <a:custGeom>
              <a:avLst/>
              <a:gdLst/>
              <a:ahLst/>
              <a:cxnLst/>
              <a:rect b="b" l="0" r="r" t="0"/>
              <a:pathLst>
                <a:path h="1537" w="3053">
                  <a:moveTo>
                    <a:pt x="1655" y="0"/>
                  </a:moveTo>
                  <a:cubicBezTo>
                    <a:pt x="1574" y="0"/>
                    <a:pt x="1454" y="9"/>
                    <a:pt x="1281" y="38"/>
                  </a:cubicBezTo>
                  <a:cubicBezTo>
                    <a:pt x="809" y="115"/>
                    <a:pt x="445" y="255"/>
                    <a:pt x="399" y="318"/>
                  </a:cubicBezTo>
                  <a:cubicBezTo>
                    <a:pt x="392" y="426"/>
                    <a:pt x="273" y="517"/>
                    <a:pt x="154" y="605"/>
                  </a:cubicBezTo>
                  <a:cubicBezTo>
                    <a:pt x="102" y="643"/>
                    <a:pt x="11" y="710"/>
                    <a:pt x="0" y="741"/>
                  </a:cubicBezTo>
                  <a:lnTo>
                    <a:pt x="4" y="745"/>
                  </a:lnTo>
                  <a:cubicBezTo>
                    <a:pt x="81" y="811"/>
                    <a:pt x="147" y="815"/>
                    <a:pt x="238" y="825"/>
                  </a:cubicBezTo>
                  <a:cubicBezTo>
                    <a:pt x="287" y="829"/>
                    <a:pt x="333" y="832"/>
                    <a:pt x="378" y="843"/>
                  </a:cubicBezTo>
                  <a:cubicBezTo>
                    <a:pt x="466" y="860"/>
                    <a:pt x="525" y="941"/>
                    <a:pt x="588" y="1025"/>
                  </a:cubicBezTo>
                  <a:cubicBezTo>
                    <a:pt x="673" y="1140"/>
                    <a:pt x="739" y="1220"/>
                    <a:pt x="836" y="1220"/>
                  </a:cubicBezTo>
                  <a:cubicBezTo>
                    <a:pt x="852" y="1220"/>
                    <a:pt x="868" y="1218"/>
                    <a:pt x="886" y="1214"/>
                  </a:cubicBezTo>
                  <a:cubicBezTo>
                    <a:pt x="914" y="1207"/>
                    <a:pt x="945" y="1207"/>
                    <a:pt x="977" y="1207"/>
                  </a:cubicBezTo>
                  <a:cubicBezTo>
                    <a:pt x="1141" y="1207"/>
                    <a:pt x="1379" y="1277"/>
                    <a:pt x="1645" y="1358"/>
                  </a:cubicBezTo>
                  <a:cubicBezTo>
                    <a:pt x="1933" y="1445"/>
                    <a:pt x="2230" y="1536"/>
                    <a:pt x="2451" y="1536"/>
                  </a:cubicBezTo>
                  <a:cubicBezTo>
                    <a:pt x="2720" y="1536"/>
                    <a:pt x="2825" y="1400"/>
                    <a:pt x="2829" y="1309"/>
                  </a:cubicBezTo>
                  <a:cubicBezTo>
                    <a:pt x="2829" y="1284"/>
                    <a:pt x="2825" y="1263"/>
                    <a:pt x="2815" y="1263"/>
                  </a:cubicBezTo>
                  <a:cubicBezTo>
                    <a:pt x="2769" y="1263"/>
                    <a:pt x="2727" y="1235"/>
                    <a:pt x="2710" y="1193"/>
                  </a:cubicBezTo>
                  <a:cubicBezTo>
                    <a:pt x="2664" y="1095"/>
                    <a:pt x="2734" y="944"/>
                    <a:pt x="3011" y="545"/>
                  </a:cubicBezTo>
                  <a:cubicBezTo>
                    <a:pt x="3053" y="500"/>
                    <a:pt x="3053" y="433"/>
                    <a:pt x="3011" y="388"/>
                  </a:cubicBezTo>
                  <a:cubicBezTo>
                    <a:pt x="2916" y="261"/>
                    <a:pt x="2647" y="172"/>
                    <a:pt x="2469" y="172"/>
                  </a:cubicBezTo>
                  <a:cubicBezTo>
                    <a:pt x="2431" y="172"/>
                    <a:pt x="2397" y="176"/>
                    <a:pt x="2370" y="185"/>
                  </a:cubicBezTo>
                  <a:cubicBezTo>
                    <a:pt x="2325" y="202"/>
                    <a:pt x="2325" y="220"/>
                    <a:pt x="2325" y="230"/>
                  </a:cubicBezTo>
                  <a:cubicBezTo>
                    <a:pt x="2325" y="353"/>
                    <a:pt x="2276" y="391"/>
                    <a:pt x="2230" y="402"/>
                  </a:cubicBezTo>
                  <a:cubicBezTo>
                    <a:pt x="2221" y="404"/>
                    <a:pt x="2212" y="405"/>
                    <a:pt x="2202" y="405"/>
                  </a:cubicBezTo>
                  <a:cubicBezTo>
                    <a:pt x="2047" y="405"/>
                    <a:pt x="1842" y="96"/>
                    <a:pt x="1800" y="20"/>
                  </a:cubicBezTo>
                  <a:cubicBezTo>
                    <a:pt x="1787" y="11"/>
                    <a:pt x="1744" y="0"/>
                    <a:pt x="165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72" name="Google Shape;6586;p79">
              <a:extLst>
                <a:ext uri="{D9CAF077-94AC-4459-B7C5-576B4996F29B}">
                  <a16:creationId xmlns:a16="http://schemas.microsoft.com/office/drawing/2010/main" id="{32BCFDE1-5FF2-4416-8A85-CED42BE57788}"/>
                </a:ext>
              </a:extLst>
            </p:cNvPr>
            <p:cNvSpPr/>
            <p:nvPr/>
          </p:nvSpPr>
          <p:spPr>
            <a:xfrm rot="0">
              <a:off x="2779111" y="1267720"/>
              <a:ext cx="44453" cy="23136"/>
            </a:xfrm>
            <a:custGeom>
              <a:avLst/>
              <a:gdLst/>
              <a:ahLst/>
              <a:cxnLst/>
              <a:rect b="b" l="0" r="r" t="0"/>
              <a:pathLst>
                <a:path h="1704" w="3274">
                  <a:moveTo>
                    <a:pt x="1671" y="1"/>
                  </a:moveTo>
                  <a:cubicBezTo>
                    <a:pt x="1656" y="1"/>
                    <a:pt x="1640" y="3"/>
                    <a:pt x="1625" y="8"/>
                  </a:cubicBezTo>
                  <a:cubicBezTo>
                    <a:pt x="1611" y="169"/>
                    <a:pt x="1415" y="176"/>
                    <a:pt x="1257" y="183"/>
                  </a:cubicBezTo>
                  <a:cubicBezTo>
                    <a:pt x="1191" y="187"/>
                    <a:pt x="1061" y="194"/>
                    <a:pt x="1044" y="215"/>
                  </a:cubicBezTo>
                  <a:cubicBezTo>
                    <a:pt x="1044" y="327"/>
                    <a:pt x="984" y="404"/>
                    <a:pt x="931" y="471"/>
                  </a:cubicBezTo>
                  <a:cubicBezTo>
                    <a:pt x="879" y="537"/>
                    <a:pt x="844" y="586"/>
                    <a:pt x="851" y="649"/>
                  </a:cubicBezTo>
                  <a:cubicBezTo>
                    <a:pt x="854" y="684"/>
                    <a:pt x="844" y="719"/>
                    <a:pt x="819" y="747"/>
                  </a:cubicBezTo>
                  <a:cubicBezTo>
                    <a:pt x="781" y="789"/>
                    <a:pt x="718" y="789"/>
                    <a:pt x="655" y="789"/>
                  </a:cubicBezTo>
                  <a:cubicBezTo>
                    <a:pt x="651" y="789"/>
                    <a:pt x="646" y="789"/>
                    <a:pt x="642" y="789"/>
                  </a:cubicBezTo>
                  <a:cubicBezTo>
                    <a:pt x="533" y="789"/>
                    <a:pt x="452" y="792"/>
                    <a:pt x="445" y="964"/>
                  </a:cubicBezTo>
                  <a:cubicBezTo>
                    <a:pt x="438" y="1195"/>
                    <a:pt x="263" y="1370"/>
                    <a:pt x="133" y="1500"/>
                  </a:cubicBezTo>
                  <a:cubicBezTo>
                    <a:pt x="84" y="1552"/>
                    <a:pt x="0" y="1636"/>
                    <a:pt x="4" y="1664"/>
                  </a:cubicBezTo>
                  <a:cubicBezTo>
                    <a:pt x="11" y="1671"/>
                    <a:pt x="18" y="1675"/>
                    <a:pt x="25" y="1678"/>
                  </a:cubicBezTo>
                  <a:cubicBezTo>
                    <a:pt x="56" y="1696"/>
                    <a:pt x="102" y="1703"/>
                    <a:pt x="159" y="1703"/>
                  </a:cubicBezTo>
                  <a:cubicBezTo>
                    <a:pt x="296" y="1703"/>
                    <a:pt x="495" y="1662"/>
                    <a:pt x="690" y="1622"/>
                  </a:cubicBezTo>
                  <a:cubicBezTo>
                    <a:pt x="930" y="1573"/>
                    <a:pt x="1179" y="1524"/>
                    <a:pt x="1391" y="1524"/>
                  </a:cubicBezTo>
                  <a:cubicBezTo>
                    <a:pt x="1405" y="1524"/>
                    <a:pt x="1419" y="1524"/>
                    <a:pt x="1432" y="1524"/>
                  </a:cubicBezTo>
                  <a:cubicBezTo>
                    <a:pt x="1441" y="1525"/>
                    <a:pt x="1450" y="1525"/>
                    <a:pt x="1459" y="1525"/>
                  </a:cubicBezTo>
                  <a:cubicBezTo>
                    <a:pt x="1986" y="1525"/>
                    <a:pt x="3225" y="1132"/>
                    <a:pt x="3260" y="947"/>
                  </a:cubicBezTo>
                  <a:cubicBezTo>
                    <a:pt x="3274" y="863"/>
                    <a:pt x="3179" y="821"/>
                    <a:pt x="2972" y="751"/>
                  </a:cubicBezTo>
                  <a:cubicBezTo>
                    <a:pt x="2829" y="702"/>
                    <a:pt x="2668" y="642"/>
                    <a:pt x="2563" y="534"/>
                  </a:cubicBezTo>
                  <a:cubicBezTo>
                    <a:pt x="2506" y="471"/>
                    <a:pt x="2425" y="453"/>
                    <a:pt x="2354" y="453"/>
                  </a:cubicBezTo>
                  <a:cubicBezTo>
                    <a:pt x="2334" y="453"/>
                    <a:pt x="2315" y="454"/>
                    <a:pt x="2297" y="457"/>
                  </a:cubicBezTo>
                  <a:cubicBezTo>
                    <a:pt x="2111" y="478"/>
                    <a:pt x="1929" y="590"/>
                    <a:pt x="1877" y="684"/>
                  </a:cubicBezTo>
                  <a:cubicBezTo>
                    <a:pt x="1820" y="779"/>
                    <a:pt x="1763" y="797"/>
                    <a:pt x="1729" y="797"/>
                  </a:cubicBezTo>
                  <a:cubicBezTo>
                    <a:pt x="1726" y="797"/>
                    <a:pt x="1722" y="796"/>
                    <a:pt x="1719" y="796"/>
                  </a:cubicBezTo>
                  <a:cubicBezTo>
                    <a:pt x="1681" y="793"/>
                    <a:pt x="1646" y="768"/>
                    <a:pt x="1635" y="730"/>
                  </a:cubicBezTo>
                  <a:cubicBezTo>
                    <a:pt x="1600" y="635"/>
                    <a:pt x="1677" y="474"/>
                    <a:pt x="1838" y="313"/>
                  </a:cubicBezTo>
                  <a:cubicBezTo>
                    <a:pt x="1891" y="260"/>
                    <a:pt x="1912" y="208"/>
                    <a:pt x="1901" y="159"/>
                  </a:cubicBezTo>
                  <a:cubicBezTo>
                    <a:pt x="1880" y="89"/>
                    <a:pt x="1793" y="29"/>
                    <a:pt x="1716" y="8"/>
                  </a:cubicBezTo>
                  <a:cubicBezTo>
                    <a:pt x="1702" y="3"/>
                    <a:pt x="1687" y="1"/>
                    <a:pt x="167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73" name="Google Shape;6587;p79">
              <a:extLst>
                <a:ext uri="{0FE65717-2D18-4C90-95F3-45970EDDE9C0}">
                  <a16:creationId xmlns:a16="http://schemas.microsoft.com/office/drawing/2010/main" id="{F9A55EB7-5AF9-4A64-93FD-D3A3A0EA07CD}"/>
                </a:ext>
              </a:extLst>
            </p:cNvPr>
            <p:cNvSpPr/>
            <p:nvPr/>
          </p:nvSpPr>
          <p:spPr>
            <a:xfrm rot="0">
              <a:off x="3087022" y="1356164"/>
              <a:ext cx="21412" cy="7834"/>
            </a:xfrm>
            <a:custGeom>
              <a:avLst/>
              <a:gdLst/>
              <a:ahLst/>
              <a:cxnLst/>
              <a:rect b="b" l="0" r="r" t="0"/>
              <a:pathLst>
                <a:path h="577" w="1577">
                  <a:moveTo>
                    <a:pt x="714" y="0"/>
                  </a:moveTo>
                  <a:cubicBezTo>
                    <a:pt x="345" y="0"/>
                    <a:pt x="36" y="259"/>
                    <a:pt x="1" y="339"/>
                  </a:cubicBezTo>
                  <a:cubicBezTo>
                    <a:pt x="129" y="473"/>
                    <a:pt x="886" y="576"/>
                    <a:pt x="1312" y="576"/>
                  </a:cubicBezTo>
                  <a:cubicBezTo>
                    <a:pt x="1409" y="576"/>
                    <a:pt x="1490" y="571"/>
                    <a:pt x="1541" y="559"/>
                  </a:cubicBezTo>
                  <a:cubicBezTo>
                    <a:pt x="1576" y="552"/>
                    <a:pt x="1576" y="542"/>
                    <a:pt x="1576" y="531"/>
                  </a:cubicBezTo>
                  <a:cubicBezTo>
                    <a:pt x="1573" y="402"/>
                    <a:pt x="1219" y="73"/>
                    <a:pt x="834" y="10"/>
                  </a:cubicBezTo>
                  <a:cubicBezTo>
                    <a:pt x="794" y="3"/>
                    <a:pt x="754" y="0"/>
                    <a:pt x="71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74" name="Google Shape;6588;p79">
              <a:extLst>
                <a:ext uri="{10AE9F78-757B-4E63-865E-BBBFD226AF03}">
                  <a16:creationId xmlns:a16="http://schemas.microsoft.com/office/drawing/2010/main" id="{75FE81AF-057D-4C80-BCD6-3C5EFE703586}"/>
                </a:ext>
              </a:extLst>
            </p:cNvPr>
            <p:cNvSpPr/>
            <p:nvPr/>
          </p:nvSpPr>
          <p:spPr>
            <a:xfrm rot="0">
              <a:off x="2249874" y="1296871"/>
              <a:ext cx="1208533" cy="418540"/>
            </a:xfrm>
            <a:custGeom>
              <a:avLst/>
              <a:gdLst/>
              <a:ahLst/>
              <a:cxnLst/>
              <a:rect b="b" l="0" r="r" t="0"/>
              <a:pathLst>
                <a:path h="30826" w="89010">
                  <a:moveTo>
                    <a:pt x="44495" y="20619"/>
                  </a:moveTo>
                  <a:cubicBezTo>
                    <a:pt x="44507" y="20619"/>
                    <a:pt x="44519" y="20620"/>
                    <a:pt x="44532" y="20624"/>
                  </a:cubicBezTo>
                  <a:cubicBezTo>
                    <a:pt x="44577" y="20641"/>
                    <a:pt x="44609" y="20683"/>
                    <a:pt x="44612" y="20732"/>
                  </a:cubicBezTo>
                  <a:cubicBezTo>
                    <a:pt x="44686" y="21048"/>
                    <a:pt x="44371" y="22301"/>
                    <a:pt x="43950" y="22675"/>
                  </a:cubicBezTo>
                  <a:cubicBezTo>
                    <a:pt x="43733" y="22871"/>
                    <a:pt x="43425" y="22994"/>
                    <a:pt x="43156" y="23106"/>
                  </a:cubicBezTo>
                  <a:cubicBezTo>
                    <a:pt x="42865" y="23222"/>
                    <a:pt x="42589" y="23334"/>
                    <a:pt x="42589" y="23477"/>
                  </a:cubicBezTo>
                  <a:cubicBezTo>
                    <a:pt x="42589" y="23680"/>
                    <a:pt x="42326" y="23803"/>
                    <a:pt x="42106" y="23869"/>
                  </a:cubicBezTo>
                  <a:cubicBezTo>
                    <a:pt x="41920" y="23925"/>
                    <a:pt x="41727" y="23953"/>
                    <a:pt x="41531" y="23960"/>
                  </a:cubicBezTo>
                  <a:cubicBezTo>
                    <a:pt x="41402" y="23960"/>
                    <a:pt x="41293" y="23939"/>
                    <a:pt x="41255" y="23876"/>
                  </a:cubicBezTo>
                  <a:cubicBezTo>
                    <a:pt x="41237" y="23852"/>
                    <a:pt x="41234" y="23820"/>
                    <a:pt x="41244" y="23792"/>
                  </a:cubicBezTo>
                  <a:cubicBezTo>
                    <a:pt x="41265" y="23722"/>
                    <a:pt x="41360" y="23694"/>
                    <a:pt x="41531" y="23638"/>
                  </a:cubicBezTo>
                  <a:cubicBezTo>
                    <a:pt x="41783" y="23558"/>
                    <a:pt x="42169" y="23432"/>
                    <a:pt x="42295" y="23159"/>
                  </a:cubicBezTo>
                  <a:cubicBezTo>
                    <a:pt x="42407" y="22903"/>
                    <a:pt x="42673" y="22714"/>
                    <a:pt x="42953" y="22511"/>
                  </a:cubicBezTo>
                  <a:cubicBezTo>
                    <a:pt x="43247" y="22304"/>
                    <a:pt x="43551" y="22087"/>
                    <a:pt x="43754" y="21769"/>
                  </a:cubicBezTo>
                  <a:cubicBezTo>
                    <a:pt x="43856" y="21604"/>
                    <a:pt x="43950" y="21415"/>
                    <a:pt x="44045" y="21230"/>
                  </a:cubicBezTo>
                  <a:cubicBezTo>
                    <a:pt x="44226" y="20865"/>
                    <a:pt x="44350" y="20619"/>
                    <a:pt x="44495" y="20619"/>
                  </a:cubicBezTo>
                  <a:close/>
                  <a:moveTo>
                    <a:pt x="41372" y="0"/>
                  </a:moveTo>
                  <a:cubicBezTo>
                    <a:pt x="41295" y="0"/>
                    <a:pt x="41205" y="24"/>
                    <a:pt x="41087" y="56"/>
                  </a:cubicBezTo>
                  <a:cubicBezTo>
                    <a:pt x="40982" y="84"/>
                    <a:pt x="40852" y="123"/>
                    <a:pt x="40684" y="154"/>
                  </a:cubicBezTo>
                  <a:cubicBezTo>
                    <a:pt x="40474" y="193"/>
                    <a:pt x="40383" y="305"/>
                    <a:pt x="40299" y="417"/>
                  </a:cubicBezTo>
                  <a:cubicBezTo>
                    <a:pt x="40240" y="491"/>
                    <a:pt x="40184" y="561"/>
                    <a:pt x="40093" y="603"/>
                  </a:cubicBezTo>
                  <a:cubicBezTo>
                    <a:pt x="39945" y="669"/>
                    <a:pt x="39746" y="879"/>
                    <a:pt x="39721" y="956"/>
                  </a:cubicBezTo>
                  <a:cubicBezTo>
                    <a:pt x="39875" y="995"/>
                    <a:pt x="39868" y="1103"/>
                    <a:pt x="39861" y="1166"/>
                  </a:cubicBezTo>
                  <a:cubicBezTo>
                    <a:pt x="39858" y="1191"/>
                    <a:pt x="39858" y="1215"/>
                    <a:pt x="39861" y="1240"/>
                  </a:cubicBezTo>
                  <a:cubicBezTo>
                    <a:pt x="39875" y="1285"/>
                    <a:pt x="39861" y="1334"/>
                    <a:pt x="39830" y="1369"/>
                  </a:cubicBezTo>
                  <a:cubicBezTo>
                    <a:pt x="39786" y="1415"/>
                    <a:pt x="39712" y="1430"/>
                    <a:pt x="39635" y="1430"/>
                  </a:cubicBezTo>
                  <a:cubicBezTo>
                    <a:pt x="39582" y="1430"/>
                    <a:pt x="39528" y="1423"/>
                    <a:pt x="39480" y="1415"/>
                  </a:cubicBezTo>
                  <a:cubicBezTo>
                    <a:pt x="39421" y="1404"/>
                    <a:pt x="39336" y="1399"/>
                    <a:pt x="39244" y="1399"/>
                  </a:cubicBezTo>
                  <a:cubicBezTo>
                    <a:pt x="39031" y="1399"/>
                    <a:pt x="38779" y="1426"/>
                    <a:pt x="38727" y="1467"/>
                  </a:cubicBezTo>
                  <a:cubicBezTo>
                    <a:pt x="38741" y="1506"/>
                    <a:pt x="38853" y="1555"/>
                    <a:pt x="38906" y="1579"/>
                  </a:cubicBezTo>
                  <a:cubicBezTo>
                    <a:pt x="39004" y="1625"/>
                    <a:pt x="39105" y="1670"/>
                    <a:pt x="39077" y="1758"/>
                  </a:cubicBezTo>
                  <a:cubicBezTo>
                    <a:pt x="39067" y="1789"/>
                    <a:pt x="39042" y="1810"/>
                    <a:pt x="39014" y="1821"/>
                  </a:cubicBezTo>
                  <a:cubicBezTo>
                    <a:pt x="38996" y="1828"/>
                    <a:pt x="38973" y="1832"/>
                    <a:pt x="38947" y="1832"/>
                  </a:cubicBezTo>
                  <a:cubicBezTo>
                    <a:pt x="38829" y="1832"/>
                    <a:pt x="38653" y="1762"/>
                    <a:pt x="38570" y="1716"/>
                  </a:cubicBezTo>
                  <a:cubicBezTo>
                    <a:pt x="38537" y="1697"/>
                    <a:pt x="38487" y="1688"/>
                    <a:pt x="38434" y="1688"/>
                  </a:cubicBezTo>
                  <a:cubicBezTo>
                    <a:pt x="38386" y="1688"/>
                    <a:pt x="38334" y="1696"/>
                    <a:pt x="38290" y="1712"/>
                  </a:cubicBezTo>
                  <a:cubicBezTo>
                    <a:pt x="38248" y="1723"/>
                    <a:pt x="38209" y="1751"/>
                    <a:pt x="38185" y="1789"/>
                  </a:cubicBezTo>
                  <a:cubicBezTo>
                    <a:pt x="38164" y="1842"/>
                    <a:pt x="38118" y="1884"/>
                    <a:pt x="38062" y="1905"/>
                  </a:cubicBezTo>
                  <a:cubicBezTo>
                    <a:pt x="38014" y="1921"/>
                    <a:pt x="37965" y="1929"/>
                    <a:pt x="37916" y="1929"/>
                  </a:cubicBezTo>
                  <a:cubicBezTo>
                    <a:pt x="37857" y="1929"/>
                    <a:pt x="37799" y="1917"/>
                    <a:pt x="37743" y="1894"/>
                  </a:cubicBezTo>
                  <a:cubicBezTo>
                    <a:pt x="37708" y="1894"/>
                    <a:pt x="37673" y="1901"/>
                    <a:pt x="37642" y="1912"/>
                  </a:cubicBezTo>
                  <a:cubicBezTo>
                    <a:pt x="37594" y="1923"/>
                    <a:pt x="37539" y="1936"/>
                    <a:pt x="37484" y="1936"/>
                  </a:cubicBezTo>
                  <a:cubicBezTo>
                    <a:pt x="37453" y="1936"/>
                    <a:pt x="37423" y="1932"/>
                    <a:pt x="37393" y="1922"/>
                  </a:cubicBezTo>
                  <a:cubicBezTo>
                    <a:pt x="37358" y="1912"/>
                    <a:pt x="37334" y="1887"/>
                    <a:pt x="37323" y="1852"/>
                  </a:cubicBezTo>
                  <a:cubicBezTo>
                    <a:pt x="37313" y="1789"/>
                    <a:pt x="37365" y="1740"/>
                    <a:pt x="37428" y="1681"/>
                  </a:cubicBezTo>
                  <a:cubicBezTo>
                    <a:pt x="37460" y="1656"/>
                    <a:pt x="37488" y="1625"/>
                    <a:pt x="37512" y="1593"/>
                  </a:cubicBezTo>
                  <a:cubicBezTo>
                    <a:pt x="37481" y="1586"/>
                    <a:pt x="37448" y="1582"/>
                    <a:pt x="37416" y="1582"/>
                  </a:cubicBezTo>
                  <a:cubicBezTo>
                    <a:pt x="37374" y="1582"/>
                    <a:pt x="37332" y="1588"/>
                    <a:pt x="37292" y="1600"/>
                  </a:cubicBezTo>
                  <a:cubicBezTo>
                    <a:pt x="37187" y="1628"/>
                    <a:pt x="37124" y="1677"/>
                    <a:pt x="37113" y="1709"/>
                  </a:cubicBezTo>
                  <a:cubicBezTo>
                    <a:pt x="37106" y="1747"/>
                    <a:pt x="37078" y="1779"/>
                    <a:pt x="37043" y="1793"/>
                  </a:cubicBezTo>
                  <a:cubicBezTo>
                    <a:pt x="37028" y="1800"/>
                    <a:pt x="37011" y="1802"/>
                    <a:pt x="36994" y="1802"/>
                  </a:cubicBezTo>
                  <a:cubicBezTo>
                    <a:pt x="36940" y="1802"/>
                    <a:pt x="36882" y="1772"/>
                    <a:pt x="36826" y="1740"/>
                  </a:cubicBezTo>
                  <a:cubicBezTo>
                    <a:pt x="36791" y="1719"/>
                    <a:pt x="36756" y="1705"/>
                    <a:pt x="36718" y="1695"/>
                  </a:cubicBezTo>
                  <a:lnTo>
                    <a:pt x="36683" y="1712"/>
                  </a:lnTo>
                  <a:cubicBezTo>
                    <a:pt x="36578" y="1772"/>
                    <a:pt x="36469" y="1824"/>
                    <a:pt x="36357" y="1873"/>
                  </a:cubicBezTo>
                  <a:cubicBezTo>
                    <a:pt x="36313" y="1892"/>
                    <a:pt x="36263" y="1898"/>
                    <a:pt x="36213" y="1898"/>
                  </a:cubicBezTo>
                  <a:cubicBezTo>
                    <a:pt x="36158" y="1898"/>
                    <a:pt x="36103" y="1891"/>
                    <a:pt x="36053" y="1884"/>
                  </a:cubicBezTo>
                  <a:cubicBezTo>
                    <a:pt x="36012" y="1878"/>
                    <a:pt x="35967" y="1872"/>
                    <a:pt x="35931" y="1872"/>
                  </a:cubicBezTo>
                  <a:cubicBezTo>
                    <a:pt x="35901" y="1872"/>
                    <a:pt x="35878" y="1876"/>
                    <a:pt x="35871" y="1887"/>
                  </a:cubicBezTo>
                  <a:cubicBezTo>
                    <a:pt x="35892" y="1915"/>
                    <a:pt x="35993" y="1947"/>
                    <a:pt x="36035" y="1964"/>
                  </a:cubicBezTo>
                  <a:cubicBezTo>
                    <a:pt x="36133" y="1996"/>
                    <a:pt x="36196" y="2017"/>
                    <a:pt x="36207" y="2076"/>
                  </a:cubicBezTo>
                  <a:cubicBezTo>
                    <a:pt x="36210" y="2097"/>
                    <a:pt x="36203" y="2118"/>
                    <a:pt x="36189" y="2132"/>
                  </a:cubicBezTo>
                  <a:cubicBezTo>
                    <a:pt x="36158" y="2174"/>
                    <a:pt x="36088" y="2181"/>
                    <a:pt x="35772" y="2206"/>
                  </a:cubicBezTo>
                  <a:cubicBezTo>
                    <a:pt x="35615" y="2216"/>
                    <a:pt x="35356" y="2234"/>
                    <a:pt x="35293" y="2262"/>
                  </a:cubicBezTo>
                  <a:cubicBezTo>
                    <a:pt x="35244" y="2367"/>
                    <a:pt x="35044" y="2378"/>
                    <a:pt x="34621" y="2385"/>
                  </a:cubicBezTo>
                  <a:lnTo>
                    <a:pt x="34551" y="2385"/>
                  </a:lnTo>
                  <a:cubicBezTo>
                    <a:pt x="34379" y="2392"/>
                    <a:pt x="34348" y="2430"/>
                    <a:pt x="34306" y="2479"/>
                  </a:cubicBezTo>
                  <a:cubicBezTo>
                    <a:pt x="34243" y="2563"/>
                    <a:pt x="34152" y="2616"/>
                    <a:pt x="34050" y="2626"/>
                  </a:cubicBezTo>
                  <a:lnTo>
                    <a:pt x="33959" y="2644"/>
                  </a:lnTo>
                  <a:cubicBezTo>
                    <a:pt x="33738" y="2686"/>
                    <a:pt x="33647" y="2703"/>
                    <a:pt x="33577" y="2808"/>
                  </a:cubicBezTo>
                  <a:cubicBezTo>
                    <a:pt x="33514" y="2903"/>
                    <a:pt x="33409" y="2962"/>
                    <a:pt x="33297" y="2966"/>
                  </a:cubicBezTo>
                  <a:cubicBezTo>
                    <a:pt x="33286" y="2967"/>
                    <a:pt x="33275" y="2968"/>
                    <a:pt x="33265" y="2968"/>
                  </a:cubicBezTo>
                  <a:cubicBezTo>
                    <a:pt x="33183" y="2968"/>
                    <a:pt x="33108" y="2933"/>
                    <a:pt x="33052" y="2871"/>
                  </a:cubicBezTo>
                  <a:cubicBezTo>
                    <a:pt x="33041" y="2863"/>
                    <a:pt x="33027" y="2856"/>
                    <a:pt x="33013" y="2856"/>
                  </a:cubicBezTo>
                  <a:cubicBezTo>
                    <a:pt x="33010" y="2856"/>
                    <a:pt x="33006" y="2857"/>
                    <a:pt x="33003" y="2857"/>
                  </a:cubicBezTo>
                  <a:cubicBezTo>
                    <a:pt x="32993" y="2857"/>
                    <a:pt x="32979" y="2861"/>
                    <a:pt x="32965" y="2864"/>
                  </a:cubicBezTo>
                  <a:cubicBezTo>
                    <a:pt x="32986" y="2875"/>
                    <a:pt x="33000" y="2892"/>
                    <a:pt x="33007" y="2913"/>
                  </a:cubicBezTo>
                  <a:cubicBezTo>
                    <a:pt x="33021" y="2962"/>
                    <a:pt x="33003" y="3011"/>
                    <a:pt x="32965" y="3043"/>
                  </a:cubicBezTo>
                  <a:cubicBezTo>
                    <a:pt x="32931" y="3082"/>
                    <a:pt x="32881" y="3102"/>
                    <a:pt x="32830" y="3102"/>
                  </a:cubicBezTo>
                  <a:cubicBezTo>
                    <a:pt x="32813" y="3102"/>
                    <a:pt x="32796" y="3100"/>
                    <a:pt x="32779" y="3095"/>
                  </a:cubicBezTo>
                  <a:cubicBezTo>
                    <a:pt x="32755" y="3095"/>
                    <a:pt x="32730" y="3102"/>
                    <a:pt x="32706" y="3116"/>
                  </a:cubicBezTo>
                  <a:cubicBezTo>
                    <a:pt x="32755" y="3130"/>
                    <a:pt x="32793" y="3162"/>
                    <a:pt x="32818" y="3207"/>
                  </a:cubicBezTo>
                  <a:cubicBezTo>
                    <a:pt x="32853" y="3270"/>
                    <a:pt x="32846" y="3351"/>
                    <a:pt x="32797" y="3407"/>
                  </a:cubicBezTo>
                  <a:cubicBezTo>
                    <a:pt x="32771" y="3436"/>
                    <a:pt x="32737" y="3453"/>
                    <a:pt x="32699" y="3453"/>
                  </a:cubicBezTo>
                  <a:cubicBezTo>
                    <a:pt x="32695" y="3453"/>
                    <a:pt x="32692" y="3453"/>
                    <a:pt x="32688" y="3452"/>
                  </a:cubicBezTo>
                  <a:lnTo>
                    <a:pt x="32688" y="3452"/>
                  </a:lnTo>
                  <a:cubicBezTo>
                    <a:pt x="32793" y="3487"/>
                    <a:pt x="32870" y="3578"/>
                    <a:pt x="32884" y="3687"/>
                  </a:cubicBezTo>
                  <a:cubicBezTo>
                    <a:pt x="32888" y="3715"/>
                    <a:pt x="32881" y="3746"/>
                    <a:pt x="32856" y="3767"/>
                  </a:cubicBezTo>
                  <a:cubicBezTo>
                    <a:pt x="32834" y="3790"/>
                    <a:pt x="32805" y="3798"/>
                    <a:pt x="32770" y="3798"/>
                  </a:cubicBezTo>
                  <a:cubicBezTo>
                    <a:pt x="32733" y="3798"/>
                    <a:pt x="32688" y="3789"/>
                    <a:pt x="32636" y="3778"/>
                  </a:cubicBezTo>
                  <a:cubicBezTo>
                    <a:pt x="32600" y="3770"/>
                    <a:pt x="32535" y="3759"/>
                    <a:pt x="32494" y="3759"/>
                  </a:cubicBezTo>
                  <a:cubicBezTo>
                    <a:pt x="32479" y="3759"/>
                    <a:pt x="32467" y="3760"/>
                    <a:pt x="32461" y="3764"/>
                  </a:cubicBezTo>
                  <a:cubicBezTo>
                    <a:pt x="32513" y="3785"/>
                    <a:pt x="32569" y="3799"/>
                    <a:pt x="32625" y="3799"/>
                  </a:cubicBezTo>
                  <a:cubicBezTo>
                    <a:pt x="32734" y="3813"/>
                    <a:pt x="32762" y="3848"/>
                    <a:pt x="32779" y="3914"/>
                  </a:cubicBezTo>
                  <a:cubicBezTo>
                    <a:pt x="32786" y="3953"/>
                    <a:pt x="32807" y="3988"/>
                    <a:pt x="32839" y="4009"/>
                  </a:cubicBezTo>
                  <a:cubicBezTo>
                    <a:pt x="32849" y="4019"/>
                    <a:pt x="32860" y="4030"/>
                    <a:pt x="32870" y="4044"/>
                  </a:cubicBezTo>
                  <a:cubicBezTo>
                    <a:pt x="32954" y="4142"/>
                    <a:pt x="32888" y="4222"/>
                    <a:pt x="32856" y="4257"/>
                  </a:cubicBezTo>
                  <a:cubicBezTo>
                    <a:pt x="32839" y="4282"/>
                    <a:pt x="32825" y="4296"/>
                    <a:pt x="32828" y="4306"/>
                  </a:cubicBezTo>
                  <a:cubicBezTo>
                    <a:pt x="32839" y="4366"/>
                    <a:pt x="32814" y="4422"/>
                    <a:pt x="32765" y="4454"/>
                  </a:cubicBezTo>
                  <a:cubicBezTo>
                    <a:pt x="32737" y="4475"/>
                    <a:pt x="32703" y="4486"/>
                    <a:pt x="32669" y="4486"/>
                  </a:cubicBezTo>
                  <a:cubicBezTo>
                    <a:pt x="32648" y="4486"/>
                    <a:pt x="32627" y="4482"/>
                    <a:pt x="32608" y="4475"/>
                  </a:cubicBezTo>
                  <a:cubicBezTo>
                    <a:pt x="32573" y="4454"/>
                    <a:pt x="32548" y="4419"/>
                    <a:pt x="32545" y="4380"/>
                  </a:cubicBezTo>
                  <a:cubicBezTo>
                    <a:pt x="32486" y="4355"/>
                    <a:pt x="32422" y="4343"/>
                    <a:pt x="32359" y="4343"/>
                  </a:cubicBezTo>
                  <a:cubicBezTo>
                    <a:pt x="32344" y="4343"/>
                    <a:pt x="32329" y="4344"/>
                    <a:pt x="32314" y="4345"/>
                  </a:cubicBezTo>
                  <a:cubicBezTo>
                    <a:pt x="32212" y="4345"/>
                    <a:pt x="32156" y="4370"/>
                    <a:pt x="32142" y="4384"/>
                  </a:cubicBezTo>
                  <a:lnTo>
                    <a:pt x="32139" y="4391"/>
                  </a:lnTo>
                  <a:cubicBezTo>
                    <a:pt x="32076" y="4464"/>
                    <a:pt x="32016" y="4534"/>
                    <a:pt x="31932" y="4541"/>
                  </a:cubicBezTo>
                  <a:cubicBezTo>
                    <a:pt x="31880" y="4541"/>
                    <a:pt x="31827" y="4520"/>
                    <a:pt x="31789" y="4478"/>
                  </a:cubicBezTo>
                  <a:cubicBezTo>
                    <a:pt x="31774" y="4465"/>
                    <a:pt x="31744" y="4460"/>
                    <a:pt x="31703" y="4460"/>
                  </a:cubicBezTo>
                  <a:cubicBezTo>
                    <a:pt x="31638" y="4460"/>
                    <a:pt x="31546" y="4473"/>
                    <a:pt x="31452" y="4489"/>
                  </a:cubicBezTo>
                  <a:cubicBezTo>
                    <a:pt x="31312" y="4513"/>
                    <a:pt x="31169" y="4531"/>
                    <a:pt x="31029" y="4538"/>
                  </a:cubicBezTo>
                  <a:lnTo>
                    <a:pt x="31015" y="4538"/>
                  </a:lnTo>
                  <a:cubicBezTo>
                    <a:pt x="30626" y="4555"/>
                    <a:pt x="29825" y="4587"/>
                    <a:pt x="29632" y="4653"/>
                  </a:cubicBezTo>
                  <a:cubicBezTo>
                    <a:pt x="29527" y="4695"/>
                    <a:pt x="29443" y="4786"/>
                    <a:pt x="29415" y="4898"/>
                  </a:cubicBezTo>
                  <a:cubicBezTo>
                    <a:pt x="29397" y="4965"/>
                    <a:pt x="29418" y="5038"/>
                    <a:pt x="29467" y="5087"/>
                  </a:cubicBezTo>
                  <a:cubicBezTo>
                    <a:pt x="29629" y="5248"/>
                    <a:pt x="29565" y="5367"/>
                    <a:pt x="29527" y="5444"/>
                  </a:cubicBezTo>
                  <a:cubicBezTo>
                    <a:pt x="29509" y="5469"/>
                    <a:pt x="29499" y="5493"/>
                    <a:pt x="29495" y="5521"/>
                  </a:cubicBezTo>
                  <a:cubicBezTo>
                    <a:pt x="29516" y="5598"/>
                    <a:pt x="29937" y="5829"/>
                    <a:pt x="30182" y="5854"/>
                  </a:cubicBezTo>
                  <a:cubicBezTo>
                    <a:pt x="30357" y="5875"/>
                    <a:pt x="30504" y="5987"/>
                    <a:pt x="30574" y="6148"/>
                  </a:cubicBezTo>
                  <a:cubicBezTo>
                    <a:pt x="30630" y="6260"/>
                    <a:pt x="30616" y="6393"/>
                    <a:pt x="30542" y="6495"/>
                  </a:cubicBezTo>
                  <a:cubicBezTo>
                    <a:pt x="30490" y="6561"/>
                    <a:pt x="30414" y="6588"/>
                    <a:pt x="30326" y="6588"/>
                  </a:cubicBezTo>
                  <a:cubicBezTo>
                    <a:pt x="30078" y="6588"/>
                    <a:pt x="29729" y="6372"/>
                    <a:pt x="29520" y="6204"/>
                  </a:cubicBezTo>
                  <a:cubicBezTo>
                    <a:pt x="29254" y="5996"/>
                    <a:pt x="28639" y="5894"/>
                    <a:pt x="28370" y="5894"/>
                  </a:cubicBezTo>
                  <a:cubicBezTo>
                    <a:pt x="28348" y="5894"/>
                    <a:pt x="28329" y="5895"/>
                    <a:pt x="28312" y="5896"/>
                  </a:cubicBezTo>
                  <a:cubicBezTo>
                    <a:pt x="28303" y="5897"/>
                    <a:pt x="28293" y="5897"/>
                    <a:pt x="28285" y="5897"/>
                  </a:cubicBezTo>
                  <a:cubicBezTo>
                    <a:pt x="28153" y="5897"/>
                    <a:pt x="28111" y="5826"/>
                    <a:pt x="28081" y="5773"/>
                  </a:cubicBezTo>
                  <a:cubicBezTo>
                    <a:pt x="28048" y="5720"/>
                    <a:pt x="28034" y="5693"/>
                    <a:pt x="27932" y="5693"/>
                  </a:cubicBezTo>
                  <a:cubicBezTo>
                    <a:pt x="27926" y="5693"/>
                    <a:pt x="27920" y="5693"/>
                    <a:pt x="27913" y="5693"/>
                  </a:cubicBezTo>
                  <a:cubicBezTo>
                    <a:pt x="27784" y="5696"/>
                    <a:pt x="27661" y="5749"/>
                    <a:pt x="27570" y="5836"/>
                  </a:cubicBezTo>
                  <a:lnTo>
                    <a:pt x="27637" y="5836"/>
                  </a:lnTo>
                  <a:cubicBezTo>
                    <a:pt x="27650" y="5836"/>
                    <a:pt x="27663" y="5836"/>
                    <a:pt x="27676" y="5836"/>
                  </a:cubicBezTo>
                  <a:cubicBezTo>
                    <a:pt x="27795" y="5836"/>
                    <a:pt x="27863" y="5839"/>
                    <a:pt x="27885" y="5899"/>
                  </a:cubicBezTo>
                  <a:cubicBezTo>
                    <a:pt x="27899" y="5941"/>
                    <a:pt x="27885" y="5987"/>
                    <a:pt x="27850" y="6015"/>
                  </a:cubicBezTo>
                  <a:lnTo>
                    <a:pt x="27885" y="6022"/>
                  </a:lnTo>
                  <a:cubicBezTo>
                    <a:pt x="27966" y="6043"/>
                    <a:pt x="28039" y="6071"/>
                    <a:pt x="28113" y="6102"/>
                  </a:cubicBezTo>
                  <a:cubicBezTo>
                    <a:pt x="28183" y="6130"/>
                    <a:pt x="28221" y="6172"/>
                    <a:pt x="28225" y="6221"/>
                  </a:cubicBezTo>
                  <a:cubicBezTo>
                    <a:pt x="28225" y="6270"/>
                    <a:pt x="28193" y="6316"/>
                    <a:pt x="28148" y="6337"/>
                  </a:cubicBezTo>
                  <a:cubicBezTo>
                    <a:pt x="28096" y="6365"/>
                    <a:pt x="28010" y="6386"/>
                    <a:pt x="27915" y="6386"/>
                  </a:cubicBezTo>
                  <a:cubicBezTo>
                    <a:pt x="27810" y="6386"/>
                    <a:pt x="27693" y="6361"/>
                    <a:pt x="27598" y="6295"/>
                  </a:cubicBezTo>
                  <a:cubicBezTo>
                    <a:pt x="27539" y="6254"/>
                    <a:pt x="27472" y="6234"/>
                    <a:pt x="27403" y="6234"/>
                  </a:cubicBezTo>
                  <a:cubicBezTo>
                    <a:pt x="27377" y="6234"/>
                    <a:pt x="27351" y="6237"/>
                    <a:pt x="27325" y="6242"/>
                  </a:cubicBezTo>
                  <a:cubicBezTo>
                    <a:pt x="27234" y="6263"/>
                    <a:pt x="27153" y="6319"/>
                    <a:pt x="27101" y="6396"/>
                  </a:cubicBezTo>
                  <a:cubicBezTo>
                    <a:pt x="27101" y="6396"/>
                    <a:pt x="27097" y="6414"/>
                    <a:pt x="27115" y="6449"/>
                  </a:cubicBezTo>
                  <a:cubicBezTo>
                    <a:pt x="27181" y="6589"/>
                    <a:pt x="27458" y="6817"/>
                    <a:pt x="27780" y="6866"/>
                  </a:cubicBezTo>
                  <a:cubicBezTo>
                    <a:pt x="28057" y="6904"/>
                    <a:pt x="28127" y="6974"/>
                    <a:pt x="28186" y="7062"/>
                  </a:cubicBezTo>
                  <a:cubicBezTo>
                    <a:pt x="28211" y="7100"/>
                    <a:pt x="28246" y="7128"/>
                    <a:pt x="28288" y="7142"/>
                  </a:cubicBezTo>
                  <a:cubicBezTo>
                    <a:pt x="28393" y="7181"/>
                    <a:pt x="28438" y="7230"/>
                    <a:pt x="28431" y="7296"/>
                  </a:cubicBezTo>
                  <a:cubicBezTo>
                    <a:pt x="28417" y="7394"/>
                    <a:pt x="28270" y="7426"/>
                    <a:pt x="28190" y="7433"/>
                  </a:cubicBezTo>
                  <a:cubicBezTo>
                    <a:pt x="28188" y="7433"/>
                    <a:pt x="28185" y="7433"/>
                    <a:pt x="28183" y="7433"/>
                  </a:cubicBezTo>
                  <a:cubicBezTo>
                    <a:pt x="28069" y="7433"/>
                    <a:pt x="27924" y="7343"/>
                    <a:pt x="27749" y="7233"/>
                  </a:cubicBezTo>
                  <a:cubicBezTo>
                    <a:pt x="27672" y="7188"/>
                    <a:pt x="27595" y="7139"/>
                    <a:pt x="27524" y="7104"/>
                  </a:cubicBezTo>
                  <a:cubicBezTo>
                    <a:pt x="27472" y="7075"/>
                    <a:pt x="27384" y="7067"/>
                    <a:pt x="27286" y="7067"/>
                  </a:cubicBezTo>
                  <a:cubicBezTo>
                    <a:pt x="27216" y="7067"/>
                    <a:pt x="27140" y="7071"/>
                    <a:pt x="27069" y="7076"/>
                  </a:cubicBezTo>
                  <a:cubicBezTo>
                    <a:pt x="26997" y="7079"/>
                    <a:pt x="26928" y="7083"/>
                    <a:pt x="26866" y="7083"/>
                  </a:cubicBezTo>
                  <a:cubicBezTo>
                    <a:pt x="26736" y="7083"/>
                    <a:pt x="26632" y="7068"/>
                    <a:pt x="26576" y="7009"/>
                  </a:cubicBezTo>
                  <a:cubicBezTo>
                    <a:pt x="26488" y="6915"/>
                    <a:pt x="26523" y="6813"/>
                    <a:pt x="26544" y="6747"/>
                  </a:cubicBezTo>
                  <a:cubicBezTo>
                    <a:pt x="26569" y="6680"/>
                    <a:pt x="26565" y="6673"/>
                    <a:pt x="26548" y="6659"/>
                  </a:cubicBezTo>
                  <a:cubicBezTo>
                    <a:pt x="26383" y="6516"/>
                    <a:pt x="26537" y="6232"/>
                    <a:pt x="26667" y="6032"/>
                  </a:cubicBezTo>
                  <a:cubicBezTo>
                    <a:pt x="26719" y="5948"/>
                    <a:pt x="26723" y="5822"/>
                    <a:pt x="26677" y="5696"/>
                  </a:cubicBezTo>
                  <a:cubicBezTo>
                    <a:pt x="26632" y="5570"/>
                    <a:pt x="26548" y="5476"/>
                    <a:pt x="26467" y="5451"/>
                  </a:cubicBezTo>
                  <a:cubicBezTo>
                    <a:pt x="26454" y="5447"/>
                    <a:pt x="26433" y="5440"/>
                    <a:pt x="26414" y="5440"/>
                  </a:cubicBezTo>
                  <a:cubicBezTo>
                    <a:pt x="26403" y="5440"/>
                    <a:pt x="26392" y="5443"/>
                    <a:pt x="26387" y="5451"/>
                  </a:cubicBezTo>
                  <a:cubicBezTo>
                    <a:pt x="26373" y="5490"/>
                    <a:pt x="26373" y="5532"/>
                    <a:pt x="26394" y="5567"/>
                  </a:cubicBezTo>
                  <a:cubicBezTo>
                    <a:pt x="26464" y="5661"/>
                    <a:pt x="26432" y="6001"/>
                    <a:pt x="26254" y="6221"/>
                  </a:cubicBezTo>
                  <a:cubicBezTo>
                    <a:pt x="26159" y="6344"/>
                    <a:pt x="25981" y="6396"/>
                    <a:pt x="25823" y="6442"/>
                  </a:cubicBezTo>
                  <a:cubicBezTo>
                    <a:pt x="25746" y="6463"/>
                    <a:pt x="25634" y="6498"/>
                    <a:pt x="25613" y="6523"/>
                  </a:cubicBezTo>
                  <a:cubicBezTo>
                    <a:pt x="25613" y="6617"/>
                    <a:pt x="25526" y="6684"/>
                    <a:pt x="25456" y="6743"/>
                  </a:cubicBezTo>
                  <a:cubicBezTo>
                    <a:pt x="25427" y="6764"/>
                    <a:pt x="25399" y="6785"/>
                    <a:pt x="25378" y="6813"/>
                  </a:cubicBezTo>
                  <a:cubicBezTo>
                    <a:pt x="25501" y="6922"/>
                    <a:pt x="25946" y="7419"/>
                    <a:pt x="26016" y="7583"/>
                  </a:cubicBezTo>
                  <a:cubicBezTo>
                    <a:pt x="26054" y="7685"/>
                    <a:pt x="25977" y="7821"/>
                    <a:pt x="25876" y="8000"/>
                  </a:cubicBezTo>
                  <a:cubicBezTo>
                    <a:pt x="25778" y="8175"/>
                    <a:pt x="25659" y="8385"/>
                    <a:pt x="25694" y="8515"/>
                  </a:cubicBezTo>
                  <a:cubicBezTo>
                    <a:pt x="25725" y="8634"/>
                    <a:pt x="25725" y="8756"/>
                    <a:pt x="25701" y="8879"/>
                  </a:cubicBezTo>
                  <a:cubicBezTo>
                    <a:pt x="25687" y="8959"/>
                    <a:pt x="25680" y="9001"/>
                    <a:pt x="25708" y="9047"/>
                  </a:cubicBezTo>
                  <a:cubicBezTo>
                    <a:pt x="25728" y="9076"/>
                    <a:pt x="25754" y="9085"/>
                    <a:pt x="25795" y="9085"/>
                  </a:cubicBezTo>
                  <a:cubicBezTo>
                    <a:pt x="25819" y="9085"/>
                    <a:pt x="25847" y="9082"/>
                    <a:pt x="25883" y="9078"/>
                  </a:cubicBezTo>
                  <a:cubicBezTo>
                    <a:pt x="25908" y="9073"/>
                    <a:pt x="25933" y="9071"/>
                    <a:pt x="25958" y="9071"/>
                  </a:cubicBezTo>
                  <a:cubicBezTo>
                    <a:pt x="26006" y="9071"/>
                    <a:pt x="26054" y="9080"/>
                    <a:pt x="26100" y="9096"/>
                  </a:cubicBezTo>
                  <a:cubicBezTo>
                    <a:pt x="26112" y="9101"/>
                    <a:pt x="26126" y="9104"/>
                    <a:pt x="26143" y="9104"/>
                  </a:cubicBezTo>
                  <a:cubicBezTo>
                    <a:pt x="26201" y="9104"/>
                    <a:pt x="26284" y="9076"/>
                    <a:pt x="26373" y="9043"/>
                  </a:cubicBezTo>
                  <a:cubicBezTo>
                    <a:pt x="26481" y="9005"/>
                    <a:pt x="26590" y="8973"/>
                    <a:pt x="26698" y="8952"/>
                  </a:cubicBezTo>
                  <a:cubicBezTo>
                    <a:pt x="26726" y="8947"/>
                    <a:pt x="26756" y="8944"/>
                    <a:pt x="26787" y="8944"/>
                  </a:cubicBezTo>
                  <a:cubicBezTo>
                    <a:pt x="27065" y="8944"/>
                    <a:pt x="27446" y="9141"/>
                    <a:pt x="27686" y="9260"/>
                  </a:cubicBezTo>
                  <a:cubicBezTo>
                    <a:pt x="27728" y="9281"/>
                    <a:pt x="27763" y="9299"/>
                    <a:pt x="27791" y="9313"/>
                  </a:cubicBezTo>
                  <a:cubicBezTo>
                    <a:pt x="27945" y="9386"/>
                    <a:pt x="27959" y="9502"/>
                    <a:pt x="27973" y="9593"/>
                  </a:cubicBezTo>
                  <a:cubicBezTo>
                    <a:pt x="27976" y="9649"/>
                    <a:pt x="27990" y="9705"/>
                    <a:pt x="28022" y="9754"/>
                  </a:cubicBezTo>
                  <a:cubicBezTo>
                    <a:pt x="28109" y="9890"/>
                    <a:pt x="27990" y="9971"/>
                    <a:pt x="27920" y="10016"/>
                  </a:cubicBezTo>
                  <a:cubicBezTo>
                    <a:pt x="27836" y="10072"/>
                    <a:pt x="27784" y="10118"/>
                    <a:pt x="27780" y="10198"/>
                  </a:cubicBezTo>
                  <a:cubicBezTo>
                    <a:pt x="27777" y="10314"/>
                    <a:pt x="28036" y="10408"/>
                    <a:pt x="28190" y="10468"/>
                  </a:cubicBezTo>
                  <a:cubicBezTo>
                    <a:pt x="28323" y="10517"/>
                    <a:pt x="28389" y="10541"/>
                    <a:pt x="28407" y="10598"/>
                  </a:cubicBezTo>
                  <a:cubicBezTo>
                    <a:pt x="28417" y="10629"/>
                    <a:pt x="28410" y="10661"/>
                    <a:pt x="28386" y="10682"/>
                  </a:cubicBezTo>
                  <a:cubicBezTo>
                    <a:pt x="28357" y="10709"/>
                    <a:pt x="28296" y="10719"/>
                    <a:pt x="28220" y="10719"/>
                  </a:cubicBezTo>
                  <a:cubicBezTo>
                    <a:pt x="28043" y="10719"/>
                    <a:pt x="27788" y="10662"/>
                    <a:pt x="27707" y="10633"/>
                  </a:cubicBezTo>
                  <a:cubicBezTo>
                    <a:pt x="27563" y="10580"/>
                    <a:pt x="27507" y="10436"/>
                    <a:pt x="27468" y="10342"/>
                  </a:cubicBezTo>
                  <a:cubicBezTo>
                    <a:pt x="27461" y="10317"/>
                    <a:pt x="27451" y="10293"/>
                    <a:pt x="27437" y="10272"/>
                  </a:cubicBezTo>
                  <a:cubicBezTo>
                    <a:pt x="27367" y="10212"/>
                    <a:pt x="27416" y="10118"/>
                    <a:pt x="27468" y="10020"/>
                  </a:cubicBezTo>
                  <a:cubicBezTo>
                    <a:pt x="27507" y="9957"/>
                    <a:pt x="27535" y="9890"/>
                    <a:pt x="27553" y="9820"/>
                  </a:cubicBezTo>
                  <a:cubicBezTo>
                    <a:pt x="27560" y="9754"/>
                    <a:pt x="27482" y="9694"/>
                    <a:pt x="27412" y="9635"/>
                  </a:cubicBezTo>
                  <a:cubicBezTo>
                    <a:pt x="27367" y="9600"/>
                    <a:pt x="27325" y="9561"/>
                    <a:pt x="27290" y="9516"/>
                  </a:cubicBezTo>
                  <a:cubicBezTo>
                    <a:pt x="27222" y="9422"/>
                    <a:pt x="27128" y="9314"/>
                    <a:pt x="27034" y="9314"/>
                  </a:cubicBezTo>
                  <a:cubicBezTo>
                    <a:pt x="27026" y="9314"/>
                    <a:pt x="27018" y="9315"/>
                    <a:pt x="27010" y="9316"/>
                  </a:cubicBezTo>
                  <a:cubicBezTo>
                    <a:pt x="26975" y="9323"/>
                    <a:pt x="26922" y="9334"/>
                    <a:pt x="26859" y="9341"/>
                  </a:cubicBezTo>
                  <a:cubicBezTo>
                    <a:pt x="26667" y="9372"/>
                    <a:pt x="26310" y="9428"/>
                    <a:pt x="26198" y="9526"/>
                  </a:cubicBezTo>
                  <a:cubicBezTo>
                    <a:pt x="26075" y="9638"/>
                    <a:pt x="26247" y="10034"/>
                    <a:pt x="26324" y="10202"/>
                  </a:cubicBezTo>
                  <a:lnTo>
                    <a:pt x="26327" y="10212"/>
                  </a:lnTo>
                  <a:cubicBezTo>
                    <a:pt x="26397" y="10370"/>
                    <a:pt x="26222" y="10527"/>
                    <a:pt x="26068" y="10668"/>
                  </a:cubicBezTo>
                  <a:cubicBezTo>
                    <a:pt x="25995" y="10731"/>
                    <a:pt x="25876" y="10843"/>
                    <a:pt x="25879" y="10878"/>
                  </a:cubicBezTo>
                  <a:cubicBezTo>
                    <a:pt x="25900" y="11067"/>
                    <a:pt x="25732" y="11151"/>
                    <a:pt x="25519" y="11263"/>
                  </a:cubicBezTo>
                  <a:lnTo>
                    <a:pt x="25431" y="11305"/>
                  </a:lnTo>
                  <a:cubicBezTo>
                    <a:pt x="25396" y="11326"/>
                    <a:pt x="25357" y="11343"/>
                    <a:pt x="25322" y="11364"/>
                  </a:cubicBezTo>
                  <a:cubicBezTo>
                    <a:pt x="25126" y="11462"/>
                    <a:pt x="24962" y="11546"/>
                    <a:pt x="24965" y="11683"/>
                  </a:cubicBezTo>
                  <a:cubicBezTo>
                    <a:pt x="24972" y="11746"/>
                    <a:pt x="24941" y="11805"/>
                    <a:pt x="24888" y="11840"/>
                  </a:cubicBezTo>
                  <a:cubicBezTo>
                    <a:pt x="24855" y="11860"/>
                    <a:pt x="24814" y="11868"/>
                    <a:pt x="24770" y="11868"/>
                  </a:cubicBezTo>
                  <a:cubicBezTo>
                    <a:pt x="24600" y="11868"/>
                    <a:pt x="24385" y="11748"/>
                    <a:pt x="24374" y="11742"/>
                  </a:cubicBezTo>
                  <a:cubicBezTo>
                    <a:pt x="24344" y="11725"/>
                    <a:pt x="24311" y="11718"/>
                    <a:pt x="24275" y="11718"/>
                  </a:cubicBezTo>
                  <a:cubicBezTo>
                    <a:pt x="24217" y="11718"/>
                    <a:pt x="24151" y="11735"/>
                    <a:pt x="24080" y="11753"/>
                  </a:cubicBezTo>
                  <a:cubicBezTo>
                    <a:pt x="23978" y="11781"/>
                    <a:pt x="23877" y="11795"/>
                    <a:pt x="23772" y="11798"/>
                  </a:cubicBezTo>
                  <a:cubicBezTo>
                    <a:pt x="23674" y="11795"/>
                    <a:pt x="23579" y="11756"/>
                    <a:pt x="23506" y="11690"/>
                  </a:cubicBezTo>
                  <a:cubicBezTo>
                    <a:pt x="23469" y="11661"/>
                    <a:pt x="23447" y="11644"/>
                    <a:pt x="23414" y="11644"/>
                  </a:cubicBezTo>
                  <a:cubicBezTo>
                    <a:pt x="23399" y="11644"/>
                    <a:pt x="23383" y="11647"/>
                    <a:pt x="23362" y="11655"/>
                  </a:cubicBezTo>
                  <a:cubicBezTo>
                    <a:pt x="23326" y="11671"/>
                    <a:pt x="23289" y="11679"/>
                    <a:pt x="23252" y="11679"/>
                  </a:cubicBezTo>
                  <a:cubicBezTo>
                    <a:pt x="23184" y="11679"/>
                    <a:pt x="23117" y="11652"/>
                    <a:pt x="23064" y="11602"/>
                  </a:cubicBezTo>
                  <a:cubicBezTo>
                    <a:pt x="22994" y="11532"/>
                    <a:pt x="22973" y="11427"/>
                    <a:pt x="23008" y="11336"/>
                  </a:cubicBezTo>
                  <a:cubicBezTo>
                    <a:pt x="23034" y="11267"/>
                    <a:pt x="23099" y="11223"/>
                    <a:pt x="23171" y="11223"/>
                  </a:cubicBezTo>
                  <a:cubicBezTo>
                    <a:pt x="23179" y="11223"/>
                    <a:pt x="23186" y="11223"/>
                    <a:pt x="23194" y="11224"/>
                  </a:cubicBezTo>
                  <a:cubicBezTo>
                    <a:pt x="23292" y="11235"/>
                    <a:pt x="23411" y="11319"/>
                    <a:pt x="23429" y="11420"/>
                  </a:cubicBezTo>
                  <a:cubicBezTo>
                    <a:pt x="23425" y="11424"/>
                    <a:pt x="23425" y="11424"/>
                    <a:pt x="23429" y="11427"/>
                  </a:cubicBezTo>
                  <a:cubicBezTo>
                    <a:pt x="23439" y="11427"/>
                    <a:pt x="23488" y="11427"/>
                    <a:pt x="23646" y="11343"/>
                  </a:cubicBezTo>
                  <a:cubicBezTo>
                    <a:pt x="23686" y="11321"/>
                    <a:pt x="23719" y="11312"/>
                    <a:pt x="23747" y="11312"/>
                  </a:cubicBezTo>
                  <a:cubicBezTo>
                    <a:pt x="23802" y="11312"/>
                    <a:pt x="23835" y="11348"/>
                    <a:pt x="23863" y="11385"/>
                  </a:cubicBezTo>
                  <a:cubicBezTo>
                    <a:pt x="23887" y="11434"/>
                    <a:pt x="23940" y="11462"/>
                    <a:pt x="23996" y="11462"/>
                  </a:cubicBezTo>
                  <a:cubicBezTo>
                    <a:pt x="24011" y="11463"/>
                    <a:pt x="24024" y="11464"/>
                    <a:pt x="24035" y="11464"/>
                  </a:cubicBezTo>
                  <a:cubicBezTo>
                    <a:pt x="24086" y="11464"/>
                    <a:pt x="24093" y="11451"/>
                    <a:pt x="24104" y="11434"/>
                  </a:cubicBezTo>
                  <a:cubicBezTo>
                    <a:pt x="24126" y="11396"/>
                    <a:pt x="24160" y="11356"/>
                    <a:pt x="24251" y="11356"/>
                  </a:cubicBezTo>
                  <a:cubicBezTo>
                    <a:pt x="24261" y="11356"/>
                    <a:pt x="24271" y="11356"/>
                    <a:pt x="24283" y="11357"/>
                  </a:cubicBezTo>
                  <a:cubicBezTo>
                    <a:pt x="24295" y="11359"/>
                    <a:pt x="24309" y="11360"/>
                    <a:pt x="24323" y="11360"/>
                  </a:cubicBezTo>
                  <a:cubicBezTo>
                    <a:pt x="24338" y="11360"/>
                    <a:pt x="24353" y="11359"/>
                    <a:pt x="24367" y="11357"/>
                  </a:cubicBezTo>
                  <a:cubicBezTo>
                    <a:pt x="24360" y="11347"/>
                    <a:pt x="24356" y="11336"/>
                    <a:pt x="24349" y="11329"/>
                  </a:cubicBezTo>
                  <a:cubicBezTo>
                    <a:pt x="24328" y="11298"/>
                    <a:pt x="24321" y="11259"/>
                    <a:pt x="24335" y="11224"/>
                  </a:cubicBezTo>
                  <a:cubicBezTo>
                    <a:pt x="24360" y="11140"/>
                    <a:pt x="24475" y="11091"/>
                    <a:pt x="24584" y="11046"/>
                  </a:cubicBezTo>
                  <a:lnTo>
                    <a:pt x="24622" y="11032"/>
                  </a:lnTo>
                  <a:cubicBezTo>
                    <a:pt x="24654" y="11018"/>
                    <a:pt x="24664" y="10986"/>
                    <a:pt x="24678" y="10923"/>
                  </a:cubicBezTo>
                  <a:cubicBezTo>
                    <a:pt x="24692" y="10857"/>
                    <a:pt x="24710" y="10783"/>
                    <a:pt x="24787" y="10741"/>
                  </a:cubicBezTo>
                  <a:cubicBezTo>
                    <a:pt x="24808" y="10731"/>
                    <a:pt x="24811" y="10717"/>
                    <a:pt x="24822" y="10682"/>
                  </a:cubicBezTo>
                  <a:cubicBezTo>
                    <a:pt x="24829" y="10612"/>
                    <a:pt x="24885" y="10559"/>
                    <a:pt x="24958" y="10555"/>
                  </a:cubicBezTo>
                  <a:cubicBezTo>
                    <a:pt x="24986" y="10555"/>
                    <a:pt x="25018" y="10520"/>
                    <a:pt x="25049" y="10485"/>
                  </a:cubicBezTo>
                  <a:cubicBezTo>
                    <a:pt x="25095" y="10436"/>
                    <a:pt x="25147" y="10377"/>
                    <a:pt x="25228" y="10377"/>
                  </a:cubicBezTo>
                  <a:cubicBezTo>
                    <a:pt x="25252" y="10377"/>
                    <a:pt x="25270" y="10349"/>
                    <a:pt x="25273" y="10342"/>
                  </a:cubicBezTo>
                  <a:cubicBezTo>
                    <a:pt x="25291" y="10303"/>
                    <a:pt x="25291" y="10261"/>
                    <a:pt x="25273" y="10223"/>
                  </a:cubicBezTo>
                  <a:cubicBezTo>
                    <a:pt x="25221" y="10153"/>
                    <a:pt x="25242" y="10048"/>
                    <a:pt x="25259" y="9992"/>
                  </a:cubicBezTo>
                  <a:cubicBezTo>
                    <a:pt x="25291" y="9904"/>
                    <a:pt x="25357" y="9789"/>
                    <a:pt x="25452" y="9757"/>
                  </a:cubicBezTo>
                  <a:cubicBezTo>
                    <a:pt x="25473" y="9754"/>
                    <a:pt x="25487" y="9743"/>
                    <a:pt x="25491" y="9733"/>
                  </a:cubicBezTo>
                  <a:cubicBezTo>
                    <a:pt x="25491" y="9722"/>
                    <a:pt x="25480" y="9694"/>
                    <a:pt x="25448" y="9673"/>
                  </a:cubicBezTo>
                  <a:lnTo>
                    <a:pt x="25417" y="9649"/>
                  </a:lnTo>
                  <a:cubicBezTo>
                    <a:pt x="25182" y="9477"/>
                    <a:pt x="24969" y="9299"/>
                    <a:pt x="24993" y="9141"/>
                  </a:cubicBezTo>
                  <a:cubicBezTo>
                    <a:pt x="25000" y="9061"/>
                    <a:pt x="24993" y="8977"/>
                    <a:pt x="24979" y="8896"/>
                  </a:cubicBezTo>
                  <a:cubicBezTo>
                    <a:pt x="24965" y="8770"/>
                    <a:pt x="24948" y="8651"/>
                    <a:pt x="24979" y="8567"/>
                  </a:cubicBezTo>
                  <a:cubicBezTo>
                    <a:pt x="25014" y="8479"/>
                    <a:pt x="24990" y="8276"/>
                    <a:pt x="24976" y="8143"/>
                  </a:cubicBezTo>
                  <a:cubicBezTo>
                    <a:pt x="24972" y="8122"/>
                    <a:pt x="24969" y="8101"/>
                    <a:pt x="24969" y="8084"/>
                  </a:cubicBezTo>
                  <a:cubicBezTo>
                    <a:pt x="24958" y="7986"/>
                    <a:pt x="24990" y="7891"/>
                    <a:pt x="25025" y="7779"/>
                  </a:cubicBezTo>
                  <a:cubicBezTo>
                    <a:pt x="25060" y="7685"/>
                    <a:pt x="25088" y="7587"/>
                    <a:pt x="25105" y="7489"/>
                  </a:cubicBezTo>
                  <a:cubicBezTo>
                    <a:pt x="25147" y="7272"/>
                    <a:pt x="24857" y="7009"/>
                    <a:pt x="24699" y="6939"/>
                  </a:cubicBezTo>
                  <a:cubicBezTo>
                    <a:pt x="24640" y="6918"/>
                    <a:pt x="24594" y="6866"/>
                    <a:pt x="24584" y="6803"/>
                  </a:cubicBezTo>
                  <a:cubicBezTo>
                    <a:pt x="24570" y="6705"/>
                    <a:pt x="24650" y="6589"/>
                    <a:pt x="24860" y="6418"/>
                  </a:cubicBezTo>
                  <a:cubicBezTo>
                    <a:pt x="25060" y="6253"/>
                    <a:pt x="25091" y="5693"/>
                    <a:pt x="25074" y="5546"/>
                  </a:cubicBezTo>
                  <a:cubicBezTo>
                    <a:pt x="25051" y="5483"/>
                    <a:pt x="24699" y="5373"/>
                    <a:pt x="24498" y="5373"/>
                  </a:cubicBezTo>
                  <a:cubicBezTo>
                    <a:pt x="24486" y="5373"/>
                    <a:pt x="24475" y="5373"/>
                    <a:pt x="24465" y="5374"/>
                  </a:cubicBezTo>
                  <a:cubicBezTo>
                    <a:pt x="24427" y="5378"/>
                    <a:pt x="24370" y="5379"/>
                    <a:pt x="24301" y="5379"/>
                  </a:cubicBezTo>
                  <a:cubicBezTo>
                    <a:pt x="24020" y="5379"/>
                    <a:pt x="23545" y="5353"/>
                    <a:pt x="23404" y="5325"/>
                  </a:cubicBezTo>
                  <a:cubicBezTo>
                    <a:pt x="23395" y="5323"/>
                    <a:pt x="23387" y="5323"/>
                    <a:pt x="23379" y="5323"/>
                  </a:cubicBezTo>
                  <a:cubicBezTo>
                    <a:pt x="23307" y="5323"/>
                    <a:pt x="23264" y="5394"/>
                    <a:pt x="23197" y="5535"/>
                  </a:cubicBezTo>
                  <a:cubicBezTo>
                    <a:pt x="23187" y="5556"/>
                    <a:pt x="23180" y="5577"/>
                    <a:pt x="23166" y="5598"/>
                  </a:cubicBezTo>
                  <a:cubicBezTo>
                    <a:pt x="23145" y="5640"/>
                    <a:pt x="23120" y="5686"/>
                    <a:pt x="23089" y="5742"/>
                  </a:cubicBezTo>
                  <a:cubicBezTo>
                    <a:pt x="22970" y="5938"/>
                    <a:pt x="22875" y="6144"/>
                    <a:pt x="22809" y="6365"/>
                  </a:cubicBezTo>
                  <a:cubicBezTo>
                    <a:pt x="22707" y="6712"/>
                    <a:pt x="22343" y="6848"/>
                    <a:pt x="22126" y="6932"/>
                  </a:cubicBezTo>
                  <a:cubicBezTo>
                    <a:pt x="22095" y="6943"/>
                    <a:pt x="22067" y="6957"/>
                    <a:pt x="22042" y="6967"/>
                  </a:cubicBezTo>
                  <a:cubicBezTo>
                    <a:pt x="21944" y="7013"/>
                    <a:pt x="21871" y="7100"/>
                    <a:pt x="21839" y="7205"/>
                  </a:cubicBezTo>
                  <a:cubicBezTo>
                    <a:pt x="21822" y="7251"/>
                    <a:pt x="21822" y="7300"/>
                    <a:pt x="21846" y="7345"/>
                  </a:cubicBezTo>
                  <a:cubicBezTo>
                    <a:pt x="21866" y="7375"/>
                    <a:pt x="21888" y="7384"/>
                    <a:pt x="21922" y="7384"/>
                  </a:cubicBezTo>
                  <a:cubicBezTo>
                    <a:pt x="21937" y="7384"/>
                    <a:pt x="21953" y="7382"/>
                    <a:pt x="21972" y="7380"/>
                  </a:cubicBezTo>
                  <a:cubicBezTo>
                    <a:pt x="21990" y="7377"/>
                    <a:pt x="22009" y="7375"/>
                    <a:pt x="22027" y="7375"/>
                  </a:cubicBezTo>
                  <a:cubicBezTo>
                    <a:pt x="22063" y="7375"/>
                    <a:pt x="22098" y="7382"/>
                    <a:pt x="22130" y="7398"/>
                  </a:cubicBezTo>
                  <a:cubicBezTo>
                    <a:pt x="22172" y="7422"/>
                    <a:pt x="22200" y="7471"/>
                    <a:pt x="22200" y="7520"/>
                  </a:cubicBezTo>
                  <a:cubicBezTo>
                    <a:pt x="22210" y="7639"/>
                    <a:pt x="22151" y="7856"/>
                    <a:pt x="22088" y="7930"/>
                  </a:cubicBezTo>
                  <a:cubicBezTo>
                    <a:pt x="22091" y="7937"/>
                    <a:pt x="22095" y="7947"/>
                    <a:pt x="22098" y="7954"/>
                  </a:cubicBezTo>
                  <a:cubicBezTo>
                    <a:pt x="22119" y="8007"/>
                    <a:pt x="22165" y="8122"/>
                    <a:pt x="22035" y="8206"/>
                  </a:cubicBezTo>
                  <a:cubicBezTo>
                    <a:pt x="21948" y="8262"/>
                    <a:pt x="21867" y="8364"/>
                    <a:pt x="21857" y="8434"/>
                  </a:cubicBezTo>
                  <a:cubicBezTo>
                    <a:pt x="21853" y="8448"/>
                    <a:pt x="21857" y="8465"/>
                    <a:pt x="21867" y="8479"/>
                  </a:cubicBezTo>
                  <a:cubicBezTo>
                    <a:pt x="21899" y="8515"/>
                    <a:pt x="22049" y="8560"/>
                    <a:pt x="22161" y="8588"/>
                  </a:cubicBezTo>
                  <a:cubicBezTo>
                    <a:pt x="22277" y="8616"/>
                    <a:pt x="22389" y="8655"/>
                    <a:pt x="22494" y="8707"/>
                  </a:cubicBezTo>
                  <a:cubicBezTo>
                    <a:pt x="22616" y="8774"/>
                    <a:pt x="22641" y="8882"/>
                    <a:pt x="22665" y="8973"/>
                  </a:cubicBezTo>
                  <a:cubicBezTo>
                    <a:pt x="22679" y="9043"/>
                    <a:pt x="22707" y="9110"/>
                    <a:pt x="22749" y="9169"/>
                  </a:cubicBezTo>
                  <a:cubicBezTo>
                    <a:pt x="22788" y="9222"/>
                    <a:pt x="22851" y="9253"/>
                    <a:pt x="22914" y="9257"/>
                  </a:cubicBezTo>
                  <a:cubicBezTo>
                    <a:pt x="22917" y="9257"/>
                    <a:pt x="22920" y="9256"/>
                    <a:pt x="22923" y="9256"/>
                  </a:cubicBezTo>
                  <a:cubicBezTo>
                    <a:pt x="22990" y="9256"/>
                    <a:pt x="23049" y="9291"/>
                    <a:pt x="23085" y="9344"/>
                  </a:cubicBezTo>
                  <a:cubicBezTo>
                    <a:pt x="23117" y="9393"/>
                    <a:pt x="23106" y="9470"/>
                    <a:pt x="23061" y="9572"/>
                  </a:cubicBezTo>
                  <a:cubicBezTo>
                    <a:pt x="22998" y="9705"/>
                    <a:pt x="22819" y="9967"/>
                    <a:pt x="22697" y="9985"/>
                  </a:cubicBezTo>
                  <a:cubicBezTo>
                    <a:pt x="22693" y="9985"/>
                    <a:pt x="22688" y="9986"/>
                    <a:pt x="22684" y="9986"/>
                  </a:cubicBezTo>
                  <a:cubicBezTo>
                    <a:pt x="22597" y="9986"/>
                    <a:pt x="22468" y="9883"/>
                    <a:pt x="22165" y="9603"/>
                  </a:cubicBezTo>
                  <a:cubicBezTo>
                    <a:pt x="22091" y="9537"/>
                    <a:pt x="22025" y="9474"/>
                    <a:pt x="21986" y="9446"/>
                  </a:cubicBezTo>
                  <a:cubicBezTo>
                    <a:pt x="21923" y="9397"/>
                    <a:pt x="21738" y="9327"/>
                    <a:pt x="21559" y="9257"/>
                  </a:cubicBezTo>
                  <a:cubicBezTo>
                    <a:pt x="21398" y="9197"/>
                    <a:pt x="21230" y="9131"/>
                    <a:pt x="21114" y="9071"/>
                  </a:cubicBezTo>
                  <a:cubicBezTo>
                    <a:pt x="21023" y="9026"/>
                    <a:pt x="20925" y="8991"/>
                    <a:pt x="20827" y="8963"/>
                  </a:cubicBezTo>
                  <a:cubicBezTo>
                    <a:pt x="20666" y="8924"/>
                    <a:pt x="20516" y="8858"/>
                    <a:pt x="20379" y="8767"/>
                  </a:cubicBezTo>
                  <a:cubicBezTo>
                    <a:pt x="20126" y="8598"/>
                    <a:pt x="19913" y="8511"/>
                    <a:pt x="19459" y="8511"/>
                  </a:cubicBezTo>
                  <a:cubicBezTo>
                    <a:pt x="19442" y="8511"/>
                    <a:pt x="19424" y="8511"/>
                    <a:pt x="19406" y="8511"/>
                  </a:cubicBezTo>
                  <a:cubicBezTo>
                    <a:pt x="19171" y="8511"/>
                    <a:pt x="18937" y="8490"/>
                    <a:pt x="18706" y="8448"/>
                  </a:cubicBezTo>
                  <a:cubicBezTo>
                    <a:pt x="18623" y="8430"/>
                    <a:pt x="18538" y="8419"/>
                    <a:pt x="18453" y="8419"/>
                  </a:cubicBezTo>
                  <a:cubicBezTo>
                    <a:pt x="18440" y="8419"/>
                    <a:pt x="18428" y="8420"/>
                    <a:pt x="18415" y="8420"/>
                  </a:cubicBezTo>
                  <a:cubicBezTo>
                    <a:pt x="18402" y="8422"/>
                    <a:pt x="18390" y="8423"/>
                    <a:pt x="18379" y="8423"/>
                  </a:cubicBezTo>
                  <a:cubicBezTo>
                    <a:pt x="18283" y="8423"/>
                    <a:pt x="18243" y="8361"/>
                    <a:pt x="18205" y="8304"/>
                  </a:cubicBezTo>
                  <a:cubicBezTo>
                    <a:pt x="18149" y="8220"/>
                    <a:pt x="18072" y="8154"/>
                    <a:pt x="17978" y="8115"/>
                  </a:cubicBezTo>
                  <a:cubicBezTo>
                    <a:pt x="17887" y="8077"/>
                    <a:pt x="17806" y="8035"/>
                    <a:pt x="17736" y="7996"/>
                  </a:cubicBezTo>
                  <a:cubicBezTo>
                    <a:pt x="17605" y="7925"/>
                    <a:pt x="17513" y="7878"/>
                    <a:pt x="17440" y="7878"/>
                  </a:cubicBezTo>
                  <a:cubicBezTo>
                    <a:pt x="17415" y="7878"/>
                    <a:pt x="17393" y="7883"/>
                    <a:pt x="17372" y="7895"/>
                  </a:cubicBezTo>
                  <a:cubicBezTo>
                    <a:pt x="17323" y="7926"/>
                    <a:pt x="17299" y="7986"/>
                    <a:pt x="17313" y="8038"/>
                  </a:cubicBezTo>
                  <a:cubicBezTo>
                    <a:pt x="17330" y="8136"/>
                    <a:pt x="17407" y="8210"/>
                    <a:pt x="17505" y="8224"/>
                  </a:cubicBezTo>
                  <a:cubicBezTo>
                    <a:pt x="17649" y="8248"/>
                    <a:pt x="17698" y="8301"/>
                    <a:pt x="17733" y="8339"/>
                  </a:cubicBezTo>
                  <a:cubicBezTo>
                    <a:pt x="17762" y="8372"/>
                    <a:pt x="17774" y="8387"/>
                    <a:pt x="17845" y="8387"/>
                  </a:cubicBezTo>
                  <a:cubicBezTo>
                    <a:pt x="17859" y="8387"/>
                    <a:pt x="17875" y="8386"/>
                    <a:pt x="17894" y="8385"/>
                  </a:cubicBezTo>
                  <a:cubicBezTo>
                    <a:pt x="17916" y="8384"/>
                    <a:pt x="17936" y="8383"/>
                    <a:pt x="17957" y="8383"/>
                  </a:cubicBezTo>
                  <a:cubicBezTo>
                    <a:pt x="18085" y="8383"/>
                    <a:pt x="18179" y="8412"/>
                    <a:pt x="18237" y="8472"/>
                  </a:cubicBezTo>
                  <a:cubicBezTo>
                    <a:pt x="18296" y="8536"/>
                    <a:pt x="18321" y="8620"/>
                    <a:pt x="18310" y="8704"/>
                  </a:cubicBezTo>
                  <a:cubicBezTo>
                    <a:pt x="18303" y="8861"/>
                    <a:pt x="18450" y="9022"/>
                    <a:pt x="18541" y="9106"/>
                  </a:cubicBezTo>
                  <a:cubicBezTo>
                    <a:pt x="18615" y="9169"/>
                    <a:pt x="18639" y="9271"/>
                    <a:pt x="18604" y="9358"/>
                  </a:cubicBezTo>
                  <a:cubicBezTo>
                    <a:pt x="18566" y="9456"/>
                    <a:pt x="18457" y="9519"/>
                    <a:pt x="18328" y="9519"/>
                  </a:cubicBezTo>
                  <a:cubicBezTo>
                    <a:pt x="18034" y="9519"/>
                    <a:pt x="17999" y="9575"/>
                    <a:pt x="17999" y="9575"/>
                  </a:cubicBezTo>
                  <a:cubicBezTo>
                    <a:pt x="17999" y="9579"/>
                    <a:pt x="17999" y="9586"/>
                    <a:pt x="18009" y="9603"/>
                  </a:cubicBezTo>
                  <a:cubicBezTo>
                    <a:pt x="18076" y="9708"/>
                    <a:pt x="18044" y="9771"/>
                    <a:pt x="18023" y="9799"/>
                  </a:cubicBezTo>
                  <a:cubicBezTo>
                    <a:pt x="17991" y="9839"/>
                    <a:pt x="17936" y="9859"/>
                    <a:pt x="17865" y="9859"/>
                  </a:cubicBezTo>
                  <a:cubicBezTo>
                    <a:pt x="17803" y="9859"/>
                    <a:pt x="17730" y="9844"/>
                    <a:pt x="17649" y="9813"/>
                  </a:cubicBezTo>
                  <a:cubicBezTo>
                    <a:pt x="17558" y="9782"/>
                    <a:pt x="17505" y="9729"/>
                    <a:pt x="17491" y="9663"/>
                  </a:cubicBezTo>
                  <a:cubicBezTo>
                    <a:pt x="17467" y="9561"/>
                    <a:pt x="17544" y="9463"/>
                    <a:pt x="17617" y="9390"/>
                  </a:cubicBezTo>
                  <a:cubicBezTo>
                    <a:pt x="17596" y="9365"/>
                    <a:pt x="17519" y="9313"/>
                    <a:pt x="17320" y="9239"/>
                  </a:cubicBezTo>
                  <a:cubicBezTo>
                    <a:pt x="17316" y="9238"/>
                    <a:pt x="17313" y="9238"/>
                    <a:pt x="17309" y="9238"/>
                  </a:cubicBezTo>
                  <a:cubicBezTo>
                    <a:pt x="17220" y="9238"/>
                    <a:pt x="16928" y="9422"/>
                    <a:pt x="16780" y="9512"/>
                  </a:cubicBezTo>
                  <a:cubicBezTo>
                    <a:pt x="16700" y="9565"/>
                    <a:pt x="16612" y="9614"/>
                    <a:pt x="16525" y="9659"/>
                  </a:cubicBezTo>
                  <a:cubicBezTo>
                    <a:pt x="16488" y="9675"/>
                    <a:pt x="16445" y="9681"/>
                    <a:pt x="16397" y="9681"/>
                  </a:cubicBezTo>
                  <a:cubicBezTo>
                    <a:pt x="16335" y="9681"/>
                    <a:pt x="16264" y="9671"/>
                    <a:pt x="16182" y="9659"/>
                  </a:cubicBezTo>
                  <a:cubicBezTo>
                    <a:pt x="16085" y="9647"/>
                    <a:pt x="15974" y="9633"/>
                    <a:pt x="15857" y="9633"/>
                  </a:cubicBezTo>
                  <a:cubicBezTo>
                    <a:pt x="15772" y="9633"/>
                    <a:pt x="15683" y="9641"/>
                    <a:pt x="15594" y="9663"/>
                  </a:cubicBezTo>
                  <a:cubicBezTo>
                    <a:pt x="15454" y="9694"/>
                    <a:pt x="15331" y="9782"/>
                    <a:pt x="15258" y="9908"/>
                  </a:cubicBezTo>
                  <a:cubicBezTo>
                    <a:pt x="15218" y="9969"/>
                    <a:pt x="15173" y="10038"/>
                    <a:pt x="15092" y="10038"/>
                  </a:cubicBezTo>
                  <a:cubicBezTo>
                    <a:pt x="15080" y="10038"/>
                    <a:pt x="15068" y="10037"/>
                    <a:pt x="15054" y="10034"/>
                  </a:cubicBezTo>
                  <a:cubicBezTo>
                    <a:pt x="15005" y="10030"/>
                    <a:pt x="14956" y="10027"/>
                    <a:pt x="14908" y="10027"/>
                  </a:cubicBezTo>
                  <a:cubicBezTo>
                    <a:pt x="14877" y="10027"/>
                    <a:pt x="14847" y="10028"/>
                    <a:pt x="14816" y="10030"/>
                  </a:cubicBezTo>
                  <a:cubicBezTo>
                    <a:pt x="14769" y="10031"/>
                    <a:pt x="14719" y="10032"/>
                    <a:pt x="14670" y="10032"/>
                  </a:cubicBezTo>
                  <a:cubicBezTo>
                    <a:pt x="14528" y="10032"/>
                    <a:pt x="14387" y="10023"/>
                    <a:pt x="14298" y="9971"/>
                  </a:cubicBezTo>
                  <a:cubicBezTo>
                    <a:pt x="14214" y="9918"/>
                    <a:pt x="14179" y="9862"/>
                    <a:pt x="14197" y="9806"/>
                  </a:cubicBezTo>
                  <a:cubicBezTo>
                    <a:pt x="14224" y="9715"/>
                    <a:pt x="14357" y="9700"/>
                    <a:pt x="14440" y="9700"/>
                  </a:cubicBezTo>
                  <a:cubicBezTo>
                    <a:pt x="14452" y="9700"/>
                    <a:pt x="14464" y="9701"/>
                    <a:pt x="14473" y="9701"/>
                  </a:cubicBezTo>
                  <a:cubicBezTo>
                    <a:pt x="14486" y="9704"/>
                    <a:pt x="14498" y="9705"/>
                    <a:pt x="14511" y="9705"/>
                  </a:cubicBezTo>
                  <a:cubicBezTo>
                    <a:pt x="14533" y="9705"/>
                    <a:pt x="14556" y="9701"/>
                    <a:pt x="14578" y="9694"/>
                  </a:cubicBezTo>
                  <a:cubicBezTo>
                    <a:pt x="14571" y="9677"/>
                    <a:pt x="14561" y="9663"/>
                    <a:pt x="14550" y="9649"/>
                  </a:cubicBezTo>
                  <a:cubicBezTo>
                    <a:pt x="14456" y="9540"/>
                    <a:pt x="14547" y="9407"/>
                    <a:pt x="14606" y="9323"/>
                  </a:cubicBezTo>
                  <a:cubicBezTo>
                    <a:pt x="14613" y="9309"/>
                    <a:pt x="14620" y="9299"/>
                    <a:pt x="14631" y="9285"/>
                  </a:cubicBezTo>
                  <a:lnTo>
                    <a:pt x="14631" y="9285"/>
                  </a:lnTo>
                  <a:cubicBezTo>
                    <a:pt x="14473" y="9309"/>
                    <a:pt x="14095" y="9439"/>
                    <a:pt x="14018" y="9505"/>
                  </a:cubicBezTo>
                  <a:cubicBezTo>
                    <a:pt x="13990" y="9526"/>
                    <a:pt x="13990" y="9561"/>
                    <a:pt x="13990" y="9617"/>
                  </a:cubicBezTo>
                  <a:cubicBezTo>
                    <a:pt x="13994" y="9673"/>
                    <a:pt x="13994" y="9771"/>
                    <a:pt x="13899" y="9820"/>
                  </a:cubicBezTo>
                  <a:cubicBezTo>
                    <a:pt x="13871" y="9834"/>
                    <a:pt x="13847" y="9840"/>
                    <a:pt x="13825" y="9840"/>
                  </a:cubicBezTo>
                  <a:cubicBezTo>
                    <a:pt x="13759" y="9840"/>
                    <a:pt x="13719" y="9788"/>
                    <a:pt x="13693" y="9754"/>
                  </a:cubicBezTo>
                  <a:cubicBezTo>
                    <a:pt x="13672" y="9719"/>
                    <a:pt x="13640" y="9694"/>
                    <a:pt x="13605" y="9677"/>
                  </a:cubicBezTo>
                  <a:cubicBezTo>
                    <a:pt x="13597" y="9674"/>
                    <a:pt x="13584" y="9673"/>
                    <a:pt x="13568" y="9673"/>
                  </a:cubicBezTo>
                  <a:cubicBezTo>
                    <a:pt x="13364" y="9673"/>
                    <a:pt x="12568" y="9865"/>
                    <a:pt x="12422" y="10030"/>
                  </a:cubicBezTo>
                  <a:cubicBezTo>
                    <a:pt x="12317" y="10149"/>
                    <a:pt x="12170" y="10205"/>
                    <a:pt x="12051" y="10251"/>
                  </a:cubicBezTo>
                  <a:cubicBezTo>
                    <a:pt x="12002" y="10265"/>
                    <a:pt x="11956" y="10286"/>
                    <a:pt x="11914" y="10314"/>
                  </a:cubicBezTo>
                  <a:cubicBezTo>
                    <a:pt x="11911" y="10436"/>
                    <a:pt x="11743" y="10461"/>
                    <a:pt x="11550" y="10492"/>
                  </a:cubicBezTo>
                  <a:cubicBezTo>
                    <a:pt x="11456" y="10503"/>
                    <a:pt x="11365" y="10524"/>
                    <a:pt x="11277" y="10555"/>
                  </a:cubicBezTo>
                  <a:cubicBezTo>
                    <a:pt x="11211" y="10587"/>
                    <a:pt x="11214" y="10710"/>
                    <a:pt x="11214" y="10832"/>
                  </a:cubicBezTo>
                  <a:cubicBezTo>
                    <a:pt x="11225" y="10920"/>
                    <a:pt x="11214" y="11007"/>
                    <a:pt x="11190" y="11095"/>
                  </a:cubicBezTo>
                  <a:cubicBezTo>
                    <a:pt x="11135" y="11231"/>
                    <a:pt x="10878" y="11257"/>
                    <a:pt x="10533" y="11257"/>
                  </a:cubicBezTo>
                  <a:cubicBezTo>
                    <a:pt x="10479" y="11257"/>
                    <a:pt x="10424" y="11257"/>
                    <a:pt x="10367" y="11256"/>
                  </a:cubicBezTo>
                  <a:lnTo>
                    <a:pt x="10199" y="11256"/>
                  </a:lnTo>
                  <a:cubicBezTo>
                    <a:pt x="10195" y="11256"/>
                    <a:pt x="10192" y="11256"/>
                    <a:pt x="10188" y="11256"/>
                  </a:cubicBezTo>
                  <a:cubicBezTo>
                    <a:pt x="10051" y="11256"/>
                    <a:pt x="9966" y="11123"/>
                    <a:pt x="9894" y="11007"/>
                  </a:cubicBezTo>
                  <a:cubicBezTo>
                    <a:pt x="9849" y="10934"/>
                    <a:pt x="9796" y="10850"/>
                    <a:pt x="9754" y="10843"/>
                  </a:cubicBezTo>
                  <a:cubicBezTo>
                    <a:pt x="9702" y="10839"/>
                    <a:pt x="9653" y="10808"/>
                    <a:pt x="9628" y="10759"/>
                  </a:cubicBezTo>
                  <a:cubicBezTo>
                    <a:pt x="9586" y="10682"/>
                    <a:pt x="9607" y="10562"/>
                    <a:pt x="9688" y="10401"/>
                  </a:cubicBezTo>
                  <a:cubicBezTo>
                    <a:pt x="9726" y="10324"/>
                    <a:pt x="9800" y="10314"/>
                    <a:pt x="9863" y="10307"/>
                  </a:cubicBezTo>
                  <a:cubicBezTo>
                    <a:pt x="9943" y="10300"/>
                    <a:pt x="10024" y="10275"/>
                    <a:pt x="10090" y="10230"/>
                  </a:cubicBezTo>
                  <a:cubicBezTo>
                    <a:pt x="10156" y="10188"/>
                    <a:pt x="10223" y="10174"/>
                    <a:pt x="10284" y="10174"/>
                  </a:cubicBezTo>
                  <a:cubicBezTo>
                    <a:pt x="10350" y="10174"/>
                    <a:pt x="10411" y="10189"/>
                    <a:pt x="10461" y="10202"/>
                  </a:cubicBezTo>
                  <a:cubicBezTo>
                    <a:pt x="10489" y="10212"/>
                    <a:pt x="10521" y="10216"/>
                    <a:pt x="10549" y="10219"/>
                  </a:cubicBezTo>
                  <a:cubicBezTo>
                    <a:pt x="10514" y="10174"/>
                    <a:pt x="10479" y="10128"/>
                    <a:pt x="10437" y="10090"/>
                  </a:cubicBezTo>
                  <a:cubicBezTo>
                    <a:pt x="10339" y="9985"/>
                    <a:pt x="10227" y="9869"/>
                    <a:pt x="10213" y="9747"/>
                  </a:cubicBezTo>
                  <a:cubicBezTo>
                    <a:pt x="10206" y="9712"/>
                    <a:pt x="10185" y="9684"/>
                    <a:pt x="10153" y="9666"/>
                  </a:cubicBezTo>
                  <a:cubicBezTo>
                    <a:pt x="10070" y="9610"/>
                    <a:pt x="9930" y="9584"/>
                    <a:pt x="9798" y="9584"/>
                  </a:cubicBezTo>
                  <a:cubicBezTo>
                    <a:pt x="9726" y="9584"/>
                    <a:pt x="9656" y="9592"/>
                    <a:pt x="9600" y="9607"/>
                  </a:cubicBezTo>
                  <a:cubicBezTo>
                    <a:pt x="9516" y="9626"/>
                    <a:pt x="9430" y="9636"/>
                    <a:pt x="9344" y="9636"/>
                  </a:cubicBezTo>
                  <a:cubicBezTo>
                    <a:pt x="9182" y="9636"/>
                    <a:pt x="9022" y="9601"/>
                    <a:pt x="8876" y="9530"/>
                  </a:cubicBezTo>
                  <a:lnTo>
                    <a:pt x="8869" y="9526"/>
                  </a:lnTo>
                  <a:lnTo>
                    <a:pt x="8869" y="9526"/>
                  </a:lnTo>
                  <a:cubicBezTo>
                    <a:pt x="8904" y="9575"/>
                    <a:pt x="8956" y="9607"/>
                    <a:pt x="9016" y="9617"/>
                  </a:cubicBezTo>
                  <a:cubicBezTo>
                    <a:pt x="9243" y="9677"/>
                    <a:pt x="9229" y="9841"/>
                    <a:pt x="9222" y="9939"/>
                  </a:cubicBezTo>
                  <a:cubicBezTo>
                    <a:pt x="9215" y="9974"/>
                    <a:pt x="9215" y="10006"/>
                    <a:pt x="9222" y="10041"/>
                  </a:cubicBezTo>
                  <a:cubicBezTo>
                    <a:pt x="9275" y="10195"/>
                    <a:pt x="9152" y="10492"/>
                    <a:pt x="9002" y="10706"/>
                  </a:cubicBezTo>
                  <a:cubicBezTo>
                    <a:pt x="8984" y="10734"/>
                    <a:pt x="8967" y="10762"/>
                    <a:pt x="8953" y="10797"/>
                  </a:cubicBezTo>
                  <a:cubicBezTo>
                    <a:pt x="8979" y="10799"/>
                    <a:pt x="9005" y="10800"/>
                    <a:pt x="9032" y="10800"/>
                  </a:cubicBezTo>
                  <a:cubicBezTo>
                    <a:pt x="9058" y="10800"/>
                    <a:pt x="9086" y="10799"/>
                    <a:pt x="9114" y="10797"/>
                  </a:cubicBezTo>
                  <a:lnTo>
                    <a:pt x="9124" y="10797"/>
                  </a:lnTo>
                  <a:cubicBezTo>
                    <a:pt x="9131" y="10796"/>
                    <a:pt x="9138" y="10796"/>
                    <a:pt x="9146" y="10796"/>
                  </a:cubicBezTo>
                  <a:cubicBezTo>
                    <a:pt x="9201" y="10796"/>
                    <a:pt x="9255" y="10819"/>
                    <a:pt x="9296" y="10857"/>
                  </a:cubicBezTo>
                  <a:cubicBezTo>
                    <a:pt x="9397" y="10955"/>
                    <a:pt x="9397" y="11144"/>
                    <a:pt x="9397" y="11308"/>
                  </a:cubicBezTo>
                  <a:lnTo>
                    <a:pt x="9397" y="11347"/>
                  </a:lnTo>
                  <a:cubicBezTo>
                    <a:pt x="9394" y="11452"/>
                    <a:pt x="9355" y="11553"/>
                    <a:pt x="9289" y="11630"/>
                  </a:cubicBezTo>
                  <a:cubicBezTo>
                    <a:pt x="9254" y="11669"/>
                    <a:pt x="9233" y="11718"/>
                    <a:pt x="9226" y="11767"/>
                  </a:cubicBezTo>
                  <a:cubicBezTo>
                    <a:pt x="9233" y="11809"/>
                    <a:pt x="9212" y="11851"/>
                    <a:pt x="9177" y="11875"/>
                  </a:cubicBezTo>
                  <a:cubicBezTo>
                    <a:pt x="9161" y="11884"/>
                    <a:pt x="9145" y="11888"/>
                    <a:pt x="9130" y="11888"/>
                  </a:cubicBezTo>
                  <a:cubicBezTo>
                    <a:pt x="9089" y="11888"/>
                    <a:pt x="9050" y="11864"/>
                    <a:pt x="9012" y="11844"/>
                  </a:cubicBezTo>
                  <a:cubicBezTo>
                    <a:pt x="8998" y="11833"/>
                    <a:pt x="8981" y="11823"/>
                    <a:pt x="8963" y="11816"/>
                  </a:cubicBezTo>
                  <a:cubicBezTo>
                    <a:pt x="8941" y="11835"/>
                    <a:pt x="8912" y="11846"/>
                    <a:pt x="8883" y="11846"/>
                  </a:cubicBezTo>
                  <a:cubicBezTo>
                    <a:pt x="8876" y="11846"/>
                    <a:pt x="8869" y="11845"/>
                    <a:pt x="8862" y="11844"/>
                  </a:cubicBezTo>
                  <a:cubicBezTo>
                    <a:pt x="8760" y="11819"/>
                    <a:pt x="8711" y="11662"/>
                    <a:pt x="8700" y="11613"/>
                  </a:cubicBezTo>
                  <a:cubicBezTo>
                    <a:pt x="8693" y="11581"/>
                    <a:pt x="8536" y="11581"/>
                    <a:pt x="8459" y="11578"/>
                  </a:cubicBezTo>
                  <a:cubicBezTo>
                    <a:pt x="8444" y="11578"/>
                    <a:pt x="8430" y="11579"/>
                    <a:pt x="8415" y="11579"/>
                  </a:cubicBezTo>
                  <a:cubicBezTo>
                    <a:pt x="8342" y="11579"/>
                    <a:pt x="8269" y="11571"/>
                    <a:pt x="8196" y="11557"/>
                  </a:cubicBezTo>
                  <a:cubicBezTo>
                    <a:pt x="8164" y="11548"/>
                    <a:pt x="8137" y="11544"/>
                    <a:pt x="8113" y="11544"/>
                  </a:cubicBezTo>
                  <a:cubicBezTo>
                    <a:pt x="8030" y="11544"/>
                    <a:pt x="7986" y="11596"/>
                    <a:pt x="7923" y="11697"/>
                  </a:cubicBezTo>
                  <a:cubicBezTo>
                    <a:pt x="7808" y="11875"/>
                    <a:pt x="7486" y="11928"/>
                    <a:pt x="7388" y="11938"/>
                  </a:cubicBezTo>
                  <a:cubicBezTo>
                    <a:pt x="7311" y="11945"/>
                    <a:pt x="7178" y="12064"/>
                    <a:pt x="7073" y="12155"/>
                  </a:cubicBezTo>
                  <a:cubicBezTo>
                    <a:pt x="7017" y="12211"/>
                    <a:pt x="6957" y="12260"/>
                    <a:pt x="6891" y="12306"/>
                  </a:cubicBezTo>
                  <a:cubicBezTo>
                    <a:pt x="6845" y="12334"/>
                    <a:pt x="6814" y="12383"/>
                    <a:pt x="6807" y="12435"/>
                  </a:cubicBezTo>
                  <a:cubicBezTo>
                    <a:pt x="6800" y="12509"/>
                    <a:pt x="6845" y="12596"/>
                    <a:pt x="6933" y="12681"/>
                  </a:cubicBezTo>
                  <a:cubicBezTo>
                    <a:pt x="7125" y="12863"/>
                    <a:pt x="7202" y="13017"/>
                    <a:pt x="7178" y="13167"/>
                  </a:cubicBezTo>
                  <a:cubicBezTo>
                    <a:pt x="7171" y="13216"/>
                    <a:pt x="7132" y="13251"/>
                    <a:pt x="7062" y="13269"/>
                  </a:cubicBezTo>
                  <a:cubicBezTo>
                    <a:pt x="7018" y="13281"/>
                    <a:pt x="6955" y="13287"/>
                    <a:pt x="6883" y="13287"/>
                  </a:cubicBezTo>
                  <a:cubicBezTo>
                    <a:pt x="6704" y="13287"/>
                    <a:pt x="6478" y="13247"/>
                    <a:pt x="6407" y="13157"/>
                  </a:cubicBezTo>
                  <a:cubicBezTo>
                    <a:pt x="6355" y="13090"/>
                    <a:pt x="6130" y="13045"/>
                    <a:pt x="5985" y="13045"/>
                  </a:cubicBezTo>
                  <a:cubicBezTo>
                    <a:pt x="5955" y="13045"/>
                    <a:pt x="5928" y="13047"/>
                    <a:pt x="5907" y="13052"/>
                  </a:cubicBezTo>
                  <a:cubicBezTo>
                    <a:pt x="5898" y="13053"/>
                    <a:pt x="5890" y="13054"/>
                    <a:pt x="5882" y="13054"/>
                  </a:cubicBezTo>
                  <a:cubicBezTo>
                    <a:pt x="5800" y="13054"/>
                    <a:pt x="5706" y="12980"/>
                    <a:pt x="5564" y="12870"/>
                  </a:cubicBezTo>
                  <a:cubicBezTo>
                    <a:pt x="5462" y="12786"/>
                    <a:pt x="5333" y="12684"/>
                    <a:pt x="5270" y="12681"/>
                  </a:cubicBezTo>
                  <a:cubicBezTo>
                    <a:pt x="5267" y="12680"/>
                    <a:pt x="5265" y="12680"/>
                    <a:pt x="5263" y="12680"/>
                  </a:cubicBezTo>
                  <a:cubicBezTo>
                    <a:pt x="5143" y="12680"/>
                    <a:pt x="5052" y="12850"/>
                    <a:pt x="5007" y="12940"/>
                  </a:cubicBezTo>
                  <a:lnTo>
                    <a:pt x="5000" y="12954"/>
                  </a:lnTo>
                  <a:cubicBezTo>
                    <a:pt x="4990" y="12971"/>
                    <a:pt x="4986" y="12975"/>
                    <a:pt x="5039" y="13031"/>
                  </a:cubicBezTo>
                  <a:cubicBezTo>
                    <a:pt x="5091" y="13083"/>
                    <a:pt x="5133" y="13146"/>
                    <a:pt x="5161" y="13209"/>
                  </a:cubicBezTo>
                  <a:cubicBezTo>
                    <a:pt x="5231" y="13356"/>
                    <a:pt x="5536" y="13356"/>
                    <a:pt x="5637" y="13356"/>
                  </a:cubicBezTo>
                  <a:cubicBezTo>
                    <a:pt x="5693" y="13356"/>
                    <a:pt x="5742" y="13384"/>
                    <a:pt x="5774" y="13430"/>
                  </a:cubicBezTo>
                  <a:cubicBezTo>
                    <a:pt x="5840" y="13538"/>
                    <a:pt x="5774" y="13720"/>
                    <a:pt x="5742" y="13783"/>
                  </a:cubicBezTo>
                  <a:cubicBezTo>
                    <a:pt x="5700" y="13871"/>
                    <a:pt x="5564" y="13923"/>
                    <a:pt x="5455" y="13934"/>
                  </a:cubicBezTo>
                  <a:cubicBezTo>
                    <a:pt x="5440" y="13935"/>
                    <a:pt x="5426" y="13936"/>
                    <a:pt x="5412" y="13936"/>
                  </a:cubicBezTo>
                  <a:cubicBezTo>
                    <a:pt x="5325" y="13936"/>
                    <a:pt x="5260" y="13909"/>
                    <a:pt x="5221" y="13860"/>
                  </a:cubicBezTo>
                  <a:cubicBezTo>
                    <a:pt x="5203" y="13836"/>
                    <a:pt x="5105" y="13832"/>
                    <a:pt x="5046" y="13829"/>
                  </a:cubicBezTo>
                  <a:cubicBezTo>
                    <a:pt x="4937" y="13825"/>
                    <a:pt x="4787" y="13822"/>
                    <a:pt x="4780" y="13692"/>
                  </a:cubicBezTo>
                  <a:cubicBezTo>
                    <a:pt x="4766" y="13643"/>
                    <a:pt x="4734" y="13598"/>
                    <a:pt x="4689" y="13566"/>
                  </a:cubicBezTo>
                  <a:cubicBezTo>
                    <a:pt x="4608" y="13503"/>
                    <a:pt x="4509" y="13469"/>
                    <a:pt x="4405" y="13469"/>
                  </a:cubicBezTo>
                  <a:cubicBezTo>
                    <a:pt x="4388" y="13469"/>
                    <a:pt x="4370" y="13470"/>
                    <a:pt x="4352" y="13472"/>
                  </a:cubicBezTo>
                  <a:cubicBezTo>
                    <a:pt x="4324" y="13476"/>
                    <a:pt x="4297" y="13478"/>
                    <a:pt x="4272" y="13478"/>
                  </a:cubicBezTo>
                  <a:cubicBezTo>
                    <a:pt x="4193" y="13478"/>
                    <a:pt x="4127" y="13457"/>
                    <a:pt x="4079" y="13412"/>
                  </a:cubicBezTo>
                  <a:cubicBezTo>
                    <a:pt x="4009" y="13346"/>
                    <a:pt x="3981" y="13241"/>
                    <a:pt x="3992" y="13087"/>
                  </a:cubicBezTo>
                  <a:cubicBezTo>
                    <a:pt x="3995" y="13003"/>
                    <a:pt x="3967" y="12919"/>
                    <a:pt x="3918" y="12852"/>
                  </a:cubicBezTo>
                  <a:cubicBezTo>
                    <a:pt x="3883" y="12807"/>
                    <a:pt x="3866" y="12747"/>
                    <a:pt x="3862" y="12691"/>
                  </a:cubicBezTo>
                  <a:cubicBezTo>
                    <a:pt x="3862" y="12663"/>
                    <a:pt x="3855" y="12635"/>
                    <a:pt x="3845" y="12607"/>
                  </a:cubicBezTo>
                  <a:cubicBezTo>
                    <a:pt x="3820" y="12512"/>
                    <a:pt x="3782" y="12372"/>
                    <a:pt x="3908" y="12285"/>
                  </a:cubicBezTo>
                  <a:cubicBezTo>
                    <a:pt x="3957" y="12253"/>
                    <a:pt x="3950" y="12218"/>
                    <a:pt x="3936" y="12124"/>
                  </a:cubicBezTo>
                  <a:cubicBezTo>
                    <a:pt x="3925" y="12078"/>
                    <a:pt x="3918" y="12033"/>
                    <a:pt x="3918" y="11987"/>
                  </a:cubicBezTo>
                  <a:cubicBezTo>
                    <a:pt x="3915" y="11952"/>
                    <a:pt x="3897" y="11917"/>
                    <a:pt x="3866" y="11893"/>
                  </a:cubicBezTo>
                  <a:cubicBezTo>
                    <a:pt x="3789" y="11809"/>
                    <a:pt x="3680" y="11756"/>
                    <a:pt x="3565" y="11749"/>
                  </a:cubicBezTo>
                  <a:cubicBezTo>
                    <a:pt x="3418" y="11749"/>
                    <a:pt x="3362" y="11662"/>
                    <a:pt x="3323" y="11599"/>
                  </a:cubicBezTo>
                  <a:cubicBezTo>
                    <a:pt x="3288" y="11546"/>
                    <a:pt x="3267" y="11518"/>
                    <a:pt x="3218" y="11508"/>
                  </a:cubicBezTo>
                  <a:cubicBezTo>
                    <a:pt x="3033" y="11462"/>
                    <a:pt x="2665" y="11168"/>
                    <a:pt x="2634" y="11011"/>
                  </a:cubicBezTo>
                  <a:cubicBezTo>
                    <a:pt x="2630" y="10979"/>
                    <a:pt x="2556" y="10948"/>
                    <a:pt x="2518" y="10934"/>
                  </a:cubicBezTo>
                  <a:cubicBezTo>
                    <a:pt x="2469" y="10909"/>
                    <a:pt x="2420" y="10892"/>
                    <a:pt x="2420" y="10836"/>
                  </a:cubicBezTo>
                  <a:cubicBezTo>
                    <a:pt x="2423" y="10801"/>
                    <a:pt x="2444" y="10769"/>
                    <a:pt x="2479" y="10759"/>
                  </a:cubicBezTo>
                  <a:cubicBezTo>
                    <a:pt x="2507" y="10746"/>
                    <a:pt x="2540" y="10740"/>
                    <a:pt x="2576" y="10740"/>
                  </a:cubicBezTo>
                  <a:cubicBezTo>
                    <a:pt x="2702" y="10740"/>
                    <a:pt x="2867" y="10814"/>
                    <a:pt x="2987" y="10934"/>
                  </a:cubicBezTo>
                  <a:cubicBezTo>
                    <a:pt x="3152" y="11098"/>
                    <a:pt x="3393" y="11196"/>
                    <a:pt x="3712" y="11242"/>
                  </a:cubicBezTo>
                  <a:cubicBezTo>
                    <a:pt x="3880" y="11266"/>
                    <a:pt x="4044" y="11315"/>
                    <a:pt x="4198" y="11389"/>
                  </a:cubicBezTo>
                  <a:cubicBezTo>
                    <a:pt x="4345" y="11459"/>
                    <a:pt x="4506" y="11511"/>
                    <a:pt x="4667" y="11539"/>
                  </a:cubicBezTo>
                  <a:lnTo>
                    <a:pt x="4899" y="11581"/>
                  </a:lnTo>
                  <a:cubicBezTo>
                    <a:pt x="5200" y="11634"/>
                    <a:pt x="5455" y="11679"/>
                    <a:pt x="5942" y="11749"/>
                  </a:cubicBezTo>
                  <a:cubicBezTo>
                    <a:pt x="5979" y="11755"/>
                    <a:pt x="6018" y="11757"/>
                    <a:pt x="6057" y="11757"/>
                  </a:cubicBezTo>
                  <a:cubicBezTo>
                    <a:pt x="6608" y="11757"/>
                    <a:pt x="7312" y="11237"/>
                    <a:pt x="7472" y="11074"/>
                  </a:cubicBezTo>
                  <a:cubicBezTo>
                    <a:pt x="7559" y="10986"/>
                    <a:pt x="7500" y="10808"/>
                    <a:pt x="7451" y="10664"/>
                  </a:cubicBezTo>
                  <a:cubicBezTo>
                    <a:pt x="7426" y="10601"/>
                    <a:pt x="7412" y="10538"/>
                    <a:pt x="7405" y="10471"/>
                  </a:cubicBezTo>
                  <a:cubicBezTo>
                    <a:pt x="7405" y="10443"/>
                    <a:pt x="7328" y="10412"/>
                    <a:pt x="7272" y="10387"/>
                  </a:cubicBezTo>
                  <a:cubicBezTo>
                    <a:pt x="7199" y="10356"/>
                    <a:pt x="7122" y="10324"/>
                    <a:pt x="7094" y="10258"/>
                  </a:cubicBezTo>
                  <a:cubicBezTo>
                    <a:pt x="7010" y="10118"/>
                    <a:pt x="6863" y="10027"/>
                    <a:pt x="6698" y="10023"/>
                  </a:cubicBezTo>
                  <a:cubicBezTo>
                    <a:pt x="6547" y="10023"/>
                    <a:pt x="6467" y="9936"/>
                    <a:pt x="6400" y="9862"/>
                  </a:cubicBezTo>
                  <a:cubicBezTo>
                    <a:pt x="6344" y="9806"/>
                    <a:pt x="6309" y="9771"/>
                    <a:pt x="6260" y="9771"/>
                  </a:cubicBezTo>
                  <a:cubicBezTo>
                    <a:pt x="6258" y="9771"/>
                    <a:pt x="6256" y="9771"/>
                    <a:pt x="6253" y="9771"/>
                  </a:cubicBezTo>
                  <a:cubicBezTo>
                    <a:pt x="6238" y="9773"/>
                    <a:pt x="6223" y="9773"/>
                    <a:pt x="6208" y="9773"/>
                  </a:cubicBezTo>
                  <a:cubicBezTo>
                    <a:pt x="6034" y="9773"/>
                    <a:pt x="5885" y="9676"/>
                    <a:pt x="5508" y="9421"/>
                  </a:cubicBezTo>
                  <a:lnTo>
                    <a:pt x="5410" y="9358"/>
                  </a:lnTo>
                  <a:cubicBezTo>
                    <a:pt x="4939" y="9043"/>
                    <a:pt x="4368" y="8858"/>
                    <a:pt x="4221" y="8858"/>
                  </a:cubicBezTo>
                  <a:cubicBezTo>
                    <a:pt x="4210" y="8858"/>
                    <a:pt x="4201" y="8859"/>
                    <a:pt x="4195" y="8861"/>
                  </a:cubicBezTo>
                  <a:cubicBezTo>
                    <a:pt x="4140" y="8888"/>
                    <a:pt x="4077" y="8917"/>
                    <a:pt x="4013" y="8917"/>
                  </a:cubicBezTo>
                  <a:cubicBezTo>
                    <a:pt x="3950" y="8917"/>
                    <a:pt x="3888" y="8890"/>
                    <a:pt x="3831" y="8805"/>
                  </a:cubicBezTo>
                  <a:cubicBezTo>
                    <a:pt x="3810" y="8777"/>
                    <a:pt x="3778" y="8756"/>
                    <a:pt x="3743" y="8753"/>
                  </a:cubicBezTo>
                  <a:cubicBezTo>
                    <a:pt x="3731" y="8751"/>
                    <a:pt x="3719" y="8750"/>
                    <a:pt x="3708" y="8750"/>
                  </a:cubicBezTo>
                  <a:cubicBezTo>
                    <a:pt x="3643" y="8750"/>
                    <a:pt x="3580" y="8774"/>
                    <a:pt x="3530" y="8812"/>
                  </a:cubicBezTo>
                  <a:cubicBezTo>
                    <a:pt x="3487" y="8844"/>
                    <a:pt x="3445" y="8854"/>
                    <a:pt x="3404" y="8854"/>
                  </a:cubicBezTo>
                  <a:cubicBezTo>
                    <a:pt x="3353" y="8854"/>
                    <a:pt x="3305" y="8838"/>
                    <a:pt x="3260" y="8823"/>
                  </a:cubicBezTo>
                  <a:cubicBezTo>
                    <a:pt x="3203" y="8798"/>
                    <a:pt x="3140" y="8785"/>
                    <a:pt x="3077" y="8785"/>
                  </a:cubicBezTo>
                  <a:cubicBezTo>
                    <a:pt x="3051" y="8785"/>
                    <a:pt x="3026" y="8787"/>
                    <a:pt x="3001" y="8791"/>
                  </a:cubicBezTo>
                  <a:cubicBezTo>
                    <a:pt x="2961" y="8801"/>
                    <a:pt x="2923" y="8805"/>
                    <a:pt x="2887" y="8805"/>
                  </a:cubicBezTo>
                  <a:cubicBezTo>
                    <a:pt x="2759" y="8805"/>
                    <a:pt x="2664" y="8748"/>
                    <a:pt x="2623" y="8679"/>
                  </a:cubicBezTo>
                  <a:cubicBezTo>
                    <a:pt x="2588" y="8627"/>
                    <a:pt x="2591" y="8557"/>
                    <a:pt x="2630" y="8508"/>
                  </a:cubicBezTo>
                  <a:cubicBezTo>
                    <a:pt x="2676" y="8455"/>
                    <a:pt x="2763" y="8448"/>
                    <a:pt x="2865" y="8441"/>
                  </a:cubicBezTo>
                  <a:cubicBezTo>
                    <a:pt x="2914" y="8441"/>
                    <a:pt x="2959" y="8434"/>
                    <a:pt x="3005" y="8423"/>
                  </a:cubicBezTo>
                  <a:lnTo>
                    <a:pt x="2980" y="8423"/>
                  </a:lnTo>
                  <a:cubicBezTo>
                    <a:pt x="2879" y="8420"/>
                    <a:pt x="2781" y="8385"/>
                    <a:pt x="2700" y="8329"/>
                  </a:cubicBezTo>
                  <a:cubicBezTo>
                    <a:pt x="2637" y="8285"/>
                    <a:pt x="2580" y="8265"/>
                    <a:pt x="2535" y="8265"/>
                  </a:cubicBezTo>
                  <a:cubicBezTo>
                    <a:pt x="2523" y="8265"/>
                    <a:pt x="2511" y="8266"/>
                    <a:pt x="2500" y="8269"/>
                  </a:cubicBezTo>
                  <a:cubicBezTo>
                    <a:pt x="2455" y="8287"/>
                    <a:pt x="2423" y="8325"/>
                    <a:pt x="2406" y="8371"/>
                  </a:cubicBezTo>
                  <a:cubicBezTo>
                    <a:pt x="2385" y="8427"/>
                    <a:pt x="2336" y="8469"/>
                    <a:pt x="2276" y="8483"/>
                  </a:cubicBezTo>
                  <a:cubicBezTo>
                    <a:pt x="2259" y="8486"/>
                    <a:pt x="2242" y="8487"/>
                    <a:pt x="2225" y="8487"/>
                  </a:cubicBezTo>
                  <a:cubicBezTo>
                    <a:pt x="2148" y="8487"/>
                    <a:pt x="2074" y="8462"/>
                    <a:pt x="2014" y="8413"/>
                  </a:cubicBezTo>
                  <a:lnTo>
                    <a:pt x="2014" y="8416"/>
                  </a:lnTo>
                  <a:cubicBezTo>
                    <a:pt x="2010" y="8427"/>
                    <a:pt x="2003" y="8437"/>
                    <a:pt x="1996" y="8448"/>
                  </a:cubicBezTo>
                  <a:lnTo>
                    <a:pt x="1993" y="8455"/>
                  </a:lnTo>
                  <a:cubicBezTo>
                    <a:pt x="1989" y="8462"/>
                    <a:pt x="1982" y="8472"/>
                    <a:pt x="1975" y="8479"/>
                  </a:cubicBezTo>
                  <a:lnTo>
                    <a:pt x="1968" y="8486"/>
                  </a:lnTo>
                  <a:cubicBezTo>
                    <a:pt x="1965" y="8494"/>
                    <a:pt x="1958" y="8501"/>
                    <a:pt x="1954" y="8508"/>
                  </a:cubicBezTo>
                  <a:lnTo>
                    <a:pt x="1947" y="8515"/>
                  </a:lnTo>
                  <a:cubicBezTo>
                    <a:pt x="1937" y="8522"/>
                    <a:pt x="1930" y="8529"/>
                    <a:pt x="1919" y="8536"/>
                  </a:cubicBezTo>
                  <a:cubicBezTo>
                    <a:pt x="1874" y="8562"/>
                    <a:pt x="1824" y="8575"/>
                    <a:pt x="1773" y="8575"/>
                  </a:cubicBezTo>
                  <a:cubicBezTo>
                    <a:pt x="1744" y="8575"/>
                    <a:pt x="1716" y="8571"/>
                    <a:pt x="1688" y="8564"/>
                  </a:cubicBezTo>
                  <a:cubicBezTo>
                    <a:pt x="1684" y="8563"/>
                    <a:pt x="1679" y="8562"/>
                    <a:pt x="1674" y="8562"/>
                  </a:cubicBezTo>
                  <a:cubicBezTo>
                    <a:pt x="1628" y="8562"/>
                    <a:pt x="1570" y="8607"/>
                    <a:pt x="1513" y="8651"/>
                  </a:cubicBezTo>
                  <a:cubicBezTo>
                    <a:pt x="1436" y="8707"/>
                    <a:pt x="1349" y="8774"/>
                    <a:pt x="1251" y="8774"/>
                  </a:cubicBezTo>
                  <a:cubicBezTo>
                    <a:pt x="1170" y="8784"/>
                    <a:pt x="1097" y="8819"/>
                    <a:pt x="1044" y="8879"/>
                  </a:cubicBezTo>
                  <a:cubicBezTo>
                    <a:pt x="999" y="8921"/>
                    <a:pt x="964" y="8970"/>
                    <a:pt x="943" y="9029"/>
                  </a:cubicBezTo>
                  <a:cubicBezTo>
                    <a:pt x="939" y="9036"/>
                    <a:pt x="939" y="9040"/>
                    <a:pt x="936" y="9047"/>
                  </a:cubicBezTo>
                  <a:cubicBezTo>
                    <a:pt x="922" y="9127"/>
                    <a:pt x="859" y="9183"/>
                    <a:pt x="778" y="9194"/>
                  </a:cubicBezTo>
                  <a:lnTo>
                    <a:pt x="757" y="9201"/>
                  </a:lnTo>
                  <a:lnTo>
                    <a:pt x="729" y="9208"/>
                  </a:lnTo>
                  <a:cubicBezTo>
                    <a:pt x="729" y="9306"/>
                    <a:pt x="726" y="9418"/>
                    <a:pt x="631" y="9530"/>
                  </a:cubicBezTo>
                  <a:cubicBezTo>
                    <a:pt x="607" y="9561"/>
                    <a:pt x="603" y="9565"/>
                    <a:pt x="656" y="9652"/>
                  </a:cubicBezTo>
                  <a:cubicBezTo>
                    <a:pt x="677" y="9680"/>
                    <a:pt x="698" y="9719"/>
                    <a:pt x="722" y="9764"/>
                  </a:cubicBezTo>
                  <a:cubicBezTo>
                    <a:pt x="733" y="9785"/>
                    <a:pt x="743" y="9803"/>
                    <a:pt x="761" y="9817"/>
                  </a:cubicBezTo>
                  <a:cubicBezTo>
                    <a:pt x="806" y="9855"/>
                    <a:pt x="862" y="9880"/>
                    <a:pt x="922" y="9890"/>
                  </a:cubicBezTo>
                  <a:cubicBezTo>
                    <a:pt x="953" y="9897"/>
                    <a:pt x="981" y="9908"/>
                    <a:pt x="1009" y="9918"/>
                  </a:cubicBezTo>
                  <a:cubicBezTo>
                    <a:pt x="1020" y="9922"/>
                    <a:pt x="1027" y="9925"/>
                    <a:pt x="1037" y="9932"/>
                  </a:cubicBezTo>
                  <a:cubicBezTo>
                    <a:pt x="1069" y="9950"/>
                    <a:pt x="1457" y="10237"/>
                    <a:pt x="1457" y="10394"/>
                  </a:cubicBezTo>
                  <a:cubicBezTo>
                    <a:pt x="1457" y="10538"/>
                    <a:pt x="1160" y="10804"/>
                    <a:pt x="1086" y="10853"/>
                  </a:cubicBezTo>
                  <a:cubicBezTo>
                    <a:pt x="1020" y="10899"/>
                    <a:pt x="967" y="10965"/>
                    <a:pt x="939" y="11042"/>
                  </a:cubicBezTo>
                  <a:cubicBezTo>
                    <a:pt x="936" y="11056"/>
                    <a:pt x="936" y="11070"/>
                    <a:pt x="943" y="11084"/>
                  </a:cubicBezTo>
                  <a:lnTo>
                    <a:pt x="964" y="11116"/>
                  </a:lnTo>
                  <a:lnTo>
                    <a:pt x="1006" y="11179"/>
                  </a:lnTo>
                  <a:cubicBezTo>
                    <a:pt x="1118" y="11343"/>
                    <a:pt x="1321" y="11655"/>
                    <a:pt x="1464" y="11914"/>
                  </a:cubicBezTo>
                  <a:cubicBezTo>
                    <a:pt x="1531" y="12036"/>
                    <a:pt x="1552" y="12110"/>
                    <a:pt x="1524" y="12166"/>
                  </a:cubicBezTo>
                  <a:cubicBezTo>
                    <a:pt x="1503" y="12211"/>
                    <a:pt x="1457" y="12239"/>
                    <a:pt x="1408" y="12246"/>
                  </a:cubicBezTo>
                  <a:lnTo>
                    <a:pt x="1391" y="12253"/>
                  </a:lnTo>
                  <a:cubicBezTo>
                    <a:pt x="1349" y="12257"/>
                    <a:pt x="1310" y="12278"/>
                    <a:pt x="1279" y="12309"/>
                  </a:cubicBezTo>
                  <a:cubicBezTo>
                    <a:pt x="1261" y="12334"/>
                    <a:pt x="1251" y="12365"/>
                    <a:pt x="1254" y="12397"/>
                  </a:cubicBezTo>
                  <a:cubicBezTo>
                    <a:pt x="1268" y="12460"/>
                    <a:pt x="1289" y="12519"/>
                    <a:pt x="1324" y="12572"/>
                  </a:cubicBezTo>
                  <a:cubicBezTo>
                    <a:pt x="1342" y="12603"/>
                    <a:pt x="1359" y="12635"/>
                    <a:pt x="1370" y="12670"/>
                  </a:cubicBezTo>
                  <a:cubicBezTo>
                    <a:pt x="1408" y="12779"/>
                    <a:pt x="1310" y="12824"/>
                    <a:pt x="1272" y="12842"/>
                  </a:cubicBezTo>
                  <a:lnTo>
                    <a:pt x="1258" y="12849"/>
                  </a:lnTo>
                  <a:cubicBezTo>
                    <a:pt x="1289" y="12863"/>
                    <a:pt x="1321" y="12880"/>
                    <a:pt x="1356" y="12891"/>
                  </a:cubicBezTo>
                  <a:cubicBezTo>
                    <a:pt x="1433" y="12922"/>
                    <a:pt x="1503" y="12950"/>
                    <a:pt x="1520" y="13013"/>
                  </a:cubicBezTo>
                  <a:cubicBezTo>
                    <a:pt x="1520" y="13020"/>
                    <a:pt x="1520" y="13027"/>
                    <a:pt x="1520" y="13034"/>
                  </a:cubicBezTo>
                  <a:cubicBezTo>
                    <a:pt x="1520" y="13080"/>
                    <a:pt x="1499" y="13122"/>
                    <a:pt x="1464" y="13153"/>
                  </a:cubicBezTo>
                  <a:cubicBezTo>
                    <a:pt x="1443" y="13174"/>
                    <a:pt x="1426" y="13202"/>
                    <a:pt x="1419" y="13234"/>
                  </a:cubicBezTo>
                  <a:cubicBezTo>
                    <a:pt x="1419" y="13237"/>
                    <a:pt x="1419" y="13241"/>
                    <a:pt x="1419" y="13244"/>
                  </a:cubicBezTo>
                  <a:cubicBezTo>
                    <a:pt x="1422" y="13255"/>
                    <a:pt x="1426" y="13262"/>
                    <a:pt x="1429" y="13269"/>
                  </a:cubicBezTo>
                  <a:cubicBezTo>
                    <a:pt x="1461" y="13311"/>
                    <a:pt x="1503" y="13342"/>
                    <a:pt x="1548" y="13363"/>
                  </a:cubicBezTo>
                  <a:cubicBezTo>
                    <a:pt x="1625" y="13409"/>
                    <a:pt x="1716" y="13461"/>
                    <a:pt x="1730" y="13587"/>
                  </a:cubicBezTo>
                  <a:cubicBezTo>
                    <a:pt x="1734" y="13619"/>
                    <a:pt x="1730" y="13650"/>
                    <a:pt x="1716" y="13675"/>
                  </a:cubicBezTo>
                  <a:cubicBezTo>
                    <a:pt x="1678" y="13752"/>
                    <a:pt x="1583" y="13794"/>
                    <a:pt x="1510" y="13829"/>
                  </a:cubicBezTo>
                  <a:cubicBezTo>
                    <a:pt x="1478" y="13839"/>
                    <a:pt x="1450" y="13857"/>
                    <a:pt x="1422" y="13871"/>
                  </a:cubicBezTo>
                  <a:cubicBezTo>
                    <a:pt x="1408" y="13878"/>
                    <a:pt x="1398" y="13885"/>
                    <a:pt x="1391" y="13899"/>
                  </a:cubicBezTo>
                  <a:cubicBezTo>
                    <a:pt x="1391" y="13899"/>
                    <a:pt x="1391" y="13902"/>
                    <a:pt x="1394" y="13906"/>
                  </a:cubicBezTo>
                  <a:cubicBezTo>
                    <a:pt x="1419" y="13944"/>
                    <a:pt x="1548" y="14021"/>
                    <a:pt x="1636" y="14074"/>
                  </a:cubicBezTo>
                  <a:cubicBezTo>
                    <a:pt x="1692" y="14105"/>
                    <a:pt x="1751" y="14144"/>
                    <a:pt x="1811" y="14179"/>
                  </a:cubicBezTo>
                  <a:cubicBezTo>
                    <a:pt x="1909" y="14238"/>
                    <a:pt x="1996" y="14312"/>
                    <a:pt x="2070" y="14396"/>
                  </a:cubicBezTo>
                  <a:cubicBezTo>
                    <a:pt x="2182" y="14522"/>
                    <a:pt x="2234" y="14606"/>
                    <a:pt x="2255" y="14679"/>
                  </a:cubicBezTo>
                  <a:cubicBezTo>
                    <a:pt x="2259" y="14697"/>
                    <a:pt x="2262" y="14718"/>
                    <a:pt x="2262" y="14736"/>
                  </a:cubicBezTo>
                  <a:cubicBezTo>
                    <a:pt x="2262" y="14792"/>
                    <a:pt x="2252" y="14844"/>
                    <a:pt x="2227" y="14897"/>
                  </a:cubicBezTo>
                  <a:cubicBezTo>
                    <a:pt x="2185" y="15016"/>
                    <a:pt x="2063" y="15121"/>
                    <a:pt x="1919" y="15226"/>
                  </a:cubicBezTo>
                  <a:cubicBezTo>
                    <a:pt x="1888" y="15250"/>
                    <a:pt x="1853" y="15275"/>
                    <a:pt x="1818" y="15299"/>
                  </a:cubicBezTo>
                  <a:cubicBezTo>
                    <a:pt x="1727" y="15362"/>
                    <a:pt x="1643" y="15429"/>
                    <a:pt x="1559" y="15502"/>
                  </a:cubicBezTo>
                  <a:cubicBezTo>
                    <a:pt x="1503" y="15548"/>
                    <a:pt x="1454" y="15607"/>
                    <a:pt x="1419" y="15677"/>
                  </a:cubicBezTo>
                  <a:cubicBezTo>
                    <a:pt x="1370" y="15779"/>
                    <a:pt x="1296" y="15866"/>
                    <a:pt x="1205" y="15933"/>
                  </a:cubicBezTo>
                  <a:cubicBezTo>
                    <a:pt x="1107" y="16006"/>
                    <a:pt x="1006" y="16076"/>
                    <a:pt x="901" y="16136"/>
                  </a:cubicBezTo>
                  <a:cubicBezTo>
                    <a:pt x="792" y="16199"/>
                    <a:pt x="691" y="16265"/>
                    <a:pt x="596" y="16342"/>
                  </a:cubicBezTo>
                  <a:cubicBezTo>
                    <a:pt x="586" y="16353"/>
                    <a:pt x="575" y="16363"/>
                    <a:pt x="565" y="16374"/>
                  </a:cubicBezTo>
                  <a:cubicBezTo>
                    <a:pt x="554" y="16384"/>
                    <a:pt x="544" y="16395"/>
                    <a:pt x="533" y="16409"/>
                  </a:cubicBezTo>
                  <a:lnTo>
                    <a:pt x="526" y="16416"/>
                  </a:lnTo>
                  <a:lnTo>
                    <a:pt x="498" y="16444"/>
                  </a:lnTo>
                  <a:lnTo>
                    <a:pt x="494" y="16451"/>
                  </a:lnTo>
                  <a:cubicBezTo>
                    <a:pt x="473" y="16475"/>
                    <a:pt x="452" y="16503"/>
                    <a:pt x="428" y="16535"/>
                  </a:cubicBezTo>
                  <a:lnTo>
                    <a:pt x="456" y="16521"/>
                  </a:lnTo>
                  <a:cubicBezTo>
                    <a:pt x="479" y="16509"/>
                    <a:pt x="501" y="16504"/>
                    <a:pt x="521" y="16504"/>
                  </a:cubicBezTo>
                  <a:cubicBezTo>
                    <a:pt x="620" y="16504"/>
                    <a:pt x="693" y="16622"/>
                    <a:pt x="754" y="16720"/>
                  </a:cubicBezTo>
                  <a:cubicBezTo>
                    <a:pt x="785" y="16780"/>
                    <a:pt x="827" y="16836"/>
                    <a:pt x="873" y="16885"/>
                  </a:cubicBezTo>
                  <a:cubicBezTo>
                    <a:pt x="922" y="16924"/>
                    <a:pt x="1009" y="16924"/>
                    <a:pt x="1093" y="16924"/>
                  </a:cubicBezTo>
                  <a:cubicBezTo>
                    <a:pt x="1195" y="16924"/>
                    <a:pt x="1296" y="16924"/>
                    <a:pt x="1359" y="16997"/>
                  </a:cubicBezTo>
                  <a:cubicBezTo>
                    <a:pt x="1415" y="17057"/>
                    <a:pt x="1401" y="17106"/>
                    <a:pt x="1391" y="17130"/>
                  </a:cubicBezTo>
                  <a:cubicBezTo>
                    <a:pt x="1380" y="17148"/>
                    <a:pt x="1356" y="17194"/>
                    <a:pt x="1220" y="17194"/>
                  </a:cubicBezTo>
                  <a:cubicBezTo>
                    <a:pt x="1174" y="17194"/>
                    <a:pt x="1116" y="17189"/>
                    <a:pt x="1041" y="17176"/>
                  </a:cubicBezTo>
                  <a:cubicBezTo>
                    <a:pt x="1024" y="17173"/>
                    <a:pt x="1009" y="17172"/>
                    <a:pt x="995" y="17172"/>
                  </a:cubicBezTo>
                  <a:cubicBezTo>
                    <a:pt x="933" y="17172"/>
                    <a:pt x="887" y="17195"/>
                    <a:pt x="813" y="17235"/>
                  </a:cubicBezTo>
                  <a:cubicBezTo>
                    <a:pt x="729" y="17281"/>
                    <a:pt x="638" y="17323"/>
                    <a:pt x="547" y="17351"/>
                  </a:cubicBezTo>
                  <a:cubicBezTo>
                    <a:pt x="414" y="17396"/>
                    <a:pt x="389" y="17435"/>
                    <a:pt x="361" y="17477"/>
                  </a:cubicBezTo>
                  <a:cubicBezTo>
                    <a:pt x="354" y="17487"/>
                    <a:pt x="347" y="17498"/>
                    <a:pt x="340" y="17508"/>
                  </a:cubicBezTo>
                  <a:lnTo>
                    <a:pt x="344" y="17519"/>
                  </a:lnTo>
                  <a:lnTo>
                    <a:pt x="347" y="17529"/>
                  </a:lnTo>
                  <a:lnTo>
                    <a:pt x="354" y="17547"/>
                  </a:lnTo>
                  <a:lnTo>
                    <a:pt x="358" y="17557"/>
                  </a:lnTo>
                  <a:cubicBezTo>
                    <a:pt x="358" y="17561"/>
                    <a:pt x="361" y="17568"/>
                    <a:pt x="361" y="17571"/>
                  </a:cubicBezTo>
                  <a:cubicBezTo>
                    <a:pt x="365" y="17575"/>
                    <a:pt x="361" y="17578"/>
                    <a:pt x="365" y="17582"/>
                  </a:cubicBezTo>
                  <a:cubicBezTo>
                    <a:pt x="368" y="17585"/>
                    <a:pt x="365" y="17592"/>
                    <a:pt x="368" y="17596"/>
                  </a:cubicBezTo>
                  <a:cubicBezTo>
                    <a:pt x="372" y="17603"/>
                    <a:pt x="368" y="17603"/>
                    <a:pt x="368" y="17603"/>
                  </a:cubicBezTo>
                  <a:cubicBezTo>
                    <a:pt x="368" y="17610"/>
                    <a:pt x="368" y="17617"/>
                    <a:pt x="368" y="17624"/>
                  </a:cubicBezTo>
                  <a:cubicBezTo>
                    <a:pt x="368" y="17631"/>
                    <a:pt x="368" y="17638"/>
                    <a:pt x="368" y="17645"/>
                  </a:cubicBezTo>
                  <a:lnTo>
                    <a:pt x="368" y="17652"/>
                  </a:lnTo>
                  <a:cubicBezTo>
                    <a:pt x="368" y="17652"/>
                    <a:pt x="368" y="17659"/>
                    <a:pt x="365" y="17666"/>
                  </a:cubicBezTo>
                  <a:lnTo>
                    <a:pt x="361" y="17673"/>
                  </a:lnTo>
                  <a:cubicBezTo>
                    <a:pt x="361" y="17676"/>
                    <a:pt x="361" y="17680"/>
                    <a:pt x="358" y="17683"/>
                  </a:cubicBezTo>
                  <a:lnTo>
                    <a:pt x="354" y="17690"/>
                  </a:lnTo>
                  <a:lnTo>
                    <a:pt x="351" y="17701"/>
                  </a:lnTo>
                  <a:lnTo>
                    <a:pt x="347" y="17708"/>
                  </a:lnTo>
                  <a:lnTo>
                    <a:pt x="340" y="17718"/>
                  </a:lnTo>
                  <a:lnTo>
                    <a:pt x="337" y="17722"/>
                  </a:lnTo>
                  <a:lnTo>
                    <a:pt x="330" y="17732"/>
                  </a:lnTo>
                  <a:lnTo>
                    <a:pt x="326" y="17739"/>
                  </a:lnTo>
                  <a:lnTo>
                    <a:pt x="319" y="17746"/>
                  </a:lnTo>
                  <a:lnTo>
                    <a:pt x="316" y="17753"/>
                  </a:lnTo>
                  <a:lnTo>
                    <a:pt x="305" y="17760"/>
                  </a:lnTo>
                  <a:lnTo>
                    <a:pt x="302" y="17767"/>
                  </a:lnTo>
                  <a:lnTo>
                    <a:pt x="295" y="17774"/>
                  </a:lnTo>
                  <a:lnTo>
                    <a:pt x="291" y="17778"/>
                  </a:lnTo>
                  <a:lnTo>
                    <a:pt x="281" y="17792"/>
                  </a:lnTo>
                  <a:cubicBezTo>
                    <a:pt x="260" y="17809"/>
                    <a:pt x="242" y="17830"/>
                    <a:pt x="225" y="17855"/>
                  </a:cubicBezTo>
                  <a:lnTo>
                    <a:pt x="221" y="17858"/>
                  </a:lnTo>
                  <a:lnTo>
                    <a:pt x="221" y="17862"/>
                  </a:lnTo>
                  <a:cubicBezTo>
                    <a:pt x="218" y="17869"/>
                    <a:pt x="211" y="17876"/>
                    <a:pt x="207" y="17886"/>
                  </a:cubicBezTo>
                  <a:cubicBezTo>
                    <a:pt x="200" y="17907"/>
                    <a:pt x="190" y="17925"/>
                    <a:pt x="176" y="17946"/>
                  </a:cubicBezTo>
                  <a:cubicBezTo>
                    <a:pt x="151" y="17988"/>
                    <a:pt x="120" y="18026"/>
                    <a:pt x="85" y="18061"/>
                  </a:cubicBezTo>
                  <a:cubicBezTo>
                    <a:pt x="50" y="18100"/>
                    <a:pt x="36" y="18117"/>
                    <a:pt x="32" y="18145"/>
                  </a:cubicBezTo>
                  <a:cubicBezTo>
                    <a:pt x="29" y="18194"/>
                    <a:pt x="32" y="18243"/>
                    <a:pt x="46" y="18289"/>
                  </a:cubicBezTo>
                  <a:cubicBezTo>
                    <a:pt x="57" y="18341"/>
                    <a:pt x="64" y="18394"/>
                    <a:pt x="71" y="18446"/>
                  </a:cubicBezTo>
                  <a:cubicBezTo>
                    <a:pt x="78" y="18565"/>
                    <a:pt x="92" y="18583"/>
                    <a:pt x="158" y="18681"/>
                  </a:cubicBezTo>
                  <a:lnTo>
                    <a:pt x="179" y="18705"/>
                  </a:lnTo>
                  <a:cubicBezTo>
                    <a:pt x="200" y="18733"/>
                    <a:pt x="214" y="18768"/>
                    <a:pt x="214" y="18803"/>
                  </a:cubicBezTo>
                  <a:cubicBezTo>
                    <a:pt x="214" y="18814"/>
                    <a:pt x="214" y="18824"/>
                    <a:pt x="211" y="18835"/>
                  </a:cubicBezTo>
                  <a:cubicBezTo>
                    <a:pt x="193" y="18898"/>
                    <a:pt x="137" y="18923"/>
                    <a:pt x="85" y="18944"/>
                  </a:cubicBezTo>
                  <a:cubicBezTo>
                    <a:pt x="64" y="18951"/>
                    <a:pt x="43" y="18961"/>
                    <a:pt x="22" y="18975"/>
                  </a:cubicBezTo>
                  <a:cubicBezTo>
                    <a:pt x="1" y="18993"/>
                    <a:pt x="15" y="19035"/>
                    <a:pt x="22" y="19056"/>
                  </a:cubicBezTo>
                  <a:cubicBezTo>
                    <a:pt x="29" y="19073"/>
                    <a:pt x="39" y="19094"/>
                    <a:pt x="50" y="19112"/>
                  </a:cubicBezTo>
                  <a:lnTo>
                    <a:pt x="53" y="19115"/>
                  </a:lnTo>
                  <a:cubicBezTo>
                    <a:pt x="57" y="19122"/>
                    <a:pt x="64" y="19129"/>
                    <a:pt x="71" y="19136"/>
                  </a:cubicBezTo>
                  <a:lnTo>
                    <a:pt x="74" y="19147"/>
                  </a:lnTo>
                  <a:cubicBezTo>
                    <a:pt x="81" y="19154"/>
                    <a:pt x="88" y="19161"/>
                    <a:pt x="99" y="19171"/>
                  </a:cubicBezTo>
                  <a:cubicBezTo>
                    <a:pt x="200" y="19266"/>
                    <a:pt x="228" y="19416"/>
                    <a:pt x="172" y="19546"/>
                  </a:cubicBezTo>
                  <a:cubicBezTo>
                    <a:pt x="162" y="19570"/>
                    <a:pt x="204" y="19661"/>
                    <a:pt x="330" y="19787"/>
                  </a:cubicBezTo>
                  <a:cubicBezTo>
                    <a:pt x="386" y="19847"/>
                    <a:pt x="407" y="19934"/>
                    <a:pt x="424" y="20022"/>
                  </a:cubicBezTo>
                  <a:cubicBezTo>
                    <a:pt x="431" y="20064"/>
                    <a:pt x="445" y="20102"/>
                    <a:pt x="459" y="20141"/>
                  </a:cubicBezTo>
                  <a:cubicBezTo>
                    <a:pt x="463" y="20148"/>
                    <a:pt x="466" y="20155"/>
                    <a:pt x="470" y="20158"/>
                  </a:cubicBezTo>
                  <a:cubicBezTo>
                    <a:pt x="523" y="20203"/>
                    <a:pt x="573" y="20240"/>
                    <a:pt x="642" y="20240"/>
                  </a:cubicBezTo>
                  <a:cubicBezTo>
                    <a:pt x="660" y="20240"/>
                    <a:pt x="680" y="20238"/>
                    <a:pt x="701" y="20232"/>
                  </a:cubicBezTo>
                  <a:cubicBezTo>
                    <a:pt x="733" y="20223"/>
                    <a:pt x="764" y="20218"/>
                    <a:pt x="794" y="20218"/>
                  </a:cubicBezTo>
                  <a:cubicBezTo>
                    <a:pt x="901" y="20218"/>
                    <a:pt x="989" y="20278"/>
                    <a:pt x="1055" y="20396"/>
                  </a:cubicBezTo>
                  <a:cubicBezTo>
                    <a:pt x="1066" y="20416"/>
                    <a:pt x="1076" y="20427"/>
                    <a:pt x="1098" y="20427"/>
                  </a:cubicBezTo>
                  <a:cubicBezTo>
                    <a:pt x="1124" y="20427"/>
                    <a:pt x="1167" y="20411"/>
                    <a:pt x="1251" y="20375"/>
                  </a:cubicBezTo>
                  <a:lnTo>
                    <a:pt x="1261" y="20368"/>
                  </a:lnTo>
                  <a:cubicBezTo>
                    <a:pt x="1290" y="20355"/>
                    <a:pt x="1324" y="20349"/>
                    <a:pt x="1360" y="20349"/>
                  </a:cubicBezTo>
                  <a:cubicBezTo>
                    <a:pt x="1487" y="20349"/>
                    <a:pt x="1650" y="20422"/>
                    <a:pt x="1800" y="20501"/>
                  </a:cubicBezTo>
                  <a:lnTo>
                    <a:pt x="1828" y="20515"/>
                  </a:lnTo>
                  <a:cubicBezTo>
                    <a:pt x="1916" y="20557"/>
                    <a:pt x="1912" y="20683"/>
                    <a:pt x="1909" y="20813"/>
                  </a:cubicBezTo>
                  <a:lnTo>
                    <a:pt x="1909" y="20946"/>
                  </a:lnTo>
                  <a:cubicBezTo>
                    <a:pt x="1912" y="20992"/>
                    <a:pt x="1909" y="21041"/>
                    <a:pt x="1902" y="21090"/>
                  </a:cubicBezTo>
                  <a:cubicBezTo>
                    <a:pt x="1888" y="21198"/>
                    <a:pt x="1888" y="21251"/>
                    <a:pt x="1940" y="21282"/>
                  </a:cubicBezTo>
                  <a:cubicBezTo>
                    <a:pt x="2000" y="21324"/>
                    <a:pt x="2045" y="21387"/>
                    <a:pt x="2070" y="21454"/>
                  </a:cubicBezTo>
                  <a:lnTo>
                    <a:pt x="2077" y="21478"/>
                  </a:lnTo>
                  <a:cubicBezTo>
                    <a:pt x="2091" y="21510"/>
                    <a:pt x="2105" y="21538"/>
                    <a:pt x="2122" y="21566"/>
                  </a:cubicBezTo>
                  <a:cubicBezTo>
                    <a:pt x="2136" y="21590"/>
                    <a:pt x="2157" y="21608"/>
                    <a:pt x="2185" y="21615"/>
                  </a:cubicBezTo>
                  <a:cubicBezTo>
                    <a:pt x="2255" y="21646"/>
                    <a:pt x="2318" y="21699"/>
                    <a:pt x="2364" y="21765"/>
                  </a:cubicBezTo>
                  <a:cubicBezTo>
                    <a:pt x="2378" y="21783"/>
                    <a:pt x="2392" y="21804"/>
                    <a:pt x="2409" y="21821"/>
                  </a:cubicBezTo>
                  <a:cubicBezTo>
                    <a:pt x="2427" y="21853"/>
                    <a:pt x="2451" y="21881"/>
                    <a:pt x="2476" y="21905"/>
                  </a:cubicBezTo>
                  <a:cubicBezTo>
                    <a:pt x="2479" y="21909"/>
                    <a:pt x="2486" y="21916"/>
                    <a:pt x="2493" y="21916"/>
                  </a:cubicBezTo>
                  <a:cubicBezTo>
                    <a:pt x="2606" y="21944"/>
                    <a:pt x="2812" y="22105"/>
                    <a:pt x="2844" y="22245"/>
                  </a:cubicBezTo>
                  <a:cubicBezTo>
                    <a:pt x="2882" y="22416"/>
                    <a:pt x="2613" y="22535"/>
                    <a:pt x="2525" y="22574"/>
                  </a:cubicBezTo>
                  <a:cubicBezTo>
                    <a:pt x="2518" y="22577"/>
                    <a:pt x="2507" y="22581"/>
                    <a:pt x="2497" y="22584"/>
                  </a:cubicBezTo>
                  <a:cubicBezTo>
                    <a:pt x="2486" y="22584"/>
                    <a:pt x="2476" y="22588"/>
                    <a:pt x="2465" y="22588"/>
                  </a:cubicBezTo>
                  <a:lnTo>
                    <a:pt x="2434" y="22588"/>
                  </a:lnTo>
                  <a:cubicBezTo>
                    <a:pt x="2381" y="22577"/>
                    <a:pt x="2325" y="22560"/>
                    <a:pt x="2276" y="22535"/>
                  </a:cubicBezTo>
                  <a:lnTo>
                    <a:pt x="2245" y="22521"/>
                  </a:lnTo>
                  <a:cubicBezTo>
                    <a:pt x="2220" y="22511"/>
                    <a:pt x="2196" y="22504"/>
                    <a:pt x="2168" y="22497"/>
                  </a:cubicBezTo>
                  <a:lnTo>
                    <a:pt x="2161" y="22497"/>
                  </a:lnTo>
                  <a:cubicBezTo>
                    <a:pt x="2136" y="22525"/>
                    <a:pt x="2164" y="22609"/>
                    <a:pt x="2196" y="22717"/>
                  </a:cubicBezTo>
                  <a:cubicBezTo>
                    <a:pt x="2217" y="22784"/>
                    <a:pt x="2241" y="22861"/>
                    <a:pt x="2262" y="22948"/>
                  </a:cubicBezTo>
                  <a:cubicBezTo>
                    <a:pt x="2273" y="23022"/>
                    <a:pt x="2297" y="23092"/>
                    <a:pt x="2332" y="23155"/>
                  </a:cubicBezTo>
                  <a:cubicBezTo>
                    <a:pt x="2350" y="23180"/>
                    <a:pt x="2367" y="23190"/>
                    <a:pt x="2427" y="23190"/>
                  </a:cubicBezTo>
                  <a:cubicBezTo>
                    <a:pt x="2479" y="23187"/>
                    <a:pt x="2532" y="23162"/>
                    <a:pt x="2567" y="23124"/>
                  </a:cubicBezTo>
                  <a:cubicBezTo>
                    <a:pt x="2591" y="23103"/>
                    <a:pt x="2620" y="23082"/>
                    <a:pt x="2648" y="23064"/>
                  </a:cubicBezTo>
                  <a:cubicBezTo>
                    <a:pt x="2665" y="23054"/>
                    <a:pt x="2683" y="23050"/>
                    <a:pt x="2700" y="23047"/>
                  </a:cubicBezTo>
                  <a:cubicBezTo>
                    <a:pt x="2725" y="23041"/>
                    <a:pt x="2750" y="23039"/>
                    <a:pt x="2775" y="23039"/>
                  </a:cubicBezTo>
                  <a:cubicBezTo>
                    <a:pt x="2801" y="23039"/>
                    <a:pt x="2826" y="23041"/>
                    <a:pt x="2851" y="23047"/>
                  </a:cubicBezTo>
                  <a:lnTo>
                    <a:pt x="2882" y="23047"/>
                  </a:lnTo>
                  <a:cubicBezTo>
                    <a:pt x="2905" y="23052"/>
                    <a:pt x="2928" y="23054"/>
                    <a:pt x="2950" y="23054"/>
                  </a:cubicBezTo>
                  <a:cubicBezTo>
                    <a:pt x="2973" y="23054"/>
                    <a:pt x="2996" y="23052"/>
                    <a:pt x="3019" y="23047"/>
                  </a:cubicBezTo>
                  <a:lnTo>
                    <a:pt x="3040" y="23040"/>
                  </a:lnTo>
                  <a:cubicBezTo>
                    <a:pt x="3106" y="23022"/>
                    <a:pt x="3176" y="23015"/>
                    <a:pt x="3246" y="23015"/>
                  </a:cubicBezTo>
                  <a:cubicBezTo>
                    <a:pt x="3369" y="23015"/>
                    <a:pt x="3498" y="23043"/>
                    <a:pt x="3551" y="23124"/>
                  </a:cubicBezTo>
                  <a:cubicBezTo>
                    <a:pt x="3558" y="23138"/>
                    <a:pt x="3568" y="23152"/>
                    <a:pt x="3575" y="23166"/>
                  </a:cubicBezTo>
                  <a:cubicBezTo>
                    <a:pt x="3621" y="23267"/>
                    <a:pt x="3649" y="23379"/>
                    <a:pt x="3649" y="23491"/>
                  </a:cubicBezTo>
                  <a:cubicBezTo>
                    <a:pt x="3649" y="23530"/>
                    <a:pt x="3642" y="23568"/>
                    <a:pt x="3624" y="23600"/>
                  </a:cubicBezTo>
                  <a:cubicBezTo>
                    <a:pt x="3610" y="23624"/>
                    <a:pt x="3645" y="23677"/>
                    <a:pt x="3680" y="23733"/>
                  </a:cubicBezTo>
                  <a:cubicBezTo>
                    <a:pt x="3705" y="23768"/>
                    <a:pt x="3726" y="23803"/>
                    <a:pt x="3747" y="23841"/>
                  </a:cubicBezTo>
                  <a:cubicBezTo>
                    <a:pt x="3768" y="23887"/>
                    <a:pt x="3876" y="23887"/>
                    <a:pt x="3953" y="23887"/>
                  </a:cubicBezTo>
                  <a:lnTo>
                    <a:pt x="3999" y="23887"/>
                  </a:lnTo>
                  <a:cubicBezTo>
                    <a:pt x="4037" y="23887"/>
                    <a:pt x="4079" y="23894"/>
                    <a:pt x="4114" y="23908"/>
                  </a:cubicBezTo>
                  <a:cubicBezTo>
                    <a:pt x="4191" y="23939"/>
                    <a:pt x="4317" y="24090"/>
                    <a:pt x="4373" y="24233"/>
                  </a:cubicBezTo>
                  <a:cubicBezTo>
                    <a:pt x="4377" y="24247"/>
                    <a:pt x="4380" y="24258"/>
                    <a:pt x="4387" y="24272"/>
                  </a:cubicBezTo>
                  <a:cubicBezTo>
                    <a:pt x="4394" y="24296"/>
                    <a:pt x="4398" y="24321"/>
                    <a:pt x="4401" y="24345"/>
                  </a:cubicBezTo>
                  <a:cubicBezTo>
                    <a:pt x="4401" y="24356"/>
                    <a:pt x="4401" y="24370"/>
                    <a:pt x="4401" y="24380"/>
                  </a:cubicBezTo>
                  <a:cubicBezTo>
                    <a:pt x="4398" y="24391"/>
                    <a:pt x="4398" y="24401"/>
                    <a:pt x="4394" y="24412"/>
                  </a:cubicBezTo>
                  <a:cubicBezTo>
                    <a:pt x="4387" y="24429"/>
                    <a:pt x="4394" y="24433"/>
                    <a:pt x="4394" y="24436"/>
                  </a:cubicBezTo>
                  <a:cubicBezTo>
                    <a:pt x="4414" y="24446"/>
                    <a:pt x="4436" y="24451"/>
                    <a:pt x="4458" y="24451"/>
                  </a:cubicBezTo>
                  <a:cubicBezTo>
                    <a:pt x="4476" y="24451"/>
                    <a:pt x="4494" y="24448"/>
                    <a:pt x="4510" y="24440"/>
                  </a:cubicBezTo>
                  <a:cubicBezTo>
                    <a:pt x="4532" y="24430"/>
                    <a:pt x="4554" y="24426"/>
                    <a:pt x="4575" y="24426"/>
                  </a:cubicBezTo>
                  <a:cubicBezTo>
                    <a:pt x="4647" y="24426"/>
                    <a:pt x="4713" y="24474"/>
                    <a:pt x="4773" y="24520"/>
                  </a:cubicBezTo>
                  <a:cubicBezTo>
                    <a:pt x="4794" y="24534"/>
                    <a:pt x="4815" y="24552"/>
                    <a:pt x="4839" y="24566"/>
                  </a:cubicBezTo>
                  <a:cubicBezTo>
                    <a:pt x="4860" y="24580"/>
                    <a:pt x="4885" y="24590"/>
                    <a:pt x="4909" y="24590"/>
                  </a:cubicBezTo>
                  <a:cubicBezTo>
                    <a:pt x="4958" y="24590"/>
                    <a:pt x="5007" y="24573"/>
                    <a:pt x="5046" y="24541"/>
                  </a:cubicBezTo>
                  <a:cubicBezTo>
                    <a:pt x="5111" y="24501"/>
                    <a:pt x="5205" y="24461"/>
                    <a:pt x="5289" y="24461"/>
                  </a:cubicBezTo>
                  <a:cubicBezTo>
                    <a:pt x="5308" y="24461"/>
                    <a:pt x="5326" y="24463"/>
                    <a:pt x="5343" y="24468"/>
                  </a:cubicBezTo>
                  <a:cubicBezTo>
                    <a:pt x="5354" y="24471"/>
                    <a:pt x="5364" y="24475"/>
                    <a:pt x="5375" y="24478"/>
                  </a:cubicBezTo>
                  <a:cubicBezTo>
                    <a:pt x="5403" y="24492"/>
                    <a:pt x="5427" y="24513"/>
                    <a:pt x="5441" y="24541"/>
                  </a:cubicBezTo>
                  <a:cubicBezTo>
                    <a:pt x="5466" y="24576"/>
                    <a:pt x="5494" y="24608"/>
                    <a:pt x="5522" y="24636"/>
                  </a:cubicBezTo>
                  <a:lnTo>
                    <a:pt x="5557" y="24674"/>
                  </a:lnTo>
                  <a:cubicBezTo>
                    <a:pt x="5606" y="24716"/>
                    <a:pt x="5648" y="24765"/>
                    <a:pt x="5683" y="24821"/>
                  </a:cubicBezTo>
                  <a:cubicBezTo>
                    <a:pt x="5707" y="24825"/>
                    <a:pt x="5746" y="24825"/>
                    <a:pt x="5774" y="24825"/>
                  </a:cubicBezTo>
                  <a:cubicBezTo>
                    <a:pt x="5882" y="24828"/>
                    <a:pt x="6015" y="24832"/>
                    <a:pt x="6106" y="24881"/>
                  </a:cubicBezTo>
                  <a:cubicBezTo>
                    <a:pt x="6166" y="24905"/>
                    <a:pt x="6232" y="24923"/>
                    <a:pt x="6299" y="24926"/>
                  </a:cubicBezTo>
                  <a:lnTo>
                    <a:pt x="6362" y="24937"/>
                  </a:lnTo>
                  <a:cubicBezTo>
                    <a:pt x="6435" y="24947"/>
                    <a:pt x="6505" y="24968"/>
                    <a:pt x="6568" y="25000"/>
                  </a:cubicBezTo>
                  <a:cubicBezTo>
                    <a:pt x="6603" y="25021"/>
                    <a:pt x="6638" y="25035"/>
                    <a:pt x="6673" y="25052"/>
                  </a:cubicBezTo>
                  <a:lnTo>
                    <a:pt x="6708" y="25063"/>
                  </a:lnTo>
                  <a:cubicBezTo>
                    <a:pt x="6733" y="25073"/>
                    <a:pt x="6758" y="25084"/>
                    <a:pt x="6782" y="25095"/>
                  </a:cubicBezTo>
                  <a:cubicBezTo>
                    <a:pt x="6852" y="25126"/>
                    <a:pt x="6908" y="25168"/>
                    <a:pt x="6915" y="25245"/>
                  </a:cubicBezTo>
                  <a:cubicBezTo>
                    <a:pt x="6922" y="25284"/>
                    <a:pt x="6912" y="25322"/>
                    <a:pt x="6891" y="25354"/>
                  </a:cubicBezTo>
                  <a:cubicBezTo>
                    <a:pt x="6866" y="25392"/>
                    <a:pt x="6835" y="25427"/>
                    <a:pt x="6796" y="25459"/>
                  </a:cubicBezTo>
                  <a:lnTo>
                    <a:pt x="6772" y="25480"/>
                  </a:lnTo>
                  <a:lnTo>
                    <a:pt x="6789" y="25494"/>
                  </a:lnTo>
                  <a:cubicBezTo>
                    <a:pt x="6831" y="25525"/>
                    <a:pt x="6894" y="25567"/>
                    <a:pt x="6894" y="25641"/>
                  </a:cubicBezTo>
                  <a:cubicBezTo>
                    <a:pt x="6894" y="25728"/>
                    <a:pt x="6807" y="25760"/>
                    <a:pt x="6750" y="25777"/>
                  </a:cubicBezTo>
                  <a:cubicBezTo>
                    <a:pt x="6733" y="25784"/>
                    <a:pt x="6715" y="25791"/>
                    <a:pt x="6698" y="25798"/>
                  </a:cubicBezTo>
                  <a:cubicBezTo>
                    <a:pt x="6715" y="25823"/>
                    <a:pt x="6729" y="25844"/>
                    <a:pt x="6747" y="25861"/>
                  </a:cubicBezTo>
                  <a:cubicBezTo>
                    <a:pt x="6775" y="25889"/>
                    <a:pt x="6800" y="25921"/>
                    <a:pt x="6817" y="25956"/>
                  </a:cubicBezTo>
                  <a:cubicBezTo>
                    <a:pt x="6838" y="26012"/>
                    <a:pt x="6810" y="26089"/>
                    <a:pt x="6761" y="26204"/>
                  </a:cubicBezTo>
                  <a:cubicBezTo>
                    <a:pt x="6747" y="26239"/>
                    <a:pt x="6733" y="26274"/>
                    <a:pt x="6722" y="26309"/>
                  </a:cubicBezTo>
                  <a:cubicBezTo>
                    <a:pt x="6722" y="26334"/>
                    <a:pt x="6712" y="26355"/>
                    <a:pt x="6694" y="26369"/>
                  </a:cubicBezTo>
                  <a:cubicBezTo>
                    <a:pt x="6672" y="26389"/>
                    <a:pt x="6638" y="26398"/>
                    <a:pt x="6579" y="26398"/>
                  </a:cubicBezTo>
                  <a:cubicBezTo>
                    <a:pt x="6546" y="26398"/>
                    <a:pt x="6505" y="26395"/>
                    <a:pt x="6453" y="26390"/>
                  </a:cubicBezTo>
                  <a:lnTo>
                    <a:pt x="6446" y="26390"/>
                  </a:lnTo>
                  <a:lnTo>
                    <a:pt x="6334" y="26376"/>
                  </a:lnTo>
                  <a:cubicBezTo>
                    <a:pt x="6281" y="26369"/>
                    <a:pt x="6229" y="26362"/>
                    <a:pt x="6208" y="26362"/>
                  </a:cubicBezTo>
                  <a:cubicBezTo>
                    <a:pt x="6187" y="26362"/>
                    <a:pt x="6085" y="26449"/>
                    <a:pt x="6026" y="26498"/>
                  </a:cubicBezTo>
                  <a:cubicBezTo>
                    <a:pt x="5928" y="26582"/>
                    <a:pt x="5861" y="26635"/>
                    <a:pt x="5809" y="26649"/>
                  </a:cubicBezTo>
                  <a:cubicBezTo>
                    <a:pt x="5809" y="26656"/>
                    <a:pt x="5809" y="26659"/>
                    <a:pt x="5809" y="26663"/>
                  </a:cubicBezTo>
                  <a:lnTo>
                    <a:pt x="5809" y="26670"/>
                  </a:lnTo>
                  <a:lnTo>
                    <a:pt x="5809" y="26680"/>
                  </a:lnTo>
                  <a:lnTo>
                    <a:pt x="5809" y="26687"/>
                  </a:lnTo>
                  <a:cubicBezTo>
                    <a:pt x="5809" y="26691"/>
                    <a:pt x="5809" y="26698"/>
                    <a:pt x="5812" y="26705"/>
                  </a:cubicBezTo>
                  <a:lnTo>
                    <a:pt x="5812" y="26712"/>
                  </a:lnTo>
                  <a:lnTo>
                    <a:pt x="5812" y="26726"/>
                  </a:lnTo>
                  <a:lnTo>
                    <a:pt x="5812" y="26733"/>
                  </a:lnTo>
                  <a:lnTo>
                    <a:pt x="5812" y="26747"/>
                  </a:lnTo>
                  <a:lnTo>
                    <a:pt x="5816" y="26761"/>
                  </a:lnTo>
                  <a:lnTo>
                    <a:pt x="5819" y="26771"/>
                  </a:lnTo>
                  <a:cubicBezTo>
                    <a:pt x="5975" y="26744"/>
                    <a:pt x="6087" y="26734"/>
                    <a:pt x="6167" y="26734"/>
                  </a:cubicBezTo>
                  <a:cubicBezTo>
                    <a:pt x="6348" y="26734"/>
                    <a:pt x="6373" y="26785"/>
                    <a:pt x="6383" y="26806"/>
                  </a:cubicBezTo>
                  <a:cubicBezTo>
                    <a:pt x="6397" y="26831"/>
                    <a:pt x="6397" y="26859"/>
                    <a:pt x="6383" y="26883"/>
                  </a:cubicBezTo>
                  <a:cubicBezTo>
                    <a:pt x="6330" y="27023"/>
                    <a:pt x="5858" y="27216"/>
                    <a:pt x="5711" y="27276"/>
                  </a:cubicBezTo>
                  <a:cubicBezTo>
                    <a:pt x="5728" y="27293"/>
                    <a:pt x="5749" y="27311"/>
                    <a:pt x="5767" y="27328"/>
                  </a:cubicBezTo>
                  <a:cubicBezTo>
                    <a:pt x="5851" y="27398"/>
                    <a:pt x="5928" y="27465"/>
                    <a:pt x="5921" y="27545"/>
                  </a:cubicBezTo>
                  <a:cubicBezTo>
                    <a:pt x="5914" y="27622"/>
                    <a:pt x="5837" y="27657"/>
                    <a:pt x="5756" y="27696"/>
                  </a:cubicBezTo>
                  <a:cubicBezTo>
                    <a:pt x="5637" y="27752"/>
                    <a:pt x="5588" y="27783"/>
                    <a:pt x="5595" y="27843"/>
                  </a:cubicBezTo>
                  <a:cubicBezTo>
                    <a:pt x="5613" y="27916"/>
                    <a:pt x="5599" y="27993"/>
                    <a:pt x="5553" y="28053"/>
                  </a:cubicBezTo>
                  <a:cubicBezTo>
                    <a:pt x="5480" y="28140"/>
                    <a:pt x="5343" y="28154"/>
                    <a:pt x="5235" y="28154"/>
                  </a:cubicBezTo>
                  <a:cubicBezTo>
                    <a:pt x="5203" y="28154"/>
                    <a:pt x="5172" y="28158"/>
                    <a:pt x="5140" y="28168"/>
                  </a:cubicBezTo>
                  <a:cubicBezTo>
                    <a:pt x="5175" y="28193"/>
                    <a:pt x="5203" y="28228"/>
                    <a:pt x="5221" y="28263"/>
                  </a:cubicBezTo>
                  <a:cubicBezTo>
                    <a:pt x="5284" y="28389"/>
                    <a:pt x="5399" y="28473"/>
                    <a:pt x="5532" y="28501"/>
                  </a:cubicBezTo>
                  <a:cubicBezTo>
                    <a:pt x="5840" y="28578"/>
                    <a:pt x="6194" y="28833"/>
                    <a:pt x="6582" y="29257"/>
                  </a:cubicBezTo>
                  <a:cubicBezTo>
                    <a:pt x="6614" y="29285"/>
                    <a:pt x="6645" y="29313"/>
                    <a:pt x="6680" y="29334"/>
                  </a:cubicBezTo>
                  <a:lnTo>
                    <a:pt x="6684" y="29331"/>
                  </a:lnTo>
                  <a:lnTo>
                    <a:pt x="6705" y="29320"/>
                  </a:lnTo>
                  <a:lnTo>
                    <a:pt x="6726" y="29310"/>
                  </a:lnTo>
                  <a:lnTo>
                    <a:pt x="6743" y="29299"/>
                  </a:lnTo>
                  <a:lnTo>
                    <a:pt x="6761" y="29292"/>
                  </a:lnTo>
                  <a:lnTo>
                    <a:pt x="6775" y="29285"/>
                  </a:lnTo>
                  <a:lnTo>
                    <a:pt x="6793" y="29278"/>
                  </a:lnTo>
                  <a:lnTo>
                    <a:pt x="6803" y="29271"/>
                  </a:lnTo>
                  <a:lnTo>
                    <a:pt x="6817" y="29268"/>
                  </a:lnTo>
                  <a:lnTo>
                    <a:pt x="6828" y="29264"/>
                  </a:lnTo>
                  <a:lnTo>
                    <a:pt x="6838" y="29261"/>
                  </a:lnTo>
                  <a:lnTo>
                    <a:pt x="6845" y="29257"/>
                  </a:lnTo>
                  <a:lnTo>
                    <a:pt x="6856" y="29254"/>
                  </a:lnTo>
                  <a:lnTo>
                    <a:pt x="6873" y="29254"/>
                  </a:lnTo>
                  <a:cubicBezTo>
                    <a:pt x="6895" y="29250"/>
                    <a:pt x="6918" y="29249"/>
                    <a:pt x="6943" y="29249"/>
                  </a:cubicBezTo>
                  <a:cubicBezTo>
                    <a:pt x="7132" y="29249"/>
                    <a:pt x="7406" y="29339"/>
                    <a:pt x="7577" y="29457"/>
                  </a:cubicBezTo>
                  <a:cubicBezTo>
                    <a:pt x="7618" y="29488"/>
                    <a:pt x="7712" y="29497"/>
                    <a:pt x="7816" y="29497"/>
                  </a:cubicBezTo>
                  <a:cubicBezTo>
                    <a:pt x="7887" y="29497"/>
                    <a:pt x="7963" y="29492"/>
                    <a:pt x="8028" y="29488"/>
                  </a:cubicBezTo>
                  <a:cubicBezTo>
                    <a:pt x="8100" y="29485"/>
                    <a:pt x="8161" y="29482"/>
                    <a:pt x="8213" y="29482"/>
                  </a:cubicBezTo>
                  <a:cubicBezTo>
                    <a:pt x="8331" y="29482"/>
                    <a:pt x="8401" y="29495"/>
                    <a:pt x="8438" y="29544"/>
                  </a:cubicBezTo>
                  <a:cubicBezTo>
                    <a:pt x="8487" y="29607"/>
                    <a:pt x="8546" y="29660"/>
                    <a:pt x="8613" y="29702"/>
                  </a:cubicBezTo>
                  <a:cubicBezTo>
                    <a:pt x="8648" y="29723"/>
                    <a:pt x="8686" y="29733"/>
                    <a:pt x="8725" y="29737"/>
                  </a:cubicBezTo>
                  <a:cubicBezTo>
                    <a:pt x="8805" y="29737"/>
                    <a:pt x="8872" y="29796"/>
                    <a:pt x="8932" y="29852"/>
                  </a:cubicBezTo>
                  <a:cubicBezTo>
                    <a:pt x="8960" y="29877"/>
                    <a:pt x="8988" y="29901"/>
                    <a:pt x="9019" y="29919"/>
                  </a:cubicBezTo>
                  <a:lnTo>
                    <a:pt x="9026" y="29919"/>
                  </a:lnTo>
                  <a:cubicBezTo>
                    <a:pt x="9037" y="29912"/>
                    <a:pt x="9051" y="29905"/>
                    <a:pt x="9061" y="29898"/>
                  </a:cubicBezTo>
                  <a:cubicBezTo>
                    <a:pt x="9156" y="29852"/>
                    <a:pt x="9338" y="29831"/>
                    <a:pt x="9625" y="29831"/>
                  </a:cubicBezTo>
                  <a:cubicBezTo>
                    <a:pt x="9674" y="29831"/>
                    <a:pt x="9723" y="29849"/>
                    <a:pt x="9761" y="29880"/>
                  </a:cubicBezTo>
                  <a:cubicBezTo>
                    <a:pt x="9775" y="29898"/>
                    <a:pt x="9796" y="29905"/>
                    <a:pt x="9817" y="29905"/>
                  </a:cubicBezTo>
                  <a:cubicBezTo>
                    <a:pt x="9922" y="29905"/>
                    <a:pt x="9954" y="30038"/>
                    <a:pt x="9978" y="30150"/>
                  </a:cubicBezTo>
                  <a:cubicBezTo>
                    <a:pt x="9985" y="30167"/>
                    <a:pt x="9992" y="30195"/>
                    <a:pt x="9999" y="30216"/>
                  </a:cubicBezTo>
                  <a:lnTo>
                    <a:pt x="9999" y="30223"/>
                  </a:lnTo>
                  <a:cubicBezTo>
                    <a:pt x="9999" y="30230"/>
                    <a:pt x="10003" y="30234"/>
                    <a:pt x="10003" y="30241"/>
                  </a:cubicBezTo>
                  <a:lnTo>
                    <a:pt x="10003" y="30244"/>
                  </a:lnTo>
                  <a:cubicBezTo>
                    <a:pt x="10024" y="30244"/>
                    <a:pt x="10045" y="30251"/>
                    <a:pt x="10062" y="30258"/>
                  </a:cubicBezTo>
                  <a:cubicBezTo>
                    <a:pt x="10122" y="30286"/>
                    <a:pt x="10178" y="30314"/>
                    <a:pt x="10230" y="30349"/>
                  </a:cubicBezTo>
                  <a:cubicBezTo>
                    <a:pt x="10269" y="30377"/>
                    <a:pt x="10311" y="30402"/>
                    <a:pt x="10353" y="30426"/>
                  </a:cubicBezTo>
                  <a:cubicBezTo>
                    <a:pt x="10395" y="30451"/>
                    <a:pt x="10437" y="30468"/>
                    <a:pt x="10482" y="30482"/>
                  </a:cubicBezTo>
                  <a:cubicBezTo>
                    <a:pt x="10489" y="30482"/>
                    <a:pt x="10496" y="30486"/>
                    <a:pt x="10500" y="30486"/>
                  </a:cubicBezTo>
                  <a:cubicBezTo>
                    <a:pt x="10601" y="30500"/>
                    <a:pt x="10692" y="30584"/>
                    <a:pt x="10769" y="30661"/>
                  </a:cubicBezTo>
                  <a:lnTo>
                    <a:pt x="10801" y="30692"/>
                  </a:lnTo>
                  <a:cubicBezTo>
                    <a:pt x="10832" y="30724"/>
                    <a:pt x="10860" y="30752"/>
                    <a:pt x="10895" y="30780"/>
                  </a:cubicBezTo>
                  <a:cubicBezTo>
                    <a:pt x="10902" y="30776"/>
                    <a:pt x="10913" y="30776"/>
                    <a:pt x="10920" y="30776"/>
                  </a:cubicBezTo>
                  <a:lnTo>
                    <a:pt x="10924" y="30776"/>
                  </a:lnTo>
                  <a:cubicBezTo>
                    <a:pt x="10934" y="30776"/>
                    <a:pt x="10941" y="30776"/>
                    <a:pt x="10948" y="30780"/>
                  </a:cubicBezTo>
                  <a:lnTo>
                    <a:pt x="10952" y="30780"/>
                  </a:lnTo>
                  <a:cubicBezTo>
                    <a:pt x="10959" y="30780"/>
                    <a:pt x="10969" y="30783"/>
                    <a:pt x="10976" y="30787"/>
                  </a:cubicBezTo>
                  <a:lnTo>
                    <a:pt x="10980" y="30787"/>
                  </a:lnTo>
                  <a:lnTo>
                    <a:pt x="11004" y="30794"/>
                  </a:lnTo>
                  <a:lnTo>
                    <a:pt x="11008" y="30794"/>
                  </a:lnTo>
                  <a:lnTo>
                    <a:pt x="11029" y="30804"/>
                  </a:lnTo>
                  <a:cubicBezTo>
                    <a:pt x="11043" y="30808"/>
                    <a:pt x="11057" y="30818"/>
                    <a:pt x="11071" y="30822"/>
                  </a:cubicBezTo>
                  <a:lnTo>
                    <a:pt x="11081" y="30825"/>
                  </a:lnTo>
                  <a:cubicBezTo>
                    <a:pt x="11081" y="30822"/>
                    <a:pt x="11085" y="30818"/>
                    <a:pt x="11085" y="30818"/>
                  </a:cubicBezTo>
                  <a:cubicBezTo>
                    <a:pt x="11116" y="30738"/>
                    <a:pt x="11193" y="30713"/>
                    <a:pt x="11263" y="30692"/>
                  </a:cubicBezTo>
                  <a:lnTo>
                    <a:pt x="11291" y="30682"/>
                  </a:lnTo>
                  <a:lnTo>
                    <a:pt x="11302" y="30678"/>
                  </a:lnTo>
                  <a:lnTo>
                    <a:pt x="11319" y="30671"/>
                  </a:lnTo>
                  <a:lnTo>
                    <a:pt x="11330" y="30668"/>
                  </a:lnTo>
                  <a:lnTo>
                    <a:pt x="11347" y="30661"/>
                  </a:lnTo>
                  <a:lnTo>
                    <a:pt x="11354" y="30654"/>
                  </a:lnTo>
                  <a:lnTo>
                    <a:pt x="11368" y="30647"/>
                  </a:lnTo>
                  <a:lnTo>
                    <a:pt x="11375" y="30643"/>
                  </a:lnTo>
                  <a:lnTo>
                    <a:pt x="11389" y="30633"/>
                  </a:lnTo>
                  <a:lnTo>
                    <a:pt x="11396" y="30629"/>
                  </a:lnTo>
                  <a:cubicBezTo>
                    <a:pt x="11403" y="30622"/>
                    <a:pt x="11407" y="30619"/>
                    <a:pt x="11410" y="30612"/>
                  </a:cubicBezTo>
                  <a:lnTo>
                    <a:pt x="11414" y="30608"/>
                  </a:lnTo>
                  <a:cubicBezTo>
                    <a:pt x="11417" y="30601"/>
                    <a:pt x="11421" y="30598"/>
                    <a:pt x="11424" y="30594"/>
                  </a:cubicBezTo>
                  <a:cubicBezTo>
                    <a:pt x="11025" y="30104"/>
                    <a:pt x="10797" y="29786"/>
                    <a:pt x="10804" y="29625"/>
                  </a:cubicBezTo>
                  <a:cubicBezTo>
                    <a:pt x="10808" y="29569"/>
                    <a:pt x="10815" y="29520"/>
                    <a:pt x="10822" y="29471"/>
                  </a:cubicBezTo>
                  <a:cubicBezTo>
                    <a:pt x="10850" y="29275"/>
                    <a:pt x="10867" y="29148"/>
                    <a:pt x="10619" y="28935"/>
                  </a:cubicBezTo>
                  <a:cubicBezTo>
                    <a:pt x="10517" y="28847"/>
                    <a:pt x="10465" y="28760"/>
                    <a:pt x="10461" y="28665"/>
                  </a:cubicBezTo>
                  <a:cubicBezTo>
                    <a:pt x="10451" y="28511"/>
                    <a:pt x="10580" y="28382"/>
                    <a:pt x="10713" y="28242"/>
                  </a:cubicBezTo>
                  <a:cubicBezTo>
                    <a:pt x="10773" y="28182"/>
                    <a:pt x="10832" y="28119"/>
                    <a:pt x="10885" y="28053"/>
                  </a:cubicBezTo>
                  <a:cubicBezTo>
                    <a:pt x="11032" y="27864"/>
                    <a:pt x="11277" y="27748"/>
                    <a:pt x="11512" y="27636"/>
                  </a:cubicBezTo>
                  <a:cubicBezTo>
                    <a:pt x="11606" y="27591"/>
                    <a:pt x="11701" y="27549"/>
                    <a:pt x="11785" y="27500"/>
                  </a:cubicBezTo>
                  <a:cubicBezTo>
                    <a:pt x="11757" y="27486"/>
                    <a:pt x="11729" y="27468"/>
                    <a:pt x="11701" y="27458"/>
                  </a:cubicBezTo>
                  <a:cubicBezTo>
                    <a:pt x="11680" y="27447"/>
                    <a:pt x="11659" y="27437"/>
                    <a:pt x="11641" y="27426"/>
                  </a:cubicBezTo>
                  <a:cubicBezTo>
                    <a:pt x="11505" y="27360"/>
                    <a:pt x="11442" y="27293"/>
                    <a:pt x="11449" y="27220"/>
                  </a:cubicBezTo>
                  <a:cubicBezTo>
                    <a:pt x="11449" y="27213"/>
                    <a:pt x="11449" y="27206"/>
                    <a:pt x="11452" y="27199"/>
                  </a:cubicBezTo>
                  <a:cubicBezTo>
                    <a:pt x="11466" y="27149"/>
                    <a:pt x="11512" y="27111"/>
                    <a:pt x="11589" y="27090"/>
                  </a:cubicBezTo>
                  <a:cubicBezTo>
                    <a:pt x="11606" y="27086"/>
                    <a:pt x="11620" y="27079"/>
                    <a:pt x="11634" y="27072"/>
                  </a:cubicBezTo>
                  <a:cubicBezTo>
                    <a:pt x="11634" y="27069"/>
                    <a:pt x="11638" y="27069"/>
                    <a:pt x="11638" y="27069"/>
                  </a:cubicBezTo>
                  <a:cubicBezTo>
                    <a:pt x="11641" y="27037"/>
                    <a:pt x="11536" y="26915"/>
                    <a:pt x="11484" y="26859"/>
                  </a:cubicBezTo>
                  <a:cubicBezTo>
                    <a:pt x="11424" y="26789"/>
                    <a:pt x="11372" y="26715"/>
                    <a:pt x="11323" y="26638"/>
                  </a:cubicBezTo>
                  <a:lnTo>
                    <a:pt x="11305" y="26614"/>
                  </a:lnTo>
                  <a:cubicBezTo>
                    <a:pt x="11263" y="26554"/>
                    <a:pt x="11218" y="26491"/>
                    <a:pt x="11193" y="26491"/>
                  </a:cubicBezTo>
                  <a:cubicBezTo>
                    <a:pt x="11172" y="26491"/>
                    <a:pt x="11144" y="26491"/>
                    <a:pt x="11116" y="26488"/>
                  </a:cubicBezTo>
                  <a:cubicBezTo>
                    <a:pt x="11087" y="26485"/>
                    <a:pt x="11059" y="26483"/>
                    <a:pt x="11030" y="26483"/>
                  </a:cubicBezTo>
                  <a:cubicBezTo>
                    <a:pt x="10961" y="26483"/>
                    <a:pt x="10892" y="26493"/>
                    <a:pt x="10825" y="26512"/>
                  </a:cubicBezTo>
                  <a:cubicBezTo>
                    <a:pt x="10807" y="26520"/>
                    <a:pt x="10787" y="26524"/>
                    <a:pt x="10767" y="26524"/>
                  </a:cubicBezTo>
                  <a:cubicBezTo>
                    <a:pt x="10735" y="26524"/>
                    <a:pt x="10704" y="26514"/>
                    <a:pt x="10678" y="26495"/>
                  </a:cubicBezTo>
                  <a:cubicBezTo>
                    <a:pt x="10605" y="26432"/>
                    <a:pt x="10622" y="26302"/>
                    <a:pt x="10643" y="26148"/>
                  </a:cubicBezTo>
                  <a:cubicBezTo>
                    <a:pt x="10650" y="26110"/>
                    <a:pt x="10619" y="26089"/>
                    <a:pt x="10500" y="26057"/>
                  </a:cubicBezTo>
                  <a:cubicBezTo>
                    <a:pt x="10433" y="26040"/>
                    <a:pt x="10370" y="26022"/>
                    <a:pt x="10339" y="25977"/>
                  </a:cubicBezTo>
                  <a:cubicBezTo>
                    <a:pt x="10311" y="25938"/>
                    <a:pt x="10311" y="25882"/>
                    <a:pt x="10328" y="25809"/>
                  </a:cubicBezTo>
                  <a:cubicBezTo>
                    <a:pt x="10353" y="25721"/>
                    <a:pt x="10423" y="25574"/>
                    <a:pt x="10486" y="25543"/>
                  </a:cubicBezTo>
                  <a:cubicBezTo>
                    <a:pt x="10591" y="25490"/>
                    <a:pt x="10626" y="25455"/>
                    <a:pt x="10636" y="25441"/>
                  </a:cubicBezTo>
                  <a:cubicBezTo>
                    <a:pt x="10626" y="25434"/>
                    <a:pt x="10612" y="25424"/>
                    <a:pt x="10601" y="25417"/>
                  </a:cubicBezTo>
                  <a:cubicBezTo>
                    <a:pt x="10549" y="25389"/>
                    <a:pt x="10440" y="25326"/>
                    <a:pt x="10451" y="25217"/>
                  </a:cubicBezTo>
                  <a:cubicBezTo>
                    <a:pt x="10454" y="25186"/>
                    <a:pt x="10465" y="25158"/>
                    <a:pt x="10482" y="25130"/>
                  </a:cubicBezTo>
                  <a:cubicBezTo>
                    <a:pt x="10524" y="25059"/>
                    <a:pt x="10587" y="25000"/>
                    <a:pt x="10661" y="24954"/>
                  </a:cubicBezTo>
                  <a:cubicBezTo>
                    <a:pt x="10731" y="24905"/>
                    <a:pt x="10762" y="24884"/>
                    <a:pt x="10762" y="24825"/>
                  </a:cubicBezTo>
                  <a:cubicBezTo>
                    <a:pt x="10762" y="24797"/>
                    <a:pt x="10766" y="24765"/>
                    <a:pt x="10773" y="24737"/>
                  </a:cubicBezTo>
                  <a:cubicBezTo>
                    <a:pt x="10794" y="24657"/>
                    <a:pt x="10843" y="24587"/>
                    <a:pt x="10917" y="24545"/>
                  </a:cubicBezTo>
                  <a:cubicBezTo>
                    <a:pt x="10924" y="24541"/>
                    <a:pt x="10931" y="24541"/>
                    <a:pt x="10938" y="24538"/>
                  </a:cubicBezTo>
                  <a:cubicBezTo>
                    <a:pt x="10966" y="24527"/>
                    <a:pt x="10995" y="24522"/>
                    <a:pt x="11024" y="24522"/>
                  </a:cubicBezTo>
                  <a:cubicBezTo>
                    <a:pt x="11081" y="24522"/>
                    <a:pt x="11136" y="24542"/>
                    <a:pt x="11183" y="24576"/>
                  </a:cubicBezTo>
                  <a:cubicBezTo>
                    <a:pt x="11200" y="24590"/>
                    <a:pt x="11218" y="24604"/>
                    <a:pt x="11235" y="24622"/>
                  </a:cubicBezTo>
                  <a:cubicBezTo>
                    <a:pt x="11281" y="24671"/>
                    <a:pt x="11323" y="24723"/>
                    <a:pt x="11361" y="24779"/>
                  </a:cubicBezTo>
                  <a:cubicBezTo>
                    <a:pt x="11424" y="24874"/>
                    <a:pt x="11466" y="24930"/>
                    <a:pt x="11512" y="24940"/>
                  </a:cubicBezTo>
                  <a:cubicBezTo>
                    <a:pt x="11515" y="24941"/>
                    <a:pt x="11519" y="24942"/>
                    <a:pt x="11524" y="24942"/>
                  </a:cubicBezTo>
                  <a:cubicBezTo>
                    <a:pt x="11535" y="24942"/>
                    <a:pt x="11547" y="24939"/>
                    <a:pt x="11557" y="24933"/>
                  </a:cubicBezTo>
                  <a:cubicBezTo>
                    <a:pt x="11582" y="24930"/>
                    <a:pt x="11606" y="24912"/>
                    <a:pt x="11620" y="24891"/>
                  </a:cubicBezTo>
                  <a:cubicBezTo>
                    <a:pt x="11634" y="24856"/>
                    <a:pt x="11610" y="24797"/>
                    <a:pt x="11592" y="24748"/>
                  </a:cubicBezTo>
                  <a:cubicBezTo>
                    <a:pt x="11582" y="24723"/>
                    <a:pt x="11571" y="24699"/>
                    <a:pt x="11568" y="24674"/>
                  </a:cubicBezTo>
                  <a:lnTo>
                    <a:pt x="11564" y="24660"/>
                  </a:lnTo>
                  <a:cubicBezTo>
                    <a:pt x="11547" y="24590"/>
                    <a:pt x="11522" y="24499"/>
                    <a:pt x="11571" y="24419"/>
                  </a:cubicBezTo>
                  <a:cubicBezTo>
                    <a:pt x="11617" y="24356"/>
                    <a:pt x="11687" y="24314"/>
                    <a:pt x="11760" y="24303"/>
                  </a:cubicBezTo>
                  <a:cubicBezTo>
                    <a:pt x="11813" y="24293"/>
                    <a:pt x="11858" y="24258"/>
                    <a:pt x="11872" y="24205"/>
                  </a:cubicBezTo>
                  <a:lnTo>
                    <a:pt x="11883" y="24184"/>
                  </a:lnTo>
                  <a:cubicBezTo>
                    <a:pt x="11904" y="24125"/>
                    <a:pt x="11942" y="24034"/>
                    <a:pt x="12068" y="24034"/>
                  </a:cubicBezTo>
                  <a:cubicBezTo>
                    <a:pt x="12180" y="24034"/>
                    <a:pt x="12401" y="23901"/>
                    <a:pt x="12516" y="23831"/>
                  </a:cubicBezTo>
                  <a:cubicBezTo>
                    <a:pt x="12562" y="23806"/>
                    <a:pt x="12593" y="23785"/>
                    <a:pt x="12618" y="23775"/>
                  </a:cubicBezTo>
                  <a:lnTo>
                    <a:pt x="12649" y="23761"/>
                  </a:lnTo>
                  <a:cubicBezTo>
                    <a:pt x="12740" y="23708"/>
                    <a:pt x="12842" y="23666"/>
                    <a:pt x="12947" y="23642"/>
                  </a:cubicBezTo>
                  <a:cubicBezTo>
                    <a:pt x="12965" y="23637"/>
                    <a:pt x="12983" y="23634"/>
                    <a:pt x="13001" y="23634"/>
                  </a:cubicBezTo>
                  <a:cubicBezTo>
                    <a:pt x="13032" y="23634"/>
                    <a:pt x="13062" y="23641"/>
                    <a:pt x="13091" y="23652"/>
                  </a:cubicBezTo>
                  <a:cubicBezTo>
                    <a:pt x="13112" y="23663"/>
                    <a:pt x="13129" y="23673"/>
                    <a:pt x="13150" y="23687"/>
                  </a:cubicBezTo>
                  <a:cubicBezTo>
                    <a:pt x="13178" y="23705"/>
                    <a:pt x="13206" y="23719"/>
                    <a:pt x="13238" y="23729"/>
                  </a:cubicBezTo>
                  <a:cubicBezTo>
                    <a:pt x="13241" y="23731"/>
                    <a:pt x="13245" y="23732"/>
                    <a:pt x="13248" y="23732"/>
                  </a:cubicBezTo>
                  <a:cubicBezTo>
                    <a:pt x="13252" y="23732"/>
                    <a:pt x="13255" y="23731"/>
                    <a:pt x="13259" y="23729"/>
                  </a:cubicBezTo>
                  <a:cubicBezTo>
                    <a:pt x="13269" y="23726"/>
                    <a:pt x="13283" y="23708"/>
                    <a:pt x="13294" y="23684"/>
                  </a:cubicBezTo>
                  <a:cubicBezTo>
                    <a:pt x="13332" y="23594"/>
                    <a:pt x="13420" y="23542"/>
                    <a:pt x="13532" y="23542"/>
                  </a:cubicBezTo>
                  <a:cubicBezTo>
                    <a:pt x="13542" y="23542"/>
                    <a:pt x="13553" y="23543"/>
                    <a:pt x="13563" y="23544"/>
                  </a:cubicBezTo>
                  <a:cubicBezTo>
                    <a:pt x="13588" y="23547"/>
                    <a:pt x="13612" y="23551"/>
                    <a:pt x="13637" y="23558"/>
                  </a:cubicBezTo>
                  <a:cubicBezTo>
                    <a:pt x="13714" y="23579"/>
                    <a:pt x="13784" y="23624"/>
                    <a:pt x="13801" y="23687"/>
                  </a:cubicBezTo>
                  <a:cubicBezTo>
                    <a:pt x="13833" y="23708"/>
                    <a:pt x="13962" y="23733"/>
                    <a:pt x="14050" y="23747"/>
                  </a:cubicBezTo>
                  <a:cubicBezTo>
                    <a:pt x="14148" y="23761"/>
                    <a:pt x="14246" y="23785"/>
                    <a:pt x="14337" y="23813"/>
                  </a:cubicBezTo>
                  <a:cubicBezTo>
                    <a:pt x="14361" y="23824"/>
                    <a:pt x="14386" y="23834"/>
                    <a:pt x="14407" y="23848"/>
                  </a:cubicBezTo>
                  <a:lnTo>
                    <a:pt x="14466" y="23887"/>
                  </a:lnTo>
                  <a:cubicBezTo>
                    <a:pt x="14760" y="24079"/>
                    <a:pt x="14900" y="24188"/>
                    <a:pt x="14900" y="24293"/>
                  </a:cubicBezTo>
                  <a:cubicBezTo>
                    <a:pt x="14900" y="24307"/>
                    <a:pt x="14904" y="24324"/>
                    <a:pt x="14914" y="24335"/>
                  </a:cubicBezTo>
                  <a:cubicBezTo>
                    <a:pt x="14914" y="24282"/>
                    <a:pt x="14939" y="24233"/>
                    <a:pt x="14984" y="24205"/>
                  </a:cubicBezTo>
                  <a:cubicBezTo>
                    <a:pt x="15005" y="24194"/>
                    <a:pt x="15027" y="24188"/>
                    <a:pt x="15051" y="24188"/>
                  </a:cubicBezTo>
                  <a:cubicBezTo>
                    <a:pt x="15121" y="24188"/>
                    <a:pt x="15208" y="24234"/>
                    <a:pt x="15328" y="24307"/>
                  </a:cubicBezTo>
                  <a:cubicBezTo>
                    <a:pt x="15394" y="24348"/>
                    <a:pt x="15469" y="24369"/>
                    <a:pt x="15543" y="24369"/>
                  </a:cubicBezTo>
                  <a:cubicBezTo>
                    <a:pt x="15581" y="24369"/>
                    <a:pt x="15620" y="24363"/>
                    <a:pt x="15657" y="24352"/>
                  </a:cubicBezTo>
                  <a:cubicBezTo>
                    <a:pt x="15692" y="24345"/>
                    <a:pt x="15727" y="24324"/>
                    <a:pt x="15744" y="24293"/>
                  </a:cubicBezTo>
                  <a:cubicBezTo>
                    <a:pt x="15786" y="24188"/>
                    <a:pt x="15947" y="24104"/>
                    <a:pt x="16080" y="24069"/>
                  </a:cubicBezTo>
                  <a:cubicBezTo>
                    <a:pt x="16118" y="24058"/>
                    <a:pt x="16170" y="24048"/>
                    <a:pt x="16224" y="24048"/>
                  </a:cubicBezTo>
                  <a:cubicBezTo>
                    <a:pt x="16279" y="24048"/>
                    <a:pt x="16337" y="24059"/>
                    <a:pt x="16381" y="24093"/>
                  </a:cubicBezTo>
                  <a:lnTo>
                    <a:pt x="16416" y="24125"/>
                  </a:lnTo>
                  <a:cubicBezTo>
                    <a:pt x="16465" y="24165"/>
                    <a:pt x="16491" y="24187"/>
                    <a:pt x="16518" y="24187"/>
                  </a:cubicBezTo>
                  <a:cubicBezTo>
                    <a:pt x="16542" y="24187"/>
                    <a:pt x="16567" y="24167"/>
                    <a:pt x="16609" y="24125"/>
                  </a:cubicBezTo>
                  <a:cubicBezTo>
                    <a:pt x="16693" y="24050"/>
                    <a:pt x="16802" y="24008"/>
                    <a:pt x="16915" y="24008"/>
                  </a:cubicBezTo>
                  <a:cubicBezTo>
                    <a:pt x="16924" y="24008"/>
                    <a:pt x="16933" y="24009"/>
                    <a:pt x="16941" y="24009"/>
                  </a:cubicBezTo>
                  <a:cubicBezTo>
                    <a:pt x="16962" y="24009"/>
                    <a:pt x="16983" y="24013"/>
                    <a:pt x="17004" y="24013"/>
                  </a:cubicBezTo>
                  <a:cubicBezTo>
                    <a:pt x="17022" y="24013"/>
                    <a:pt x="17036" y="24020"/>
                    <a:pt x="17050" y="24023"/>
                  </a:cubicBezTo>
                  <a:cubicBezTo>
                    <a:pt x="17155" y="24048"/>
                    <a:pt x="17225" y="24100"/>
                    <a:pt x="17250" y="24174"/>
                  </a:cubicBezTo>
                  <a:cubicBezTo>
                    <a:pt x="17274" y="24233"/>
                    <a:pt x="17323" y="24275"/>
                    <a:pt x="17386" y="24282"/>
                  </a:cubicBezTo>
                  <a:cubicBezTo>
                    <a:pt x="17432" y="24294"/>
                    <a:pt x="17476" y="24301"/>
                    <a:pt x="17522" y="24301"/>
                  </a:cubicBezTo>
                  <a:cubicBezTo>
                    <a:pt x="17531" y="24301"/>
                    <a:pt x="17541" y="24300"/>
                    <a:pt x="17551" y="24300"/>
                  </a:cubicBezTo>
                  <a:cubicBezTo>
                    <a:pt x="17659" y="24300"/>
                    <a:pt x="17719" y="24380"/>
                    <a:pt x="17757" y="24433"/>
                  </a:cubicBezTo>
                  <a:cubicBezTo>
                    <a:pt x="17768" y="24447"/>
                    <a:pt x="17782" y="24461"/>
                    <a:pt x="17792" y="24475"/>
                  </a:cubicBezTo>
                  <a:cubicBezTo>
                    <a:pt x="17813" y="24447"/>
                    <a:pt x="17827" y="24412"/>
                    <a:pt x="17838" y="24377"/>
                  </a:cubicBezTo>
                  <a:cubicBezTo>
                    <a:pt x="17857" y="24310"/>
                    <a:pt x="17893" y="24202"/>
                    <a:pt x="17995" y="24202"/>
                  </a:cubicBezTo>
                  <a:cubicBezTo>
                    <a:pt x="18005" y="24202"/>
                    <a:pt x="18016" y="24203"/>
                    <a:pt x="18027" y="24205"/>
                  </a:cubicBezTo>
                  <a:cubicBezTo>
                    <a:pt x="18083" y="24223"/>
                    <a:pt x="18139" y="24247"/>
                    <a:pt x="18188" y="24286"/>
                  </a:cubicBezTo>
                  <a:lnTo>
                    <a:pt x="18216" y="24300"/>
                  </a:lnTo>
                  <a:cubicBezTo>
                    <a:pt x="18275" y="24345"/>
                    <a:pt x="18349" y="24370"/>
                    <a:pt x="18426" y="24373"/>
                  </a:cubicBezTo>
                  <a:cubicBezTo>
                    <a:pt x="18699" y="24373"/>
                    <a:pt x="18699" y="24279"/>
                    <a:pt x="18699" y="24247"/>
                  </a:cubicBezTo>
                  <a:cubicBezTo>
                    <a:pt x="18699" y="24037"/>
                    <a:pt x="18653" y="23925"/>
                    <a:pt x="18618" y="23925"/>
                  </a:cubicBezTo>
                  <a:cubicBezTo>
                    <a:pt x="18548" y="23918"/>
                    <a:pt x="18478" y="23897"/>
                    <a:pt x="18415" y="23862"/>
                  </a:cubicBezTo>
                  <a:cubicBezTo>
                    <a:pt x="18359" y="23827"/>
                    <a:pt x="18296" y="23810"/>
                    <a:pt x="18230" y="23803"/>
                  </a:cubicBezTo>
                  <a:cubicBezTo>
                    <a:pt x="18188" y="23803"/>
                    <a:pt x="18149" y="23792"/>
                    <a:pt x="18114" y="23771"/>
                  </a:cubicBezTo>
                  <a:cubicBezTo>
                    <a:pt x="18037" y="23726"/>
                    <a:pt x="17981" y="23649"/>
                    <a:pt x="17960" y="23558"/>
                  </a:cubicBezTo>
                  <a:cubicBezTo>
                    <a:pt x="17960" y="23547"/>
                    <a:pt x="17960" y="23533"/>
                    <a:pt x="17960" y="23523"/>
                  </a:cubicBezTo>
                  <a:cubicBezTo>
                    <a:pt x="17964" y="23502"/>
                    <a:pt x="17967" y="23481"/>
                    <a:pt x="17974" y="23463"/>
                  </a:cubicBezTo>
                  <a:cubicBezTo>
                    <a:pt x="17992" y="23425"/>
                    <a:pt x="18027" y="23397"/>
                    <a:pt x="18065" y="23383"/>
                  </a:cubicBezTo>
                  <a:cubicBezTo>
                    <a:pt x="18160" y="23355"/>
                    <a:pt x="18247" y="23309"/>
                    <a:pt x="18328" y="23246"/>
                  </a:cubicBezTo>
                  <a:cubicBezTo>
                    <a:pt x="18342" y="23236"/>
                    <a:pt x="18352" y="23222"/>
                    <a:pt x="18363" y="23204"/>
                  </a:cubicBezTo>
                  <a:cubicBezTo>
                    <a:pt x="18366" y="23197"/>
                    <a:pt x="18370" y="23190"/>
                    <a:pt x="18366" y="23183"/>
                  </a:cubicBezTo>
                  <a:cubicBezTo>
                    <a:pt x="18338" y="23113"/>
                    <a:pt x="18321" y="23040"/>
                    <a:pt x="18317" y="22966"/>
                  </a:cubicBezTo>
                  <a:cubicBezTo>
                    <a:pt x="18314" y="22910"/>
                    <a:pt x="18324" y="22854"/>
                    <a:pt x="18352" y="22805"/>
                  </a:cubicBezTo>
                  <a:cubicBezTo>
                    <a:pt x="18387" y="22745"/>
                    <a:pt x="18447" y="22710"/>
                    <a:pt x="18517" y="22703"/>
                  </a:cubicBezTo>
                  <a:lnTo>
                    <a:pt x="18566" y="22700"/>
                  </a:lnTo>
                  <a:cubicBezTo>
                    <a:pt x="18611" y="22693"/>
                    <a:pt x="18664" y="22689"/>
                    <a:pt x="18716" y="22686"/>
                  </a:cubicBezTo>
                  <a:cubicBezTo>
                    <a:pt x="18769" y="22682"/>
                    <a:pt x="18839" y="22679"/>
                    <a:pt x="18902" y="22672"/>
                  </a:cubicBezTo>
                  <a:lnTo>
                    <a:pt x="18961" y="22665"/>
                  </a:lnTo>
                  <a:lnTo>
                    <a:pt x="18895" y="22644"/>
                  </a:lnTo>
                  <a:cubicBezTo>
                    <a:pt x="18758" y="22598"/>
                    <a:pt x="18618" y="22553"/>
                    <a:pt x="18566" y="22462"/>
                  </a:cubicBezTo>
                  <a:cubicBezTo>
                    <a:pt x="18489" y="22336"/>
                    <a:pt x="18436" y="21996"/>
                    <a:pt x="18559" y="21916"/>
                  </a:cubicBezTo>
                  <a:cubicBezTo>
                    <a:pt x="18599" y="21894"/>
                    <a:pt x="18641" y="21884"/>
                    <a:pt x="18684" y="21884"/>
                  </a:cubicBezTo>
                  <a:cubicBezTo>
                    <a:pt x="18690" y="21884"/>
                    <a:pt x="18696" y="21884"/>
                    <a:pt x="18702" y="21884"/>
                  </a:cubicBezTo>
                  <a:cubicBezTo>
                    <a:pt x="18730" y="21884"/>
                    <a:pt x="18762" y="21888"/>
                    <a:pt x="18797" y="21891"/>
                  </a:cubicBezTo>
                  <a:cubicBezTo>
                    <a:pt x="18827" y="21895"/>
                    <a:pt x="18857" y="21897"/>
                    <a:pt x="18887" y="21897"/>
                  </a:cubicBezTo>
                  <a:cubicBezTo>
                    <a:pt x="18937" y="21897"/>
                    <a:pt x="18987" y="21892"/>
                    <a:pt x="19035" y="21881"/>
                  </a:cubicBezTo>
                  <a:cubicBezTo>
                    <a:pt x="19084" y="21871"/>
                    <a:pt x="19133" y="21865"/>
                    <a:pt x="19181" y="21865"/>
                  </a:cubicBezTo>
                  <a:cubicBezTo>
                    <a:pt x="19216" y="21865"/>
                    <a:pt x="19250" y="21868"/>
                    <a:pt x="19284" y="21874"/>
                  </a:cubicBezTo>
                  <a:cubicBezTo>
                    <a:pt x="19331" y="21877"/>
                    <a:pt x="19380" y="21881"/>
                    <a:pt x="19428" y="21881"/>
                  </a:cubicBezTo>
                  <a:cubicBezTo>
                    <a:pt x="19518" y="21881"/>
                    <a:pt x="19606" y="21868"/>
                    <a:pt x="19672" y="21818"/>
                  </a:cubicBezTo>
                  <a:cubicBezTo>
                    <a:pt x="19893" y="21653"/>
                    <a:pt x="20351" y="21636"/>
                    <a:pt x="20537" y="21636"/>
                  </a:cubicBezTo>
                  <a:cubicBezTo>
                    <a:pt x="20649" y="21636"/>
                    <a:pt x="20750" y="21594"/>
                    <a:pt x="20848" y="21548"/>
                  </a:cubicBezTo>
                  <a:cubicBezTo>
                    <a:pt x="20925" y="21510"/>
                    <a:pt x="21002" y="21485"/>
                    <a:pt x="21086" y="21468"/>
                  </a:cubicBezTo>
                  <a:cubicBezTo>
                    <a:pt x="21377" y="21426"/>
                    <a:pt x="21752" y="21366"/>
                    <a:pt x="21846" y="21328"/>
                  </a:cubicBezTo>
                  <a:cubicBezTo>
                    <a:pt x="21923" y="21303"/>
                    <a:pt x="22000" y="21282"/>
                    <a:pt x="22077" y="21268"/>
                  </a:cubicBezTo>
                  <a:cubicBezTo>
                    <a:pt x="22112" y="21261"/>
                    <a:pt x="22161" y="21251"/>
                    <a:pt x="22214" y="21237"/>
                  </a:cubicBezTo>
                  <a:lnTo>
                    <a:pt x="22298" y="21216"/>
                  </a:lnTo>
                  <a:cubicBezTo>
                    <a:pt x="22434" y="21181"/>
                    <a:pt x="22578" y="21139"/>
                    <a:pt x="22609" y="21104"/>
                  </a:cubicBezTo>
                  <a:cubicBezTo>
                    <a:pt x="22623" y="21058"/>
                    <a:pt x="22655" y="21020"/>
                    <a:pt x="22700" y="20999"/>
                  </a:cubicBezTo>
                  <a:lnTo>
                    <a:pt x="22721" y="20985"/>
                  </a:lnTo>
                  <a:cubicBezTo>
                    <a:pt x="22841" y="20925"/>
                    <a:pt x="23056" y="20879"/>
                    <a:pt x="23218" y="20879"/>
                  </a:cubicBezTo>
                  <a:cubicBezTo>
                    <a:pt x="23284" y="20879"/>
                    <a:pt x="23341" y="20887"/>
                    <a:pt x="23380" y="20904"/>
                  </a:cubicBezTo>
                  <a:cubicBezTo>
                    <a:pt x="23487" y="20953"/>
                    <a:pt x="23586" y="20978"/>
                    <a:pt x="23663" y="20978"/>
                  </a:cubicBezTo>
                  <a:cubicBezTo>
                    <a:pt x="23697" y="20978"/>
                    <a:pt x="23726" y="20973"/>
                    <a:pt x="23751" y="20964"/>
                  </a:cubicBezTo>
                  <a:cubicBezTo>
                    <a:pt x="23778" y="20952"/>
                    <a:pt x="23807" y="20947"/>
                    <a:pt x="23838" y="20947"/>
                  </a:cubicBezTo>
                  <a:cubicBezTo>
                    <a:pt x="23930" y="20947"/>
                    <a:pt x="24032" y="20992"/>
                    <a:pt x="24097" y="21048"/>
                  </a:cubicBezTo>
                  <a:cubicBezTo>
                    <a:pt x="24171" y="21111"/>
                    <a:pt x="24206" y="21184"/>
                    <a:pt x="24192" y="21254"/>
                  </a:cubicBezTo>
                  <a:cubicBezTo>
                    <a:pt x="24185" y="21307"/>
                    <a:pt x="24213" y="21373"/>
                    <a:pt x="24241" y="21436"/>
                  </a:cubicBezTo>
                  <a:cubicBezTo>
                    <a:pt x="24276" y="21499"/>
                    <a:pt x="24293" y="21566"/>
                    <a:pt x="24290" y="21639"/>
                  </a:cubicBezTo>
                  <a:cubicBezTo>
                    <a:pt x="24283" y="21688"/>
                    <a:pt x="24262" y="21737"/>
                    <a:pt x="24230" y="21776"/>
                  </a:cubicBezTo>
                  <a:cubicBezTo>
                    <a:pt x="24220" y="21786"/>
                    <a:pt x="24213" y="21797"/>
                    <a:pt x="24209" y="21811"/>
                  </a:cubicBezTo>
                  <a:lnTo>
                    <a:pt x="24209" y="21814"/>
                  </a:lnTo>
                  <a:lnTo>
                    <a:pt x="24216" y="21818"/>
                  </a:lnTo>
                  <a:cubicBezTo>
                    <a:pt x="24237" y="21829"/>
                    <a:pt x="24259" y="21836"/>
                    <a:pt x="24284" y="21836"/>
                  </a:cubicBezTo>
                  <a:cubicBezTo>
                    <a:pt x="24290" y="21836"/>
                    <a:pt x="24295" y="21836"/>
                    <a:pt x="24300" y="21835"/>
                  </a:cubicBezTo>
                  <a:cubicBezTo>
                    <a:pt x="24416" y="21835"/>
                    <a:pt x="24563" y="21786"/>
                    <a:pt x="24615" y="21734"/>
                  </a:cubicBezTo>
                  <a:cubicBezTo>
                    <a:pt x="24643" y="21696"/>
                    <a:pt x="24687" y="21674"/>
                    <a:pt x="24733" y="21674"/>
                  </a:cubicBezTo>
                  <a:cubicBezTo>
                    <a:pt x="24751" y="21674"/>
                    <a:pt x="24769" y="21678"/>
                    <a:pt x="24787" y="21685"/>
                  </a:cubicBezTo>
                  <a:cubicBezTo>
                    <a:pt x="24874" y="21727"/>
                    <a:pt x="24930" y="21814"/>
                    <a:pt x="24934" y="21909"/>
                  </a:cubicBezTo>
                  <a:cubicBezTo>
                    <a:pt x="24937" y="21916"/>
                    <a:pt x="24941" y="21923"/>
                    <a:pt x="24944" y="21926"/>
                  </a:cubicBezTo>
                  <a:cubicBezTo>
                    <a:pt x="24948" y="21930"/>
                    <a:pt x="24955" y="21933"/>
                    <a:pt x="24962" y="21937"/>
                  </a:cubicBezTo>
                  <a:cubicBezTo>
                    <a:pt x="24962" y="21891"/>
                    <a:pt x="24993" y="21849"/>
                    <a:pt x="25035" y="21832"/>
                  </a:cubicBezTo>
                  <a:cubicBezTo>
                    <a:pt x="25049" y="21828"/>
                    <a:pt x="25060" y="21828"/>
                    <a:pt x="25074" y="21825"/>
                  </a:cubicBezTo>
                  <a:lnTo>
                    <a:pt x="25091" y="21825"/>
                  </a:lnTo>
                  <a:cubicBezTo>
                    <a:pt x="25105" y="21825"/>
                    <a:pt x="25119" y="21828"/>
                    <a:pt x="25133" y="21828"/>
                  </a:cubicBezTo>
                  <a:cubicBezTo>
                    <a:pt x="25207" y="21846"/>
                    <a:pt x="25277" y="21884"/>
                    <a:pt x="25329" y="21937"/>
                  </a:cubicBezTo>
                  <a:lnTo>
                    <a:pt x="25336" y="21937"/>
                  </a:lnTo>
                  <a:cubicBezTo>
                    <a:pt x="25364" y="21933"/>
                    <a:pt x="25389" y="21930"/>
                    <a:pt x="25417" y="21923"/>
                  </a:cubicBezTo>
                  <a:cubicBezTo>
                    <a:pt x="25452" y="21913"/>
                    <a:pt x="25488" y="21905"/>
                    <a:pt x="25520" y="21905"/>
                  </a:cubicBezTo>
                  <a:cubicBezTo>
                    <a:pt x="25549" y="21905"/>
                    <a:pt x="25576" y="21912"/>
                    <a:pt x="25599" y="21930"/>
                  </a:cubicBezTo>
                  <a:cubicBezTo>
                    <a:pt x="25624" y="21951"/>
                    <a:pt x="25638" y="21982"/>
                    <a:pt x="25638" y="22017"/>
                  </a:cubicBezTo>
                  <a:cubicBezTo>
                    <a:pt x="25638" y="22098"/>
                    <a:pt x="25568" y="22154"/>
                    <a:pt x="25498" y="22210"/>
                  </a:cubicBezTo>
                  <a:cubicBezTo>
                    <a:pt x="25473" y="22227"/>
                    <a:pt x="25452" y="22248"/>
                    <a:pt x="25427" y="22269"/>
                  </a:cubicBezTo>
                  <a:cubicBezTo>
                    <a:pt x="25417" y="22276"/>
                    <a:pt x="25410" y="22287"/>
                    <a:pt x="25406" y="22301"/>
                  </a:cubicBezTo>
                  <a:cubicBezTo>
                    <a:pt x="25410" y="22304"/>
                    <a:pt x="25410" y="22308"/>
                    <a:pt x="25413" y="22311"/>
                  </a:cubicBezTo>
                  <a:lnTo>
                    <a:pt x="25420" y="22318"/>
                  </a:lnTo>
                  <a:cubicBezTo>
                    <a:pt x="25434" y="22330"/>
                    <a:pt x="25443" y="22338"/>
                    <a:pt x="25454" y="22338"/>
                  </a:cubicBezTo>
                  <a:cubicBezTo>
                    <a:pt x="25471" y="22338"/>
                    <a:pt x="25493" y="22323"/>
                    <a:pt x="25540" y="22287"/>
                  </a:cubicBezTo>
                  <a:cubicBezTo>
                    <a:pt x="25589" y="22248"/>
                    <a:pt x="25654" y="22197"/>
                    <a:pt x="25737" y="22197"/>
                  </a:cubicBezTo>
                  <a:cubicBezTo>
                    <a:pt x="25759" y="22197"/>
                    <a:pt x="25784" y="22201"/>
                    <a:pt x="25809" y="22210"/>
                  </a:cubicBezTo>
                  <a:cubicBezTo>
                    <a:pt x="25825" y="22213"/>
                    <a:pt x="25840" y="22215"/>
                    <a:pt x="25854" y="22215"/>
                  </a:cubicBezTo>
                  <a:cubicBezTo>
                    <a:pt x="25869" y="22215"/>
                    <a:pt x="25883" y="22213"/>
                    <a:pt x="25897" y="22210"/>
                  </a:cubicBezTo>
                  <a:lnTo>
                    <a:pt x="25904" y="22210"/>
                  </a:lnTo>
                  <a:lnTo>
                    <a:pt x="25918" y="22203"/>
                  </a:lnTo>
                  <a:cubicBezTo>
                    <a:pt x="25960" y="22189"/>
                    <a:pt x="26002" y="22168"/>
                    <a:pt x="26037" y="22147"/>
                  </a:cubicBezTo>
                  <a:cubicBezTo>
                    <a:pt x="26068" y="22129"/>
                    <a:pt x="26096" y="22108"/>
                    <a:pt x="26124" y="22091"/>
                  </a:cubicBezTo>
                  <a:cubicBezTo>
                    <a:pt x="26201" y="22038"/>
                    <a:pt x="26282" y="21996"/>
                    <a:pt x="26369" y="21968"/>
                  </a:cubicBezTo>
                  <a:cubicBezTo>
                    <a:pt x="26478" y="21944"/>
                    <a:pt x="26597" y="21863"/>
                    <a:pt x="26705" y="21790"/>
                  </a:cubicBezTo>
                  <a:cubicBezTo>
                    <a:pt x="26754" y="21755"/>
                    <a:pt x="26803" y="21723"/>
                    <a:pt x="26849" y="21695"/>
                  </a:cubicBezTo>
                  <a:cubicBezTo>
                    <a:pt x="26916" y="21655"/>
                    <a:pt x="27018" y="21633"/>
                    <a:pt x="27111" y="21633"/>
                  </a:cubicBezTo>
                  <a:cubicBezTo>
                    <a:pt x="27198" y="21633"/>
                    <a:pt x="27277" y="21653"/>
                    <a:pt x="27311" y="21695"/>
                  </a:cubicBezTo>
                  <a:cubicBezTo>
                    <a:pt x="27342" y="21741"/>
                    <a:pt x="27335" y="21800"/>
                    <a:pt x="27293" y="21832"/>
                  </a:cubicBezTo>
                  <a:cubicBezTo>
                    <a:pt x="27258" y="21867"/>
                    <a:pt x="27206" y="21930"/>
                    <a:pt x="27220" y="21986"/>
                  </a:cubicBezTo>
                  <a:cubicBezTo>
                    <a:pt x="27234" y="22042"/>
                    <a:pt x="27307" y="22094"/>
                    <a:pt x="27426" y="22136"/>
                  </a:cubicBezTo>
                  <a:cubicBezTo>
                    <a:pt x="27549" y="22192"/>
                    <a:pt x="27658" y="22269"/>
                    <a:pt x="27749" y="22367"/>
                  </a:cubicBezTo>
                  <a:cubicBezTo>
                    <a:pt x="27983" y="22602"/>
                    <a:pt x="28207" y="22952"/>
                    <a:pt x="28375" y="23215"/>
                  </a:cubicBezTo>
                  <a:cubicBezTo>
                    <a:pt x="28407" y="23264"/>
                    <a:pt x="28438" y="23309"/>
                    <a:pt x="28463" y="23351"/>
                  </a:cubicBezTo>
                  <a:cubicBezTo>
                    <a:pt x="28568" y="23523"/>
                    <a:pt x="28659" y="23698"/>
                    <a:pt x="28743" y="23876"/>
                  </a:cubicBezTo>
                  <a:cubicBezTo>
                    <a:pt x="28820" y="24044"/>
                    <a:pt x="28932" y="24272"/>
                    <a:pt x="28981" y="24303"/>
                  </a:cubicBezTo>
                  <a:cubicBezTo>
                    <a:pt x="29016" y="24272"/>
                    <a:pt x="29040" y="24230"/>
                    <a:pt x="29058" y="24188"/>
                  </a:cubicBezTo>
                  <a:cubicBezTo>
                    <a:pt x="29110" y="24090"/>
                    <a:pt x="29166" y="23981"/>
                    <a:pt x="29278" y="23957"/>
                  </a:cubicBezTo>
                  <a:cubicBezTo>
                    <a:pt x="29293" y="23953"/>
                    <a:pt x="29306" y="23952"/>
                    <a:pt x="29320" y="23952"/>
                  </a:cubicBezTo>
                  <a:cubicBezTo>
                    <a:pt x="29421" y="23952"/>
                    <a:pt x="29497" y="24040"/>
                    <a:pt x="29565" y="24118"/>
                  </a:cubicBezTo>
                  <a:cubicBezTo>
                    <a:pt x="29618" y="24181"/>
                    <a:pt x="29674" y="24247"/>
                    <a:pt x="29730" y="24258"/>
                  </a:cubicBezTo>
                  <a:cubicBezTo>
                    <a:pt x="29779" y="24268"/>
                    <a:pt x="29828" y="24282"/>
                    <a:pt x="29884" y="24300"/>
                  </a:cubicBezTo>
                  <a:cubicBezTo>
                    <a:pt x="29980" y="24326"/>
                    <a:pt x="30083" y="24355"/>
                    <a:pt x="30162" y="24355"/>
                  </a:cubicBezTo>
                  <a:cubicBezTo>
                    <a:pt x="30186" y="24355"/>
                    <a:pt x="30209" y="24352"/>
                    <a:pt x="30227" y="24345"/>
                  </a:cubicBezTo>
                  <a:cubicBezTo>
                    <a:pt x="30259" y="24335"/>
                    <a:pt x="30301" y="24317"/>
                    <a:pt x="30346" y="24296"/>
                  </a:cubicBezTo>
                  <a:cubicBezTo>
                    <a:pt x="30501" y="24227"/>
                    <a:pt x="30633" y="24172"/>
                    <a:pt x="30732" y="24172"/>
                  </a:cubicBezTo>
                  <a:cubicBezTo>
                    <a:pt x="30768" y="24172"/>
                    <a:pt x="30799" y="24179"/>
                    <a:pt x="30826" y="24195"/>
                  </a:cubicBezTo>
                  <a:cubicBezTo>
                    <a:pt x="30850" y="24205"/>
                    <a:pt x="30875" y="24216"/>
                    <a:pt x="30899" y="24226"/>
                  </a:cubicBezTo>
                  <a:cubicBezTo>
                    <a:pt x="31043" y="24272"/>
                    <a:pt x="31155" y="24377"/>
                    <a:pt x="31207" y="24517"/>
                  </a:cubicBezTo>
                  <a:cubicBezTo>
                    <a:pt x="31295" y="24723"/>
                    <a:pt x="31417" y="24755"/>
                    <a:pt x="31484" y="24755"/>
                  </a:cubicBezTo>
                  <a:cubicBezTo>
                    <a:pt x="31550" y="24755"/>
                    <a:pt x="31669" y="24790"/>
                    <a:pt x="31669" y="25028"/>
                  </a:cubicBezTo>
                  <a:cubicBezTo>
                    <a:pt x="31669" y="25080"/>
                    <a:pt x="31810" y="25189"/>
                    <a:pt x="31876" y="25189"/>
                  </a:cubicBezTo>
                  <a:cubicBezTo>
                    <a:pt x="31981" y="25189"/>
                    <a:pt x="32219" y="25154"/>
                    <a:pt x="32279" y="25116"/>
                  </a:cubicBezTo>
                  <a:cubicBezTo>
                    <a:pt x="32336" y="25084"/>
                    <a:pt x="32393" y="25055"/>
                    <a:pt x="32446" y="25055"/>
                  </a:cubicBezTo>
                  <a:cubicBezTo>
                    <a:pt x="32464" y="25055"/>
                    <a:pt x="32482" y="25058"/>
                    <a:pt x="32499" y="25066"/>
                  </a:cubicBezTo>
                  <a:cubicBezTo>
                    <a:pt x="32534" y="25084"/>
                    <a:pt x="32559" y="25116"/>
                    <a:pt x="32566" y="25154"/>
                  </a:cubicBezTo>
                  <a:lnTo>
                    <a:pt x="32566" y="25158"/>
                  </a:lnTo>
                  <a:cubicBezTo>
                    <a:pt x="32566" y="25161"/>
                    <a:pt x="32569" y="25172"/>
                    <a:pt x="32569" y="25179"/>
                  </a:cubicBezTo>
                  <a:cubicBezTo>
                    <a:pt x="32587" y="25242"/>
                    <a:pt x="32622" y="25301"/>
                    <a:pt x="32667" y="25347"/>
                  </a:cubicBezTo>
                  <a:cubicBezTo>
                    <a:pt x="32692" y="25375"/>
                    <a:pt x="32723" y="25399"/>
                    <a:pt x="32755" y="25413"/>
                  </a:cubicBezTo>
                  <a:lnTo>
                    <a:pt x="32797" y="25413"/>
                  </a:lnTo>
                  <a:cubicBezTo>
                    <a:pt x="32828" y="25413"/>
                    <a:pt x="32860" y="25420"/>
                    <a:pt x="32891" y="25427"/>
                  </a:cubicBezTo>
                  <a:cubicBezTo>
                    <a:pt x="32923" y="25434"/>
                    <a:pt x="32951" y="25441"/>
                    <a:pt x="32979" y="25445"/>
                  </a:cubicBezTo>
                  <a:lnTo>
                    <a:pt x="33010" y="25445"/>
                  </a:lnTo>
                  <a:lnTo>
                    <a:pt x="33010" y="25438"/>
                  </a:lnTo>
                  <a:lnTo>
                    <a:pt x="33010" y="25434"/>
                  </a:lnTo>
                  <a:lnTo>
                    <a:pt x="33014" y="25427"/>
                  </a:lnTo>
                  <a:lnTo>
                    <a:pt x="33017" y="25420"/>
                  </a:lnTo>
                  <a:lnTo>
                    <a:pt x="33021" y="25417"/>
                  </a:lnTo>
                  <a:lnTo>
                    <a:pt x="33024" y="25410"/>
                  </a:lnTo>
                  <a:lnTo>
                    <a:pt x="33031" y="25403"/>
                  </a:lnTo>
                  <a:lnTo>
                    <a:pt x="33035" y="25399"/>
                  </a:lnTo>
                  <a:lnTo>
                    <a:pt x="33042" y="25392"/>
                  </a:lnTo>
                  <a:lnTo>
                    <a:pt x="33049" y="25385"/>
                  </a:lnTo>
                  <a:lnTo>
                    <a:pt x="33052" y="25382"/>
                  </a:lnTo>
                  <a:lnTo>
                    <a:pt x="33063" y="25375"/>
                  </a:lnTo>
                  <a:lnTo>
                    <a:pt x="33070" y="25371"/>
                  </a:lnTo>
                  <a:lnTo>
                    <a:pt x="33084" y="25364"/>
                  </a:lnTo>
                  <a:lnTo>
                    <a:pt x="33087" y="25361"/>
                  </a:lnTo>
                  <a:lnTo>
                    <a:pt x="33105" y="25350"/>
                  </a:lnTo>
                  <a:lnTo>
                    <a:pt x="33108" y="25347"/>
                  </a:lnTo>
                  <a:lnTo>
                    <a:pt x="33129" y="25340"/>
                  </a:lnTo>
                  <a:lnTo>
                    <a:pt x="33133" y="25340"/>
                  </a:lnTo>
                  <a:lnTo>
                    <a:pt x="33157" y="25329"/>
                  </a:lnTo>
                  <a:lnTo>
                    <a:pt x="33161" y="25329"/>
                  </a:lnTo>
                  <a:cubicBezTo>
                    <a:pt x="33248" y="25301"/>
                    <a:pt x="33336" y="25280"/>
                    <a:pt x="33427" y="25266"/>
                  </a:cubicBezTo>
                  <a:cubicBezTo>
                    <a:pt x="33668" y="25224"/>
                    <a:pt x="33847" y="25151"/>
                    <a:pt x="33879" y="25077"/>
                  </a:cubicBezTo>
                  <a:cubicBezTo>
                    <a:pt x="33928" y="24968"/>
                    <a:pt x="34050" y="24926"/>
                    <a:pt x="34159" y="24888"/>
                  </a:cubicBezTo>
                  <a:cubicBezTo>
                    <a:pt x="34222" y="24867"/>
                    <a:pt x="34285" y="24846"/>
                    <a:pt x="34309" y="24818"/>
                  </a:cubicBezTo>
                  <a:cubicBezTo>
                    <a:pt x="34316" y="24811"/>
                    <a:pt x="34323" y="24804"/>
                    <a:pt x="34327" y="24797"/>
                  </a:cubicBezTo>
                  <a:cubicBezTo>
                    <a:pt x="34383" y="24755"/>
                    <a:pt x="34442" y="24716"/>
                    <a:pt x="34505" y="24688"/>
                  </a:cubicBezTo>
                  <a:cubicBezTo>
                    <a:pt x="34565" y="24657"/>
                    <a:pt x="34642" y="24622"/>
                    <a:pt x="34656" y="24590"/>
                  </a:cubicBezTo>
                  <a:cubicBezTo>
                    <a:pt x="34698" y="24510"/>
                    <a:pt x="34803" y="24489"/>
                    <a:pt x="34904" y="24464"/>
                  </a:cubicBezTo>
                  <a:cubicBezTo>
                    <a:pt x="34946" y="24457"/>
                    <a:pt x="34988" y="24447"/>
                    <a:pt x="35030" y="24426"/>
                  </a:cubicBezTo>
                  <a:cubicBezTo>
                    <a:pt x="35055" y="24366"/>
                    <a:pt x="35132" y="24335"/>
                    <a:pt x="35216" y="24321"/>
                  </a:cubicBezTo>
                  <a:cubicBezTo>
                    <a:pt x="35256" y="24314"/>
                    <a:pt x="35296" y="24311"/>
                    <a:pt x="35336" y="24311"/>
                  </a:cubicBezTo>
                  <a:cubicBezTo>
                    <a:pt x="35382" y="24311"/>
                    <a:pt x="35427" y="24315"/>
                    <a:pt x="35471" y="24324"/>
                  </a:cubicBezTo>
                  <a:lnTo>
                    <a:pt x="35492" y="24328"/>
                  </a:lnTo>
                  <a:cubicBezTo>
                    <a:pt x="35621" y="24365"/>
                    <a:pt x="36122" y="24458"/>
                    <a:pt x="36216" y="24458"/>
                  </a:cubicBezTo>
                  <a:cubicBezTo>
                    <a:pt x="36219" y="24458"/>
                    <a:pt x="36222" y="24458"/>
                    <a:pt x="36224" y="24457"/>
                  </a:cubicBezTo>
                  <a:cubicBezTo>
                    <a:pt x="36231" y="24456"/>
                    <a:pt x="36238" y="24456"/>
                    <a:pt x="36244" y="24456"/>
                  </a:cubicBezTo>
                  <a:cubicBezTo>
                    <a:pt x="36327" y="24456"/>
                    <a:pt x="36359" y="24559"/>
                    <a:pt x="36389" y="24650"/>
                  </a:cubicBezTo>
                  <a:cubicBezTo>
                    <a:pt x="36399" y="24692"/>
                    <a:pt x="36413" y="24730"/>
                    <a:pt x="36434" y="24765"/>
                  </a:cubicBezTo>
                  <a:cubicBezTo>
                    <a:pt x="36487" y="24786"/>
                    <a:pt x="36539" y="24811"/>
                    <a:pt x="36585" y="24842"/>
                  </a:cubicBezTo>
                  <a:cubicBezTo>
                    <a:pt x="36651" y="24881"/>
                    <a:pt x="36784" y="24954"/>
                    <a:pt x="36826" y="24954"/>
                  </a:cubicBezTo>
                  <a:cubicBezTo>
                    <a:pt x="36885" y="24906"/>
                    <a:pt x="36994" y="24859"/>
                    <a:pt x="37114" y="24859"/>
                  </a:cubicBezTo>
                  <a:cubicBezTo>
                    <a:pt x="37186" y="24859"/>
                    <a:pt x="37262" y="24876"/>
                    <a:pt x="37334" y="24919"/>
                  </a:cubicBezTo>
                  <a:cubicBezTo>
                    <a:pt x="37358" y="24933"/>
                    <a:pt x="37383" y="24947"/>
                    <a:pt x="37407" y="24965"/>
                  </a:cubicBezTo>
                  <a:cubicBezTo>
                    <a:pt x="37474" y="25003"/>
                    <a:pt x="37558" y="25059"/>
                    <a:pt x="37603" y="25066"/>
                  </a:cubicBezTo>
                  <a:lnTo>
                    <a:pt x="37621" y="25066"/>
                  </a:lnTo>
                  <a:cubicBezTo>
                    <a:pt x="37621" y="25066"/>
                    <a:pt x="37624" y="25066"/>
                    <a:pt x="37631" y="25056"/>
                  </a:cubicBezTo>
                  <a:cubicBezTo>
                    <a:pt x="37673" y="24979"/>
                    <a:pt x="37782" y="24933"/>
                    <a:pt x="37897" y="24895"/>
                  </a:cubicBezTo>
                  <a:lnTo>
                    <a:pt x="37947" y="24877"/>
                  </a:lnTo>
                  <a:cubicBezTo>
                    <a:pt x="37996" y="24863"/>
                    <a:pt x="38045" y="24846"/>
                    <a:pt x="38090" y="24821"/>
                  </a:cubicBezTo>
                  <a:cubicBezTo>
                    <a:pt x="38125" y="24772"/>
                    <a:pt x="38157" y="24622"/>
                    <a:pt x="38115" y="24590"/>
                  </a:cubicBezTo>
                  <a:cubicBezTo>
                    <a:pt x="38020" y="24513"/>
                    <a:pt x="37943" y="24268"/>
                    <a:pt x="37911" y="24146"/>
                  </a:cubicBezTo>
                  <a:cubicBezTo>
                    <a:pt x="37904" y="24128"/>
                    <a:pt x="37901" y="24114"/>
                    <a:pt x="37897" y="24100"/>
                  </a:cubicBezTo>
                  <a:cubicBezTo>
                    <a:pt x="37869" y="23985"/>
                    <a:pt x="37968" y="23918"/>
                    <a:pt x="38038" y="23873"/>
                  </a:cubicBezTo>
                  <a:cubicBezTo>
                    <a:pt x="38076" y="23848"/>
                    <a:pt x="38118" y="23820"/>
                    <a:pt x="38125" y="23792"/>
                  </a:cubicBezTo>
                  <a:cubicBezTo>
                    <a:pt x="38153" y="23691"/>
                    <a:pt x="38255" y="23652"/>
                    <a:pt x="38339" y="23617"/>
                  </a:cubicBezTo>
                  <a:cubicBezTo>
                    <a:pt x="38370" y="23607"/>
                    <a:pt x="38402" y="23589"/>
                    <a:pt x="38433" y="23572"/>
                  </a:cubicBezTo>
                  <a:cubicBezTo>
                    <a:pt x="38447" y="23551"/>
                    <a:pt x="38461" y="23530"/>
                    <a:pt x="38472" y="23505"/>
                  </a:cubicBezTo>
                  <a:cubicBezTo>
                    <a:pt x="38502" y="23454"/>
                    <a:pt x="38548" y="23369"/>
                    <a:pt x="38643" y="23369"/>
                  </a:cubicBezTo>
                  <a:cubicBezTo>
                    <a:pt x="38658" y="23369"/>
                    <a:pt x="38674" y="23371"/>
                    <a:pt x="38692" y="23376"/>
                  </a:cubicBezTo>
                  <a:cubicBezTo>
                    <a:pt x="38706" y="23379"/>
                    <a:pt x="39049" y="23477"/>
                    <a:pt x="39123" y="23554"/>
                  </a:cubicBezTo>
                  <a:cubicBezTo>
                    <a:pt x="39151" y="23579"/>
                    <a:pt x="39298" y="23614"/>
                    <a:pt x="39417" y="23614"/>
                  </a:cubicBezTo>
                  <a:cubicBezTo>
                    <a:pt x="39536" y="23614"/>
                    <a:pt x="39707" y="23701"/>
                    <a:pt x="39854" y="23785"/>
                  </a:cubicBezTo>
                  <a:cubicBezTo>
                    <a:pt x="39921" y="23813"/>
                    <a:pt x="39991" y="23827"/>
                    <a:pt x="40065" y="23838"/>
                  </a:cubicBezTo>
                  <a:cubicBezTo>
                    <a:pt x="40215" y="23862"/>
                    <a:pt x="40359" y="23887"/>
                    <a:pt x="40411" y="23967"/>
                  </a:cubicBezTo>
                  <a:cubicBezTo>
                    <a:pt x="40453" y="24030"/>
                    <a:pt x="40450" y="24125"/>
                    <a:pt x="40446" y="24226"/>
                  </a:cubicBezTo>
                  <a:cubicBezTo>
                    <a:pt x="40446" y="24303"/>
                    <a:pt x="40443" y="24401"/>
                    <a:pt x="40471" y="24433"/>
                  </a:cubicBezTo>
                  <a:cubicBezTo>
                    <a:pt x="40583" y="24562"/>
                    <a:pt x="40688" y="24660"/>
                    <a:pt x="40733" y="24671"/>
                  </a:cubicBezTo>
                  <a:cubicBezTo>
                    <a:pt x="40749" y="24662"/>
                    <a:pt x="40767" y="24658"/>
                    <a:pt x="40787" y="24658"/>
                  </a:cubicBezTo>
                  <a:cubicBezTo>
                    <a:pt x="40848" y="24658"/>
                    <a:pt x="40927" y="24693"/>
                    <a:pt x="41024" y="24737"/>
                  </a:cubicBezTo>
                  <a:cubicBezTo>
                    <a:pt x="41087" y="24769"/>
                    <a:pt x="41153" y="24793"/>
                    <a:pt x="41220" y="24811"/>
                  </a:cubicBezTo>
                  <a:cubicBezTo>
                    <a:pt x="41223" y="24813"/>
                    <a:pt x="41227" y="24814"/>
                    <a:pt x="41230" y="24814"/>
                  </a:cubicBezTo>
                  <a:cubicBezTo>
                    <a:pt x="41233" y="24814"/>
                    <a:pt x="41236" y="24813"/>
                    <a:pt x="41237" y="24811"/>
                  </a:cubicBezTo>
                  <a:cubicBezTo>
                    <a:pt x="41290" y="24797"/>
                    <a:pt x="41339" y="24769"/>
                    <a:pt x="41384" y="24737"/>
                  </a:cubicBezTo>
                  <a:lnTo>
                    <a:pt x="41405" y="24723"/>
                  </a:lnTo>
                  <a:cubicBezTo>
                    <a:pt x="41489" y="24667"/>
                    <a:pt x="41566" y="24618"/>
                    <a:pt x="41636" y="24618"/>
                  </a:cubicBezTo>
                  <a:cubicBezTo>
                    <a:pt x="41699" y="24611"/>
                    <a:pt x="41762" y="24601"/>
                    <a:pt x="41825" y="24590"/>
                  </a:cubicBezTo>
                  <a:cubicBezTo>
                    <a:pt x="41913" y="24569"/>
                    <a:pt x="42004" y="24559"/>
                    <a:pt x="42092" y="24552"/>
                  </a:cubicBezTo>
                  <a:cubicBezTo>
                    <a:pt x="42109" y="24552"/>
                    <a:pt x="42130" y="24552"/>
                    <a:pt x="42148" y="24555"/>
                  </a:cubicBezTo>
                  <a:cubicBezTo>
                    <a:pt x="42197" y="24566"/>
                    <a:pt x="42246" y="24576"/>
                    <a:pt x="42295" y="24594"/>
                  </a:cubicBezTo>
                  <a:lnTo>
                    <a:pt x="42323" y="24601"/>
                  </a:lnTo>
                  <a:cubicBezTo>
                    <a:pt x="42407" y="24625"/>
                    <a:pt x="42557" y="24671"/>
                    <a:pt x="42605" y="24671"/>
                  </a:cubicBezTo>
                  <a:cubicBezTo>
                    <a:pt x="42607" y="24671"/>
                    <a:pt x="42608" y="24671"/>
                    <a:pt x="42610" y="24671"/>
                  </a:cubicBezTo>
                  <a:cubicBezTo>
                    <a:pt x="42633" y="24660"/>
                    <a:pt x="42665" y="24656"/>
                    <a:pt x="42700" y="24656"/>
                  </a:cubicBezTo>
                  <a:cubicBezTo>
                    <a:pt x="42788" y="24656"/>
                    <a:pt x="42892" y="24682"/>
                    <a:pt x="42897" y="24685"/>
                  </a:cubicBezTo>
                  <a:cubicBezTo>
                    <a:pt x="43016" y="24716"/>
                    <a:pt x="43089" y="24758"/>
                    <a:pt x="43117" y="24814"/>
                  </a:cubicBezTo>
                  <a:cubicBezTo>
                    <a:pt x="43135" y="24835"/>
                    <a:pt x="43233" y="24860"/>
                    <a:pt x="43296" y="24874"/>
                  </a:cubicBezTo>
                  <a:cubicBezTo>
                    <a:pt x="43432" y="24909"/>
                    <a:pt x="43576" y="24944"/>
                    <a:pt x="43576" y="25056"/>
                  </a:cubicBezTo>
                  <a:cubicBezTo>
                    <a:pt x="43576" y="25080"/>
                    <a:pt x="43635" y="25126"/>
                    <a:pt x="43684" y="25161"/>
                  </a:cubicBezTo>
                  <a:cubicBezTo>
                    <a:pt x="43758" y="25203"/>
                    <a:pt x="43817" y="25263"/>
                    <a:pt x="43859" y="25336"/>
                  </a:cubicBezTo>
                  <a:cubicBezTo>
                    <a:pt x="43884" y="25371"/>
                    <a:pt x="44069" y="25378"/>
                    <a:pt x="44178" y="25382"/>
                  </a:cubicBezTo>
                  <a:lnTo>
                    <a:pt x="44196" y="25382"/>
                  </a:lnTo>
                  <a:cubicBezTo>
                    <a:pt x="44371" y="25389"/>
                    <a:pt x="44483" y="25396"/>
                    <a:pt x="44539" y="25441"/>
                  </a:cubicBezTo>
                  <a:cubicBezTo>
                    <a:pt x="44574" y="25459"/>
                    <a:pt x="44612" y="25469"/>
                    <a:pt x="44654" y="25473"/>
                  </a:cubicBezTo>
                  <a:cubicBezTo>
                    <a:pt x="44720" y="25480"/>
                    <a:pt x="44787" y="25483"/>
                    <a:pt x="44853" y="25483"/>
                  </a:cubicBezTo>
                  <a:cubicBezTo>
                    <a:pt x="44951" y="25483"/>
                    <a:pt x="45050" y="25475"/>
                    <a:pt x="45148" y="25459"/>
                  </a:cubicBezTo>
                  <a:cubicBezTo>
                    <a:pt x="45155" y="25459"/>
                    <a:pt x="45165" y="25455"/>
                    <a:pt x="45172" y="25455"/>
                  </a:cubicBezTo>
                  <a:cubicBezTo>
                    <a:pt x="45176" y="25445"/>
                    <a:pt x="45186" y="25434"/>
                    <a:pt x="45197" y="25427"/>
                  </a:cubicBezTo>
                  <a:cubicBezTo>
                    <a:pt x="45207" y="25420"/>
                    <a:pt x="45221" y="25413"/>
                    <a:pt x="45235" y="25406"/>
                  </a:cubicBezTo>
                  <a:cubicBezTo>
                    <a:pt x="45333" y="25378"/>
                    <a:pt x="45431" y="25357"/>
                    <a:pt x="45533" y="25347"/>
                  </a:cubicBezTo>
                  <a:cubicBezTo>
                    <a:pt x="45627" y="25329"/>
                    <a:pt x="45743" y="25312"/>
                    <a:pt x="45820" y="25291"/>
                  </a:cubicBezTo>
                  <a:cubicBezTo>
                    <a:pt x="45848" y="25287"/>
                    <a:pt x="45876" y="25277"/>
                    <a:pt x="45897" y="25263"/>
                  </a:cubicBezTo>
                  <a:cubicBezTo>
                    <a:pt x="45960" y="25217"/>
                    <a:pt x="46051" y="25203"/>
                    <a:pt x="46138" y="25189"/>
                  </a:cubicBezTo>
                  <a:cubicBezTo>
                    <a:pt x="46194" y="25179"/>
                    <a:pt x="46293" y="25165"/>
                    <a:pt x="46310" y="25144"/>
                  </a:cubicBezTo>
                  <a:cubicBezTo>
                    <a:pt x="46324" y="25038"/>
                    <a:pt x="46457" y="24972"/>
                    <a:pt x="46597" y="24905"/>
                  </a:cubicBezTo>
                  <a:cubicBezTo>
                    <a:pt x="46657" y="24877"/>
                    <a:pt x="46716" y="24846"/>
                    <a:pt x="46772" y="24811"/>
                  </a:cubicBezTo>
                  <a:cubicBezTo>
                    <a:pt x="46844" y="24756"/>
                    <a:pt x="46990" y="24733"/>
                    <a:pt x="47132" y="24733"/>
                  </a:cubicBezTo>
                  <a:cubicBezTo>
                    <a:pt x="47245" y="24733"/>
                    <a:pt x="47356" y="24748"/>
                    <a:pt x="47427" y="24772"/>
                  </a:cubicBezTo>
                  <a:cubicBezTo>
                    <a:pt x="47500" y="24797"/>
                    <a:pt x="47542" y="24828"/>
                    <a:pt x="47553" y="24877"/>
                  </a:cubicBezTo>
                  <a:cubicBezTo>
                    <a:pt x="47556" y="24877"/>
                    <a:pt x="47556" y="24881"/>
                    <a:pt x="47556" y="24881"/>
                  </a:cubicBezTo>
                  <a:cubicBezTo>
                    <a:pt x="47567" y="24891"/>
                    <a:pt x="47577" y="24902"/>
                    <a:pt x="47591" y="24905"/>
                  </a:cubicBezTo>
                  <a:cubicBezTo>
                    <a:pt x="47657" y="24934"/>
                    <a:pt x="47726" y="24948"/>
                    <a:pt x="47796" y="24948"/>
                  </a:cubicBezTo>
                  <a:cubicBezTo>
                    <a:pt x="47803" y="24948"/>
                    <a:pt x="47811" y="24948"/>
                    <a:pt x="47819" y="24947"/>
                  </a:cubicBezTo>
                  <a:cubicBezTo>
                    <a:pt x="47857" y="24947"/>
                    <a:pt x="47899" y="24940"/>
                    <a:pt x="47938" y="24930"/>
                  </a:cubicBezTo>
                  <a:cubicBezTo>
                    <a:pt x="47952" y="24926"/>
                    <a:pt x="47966" y="24923"/>
                    <a:pt x="47980" y="24919"/>
                  </a:cubicBezTo>
                  <a:lnTo>
                    <a:pt x="47990" y="24919"/>
                  </a:lnTo>
                  <a:cubicBezTo>
                    <a:pt x="48004" y="24916"/>
                    <a:pt x="48018" y="24912"/>
                    <a:pt x="48032" y="24912"/>
                  </a:cubicBezTo>
                  <a:cubicBezTo>
                    <a:pt x="48044" y="24912"/>
                    <a:pt x="48056" y="24912"/>
                    <a:pt x="48068" y="24912"/>
                  </a:cubicBezTo>
                  <a:cubicBezTo>
                    <a:pt x="48154" y="24912"/>
                    <a:pt x="48240" y="24923"/>
                    <a:pt x="48323" y="24951"/>
                  </a:cubicBezTo>
                  <a:lnTo>
                    <a:pt x="48344" y="24958"/>
                  </a:lnTo>
                  <a:cubicBezTo>
                    <a:pt x="48365" y="24965"/>
                    <a:pt x="48386" y="24975"/>
                    <a:pt x="48404" y="24982"/>
                  </a:cubicBezTo>
                  <a:lnTo>
                    <a:pt x="48442" y="25000"/>
                  </a:lnTo>
                  <a:lnTo>
                    <a:pt x="48442" y="25003"/>
                  </a:lnTo>
                  <a:lnTo>
                    <a:pt x="48449" y="25007"/>
                  </a:lnTo>
                  <a:lnTo>
                    <a:pt x="48467" y="25017"/>
                  </a:lnTo>
                  <a:lnTo>
                    <a:pt x="48474" y="25021"/>
                  </a:lnTo>
                  <a:cubicBezTo>
                    <a:pt x="48491" y="25035"/>
                    <a:pt x="48509" y="25052"/>
                    <a:pt x="48519" y="25070"/>
                  </a:cubicBezTo>
                  <a:cubicBezTo>
                    <a:pt x="48526" y="25077"/>
                    <a:pt x="48533" y="25087"/>
                    <a:pt x="48537" y="25095"/>
                  </a:cubicBezTo>
                  <a:cubicBezTo>
                    <a:pt x="48560" y="25151"/>
                    <a:pt x="48809" y="25213"/>
                    <a:pt x="48935" y="25213"/>
                  </a:cubicBezTo>
                  <a:cubicBezTo>
                    <a:pt x="48957" y="25213"/>
                    <a:pt x="48976" y="25211"/>
                    <a:pt x="48988" y="25207"/>
                  </a:cubicBezTo>
                  <a:lnTo>
                    <a:pt x="49002" y="25200"/>
                  </a:lnTo>
                  <a:cubicBezTo>
                    <a:pt x="49041" y="25182"/>
                    <a:pt x="49111" y="25140"/>
                    <a:pt x="49177" y="25098"/>
                  </a:cubicBezTo>
                  <a:cubicBezTo>
                    <a:pt x="49335" y="25003"/>
                    <a:pt x="49443" y="24937"/>
                    <a:pt x="49517" y="24926"/>
                  </a:cubicBezTo>
                  <a:cubicBezTo>
                    <a:pt x="49587" y="24916"/>
                    <a:pt x="49650" y="24877"/>
                    <a:pt x="49692" y="24821"/>
                  </a:cubicBezTo>
                  <a:cubicBezTo>
                    <a:pt x="49699" y="24814"/>
                    <a:pt x="49702" y="24807"/>
                    <a:pt x="49702" y="24797"/>
                  </a:cubicBezTo>
                  <a:cubicBezTo>
                    <a:pt x="49706" y="24790"/>
                    <a:pt x="49706" y="24779"/>
                    <a:pt x="49702" y="24769"/>
                  </a:cubicBezTo>
                  <a:cubicBezTo>
                    <a:pt x="49678" y="24681"/>
                    <a:pt x="49744" y="24559"/>
                    <a:pt x="49856" y="24373"/>
                  </a:cubicBezTo>
                  <a:cubicBezTo>
                    <a:pt x="49891" y="24314"/>
                    <a:pt x="49926" y="24254"/>
                    <a:pt x="49947" y="24209"/>
                  </a:cubicBezTo>
                  <a:cubicBezTo>
                    <a:pt x="49954" y="24195"/>
                    <a:pt x="49958" y="24184"/>
                    <a:pt x="49961" y="24170"/>
                  </a:cubicBezTo>
                  <a:cubicBezTo>
                    <a:pt x="49993" y="24048"/>
                    <a:pt x="50175" y="23743"/>
                    <a:pt x="50294" y="23638"/>
                  </a:cubicBezTo>
                  <a:cubicBezTo>
                    <a:pt x="50308" y="23624"/>
                    <a:pt x="50322" y="23614"/>
                    <a:pt x="50339" y="23607"/>
                  </a:cubicBezTo>
                  <a:cubicBezTo>
                    <a:pt x="50424" y="23572"/>
                    <a:pt x="50550" y="23446"/>
                    <a:pt x="50543" y="23404"/>
                  </a:cubicBezTo>
                  <a:cubicBezTo>
                    <a:pt x="50532" y="23316"/>
                    <a:pt x="50511" y="23232"/>
                    <a:pt x="50483" y="23148"/>
                  </a:cubicBezTo>
                  <a:cubicBezTo>
                    <a:pt x="50476" y="23117"/>
                    <a:pt x="50462" y="23092"/>
                    <a:pt x="50441" y="23071"/>
                  </a:cubicBezTo>
                  <a:lnTo>
                    <a:pt x="50434" y="23071"/>
                  </a:lnTo>
                  <a:cubicBezTo>
                    <a:pt x="50371" y="23071"/>
                    <a:pt x="50276" y="23071"/>
                    <a:pt x="50234" y="22994"/>
                  </a:cubicBezTo>
                  <a:cubicBezTo>
                    <a:pt x="50196" y="22917"/>
                    <a:pt x="50231" y="22826"/>
                    <a:pt x="50346" y="22675"/>
                  </a:cubicBezTo>
                  <a:cubicBezTo>
                    <a:pt x="50511" y="22451"/>
                    <a:pt x="50758" y="22412"/>
                    <a:pt x="50926" y="22412"/>
                  </a:cubicBezTo>
                  <a:cubicBezTo>
                    <a:pt x="50984" y="22412"/>
                    <a:pt x="51032" y="22416"/>
                    <a:pt x="51064" y="22420"/>
                  </a:cubicBezTo>
                  <a:lnTo>
                    <a:pt x="51092" y="22420"/>
                  </a:lnTo>
                  <a:cubicBezTo>
                    <a:pt x="51099" y="22420"/>
                    <a:pt x="51159" y="22413"/>
                    <a:pt x="51204" y="22402"/>
                  </a:cubicBezTo>
                  <a:cubicBezTo>
                    <a:pt x="51344" y="22377"/>
                    <a:pt x="51556" y="22338"/>
                    <a:pt x="51731" y="22338"/>
                  </a:cubicBezTo>
                  <a:cubicBezTo>
                    <a:pt x="51802" y="22338"/>
                    <a:pt x="51866" y="22344"/>
                    <a:pt x="51918" y="22360"/>
                  </a:cubicBezTo>
                  <a:cubicBezTo>
                    <a:pt x="51978" y="22374"/>
                    <a:pt x="52037" y="22381"/>
                    <a:pt x="52097" y="22381"/>
                  </a:cubicBezTo>
                  <a:lnTo>
                    <a:pt x="52153" y="22381"/>
                  </a:lnTo>
                  <a:cubicBezTo>
                    <a:pt x="52166" y="22381"/>
                    <a:pt x="52179" y="22380"/>
                    <a:pt x="52193" y="22380"/>
                  </a:cubicBezTo>
                  <a:cubicBezTo>
                    <a:pt x="52257" y="22380"/>
                    <a:pt x="52323" y="22387"/>
                    <a:pt x="52384" y="22399"/>
                  </a:cubicBezTo>
                  <a:lnTo>
                    <a:pt x="52412" y="22406"/>
                  </a:lnTo>
                  <a:lnTo>
                    <a:pt x="52436" y="22413"/>
                  </a:lnTo>
                  <a:cubicBezTo>
                    <a:pt x="52450" y="22420"/>
                    <a:pt x="52468" y="22427"/>
                    <a:pt x="52486" y="22434"/>
                  </a:cubicBezTo>
                  <a:lnTo>
                    <a:pt x="52489" y="22434"/>
                  </a:lnTo>
                  <a:cubicBezTo>
                    <a:pt x="52507" y="22441"/>
                    <a:pt x="52528" y="22451"/>
                    <a:pt x="52545" y="22462"/>
                  </a:cubicBezTo>
                  <a:cubicBezTo>
                    <a:pt x="52654" y="22518"/>
                    <a:pt x="52790" y="22539"/>
                    <a:pt x="52909" y="22556"/>
                  </a:cubicBezTo>
                  <a:cubicBezTo>
                    <a:pt x="53053" y="22577"/>
                    <a:pt x="53172" y="22595"/>
                    <a:pt x="53231" y="22675"/>
                  </a:cubicBezTo>
                  <a:cubicBezTo>
                    <a:pt x="53270" y="22714"/>
                    <a:pt x="53312" y="22745"/>
                    <a:pt x="53357" y="22773"/>
                  </a:cubicBezTo>
                  <a:cubicBezTo>
                    <a:pt x="53469" y="22847"/>
                    <a:pt x="53620" y="22948"/>
                    <a:pt x="53602" y="23103"/>
                  </a:cubicBezTo>
                  <a:cubicBezTo>
                    <a:pt x="53602" y="23113"/>
                    <a:pt x="53599" y="23124"/>
                    <a:pt x="53599" y="23134"/>
                  </a:cubicBezTo>
                  <a:cubicBezTo>
                    <a:pt x="53595" y="23141"/>
                    <a:pt x="53595" y="23152"/>
                    <a:pt x="53592" y="23159"/>
                  </a:cubicBezTo>
                  <a:cubicBezTo>
                    <a:pt x="53592" y="23180"/>
                    <a:pt x="53599" y="23187"/>
                    <a:pt x="53637" y="23215"/>
                  </a:cubicBezTo>
                  <a:cubicBezTo>
                    <a:pt x="53704" y="23267"/>
                    <a:pt x="53809" y="23348"/>
                    <a:pt x="53858" y="23607"/>
                  </a:cubicBezTo>
                  <a:cubicBezTo>
                    <a:pt x="53882" y="23764"/>
                    <a:pt x="53952" y="23915"/>
                    <a:pt x="54057" y="24037"/>
                  </a:cubicBezTo>
                  <a:cubicBezTo>
                    <a:pt x="54117" y="24097"/>
                    <a:pt x="54155" y="24170"/>
                    <a:pt x="54180" y="24247"/>
                  </a:cubicBezTo>
                  <a:cubicBezTo>
                    <a:pt x="54183" y="24258"/>
                    <a:pt x="54187" y="24268"/>
                    <a:pt x="54190" y="24279"/>
                  </a:cubicBezTo>
                  <a:cubicBezTo>
                    <a:pt x="54225" y="24370"/>
                    <a:pt x="54267" y="24461"/>
                    <a:pt x="54316" y="24545"/>
                  </a:cubicBezTo>
                  <a:cubicBezTo>
                    <a:pt x="54404" y="24713"/>
                    <a:pt x="54463" y="24828"/>
                    <a:pt x="54460" y="24912"/>
                  </a:cubicBezTo>
                  <a:cubicBezTo>
                    <a:pt x="54460" y="24923"/>
                    <a:pt x="54460" y="24933"/>
                    <a:pt x="54456" y="24944"/>
                  </a:cubicBezTo>
                  <a:cubicBezTo>
                    <a:pt x="54442" y="24982"/>
                    <a:pt x="54439" y="25021"/>
                    <a:pt x="54435" y="25056"/>
                  </a:cubicBezTo>
                  <a:cubicBezTo>
                    <a:pt x="54435" y="25063"/>
                    <a:pt x="54439" y="25070"/>
                    <a:pt x="54439" y="25077"/>
                  </a:cubicBezTo>
                  <a:cubicBezTo>
                    <a:pt x="54442" y="25091"/>
                    <a:pt x="54446" y="25105"/>
                    <a:pt x="54453" y="25116"/>
                  </a:cubicBezTo>
                  <a:cubicBezTo>
                    <a:pt x="54481" y="25154"/>
                    <a:pt x="54551" y="25168"/>
                    <a:pt x="54607" y="25168"/>
                  </a:cubicBezTo>
                  <a:cubicBezTo>
                    <a:pt x="54782" y="25179"/>
                    <a:pt x="54929" y="25263"/>
                    <a:pt x="55027" y="25319"/>
                  </a:cubicBezTo>
                  <a:cubicBezTo>
                    <a:pt x="55055" y="25336"/>
                    <a:pt x="55080" y="25350"/>
                    <a:pt x="55108" y="25364"/>
                  </a:cubicBezTo>
                  <a:lnTo>
                    <a:pt x="55118" y="25368"/>
                  </a:lnTo>
                  <a:cubicBezTo>
                    <a:pt x="55133" y="25362"/>
                    <a:pt x="55150" y="25360"/>
                    <a:pt x="55171" y="25360"/>
                  </a:cubicBezTo>
                  <a:cubicBezTo>
                    <a:pt x="55316" y="25360"/>
                    <a:pt x="55589" y="25485"/>
                    <a:pt x="55731" y="25627"/>
                  </a:cubicBezTo>
                  <a:cubicBezTo>
                    <a:pt x="55769" y="25662"/>
                    <a:pt x="55815" y="25686"/>
                    <a:pt x="55867" y="25700"/>
                  </a:cubicBezTo>
                  <a:cubicBezTo>
                    <a:pt x="55899" y="25711"/>
                    <a:pt x="55927" y="25721"/>
                    <a:pt x="55958" y="25728"/>
                  </a:cubicBezTo>
                  <a:cubicBezTo>
                    <a:pt x="55983" y="25735"/>
                    <a:pt x="56004" y="25742"/>
                    <a:pt x="56028" y="25749"/>
                  </a:cubicBezTo>
                  <a:cubicBezTo>
                    <a:pt x="56102" y="25777"/>
                    <a:pt x="56172" y="25823"/>
                    <a:pt x="56161" y="25942"/>
                  </a:cubicBezTo>
                  <a:cubicBezTo>
                    <a:pt x="56161" y="26019"/>
                    <a:pt x="56182" y="26096"/>
                    <a:pt x="56217" y="26166"/>
                  </a:cubicBezTo>
                  <a:cubicBezTo>
                    <a:pt x="56256" y="26239"/>
                    <a:pt x="56277" y="26327"/>
                    <a:pt x="56273" y="26411"/>
                  </a:cubicBezTo>
                  <a:cubicBezTo>
                    <a:pt x="56277" y="26428"/>
                    <a:pt x="56284" y="26442"/>
                    <a:pt x="56298" y="26453"/>
                  </a:cubicBezTo>
                  <a:cubicBezTo>
                    <a:pt x="56305" y="26463"/>
                    <a:pt x="56319" y="26470"/>
                    <a:pt x="56329" y="26477"/>
                  </a:cubicBezTo>
                  <a:cubicBezTo>
                    <a:pt x="56427" y="26529"/>
                    <a:pt x="56531" y="26555"/>
                    <a:pt x="56639" y="26555"/>
                  </a:cubicBezTo>
                  <a:cubicBezTo>
                    <a:pt x="56663" y="26555"/>
                    <a:pt x="56687" y="26553"/>
                    <a:pt x="56711" y="26551"/>
                  </a:cubicBezTo>
                  <a:lnTo>
                    <a:pt x="56736" y="26551"/>
                  </a:lnTo>
                  <a:cubicBezTo>
                    <a:pt x="56771" y="26546"/>
                    <a:pt x="56806" y="26543"/>
                    <a:pt x="56843" y="26543"/>
                  </a:cubicBezTo>
                  <a:cubicBezTo>
                    <a:pt x="56879" y="26543"/>
                    <a:pt x="56916" y="26546"/>
                    <a:pt x="56953" y="26551"/>
                  </a:cubicBezTo>
                  <a:cubicBezTo>
                    <a:pt x="56984" y="26551"/>
                    <a:pt x="57012" y="26554"/>
                    <a:pt x="57037" y="26554"/>
                  </a:cubicBezTo>
                  <a:cubicBezTo>
                    <a:pt x="57042" y="26555"/>
                    <a:pt x="57047" y="26555"/>
                    <a:pt x="57052" y="26555"/>
                  </a:cubicBezTo>
                  <a:cubicBezTo>
                    <a:pt x="57103" y="26555"/>
                    <a:pt x="57151" y="26525"/>
                    <a:pt x="57170" y="26474"/>
                  </a:cubicBezTo>
                  <a:cubicBezTo>
                    <a:pt x="57229" y="26358"/>
                    <a:pt x="57341" y="26320"/>
                    <a:pt x="57450" y="26302"/>
                  </a:cubicBezTo>
                  <a:cubicBezTo>
                    <a:pt x="57488" y="26295"/>
                    <a:pt x="57523" y="26292"/>
                    <a:pt x="57558" y="26288"/>
                  </a:cubicBezTo>
                  <a:cubicBezTo>
                    <a:pt x="57618" y="26288"/>
                    <a:pt x="57674" y="26278"/>
                    <a:pt x="57723" y="26257"/>
                  </a:cubicBezTo>
                  <a:lnTo>
                    <a:pt x="57740" y="26243"/>
                  </a:lnTo>
                  <a:cubicBezTo>
                    <a:pt x="57824" y="26194"/>
                    <a:pt x="57915" y="26166"/>
                    <a:pt x="58013" y="26159"/>
                  </a:cubicBezTo>
                  <a:cubicBezTo>
                    <a:pt x="58062" y="26159"/>
                    <a:pt x="58111" y="26169"/>
                    <a:pt x="58157" y="26190"/>
                  </a:cubicBezTo>
                  <a:cubicBezTo>
                    <a:pt x="58209" y="26222"/>
                    <a:pt x="58272" y="26285"/>
                    <a:pt x="58265" y="26425"/>
                  </a:cubicBezTo>
                  <a:cubicBezTo>
                    <a:pt x="58262" y="26512"/>
                    <a:pt x="58276" y="26600"/>
                    <a:pt x="58314" y="26677"/>
                  </a:cubicBezTo>
                  <a:cubicBezTo>
                    <a:pt x="58321" y="26691"/>
                    <a:pt x="58328" y="26705"/>
                    <a:pt x="58332" y="26719"/>
                  </a:cubicBezTo>
                  <a:cubicBezTo>
                    <a:pt x="58335" y="26729"/>
                    <a:pt x="58339" y="26740"/>
                    <a:pt x="58342" y="26750"/>
                  </a:cubicBezTo>
                  <a:cubicBezTo>
                    <a:pt x="58342" y="26764"/>
                    <a:pt x="58346" y="26775"/>
                    <a:pt x="58346" y="26785"/>
                  </a:cubicBezTo>
                  <a:cubicBezTo>
                    <a:pt x="58346" y="26834"/>
                    <a:pt x="58325" y="26883"/>
                    <a:pt x="58248" y="26929"/>
                  </a:cubicBezTo>
                  <a:cubicBezTo>
                    <a:pt x="58136" y="26999"/>
                    <a:pt x="58055" y="27321"/>
                    <a:pt x="58013" y="27493"/>
                  </a:cubicBezTo>
                  <a:cubicBezTo>
                    <a:pt x="58003" y="27528"/>
                    <a:pt x="57996" y="27559"/>
                    <a:pt x="57989" y="27587"/>
                  </a:cubicBezTo>
                  <a:cubicBezTo>
                    <a:pt x="57961" y="27692"/>
                    <a:pt x="57880" y="27759"/>
                    <a:pt x="57810" y="27815"/>
                  </a:cubicBezTo>
                  <a:cubicBezTo>
                    <a:pt x="57740" y="27874"/>
                    <a:pt x="57677" y="27923"/>
                    <a:pt x="57667" y="28000"/>
                  </a:cubicBezTo>
                  <a:cubicBezTo>
                    <a:pt x="57646" y="28126"/>
                    <a:pt x="57562" y="28193"/>
                    <a:pt x="57492" y="28242"/>
                  </a:cubicBezTo>
                  <a:cubicBezTo>
                    <a:pt x="57432" y="28287"/>
                    <a:pt x="57408" y="28312"/>
                    <a:pt x="57408" y="28347"/>
                  </a:cubicBezTo>
                  <a:cubicBezTo>
                    <a:pt x="57408" y="28403"/>
                    <a:pt x="57373" y="28455"/>
                    <a:pt x="57324" y="28480"/>
                  </a:cubicBezTo>
                  <a:cubicBezTo>
                    <a:pt x="57284" y="28500"/>
                    <a:pt x="57234" y="28509"/>
                    <a:pt x="57180" y="28509"/>
                  </a:cubicBezTo>
                  <a:cubicBezTo>
                    <a:pt x="57056" y="28509"/>
                    <a:pt x="56910" y="28463"/>
                    <a:pt x="56820" y="28399"/>
                  </a:cubicBezTo>
                  <a:cubicBezTo>
                    <a:pt x="56809" y="28392"/>
                    <a:pt x="56797" y="28388"/>
                    <a:pt x="56785" y="28388"/>
                  </a:cubicBezTo>
                  <a:cubicBezTo>
                    <a:pt x="56746" y="28388"/>
                    <a:pt x="56696" y="28425"/>
                    <a:pt x="56617" y="28497"/>
                  </a:cubicBezTo>
                  <a:cubicBezTo>
                    <a:pt x="56546" y="28560"/>
                    <a:pt x="56480" y="28623"/>
                    <a:pt x="56403" y="28623"/>
                  </a:cubicBezTo>
                  <a:cubicBezTo>
                    <a:pt x="56399" y="28623"/>
                    <a:pt x="56396" y="28623"/>
                    <a:pt x="56392" y="28630"/>
                  </a:cubicBezTo>
                  <a:cubicBezTo>
                    <a:pt x="56357" y="28676"/>
                    <a:pt x="56357" y="28830"/>
                    <a:pt x="56385" y="28928"/>
                  </a:cubicBezTo>
                  <a:cubicBezTo>
                    <a:pt x="56392" y="28956"/>
                    <a:pt x="56396" y="28984"/>
                    <a:pt x="56396" y="29015"/>
                  </a:cubicBezTo>
                  <a:cubicBezTo>
                    <a:pt x="56396" y="29043"/>
                    <a:pt x="56392" y="29071"/>
                    <a:pt x="56389" y="29103"/>
                  </a:cubicBezTo>
                  <a:cubicBezTo>
                    <a:pt x="56389" y="29124"/>
                    <a:pt x="56385" y="29145"/>
                    <a:pt x="56385" y="29166"/>
                  </a:cubicBezTo>
                  <a:lnTo>
                    <a:pt x="56385" y="29197"/>
                  </a:lnTo>
                  <a:cubicBezTo>
                    <a:pt x="56382" y="29257"/>
                    <a:pt x="56396" y="29317"/>
                    <a:pt x="56417" y="29373"/>
                  </a:cubicBezTo>
                  <a:cubicBezTo>
                    <a:pt x="56448" y="29446"/>
                    <a:pt x="56448" y="29551"/>
                    <a:pt x="56452" y="29670"/>
                  </a:cubicBezTo>
                  <a:cubicBezTo>
                    <a:pt x="56452" y="29712"/>
                    <a:pt x="56452" y="29754"/>
                    <a:pt x="56452" y="29800"/>
                  </a:cubicBezTo>
                  <a:cubicBezTo>
                    <a:pt x="56641" y="29674"/>
                    <a:pt x="56774" y="29607"/>
                    <a:pt x="56851" y="29607"/>
                  </a:cubicBezTo>
                  <a:cubicBezTo>
                    <a:pt x="56974" y="29607"/>
                    <a:pt x="57086" y="29702"/>
                    <a:pt x="57194" y="29793"/>
                  </a:cubicBezTo>
                  <a:cubicBezTo>
                    <a:pt x="57289" y="29877"/>
                    <a:pt x="57390" y="29961"/>
                    <a:pt x="57481" y="29964"/>
                  </a:cubicBezTo>
                  <a:lnTo>
                    <a:pt x="57485" y="29964"/>
                  </a:lnTo>
                  <a:cubicBezTo>
                    <a:pt x="57674" y="29964"/>
                    <a:pt x="58605" y="29359"/>
                    <a:pt x="58678" y="29222"/>
                  </a:cubicBezTo>
                  <a:cubicBezTo>
                    <a:pt x="58693" y="29127"/>
                    <a:pt x="58868" y="28935"/>
                    <a:pt x="59333" y="28466"/>
                  </a:cubicBezTo>
                  <a:cubicBezTo>
                    <a:pt x="59424" y="28368"/>
                    <a:pt x="59515" y="28277"/>
                    <a:pt x="59585" y="28207"/>
                  </a:cubicBezTo>
                  <a:cubicBezTo>
                    <a:pt x="59813" y="27962"/>
                    <a:pt x="60219" y="27507"/>
                    <a:pt x="60373" y="27149"/>
                  </a:cubicBezTo>
                  <a:cubicBezTo>
                    <a:pt x="60429" y="27016"/>
                    <a:pt x="60597" y="26817"/>
                    <a:pt x="60744" y="26638"/>
                  </a:cubicBezTo>
                  <a:cubicBezTo>
                    <a:pt x="60821" y="26551"/>
                    <a:pt x="60891" y="26460"/>
                    <a:pt x="60958" y="26365"/>
                  </a:cubicBezTo>
                  <a:cubicBezTo>
                    <a:pt x="60986" y="26320"/>
                    <a:pt x="61017" y="26274"/>
                    <a:pt x="61052" y="26229"/>
                  </a:cubicBezTo>
                  <a:cubicBezTo>
                    <a:pt x="61150" y="26103"/>
                    <a:pt x="61231" y="25963"/>
                    <a:pt x="61294" y="25812"/>
                  </a:cubicBezTo>
                  <a:cubicBezTo>
                    <a:pt x="61399" y="25585"/>
                    <a:pt x="61441" y="25098"/>
                    <a:pt x="61469" y="24776"/>
                  </a:cubicBezTo>
                  <a:cubicBezTo>
                    <a:pt x="61497" y="24471"/>
                    <a:pt x="61504" y="24394"/>
                    <a:pt x="61539" y="24359"/>
                  </a:cubicBezTo>
                  <a:cubicBezTo>
                    <a:pt x="61553" y="24324"/>
                    <a:pt x="61560" y="24289"/>
                    <a:pt x="61563" y="24254"/>
                  </a:cubicBezTo>
                  <a:cubicBezTo>
                    <a:pt x="61567" y="24170"/>
                    <a:pt x="61595" y="24090"/>
                    <a:pt x="61640" y="24023"/>
                  </a:cubicBezTo>
                  <a:cubicBezTo>
                    <a:pt x="61665" y="23985"/>
                    <a:pt x="61679" y="23946"/>
                    <a:pt x="61689" y="23904"/>
                  </a:cubicBezTo>
                  <a:cubicBezTo>
                    <a:pt x="61710" y="23796"/>
                    <a:pt x="61766" y="23698"/>
                    <a:pt x="61850" y="23624"/>
                  </a:cubicBezTo>
                  <a:cubicBezTo>
                    <a:pt x="61980" y="23516"/>
                    <a:pt x="61962" y="23435"/>
                    <a:pt x="61924" y="23334"/>
                  </a:cubicBezTo>
                  <a:cubicBezTo>
                    <a:pt x="61899" y="23253"/>
                    <a:pt x="61892" y="23173"/>
                    <a:pt x="61903" y="23089"/>
                  </a:cubicBezTo>
                  <a:cubicBezTo>
                    <a:pt x="61906" y="23036"/>
                    <a:pt x="61903" y="22983"/>
                    <a:pt x="61892" y="22927"/>
                  </a:cubicBezTo>
                  <a:cubicBezTo>
                    <a:pt x="61826" y="22808"/>
                    <a:pt x="61878" y="22742"/>
                    <a:pt x="61976" y="22682"/>
                  </a:cubicBezTo>
                  <a:cubicBezTo>
                    <a:pt x="61927" y="22616"/>
                    <a:pt x="61864" y="22560"/>
                    <a:pt x="61787" y="22528"/>
                  </a:cubicBezTo>
                  <a:lnTo>
                    <a:pt x="61731" y="22504"/>
                  </a:lnTo>
                  <a:cubicBezTo>
                    <a:pt x="61598" y="22444"/>
                    <a:pt x="61437" y="22371"/>
                    <a:pt x="61416" y="22199"/>
                  </a:cubicBezTo>
                  <a:cubicBezTo>
                    <a:pt x="61406" y="22092"/>
                    <a:pt x="61222" y="21936"/>
                    <a:pt x="61077" y="21936"/>
                  </a:cubicBezTo>
                  <a:cubicBezTo>
                    <a:pt x="61071" y="21936"/>
                    <a:pt x="61065" y="21936"/>
                    <a:pt x="61059" y="21937"/>
                  </a:cubicBezTo>
                  <a:cubicBezTo>
                    <a:pt x="61045" y="21937"/>
                    <a:pt x="61031" y="21938"/>
                    <a:pt x="61017" y="21938"/>
                  </a:cubicBezTo>
                  <a:cubicBezTo>
                    <a:pt x="60946" y="21938"/>
                    <a:pt x="60874" y="21930"/>
                    <a:pt x="60804" y="21916"/>
                  </a:cubicBezTo>
                  <a:cubicBezTo>
                    <a:pt x="60758" y="21912"/>
                    <a:pt x="60695" y="21902"/>
                    <a:pt x="60656" y="21902"/>
                  </a:cubicBezTo>
                  <a:cubicBezTo>
                    <a:pt x="60674" y="21968"/>
                    <a:pt x="60660" y="22042"/>
                    <a:pt x="60614" y="22094"/>
                  </a:cubicBezTo>
                  <a:cubicBezTo>
                    <a:pt x="60585" y="22127"/>
                    <a:pt x="60542" y="22145"/>
                    <a:pt x="60501" y="22145"/>
                  </a:cubicBezTo>
                  <a:cubicBezTo>
                    <a:pt x="60488" y="22145"/>
                    <a:pt x="60476" y="22143"/>
                    <a:pt x="60464" y="22140"/>
                  </a:cubicBezTo>
                  <a:cubicBezTo>
                    <a:pt x="60459" y="22138"/>
                    <a:pt x="60455" y="22137"/>
                    <a:pt x="60450" y="22137"/>
                  </a:cubicBezTo>
                  <a:cubicBezTo>
                    <a:pt x="60423" y="22137"/>
                    <a:pt x="60398" y="22170"/>
                    <a:pt x="60317" y="22294"/>
                  </a:cubicBezTo>
                  <a:lnTo>
                    <a:pt x="60299" y="22322"/>
                  </a:lnTo>
                  <a:cubicBezTo>
                    <a:pt x="60228" y="22431"/>
                    <a:pt x="60073" y="22482"/>
                    <a:pt x="59973" y="22482"/>
                  </a:cubicBezTo>
                  <a:cubicBezTo>
                    <a:pt x="59961" y="22482"/>
                    <a:pt x="59949" y="22481"/>
                    <a:pt x="59939" y="22479"/>
                  </a:cubicBezTo>
                  <a:cubicBezTo>
                    <a:pt x="59890" y="22479"/>
                    <a:pt x="59848" y="22448"/>
                    <a:pt x="59834" y="22402"/>
                  </a:cubicBezTo>
                  <a:cubicBezTo>
                    <a:pt x="59820" y="22360"/>
                    <a:pt x="59841" y="22311"/>
                    <a:pt x="59893" y="22259"/>
                  </a:cubicBezTo>
                  <a:cubicBezTo>
                    <a:pt x="59935" y="22224"/>
                    <a:pt x="59939" y="22210"/>
                    <a:pt x="59939" y="22210"/>
                  </a:cubicBezTo>
                  <a:cubicBezTo>
                    <a:pt x="59932" y="22196"/>
                    <a:pt x="59925" y="22185"/>
                    <a:pt x="59914" y="22175"/>
                  </a:cubicBezTo>
                  <a:cubicBezTo>
                    <a:pt x="59862" y="22122"/>
                    <a:pt x="59837" y="22045"/>
                    <a:pt x="59851" y="21972"/>
                  </a:cubicBezTo>
                  <a:cubicBezTo>
                    <a:pt x="59858" y="21933"/>
                    <a:pt x="59872" y="21895"/>
                    <a:pt x="59886" y="21856"/>
                  </a:cubicBezTo>
                  <a:lnTo>
                    <a:pt x="59886" y="21856"/>
                  </a:lnTo>
                  <a:cubicBezTo>
                    <a:pt x="59841" y="21905"/>
                    <a:pt x="59806" y="21958"/>
                    <a:pt x="59778" y="22017"/>
                  </a:cubicBezTo>
                  <a:cubicBezTo>
                    <a:pt x="59732" y="22105"/>
                    <a:pt x="59683" y="22196"/>
                    <a:pt x="59575" y="22220"/>
                  </a:cubicBezTo>
                  <a:cubicBezTo>
                    <a:pt x="59565" y="22223"/>
                    <a:pt x="59555" y="22224"/>
                    <a:pt x="59545" y="22224"/>
                  </a:cubicBezTo>
                  <a:cubicBezTo>
                    <a:pt x="59510" y="22224"/>
                    <a:pt x="59477" y="22209"/>
                    <a:pt x="59452" y="22182"/>
                  </a:cubicBezTo>
                  <a:cubicBezTo>
                    <a:pt x="59354" y="22070"/>
                    <a:pt x="59396" y="21737"/>
                    <a:pt x="59424" y="21611"/>
                  </a:cubicBezTo>
                  <a:cubicBezTo>
                    <a:pt x="59389" y="21611"/>
                    <a:pt x="59333" y="21618"/>
                    <a:pt x="59284" y="21625"/>
                  </a:cubicBezTo>
                  <a:cubicBezTo>
                    <a:pt x="59182" y="21641"/>
                    <a:pt x="59077" y="21649"/>
                    <a:pt x="58973" y="21649"/>
                  </a:cubicBezTo>
                  <a:cubicBezTo>
                    <a:pt x="58938" y="21649"/>
                    <a:pt x="58903" y="21648"/>
                    <a:pt x="58868" y="21646"/>
                  </a:cubicBezTo>
                  <a:cubicBezTo>
                    <a:pt x="58664" y="21632"/>
                    <a:pt x="58605" y="21548"/>
                    <a:pt x="58591" y="21482"/>
                  </a:cubicBezTo>
                  <a:cubicBezTo>
                    <a:pt x="58566" y="21363"/>
                    <a:pt x="58675" y="21223"/>
                    <a:pt x="58868" y="21121"/>
                  </a:cubicBezTo>
                  <a:cubicBezTo>
                    <a:pt x="58962" y="21076"/>
                    <a:pt x="59039" y="21006"/>
                    <a:pt x="59092" y="20914"/>
                  </a:cubicBezTo>
                  <a:cubicBezTo>
                    <a:pt x="59123" y="20855"/>
                    <a:pt x="59176" y="20806"/>
                    <a:pt x="59235" y="20778"/>
                  </a:cubicBezTo>
                  <a:cubicBezTo>
                    <a:pt x="59386" y="20701"/>
                    <a:pt x="59533" y="20617"/>
                    <a:pt x="59673" y="20526"/>
                  </a:cubicBezTo>
                  <a:cubicBezTo>
                    <a:pt x="59771" y="20466"/>
                    <a:pt x="59858" y="20410"/>
                    <a:pt x="59935" y="20368"/>
                  </a:cubicBezTo>
                  <a:cubicBezTo>
                    <a:pt x="60114" y="20263"/>
                    <a:pt x="60152" y="20155"/>
                    <a:pt x="60198" y="20025"/>
                  </a:cubicBezTo>
                  <a:lnTo>
                    <a:pt x="60201" y="20008"/>
                  </a:lnTo>
                  <a:cubicBezTo>
                    <a:pt x="60236" y="19910"/>
                    <a:pt x="60376" y="19819"/>
                    <a:pt x="60576" y="19693"/>
                  </a:cubicBezTo>
                  <a:cubicBezTo>
                    <a:pt x="60726" y="19598"/>
                    <a:pt x="60870" y="19497"/>
                    <a:pt x="61007" y="19388"/>
                  </a:cubicBezTo>
                  <a:cubicBezTo>
                    <a:pt x="61332" y="19126"/>
                    <a:pt x="61511" y="18961"/>
                    <a:pt x="61588" y="18796"/>
                  </a:cubicBezTo>
                  <a:cubicBezTo>
                    <a:pt x="61637" y="18695"/>
                    <a:pt x="61784" y="18604"/>
                    <a:pt x="61938" y="18502"/>
                  </a:cubicBezTo>
                  <a:cubicBezTo>
                    <a:pt x="62029" y="18446"/>
                    <a:pt x="62179" y="18348"/>
                    <a:pt x="62190" y="18310"/>
                  </a:cubicBezTo>
                  <a:cubicBezTo>
                    <a:pt x="62200" y="18117"/>
                    <a:pt x="62880" y="17795"/>
                    <a:pt x="63268" y="17718"/>
                  </a:cubicBezTo>
                  <a:cubicBezTo>
                    <a:pt x="63372" y="17698"/>
                    <a:pt x="63495" y="17688"/>
                    <a:pt x="63622" y="17688"/>
                  </a:cubicBezTo>
                  <a:cubicBezTo>
                    <a:pt x="63992" y="17688"/>
                    <a:pt x="64403" y="17767"/>
                    <a:pt x="64518" y="17879"/>
                  </a:cubicBezTo>
                  <a:cubicBezTo>
                    <a:pt x="64538" y="17917"/>
                    <a:pt x="64575" y="17935"/>
                    <a:pt x="64611" y="17935"/>
                  </a:cubicBezTo>
                  <a:cubicBezTo>
                    <a:pt x="64648" y="17935"/>
                    <a:pt x="64686" y="17915"/>
                    <a:pt x="64703" y="17876"/>
                  </a:cubicBezTo>
                  <a:cubicBezTo>
                    <a:pt x="64750" y="17824"/>
                    <a:pt x="64813" y="17807"/>
                    <a:pt x="64896" y="17807"/>
                  </a:cubicBezTo>
                  <a:cubicBezTo>
                    <a:pt x="64964" y="17807"/>
                    <a:pt x="65044" y="17818"/>
                    <a:pt x="65138" y="17830"/>
                  </a:cubicBezTo>
                  <a:cubicBezTo>
                    <a:pt x="65180" y="17834"/>
                    <a:pt x="65222" y="17841"/>
                    <a:pt x="65271" y="17844"/>
                  </a:cubicBezTo>
                  <a:cubicBezTo>
                    <a:pt x="65292" y="17847"/>
                    <a:pt x="65313" y="17849"/>
                    <a:pt x="65334" y="17849"/>
                  </a:cubicBezTo>
                  <a:cubicBezTo>
                    <a:pt x="65403" y="17849"/>
                    <a:pt x="65472" y="17832"/>
                    <a:pt x="65537" y="17802"/>
                  </a:cubicBezTo>
                  <a:cubicBezTo>
                    <a:pt x="65590" y="17781"/>
                    <a:pt x="65644" y="17759"/>
                    <a:pt x="65710" y="17759"/>
                  </a:cubicBezTo>
                  <a:cubicBezTo>
                    <a:pt x="65739" y="17759"/>
                    <a:pt x="65771" y="17763"/>
                    <a:pt x="65806" y="17774"/>
                  </a:cubicBezTo>
                  <a:cubicBezTo>
                    <a:pt x="65884" y="17798"/>
                    <a:pt x="65946" y="17814"/>
                    <a:pt x="65998" y="17814"/>
                  </a:cubicBezTo>
                  <a:cubicBezTo>
                    <a:pt x="66076" y="17814"/>
                    <a:pt x="66130" y="17777"/>
                    <a:pt x="66181" y="17676"/>
                  </a:cubicBezTo>
                  <a:cubicBezTo>
                    <a:pt x="66226" y="17596"/>
                    <a:pt x="66317" y="17536"/>
                    <a:pt x="66443" y="17501"/>
                  </a:cubicBezTo>
                  <a:cubicBezTo>
                    <a:pt x="66508" y="17487"/>
                    <a:pt x="66580" y="17480"/>
                    <a:pt x="66653" y="17480"/>
                  </a:cubicBezTo>
                  <a:cubicBezTo>
                    <a:pt x="66812" y="17480"/>
                    <a:pt x="66971" y="17511"/>
                    <a:pt x="67046" y="17564"/>
                  </a:cubicBezTo>
                  <a:cubicBezTo>
                    <a:pt x="67063" y="17578"/>
                    <a:pt x="67081" y="17589"/>
                    <a:pt x="67095" y="17603"/>
                  </a:cubicBezTo>
                  <a:cubicBezTo>
                    <a:pt x="67158" y="17653"/>
                    <a:pt x="67205" y="17690"/>
                    <a:pt x="67262" y="17690"/>
                  </a:cubicBezTo>
                  <a:cubicBezTo>
                    <a:pt x="67296" y="17690"/>
                    <a:pt x="67334" y="17676"/>
                    <a:pt x="67382" y="17645"/>
                  </a:cubicBezTo>
                  <a:cubicBezTo>
                    <a:pt x="67429" y="17613"/>
                    <a:pt x="67470" y="17601"/>
                    <a:pt x="67506" y="17601"/>
                  </a:cubicBezTo>
                  <a:cubicBezTo>
                    <a:pt x="67594" y="17601"/>
                    <a:pt x="67649" y="17675"/>
                    <a:pt x="67686" y="17725"/>
                  </a:cubicBezTo>
                  <a:cubicBezTo>
                    <a:pt x="67728" y="17785"/>
                    <a:pt x="67760" y="17820"/>
                    <a:pt x="67809" y="17827"/>
                  </a:cubicBezTo>
                  <a:cubicBezTo>
                    <a:pt x="67963" y="17848"/>
                    <a:pt x="67959" y="17949"/>
                    <a:pt x="67959" y="17970"/>
                  </a:cubicBezTo>
                  <a:cubicBezTo>
                    <a:pt x="67946" y="18059"/>
                    <a:pt x="67838" y="18129"/>
                    <a:pt x="67721" y="18129"/>
                  </a:cubicBezTo>
                  <a:cubicBezTo>
                    <a:pt x="67713" y="18129"/>
                    <a:pt x="67705" y="18128"/>
                    <a:pt x="67697" y="18128"/>
                  </a:cubicBezTo>
                  <a:cubicBezTo>
                    <a:pt x="67684" y="18126"/>
                    <a:pt x="67672" y="18126"/>
                    <a:pt x="67660" y="18126"/>
                  </a:cubicBezTo>
                  <a:cubicBezTo>
                    <a:pt x="67611" y="18126"/>
                    <a:pt x="67564" y="18138"/>
                    <a:pt x="67522" y="18163"/>
                  </a:cubicBezTo>
                  <a:cubicBezTo>
                    <a:pt x="67532" y="18177"/>
                    <a:pt x="67543" y="18184"/>
                    <a:pt x="67557" y="18191"/>
                  </a:cubicBezTo>
                  <a:cubicBezTo>
                    <a:pt x="67585" y="18207"/>
                    <a:pt x="67615" y="18213"/>
                    <a:pt x="67646" y="18213"/>
                  </a:cubicBezTo>
                  <a:cubicBezTo>
                    <a:pt x="67712" y="18213"/>
                    <a:pt x="67783" y="18184"/>
                    <a:pt x="67854" y="18156"/>
                  </a:cubicBezTo>
                  <a:cubicBezTo>
                    <a:pt x="67924" y="18129"/>
                    <a:pt x="67988" y="18101"/>
                    <a:pt x="68052" y="18101"/>
                  </a:cubicBezTo>
                  <a:cubicBezTo>
                    <a:pt x="68062" y="18101"/>
                    <a:pt x="68072" y="18102"/>
                    <a:pt x="68082" y="18103"/>
                  </a:cubicBezTo>
                  <a:cubicBezTo>
                    <a:pt x="68133" y="18109"/>
                    <a:pt x="68186" y="18113"/>
                    <a:pt x="68240" y="18113"/>
                  </a:cubicBezTo>
                  <a:cubicBezTo>
                    <a:pt x="68365" y="18113"/>
                    <a:pt x="68494" y="18091"/>
                    <a:pt x="68614" y="18016"/>
                  </a:cubicBezTo>
                  <a:cubicBezTo>
                    <a:pt x="68660" y="17981"/>
                    <a:pt x="68715" y="17963"/>
                    <a:pt x="68770" y="17963"/>
                  </a:cubicBezTo>
                  <a:cubicBezTo>
                    <a:pt x="68819" y="17963"/>
                    <a:pt x="68868" y="17977"/>
                    <a:pt x="68911" y="18005"/>
                  </a:cubicBezTo>
                  <a:cubicBezTo>
                    <a:pt x="68940" y="18020"/>
                    <a:pt x="68954" y="18027"/>
                    <a:pt x="68964" y="18027"/>
                  </a:cubicBezTo>
                  <a:cubicBezTo>
                    <a:pt x="68974" y="18027"/>
                    <a:pt x="68981" y="18022"/>
                    <a:pt x="68992" y="18012"/>
                  </a:cubicBezTo>
                  <a:cubicBezTo>
                    <a:pt x="69125" y="17897"/>
                    <a:pt x="69381" y="17858"/>
                    <a:pt x="69549" y="17858"/>
                  </a:cubicBezTo>
                  <a:cubicBezTo>
                    <a:pt x="69496" y="17830"/>
                    <a:pt x="69440" y="17820"/>
                    <a:pt x="69384" y="17820"/>
                  </a:cubicBezTo>
                  <a:cubicBezTo>
                    <a:pt x="69311" y="17820"/>
                    <a:pt x="69206" y="17809"/>
                    <a:pt x="69157" y="17729"/>
                  </a:cubicBezTo>
                  <a:cubicBezTo>
                    <a:pt x="69097" y="17624"/>
                    <a:pt x="69164" y="17473"/>
                    <a:pt x="69286" y="17260"/>
                  </a:cubicBezTo>
                  <a:cubicBezTo>
                    <a:pt x="69430" y="17018"/>
                    <a:pt x="69661" y="16854"/>
                    <a:pt x="69864" y="16710"/>
                  </a:cubicBezTo>
                  <a:cubicBezTo>
                    <a:pt x="69951" y="16650"/>
                    <a:pt x="70032" y="16591"/>
                    <a:pt x="70102" y="16531"/>
                  </a:cubicBezTo>
                  <a:cubicBezTo>
                    <a:pt x="70193" y="16451"/>
                    <a:pt x="70305" y="16395"/>
                    <a:pt x="70427" y="16370"/>
                  </a:cubicBezTo>
                  <a:cubicBezTo>
                    <a:pt x="70445" y="16367"/>
                    <a:pt x="70466" y="16363"/>
                    <a:pt x="70483" y="16356"/>
                  </a:cubicBezTo>
                  <a:lnTo>
                    <a:pt x="70483" y="16346"/>
                  </a:lnTo>
                  <a:cubicBezTo>
                    <a:pt x="70483" y="16206"/>
                    <a:pt x="70606" y="15789"/>
                    <a:pt x="70837" y="15782"/>
                  </a:cubicBezTo>
                  <a:cubicBezTo>
                    <a:pt x="70851" y="15781"/>
                    <a:pt x="70867" y="15781"/>
                    <a:pt x="70883" y="15781"/>
                  </a:cubicBezTo>
                  <a:cubicBezTo>
                    <a:pt x="70923" y="15781"/>
                    <a:pt x="70969" y="15783"/>
                    <a:pt x="71019" y="15786"/>
                  </a:cubicBezTo>
                  <a:cubicBezTo>
                    <a:pt x="71091" y="15789"/>
                    <a:pt x="71173" y="15794"/>
                    <a:pt x="71256" y="15794"/>
                  </a:cubicBezTo>
                  <a:cubicBezTo>
                    <a:pt x="71415" y="15794"/>
                    <a:pt x="71581" y="15778"/>
                    <a:pt x="71705" y="15709"/>
                  </a:cubicBezTo>
                  <a:cubicBezTo>
                    <a:pt x="71777" y="15668"/>
                    <a:pt x="71835" y="15652"/>
                    <a:pt x="71882" y="15652"/>
                  </a:cubicBezTo>
                  <a:cubicBezTo>
                    <a:pt x="71993" y="15652"/>
                    <a:pt x="72044" y="15740"/>
                    <a:pt x="72076" y="15796"/>
                  </a:cubicBezTo>
                  <a:cubicBezTo>
                    <a:pt x="72090" y="15821"/>
                    <a:pt x="72108" y="15852"/>
                    <a:pt x="72125" y="15859"/>
                  </a:cubicBezTo>
                  <a:cubicBezTo>
                    <a:pt x="72126" y="15859"/>
                    <a:pt x="72126" y="15859"/>
                    <a:pt x="72127" y="15859"/>
                  </a:cubicBezTo>
                  <a:cubicBezTo>
                    <a:pt x="72144" y="15859"/>
                    <a:pt x="72207" y="15813"/>
                    <a:pt x="72237" y="15789"/>
                  </a:cubicBezTo>
                  <a:cubicBezTo>
                    <a:pt x="72294" y="15743"/>
                    <a:pt x="72367" y="15686"/>
                    <a:pt x="72445" y="15686"/>
                  </a:cubicBezTo>
                  <a:cubicBezTo>
                    <a:pt x="72473" y="15686"/>
                    <a:pt x="72502" y="15693"/>
                    <a:pt x="72531" y="15712"/>
                  </a:cubicBezTo>
                  <a:cubicBezTo>
                    <a:pt x="72566" y="15730"/>
                    <a:pt x="72587" y="15761"/>
                    <a:pt x="72594" y="15800"/>
                  </a:cubicBezTo>
                  <a:cubicBezTo>
                    <a:pt x="72605" y="15873"/>
                    <a:pt x="72542" y="15947"/>
                    <a:pt x="72465" y="16038"/>
                  </a:cubicBezTo>
                  <a:cubicBezTo>
                    <a:pt x="72398" y="16118"/>
                    <a:pt x="72321" y="16206"/>
                    <a:pt x="72293" y="16297"/>
                  </a:cubicBezTo>
                  <a:cubicBezTo>
                    <a:pt x="72279" y="16339"/>
                    <a:pt x="72283" y="16363"/>
                    <a:pt x="72286" y="16367"/>
                  </a:cubicBezTo>
                  <a:cubicBezTo>
                    <a:pt x="72297" y="16381"/>
                    <a:pt x="72356" y="16388"/>
                    <a:pt x="72395" y="16391"/>
                  </a:cubicBezTo>
                  <a:cubicBezTo>
                    <a:pt x="72454" y="16395"/>
                    <a:pt x="72514" y="16405"/>
                    <a:pt x="72566" y="16430"/>
                  </a:cubicBezTo>
                  <a:cubicBezTo>
                    <a:pt x="72605" y="16444"/>
                    <a:pt x="72633" y="16479"/>
                    <a:pt x="72640" y="16517"/>
                  </a:cubicBezTo>
                  <a:cubicBezTo>
                    <a:pt x="72643" y="16587"/>
                    <a:pt x="72580" y="16629"/>
                    <a:pt x="72517" y="16675"/>
                  </a:cubicBezTo>
                  <a:lnTo>
                    <a:pt x="72507" y="16682"/>
                  </a:lnTo>
                  <a:cubicBezTo>
                    <a:pt x="72598" y="16671"/>
                    <a:pt x="72780" y="16605"/>
                    <a:pt x="73011" y="16374"/>
                  </a:cubicBezTo>
                  <a:cubicBezTo>
                    <a:pt x="73390" y="15995"/>
                    <a:pt x="73712" y="15922"/>
                    <a:pt x="73901" y="15922"/>
                  </a:cubicBezTo>
                  <a:cubicBezTo>
                    <a:pt x="73926" y="15922"/>
                    <a:pt x="73950" y="15924"/>
                    <a:pt x="73970" y="15926"/>
                  </a:cubicBezTo>
                  <a:cubicBezTo>
                    <a:pt x="73981" y="15928"/>
                    <a:pt x="73990" y="15929"/>
                    <a:pt x="73997" y="15929"/>
                  </a:cubicBezTo>
                  <a:cubicBezTo>
                    <a:pt x="74013" y="15929"/>
                    <a:pt x="74020" y="15925"/>
                    <a:pt x="74023" y="15922"/>
                  </a:cubicBezTo>
                  <a:cubicBezTo>
                    <a:pt x="74040" y="15908"/>
                    <a:pt x="74030" y="15817"/>
                    <a:pt x="74023" y="15747"/>
                  </a:cubicBezTo>
                  <a:cubicBezTo>
                    <a:pt x="74012" y="15653"/>
                    <a:pt x="74005" y="15555"/>
                    <a:pt x="74009" y="15457"/>
                  </a:cubicBezTo>
                  <a:cubicBezTo>
                    <a:pt x="74016" y="15345"/>
                    <a:pt x="74082" y="15247"/>
                    <a:pt x="74201" y="15170"/>
                  </a:cubicBezTo>
                  <a:cubicBezTo>
                    <a:pt x="74357" y="15073"/>
                    <a:pt x="74583" y="15027"/>
                    <a:pt x="74774" y="15027"/>
                  </a:cubicBezTo>
                  <a:cubicBezTo>
                    <a:pt x="74879" y="15027"/>
                    <a:pt x="74973" y="15041"/>
                    <a:pt x="75038" y="15068"/>
                  </a:cubicBezTo>
                  <a:cubicBezTo>
                    <a:pt x="75195" y="15135"/>
                    <a:pt x="75262" y="15205"/>
                    <a:pt x="75237" y="15275"/>
                  </a:cubicBezTo>
                  <a:cubicBezTo>
                    <a:pt x="75222" y="15319"/>
                    <a:pt x="75182" y="15341"/>
                    <a:pt x="75119" y="15341"/>
                  </a:cubicBezTo>
                  <a:cubicBezTo>
                    <a:pt x="75083" y="15341"/>
                    <a:pt x="75040" y="15334"/>
                    <a:pt x="74989" y="15320"/>
                  </a:cubicBezTo>
                  <a:cubicBezTo>
                    <a:pt x="74968" y="15314"/>
                    <a:pt x="74947" y="15311"/>
                    <a:pt x="74926" y="15311"/>
                  </a:cubicBezTo>
                  <a:cubicBezTo>
                    <a:pt x="74873" y="15311"/>
                    <a:pt x="74822" y="15330"/>
                    <a:pt x="74782" y="15362"/>
                  </a:cubicBezTo>
                  <a:cubicBezTo>
                    <a:pt x="74695" y="15439"/>
                    <a:pt x="74649" y="15551"/>
                    <a:pt x="74660" y="15663"/>
                  </a:cubicBezTo>
                  <a:cubicBezTo>
                    <a:pt x="74660" y="15779"/>
                    <a:pt x="74632" y="15894"/>
                    <a:pt x="74572" y="15992"/>
                  </a:cubicBezTo>
                  <a:cubicBezTo>
                    <a:pt x="74530" y="16069"/>
                    <a:pt x="74534" y="16073"/>
                    <a:pt x="74551" y="16090"/>
                  </a:cubicBezTo>
                  <a:cubicBezTo>
                    <a:pt x="74579" y="16115"/>
                    <a:pt x="74597" y="16153"/>
                    <a:pt x="74593" y="16195"/>
                  </a:cubicBezTo>
                  <a:cubicBezTo>
                    <a:pt x="74586" y="16255"/>
                    <a:pt x="74530" y="16290"/>
                    <a:pt x="74481" y="16321"/>
                  </a:cubicBezTo>
                  <a:cubicBezTo>
                    <a:pt x="74453" y="16335"/>
                    <a:pt x="74408" y="16363"/>
                    <a:pt x="74408" y="16381"/>
                  </a:cubicBezTo>
                  <a:lnTo>
                    <a:pt x="74408" y="16405"/>
                  </a:lnTo>
                  <a:cubicBezTo>
                    <a:pt x="74401" y="16514"/>
                    <a:pt x="74394" y="16633"/>
                    <a:pt x="74201" y="16689"/>
                  </a:cubicBezTo>
                  <a:cubicBezTo>
                    <a:pt x="74163" y="16703"/>
                    <a:pt x="74110" y="16713"/>
                    <a:pt x="74051" y="16724"/>
                  </a:cubicBezTo>
                  <a:cubicBezTo>
                    <a:pt x="73883" y="16759"/>
                    <a:pt x="73536" y="16833"/>
                    <a:pt x="73529" y="16948"/>
                  </a:cubicBezTo>
                  <a:cubicBezTo>
                    <a:pt x="73515" y="17088"/>
                    <a:pt x="73410" y="17162"/>
                    <a:pt x="73309" y="17235"/>
                  </a:cubicBezTo>
                  <a:cubicBezTo>
                    <a:pt x="73221" y="17295"/>
                    <a:pt x="73133" y="17358"/>
                    <a:pt x="73074" y="17466"/>
                  </a:cubicBezTo>
                  <a:cubicBezTo>
                    <a:pt x="73007" y="17592"/>
                    <a:pt x="72867" y="17690"/>
                    <a:pt x="72703" y="17806"/>
                  </a:cubicBezTo>
                  <a:cubicBezTo>
                    <a:pt x="72500" y="17946"/>
                    <a:pt x="72251" y="18121"/>
                    <a:pt x="72062" y="18401"/>
                  </a:cubicBezTo>
                  <a:cubicBezTo>
                    <a:pt x="71817" y="18765"/>
                    <a:pt x="71471" y="18888"/>
                    <a:pt x="71285" y="18954"/>
                  </a:cubicBezTo>
                  <a:cubicBezTo>
                    <a:pt x="71247" y="18968"/>
                    <a:pt x="71212" y="18982"/>
                    <a:pt x="71173" y="19000"/>
                  </a:cubicBezTo>
                  <a:cubicBezTo>
                    <a:pt x="71152" y="19119"/>
                    <a:pt x="70945" y="19129"/>
                    <a:pt x="70725" y="19143"/>
                  </a:cubicBezTo>
                  <a:cubicBezTo>
                    <a:pt x="70686" y="19143"/>
                    <a:pt x="70651" y="19147"/>
                    <a:pt x="70627" y="19147"/>
                  </a:cubicBezTo>
                  <a:cubicBezTo>
                    <a:pt x="70627" y="19164"/>
                    <a:pt x="70630" y="19192"/>
                    <a:pt x="70630" y="19210"/>
                  </a:cubicBezTo>
                  <a:cubicBezTo>
                    <a:pt x="70648" y="19343"/>
                    <a:pt x="70676" y="19567"/>
                    <a:pt x="70462" y="19794"/>
                  </a:cubicBezTo>
                  <a:cubicBezTo>
                    <a:pt x="70151" y="20127"/>
                    <a:pt x="69972" y="20582"/>
                    <a:pt x="69979" y="21002"/>
                  </a:cubicBezTo>
                  <a:cubicBezTo>
                    <a:pt x="69986" y="21471"/>
                    <a:pt x="70140" y="22770"/>
                    <a:pt x="70270" y="22990"/>
                  </a:cubicBezTo>
                  <a:cubicBezTo>
                    <a:pt x="70347" y="23124"/>
                    <a:pt x="70361" y="23341"/>
                    <a:pt x="70371" y="23547"/>
                  </a:cubicBezTo>
                  <a:cubicBezTo>
                    <a:pt x="70382" y="23691"/>
                    <a:pt x="70392" y="23866"/>
                    <a:pt x="70431" y="23908"/>
                  </a:cubicBezTo>
                  <a:cubicBezTo>
                    <a:pt x="70504" y="23988"/>
                    <a:pt x="70522" y="24097"/>
                    <a:pt x="70539" y="24181"/>
                  </a:cubicBezTo>
                  <a:cubicBezTo>
                    <a:pt x="70543" y="24216"/>
                    <a:pt x="70550" y="24251"/>
                    <a:pt x="70564" y="24286"/>
                  </a:cubicBezTo>
                  <a:cubicBezTo>
                    <a:pt x="70616" y="24254"/>
                    <a:pt x="70739" y="24128"/>
                    <a:pt x="70819" y="24041"/>
                  </a:cubicBezTo>
                  <a:cubicBezTo>
                    <a:pt x="70893" y="23960"/>
                    <a:pt x="70973" y="23880"/>
                    <a:pt x="71057" y="23806"/>
                  </a:cubicBezTo>
                  <a:cubicBezTo>
                    <a:pt x="71120" y="23757"/>
                    <a:pt x="71173" y="23698"/>
                    <a:pt x="71208" y="23631"/>
                  </a:cubicBezTo>
                  <a:cubicBezTo>
                    <a:pt x="71240" y="23572"/>
                    <a:pt x="71285" y="23523"/>
                    <a:pt x="71341" y="23488"/>
                  </a:cubicBezTo>
                  <a:cubicBezTo>
                    <a:pt x="71401" y="23446"/>
                    <a:pt x="71408" y="23271"/>
                    <a:pt x="71411" y="23155"/>
                  </a:cubicBezTo>
                  <a:cubicBezTo>
                    <a:pt x="71411" y="23089"/>
                    <a:pt x="71418" y="23022"/>
                    <a:pt x="71436" y="22959"/>
                  </a:cubicBezTo>
                  <a:cubicBezTo>
                    <a:pt x="71467" y="22885"/>
                    <a:pt x="71555" y="22843"/>
                    <a:pt x="71649" y="22798"/>
                  </a:cubicBezTo>
                  <a:cubicBezTo>
                    <a:pt x="71716" y="22766"/>
                    <a:pt x="71789" y="22731"/>
                    <a:pt x="71817" y="22693"/>
                  </a:cubicBezTo>
                  <a:cubicBezTo>
                    <a:pt x="71887" y="22602"/>
                    <a:pt x="72006" y="22602"/>
                    <a:pt x="72115" y="22602"/>
                  </a:cubicBezTo>
                  <a:cubicBezTo>
                    <a:pt x="72126" y="22603"/>
                    <a:pt x="72137" y="22603"/>
                    <a:pt x="72149" y="22603"/>
                  </a:cubicBezTo>
                  <a:cubicBezTo>
                    <a:pt x="72183" y="22603"/>
                    <a:pt x="72217" y="22599"/>
                    <a:pt x="72251" y="22591"/>
                  </a:cubicBezTo>
                  <a:cubicBezTo>
                    <a:pt x="72272" y="22560"/>
                    <a:pt x="72220" y="22395"/>
                    <a:pt x="72199" y="22325"/>
                  </a:cubicBezTo>
                  <a:cubicBezTo>
                    <a:pt x="72185" y="22280"/>
                    <a:pt x="72171" y="22241"/>
                    <a:pt x="72160" y="22206"/>
                  </a:cubicBezTo>
                  <a:cubicBezTo>
                    <a:pt x="72118" y="22035"/>
                    <a:pt x="72374" y="21863"/>
                    <a:pt x="72598" y="21713"/>
                  </a:cubicBezTo>
                  <a:cubicBezTo>
                    <a:pt x="72640" y="21685"/>
                    <a:pt x="72678" y="21660"/>
                    <a:pt x="72713" y="21636"/>
                  </a:cubicBezTo>
                  <a:cubicBezTo>
                    <a:pt x="72779" y="21589"/>
                    <a:pt x="72849" y="21576"/>
                    <a:pt x="72917" y="21576"/>
                  </a:cubicBezTo>
                  <a:cubicBezTo>
                    <a:pt x="72961" y="21576"/>
                    <a:pt x="73005" y="21581"/>
                    <a:pt x="73046" y="21587"/>
                  </a:cubicBezTo>
                  <a:cubicBezTo>
                    <a:pt x="73091" y="21593"/>
                    <a:pt x="73134" y="21600"/>
                    <a:pt x="73174" y="21600"/>
                  </a:cubicBezTo>
                  <a:cubicBezTo>
                    <a:pt x="73240" y="21600"/>
                    <a:pt x="73300" y="21583"/>
                    <a:pt x="73361" y="21527"/>
                  </a:cubicBezTo>
                  <a:cubicBezTo>
                    <a:pt x="73501" y="21398"/>
                    <a:pt x="73403" y="21258"/>
                    <a:pt x="73284" y="21111"/>
                  </a:cubicBezTo>
                  <a:lnTo>
                    <a:pt x="73256" y="21076"/>
                  </a:lnTo>
                  <a:cubicBezTo>
                    <a:pt x="73221" y="21030"/>
                    <a:pt x="73221" y="20960"/>
                    <a:pt x="73253" y="20862"/>
                  </a:cubicBezTo>
                  <a:cubicBezTo>
                    <a:pt x="73316" y="20669"/>
                    <a:pt x="73515" y="20354"/>
                    <a:pt x="73680" y="20309"/>
                  </a:cubicBezTo>
                  <a:cubicBezTo>
                    <a:pt x="73708" y="20302"/>
                    <a:pt x="73737" y="20298"/>
                    <a:pt x="73767" y="20298"/>
                  </a:cubicBezTo>
                  <a:cubicBezTo>
                    <a:pt x="73811" y="20298"/>
                    <a:pt x="73855" y="20306"/>
                    <a:pt x="73897" y="20323"/>
                  </a:cubicBezTo>
                  <a:cubicBezTo>
                    <a:pt x="73929" y="20334"/>
                    <a:pt x="73954" y="20342"/>
                    <a:pt x="73979" y="20342"/>
                  </a:cubicBezTo>
                  <a:cubicBezTo>
                    <a:pt x="74008" y="20342"/>
                    <a:pt x="74036" y="20331"/>
                    <a:pt x="74072" y="20298"/>
                  </a:cubicBezTo>
                  <a:cubicBezTo>
                    <a:pt x="74100" y="20277"/>
                    <a:pt x="74107" y="20239"/>
                    <a:pt x="74086" y="20211"/>
                  </a:cubicBezTo>
                  <a:cubicBezTo>
                    <a:pt x="74045" y="20118"/>
                    <a:pt x="73910" y="20046"/>
                    <a:pt x="73871" y="20046"/>
                  </a:cubicBezTo>
                  <a:cubicBezTo>
                    <a:pt x="73870" y="20046"/>
                    <a:pt x="73869" y="20046"/>
                    <a:pt x="73869" y="20046"/>
                  </a:cubicBezTo>
                  <a:cubicBezTo>
                    <a:pt x="73865" y="20047"/>
                    <a:pt x="73859" y="20048"/>
                    <a:pt x="73852" y="20048"/>
                  </a:cubicBezTo>
                  <a:cubicBezTo>
                    <a:pt x="73822" y="20048"/>
                    <a:pt x="73766" y="20035"/>
                    <a:pt x="73732" y="19952"/>
                  </a:cubicBezTo>
                  <a:cubicBezTo>
                    <a:pt x="73669" y="19801"/>
                    <a:pt x="73704" y="19486"/>
                    <a:pt x="73932" y="19315"/>
                  </a:cubicBezTo>
                  <a:cubicBezTo>
                    <a:pt x="74037" y="19238"/>
                    <a:pt x="74061" y="19199"/>
                    <a:pt x="74065" y="19185"/>
                  </a:cubicBezTo>
                  <a:cubicBezTo>
                    <a:pt x="74026" y="19164"/>
                    <a:pt x="73981" y="19150"/>
                    <a:pt x="73939" y="19140"/>
                  </a:cubicBezTo>
                  <a:cubicBezTo>
                    <a:pt x="73907" y="19129"/>
                    <a:pt x="73874" y="19124"/>
                    <a:pt x="73841" y="19124"/>
                  </a:cubicBezTo>
                  <a:cubicBezTo>
                    <a:pt x="73807" y="19124"/>
                    <a:pt x="73774" y="19129"/>
                    <a:pt x="73743" y="19140"/>
                  </a:cubicBezTo>
                  <a:cubicBezTo>
                    <a:pt x="73701" y="19154"/>
                    <a:pt x="73659" y="19161"/>
                    <a:pt x="73613" y="19164"/>
                  </a:cubicBezTo>
                  <a:cubicBezTo>
                    <a:pt x="73611" y="19164"/>
                    <a:pt x="73608" y="19164"/>
                    <a:pt x="73605" y="19164"/>
                  </a:cubicBezTo>
                  <a:cubicBezTo>
                    <a:pt x="73531" y="19164"/>
                    <a:pt x="73461" y="19116"/>
                    <a:pt x="73417" y="19031"/>
                  </a:cubicBezTo>
                  <a:cubicBezTo>
                    <a:pt x="73354" y="18916"/>
                    <a:pt x="73337" y="18702"/>
                    <a:pt x="73491" y="18492"/>
                  </a:cubicBezTo>
                  <a:cubicBezTo>
                    <a:pt x="73568" y="18387"/>
                    <a:pt x="73666" y="18299"/>
                    <a:pt x="73778" y="18229"/>
                  </a:cubicBezTo>
                  <a:cubicBezTo>
                    <a:pt x="73865" y="18170"/>
                    <a:pt x="73918" y="18131"/>
                    <a:pt x="73942" y="18030"/>
                  </a:cubicBezTo>
                  <a:cubicBezTo>
                    <a:pt x="73981" y="17844"/>
                    <a:pt x="74145" y="17620"/>
                    <a:pt x="74268" y="17456"/>
                  </a:cubicBezTo>
                  <a:cubicBezTo>
                    <a:pt x="74306" y="17400"/>
                    <a:pt x="74345" y="17354"/>
                    <a:pt x="74362" y="17323"/>
                  </a:cubicBezTo>
                  <a:cubicBezTo>
                    <a:pt x="74401" y="17256"/>
                    <a:pt x="74473" y="17237"/>
                    <a:pt x="74553" y="17237"/>
                  </a:cubicBezTo>
                  <a:cubicBezTo>
                    <a:pt x="74612" y="17237"/>
                    <a:pt x="74676" y="17247"/>
                    <a:pt x="74733" y="17256"/>
                  </a:cubicBezTo>
                  <a:cubicBezTo>
                    <a:pt x="74779" y="17267"/>
                    <a:pt x="74831" y="17270"/>
                    <a:pt x="74880" y="17270"/>
                  </a:cubicBezTo>
                  <a:cubicBezTo>
                    <a:pt x="74893" y="17267"/>
                    <a:pt x="74904" y="17266"/>
                    <a:pt x="74914" y="17266"/>
                  </a:cubicBezTo>
                  <a:cubicBezTo>
                    <a:pt x="74992" y="17266"/>
                    <a:pt x="75026" y="17338"/>
                    <a:pt x="75041" y="17375"/>
                  </a:cubicBezTo>
                  <a:lnTo>
                    <a:pt x="75048" y="17389"/>
                  </a:lnTo>
                  <a:lnTo>
                    <a:pt x="75062" y="17382"/>
                  </a:lnTo>
                  <a:cubicBezTo>
                    <a:pt x="75115" y="17326"/>
                    <a:pt x="75164" y="17267"/>
                    <a:pt x="75209" y="17207"/>
                  </a:cubicBezTo>
                  <a:cubicBezTo>
                    <a:pt x="75343" y="17032"/>
                    <a:pt x="75497" y="16840"/>
                    <a:pt x="75654" y="16840"/>
                  </a:cubicBezTo>
                  <a:cubicBezTo>
                    <a:pt x="75658" y="16839"/>
                    <a:pt x="75662" y="16839"/>
                    <a:pt x="75666" y="16839"/>
                  </a:cubicBezTo>
                  <a:cubicBezTo>
                    <a:pt x="75707" y="16839"/>
                    <a:pt x="75748" y="16856"/>
                    <a:pt x="75777" y="16885"/>
                  </a:cubicBezTo>
                  <a:cubicBezTo>
                    <a:pt x="75836" y="16952"/>
                    <a:pt x="75829" y="17053"/>
                    <a:pt x="75826" y="17165"/>
                  </a:cubicBezTo>
                  <a:cubicBezTo>
                    <a:pt x="75819" y="17232"/>
                    <a:pt x="75819" y="17298"/>
                    <a:pt x="75833" y="17365"/>
                  </a:cubicBezTo>
                  <a:lnTo>
                    <a:pt x="75833" y="17368"/>
                  </a:lnTo>
                  <a:cubicBezTo>
                    <a:pt x="75857" y="17351"/>
                    <a:pt x="75892" y="17316"/>
                    <a:pt x="75927" y="17288"/>
                  </a:cubicBezTo>
                  <a:cubicBezTo>
                    <a:pt x="76025" y="17197"/>
                    <a:pt x="76130" y="17113"/>
                    <a:pt x="76239" y="17036"/>
                  </a:cubicBezTo>
                  <a:cubicBezTo>
                    <a:pt x="76449" y="16893"/>
                    <a:pt x="76793" y="16838"/>
                    <a:pt x="77098" y="16838"/>
                  </a:cubicBezTo>
                  <a:cubicBezTo>
                    <a:pt x="77341" y="16838"/>
                    <a:pt x="77560" y="16873"/>
                    <a:pt x="77671" y="16927"/>
                  </a:cubicBezTo>
                  <a:cubicBezTo>
                    <a:pt x="77779" y="16983"/>
                    <a:pt x="77870" y="17071"/>
                    <a:pt x="77937" y="17176"/>
                  </a:cubicBezTo>
                  <a:cubicBezTo>
                    <a:pt x="77980" y="17233"/>
                    <a:pt x="78008" y="17270"/>
                    <a:pt x="78028" y="17270"/>
                  </a:cubicBezTo>
                  <a:cubicBezTo>
                    <a:pt x="78029" y="17270"/>
                    <a:pt x="78030" y="17270"/>
                    <a:pt x="78031" y="17270"/>
                  </a:cubicBezTo>
                  <a:cubicBezTo>
                    <a:pt x="78084" y="17256"/>
                    <a:pt x="78087" y="17235"/>
                    <a:pt x="78094" y="17165"/>
                  </a:cubicBezTo>
                  <a:cubicBezTo>
                    <a:pt x="78105" y="17095"/>
                    <a:pt x="78115" y="16987"/>
                    <a:pt x="78255" y="16948"/>
                  </a:cubicBezTo>
                  <a:cubicBezTo>
                    <a:pt x="78448" y="16892"/>
                    <a:pt x="78791" y="16685"/>
                    <a:pt x="79029" y="16510"/>
                  </a:cubicBezTo>
                  <a:cubicBezTo>
                    <a:pt x="79158" y="16416"/>
                    <a:pt x="79211" y="16398"/>
                    <a:pt x="79246" y="16388"/>
                  </a:cubicBezTo>
                  <a:cubicBezTo>
                    <a:pt x="79267" y="16381"/>
                    <a:pt x="79277" y="16377"/>
                    <a:pt x="79333" y="16304"/>
                  </a:cubicBezTo>
                  <a:cubicBezTo>
                    <a:pt x="79393" y="16230"/>
                    <a:pt x="79477" y="16178"/>
                    <a:pt x="79572" y="16153"/>
                  </a:cubicBezTo>
                  <a:cubicBezTo>
                    <a:pt x="79624" y="16139"/>
                    <a:pt x="79631" y="16132"/>
                    <a:pt x="79638" y="16115"/>
                  </a:cubicBezTo>
                  <a:cubicBezTo>
                    <a:pt x="79698" y="15943"/>
                    <a:pt x="80174" y="15758"/>
                    <a:pt x="80608" y="15660"/>
                  </a:cubicBezTo>
                  <a:cubicBezTo>
                    <a:pt x="81080" y="15555"/>
                    <a:pt x="81634" y="15268"/>
                    <a:pt x="81697" y="15170"/>
                  </a:cubicBezTo>
                  <a:cubicBezTo>
                    <a:pt x="81690" y="15128"/>
                    <a:pt x="81704" y="15086"/>
                    <a:pt x="81732" y="15054"/>
                  </a:cubicBezTo>
                  <a:cubicBezTo>
                    <a:pt x="81773" y="15015"/>
                    <a:pt x="81828" y="14994"/>
                    <a:pt x="81884" y="14994"/>
                  </a:cubicBezTo>
                  <a:cubicBezTo>
                    <a:pt x="81903" y="14994"/>
                    <a:pt x="81923" y="14996"/>
                    <a:pt x="81942" y="15002"/>
                  </a:cubicBezTo>
                  <a:cubicBezTo>
                    <a:pt x="81994" y="15012"/>
                    <a:pt x="82033" y="15054"/>
                    <a:pt x="82043" y="15103"/>
                  </a:cubicBezTo>
                  <a:cubicBezTo>
                    <a:pt x="82050" y="15124"/>
                    <a:pt x="82145" y="15135"/>
                    <a:pt x="82215" y="15138"/>
                  </a:cubicBezTo>
                  <a:cubicBezTo>
                    <a:pt x="82306" y="15145"/>
                    <a:pt x="82393" y="15159"/>
                    <a:pt x="82477" y="15177"/>
                  </a:cubicBezTo>
                  <a:cubicBezTo>
                    <a:pt x="82537" y="15187"/>
                    <a:pt x="82589" y="15201"/>
                    <a:pt x="82631" y="15215"/>
                  </a:cubicBezTo>
                  <a:cubicBezTo>
                    <a:pt x="82706" y="15235"/>
                    <a:pt x="82763" y="15251"/>
                    <a:pt x="82814" y="15251"/>
                  </a:cubicBezTo>
                  <a:cubicBezTo>
                    <a:pt x="82881" y="15251"/>
                    <a:pt x="82939" y="15224"/>
                    <a:pt x="83016" y="15145"/>
                  </a:cubicBezTo>
                  <a:cubicBezTo>
                    <a:pt x="83114" y="15047"/>
                    <a:pt x="83093" y="15009"/>
                    <a:pt x="83044" y="14932"/>
                  </a:cubicBezTo>
                  <a:cubicBezTo>
                    <a:pt x="83006" y="14876"/>
                    <a:pt x="82981" y="14809"/>
                    <a:pt x="82981" y="14743"/>
                  </a:cubicBezTo>
                  <a:cubicBezTo>
                    <a:pt x="82985" y="14697"/>
                    <a:pt x="82908" y="14620"/>
                    <a:pt x="82845" y="14560"/>
                  </a:cubicBezTo>
                  <a:cubicBezTo>
                    <a:pt x="82747" y="14466"/>
                    <a:pt x="82631" y="14354"/>
                    <a:pt x="82670" y="14228"/>
                  </a:cubicBezTo>
                  <a:cubicBezTo>
                    <a:pt x="82684" y="14182"/>
                    <a:pt x="82649" y="14067"/>
                    <a:pt x="82558" y="13934"/>
                  </a:cubicBezTo>
                  <a:cubicBezTo>
                    <a:pt x="82488" y="13829"/>
                    <a:pt x="82425" y="13776"/>
                    <a:pt x="82397" y="13766"/>
                  </a:cubicBezTo>
                  <a:cubicBezTo>
                    <a:pt x="82363" y="13790"/>
                    <a:pt x="82322" y="13803"/>
                    <a:pt x="82282" y="13803"/>
                  </a:cubicBezTo>
                  <a:cubicBezTo>
                    <a:pt x="82248" y="13803"/>
                    <a:pt x="82214" y="13794"/>
                    <a:pt x="82183" y="13776"/>
                  </a:cubicBezTo>
                  <a:cubicBezTo>
                    <a:pt x="82082" y="13734"/>
                    <a:pt x="81973" y="13622"/>
                    <a:pt x="81973" y="13510"/>
                  </a:cubicBezTo>
                  <a:cubicBezTo>
                    <a:pt x="81973" y="13384"/>
                    <a:pt x="81956" y="13360"/>
                    <a:pt x="81949" y="13356"/>
                  </a:cubicBezTo>
                  <a:cubicBezTo>
                    <a:pt x="81935" y="13360"/>
                    <a:pt x="81917" y="13367"/>
                    <a:pt x="81903" y="13377"/>
                  </a:cubicBezTo>
                  <a:cubicBezTo>
                    <a:pt x="81833" y="13418"/>
                    <a:pt x="81755" y="13439"/>
                    <a:pt x="81676" y="13439"/>
                  </a:cubicBezTo>
                  <a:cubicBezTo>
                    <a:pt x="81625" y="13439"/>
                    <a:pt x="81574" y="13430"/>
                    <a:pt x="81525" y="13412"/>
                  </a:cubicBezTo>
                  <a:cubicBezTo>
                    <a:pt x="81444" y="13388"/>
                    <a:pt x="81378" y="13328"/>
                    <a:pt x="81346" y="13248"/>
                  </a:cubicBezTo>
                  <a:cubicBezTo>
                    <a:pt x="81325" y="13185"/>
                    <a:pt x="81346" y="13118"/>
                    <a:pt x="81395" y="13076"/>
                  </a:cubicBezTo>
                  <a:cubicBezTo>
                    <a:pt x="81467" y="13007"/>
                    <a:pt x="81599" y="12970"/>
                    <a:pt x="81734" y="12970"/>
                  </a:cubicBezTo>
                  <a:cubicBezTo>
                    <a:pt x="81817" y="12970"/>
                    <a:pt x="81901" y="12984"/>
                    <a:pt x="81973" y="13013"/>
                  </a:cubicBezTo>
                  <a:cubicBezTo>
                    <a:pt x="82141" y="13080"/>
                    <a:pt x="82183" y="13153"/>
                    <a:pt x="82215" y="13213"/>
                  </a:cubicBezTo>
                  <a:cubicBezTo>
                    <a:pt x="82225" y="13241"/>
                    <a:pt x="82246" y="13265"/>
                    <a:pt x="82274" y="13283"/>
                  </a:cubicBezTo>
                  <a:cubicBezTo>
                    <a:pt x="82310" y="13304"/>
                    <a:pt x="82378" y="13314"/>
                    <a:pt x="82456" y="13314"/>
                  </a:cubicBezTo>
                  <a:cubicBezTo>
                    <a:pt x="82581" y="13314"/>
                    <a:pt x="82735" y="13288"/>
                    <a:pt x="82834" y="13241"/>
                  </a:cubicBezTo>
                  <a:cubicBezTo>
                    <a:pt x="82883" y="13216"/>
                    <a:pt x="82946" y="13192"/>
                    <a:pt x="83023" y="13160"/>
                  </a:cubicBezTo>
                  <a:cubicBezTo>
                    <a:pt x="83198" y="13090"/>
                    <a:pt x="83485" y="12975"/>
                    <a:pt x="83534" y="12894"/>
                  </a:cubicBezTo>
                  <a:cubicBezTo>
                    <a:pt x="83555" y="12859"/>
                    <a:pt x="83566" y="12821"/>
                    <a:pt x="83569" y="12786"/>
                  </a:cubicBezTo>
                  <a:cubicBezTo>
                    <a:pt x="83580" y="12709"/>
                    <a:pt x="83597" y="12646"/>
                    <a:pt x="83717" y="12586"/>
                  </a:cubicBezTo>
                  <a:cubicBezTo>
                    <a:pt x="83755" y="12565"/>
                    <a:pt x="83755" y="12544"/>
                    <a:pt x="83755" y="12537"/>
                  </a:cubicBezTo>
                  <a:cubicBezTo>
                    <a:pt x="83755" y="12491"/>
                    <a:pt x="83692" y="12418"/>
                    <a:pt x="83619" y="12379"/>
                  </a:cubicBezTo>
                  <a:cubicBezTo>
                    <a:pt x="83527" y="12330"/>
                    <a:pt x="83478" y="12229"/>
                    <a:pt x="83499" y="12131"/>
                  </a:cubicBezTo>
                  <a:cubicBezTo>
                    <a:pt x="83520" y="12046"/>
                    <a:pt x="83597" y="11987"/>
                    <a:pt x="83681" y="11987"/>
                  </a:cubicBezTo>
                  <a:cubicBezTo>
                    <a:pt x="83684" y="11987"/>
                    <a:pt x="83686" y="11987"/>
                    <a:pt x="83689" y="11987"/>
                  </a:cubicBezTo>
                  <a:cubicBezTo>
                    <a:pt x="83724" y="11987"/>
                    <a:pt x="83731" y="11977"/>
                    <a:pt x="83755" y="11924"/>
                  </a:cubicBezTo>
                  <a:cubicBezTo>
                    <a:pt x="83773" y="11882"/>
                    <a:pt x="83804" y="11816"/>
                    <a:pt x="83885" y="11809"/>
                  </a:cubicBezTo>
                  <a:cubicBezTo>
                    <a:pt x="83891" y="11808"/>
                    <a:pt x="83898" y="11808"/>
                    <a:pt x="83904" y="11808"/>
                  </a:cubicBezTo>
                  <a:cubicBezTo>
                    <a:pt x="83935" y="11808"/>
                    <a:pt x="83964" y="11815"/>
                    <a:pt x="83993" y="11826"/>
                  </a:cubicBezTo>
                  <a:cubicBezTo>
                    <a:pt x="84008" y="11831"/>
                    <a:pt x="84022" y="11835"/>
                    <a:pt x="84040" y="11835"/>
                  </a:cubicBezTo>
                  <a:cubicBezTo>
                    <a:pt x="84066" y="11835"/>
                    <a:pt x="84099" y="11827"/>
                    <a:pt x="84154" y="11798"/>
                  </a:cubicBezTo>
                  <a:cubicBezTo>
                    <a:pt x="84171" y="11790"/>
                    <a:pt x="84206" y="11773"/>
                    <a:pt x="84241" y="11773"/>
                  </a:cubicBezTo>
                  <a:cubicBezTo>
                    <a:pt x="84263" y="11773"/>
                    <a:pt x="84286" y="11779"/>
                    <a:pt x="84305" y="11798"/>
                  </a:cubicBezTo>
                  <a:cubicBezTo>
                    <a:pt x="84350" y="11851"/>
                    <a:pt x="84308" y="11938"/>
                    <a:pt x="84228" y="12075"/>
                  </a:cubicBezTo>
                  <a:cubicBezTo>
                    <a:pt x="84207" y="12110"/>
                    <a:pt x="84186" y="12148"/>
                    <a:pt x="84168" y="12180"/>
                  </a:cubicBezTo>
                  <a:cubicBezTo>
                    <a:pt x="84140" y="12236"/>
                    <a:pt x="84193" y="12295"/>
                    <a:pt x="84266" y="12372"/>
                  </a:cubicBezTo>
                  <a:cubicBezTo>
                    <a:pt x="84308" y="12407"/>
                    <a:pt x="84343" y="12453"/>
                    <a:pt x="84364" y="12502"/>
                  </a:cubicBezTo>
                  <a:cubicBezTo>
                    <a:pt x="84388" y="12524"/>
                    <a:pt x="84469" y="12541"/>
                    <a:pt x="84565" y="12541"/>
                  </a:cubicBezTo>
                  <a:cubicBezTo>
                    <a:pt x="84655" y="12541"/>
                    <a:pt x="84758" y="12525"/>
                    <a:pt x="84837" y="12484"/>
                  </a:cubicBezTo>
                  <a:cubicBezTo>
                    <a:pt x="84882" y="12460"/>
                    <a:pt x="84940" y="12450"/>
                    <a:pt x="85004" y="12450"/>
                  </a:cubicBezTo>
                  <a:cubicBezTo>
                    <a:pt x="85167" y="12450"/>
                    <a:pt x="85366" y="12515"/>
                    <a:pt x="85484" y="12565"/>
                  </a:cubicBezTo>
                  <a:cubicBezTo>
                    <a:pt x="85610" y="12617"/>
                    <a:pt x="85765" y="12705"/>
                    <a:pt x="85789" y="12807"/>
                  </a:cubicBezTo>
                  <a:cubicBezTo>
                    <a:pt x="85835" y="12996"/>
                    <a:pt x="85968" y="13153"/>
                    <a:pt x="86146" y="13234"/>
                  </a:cubicBezTo>
                  <a:cubicBezTo>
                    <a:pt x="86244" y="13279"/>
                    <a:pt x="86346" y="13311"/>
                    <a:pt x="86454" y="13325"/>
                  </a:cubicBezTo>
                  <a:cubicBezTo>
                    <a:pt x="86573" y="13346"/>
                    <a:pt x="86678" y="13363"/>
                    <a:pt x="86717" y="13465"/>
                  </a:cubicBezTo>
                  <a:cubicBezTo>
                    <a:pt x="86736" y="13538"/>
                    <a:pt x="86806" y="13586"/>
                    <a:pt x="86879" y="13586"/>
                  </a:cubicBezTo>
                  <a:cubicBezTo>
                    <a:pt x="86897" y="13586"/>
                    <a:pt x="86916" y="13583"/>
                    <a:pt x="86934" y="13577"/>
                  </a:cubicBezTo>
                  <a:cubicBezTo>
                    <a:pt x="86952" y="13573"/>
                    <a:pt x="86970" y="13571"/>
                    <a:pt x="86988" y="13571"/>
                  </a:cubicBezTo>
                  <a:cubicBezTo>
                    <a:pt x="87042" y="13571"/>
                    <a:pt x="87097" y="13587"/>
                    <a:pt x="87144" y="13615"/>
                  </a:cubicBezTo>
                  <a:cubicBezTo>
                    <a:pt x="87176" y="13632"/>
                    <a:pt x="87194" y="13639"/>
                    <a:pt x="87206" y="13639"/>
                  </a:cubicBezTo>
                  <a:cubicBezTo>
                    <a:pt x="87218" y="13639"/>
                    <a:pt x="87225" y="13634"/>
                    <a:pt x="87235" y="13626"/>
                  </a:cubicBezTo>
                  <a:cubicBezTo>
                    <a:pt x="87269" y="13592"/>
                    <a:pt x="87315" y="13573"/>
                    <a:pt x="87362" y="13573"/>
                  </a:cubicBezTo>
                  <a:cubicBezTo>
                    <a:pt x="87383" y="13573"/>
                    <a:pt x="87404" y="13576"/>
                    <a:pt x="87424" y="13584"/>
                  </a:cubicBezTo>
                  <a:cubicBezTo>
                    <a:pt x="87436" y="13589"/>
                    <a:pt x="87450" y="13592"/>
                    <a:pt x="87463" y="13592"/>
                  </a:cubicBezTo>
                  <a:cubicBezTo>
                    <a:pt x="87490" y="13592"/>
                    <a:pt x="87517" y="13580"/>
                    <a:pt x="87536" y="13559"/>
                  </a:cubicBezTo>
                  <a:cubicBezTo>
                    <a:pt x="87501" y="13535"/>
                    <a:pt x="87466" y="13510"/>
                    <a:pt x="87427" y="13493"/>
                  </a:cubicBezTo>
                  <a:cubicBezTo>
                    <a:pt x="87350" y="13451"/>
                    <a:pt x="87284" y="13416"/>
                    <a:pt x="87270" y="13353"/>
                  </a:cubicBezTo>
                  <a:cubicBezTo>
                    <a:pt x="87259" y="13328"/>
                    <a:pt x="87266" y="13300"/>
                    <a:pt x="87280" y="13276"/>
                  </a:cubicBezTo>
                  <a:cubicBezTo>
                    <a:pt x="87294" y="13248"/>
                    <a:pt x="87322" y="13223"/>
                    <a:pt x="87354" y="13216"/>
                  </a:cubicBezTo>
                  <a:cubicBezTo>
                    <a:pt x="87362" y="13215"/>
                    <a:pt x="87369" y="13214"/>
                    <a:pt x="87376" y="13214"/>
                  </a:cubicBezTo>
                  <a:cubicBezTo>
                    <a:pt x="87420" y="13214"/>
                    <a:pt x="87458" y="13238"/>
                    <a:pt x="87494" y="13265"/>
                  </a:cubicBezTo>
                  <a:cubicBezTo>
                    <a:pt x="87522" y="13283"/>
                    <a:pt x="87553" y="13300"/>
                    <a:pt x="87585" y="13307"/>
                  </a:cubicBezTo>
                  <a:cubicBezTo>
                    <a:pt x="87585" y="13286"/>
                    <a:pt x="87581" y="13265"/>
                    <a:pt x="87574" y="13248"/>
                  </a:cubicBezTo>
                  <a:cubicBezTo>
                    <a:pt x="87564" y="13188"/>
                    <a:pt x="87543" y="13083"/>
                    <a:pt x="87627" y="13048"/>
                  </a:cubicBezTo>
                  <a:cubicBezTo>
                    <a:pt x="87655" y="12975"/>
                    <a:pt x="87602" y="12670"/>
                    <a:pt x="87553" y="12624"/>
                  </a:cubicBezTo>
                  <a:cubicBezTo>
                    <a:pt x="87508" y="12610"/>
                    <a:pt x="87476" y="12572"/>
                    <a:pt x="87473" y="12523"/>
                  </a:cubicBezTo>
                  <a:cubicBezTo>
                    <a:pt x="87466" y="12474"/>
                    <a:pt x="87494" y="12425"/>
                    <a:pt x="87539" y="12400"/>
                  </a:cubicBezTo>
                  <a:cubicBezTo>
                    <a:pt x="87554" y="12392"/>
                    <a:pt x="87581" y="12381"/>
                    <a:pt x="87619" y="12381"/>
                  </a:cubicBezTo>
                  <a:cubicBezTo>
                    <a:pt x="87662" y="12381"/>
                    <a:pt x="87719" y="12396"/>
                    <a:pt x="87788" y="12446"/>
                  </a:cubicBezTo>
                  <a:cubicBezTo>
                    <a:pt x="87928" y="12551"/>
                    <a:pt x="88149" y="12561"/>
                    <a:pt x="88292" y="12561"/>
                  </a:cubicBezTo>
                  <a:cubicBezTo>
                    <a:pt x="88268" y="12551"/>
                    <a:pt x="88247" y="12544"/>
                    <a:pt x="88222" y="12537"/>
                  </a:cubicBezTo>
                  <a:cubicBezTo>
                    <a:pt x="88138" y="12523"/>
                    <a:pt x="88121" y="12477"/>
                    <a:pt x="88114" y="12449"/>
                  </a:cubicBezTo>
                  <a:cubicBezTo>
                    <a:pt x="88110" y="12407"/>
                    <a:pt x="88135" y="12365"/>
                    <a:pt x="88177" y="12344"/>
                  </a:cubicBezTo>
                  <a:cubicBezTo>
                    <a:pt x="88205" y="12331"/>
                    <a:pt x="88235" y="12324"/>
                    <a:pt x="88265" y="12324"/>
                  </a:cubicBezTo>
                  <a:cubicBezTo>
                    <a:pt x="88313" y="12324"/>
                    <a:pt x="88361" y="12341"/>
                    <a:pt x="88397" y="12376"/>
                  </a:cubicBezTo>
                  <a:cubicBezTo>
                    <a:pt x="88452" y="12426"/>
                    <a:pt x="88529" y="12447"/>
                    <a:pt x="88568" y="12447"/>
                  </a:cubicBezTo>
                  <a:cubicBezTo>
                    <a:pt x="88578" y="12447"/>
                    <a:pt x="88586" y="12445"/>
                    <a:pt x="88590" y="12442"/>
                  </a:cubicBezTo>
                  <a:cubicBezTo>
                    <a:pt x="88607" y="12333"/>
                    <a:pt x="88718" y="12092"/>
                    <a:pt x="88927" y="12092"/>
                  </a:cubicBezTo>
                  <a:cubicBezTo>
                    <a:pt x="88931" y="12092"/>
                    <a:pt x="88935" y="12092"/>
                    <a:pt x="88940" y="12092"/>
                  </a:cubicBezTo>
                  <a:cubicBezTo>
                    <a:pt x="88964" y="12092"/>
                    <a:pt x="88989" y="12092"/>
                    <a:pt x="89010" y="12085"/>
                  </a:cubicBezTo>
                  <a:cubicBezTo>
                    <a:pt x="89003" y="12082"/>
                    <a:pt x="88992" y="12078"/>
                    <a:pt x="88982" y="12075"/>
                  </a:cubicBezTo>
                  <a:cubicBezTo>
                    <a:pt x="88807" y="12012"/>
                    <a:pt x="88282" y="11676"/>
                    <a:pt x="88138" y="11476"/>
                  </a:cubicBezTo>
                  <a:cubicBezTo>
                    <a:pt x="88058" y="11360"/>
                    <a:pt x="87710" y="11286"/>
                    <a:pt x="87557" y="11286"/>
                  </a:cubicBezTo>
                  <a:cubicBezTo>
                    <a:pt x="87535" y="11286"/>
                    <a:pt x="87517" y="11288"/>
                    <a:pt x="87504" y="11291"/>
                  </a:cubicBezTo>
                  <a:cubicBezTo>
                    <a:pt x="87494" y="11326"/>
                    <a:pt x="87466" y="11350"/>
                    <a:pt x="87431" y="11357"/>
                  </a:cubicBezTo>
                  <a:cubicBezTo>
                    <a:pt x="87424" y="11359"/>
                    <a:pt x="87416" y="11360"/>
                    <a:pt x="87408" y="11360"/>
                  </a:cubicBezTo>
                  <a:cubicBezTo>
                    <a:pt x="87315" y="11360"/>
                    <a:pt x="87178" y="11255"/>
                    <a:pt x="87133" y="11165"/>
                  </a:cubicBezTo>
                  <a:cubicBezTo>
                    <a:pt x="87094" y="11130"/>
                    <a:pt x="86931" y="11110"/>
                    <a:pt x="86783" y="11110"/>
                  </a:cubicBezTo>
                  <a:cubicBezTo>
                    <a:pt x="86680" y="11110"/>
                    <a:pt x="86584" y="11120"/>
                    <a:pt x="86545" y="11140"/>
                  </a:cubicBezTo>
                  <a:cubicBezTo>
                    <a:pt x="86552" y="11154"/>
                    <a:pt x="86570" y="11168"/>
                    <a:pt x="86619" y="11200"/>
                  </a:cubicBezTo>
                  <a:cubicBezTo>
                    <a:pt x="86682" y="11231"/>
                    <a:pt x="86738" y="11280"/>
                    <a:pt x="86783" y="11333"/>
                  </a:cubicBezTo>
                  <a:cubicBezTo>
                    <a:pt x="86864" y="11441"/>
                    <a:pt x="86794" y="11532"/>
                    <a:pt x="86755" y="11588"/>
                  </a:cubicBezTo>
                  <a:cubicBezTo>
                    <a:pt x="86713" y="11644"/>
                    <a:pt x="86699" y="11669"/>
                    <a:pt x="86710" y="11700"/>
                  </a:cubicBezTo>
                  <a:cubicBezTo>
                    <a:pt x="86734" y="11770"/>
                    <a:pt x="86703" y="11805"/>
                    <a:pt x="86685" y="11819"/>
                  </a:cubicBezTo>
                  <a:cubicBezTo>
                    <a:pt x="86671" y="11830"/>
                    <a:pt x="86654" y="11837"/>
                    <a:pt x="86633" y="11837"/>
                  </a:cubicBezTo>
                  <a:cubicBezTo>
                    <a:pt x="86573" y="11837"/>
                    <a:pt x="86474" y="11783"/>
                    <a:pt x="86262" y="11620"/>
                  </a:cubicBezTo>
                  <a:cubicBezTo>
                    <a:pt x="86223" y="11592"/>
                    <a:pt x="86111" y="11504"/>
                    <a:pt x="86213" y="10997"/>
                  </a:cubicBezTo>
                  <a:cubicBezTo>
                    <a:pt x="86220" y="10962"/>
                    <a:pt x="86213" y="10955"/>
                    <a:pt x="86150" y="10916"/>
                  </a:cubicBezTo>
                  <a:cubicBezTo>
                    <a:pt x="86090" y="10878"/>
                    <a:pt x="86020" y="10836"/>
                    <a:pt x="86003" y="10727"/>
                  </a:cubicBezTo>
                  <a:cubicBezTo>
                    <a:pt x="85985" y="10650"/>
                    <a:pt x="85600" y="10415"/>
                    <a:pt x="84980" y="10156"/>
                  </a:cubicBezTo>
                  <a:cubicBezTo>
                    <a:pt x="84910" y="10125"/>
                    <a:pt x="84830" y="10097"/>
                    <a:pt x="84753" y="10065"/>
                  </a:cubicBezTo>
                  <a:cubicBezTo>
                    <a:pt x="84487" y="9964"/>
                    <a:pt x="84235" y="9869"/>
                    <a:pt x="84144" y="9726"/>
                  </a:cubicBezTo>
                  <a:cubicBezTo>
                    <a:pt x="84109" y="9670"/>
                    <a:pt x="83958" y="9628"/>
                    <a:pt x="83811" y="9586"/>
                  </a:cubicBezTo>
                  <a:cubicBezTo>
                    <a:pt x="83622" y="9530"/>
                    <a:pt x="83408" y="9467"/>
                    <a:pt x="83286" y="9341"/>
                  </a:cubicBezTo>
                  <a:cubicBezTo>
                    <a:pt x="83100" y="9145"/>
                    <a:pt x="82194" y="8753"/>
                    <a:pt x="81802" y="8728"/>
                  </a:cubicBezTo>
                  <a:cubicBezTo>
                    <a:pt x="81553" y="8714"/>
                    <a:pt x="81469" y="8623"/>
                    <a:pt x="81413" y="8564"/>
                  </a:cubicBezTo>
                  <a:cubicBezTo>
                    <a:pt x="81382" y="8529"/>
                    <a:pt x="81369" y="8516"/>
                    <a:pt x="81339" y="8516"/>
                  </a:cubicBezTo>
                  <a:cubicBezTo>
                    <a:pt x="81332" y="8516"/>
                    <a:pt x="81324" y="8517"/>
                    <a:pt x="81315" y="8518"/>
                  </a:cubicBezTo>
                  <a:cubicBezTo>
                    <a:pt x="81261" y="8527"/>
                    <a:pt x="81163" y="8531"/>
                    <a:pt x="81044" y="8531"/>
                  </a:cubicBezTo>
                  <a:cubicBezTo>
                    <a:pt x="80707" y="8531"/>
                    <a:pt x="80198" y="8500"/>
                    <a:pt x="80009" y="8469"/>
                  </a:cubicBezTo>
                  <a:cubicBezTo>
                    <a:pt x="79990" y="8466"/>
                    <a:pt x="79971" y="8464"/>
                    <a:pt x="79953" y="8464"/>
                  </a:cubicBezTo>
                  <a:cubicBezTo>
                    <a:pt x="79888" y="8464"/>
                    <a:pt x="79825" y="8483"/>
                    <a:pt x="79771" y="8518"/>
                  </a:cubicBezTo>
                  <a:cubicBezTo>
                    <a:pt x="79722" y="8542"/>
                    <a:pt x="79667" y="8568"/>
                    <a:pt x="79601" y="8568"/>
                  </a:cubicBezTo>
                  <a:cubicBezTo>
                    <a:pt x="79569" y="8568"/>
                    <a:pt x="79533" y="8562"/>
                    <a:pt x="79495" y="8546"/>
                  </a:cubicBezTo>
                  <a:cubicBezTo>
                    <a:pt x="79074" y="8384"/>
                    <a:pt x="78547" y="8231"/>
                    <a:pt x="78362" y="8231"/>
                  </a:cubicBezTo>
                  <a:cubicBezTo>
                    <a:pt x="78335" y="8231"/>
                    <a:pt x="78315" y="8234"/>
                    <a:pt x="78304" y="8241"/>
                  </a:cubicBezTo>
                  <a:cubicBezTo>
                    <a:pt x="78266" y="8290"/>
                    <a:pt x="78238" y="8350"/>
                    <a:pt x="78231" y="8416"/>
                  </a:cubicBezTo>
                  <a:cubicBezTo>
                    <a:pt x="78210" y="8494"/>
                    <a:pt x="78189" y="8581"/>
                    <a:pt x="78098" y="8613"/>
                  </a:cubicBezTo>
                  <a:cubicBezTo>
                    <a:pt x="78108" y="8641"/>
                    <a:pt x="78154" y="8728"/>
                    <a:pt x="78385" y="8938"/>
                  </a:cubicBezTo>
                  <a:cubicBezTo>
                    <a:pt x="78507" y="9050"/>
                    <a:pt x="78560" y="9162"/>
                    <a:pt x="78539" y="9271"/>
                  </a:cubicBezTo>
                  <a:cubicBezTo>
                    <a:pt x="78521" y="9393"/>
                    <a:pt x="78413" y="9502"/>
                    <a:pt x="78227" y="9579"/>
                  </a:cubicBezTo>
                  <a:cubicBezTo>
                    <a:pt x="78172" y="9603"/>
                    <a:pt x="78111" y="9614"/>
                    <a:pt x="78048" y="9614"/>
                  </a:cubicBezTo>
                  <a:cubicBezTo>
                    <a:pt x="77793" y="9614"/>
                    <a:pt x="77501" y="9437"/>
                    <a:pt x="77398" y="9274"/>
                  </a:cubicBezTo>
                  <a:cubicBezTo>
                    <a:pt x="77352" y="9211"/>
                    <a:pt x="77271" y="9187"/>
                    <a:pt x="77184" y="9159"/>
                  </a:cubicBezTo>
                  <a:cubicBezTo>
                    <a:pt x="77054" y="9120"/>
                    <a:pt x="76911" y="9078"/>
                    <a:pt x="76855" y="8910"/>
                  </a:cubicBezTo>
                  <a:cubicBezTo>
                    <a:pt x="76799" y="8735"/>
                    <a:pt x="76862" y="8658"/>
                    <a:pt x="76904" y="8630"/>
                  </a:cubicBezTo>
                  <a:cubicBezTo>
                    <a:pt x="76932" y="8611"/>
                    <a:pt x="76965" y="8601"/>
                    <a:pt x="77001" y="8601"/>
                  </a:cubicBezTo>
                  <a:cubicBezTo>
                    <a:pt x="77069" y="8601"/>
                    <a:pt x="77148" y="8635"/>
                    <a:pt x="77219" y="8697"/>
                  </a:cubicBezTo>
                  <a:cubicBezTo>
                    <a:pt x="77252" y="8725"/>
                    <a:pt x="77294" y="8740"/>
                    <a:pt x="77336" y="8740"/>
                  </a:cubicBezTo>
                  <a:cubicBezTo>
                    <a:pt x="77357" y="8740"/>
                    <a:pt x="77378" y="8736"/>
                    <a:pt x="77398" y="8728"/>
                  </a:cubicBezTo>
                  <a:cubicBezTo>
                    <a:pt x="77461" y="8704"/>
                    <a:pt x="77506" y="8648"/>
                    <a:pt x="77517" y="8585"/>
                  </a:cubicBezTo>
                  <a:cubicBezTo>
                    <a:pt x="77517" y="8578"/>
                    <a:pt x="77520" y="8564"/>
                    <a:pt x="77496" y="8539"/>
                  </a:cubicBezTo>
                  <a:cubicBezTo>
                    <a:pt x="77407" y="8444"/>
                    <a:pt x="77125" y="8373"/>
                    <a:pt x="76937" y="8373"/>
                  </a:cubicBezTo>
                  <a:cubicBezTo>
                    <a:pt x="76925" y="8373"/>
                    <a:pt x="76912" y="8374"/>
                    <a:pt x="76900" y="8374"/>
                  </a:cubicBezTo>
                  <a:cubicBezTo>
                    <a:pt x="76781" y="8385"/>
                    <a:pt x="76687" y="8490"/>
                    <a:pt x="76578" y="8609"/>
                  </a:cubicBezTo>
                  <a:cubicBezTo>
                    <a:pt x="76494" y="8714"/>
                    <a:pt x="76393" y="8805"/>
                    <a:pt x="76281" y="8879"/>
                  </a:cubicBezTo>
                  <a:cubicBezTo>
                    <a:pt x="76209" y="8918"/>
                    <a:pt x="76085" y="8934"/>
                    <a:pt x="75939" y="8934"/>
                  </a:cubicBezTo>
                  <a:cubicBezTo>
                    <a:pt x="75529" y="8934"/>
                    <a:pt x="74944" y="8808"/>
                    <a:pt x="74838" y="8718"/>
                  </a:cubicBezTo>
                  <a:cubicBezTo>
                    <a:pt x="74806" y="8701"/>
                    <a:pt x="74697" y="8694"/>
                    <a:pt x="74551" y="8694"/>
                  </a:cubicBezTo>
                  <a:cubicBezTo>
                    <a:pt x="74121" y="8694"/>
                    <a:pt x="73364" y="8756"/>
                    <a:pt x="73270" y="8819"/>
                  </a:cubicBezTo>
                  <a:cubicBezTo>
                    <a:pt x="73214" y="8854"/>
                    <a:pt x="73214" y="9001"/>
                    <a:pt x="73214" y="9099"/>
                  </a:cubicBezTo>
                  <a:cubicBezTo>
                    <a:pt x="73214" y="9211"/>
                    <a:pt x="73214" y="9302"/>
                    <a:pt x="73147" y="9334"/>
                  </a:cubicBezTo>
                  <a:cubicBezTo>
                    <a:pt x="73136" y="9338"/>
                    <a:pt x="73125" y="9340"/>
                    <a:pt x="73113" y="9340"/>
                  </a:cubicBezTo>
                  <a:cubicBezTo>
                    <a:pt x="73096" y="9340"/>
                    <a:pt x="73078" y="9335"/>
                    <a:pt x="73063" y="9327"/>
                  </a:cubicBezTo>
                  <a:cubicBezTo>
                    <a:pt x="72948" y="9250"/>
                    <a:pt x="72909" y="8753"/>
                    <a:pt x="72909" y="8746"/>
                  </a:cubicBezTo>
                  <a:cubicBezTo>
                    <a:pt x="72909" y="8728"/>
                    <a:pt x="72815" y="8658"/>
                    <a:pt x="72552" y="8658"/>
                  </a:cubicBezTo>
                  <a:cubicBezTo>
                    <a:pt x="72311" y="8658"/>
                    <a:pt x="72202" y="8651"/>
                    <a:pt x="72167" y="8571"/>
                  </a:cubicBezTo>
                  <a:cubicBezTo>
                    <a:pt x="72150" y="8529"/>
                    <a:pt x="72167" y="8483"/>
                    <a:pt x="72216" y="8434"/>
                  </a:cubicBezTo>
                  <a:cubicBezTo>
                    <a:pt x="72234" y="8416"/>
                    <a:pt x="72234" y="8406"/>
                    <a:pt x="72220" y="8357"/>
                  </a:cubicBezTo>
                  <a:cubicBezTo>
                    <a:pt x="72202" y="8290"/>
                    <a:pt x="72174" y="8182"/>
                    <a:pt x="72321" y="8077"/>
                  </a:cubicBezTo>
                  <a:cubicBezTo>
                    <a:pt x="72332" y="8073"/>
                    <a:pt x="72335" y="8063"/>
                    <a:pt x="72332" y="8052"/>
                  </a:cubicBezTo>
                  <a:cubicBezTo>
                    <a:pt x="72318" y="7916"/>
                    <a:pt x="71905" y="7597"/>
                    <a:pt x="71446" y="7415"/>
                  </a:cubicBezTo>
                  <a:cubicBezTo>
                    <a:pt x="71238" y="7335"/>
                    <a:pt x="70923" y="7306"/>
                    <a:pt x="70601" y="7306"/>
                  </a:cubicBezTo>
                  <a:cubicBezTo>
                    <a:pt x="70109" y="7306"/>
                    <a:pt x="69599" y="7373"/>
                    <a:pt x="69419" y="7426"/>
                  </a:cubicBezTo>
                  <a:cubicBezTo>
                    <a:pt x="69206" y="7489"/>
                    <a:pt x="68864" y="7500"/>
                    <a:pt x="68566" y="7500"/>
                  </a:cubicBezTo>
                  <a:cubicBezTo>
                    <a:pt x="68502" y="7500"/>
                    <a:pt x="68441" y="7500"/>
                    <a:pt x="68383" y="7499"/>
                  </a:cubicBezTo>
                  <a:lnTo>
                    <a:pt x="68124" y="7499"/>
                  </a:lnTo>
                  <a:cubicBezTo>
                    <a:pt x="68110" y="7500"/>
                    <a:pt x="68097" y="7500"/>
                    <a:pt x="68085" y="7500"/>
                  </a:cubicBezTo>
                  <a:cubicBezTo>
                    <a:pt x="68006" y="7500"/>
                    <a:pt x="67947" y="7489"/>
                    <a:pt x="67917" y="7447"/>
                  </a:cubicBezTo>
                  <a:cubicBezTo>
                    <a:pt x="67893" y="7401"/>
                    <a:pt x="67893" y="7352"/>
                    <a:pt x="67917" y="7307"/>
                  </a:cubicBezTo>
                  <a:cubicBezTo>
                    <a:pt x="67931" y="7265"/>
                    <a:pt x="67938" y="7233"/>
                    <a:pt x="67921" y="7202"/>
                  </a:cubicBezTo>
                  <a:cubicBezTo>
                    <a:pt x="67879" y="7135"/>
                    <a:pt x="67662" y="7027"/>
                    <a:pt x="67473" y="6999"/>
                  </a:cubicBezTo>
                  <a:cubicBezTo>
                    <a:pt x="67445" y="6994"/>
                    <a:pt x="67422" y="6993"/>
                    <a:pt x="67404" y="6993"/>
                  </a:cubicBezTo>
                  <a:cubicBezTo>
                    <a:pt x="67366" y="6993"/>
                    <a:pt x="67348" y="7000"/>
                    <a:pt x="67343" y="7002"/>
                  </a:cubicBezTo>
                  <a:cubicBezTo>
                    <a:pt x="67317" y="7054"/>
                    <a:pt x="67264" y="7084"/>
                    <a:pt x="67207" y="7084"/>
                  </a:cubicBezTo>
                  <a:cubicBezTo>
                    <a:pt x="67194" y="7084"/>
                    <a:pt x="67181" y="7082"/>
                    <a:pt x="67168" y="7079"/>
                  </a:cubicBezTo>
                  <a:cubicBezTo>
                    <a:pt x="67084" y="7051"/>
                    <a:pt x="67025" y="6978"/>
                    <a:pt x="67014" y="6890"/>
                  </a:cubicBezTo>
                  <a:cubicBezTo>
                    <a:pt x="66963" y="6833"/>
                    <a:pt x="66639" y="6711"/>
                    <a:pt x="66458" y="6711"/>
                  </a:cubicBezTo>
                  <a:cubicBezTo>
                    <a:pt x="66438" y="6711"/>
                    <a:pt x="66420" y="6712"/>
                    <a:pt x="66405" y="6715"/>
                  </a:cubicBezTo>
                  <a:cubicBezTo>
                    <a:pt x="66386" y="6720"/>
                    <a:pt x="66366" y="6722"/>
                    <a:pt x="66347" y="6722"/>
                  </a:cubicBezTo>
                  <a:cubicBezTo>
                    <a:pt x="66279" y="6722"/>
                    <a:pt x="66213" y="6693"/>
                    <a:pt x="66167" y="6642"/>
                  </a:cubicBezTo>
                  <a:cubicBezTo>
                    <a:pt x="66132" y="6600"/>
                    <a:pt x="66125" y="6544"/>
                    <a:pt x="66149" y="6495"/>
                  </a:cubicBezTo>
                  <a:cubicBezTo>
                    <a:pt x="66163" y="6463"/>
                    <a:pt x="66209" y="6407"/>
                    <a:pt x="66335" y="6407"/>
                  </a:cubicBezTo>
                  <a:lnTo>
                    <a:pt x="66433" y="6407"/>
                  </a:lnTo>
                  <a:cubicBezTo>
                    <a:pt x="66458" y="6408"/>
                    <a:pt x="66494" y="6409"/>
                    <a:pt x="66532" y="6409"/>
                  </a:cubicBezTo>
                  <a:cubicBezTo>
                    <a:pt x="66626" y="6409"/>
                    <a:pt x="66738" y="6403"/>
                    <a:pt x="66755" y="6375"/>
                  </a:cubicBezTo>
                  <a:cubicBezTo>
                    <a:pt x="66755" y="6368"/>
                    <a:pt x="66755" y="6347"/>
                    <a:pt x="66723" y="6298"/>
                  </a:cubicBezTo>
                  <a:cubicBezTo>
                    <a:pt x="66606" y="6116"/>
                    <a:pt x="65583" y="6022"/>
                    <a:pt x="65187" y="6022"/>
                  </a:cubicBezTo>
                  <a:cubicBezTo>
                    <a:pt x="65112" y="6022"/>
                    <a:pt x="65060" y="6026"/>
                    <a:pt x="65040" y="6032"/>
                  </a:cubicBezTo>
                  <a:cubicBezTo>
                    <a:pt x="65019" y="6039"/>
                    <a:pt x="65012" y="6046"/>
                    <a:pt x="64994" y="6116"/>
                  </a:cubicBezTo>
                  <a:cubicBezTo>
                    <a:pt x="64970" y="6214"/>
                    <a:pt x="64935" y="6365"/>
                    <a:pt x="64738" y="6551"/>
                  </a:cubicBezTo>
                  <a:cubicBezTo>
                    <a:pt x="64603" y="6677"/>
                    <a:pt x="64468" y="6724"/>
                    <a:pt x="64354" y="6724"/>
                  </a:cubicBezTo>
                  <a:cubicBezTo>
                    <a:pt x="64280" y="6724"/>
                    <a:pt x="64214" y="6704"/>
                    <a:pt x="64164" y="6673"/>
                  </a:cubicBezTo>
                  <a:cubicBezTo>
                    <a:pt x="64070" y="6617"/>
                    <a:pt x="64024" y="6523"/>
                    <a:pt x="64045" y="6439"/>
                  </a:cubicBezTo>
                  <a:cubicBezTo>
                    <a:pt x="64077" y="6333"/>
                    <a:pt x="64203" y="6295"/>
                    <a:pt x="64315" y="6263"/>
                  </a:cubicBezTo>
                  <a:cubicBezTo>
                    <a:pt x="64364" y="6249"/>
                    <a:pt x="64462" y="6218"/>
                    <a:pt x="64472" y="6193"/>
                  </a:cubicBezTo>
                  <a:cubicBezTo>
                    <a:pt x="64441" y="6172"/>
                    <a:pt x="64308" y="6158"/>
                    <a:pt x="64227" y="6151"/>
                  </a:cubicBezTo>
                  <a:cubicBezTo>
                    <a:pt x="64066" y="6137"/>
                    <a:pt x="63923" y="6123"/>
                    <a:pt x="63870" y="6039"/>
                  </a:cubicBezTo>
                  <a:cubicBezTo>
                    <a:pt x="63828" y="5990"/>
                    <a:pt x="63828" y="5917"/>
                    <a:pt x="63867" y="5864"/>
                  </a:cubicBezTo>
                  <a:cubicBezTo>
                    <a:pt x="63910" y="5805"/>
                    <a:pt x="64000" y="5773"/>
                    <a:pt x="64101" y="5773"/>
                  </a:cubicBezTo>
                  <a:cubicBezTo>
                    <a:pt x="64149" y="5773"/>
                    <a:pt x="64199" y="5780"/>
                    <a:pt x="64248" y="5794"/>
                  </a:cubicBezTo>
                  <a:cubicBezTo>
                    <a:pt x="64366" y="5830"/>
                    <a:pt x="64488" y="5845"/>
                    <a:pt x="64611" y="5845"/>
                  </a:cubicBezTo>
                  <a:cubicBezTo>
                    <a:pt x="64635" y="5845"/>
                    <a:pt x="64659" y="5844"/>
                    <a:pt x="64682" y="5843"/>
                  </a:cubicBezTo>
                  <a:cubicBezTo>
                    <a:pt x="64591" y="5819"/>
                    <a:pt x="64497" y="5798"/>
                    <a:pt x="64402" y="5787"/>
                  </a:cubicBezTo>
                  <a:lnTo>
                    <a:pt x="64245" y="5759"/>
                  </a:lnTo>
                  <a:cubicBezTo>
                    <a:pt x="64178" y="5749"/>
                    <a:pt x="64094" y="5731"/>
                    <a:pt x="64000" y="5714"/>
                  </a:cubicBezTo>
                  <a:cubicBezTo>
                    <a:pt x="63670" y="5649"/>
                    <a:pt x="63193" y="5554"/>
                    <a:pt x="62866" y="5554"/>
                  </a:cubicBezTo>
                  <a:cubicBezTo>
                    <a:pt x="62822" y="5554"/>
                    <a:pt x="62781" y="5556"/>
                    <a:pt x="62743" y="5560"/>
                  </a:cubicBezTo>
                  <a:cubicBezTo>
                    <a:pt x="62704" y="5563"/>
                    <a:pt x="62667" y="5565"/>
                    <a:pt x="62632" y="5565"/>
                  </a:cubicBezTo>
                  <a:cubicBezTo>
                    <a:pt x="62416" y="5565"/>
                    <a:pt x="62264" y="5506"/>
                    <a:pt x="62137" y="5455"/>
                  </a:cubicBezTo>
                  <a:cubicBezTo>
                    <a:pt x="62064" y="5420"/>
                    <a:pt x="61987" y="5399"/>
                    <a:pt x="61906" y="5388"/>
                  </a:cubicBezTo>
                  <a:cubicBezTo>
                    <a:pt x="61893" y="5387"/>
                    <a:pt x="61882" y="5387"/>
                    <a:pt x="61871" y="5387"/>
                  </a:cubicBezTo>
                  <a:cubicBezTo>
                    <a:pt x="61816" y="5387"/>
                    <a:pt x="61794" y="5400"/>
                    <a:pt x="61791" y="5409"/>
                  </a:cubicBezTo>
                  <a:cubicBezTo>
                    <a:pt x="61784" y="5420"/>
                    <a:pt x="61791" y="5469"/>
                    <a:pt x="61840" y="5532"/>
                  </a:cubicBezTo>
                  <a:cubicBezTo>
                    <a:pt x="61878" y="5574"/>
                    <a:pt x="61885" y="5633"/>
                    <a:pt x="61857" y="5682"/>
                  </a:cubicBezTo>
                  <a:cubicBezTo>
                    <a:pt x="61806" y="5777"/>
                    <a:pt x="61628" y="5819"/>
                    <a:pt x="61449" y="5819"/>
                  </a:cubicBezTo>
                  <a:cubicBezTo>
                    <a:pt x="61396" y="5819"/>
                    <a:pt x="61343" y="5816"/>
                    <a:pt x="61294" y="5808"/>
                  </a:cubicBezTo>
                  <a:cubicBezTo>
                    <a:pt x="61271" y="5805"/>
                    <a:pt x="61247" y="5803"/>
                    <a:pt x="61223" y="5803"/>
                  </a:cubicBezTo>
                  <a:cubicBezTo>
                    <a:pt x="61062" y="5803"/>
                    <a:pt x="60891" y="5880"/>
                    <a:pt x="60846" y="5959"/>
                  </a:cubicBezTo>
                  <a:cubicBezTo>
                    <a:pt x="60828" y="5983"/>
                    <a:pt x="60832" y="6018"/>
                    <a:pt x="60853" y="6043"/>
                  </a:cubicBezTo>
                  <a:cubicBezTo>
                    <a:pt x="60882" y="6078"/>
                    <a:pt x="60908" y="6092"/>
                    <a:pt x="60937" y="6092"/>
                  </a:cubicBezTo>
                  <a:cubicBezTo>
                    <a:pt x="60966" y="6092"/>
                    <a:pt x="61000" y="6078"/>
                    <a:pt x="61045" y="6057"/>
                  </a:cubicBezTo>
                  <a:cubicBezTo>
                    <a:pt x="61088" y="6038"/>
                    <a:pt x="61139" y="6015"/>
                    <a:pt x="61193" y="6015"/>
                  </a:cubicBezTo>
                  <a:cubicBezTo>
                    <a:pt x="61218" y="6015"/>
                    <a:pt x="61244" y="6020"/>
                    <a:pt x="61269" y="6032"/>
                  </a:cubicBezTo>
                  <a:cubicBezTo>
                    <a:pt x="61301" y="6046"/>
                    <a:pt x="61325" y="6078"/>
                    <a:pt x="61329" y="6113"/>
                  </a:cubicBezTo>
                  <a:cubicBezTo>
                    <a:pt x="61332" y="6176"/>
                    <a:pt x="61269" y="6218"/>
                    <a:pt x="61199" y="6267"/>
                  </a:cubicBezTo>
                  <a:cubicBezTo>
                    <a:pt x="61175" y="6284"/>
                    <a:pt x="61147" y="6302"/>
                    <a:pt x="61122" y="6323"/>
                  </a:cubicBezTo>
                  <a:cubicBezTo>
                    <a:pt x="61322" y="6418"/>
                    <a:pt x="61325" y="6596"/>
                    <a:pt x="61325" y="6701"/>
                  </a:cubicBezTo>
                  <a:lnTo>
                    <a:pt x="61325" y="6750"/>
                  </a:lnTo>
                  <a:cubicBezTo>
                    <a:pt x="61325" y="6775"/>
                    <a:pt x="61322" y="6841"/>
                    <a:pt x="61224" y="6883"/>
                  </a:cubicBezTo>
                  <a:cubicBezTo>
                    <a:pt x="61179" y="6901"/>
                    <a:pt x="61120" y="6912"/>
                    <a:pt x="61058" y="6912"/>
                  </a:cubicBezTo>
                  <a:cubicBezTo>
                    <a:pt x="60952" y="6912"/>
                    <a:pt x="60836" y="6880"/>
                    <a:pt x="60765" y="6796"/>
                  </a:cubicBezTo>
                  <a:cubicBezTo>
                    <a:pt x="60737" y="6761"/>
                    <a:pt x="60705" y="6749"/>
                    <a:pt x="60659" y="6749"/>
                  </a:cubicBezTo>
                  <a:cubicBezTo>
                    <a:pt x="60627" y="6749"/>
                    <a:pt x="60587" y="6755"/>
                    <a:pt x="60537" y="6764"/>
                  </a:cubicBezTo>
                  <a:cubicBezTo>
                    <a:pt x="60470" y="6779"/>
                    <a:pt x="60403" y="6786"/>
                    <a:pt x="60334" y="6786"/>
                  </a:cubicBezTo>
                  <a:cubicBezTo>
                    <a:pt x="60320" y="6786"/>
                    <a:pt x="60306" y="6786"/>
                    <a:pt x="60292" y="6785"/>
                  </a:cubicBezTo>
                  <a:lnTo>
                    <a:pt x="60205" y="6785"/>
                  </a:lnTo>
                  <a:cubicBezTo>
                    <a:pt x="60341" y="6817"/>
                    <a:pt x="60425" y="6883"/>
                    <a:pt x="60425" y="6960"/>
                  </a:cubicBezTo>
                  <a:cubicBezTo>
                    <a:pt x="60425" y="7023"/>
                    <a:pt x="60376" y="7104"/>
                    <a:pt x="60152" y="7125"/>
                  </a:cubicBezTo>
                  <a:cubicBezTo>
                    <a:pt x="60134" y="7127"/>
                    <a:pt x="60116" y="7128"/>
                    <a:pt x="60099" y="7128"/>
                  </a:cubicBezTo>
                  <a:cubicBezTo>
                    <a:pt x="59917" y="7128"/>
                    <a:pt x="59854" y="7013"/>
                    <a:pt x="59809" y="6936"/>
                  </a:cubicBezTo>
                  <a:cubicBezTo>
                    <a:pt x="59773" y="6877"/>
                    <a:pt x="59761" y="6863"/>
                    <a:pt x="59741" y="6863"/>
                  </a:cubicBezTo>
                  <a:cubicBezTo>
                    <a:pt x="59735" y="6863"/>
                    <a:pt x="59729" y="6864"/>
                    <a:pt x="59722" y="6866"/>
                  </a:cubicBezTo>
                  <a:cubicBezTo>
                    <a:pt x="59699" y="6870"/>
                    <a:pt x="59674" y="6872"/>
                    <a:pt x="59647" y="6872"/>
                  </a:cubicBezTo>
                  <a:cubicBezTo>
                    <a:pt x="59536" y="6872"/>
                    <a:pt x="59396" y="6835"/>
                    <a:pt x="59249" y="6796"/>
                  </a:cubicBezTo>
                  <a:cubicBezTo>
                    <a:pt x="59115" y="6759"/>
                    <a:pt x="58978" y="6722"/>
                    <a:pt x="58883" y="6722"/>
                  </a:cubicBezTo>
                  <a:cubicBezTo>
                    <a:pt x="58879" y="6722"/>
                    <a:pt x="58875" y="6722"/>
                    <a:pt x="58871" y="6722"/>
                  </a:cubicBezTo>
                  <a:cubicBezTo>
                    <a:pt x="58784" y="6729"/>
                    <a:pt x="58700" y="6757"/>
                    <a:pt x="58622" y="6806"/>
                  </a:cubicBezTo>
                  <a:cubicBezTo>
                    <a:pt x="58507" y="6876"/>
                    <a:pt x="58377" y="6918"/>
                    <a:pt x="58244" y="6932"/>
                  </a:cubicBezTo>
                  <a:cubicBezTo>
                    <a:pt x="58225" y="6934"/>
                    <a:pt x="58206" y="6934"/>
                    <a:pt x="58186" y="6934"/>
                  </a:cubicBezTo>
                  <a:cubicBezTo>
                    <a:pt x="57867" y="6934"/>
                    <a:pt x="57484" y="6754"/>
                    <a:pt x="57362" y="6589"/>
                  </a:cubicBezTo>
                  <a:cubicBezTo>
                    <a:pt x="57327" y="6544"/>
                    <a:pt x="57275" y="6474"/>
                    <a:pt x="57254" y="6470"/>
                  </a:cubicBezTo>
                  <a:cubicBezTo>
                    <a:pt x="57254" y="6470"/>
                    <a:pt x="57229" y="6474"/>
                    <a:pt x="57159" y="6565"/>
                  </a:cubicBezTo>
                  <a:cubicBezTo>
                    <a:pt x="57100" y="6652"/>
                    <a:pt x="57058" y="6747"/>
                    <a:pt x="57033" y="6848"/>
                  </a:cubicBezTo>
                  <a:cubicBezTo>
                    <a:pt x="56984" y="6995"/>
                    <a:pt x="56939" y="7135"/>
                    <a:pt x="56816" y="7156"/>
                  </a:cubicBezTo>
                  <a:cubicBezTo>
                    <a:pt x="56771" y="7163"/>
                    <a:pt x="56722" y="7251"/>
                    <a:pt x="56680" y="7331"/>
                  </a:cubicBezTo>
                  <a:cubicBezTo>
                    <a:pt x="56631" y="7426"/>
                    <a:pt x="56574" y="7524"/>
                    <a:pt x="56490" y="7569"/>
                  </a:cubicBezTo>
                  <a:cubicBezTo>
                    <a:pt x="56455" y="7590"/>
                    <a:pt x="56424" y="7598"/>
                    <a:pt x="56396" y="7598"/>
                  </a:cubicBezTo>
                  <a:cubicBezTo>
                    <a:pt x="56334" y="7598"/>
                    <a:pt x="56290" y="7557"/>
                    <a:pt x="56256" y="7531"/>
                  </a:cubicBezTo>
                  <a:cubicBezTo>
                    <a:pt x="56227" y="7492"/>
                    <a:pt x="56183" y="7474"/>
                    <a:pt x="56139" y="7474"/>
                  </a:cubicBezTo>
                  <a:cubicBezTo>
                    <a:pt x="56134" y="7474"/>
                    <a:pt x="56130" y="7474"/>
                    <a:pt x="56126" y="7475"/>
                  </a:cubicBezTo>
                  <a:lnTo>
                    <a:pt x="56112" y="7475"/>
                  </a:lnTo>
                  <a:cubicBezTo>
                    <a:pt x="55874" y="7475"/>
                    <a:pt x="55272" y="6866"/>
                    <a:pt x="55237" y="6687"/>
                  </a:cubicBezTo>
                  <a:cubicBezTo>
                    <a:pt x="55213" y="6547"/>
                    <a:pt x="54873" y="6242"/>
                    <a:pt x="54765" y="6169"/>
                  </a:cubicBezTo>
                  <a:cubicBezTo>
                    <a:pt x="54730" y="6151"/>
                    <a:pt x="54709" y="6113"/>
                    <a:pt x="54712" y="6074"/>
                  </a:cubicBezTo>
                  <a:cubicBezTo>
                    <a:pt x="54716" y="6039"/>
                    <a:pt x="54740" y="6011"/>
                    <a:pt x="54772" y="6001"/>
                  </a:cubicBezTo>
                  <a:cubicBezTo>
                    <a:pt x="54791" y="5993"/>
                    <a:pt x="54815" y="5989"/>
                    <a:pt x="54841" y="5989"/>
                  </a:cubicBezTo>
                  <a:cubicBezTo>
                    <a:pt x="54910" y="5989"/>
                    <a:pt x="54996" y="6016"/>
                    <a:pt x="55062" y="6074"/>
                  </a:cubicBezTo>
                  <a:cubicBezTo>
                    <a:pt x="55115" y="6119"/>
                    <a:pt x="55181" y="6143"/>
                    <a:pt x="55248" y="6143"/>
                  </a:cubicBezTo>
                  <a:cubicBezTo>
                    <a:pt x="55296" y="6143"/>
                    <a:pt x="55344" y="6131"/>
                    <a:pt x="55388" y="6106"/>
                  </a:cubicBezTo>
                  <a:cubicBezTo>
                    <a:pt x="55416" y="6088"/>
                    <a:pt x="55437" y="6025"/>
                    <a:pt x="55423" y="5959"/>
                  </a:cubicBezTo>
                  <a:cubicBezTo>
                    <a:pt x="55416" y="5903"/>
                    <a:pt x="55367" y="5861"/>
                    <a:pt x="55311" y="5857"/>
                  </a:cubicBezTo>
                  <a:cubicBezTo>
                    <a:pt x="55150" y="5850"/>
                    <a:pt x="55122" y="5763"/>
                    <a:pt x="55115" y="5724"/>
                  </a:cubicBezTo>
                  <a:cubicBezTo>
                    <a:pt x="55111" y="5640"/>
                    <a:pt x="55157" y="5563"/>
                    <a:pt x="55234" y="5525"/>
                  </a:cubicBezTo>
                  <a:cubicBezTo>
                    <a:pt x="55220" y="5497"/>
                    <a:pt x="55192" y="5458"/>
                    <a:pt x="55174" y="5430"/>
                  </a:cubicBezTo>
                  <a:cubicBezTo>
                    <a:pt x="55115" y="5339"/>
                    <a:pt x="55062" y="5259"/>
                    <a:pt x="55087" y="5189"/>
                  </a:cubicBezTo>
                  <a:cubicBezTo>
                    <a:pt x="55101" y="5161"/>
                    <a:pt x="55129" y="5136"/>
                    <a:pt x="55160" y="5129"/>
                  </a:cubicBezTo>
                  <a:cubicBezTo>
                    <a:pt x="55167" y="5129"/>
                    <a:pt x="55174" y="5126"/>
                    <a:pt x="55181" y="5122"/>
                  </a:cubicBezTo>
                  <a:cubicBezTo>
                    <a:pt x="55174" y="5108"/>
                    <a:pt x="55139" y="5073"/>
                    <a:pt x="55062" y="5063"/>
                  </a:cubicBezTo>
                  <a:cubicBezTo>
                    <a:pt x="54873" y="5038"/>
                    <a:pt x="54670" y="4895"/>
                    <a:pt x="54639" y="4769"/>
                  </a:cubicBezTo>
                  <a:cubicBezTo>
                    <a:pt x="54585" y="4745"/>
                    <a:pt x="54432" y="4731"/>
                    <a:pt x="54291" y="4731"/>
                  </a:cubicBezTo>
                  <a:cubicBezTo>
                    <a:pt x="54182" y="4731"/>
                    <a:pt x="54080" y="4740"/>
                    <a:pt x="54040" y="4758"/>
                  </a:cubicBezTo>
                  <a:cubicBezTo>
                    <a:pt x="54043" y="4800"/>
                    <a:pt x="54022" y="4846"/>
                    <a:pt x="53987" y="4870"/>
                  </a:cubicBezTo>
                  <a:cubicBezTo>
                    <a:pt x="53955" y="4886"/>
                    <a:pt x="53920" y="4895"/>
                    <a:pt x="53885" y="4895"/>
                  </a:cubicBezTo>
                  <a:cubicBezTo>
                    <a:pt x="53837" y="4895"/>
                    <a:pt x="53790" y="4879"/>
                    <a:pt x="53749" y="4849"/>
                  </a:cubicBezTo>
                  <a:cubicBezTo>
                    <a:pt x="53714" y="4821"/>
                    <a:pt x="53697" y="4776"/>
                    <a:pt x="53704" y="4730"/>
                  </a:cubicBezTo>
                  <a:cubicBezTo>
                    <a:pt x="53644" y="4716"/>
                    <a:pt x="53585" y="4706"/>
                    <a:pt x="53525" y="4699"/>
                  </a:cubicBezTo>
                  <a:cubicBezTo>
                    <a:pt x="53392" y="4685"/>
                    <a:pt x="53259" y="4660"/>
                    <a:pt x="53130" y="4625"/>
                  </a:cubicBezTo>
                  <a:cubicBezTo>
                    <a:pt x="52965" y="4583"/>
                    <a:pt x="52818" y="4482"/>
                    <a:pt x="52727" y="4338"/>
                  </a:cubicBezTo>
                  <a:cubicBezTo>
                    <a:pt x="52710" y="4310"/>
                    <a:pt x="52685" y="4285"/>
                    <a:pt x="52661" y="4264"/>
                  </a:cubicBezTo>
                  <a:cubicBezTo>
                    <a:pt x="52647" y="4292"/>
                    <a:pt x="52636" y="4320"/>
                    <a:pt x="52626" y="4349"/>
                  </a:cubicBezTo>
                  <a:cubicBezTo>
                    <a:pt x="52605" y="4419"/>
                    <a:pt x="52577" y="4499"/>
                    <a:pt x="52507" y="4531"/>
                  </a:cubicBezTo>
                  <a:cubicBezTo>
                    <a:pt x="52488" y="4538"/>
                    <a:pt x="52469" y="4542"/>
                    <a:pt x="52450" y="4542"/>
                  </a:cubicBezTo>
                  <a:cubicBezTo>
                    <a:pt x="52424" y="4542"/>
                    <a:pt x="52399" y="4535"/>
                    <a:pt x="52377" y="4524"/>
                  </a:cubicBezTo>
                  <a:cubicBezTo>
                    <a:pt x="52356" y="4513"/>
                    <a:pt x="52333" y="4508"/>
                    <a:pt x="52310" y="4508"/>
                  </a:cubicBezTo>
                  <a:cubicBezTo>
                    <a:pt x="52272" y="4508"/>
                    <a:pt x="52234" y="4522"/>
                    <a:pt x="52205" y="4548"/>
                  </a:cubicBezTo>
                  <a:cubicBezTo>
                    <a:pt x="52163" y="4597"/>
                    <a:pt x="52156" y="4667"/>
                    <a:pt x="52188" y="4720"/>
                  </a:cubicBezTo>
                  <a:cubicBezTo>
                    <a:pt x="52265" y="4884"/>
                    <a:pt x="52240" y="4965"/>
                    <a:pt x="52212" y="5049"/>
                  </a:cubicBezTo>
                  <a:cubicBezTo>
                    <a:pt x="52202" y="5087"/>
                    <a:pt x="52191" y="5126"/>
                    <a:pt x="52188" y="5168"/>
                  </a:cubicBezTo>
                  <a:cubicBezTo>
                    <a:pt x="52188" y="5224"/>
                    <a:pt x="52160" y="5276"/>
                    <a:pt x="52118" y="5311"/>
                  </a:cubicBezTo>
                  <a:cubicBezTo>
                    <a:pt x="52096" y="5324"/>
                    <a:pt x="52073" y="5330"/>
                    <a:pt x="52048" y="5330"/>
                  </a:cubicBezTo>
                  <a:cubicBezTo>
                    <a:pt x="51999" y="5330"/>
                    <a:pt x="51943" y="5308"/>
                    <a:pt x="51873" y="5280"/>
                  </a:cubicBezTo>
                  <a:cubicBezTo>
                    <a:pt x="51841" y="5269"/>
                    <a:pt x="51810" y="5259"/>
                    <a:pt x="51775" y="5245"/>
                  </a:cubicBezTo>
                  <a:cubicBezTo>
                    <a:pt x="51757" y="5238"/>
                    <a:pt x="51741" y="5235"/>
                    <a:pt x="51726" y="5235"/>
                  </a:cubicBezTo>
                  <a:cubicBezTo>
                    <a:pt x="51693" y="5235"/>
                    <a:pt x="51666" y="5250"/>
                    <a:pt x="51624" y="5269"/>
                  </a:cubicBezTo>
                  <a:cubicBezTo>
                    <a:pt x="51562" y="5303"/>
                    <a:pt x="51482" y="5345"/>
                    <a:pt x="51345" y="5345"/>
                  </a:cubicBezTo>
                  <a:cubicBezTo>
                    <a:pt x="51283" y="5345"/>
                    <a:pt x="51209" y="5337"/>
                    <a:pt x="51120" y="5315"/>
                  </a:cubicBezTo>
                  <a:cubicBezTo>
                    <a:pt x="50966" y="5276"/>
                    <a:pt x="50812" y="5259"/>
                    <a:pt x="50655" y="5259"/>
                  </a:cubicBezTo>
                  <a:cubicBezTo>
                    <a:pt x="50515" y="5259"/>
                    <a:pt x="50403" y="5255"/>
                    <a:pt x="50343" y="5147"/>
                  </a:cubicBezTo>
                  <a:cubicBezTo>
                    <a:pt x="50307" y="5082"/>
                    <a:pt x="50262" y="5059"/>
                    <a:pt x="50245" y="5059"/>
                  </a:cubicBezTo>
                  <a:cubicBezTo>
                    <a:pt x="50244" y="5059"/>
                    <a:pt x="50242" y="5059"/>
                    <a:pt x="50241" y="5059"/>
                  </a:cubicBezTo>
                  <a:cubicBezTo>
                    <a:pt x="50234" y="5059"/>
                    <a:pt x="50231" y="5073"/>
                    <a:pt x="50231" y="5080"/>
                  </a:cubicBezTo>
                  <a:cubicBezTo>
                    <a:pt x="50217" y="5185"/>
                    <a:pt x="50066" y="5199"/>
                    <a:pt x="50017" y="5203"/>
                  </a:cubicBezTo>
                  <a:cubicBezTo>
                    <a:pt x="49996" y="5204"/>
                    <a:pt x="49972" y="5205"/>
                    <a:pt x="49944" y="5205"/>
                  </a:cubicBezTo>
                  <a:cubicBezTo>
                    <a:pt x="49740" y="5205"/>
                    <a:pt x="49387" y="5156"/>
                    <a:pt x="49335" y="4989"/>
                  </a:cubicBezTo>
                  <a:cubicBezTo>
                    <a:pt x="49279" y="4807"/>
                    <a:pt x="49401" y="4730"/>
                    <a:pt x="49499" y="4688"/>
                  </a:cubicBezTo>
                  <a:cubicBezTo>
                    <a:pt x="49425" y="4677"/>
                    <a:pt x="49349" y="4672"/>
                    <a:pt x="49273" y="4672"/>
                  </a:cubicBezTo>
                  <a:cubicBezTo>
                    <a:pt x="49227" y="4672"/>
                    <a:pt x="49181" y="4674"/>
                    <a:pt x="49135" y="4678"/>
                  </a:cubicBezTo>
                  <a:cubicBezTo>
                    <a:pt x="49112" y="4679"/>
                    <a:pt x="49089" y="4680"/>
                    <a:pt x="49067" y="4680"/>
                  </a:cubicBezTo>
                  <a:cubicBezTo>
                    <a:pt x="48901" y="4680"/>
                    <a:pt x="48760" y="4637"/>
                    <a:pt x="48624" y="4597"/>
                  </a:cubicBezTo>
                  <a:cubicBezTo>
                    <a:pt x="48495" y="4559"/>
                    <a:pt x="48364" y="4519"/>
                    <a:pt x="48216" y="4519"/>
                  </a:cubicBezTo>
                  <a:cubicBezTo>
                    <a:pt x="48187" y="4519"/>
                    <a:pt x="48157" y="4520"/>
                    <a:pt x="48127" y="4524"/>
                  </a:cubicBezTo>
                  <a:lnTo>
                    <a:pt x="47938" y="4541"/>
                  </a:lnTo>
                  <a:cubicBezTo>
                    <a:pt x="47563" y="4580"/>
                    <a:pt x="46870" y="4650"/>
                    <a:pt x="46772" y="4695"/>
                  </a:cubicBezTo>
                  <a:cubicBezTo>
                    <a:pt x="46776" y="4716"/>
                    <a:pt x="46783" y="4741"/>
                    <a:pt x="46790" y="4762"/>
                  </a:cubicBezTo>
                  <a:cubicBezTo>
                    <a:pt x="46807" y="4814"/>
                    <a:pt x="46828" y="4881"/>
                    <a:pt x="46793" y="4937"/>
                  </a:cubicBezTo>
                  <a:cubicBezTo>
                    <a:pt x="46761" y="4975"/>
                    <a:pt x="46713" y="4994"/>
                    <a:pt x="46666" y="4994"/>
                  </a:cubicBezTo>
                  <a:cubicBezTo>
                    <a:pt x="46626" y="4994"/>
                    <a:pt x="46587" y="4981"/>
                    <a:pt x="46555" y="4954"/>
                  </a:cubicBezTo>
                  <a:cubicBezTo>
                    <a:pt x="46489" y="4884"/>
                    <a:pt x="46499" y="4755"/>
                    <a:pt x="46513" y="4615"/>
                  </a:cubicBezTo>
                  <a:cubicBezTo>
                    <a:pt x="46524" y="4545"/>
                    <a:pt x="46524" y="4475"/>
                    <a:pt x="46517" y="4408"/>
                  </a:cubicBezTo>
                  <a:cubicBezTo>
                    <a:pt x="46510" y="4366"/>
                    <a:pt x="46478" y="4334"/>
                    <a:pt x="46440" y="4320"/>
                  </a:cubicBezTo>
                  <a:cubicBezTo>
                    <a:pt x="46424" y="4313"/>
                    <a:pt x="46406" y="4309"/>
                    <a:pt x="46388" y="4309"/>
                  </a:cubicBezTo>
                  <a:cubicBezTo>
                    <a:pt x="46382" y="4309"/>
                    <a:pt x="46376" y="4309"/>
                    <a:pt x="46370" y="4310"/>
                  </a:cubicBezTo>
                  <a:cubicBezTo>
                    <a:pt x="46387" y="4373"/>
                    <a:pt x="46359" y="4436"/>
                    <a:pt x="46303" y="4464"/>
                  </a:cubicBezTo>
                  <a:cubicBezTo>
                    <a:pt x="46233" y="4509"/>
                    <a:pt x="46106" y="4535"/>
                    <a:pt x="45984" y="4535"/>
                  </a:cubicBezTo>
                  <a:cubicBezTo>
                    <a:pt x="45868" y="4535"/>
                    <a:pt x="45755" y="4512"/>
                    <a:pt x="45697" y="4461"/>
                  </a:cubicBezTo>
                  <a:cubicBezTo>
                    <a:pt x="45526" y="4310"/>
                    <a:pt x="45316" y="4205"/>
                    <a:pt x="45095" y="4152"/>
                  </a:cubicBezTo>
                  <a:cubicBezTo>
                    <a:pt x="45066" y="4145"/>
                    <a:pt x="45037" y="4141"/>
                    <a:pt x="45007" y="4141"/>
                  </a:cubicBezTo>
                  <a:cubicBezTo>
                    <a:pt x="44875" y="4141"/>
                    <a:pt x="44740" y="4210"/>
                    <a:pt x="44654" y="4278"/>
                  </a:cubicBezTo>
                  <a:cubicBezTo>
                    <a:pt x="44609" y="4310"/>
                    <a:pt x="44574" y="4352"/>
                    <a:pt x="44549" y="4405"/>
                  </a:cubicBezTo>
                  <a:cubicBezTo>
                    <a:pt x="44584" y="4433"/>
                    <a:pt x="44658" y="4433"/>
                    <a:pt x="44714" y="4436"/>
                  </a:cubicBezTo>
                  <a:cubicBezTo>
                    <a:pt x="44791" y="4436"/>
                    <a:pt x="44882" y="4440"/>
                    <a:pt x="44892" y="4524"/>
                  </a:cubicBezTo>
                  <a:cubicBezTo>
                    <a:pt x="44896" y="4548"/>
                    <a:pt x="44889" y="4576"/>
                    <a:pt x="44871" y="4597"/>
                  </a:cubicBezTo>
                  <a:cubicBezTo>
                    <a:pt x="44819" y="4664"/>
                    <a:pt x="44689" y="4681"/>
                    <a:pt x="44483" y="4702"/>
                  </a:cubicBezTo>
                  <a:cubicBezTo>
                    <a:pt x="44395" y="4709"/>
                    <a:pt x="44308" y="4723"/>
                    <a:pt x="44220" y="4748"/>
                  </a:cubicBezTo>
                  <a:cubicBezTo>
                    <a:pt x="44210" y="4807"/>
                    <a:pt x="44139" y="4874"/>
                    <a:pt x="43831" y="4968"/>
                  </a:cubicBezTo>
                  <a:cubicBezTo>
                    <a:pt x="43667" y="5017"/>
                    <a:pt x="43502" y="5056"/>
                    <a:pt x="43331" y="5084"/>
                  </a:cubicBezTo>
                  <a:lnTo>
                    <a:pt x="43208" y="5098"/>
                  </a:lnTo>
                  <a:cubicBezTo>
                    <a:pt x="42785" y="5150"/>
                    <a:pt x="42683" y="5161"/>
                    <a:pt x="42470" y="5343"/>
                  </a:cubicBezTo>
                  <a:cubicBezTo>
                    <a:pt x="42437" y="5368"/>
                    <a:pt x="42377" y="5419"/>
                    <a:pt x="42322" y="5419"/>
                  </a:cubicBezTo>
                  <a:cubicBezTo>
                    <a:pt x="42301" y="5419"/>
                    <a:pt x="42281" y="5411"/>
                    <a:pt x="42263" y="5392"/>
                  </a:cubicBezTo>
                  <a:cubicBezTo>
                    <a:pt x="42162" y="5276"/>
                    <a:pt x="42470" y="4912"/>
                    <a:pt x="42519" y="4867"/>
                  </a:cubicBezTo>
                  <a:cubicBezTo>
                    <a:pt x="42606" y="4779"/>
                    <a:pt x="42718" y="4723"/>
                    <a:pt x="42841" y="4699"/>
                  </a:cubicBezTo>
                  <a:cubicBezTo>
                    <a:pt x="42921" y="4678"/>
                    <a:pt x="42981" y="4664"/>
                    <a:pt x="43019" y="4608"/>
                  </a:cubicBezTo>
                  <a:cubicBezTo>
                    <a:pt x="43124" y="4464"/>
                    <a:pt x="43275" y="4447"/>
                    <a:pt x="43481" y="4419"/>
                  </a:cubicBezTo>
                  <a:cubicBezTo>
                    <a:pt x="43537" y="4412"/>
                    <a:pt x="43597" y="4405"/>
                    <a:pt x="43660" y="4394"/>
                  </a:cubicBezTo>
                  <a:cubicBezTo>
                    <a:pt x="43772" y="4387"/>
                    <a:pt x="43873" y="4327"/>
                    <a:pt x="43936" y="4233"/>
                  </a:cubicBezTo>
                  <a:cubicBezTo>
                    <a:pt x="43971" y="4180"/>
                    <a:pt x="44024" y="4138"/>
                    <a:pt x="44080" y="4110"/>
                  </a:cubicBezTo>
                  <a:lnTo>
                    <a:pt x="44139" y="4082"/>
                  </a:lnTo>
                  <a:cubicBezTo>
                    <a:pt x="44276" y="4023"/>
                    <a:pt x="44567" y="3900"/>
                    <a:pt x="44612" y="3795"/>
                  </a:cubicBezTo>
                  <a:cubicBezTo>
                    <a:pt x="44695" y="3612"/>
                    <a:pt x="45434" y="3375"/>
                    <a:pt x="45606" y="3375"/>
                  </a:cubicBezTo>
                  <a:cubicBezTo>
                    <a:pt x="45609" y="3375"/>
                    <a:pt x="45611" y="3375"/>
                    <a:pt x="45613" y="3375"/>
                  </a:cubicBezTo>
                  <a:cubicBezTo>
                    <a:pt x="45614" y="3375"/>
                    <a:pt x="45615" y="3375"/>
                    <a:pt x="45616" y="3375"/>
                  </a:cubicBezTo>
                  <a:cubicBezTo>
                    <a:pt x="45657" y="3375"/>
                    <a:pt x="45694" y="3294"/>
                    <a:pt x="45722" y="3235"/>
                  </a:cubicBezTo>
                  <a:cubicBezTo>
                    <a:pt x="45760" y="3158"/>
                    <a:pt x="45795" y="3085"/>
                    <a:pt x="45869" y="3085"/>
                  </a:cubicBezTo>
                  <a:cubicBezTo>
                    <a:pt x="45907" y="3085"/>
                    <a:pt x="46096" y="3015"/>
                    <a:pt x="46506" y="2833"/>
                  </a:cubicBezTo>
                  <a:cubicBezTo>
                    <a:pt x="46618" y="2780"/>
                    <a:pt x="46699" y="2679"/>
                    <a:pt x="46720" y="2556"/>
                  </a:cubicBezTo>
                  <a:cubicBezTo>
                    <a:pt x="46695" y="2542"/>
                    <a:pt x="46671" y="2532"/>
                    <a:pt x="46643" y="2521"/>
                  </a:cubicBezTo>
                  <a:cubicBezTo>
                    <a:pt x="46580" y="2500"/>
                    <a:pt x="46496" y="2469"/>
                    <a:pt x="46478" y="2392"/>
                  </a:cubicBezTo>
                  <a:cubicBezTo>
                    <a:pt x="46468" y="2360"/>
                    <a:pt x="46471" y="2325"/>
                    <a:pt x="46492" y="2294"/>
                  </a:cubicBezTo>
                  <a:cubicBezTo>
                    <a:pt x="46520" y="2255"/>
                    <a:pt x="46573" y="2251"/>
                    <a:pt x="46625" y="2248"/>
                  </a:cubicBezTo>
                  <a:cubicBezTo>
                    <a:pt x="46681" y="2244"/>
                    <a:pt x="46737" y="2234"/>
                    <a:pt x="46793" y="2216"/>
                  </a:cubicBezTo>
                  <a:cubicBezTo>
                    <a:pt x="46821" y="2206"/>
                    <a:pt x="46825" y="2192"/>
                    <a:pt x="46818" y="2171"/>
                  </a:cubicBezTo>
                  <a:cubicBezTo>
                    <a:pt x="46805" y="2130"/>
                    <a:pt x="46753" y="2089"/>
                    <a:pt x="46712" y="2089"/>
                  </a:cubicBezTo>
                  <a:cubicBezTo>
                    <a:pt x="46707" y="2089"/>
                    <a:pt x="46703" y="2089"/>
                    <a:pt x="46699" y="2090"/>
                  </a:cubicBezTo>
                  <a:cubicBezTo>
                    <a:pt x="46684" y="2097"/>
                    <a:pt x="46669" y="2100"/>
                    <a:pt x="46653" y="2100"/>
                  </a:cubicBezTo>
                  <a:cubicBezTo>
                    <a:pt x="46628" y="2100"/>
                    <a:pt x="46603" y="2092"/>
                    <a:pt x="46583" y="2076"/>
                  </a:cubicBezTo>
                  <a:cubicBezTo>
                    <a:pt x="46548" y="2038"/>
                    <a:pt x="46566" y="1992"/>
                    <a:pt x="46580" y="1957"/>
                  </a:cubicBezTo>
                  <a:cubicBezTo>
                    <a:pt x="46604" y="1898"/>
                    <a:pt x="46618" y="1852"/>
                    <a:pt x="46580" y="1803"/>
                  </a:cubicBezTo>
                  <a:cubicBezTo>
                    <a:pt x="46564" y="1783"/>
                    <a:pt x="46544" y="1775"/>
                    <a:pt x="46521" y="1775"/>
                  </a:cubicBezTo>
                  <a:cubicBezTo>
                    <a:pt x="46492" y="1775"/>
                    <a:pt x="46457" y="1786"/>
                    <a:pt x="46415" y="1800"/>
                  </a:cubicBezTo>
                  <a:cubicBezTo>
                    <a:pt x="46381" y="1808"/>
                    <a:pt x="46348" y="1817"/>
                    <a:pt x="46316" y="1817"/>
                  </a:cubicBezTo>
                  <a:cubicBezTo>
                    <a:pt x="46291" y="1817"/>
                    <a:pt x="46268" y="1812"/>
                    <a:pt x="46247" y="1796"/>
                  </a:cubicBezTo>
                  <a:cubicBezTo>
                    <a:pt x="46219" y="1772"/>
                    <a:pt x="46205" y="1733"/>
                    <a:pt x="46208" y="1695"/>
                  </a:cubicBezTo>
                  <a:cubicBezTo>
                    <a:pt x="46219" y="1555"/>
                    <a:pt x="46198" y="1380"/>
                    <a:pt x="46117" y="1299"/>
                  </a:cubicBezTo>
                  <a:cubicBezTo>
                    <a:pt x="46116" y="1298"/>
                    <a:pt x="46114" y="1298"/>
                    <a:pt x="46111" y="1298"/>
                  </a:cubicBezTo>
                  <a:cubicBezTo>
                    <a:pt x="46094" y="1298"/>
                    <a:pt x="46053" y="1315"/>
                    <a:pt x="46023" y="1327"/>
                  </a:cubicBezTo>
                  <a:cubicBezTo>
                    <a:pt x="45970" y="1354"/>
                    <a:pt x="45900" y="1385"/>
                    <a:pt x="45822" y="1385"/>
                  </a:cubicBezTo>
                  <a:cubicBezTo>
                    <a:pt x="45766" y="1385"/>
                    <a:pt x="45706" y="1369"/>
                    <a:pt x="45645" y="1324"/>
                  </a:cubicBezTo>
                  <a:cubicBezTo>
                    <a:pt x="45496" y="1208"/>
                    <a:pt x="45105" y="1127"/>
                    <a:pt x="44967" y="1127"/>
                  </a:cubicBezTo>
                  <a:cubicBezTo>
                    <a:pt x="44958" y="1127"/>
                    <a:pt x="44951" y="1127"/>
                    <a:pt x="44945" y="1128"/>
                  </a:cubicBezTo>
                  <a:cubicBezTo>
                    <a:pt x="44941" y="1138"/>
                    <a:pt x="44934" y="1142"/>
                    <a:pt x="44927" y="1149"/>
                  </a:cubicBezTo>
                  <a:cubicBezTo>
                    <a:pt x="44910" y="1161"/>
                    <a:pt x="44891" y="1166"/>
                    <a:pt x="44870" y="1166"/>
                  </a:cubicBezTo>
                  <a:cubicBezTo>
                    <a:pt x="44835" y="1166"/>
                    <a:pt x="44793" y="1152"/>
                    <a:pt x="44738" y="1135"/>
                  </a:cubicBezTo>
                  <a:cubicBezTo>
                    <a:pt x="44693" y="1117"/>
                    <a:pt x="44647" y="1107"/>
                    <a:pt x="44598" y="1103"/>
                  </a:cubicBezTo>
                  <a:cubicBezTo>
                    <a:pt x="44544" y="1150"/>
                    <a:pt x="44399" y="1166"/>
                    <a:pt x="44251" y="1166"/>
                  </a:cubicBezTo>
                  <a:cubicBezTo>
                    <a:pt x="44090" y="1166"/>
                    <a:pt x="43925" y="1148"/>
                    <a:pt x="43866" y="1131"/>
                  </a:cubicBezTo>
                  <a:cubicBezTo>
                    <a:pt x="43848" y="1128"/>
                    <a:pt x="43829" y="1126"/>
                    <a:pt x="43811" y="1126"/>
                  </a:cubicBezTo>
                  <a:cubicBezTo>
                    <a:pt x="43756" y="1126"/>
                    <a:pt x="43701" y="1142"/>
                    <a:pt x="43656" y="1173"/>
                  </a:cubicBezTo>
                  <a:cubicBezTo>
                    <a:pt x="43621" y="1198"/>
                    <a:pt x="43600" y="1233"/>
                    <a:pt x="43593" y="1275"/>
                  </a:cubicBezTo>
                  <a:cubicBezTo>
                    <a:pt x="43590" y="1313"/>
                    <a:pt x="43572" y="1348"/>
                    <a:pt x="43541" y="1369"/>
                  </a:cubicBezTo>
                  <a:cubicBezTo>
                    <a:pt x="43475" y="1419"/>
                    <a:pt x="43344" y="1433"/>
                    <a:pt x="43212" y="1433"/>
                  </a:cubicBezTo>
                  <a:cubicBezTo>
                    <a:pt x="43034" y="1433"/>
                    <a:pt x="42855" y="1407"/>
                    <a:pt x="42827" y="1401"/>
                  </a:cubicBezTo>
                  <a:cubicBezTo>
                    <a:pt x="42795" y="1394"/>
                    <a:pt x="42771" y="1373"/>
                    <a:pt x="42764" y="1341"/>
                  </a:cubicBezTo>
                  <a:cubicBezTo>
                    <a:pt x="42743" y="1275"/>
                    <a:pt x="42806" y="1198"/>
                    <a:pt x="43002" y="1002"/>
                  </a:cubicBezTo>
                  <a:cubicBezTo>
                    <a:pt x="43044" y="960"/>
                    <a:pt x="43096" y="904"/>
                    <a:pt x="43131" y="862"/>
                  </a:cubicBezTo>
                  <a:cubicBezTo>
                    <a:pt x="43106" y="860"/>
                    <a:pt x="43074" y="860"/>
                    <a:pt x="43040" y="860"/>
                  </a:cubicBezTo>
                  <a:cubicBezTo>
                    <a:pt x="42971" y="860"/>
                    <a:pt x="42891" y="862"/>
                    <a:pt x="42823" y="862"/>
                  </a:cubicBezTo>
                  <a:cubicBezTo>
                    <a:pt x="42748" y="863"/>
                    <a:pt x="42684" y="864"/>
                    <a:pt x="42628" y="864"/>
                  </a:cubicBezTo>
                  <a:cubicBezTo>
                    <a:pt x="42391" y="864"/>
                    <a:pt x="42312" y="849"/>
                    <a:pt x="42281" y="795"/>
                  </a:cubicBezTo>
                  <a:cubicBezTo>
                    <a:pt x="42247" y="761"/>
                    <a:pt x="41994" y="730"/>
                    <a:pt x="41779" y="730"/>
                  </a:cubicBezTo>
                  <a:cubicBezTo>
                    <a:pt x="41749" y="730"/>
                    <a:pt x="41720" y="731"/>
                    <a:pt x="41692" y="732"/>
                  </a:cubicBezTo>
                  <a:cubicBezTo>
                    <a:pt x="41688" y="732"/>
                    <a:pt x="41682" y="732"/>
                    <a:pt x="41677" y="732"/>
                  </a:cubicBezTo>
                  <a:cubicBezTo>
                    <a:pt x="41622" y="732"/>
                    <a:pt x="41552" y="729"/>
                    <a:pt x="41545" y="662"/>
                  </a:cubicBezTo>
                  <a:cubicBezTo>
                    <a:pt x="41545" y="634"/>
                    <a:pt x="41538" y="564"/>
                    <a:pt x="41846" y="536"/>
                  </a:cubicBezTo>
                  <a:cubicBezTo>
                    <a:pt x="41927" y="519"/>
                    <a:pt x="42007" y="491"/>
                    <a:pt x="42078" y="449"/>
                  </a:cubicBezTo>
                  <a:cubicBezTo>
                    <a:pt x="42165" y="400"/>
                    <a:pt x="42256" y="365"/>
                    <a:pt x="42351" y="340"/>
                  </a:cubicBezTo>
                  <a:cubicBezTo>
                    <a:pt x="42379" y="340"/>
                    <a:pt x="42403" y="333"/>
                    <a:pt x="42428" y="319"/>
                  </a:cubicBezTo>
                  <a:cubicBezTo>
                    <a:pt x="42414" y="291"/>
                    <a:pt x="42396" y="260"/>
                    <a:pt x="42375" y="232"/>
                  </a:cubicBezTo>
                  <a:cubicBezTo>
                    <a:pt x="42344" y="193"/>
                    <a:pt x="42281" y="186"/>
                    <a:pt x="42176" y="179"/>
                  </a:cubicBezTo>
                  <a:cubicBezTo>
                    <a:pt x="42099" y="175"/>
                    <a:pt x="42021" y="165"/>
                    <a:pt x="41948" y="144"/>
                  </a:cubicBezTo>
                  <a:lnTo>
                    <a:pt x="41839" y="112"/>
                  </a:lnTo>
                  <a:cubicBezTo>
                    <a:pt x="41685" y="63"/>
                    <a:pt x="41514" y="7"/>
                    <a:pt x="41388" y="0"/>
                  </a:cubicBezTo>
                  <a:cubicBezTo>
                    <a:pt x="41383" y="0"/>
                    <a:pt x="41378" y="0"/>
                    <a:pt x="4137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75" name="Google Shape;6589;p79">
              <a:extLst>
                <a:ext uri="{415C9391-F691-4F00-B0FD-7EBB5A4BEE03}">
                  <a16:creationId xmlns:a16="http://schemas.microsoft.com/office/drawing/2010/main" id="{C4004C9C-7E79-4D8C-BC4B-5C2C12A50F42}"/>
                </a:ext>
              </a:extLst>
            </p:cNvPr>
            <p:cNvSpPr/>
            <p:nvPr/>
          </p:nvSpPr>
          <p:spPr>
            <a:xfrm rot="0">
              <a:off x="2192984" y="1581360"/>
              <a:ext cx="21261" cy="7753"/>
            </a:xfrm>
            <a:custGeom>
              <a:avLst/>
              <a:gdLst/>
              <a:ahLst/>
              <a:cxnLst/>
              <a:rect b="b" l="0" r="r" t="0"/>
              <a:pathLst>
                <a:path h="571" w="1566">
                  <a:moveTo>
                    <a:pt x="813" y="0"/>
                  </a:moveTo>
                  <a:cubicBezTo>
                    <a:pt x="876" y="116"/>
                    <a:pt x="753" y="186"/>
                    <a:pt x="694" y="217"/>
                  </a:cubicBezTo>
                  <a:cubicBezTo>
                    <a:pt x="669" y="231"/>
                    <a:pt x="624" y="259"/>
                    <a:pt x="620" y="273"/>
                  </a:cubicBezTo>
                  <a:cubicBezTo>
                    <a:pt x="620" y="277"/>
                    <a:pt x="624" y="284"/>
                    <a:pt x="627" y="287"/>
                  </a:cubicBezTo>
                  <a:cubicBezTo>
                    <a:pt x="669" y="333"/>
                    <a:pt x="676" y="396"/>
                    <a:pt x="641" y="448"/>
                  </a:cubicBezTo>
                  <a:cubicBezTo>
                    <a:pt x="609" y="492"/>
                    <a:pt x="547" y="510"/>
                    <a:pt x="485" y="510"/>
                  </a:cubicBezTo>
                  <a:cubicBezTo>
                    <a:pt x="453" y="510"/>
                    <a:pt x="421" y="505"/>
                    <a:pt x="392" y="497"/>
                  </a:cubicBezTo>
                  <a:cubicBezTo>
                    <a:pt x="312" y="480"/>
                    <a:pt x="252" y="410"/>
                    <a:pt x="252" y="326"/>
                  </a:cubicBezTo>
                  <a:cubicBezTo>
                    <a:pt x="252" y="322"/>
                    <a:pt x="252" y="315"/>
                    <a:pt x="224" y="308"/>
                  </a:cubicBezTo>
                  <a:cubicBezTo>
                    <a:pt x="206" y="305"/>
                    <a:pt x="187" y="303"/>
                    <a:pt x="169" y="303"/>
                  </a:cubicBezTo>
                  <a:cubicBezTo>
                    <a:pt x="113" y="303"/>
                    <a:pt x="58" y="319"/>
                    <a:pt x="11" y="350"/>
                  </a:cubicBezTo>
                  <a:cubicBezTo>
                    <a:pt x="14" y="382"/>
                    <a:pt x="11" y="413"/>
                    <a:pt x="0" y="445"/>
                  </a:cubicBezTo>
                  <a:lnTo>
                    <a:pt x="49" y="462"/>
                  </a:lnTo>
                  <a:lnTo>
                    <a:pt x="53" y="462"/>
                  </a:lnTo>
                  <a:lnTo>
                    <a:pt x="81" y="473"/>
                  </a:lnTo>
                  <a:lnTo>
                    <a:pt x="95" y="476"/>
                  </a:lnTo>
                  <a:lnTo>
                    <a:pt x="123" y="487"/>
                  </a:lnTo>
                  <a:lnTo>
                    <a:pt x="140" y="494"/>
                  </a:lnTo>
                  <a:lnTo>
                    <a:pt x="154" y="497"/>
                  </a:lnTo>
                  <a:lnTo>
                    <a:pt x="168" y="504"/>
                  </a:lnTo>
                  <a:lnTo>
                    <a:pt x="182" y="508"/>
                  </a:lnTo>
                  <a:lnTo>
                    <a:pt x="193" y="511"/>
                  </a:lnTo>
                  <a:lnTo>
                    <a:pt x="214" y="522"/>
                  </a:lnTo>
                  <a:lnTo>
                    <a:pt x="280" y="522"/>
                  </a:lnTo>
                  <a:lnTo>
                    <a:pt x="294" y="525"/>
                  </a:lnTo>
                  <a:lnTo>
                    <a:pt x="305" y="525"/>
                  </a:lnTo>
                  <a:lnTo>
                    <a:pt x="322" y="529"/>
                  </a:lnTo>
                  <a:lnTo>
                    <a:pt x="368" y="529"/>
                  </a:lnTo>
                  <a:lnTo>
                    <a:pt x="389" y="532"/>
                  </a:lnTo>
                  <a:lnTo>
                    <a:pt x="466" y="532"/>
                  </a:lnTo>
                  <a:lnTo>
                    <a:pt x="490" y="536"/>
                  </a:lnTo>
                  <a:lnTo>
                    <a:pt x="508" y="536"/>
                  </a:lnTo>
                  <a:lnTo>
                    <a:pt x="536" y="539"/>
                  </a:lnTo>
                  <a:lnTo>
                    <a:pt x="553" y="539"/>
                  </a:lnTo>
                  <a:lnTo>
                    <a:pt x="585" y="543"/>
                  </a:lnTo>
                  <a:lnTo>
                    <a:pt x="599" y="543"/>
                  </a:lnTo>
                  <a:lnTo>
                    <a:pt x="638" y="546"/>
                  </a:lnTo>
                  <a:lnTo>
                    <a:pt x="648" y="546"/>
                  </a:lnTo>
                  <a:lnTo>
                    <a:pt x="694" y="550"/>
                  </a:lnTo>
                  <a:lnTo>
                    <a:pt x="697" y="550"/>
                  </a:lnTo>
                  <a:cubicBezTo>
                    <a:pt x="837" y="560"/>
                    <a:pt x="991" y="567"/>
                    <a:pt x="1135" y="571"/>
                  </a:cubicBezTo>
                  <a:lnTo>
                    <a:pt x="1509" y="571"/>
                  </a:lnTo>
                  <a:lnTo>
                    <a:pt x="1530" y="567"/>
                  </a:lnTo>
                  <a:lnTo>
                    <a:pt x="1537" y="567"/>
                  </a:lnTo>
                  <a:cubicBezTo>
                    <a:pt x="1541" y="508"/>
                    <a:pt x="1544" y="448"/>
                    <a:pt x="1555" y="385"/>
                  </a:cubicBezTo>
                  <a:cubicBezTo>
                    <a:pt x="1558" y="336"/>
                    <a:pt x="1565" y="291"/>
                    <a:pt x="1565" y="266"/>
                  </a:cubicBezTo>
                  <a:cubicBezTo>
                    <a:pt x="1565" y="263"/>
                    <a:pt x="1555" y="235"/>
                    <a:pt x="1506" y="203"/>
                  </a:cubicBezTo>
                  <a:cubicBezTo>
                    <a:pt x="1495" y="196"/>
                    <a:pt x="1488" y="193"/>
                    <a:pt x="1481" y="186"/>
                  </a:cubicBezTo>
                  <a:lnTo>
                    <a:pt x="1464" y="179"/>
                  </a:lnTo>
                  <a:lnTo>
                    <a:pt x="1457" y="172"/>
                  </a:lnTo>
                  <a:lnTo>
                    <a:pt x="1439" y="165"/>
                  </a:lnTo>
                  <a:lnTo>
                    <a:pt x="1432" y="161"/>
                  </a:lnTo>
                  <a:lnTo>
                    <a:pt x="1418" y="158"/>
                  </a:lnTo>
                  <a:lnTo>
                    <a:pt x="1411" y="154"/>
                  </a:lnTo>
                  <a:lnTo>
                    <a:pt x="1401" y="151"/>
                  </a:lnTo>
                  <a:lnTo>
                    <a:pt x="1355" y="151"/>
                  </a:lnTo>
                  <a:lnTo>
                    <a:pt x="1348" y="154"/>
                  </a:lnTo>
                  <a:cubicBezTo>
                    <a:pt x="1328" y="162"/>
                    <a:pt x="1305" y="166"/>
                    <a:pt x="1279" y="166"/>
                  </a:cubicBezTo>
                  <a:cubicBezTo>
                    <a:pt x="1164" y="166"/>
                    <a:pt x="1006" y="90"/>
                    <a:pt x="946" y="7"/>
                  </a:cubicBezTo>
                  <a:cubicBezTo>
                    <a:pt x="946" y="4"/>
                    <a:pt x="942" y="4"/>
                    <a:pt x="94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76" name="Google Shape;6590;p79">
              <a:extLst>
                <a:ext uri="{78AB2B15-F380-4FBD-B928-2AD54B0DF415}">
                  <a16:creationId xmlns:a16="http://schemas.microsoft.com/office/drawing/2010/main" id="{2755A020-BC30-465D-B3CA-19966DD539B1}"/>
                </a:ext>
              </a:extLst>
            </p:cNvPr>
            <p:cNvSpPr/>
            <p:nvPr/>
          </p:nvSpPr>
          <p:spPr>
            <a:xfrm rot="0">
              <a:off x="2688888" y="1342735"/>
              <a:ext cx="3394" cy="827"/>
            </a:xfrm>
            <a:custGeom>
              <a:avLst/>
              <a:gdLst/>
              <a:ahLst/>
              <a:cxnLst/>
              <a:rect b="b" l="0" r="r" t="0"/>
              <a:pathLst>
                <a:path h="61" w="250">
                  <a:moveTo>
                    <a:pt x="1" y="1"/>
                  </a:moveTo>
                  <a:lnTo>
                    <a:pt x="1" y="1"/>
                  </a:lnTo>
                  <a:cubicBezTo>
                    <a:pt x="62" y="40"/>
                    <a:pt x="136" y="61"/>
                    <a:pt x="211" y="61"/>
                  </a:cubicBezTo>
                  <a:cubicBezTo>
                    <a:pt x="217" y="61"/>
                    <a:pt x="222" y="61"/>
                    <a:pt x="228" y="60"/>
                  </a:cubicBezTo>
                  <a:lnTo>
                    <a:pt x="249" y="60"/>
                  </a:lnTo>
                  <a:cubicBezTo>
                    <a:pt x="218" y="53"/>
                    <a:pt x="186" y="46"/>
                    <a:pt x="151" y="36"/>
                  </a:cubicBezTo>
                  <a:cubicBezTo>
                    <a:pt x="102" y="18"/>
                    <a:pt x="50"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77" name="Google Shape;6591;p79">
              <a:extLst>
                <a:ext uri="{9125B964-2683-4893-8DE2-E8A96AAE790E}">
                  <a16:creationId xmlns:a16="http://schemas.microsoft.com/office/drawing/2010/main" id="{CECFAAA3-DF45-446A-A53B-0C57DFC65D6F}"/>
                </a:ext>
              </a:extLst>
            </p:cNvPr>
            <p:cNvSpPr/>
            <p:nvPr/>
          </p:nvSpPr>
          <p:spPr>
            <a:xfrm rot="0">
              <a:off x="3095344" y="1594612"/>
              <a:ext cx="18736" cy="78777"/>
            </a:xfrm>
            <a:custGeom>
              <a:avLst/>
              <a:gdLst/>
              <a:ahLst/>
              <a:cxnLst/>
              <a:rect b="b" l="0" r="r" t="0"/>
              <a:pathLst>
                <a:path h="5802" w="1380">
                  <a:moveTo>
                    <a:pt x="417" y="1"/>
                  </a:moveTo>
                  <a:cubicBezTo>
                    <a:pt x="382" y="32"/>
                    <a:pt x="375" y="116"/>
                    <a:pt x="371" y="197"/>
                  </a:cubicBezTo>
                  <a:cubicBezTo>
                    <a:pt x="357" y="344"/>
                    <a:pt x="340" y="540"/>
                    <a:pt x="144" y="564"/>
                  </a:cubicBezTo>
                  <a:cubicBezTo>
                    <a:pt x="98" y="571"/>
                    <a:pt x="84" y="582"/>
                    <a:pt x="81" y="585"/>
                  </a:cubicBezTo>
                  <a:cubicBezTo>
                    <a:pt x="70" y="603"/>
                    <a:pt x="77" y="666"/>
                    <a:pt x="88" y="722"/>
                  </a:cubicBezTo>
                  <a:cubicBezTo>
                    <a:pt x="119" y="855"/>
                    <a:pt x="116" y="988"/>
                    <a:pt x="84" y="1118"/>
                  </a:cubicBezTo>
                  <a:cubicBezTo>
                    <a:pt x="0" y="1398"/>
                    <a:pt x="119" y="1835"/>
                    <a:pt x="259" y="2154"/>
                  </a:cubicBezTo>
                  <a:cubicBezTo>
                    <a:pt x="333" y="2315"/>
                    <a:pt x="287" y="2770"/>
                    <a:pt x="238" y="3257"/>
                  </a:cubicBezTo>
                  <a:cubicBezTo>
                    <a:pt x="200" y="3670"/>
                    <a:pt x="151" y="4139"/>
                    <a:pt x="210" y="4251"/>
                  </a:cubicBezTo>
                  <a:cubicBezTo>
                    <a:pt x="284" y="4398"/>
                    <a:pt x="238" y="4709"/>
                    <a:pt x="165" y="5168"/>
                  </a:cubicBezTo>
                  <a:cubicBezTo>
                    <a:pt x="126" y="5399"/>
                    <a:pt x="74" y="5721"/>
                    <a:pt x="105" y="5777"/>
                  </a:cubicBezTo>
                  <a:lnTo>
                    <a:pt x="116" y="5788"/>
                  </a:lnTo>
                  <a:cubicBezTo>
                    <a:pt x="119" y="5770"/>
                    <a:pt x="126" y="5753"/>
                    <a:pt x="130" y="5735"/>
                  </a:cubicBezTo>
                  <a:cubicBezTo>
                    <a:pt x="158" y="5620"/>
                    <a:pt x="207" y="5427"/>
                    <a:pt x="399" y="5399"/>
                  </a:cubicBezTo>
                  <a:cubicBezTo>
                    <a:pt x="420" y="5396"/>
                    <a:pt x="438" y="5392"/>
                    <a:pt x="459" y="5392"/>
                  </a:cubicBezTo>
                  <a:cubicBezTo>
                    <a:pt x="638" y="5392"/>
                    <a:pt x="718" y="5539"/>
                    <a:pt x="781" y="5648"/>
                  </a:cubicBezTo>
                  <a:cubicBezTo>
                    <a:pt x="816" y="5714"/>
                    <a:pt x="851" y="5781"/>
                    <a:pt x="900" y="5802"/>
                  </a:cubicBezTo>
                  <a:cubicBezTo>
                    <a:pt x="911" y="5714"/>
                    <a:pt x="897" y="5620"/>
                    <a:pt x="858" y="5539"/>
                  </a:cubicBezTo>
                  <a:cubicBezTo>
                    <a:pt x="827" y="5466"/>
                    <a:pt x="799" y="5448"/>
                    <a:pt x="795" y="5445"/>
                  </a:cubicBezTo>
                  <a:cubicBezTo>
                    <a:pt x="783" y="5447"/>
                    <a:pt x="772" y="5448"/>
                    <a:pt x="761" y="5448"/>
                  </a:cubicBezTo>
                  <a:cubicBezTo>
                    <a:pt x="582" y="5448"/>
                    <a:pt x="469" y="5138"/>
                    <a:pt x="350" y="4765"/>
                  </a:cubicBezTo>
                  <a:lnTo>
                    <a:pt x="347" y="4755"/>
                  </a:lnTo>
                  <a:cubicBezTo>
                    <a:pt x="298" y="4590"/>
                    <a:pt x="354" y="4422"/>
                    <a:pt x="413" y="4244"/>
                  </a:cubicBezTo>
                  <a:cubicBezTo>
                    <a:pt x="459" y="4114"/>
                    <a:pt x="504" y="3978"/>
                    <a:pt x="504" y="3845"/>
                  </a:cubicBezTo>
                  <a:cubicBezTo>
                    <a:pt x="504" y="3712"/>
                    <a:pt x="568" y="3607"/>
                    <a:pt x="680" y="3561"/>
                  </a:cubicBezTo>
                  <a:cubicBezTo>
                    <a:pt x="723" y="3543"/>
                    <a:pt x="771" y="3535"/>
                    <a:pt x="822" y="3535"/>
                  </a:cubicBezTo>
                  <a:cubicBezTo>
                    <a:pt x="971" y="3535"/>
                    <a:pt x="1139" y="3608"/>
                    <a:pt x="1264" y="3736"/>
                  </a:cubicBezTo>
                  <a:cubicBezTo>
                    <a:pt x="1299" y="3771"/>
                    <a:pt x="1338" y="3803"/>
                    <a:pt x="1380" y="3831"/>
                  </a:cubicBezTo>
                  <a:cubicBezTo>
                    <a:pt x="1373" y="3789"/>
                    <a:pt x="1359" y="3750"/>
                    <a:pt x="1338" y="3719"/>
                  </a:cubicBezTo>
                  <a:cubicBezTo>
                    <a:pt x="1285" y="3621"/>
                    <a:pt x="1187" y="3264"/>
                    <a:pt x="1072" y="2847"/>
                  </a:cubicBezTo>
                  <a:cubicBezTo>
                    <a:pt x="963" y="2451"/>
                    <a:pt x="841" y="2000"/>
                    <a:pt x="753" y="1769"/>
                  </a:cubicBezTo>
                  <a:cubicBezTo>
                    <a:pt x="666" y="1534"/>
                    <a:pt x="715" y="1307"/>
                    <a:pt x="760" y="1107"/>
                  </a:cubicBezTo>
                  <a:cubicBezTo>
                    <a:pt x="816" y="869"/>
                    <a:pt x="841" y="732"/>
                    <a:pt x="708" y="634"/>
                  </a:cubicBezTo>
                  <a:cubicBezTo>
                    <a:pt x="508" y="484"/>
                    <a:pt x="466" y="249"/>
                    <a:pt x="438" y="95"/>
                  </a:cubicBezTo>
                  <a:cubicBezTo>
                    <a:pt x="431" y="64"/>
                    <a:pt x="424" y="25"/>
                    <a:pt x="41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78" name="Google Shape;6592;p79">
              <a:extLst>
                <a:ext uri="{64659351-98C1-4F2B-9C8D-432920B2FA46}">
                  <a16:creationId xmlns:a16="http://schemas.microsoft.com/office/drawing/2010/main" id="{35899FAD-E6C3-48F2-869C-4B6DB79B1415}"/>
                </a:ext>
              </a:extLst>
            </p:cNvPr>
            <p:cNvSpPr/>
            <p:nvPr/>
          </p:nvSpPr>
          <p:spPr>
            <a:xfrm rot="0">
              <a:off x="2726485" y="1235771"/>
              <a:ext cx="39185" cy="27602"/>
            </a:xfrm>
            <a:custGeom>
              <a:avLst/>
              <a:gdLst/>
              <a:ahLst/>
              <a:cxnLst/>
              <a:rect b="b" l="0" r="r" t="0"/>
              <a:pathLst>
                <a:path h="2033" w="2886">
                  <a:moveTo>
                    <a:pt x="2063" y="0"/>
                  </a:moveTo>
                  <a:cubicBezTo>
                    <a:pt x="2044" y="0"/>
                    <a:pt x="2016" y="18"/>
                    <a:pt x="1947" y="61"/>
                  </a:cubicBezTo>
                  <a:cubicBezTo>
                    <a:pt x="1769" y="184"/>
                    <a:pt x="1569" y="268"/>
                    <a:pt x="1359" y="306"/>
                  </a:cubicBezTo>
                  <a:cubicBezTo>
                    <a:pt x="887" y="401"/>
                    <a:pt x="740" y="495"/>
                    <a:pt x="718" y="527"/>
                  </a:cubicBezTo>
                  <a:cubicBezTo>
                    <a:pt x="732" y="537"/>
                    <a:pt x="747" y="544"/>
                    <a:pt x="761" y="551"/>
                  </a:cubicBezTo>
                  <a:cubicBezTo>
                    <a:pt x="866" y="604"/>
                    <a:pt x="911" y="695"/>
                    <a:pt x="883" y="797"/>
                  </a:cubicBezTo>
                  <a:cubicBezTo>
                    <a:pt x="850" y="920"/>
                    <a:pt x="693" y="1050"/>
                    <a:pt x="511" y="1050"/>
                  </a:cubicBezTo>
                  <a:cubicBezTo>
                    <a:pt x="502" y="1050"/>
                    <a:pt x="493" y="1049"/>
                    <a:pt x="484" y="1049"/>
                  </a:cubicBezTo>
                  <a:cubicBezTo>
                    <a:pt x="479" y="1048"/>
                    <a:pt x="474" y="1048"/>
                    <a:pt x="470" y="1048"/>
                  </a:cubicBezTo>
                  <a:cubicBezTo>
                    <a:pt x="411" y="1048"/>
                    <a:pt x="368" y="1069"/>
                    <a:pt x="358" y="1108"/>
                  </a:cubicBezTo>
                  <a:cubicBezTo>
                    <a:pt x="347" y="1161"/>
                    <a:pt x="396" y="1241"/>
                    <a:pt x="533" y="1297"/>
                  </a:cubicBezTo>
                  <a:cubicBezTo>
                    <a:pt x="645" y="1343"/>
                    <a:pt x="771" y="1409"/>
                    <a:pt x="750" y="1507"/>
                  </a:cubicBezTo>
                  <a:cubicBezTo>
                    <a:pt x="732" y="1595"/>
                    <a:pt x="620" y="1633"/>
                    <a:pt x="375" y="1633"/>
                  </a:cubicBezTo>
                  <a:cubicBezTo>
                    <a:pt x="366" y="1633"/>
                    <a:pt x="357" y="1633"/>
                    <a:pt x="348" y="1633"/>
                  </a:cubicBezTo>
                  <a:cubicBezTo>
                    <a:pt x="231" y="1633"/>
                    <a:pt x="111" y="1654"/>
                    <a:pt x="1" y="1696"/>
                  </a:cubicBezTo>
                  <a:lnTo>
                    <a:pt x="11" y="1700"/>
                  </a:lnTo>
                  <a:cubicBezTo>
                    <a:pt x="78" y="1731"/>
                    <a:pt x="134" y="1777"/>
                    <a:pt x="176" y="1833"/>
                  </a:cubicBezTo>
                  <a:cubicBezTo>
                    <a:pt x="253" y="1931"/>
                    <a:pt x="365" y="2001"/>
                    <a:pt x="487" y="2022"/>
                  </a:cubicBezTo>
                  <a:cubicBezTo>
                    <a:pt x="524" y="2029"/>
                    <a:pt x="560" y="2033"/>
                    <a:pt x="597" y="2033"/>
                  </a:cubicBezTo>
                  <a:cubicBezTo>
                    <a:pt x="731" y="2033"/>
                    <a:pt x="861" y="1983"/>
                    <a:pt x="964" y="1889"/>
                  </a:cubicBezTo>
                  <a:cubicBezTo>
                    <a:pt x="1027" y="1829"/>
                    <a:pt x="1065" y="1759"/>
                    <a:pt x="1055" y="1707"/>
                  </a:cubicBezTo>
                  <a:cubicBezTo>
                    <a:pt x="1023" y="1528"/>
                    <a:pt x="1405" y="1420"/>
                    <a:pt x="2273" y="1252"/>
                  </a:cubicBezTo>
                  <a:cubicBezTo>
                    <a:pt x="2413" y="1224"/>
                    <a:pt x="2535" y="1199"/>
                    <a:pt x="2609" y="1182"/>
                  </a:cubicBezTo>
                  <a:cubicBezTo>
                    <a:pt x="2644" y="1171"/>
                    <a:pt x="2661" y="1161"/>
                    <a:pt x="2665" y="1154"/>
                  </a:cubicBezTo>
                  <a:cubicBezTo>
                    <a:pt x="2675" y="1133"/>
                    <a:pt x="2647" y="1070"/>
                    <a:pt x="2626" y="1031"/>
                  </a:cubicBezTo>
                  <a:cubicBezTo>
                    <a:pt x="2591" y="961"/>
                    <a:pt x="2553" y="881"/>
                    <a:pt x="2591" y="814"/>
                  </a:cubicBezTo>
                  <a:cubicBezTo>
                    <a:pt x="2619" y="765"/>
                    <a:pt x="2675" y="737"/>
                    <a:pt x="2763" y="730"/>
                  </a:cubicBezTo>
                  <a:cubicBezTo>
                    <a:pt x="2805" y="727"/>
                    <a:pt x="2847" y="720"/>
                    <a:pt x="2886" y="706"/>
                  </a:cubicBezTo>
                  <a:cubicBezTo>
                    <a:pt x="2844" y="678"/>
                    <a:pt x="2731" y="629"/>
                    <a:pt x="2532" y="601"/>
                  </a:cubicBezTo>
                  <a:cubicBezTo>
                    <a:pt x="2203" y="551"/>
                    <a:pt x="2171" y="338"/>
                    <a:pt x="2147" y="180"/>
                  </a:cubicBezTo>
                  <a:cubicBezTo>
                    <a:pt x="2136" y="110"/>
                    <a:pt x="2129" y="47"/>
                    <a:pt x="2094" y="19"/>
                  </a:cubicBezTo>
                  <a:cubicBezTo>
                    <a:pt x="2082" y="7"/>
                    <a:pt x="2074" y="0"/>
                    <a:pt x="206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79" name="Google Shape;6593;p79">
              <a:extLst>
                <a:ext uri="{A8FD96FB-65B4-4FD8-994F-69C433C4365C}">
                  <a16:creationId xmlns:a16="http://schemas.microsoft.com/office/drawing/2010/main" id="{B8EC5BCE-8425-4623-8B00-39B75076610C}"/>
                </a:ext>
              </a:extLst>
            </p:cNvPr>
            <p:cNvSpPr/>
            <p:nvPr/>
          </p:nvSpPr>
          <p:spPr>
            <a:xfrm rot="0">
              <a:off x="2452749" y="1237875"/>
              <a:ext cx="24249" cy="7874"/>
            </a:xfrm>
            <a:custGeom>
              <a:avLst/>
              <a:gdLst/>
              <a:ahLst/>
              <a:cxnLst/>
              <a:rect b="b" l="0" r="r" t="0"/>
              <a:pathLst>
                <a:path h="580" w="1786">
                  <a:moveTo>
                    <a:pt x="477" y="1"/>
                  </a:moveTo>
                  <a:cubicBezTo>
                    <a:pt x="501" y="32"/>
                    <a:pt x="529" y="60"/>
                    <a:pt x="561" y="88"/>
                  </a:cubicBezTo>
                  <a:cubicBezTo>
                    <a:pt x="589" y="109"/>
                    <a:pt x="603" y="144"/>
                    <a:pt x="596" y="179"/>
                  </a:cubicBezTo>
                  <a:cubicBezTo>
                    <a:pt x="578" y="256"/>
                    <a:pt x="477" y="291"/>
                    <a:pt x="263" y="354"/>
                  </a:cubicBezTo>
                  <a:cubicBezTo>
                    <a:pt x="176" y="379"/>
                    <a:pt x="88" y="407"/>
                    <a:pt x="0" y="446"/>
                  </a:cubicBezTo>
                  <a:cubicBezTo>
                    <a:pt x="117" y="538"/>
                    <a:pt x="380" y="580"/>
                    <a:pt x="671" y="580"/>
                  </a:cubicBezTo>
                  <a:cubicBezTo>
                    <a:pt x="965" y="580"/>
                    <a:pt x="1288" y="537"/>
                    <a:pt x="1516" y="460"/>
                  </a:cubicBezTo>
                  <a:cubicBezTo>
                    <a:pt x="1698" y="400"/>
                    <a:pt x="1772" y="330"/>
                    <a:pt x="1779" y="288"/>
                  </a:cubicBezTo>
                  <a:cubicBezTo>
                    <a:pt x="1786" y="263"/>
                    <a:pt x="1782" y="235"/>
                    <a:pt x="1768" y="214"/>
                  </a:cubicBezTo>
                  <a:cubicBezTo>
                    <a:pt x="1745" y="186"/>
                    <a:pt x="1678" y="180"/>
                    <a:pt x="1598" y="180"/>
                  </a:cubicBezTo>
                  <a:cubicBezTo>
                    <a:pt x="1558" y="180"/>
                    <a:pt x="1514" y="182"/>
                    <a:pt x="1471" y="183"/>
                  </a:cubicBezTo>
                  <a:cubicBezTo>
                    <a:pt x="1421" y="185"/>
                    <a:pt x="1368" y="187"/>
                    <a:pt x="1313" y="187"/>
                  </a:cubicBezTo>
                  <a:cubicBezTo>
                    <a:pt x="1173" y="187"/>
                    <a:pt x="1020" y="174"/>
                    <a:pt x="879" y="116"/>
                  </a:cubicBezTo>
                  <a:cubicBezTo>
                    <a:pt x="666" y="25"/>
                    <a:pt x="533" y="1"/>
                    <a:pt x="47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80" name="Google Shape;6594;p79">
              <a:extLst>
                <a:ext uri="{329ACC3F-EAC4-40C6-BC7D-AD7546BB7194}">
                  <a16:creationId xmlns:a16="http://schemas.microsoft.com/office/drawing/2010/main" id="{BC2647F0-3A87-429C-BFB4-AC72EF69449C}"/>
                </a:ext>
              </a:extLst>
            </p:cNvPr>
            <p:cNvSpPr/>
            <p:nvPr/>
          </p:nvSpPr>
          <p:spPr>
            <a:xfrm rot="0">
              <a:off x="2405554" y="1415592"/>
              <a:ext cx="14406" cy="8065"/>
            </a:xfrm>
            <a:custGeom>
              <a:avLst/>
              <a:gdLst/>
              <a:ahLst/>
              <a:cxnLst/>
              <a:rect b="b" l="0" r="r" t="0"/>
              <a:pathLst>
                <a:path h="594" w="1061">
                  <a:moveTo>
                    <a:pt x="489" y="1"/>
                  </a:moveTo>
                  <a:cubicBezTo>
                    <a:pt x="483" y="1"/>
                    <a:pt x="476" y="1"/>
                    <a:pt x="469" y="2"/>
                  </a:cubicBezTo>
                  <a:cubicBezTo>
                    <a:pt x="294" y="2"/>
                    <a:pt x="112" y="100"/>
                    <a:pt x="49" y="215"/>
                  </a:cubicBezTo>
                  <a:cubicBezTo>
                    <a:pt x="0" y="303"/>
                    <a:pt x="21" y="387"/>
                    <a:pt x="109" y="467"/>
                  </a:cubicBezTo>
                  <a:cubicBezTo>
                    <a:pt x="206" y="558"/>
                    <a:pt x="299" y="593"/>
                    <a:pt x="388" y="593"/>
                  </a:cubicBezTo>
                  <a:cubicBezTo>
                    <a:pt x="544" y="593"/>
                    <a:pt x="688" y="485"/>
                    <a:pt x="819" y="387"/>
                  </a:cubicBezTo>
                  <a:cubicBezTo>
                    <a:pt x="910" y="317"/>
                    <a:pt x="987" y="261"/>
                    <a:pt x="1061" y="243"/>
                  </a:cubicBezTo>
                  <a:cubicBezTo>
                    <a:pt x="1001" y="187"/>
                    <a:pt x="812" y="79"/>
                    <a:pt x="581" y="16"/>
                  </a:cubicBezTo>
                  <a:cubicBezTo>
                    <a:pt x="550" y="7"/>
                    <a:pt x="520" y="1"/>
                    <a:pt x="48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81" name="Google Shape;6595;p79">
              <a:extLst>
                <a:ext uri="{7E937E60-3569-4C1C-9069-EE50D4E99994}">
                  <a16:creationId xmlns:a16="http://schemas.microsoft.com/office/drawing/2010/main" id="{ACD19807-F486-455C-BE2E-0A1E7E703065}"/>
                </a:ext>
              </a:extLst>
            </p:cNvPr>
            <p:cNvSpPr/>
            <p:nvPr/>
          </p:nvSpPr>
          <p:spPr>
            <a:xfrm rot="0">
              <a:off x="2399471" y="1241555"/>
              <a:ext cx="30046" cy="12613"/>
            </a:xfrm>
            <a:custGeom>
              <a:avLst/>
              <a:gdLst/>
              <a:ahLst/>
              <a:cxnLst/>
              <a:rect b="b" l="0" r="r" t="0"/>
              <a:pathLst>
                <a:path h="929" w="2213">
                  <a:moveTo>
                    <a:pt x="1672" y="0"/>
                  </a:moveTo>
                  <a:cubicBezTo>
                    <a:pt x="1466" y="0"/>
                    <a:pt x="1275" y="85"/>
                    <a:pt x="1229" y="168"/>
                  </a:cubicBezTo>
                  <a:cubicBezTo>
                    <a:pt x="1218" y="185"/>
                    <a:pt x="1215" y="196"/>
                    <a:pt x="1246" y="220"/>
                  </a:cubicBezTo>
                  <a:cubicBezTo>
                    <a:pt x="1299" y="255"/>
                    <a:pt x="1320" y="297"/>
                    <a:pt x="1309" y="343"/>
                  </a:cubicBezTo>
                  <a:cubicBezTo>
                    <a:pt x="1285" y="427"/>
                    <a:pt x="1152" y="448"/>
                    <a:pt x="928" y="476"/>
                  </a:cubicBezTo>
                  <a:cubicBezTo>
                    <a:pt x="788" y="497"/>
                    <a:pt x="553" y="528"/>
                    <a:pt x="518" y="581"/>
                  </a:cubicBezTo>
                  <a:cubicBezTo>
                    <a:pt x="452" y="675"/>
                    <a:pt x="308" y="707"/>
                    <a:pt x="182" y="735"/>
                  </a:cubicBezTo>
                  <a:cubicBezTo>
                    <a:pt x="119" y="749"/>
                    <a:pt x="18" y="770"/>
                    <a:pt x="0" y="794"/>
                  </a:cubicBezTo>
                  <a:cubicBezTo>
                    <a:pt x="0" y="794"/>
                    <a:pt x="0" y="798"/>
                    <a:pt x="4" y="805"/>
                  </a:cubicBezTo>
                  <a:cubicBezTo>
                    <a:pt x="28" y="850"/>
                    <a:pt x="158" y="906"/>
                    <a:pt x="364" y="924"/>
                  </a:cubicBezTo>
                  <a:cubicBezTo>
                    <a:pt x="407" y="927"/>
                    <a:pt x="448" y="928"/>
                    <a:pt x="486" y="928"/>
                  </a:cubicBezTo>
                  <a:cubicBezTo>
                    <a:pt x="651" y="928"/>
                    <a:pt x="761" y="901"/>
                    <a:pt x="784" y="878"/>
                  </a:cubicBezTo>
                  <a:cubicBezTo>
                    <a:pt x="791" y="738"/>
                    <a:pt x="959" y="735"/>
                    <a:pt x="1071" y="731"/>
                  </a:cubicBezTo>
                  <a:cubicBezTo>
                    <a:pt x="1120" y="731"/>
                    <a:pt x="1208" y="731"/>
                    <a:pt x="1225" y="714"/>
                  </a:cubicBezTo>
                  <a:cubicBezTo>
                    <a:pt x="1232" y="633"/>
                    <a:pt x="1313" y="364"/>
                    <a:pt x="1929" y="318"/>
                  </a:cubicBezTo>
                  <a:cubicBezTo>
                    <a:pt x="2181" y="301"/>
                    <a:pt x="2213" y="248"/>
                    <a:pt x="2213" y="248"/>
                  </a:cubicBezTo>
                  <a:cubicBezTo>
                    <a:pt x="2213" y="248"/>
                    <a:pt x="2202" y="178"/>
                    <a:pt x="1939" y="55"/>
                  </a:cubicBezTo>
                  <a:cubicBezTo>
                    <a:pt x="1854" y="16"/>
                    <a:pt x="1762" y="0"/>
                    <a:pt x="167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82" name="Google Shape;6596;p79">
              <a:extLst>
                <a:ext uri="{D1C331CD-3EC5-4A7F-90B9-D653EECC6041}">
                  <a16:creationId xmlns:a16="http://schemas.microsoft.com/office/drawing/2010/main" id="{87A527A4-D925-4748-8EBC-8FE287CA8378}"/>
                </a:ext>
              </a:extLst>
            </p:cNvPr>
            <p:cNvSpPr/>
            <p:nvPr/>
          </p:nvSpPr>
          <p:spPr>
            <a:xfrm rot="0">
              <a:off x="2429178" y="1308887"/>
              <a:ext cx="131864" cy="90535"/>
            </a:xfrm>
            <a:custGeom>
              <a:avLst/>
              <a:gdLst/>
              <a:ahLst/>
              <a:cxnLst/>
              <a:rect b="b" l="0" r="r" t="0"/>
              <a:pathLst>
                <a:path h="6668" w="9712">
                  <a:moveTo>
                    <a:pt x="9297" y="0"/>
                  </a:moveTo>
                  <a:cubicBezTo>
                    <a:pt x="8855" y="0"/>
                    <a:pt x="8218" y="261"/>
                    <a:pt x="8034" y="411"/>
                  </a:cubicBezTo>
                  <a:cubicBezTo>
                    <a:pt x="7873" y="540"/>
                    <a:pt x="7688" y="551"/>
                    <a:pt x="7506" y="558"/>
                  </a:cubicBezTo>
                  <a:cubicBezTo>
                    <a:pt x="7369" y="565"/>
                    <a:pt x="7240" y="568"/>
                    <a:pt x="7135" y="628"/>
                  </a:cubicBezTo>
                  <a:cubicBezTo>
                    <a:pt x="6953" y="731"/>
                    <a:pt x="6653" y="818"/>
                    <a:pt x="6383" y="818"/>
                  </a:cubicBezTo>
                  <a:cubicBezTo>
                    <a:pt x="6231" y="818"/>
                    <a:pt x="6089" y="790"/>
                    <a:pt x="5983" y="722"/>
                  </a:cubicBezTo>
                  <a:cubicBezTo>
                    <a:pt x="5945" y="697"/>
                    <a:pt x="5904" y="687"/>
                    <a:pt x="5861" y="687"/>
                  </a:cubicBezTo>
                  <a:cubicBezTo>
                    <a:pt x="5756" y="687"/>
                    <a:pt x="5640" y="750"/>
                    <a:pt x="5528" y="810"/>
                  </a:cubicBezTo>
                  <a:cubicBezTo>
                    <a:pt x="5422" y="869"/>
                    <a:pt x="5319" y="926"/>
                    <a:pt x="5222" y="926"/>
                  </a:cubicBezTo>
                  <a:cubicBezTo>
                    <a:pt x="5217" y="926"/>
                    <a:pt x="5211" y="926"/>
                    <a:pt x="5206" y="925"/>
                  </a:cubicBezTo>
                  <a:cubicBezTo>
                    <a:pt x="5200" y="925"/>
                    <a:pt x="5194" y="925"/>
                    <a:pt x="5188" y="925"/>
                  </a:cubicBezTo>
                  <a:cubicBezTo>
                    <a:pt x="5105" y="925"/>
                    <a:pt x="5013" y="967"/>
                    <a:pt x="4912" y="1013"/>
                  </a:cubicBezTo>
                  <a:cubicBezTo>
                    <a:pt x="4796" y="1065"/>
                    <a:pt x="4679" y="1119"/>
                    <a:pt x="4558" y="1119"/>
                  </a:cubicBezTo>
                  <a:cubicBezTo>
                    <a:pt x="4547" y="1119"/>
                    <a:pt x="4537" y="1119"/>
                    <a:pt x="4527" y="1118"/>
                  </a:cubicBezTo>
                  <a:cubicBezTo>
                    <a:pt x="4519" y="1117"/>
                    <a:pt x="4511" y="1117"/>
                    <a:pt x="4503" y="1117"/>
                  </a:cubicBezTo>
                  <a:cubicBezTo>
                    <a:pt x="4282" y="1117"/>
                    <a:pt x="3903" y="1299"/>
                    <a:pt x="3886" y="1377"/>
                  </a:cubicBezTo>
                  <a:cubicBezTo>
                    <a:pt x="3861" y="1472"/>
                    <a:pt x="3746" y="1503"/>
                    <a:pt x="3637" y="1535"/>
                  </a:cubicBezTo>
                  <a:cubicBezTo>
                    <a:pt x="3564" y="1556"/>
                    <a:pt x="3466" y="1580"/>
                    <a:pt x="3466" y="1619"/>
                  </a:cubicBezTo>
                  <a:cubicBezTo>
                    <a:pt x="3466" y="1717"/>
                    <a:pt x="3389" y="1815"/>
                    <a:pt x="3266" y="1867"/>
                  </a:cubicBezTo>
                  <a:cubicBezTo>
                    <a:pt x="3216" y="1890"/>
                    <a:pt x="3155" y="1906"/>
                    <a:pt x="3093" y="1906"/>
                  </a:cubicBezTo>
                  <a:cubicBezTo>
                    <a:pt x="3021" y="1906"/>
                    <a:pt x="2948" y="1885"/>
                    <a:pt x="2888" y="1829"/>
                  </a:cubicBezTo>
                  <a:cubicBezTo>
                    <a:pt x="2876" y="1815"/>
                    <a:pt x="2859" y="1808"/>
                    <a:pt x="2843" y="1808"/>
                  </a:cubicBezTo>
                  <a:cubicBezTo>
                    <a:pt x="2827" y="1808"/>
                    <a:pt x="2811" y="1815"/>
                    <a:pt x="2801" y="1829"/>
                  </a:cubicBezTo>
                  <a:cubicBezTo>
                    <a:pt x="2752" y="1878"/>
                    <a:pt x="2734" y="2000"/>
                    <a:pt x="2846" y="2102"/>
                  </a:cubicBezTo>
                  <a:cubicBezTo>
                    <a:pt x="2899" y="2154"/>
                    <a:pt x="2923" y="2207"/>
                    <a:pt x="2913" y="2259"/>
                  </a:cubicBezTo>
                  <a:cubicBezTo>
                    <a:pt x="2892" y="2354"/>
                    <a:pt x="2776" y="2396"/>
                    <a:pt x="2664" y="2438"/>
                  </a:cubicBezTo>
                  <a:cubicBezTo>
                    <a:pt x="2626" y="2452"/>
                    <a:pt x="2591" y="2466"/>
                    <a:pt x="2556" y="2483"/>
                  </a:cubicBezTo>
                  <a:cubicBezTo>
                    <a:pt x="2573" y="2508"/>
                    <a:pt x="2584" y="2536"/>
                    <a:pt x="2580" y="2567"/>
                  </a:cubicBezTo>
                  <a:cubicBezTo>
                    <a:pt x="2577" y="2637"/>
                    <a:pt x="2517" y="2683"/>
                    <a:pt x="2465" y="2732"/>
                  </a:cubicBezTo>
                  <a:cubicBezTo>
                    <a:pt x="2395" y="2788"/>
                    <a:pt x="2377" y="2812"/>
                    <a:pt x="2388" y="2830"/>
                  </a:cubicBezTo>
                  <a:cubicBezTo>
                    <a:pt x="2412" y="2872"/>
                    <a:pt x="2416" y="2921"/>
                    <a:pt x="2398" y="2963"/>
                  </a:cubicBezTo>
                  <a:cubicBezTo>
                    <a:pt x="2346" y="3078"/>
                    <a:pt x="2139" y="3117"/>
                    <a:pt x="1926" y="3159"/>
                  </a:cubicBezTo>
                  <a:lnTo>
                    <a:pt x="1873" y="3169"/>
                  </a:lnTo>
                  <a:cubicBezTo>
                    <a:pt x="1761" y="3190"/>
                    <a:pt x="1677" y="3292"/>
                    <a:pt x="1684" y="3362"/>
                  </a:cubicBezTo>
                  <a:cubicBezTo>
                    <a:pt x="1687" y="3411"/>
                    <a:pt x="1750" y="3425"/>
                    <a:pt x="1799" y="3428"/>
                  </a:cubicBezTo>
                  <a:cubicBezTo>
                    <a:pt x="1880" y="3432"/>
                    <a:pt x="1950" y="3435"/>
                    <a:pt x="1964" y="3499"/>
                  </a:cubicBezTo>
                  <a:cubicBezTo>
                    <a:pt x="1978" y="3558"/>
                    <a:pt x="1926" y="3583"/>
                    <a:pt x="1877" y="3611"/>
                  </a:cubicBezTo>
                  <a:cubicBezTo>
                    <a:pt x="1789" y="3656"/>
                    <a:pt x="1705" y="3712"/>
                    <a:pt x="1715" y="3793"/>
                  </a:cubicBezTo>
                  <a:cubicBezTo>
                    <a:pt x="1726" y="3838"/>
                    <a:pt x="1712" y="3887"/>
                    <a:pt x="1684" y="3926"/>
                  </a:cubicBezTo>
                  <a:cubicBezTo>
                    <a:pt x="1621" y="4003"/>
                    <a:pt x="1498" y="4013"/>
                    <a:pt x="1379" y="4020"/>
                  </a:cubicBezTo>
                  <a:cubicBezTo>
                    <a:pt x="1330" y="4020"/>
                    <a:pt x="1281" y="4027"/>
                    <a:pt x="1232" y="4041"/>
                  </a:cubicBezTo>
                  <a:cubicBezTo>
                    <a:pt x="1243" y="4122"/>
                    <a:pt x="1218" y="4199"/>
                    <a:pt x="1166" y="4262"/>
                  </a:cubicBezTo>
                  <a:cubicBezTo>
                    <a:pt x="1092" y="4342"/>
                    <a:pt x="966" y="4381"/>
                    <a:pt x="777" y="4381"/>
                  </a:cubicBezTo>
                  <a:lnTo>
                    <a:pt x="819" y="4416"/>
                  </a:lnTo>
                  <a:cubicBezTo>
                    <a:pt x="907" y="4493"/>
                    <a:pt x="1001" y="4577"/>
                    <a:pt x="1019" y="4675"/>
                  </a:cubicBezTo>
                  <a:cubicBezTo>
                    <a:pt x="1047" y="4815"/>
                    <a:pt x="924" y="4850"/>
                    <a:pt x="854" y="4871"/>
                  </a:cubicBezTo>
                  <a:cubicBezTo>
                    <a:pt x="756" y="4895"/>
                    <a:pt x="704" y="4916"/>
                    <a:pt x="697" y="5014"/>
                  </a:cubicBezTo>
                  <a:cubicBezTo>
                    <a:pt x="686" y="5203"/>
                    <a:pt x="501" y="5214"/>
                    <a:pt x="347" y="5221"/>
                  </a:cubicBezTo>
                  <a:cubicBezTo>
                    <a:pt x="161" y="5235"/>
                    <a:pt x="46" y="5249"/>
                    <a:pt x="14" y="5382"/>
                  </a:cubicBezTo>
                  <a:cubicBezTo>
                    <a:pt x="0" y="5455"/>
                    <a:pt x="4" y="5508"/>
                    <a:pt x="32" y="5543"/>
                  </a:cubicBezTo>
                  <a:cubicBezTo>
                    <a:pt x="91" y="5613"/>
                    <a:pt x="252" y="5617"/>
                    <a:pt x="396" y="5624"/>
                  </a:cubicBezTo>
                  <a:cubicBezTo>
                    <a:pt x="434" y="5624"/>
                    <a:pt x="473" y="5624"/>
                    <a:pt x="511" y="5627"/>
                  </a:cubicBezTo>
                  <a:cubicBezTo>
                    <a:pt x="515" y="5627"/>
                    <a:pt x="518" y="5627"/>
                    <a:pt x="522" y="5627"/>
                  </a:cubicBezTo>
                  <a:cubicBezTo>
                    <a:pt x="573" y="5627"/>
                    <a:pt x="618" y="5651"/>
                    <a:pt x="651" y="5694"/>
                  </a:cubicBezTo>
                  <a:cubicBezTo>
                    <a:pt x="686" y="5750"/>
                    <a:pt x="662" y="5816"/>
                    <a:pt x="637" y="5872"/>
                  </a:cubicBezTo>
                  <a:cubicBezTo>
                    <a:pt x="599" y="5974"/>
                    <a:pt x="595" y="6009"/>
                    <a:pt x="641" y="6044"/>
                  </a:cubicBezTo>
                  <a:cubicBezTo>
                    <a:pt x="712" y="6097"/>
                    <a:pt x="762" y="6112"/>
                    <a:pt x="784" y="6112"/>
                  </a:cubicBezTo>
                  <a:cubicBezTo>
                    <a:pt x="789" y="6112"/>
                    <a:pt x="793" y="6111"/>
                    <a:pt x="795" y="6110"/>
                  </a:cubicBezTo>
                  <a:cubicBezTo>
                    <a:pt x="795" y="6110"/>
                    <a:pt x="812" y="6072"/>
                    <a:pt x="753" y="5946"/>
                  </a:cubicBezTo>
                  <a:cubicBezTo>
                    <a:pt x="700" y="5834"/>
                    <a:pt x="763" y="5785"/>
                    <a:pt x="784" y="5774"/>
                  </a:cubicBezTo>
                  <a:cubicBezTo>
                    <a:pt x="809" y="5760"/>
                    <a:pt x="833" y="5757"/>
                    <a:pt x="861" y="5757"/>
                  </a:cubicBezTo>
                  <a:cubicBezTo>
                    <a:pt x="1001" y="5757"/>
                    <a:pt x="1222" y="5879"/>
                    <a:pt x="1313" y="6005"/>
                  </a:cubicBezTo>
                  <a:cubicBezTo>
                    <a:pt x="1383" y="6103"/>
                    <a:pt x="1376" y="6205"/>
                    <a:pt x="1292" y="6275"/>
                  </a:cubicBezTo>
                  <a:cubicBezTo>
                    <a:pt x="1274" y="6289"/>
                    <a:pt x="1257" y="6310"/>
                    <a:pt x="1260" y="6327"/>
                  </a:cubicBezTo>
                  <a:cubicBezTo>
                    <a:pt x="1292" y="6415"/>
                    <a:pt x="1656" y="6534"/>
                    <a:pt x="1947" y="6548"/>
                  </a:cubicBezTo>
                  <a:cubicBezTo>
                    <a:pt x="2027" y="6551"/>
                    <a:pt x="2150" y="6569"/>
                    <a:pt x="2293" y="6593"/>
                  </a:cubicBezTo>
                  <a:cubicBezTo>
                    <a:pt x="2511" y="6623"/>
                    <a:pt x="2824" y="6667"/>
                    <a:pt x="3047" y="6667"/>
                  </a:cubicBezTo>
                  <a:cubicBezTo>
                    <a:pt x="3161" y="6667"/>
                    <a:pt x="3250" y="6656"/>
                    <a:pt x="3291" y="6625"/>
                  </a:cubicBezTo>
                  <a:cubicBezTo>
                    <a:pt x="3301" y="6618"/>
                    <a:pt x="3301" y="6611"/>
                    <a:pt x="3301" y="6611"/>
                  </a:cubicBezTo>
                  <a:cubicBezTo>
                    <a:pt x="3305" y="6558"/>
                    <a:pt x="3175" y="6471"/>
                    <a:pt x="3049" y="6383"/>
                  </a:cubicBezTo>
                  <a:cubicBezTo>
                    <a:pt x="2878" y="6271"/>
                    <a:pt x="2720" y="6142"/>
                    <a:pt x="2577" y="5998"/>
                  </a:cubicBezTo>
                  <a:cubicBezTo>
                    <a:pt x="2363" y="5774"/>
                    <a:pt x="2129" y="5396"/>
                    <a:pt x="2171" y="5067"/>
                  </a:cubicBezTo>
                  <a:cubicBezTo>
                    <a:pt x="2185" y="4923"/>
                    <a:pt x="2269" y="4794"/>
                    <a:pt x="2395" y="4717"/>
                  </a:cubicBezTo>
                  <a:cubicBezTo>
                    <a:pt x="2563" y="4612"/>
                    <a:pt x="2570" y="4545"/>
                    <a:pt x="2584" y="4461"/>
                  </a:cubicBezTo>
                  <a:cubicBezTo>
                    <a:pt x="2594" y="4363"/>
                    <a:pt x="2612" y="4244"/>
                    <a:pt x="2829" y="4090"/>
                  </a:cubicBezTo>
                  <a:cubicBezTo>
                    <a:pt x="2948" y="4013"/>
                    <a:pt x="3035" y="3891"/>
                    <a:pt x="3070" y="3751"/>
                  </a:cubicBezTo>
                  <a:cubicBezTo>
                    <a:pt x="3102" y="3646"/>
                    <a:pt x="3137" y="3534"/>
                    <a:pt x="3343" y="3513"/>
                  </a:cubicBezTo>
                  <a:cubicBezTo>
                    <a:pt x="3441" y="3502"/>
                    <a:pt x="3438" y="3485"/>
                    <a:pt x="3431" y="3404"/>
                  </a:cubicBezTo>
                  <a:cubicBezTo>
                    <a:pt x="3424" y="3323"/>
                    <a:pt x="3410" y="3173"/>
                    <a:pt x="3634" y="3141"/>
                  </a:cubicBezTo>
                  <a:cubicBezTo>
                    <a:pt x="3732" y="3127"/>
                    <a:pt x="3823" y="3068"/>
                    <a:pt x="3872" y="2980"/>
                  </a:cubicBezTo>
                  <a:cubicBezTo>
                    <a:pt x="3924" y="2893"/>
                    <a:pt x="3942" y="2791"/>
                    <a:pt x="3921" y="2697"/>
                  </a:cubicBezTo>
                  <a:cubicBezTo>
                    <a:pt x="3907" y="2665"/>
                    <a:pt x="3910" y="2627"/>
                    <a:pt x="3928" y="2599"/>
                  </a:cubicBezTo>
                  <a:cubicBezTo>
                    <a:pt x="3963" y="2550"/>
                    <a:pt x="4030" y="2546"/>
                    <a:pt x="4124" y="2543"/>
                  </a:cubicBezTo>
                  <a:cubicBezTo>
                    <a:pt x="4236" y="2539"/>
                    <a:pt x="4373" y="2536"/>
                    <a:pt x="4450" y="2452"/>
                  </a:cubicBezTo>
                  <a:cubicBezTo>
                    <a:pt x="4544" y="2347"/>
                    <a:pt x="4688" y="2322"/>
                    <a:pt x="4824" y="2298"/>
                  </a:cubicBezTo>
                  <a:cubicBezTo>
                    <a:pt x="4978" y="2273"/>
                    <a:pt x="5111" y="2249"/>
                    <a:pt x="5167" y="2126"/>
                  </a:cubicBezTo>
                  <a:cubicBezTo>
                    <a:pt x="5321" y="1804"/>
                    <a:pt x="7278" y="1167"/>
                    <a:pt x="8252" y="943"/>
                  </a:cubicBezTo>
                  <a:cubicBezTo>
                    <a:pt x="9148" y="736"/>
                    <a:pt x="9662" y="428"/>
                    <a:pt x="9704" y="232"/>
                  </a:cubicBezTo>
                  <a:cubicBezTo>
                    <a:pt x="9711" y="201"/>
                    <a:pt x="9711" y="148"/>
                    <a:pt x="9634" y="89"/>
                  </a:cubicBezTo>
                  <a:cubicBezTo>
                    <a:pt x="9554" y="26"/>
                    <a:pt x="9435" y="0"/>
                    <a:pt x="929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83" name="Google Shape;6597;p79">
              <a:extLst>
                <a:ext uri="{EB9F200F-C6E4-4E81-931F-47E4C56D0940}">
                  <a16:creationId xmlns:a16="http://schemas.microsoft.com/office/drawing/2010/main" id="{00BC3BF4-A54E-4B24-8D1E-ED994FF2A79B}"/>
                </a:ext>
              </a:extLst>
            </p:cNvPr>
            <p:cNvSpPr/>
            <p:nvPr/>
          </p:nvSpPr>
          <p:spPr>
            <a:xfrm rot="0">
              <a:off x="2439104" y="1251860"/>
              <a:ext cx="6857" cy="1833"/>
            </a:xfrm>
            <a:custGeom>
              <a:avLst/>
              <a:gdLst/>
              <a:ahLst/>
              <a:cxnLst/>
              <a:rect b="b" l="0" r="r" t="0"/>
              <a:pathLst>
                <a:path h="135" w="505">
                  <a:moveTo>
                    <a:pt x="386" y="0"/>
                  </a:moveTo>
                  <a:cubicBezTo>
                    <a:pt x="266" y="0"/>
                    <a:pt x="98" y="47"/>
                    <a:pt x="1" y="88"/>
                  </a:cubicBezTo>
                  <a:cubicBezTo>
                    <a:pt x="104" y="115"/>
                    <a:pt x="223" y="134"/>
                    <a:pt x="320" y="134"/>
                  </a:cubicBezTo>
                  <a:cubicBezTo>
                    <a:pt x="387" y="134"/>
                    <a:pt x="444" y="125"/>
                    <a:pt x="477" y="102"/>
                  </a:cubicBezTo>
                  <a:cubicBezTo>
                    <a:pt x="494" y="88"/>
                    <a:pt x="505" y="67"/>
                    <a:pt x="501" y="42"/>
                  </a:cubicBezTo>
                  <a:cubicBezTo>
                    <a:pt x="501" y="35"/>
                    <a:pt x="501" y="25"/>
                    <a:pt x="477" y="14"/>
                  </a:cubicBezTo>
                  <a:cubicBezTo>
                    <a:pt x="453" y="5"/>
                    <a:pt x="421" y="0"/>
                    <a:pt x="38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84" name="Google Shape;6598;p79">
              <a:extLst>
                <a:ext uri="{C48DE2B9-0871-45B1-8D46-87E6952BD2F5}">
                  <a16:creationId xmlns:a16="http://schemas.microsoft.com/office/drawing/2010/main" id="{B4FB8014-168B-4203-8C2E-62A73CB1902B}"/>
                </a:ext>
              </a:extLst>
            </p:cNvPr>
            <p:cNvSpPr/>
            <p:nvPr/>
          </p:nvSpPr>
          <p:spPr>
            <a:xfrm rot="0">
              <a:off x="2870271" y="1345762"/>
              <a:ext cx="11758" cy="4576"/>
            </a:xfrm>
            <a:custGeom>
              <a:avLst/>
              <a:gdLst/>
              <a:ahLst/>
              <a:cxnLst/>
              <a:rect b="b" l="0" r="r" t="0"/>
              <a:pathLst>
                <a:path h="337" w="866">
                  <a:moveTo>
                    <a:pt x="583" y="0"/>
                  </a:moveTo>
                  <a:cubicBezTo>
                    <a:pt x="457" y="0"/>
                    <a:pt x="342" y="35"/>
                    <a:pt x="323" y="61"/>
                  </a:cubicBezTo>
                  <a:cubicBezTo>
                    <a:pt x="284" y="142"/>
                    <a:pt x="183" y="180"/>
                    <a:pt x="95" y="215"/>
                  </a:cubicBezTo>
                  <a:cubicBezTo>
                    <a:pt x="60" y="229"/>
                    <a:pt x="29" y="243"/>
                    <a:pt x="1" y="261"/>
                  </a:cubicBezTo>
                  <a:cubicBezTo>
                    <a:pt x="46" y="310"/>
                    <a:pt x="164" y="336"/>
                    <a:pt x="302" y="336"/>
                  </a:cubicBezTo>
                  <a:cubicBezTo>
                    <a:pt x="408" y="336"/>
                    <a:pt x="526" y="321"/>
                    <a:pt x="631" y="289"/>
                  </a:cubicBezTo>
                  <a:cubicBezTo>
                    <a:pt x="768" y="247"/>
                    <a:pt x="859" y="184"/>
                    <a:pt x="862" y="128"/>
                  </a:cubicBezTo>
                  <a:cubicBezTo>
                    <a:pt x="862" y="110"/>
                    <a:pt x="866" y="58"/>
                    <a:pt x="757" y="26"/>
                  </a:cubicBezTo>
                  <a:cubicBezTo>
                    <a:pt x="702" y="8"/>
                    <a:pt x="641" y="0"/>
                    <a:pt x="58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85" name="Google Shape;6599;p79">
              <a:extLst>
                <a:ext uri="{A3A13268-CCED-46AE-83B6-8146E598B454}">
                  <a16:creationId xmlns:a16="http://schemas.microsoft.com/office/drawing/2010/main" id="{262A66F7-191A-4EA1-B441-23CB2BBAD801}"/>
                </a:ext>
              </a:extLst>
            </p:cNvPr>
            <p:cNvSpPr/>
            <p:nvPr/>
          </p:nvSpPr>
          <p:spPr>
            <a:xfrm rot="0">
              <a:off x="2384020" y="1243620"/>
              <a:ext cx="22783" cy="4983"/>
            </a:xfrm>
            <a:custGeom>
              <a:avLst/>
              <a:gdLst/>
              <a:ahLst/>
              <a:cxnLst/>
              <a:rect b="b" l="0" r="r" t="0"/>
              <a:pathLst>
                <a:path h="367" w="1678">
                  <a:moveTo>
                    <a:pt x="1256" y="0"/>
                  </a:moveTo>
                  <a:cubicBezTo>
                    <a:pt x="1089" y="0"/>
                    <a:pt x="915" y="22"/>
                    <a:pt x="809" y="79"/>
                  </a:cubicBezTo>
                  <a:cubicBezTo>
                    <a:pt x="669" y="152"/>
                    <a:pt x="462" y="163"/>
                    <a:pt x="280" y="173"/>
                  </a:cubicBezTo>
                  <a:cubicBezTo>
                    <a:pt x="182" y="180"/>
                    <a:pt x="42" y="187"/>
                    <a:pt x="0" y="208"/>
                  </a:cubicBezTo>
                  <a:cubicBezTo>
                    <a:pt x="74" y="285"/>
                    <a:pt x="168" y="334"/>
                    <a:pt x="273" y="352"/>
                  </a:cubicBezTo>
                  <a:cubicBezTo>
                    <a:pt x="316" y="361"/>
                    <a:pt x="359" y="366"/>
                    <a:pt x="402" y="366"/>
                  </a:cubicBezTo>
                  <a:cubicBezTo>
                    <a:pt x="542" y="366"/>
                    <a:pt x="680" y="314"/>
                    <a:pt x="784" y="215"/>
                  </a:cubicBezTo>
                  <a:cubicBezTo>
                    <a:pt x="939" y="69"/>
                    <a:pt x="1115" y="34"/>
                    <a:pt x="1273" y="34"/>
                  </a:cubicBezTo>
                  <a:cubicBezTo>
                    <a:pt x="1361" y="34"/>
                    <a:pt x="1443" y="45"/>
                    <a:pt x="1513" y="54"/>
                  </a:cubicBezTo>
                  <a:cubicBezTo>
                    <a:pt x="1552" y="62"/>
                    <a:pt x="1593" y="66"/>
                    <a:pt x="1635" y="66"/>
                  </a:cubicBezTo>
                  <a:cubicBezTo>
                    <a:pt x="1649" y="66"/>
                    <a:pt x="1663" y="65"/>
                    <a:pt x="1677" y="65"/>
                  </a:cubicBezTo>
                  <a:cubicBezTo>
                    <a:pt x="1628" y="29"/>
                    <a:pt x="1448" y="0"/>
                    <a:pt x="125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86" name="Google Shape;6600;p79">
              <a:extLst>
                <a:ext uri="{7B8859AB-FE9C-4CBC-970C-9C43EE99F9DD}">
                  <a16:creationId xmlns:a16="http://schemas.microsoft.com/office/drawing/2010/main" id="{B08BD849-15CB-4D51-97D4-E4EEBAF97215}"/>
                </a:ext>
              </a:extLst>
            </p:cNvPr>
            <p:cNvSpPr/>
            <p:nvPr/>
          </p:nvSpPr>
          <p:spPr>
            <a:xfrm rot="0">
              <a:off x="2517201" y="1238691"/>
              <a:ext cx="17406" cy="5404"/>
            </a:xfrm>
            <a:custGeom>
              <a:avLst/>
              <a:gdLst/>
              <a:ahLst/>
              <a:cxnLst/>
              <a:rect b="b" l="0" r="r" t="0"/>
              <a:pathLst>
                <a:path h="398" w="1282">
                  <a:moveTo>
                    <a:pt x="1023" y="1"/>
                  </a:moveTo>
                  <a:cubicBezTo>
                    <a:pt x="919" y="1"/>
                    <a:pt x="860" y="48"/>
                    <a:pt x="799" y="98"/>
                  </a:cubicBezTo>
                  <a:cubicBezTo>
                    <a:pt x="748" y="140"/>
                    <a:pt x="688" y="187"/>
                    <a:pt x="609" y="187"/>
                  </a:cubicBezTo>
                  <a:cubicBezTo>
                    <a:pt x="601" y="187"/>
                    <a:pt x="593" y="187"/>
                    <a:pt x="585" y="186"/>
                  </a:cubicBezTo>
                  <a:cubicBezTo>
                    <a:pt x="573" y="184"/>
                    <a:pt x="559" y="184"/>
                    <a:pt x="543" y="184"/>
                  </a:cubicBezTo>
                  <a:cubicBezTo>
                    <a:pt x="376" y="184"/>
                    <a:pt x="55" y="265"/>
                    <a:pt x="1" y="322"/>
                  </a:cubicBezTo>
                  <a:cubicBezTo>
                    <a:pt x="56" y="379"/>
                    <a:pt x="171" y="397"/>
                    <a:pt x="306" y="397"/>
                  </a:cubicBezTo>
                  <a:cubicBezTo>
                    <a:pt x="437" y="397"/>
                    <a:pt x="585" y="380"/>
                    <a:pt x="711" y="365"/>
                  </a:cubicBezTo>
                  <a:lnTo>
                    <a:pt x="844" y="351"/>
                  </a:lnTo>
                  <a:cubicBezTo>
                    <a:pt x="1138" y="319"/>
                    <a:pt x="1275" y="217"/>
                    <a:pt x="1282" y="140"/>
                  </a:cubicBezTo>
                  <a:cubicBezTo>
                    <a:pt x="1282" y="84"/>
                    <a:pt x="1215" y="32"/>
                    <a:pt x="1114" y="11"/>
                  </a:cubicBezTo>
                  <a:cubicBezTo>
                    <a:pt x="1080" y="4"/>
                    <a:pt x="1050" y="1"/>
                    <a:pt x="102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87" name="Google Shape;6601;p79">
              <a:extLst>
                <a:ext uri="{5FB3AAC8-DB7F-45CB-A758-082389550A90}">
                  <a16:creationId xmlns:a16="http://schemas.microsoft.com/office/drawing/2010/main" id="{7B9324BB-BC42-4EED-9FA4-C0EE16B2234F}"/>
                </a:ext>
              </a:extLst>
            </p:cNvPr>
            <p:cNvSpPr/>
            <p:nvPr/>
          </p:nvSpPr>
          <p:spPr>
            <a:xfrm rot="0">
              <a:off x="2718026" y="1237646"/>
              <a:ext cx="8757" cy="2402"/>
            </a:xfrm>
            <a:custGeom>
              <a:avLst/>
              <a:gdLst/>
              <a:ahLst/>
              <a:cxnLst/>
              <a:rect b="b" l="0" r="r" t="0"/>
              <a:pathLst>
                <a:path h="177" w="645">
                  <a:moveTo>
                    <a:pt x="400" y="0"/>
                  </a:moveTo>
                  <a:cubicBezTo>
                    <a:pt x="179" y="0"/>
                    <a:pt x="11" y="60"/>
                    <a:pt x="1" y="95"/>
                  </a:cubicBezTo>
                  <a:cubicBezTo>
                    <a:pt x="1" y="95"/>
                    <a:pt x="8" y="105"/>
                    <a:pt x="22" y="119"/>
                  </a:cubicBezTo>
                  <a:cubicBezTo>
                    <a:pt x="55" y="145"/>
                    <a:pt x="193" y="176"/>
                    <a:pt x="334" y="176"/>
                  </a:cubicBezTo>
                  <a:cubicBezTo>
                    <a:pt x="401" y="176"/>
                    <a:pt x="469" y="169"/>
                    <a:pt x="526" y="151"/>
                  </a:cubicBezTo>
                  <a:cubicBezTo>
                    <a:pt x="596" y="130"/>
                    <a:pt x="634" y="98"/>
                    <a:pt x="645" y="53"/>
                  </a:cubicBezTo>
                  <a:cubicBezTo>
                    <a:pt x="645" y="53"/>
                    <a:pt x="645" y="53"/>
                    <a:pt x="645" y="49"/>
                  </a:cubicBezTo>
                  <a:cubicBezTo>
                    <a:pt x="641" y="39"/>
                    <a:pt x="575" y="0"/>
                    <a:pt x="40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88" name="Google Shape;6602;p79">
              <a:extLst>
                <a:ext uri="{0A5A1199-03D2-45C4-A1D1-83310873A959}">
                  <a16:creationId xmlns:a16="http://schemas.microsoft.com/office/drawing/2010/main" id="{2FD0A952-B444-44E5-ACA6-2FD8A91E1661}"/>
                </a:ext>
              </a:extLst>
            </p:cNvPr>
            <p:cNvSpPr/>
            <p:nvPr/>
          </p:nvSpPr>
          <p:spPr>
            <a:xfrm rot="0">
              <a:off x="2570533" y="1361376"/>
              <a:ext cx="11229" cy="4209"/>
            </a:xfrm>
            <a:custGeom>
              <a:avLst/>
              <a:gdLst/>
              <a:ahLst/>
              <a:cxnLst/>
              <a:rect b="b" l="0" r="r" t="0"/>
              <a:pathLst>
                <a:path h="310" w="827">
                  <a:moveTo>
                    <a:pt x="284" y="0"/>
                  </a:moveTo>
                  <a:cubicBezTo>
                    <a:pt x="78" y="0"/>
                    <a:pt x="11" y="140"/>
                    <a:pt x="4" y="214"/>
                  </a:cubicBezTo>
                  <a:cubicBezTo>
                    <a:pt x="4" y="221"/>
                    <a:pt x="1" y="298"/>
                    <a:pt x="50" y="305"/>
                  </a:cubicBezTo>
                  <a:cubicBezTo>
                    <a:pt x="73" y="308"/>
                    <a:pt x="101" y="310"/>
                    <a:pt x="131" y="310"/>
                  </a:cubicBezTo>
                  <a:cubicBezTo>
                    <a:pt x="371" y="310"/>
                    <a:pt x="783" y="209"/>
                    <a:pt x="827" y="144"/>
                  </a:cubicBezTo>
                  <a:cubicBezTo>
                    <a:pt x="816" y="102"/>
                    <a:pt x="617" y="0"/>
                    <a:pt x="28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89" name="Google Shape;6603;p79">
              <a:extLst>
                <a:ext uri="{8775A6E4-8DE1-495E-8B99-5EB9FD5BBB9F}">
                  <a16:creationId xmlns:a16="http://schemas.microsoft.com/office/drawing/2010/main" id="{0A182A6F-1105-4C45-8F93-492114396BAC}"/>
                </a:ext>
              </a:extLst>
            </p:cNvPr>
            <p:cNvSpPr/>
            <p:nvPr/>
          </p:nvSpPr>
          <p:spPr>
            <a:xfrm rot="0">
              <a:off x="2635515" y="1366890"/>
              <a:ext cx="4616" cy="2865"/>
            </a:xfrm>
            <a:custGeom>
              <a:avLst/>
              <a:gdLst/>
              <a:ahLst/>
              <a:cxnLst/>
              <a:rect b="b" l="0" r="r" t="0"/>
              <a:pathLst>
                <a:path h="211" w="340">
                  <a:moveTo>
                    <a:pt x="277" y="0"/>
                  </a:moveTo>
                  <a:cubicBezTo>
                    <a:pt x="165" y="0"/>
                    <a:pt x="18" y="102"/>
                    <a:pt x="0" y="144"/>
                  </a:cubicBezTo>
                  <a:lnTo>
                    <a:pt x="7" y="147"/>
                  </a:lnTo>
                  <a:cubicBezTo>
                    <a:pt x="90" y="189"/>
                    <a:pt x="167" y="211"/>
                    <a:pt x="224" y="211"/>
                  </a:cubicBezTo>
                  <a:cubicBezTo>
                    <a:pt x="254" y="211"/>
                    <a:pt x="278" y="205"/>
                    <a:pt x="294" y="193"/>
                  </a:cubicBezTo>
                  <a:cubicBezTo>
                    <a:pt x="340" y="161"/>
                    <a:pt x="340" y="91"/>
                    <a:pt x="333" y="39"/>
                  </a:cubicBezTo>
                  <a:cubicBezTo>
                    <a:pt x="333" y="21"/>
                    <a:pt x="329" y="0"/>
                    <a:pt x="27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90" name="Google Shape;6604;p79">
              <a:extLst>
                <a:ext uri="{AEAF4276-51DF-4A86-9F99-494FCC0FFA0E}">
                  <a16:creationId xmlns:a16="http://schemas.microsoft.com/office/drawing/2010/main" id="{16B90211-74F3-47B3-B71A-17DA9B2E2991}"/>
                </a:ext>
              </a:extLst>
            </p:cNvPr>
            <p:cNvSpPr/>
            <p:nvPr/>
          </p:nvSpPr>
          <p:spPr>
            <a:xfrm rot="0">
              <a:off x="2491961" y="1240701"/>
              <a:ext cx="20175" cy="8118"/>
            </a:xfrm>
            <a:custGeom>
              <a:avLst/>
              <a:gdLst/>
              <a:ahLst/>
              <a:cxnLst/>
              <a:rect b="b" l="0" r="r" t="0"/>
              <a:pathLst>
                <a:path h="598" w="1486">
                  <a:moveTo>
                    <a:pt x="750" y="1"/>
                  </a:moveTo>
                  <a:cubicBezTo>
                    <a:pt x="588" y="1"/>
                    <a:pt x="493" y="24"/>
                    <a:pt x="463" y="41"/>
                  </a:cubicBezTo>
                  <a:cubicBezTo>
                    <a:pt x="480" y="153"/>
                    <a:pt x="347" y="234"/>
                    <a:pt x="204" y="322"/>
                  </a:cubicBezTo>
                  <a:cubicBezTo>
                    <a:pt x="134" y="367"/>
                    <a:pt x="4" y="441"/>
                    <a:pt x="1" y="479"/>
                  </a:cubicBezTo>
                  <a:cubicBezTo>
                    <a:pt x="4" y="483"/>
                    <a:pt x="11" y="486"/>
                    <a:pt x="15" y="490"/>
                  </a:cubicBezTo>
                  <a:cubicBezTo>
                    <a:pt x="105" y="562"/>
                    <a:pt x="245" y="598"/>
                    <a:pt x="425" y="598"/>
                  </a:cubicBezTo>
                  <a:cubicBezTo>
                    <a:pt x="490" y="598"/>
                    <a:pt x="560" y="593"/>
                    <a:pt x="634" y="584"/>
                  </a:cubicBezTo>
                  <a:cubicBezTo>
                    <a:pt x="1033" y="535"/>
                    <a:pt x="1422" y="374"/>
                    <a:pt x="1475" y="308"/>
                  </a:cubicBezTo>
                  <a:cubicBezTo>
                    <a:pt x="1478" y="304"/>
                    <a:pt x="1482" y="301"/>
                    <a:pt x="1485" y="294"/>
                  </a:cubicBezTo>
                  <a:cubicBezTo>
                    <a:pt x="1461" y="276"/>
                    <a:pt x="1433" y="262"/>
                    <a:pt x="1408" y="252"/>
                  </a:cubicBezTo>
                  <a:cubicBezTo>
                    <a:pt x="1334" y="213"/>
                    <a:pt x="1243" y="171"/>
                    <a:pt x="1222" y="76"/>
                  </a:cubicBezTo>
                  <a:cubicBezTo>
                    <a:pt x="1194" y="52"/>
                    <a:pt x="1061" y="10"/>
                    <a:pt x="841" y="3"/>
                  </a:cubicBezTo>
                  <a:cubicBezTo>
                    <a:pt x="808" y="1"/>
                    <a:pt x="778" y="1"/>
                    <a:pt x="75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91" name="Google Shape;6605;p79">
              <a:extLst>
                <a:ext uri="{93882BD6-419E-4092-AB55-4777CB3EAE1D}">
                  <a16:creationId xmlns:a16="http://schemas.microsoft.com/office/drawing/2010/main" id="{A3497F55-976B-48A3-BDA5-57DE2091DB16}"/>
                </a:ext>
              </a:extLst>
            </p:cNvPr>
            <p:cNvSpPr/>
            <p:nvPr/>
          </p:nvSpPr>
          <p:spPr>
            <a:xfrm rot="0">
              <a:off x="2465159" y="1249621"/>
              <a:ext cx="23394" cy="6734"/>
            </a:xfrm>
            <a:custGeom>
              <a:avLst/>
              <a:gdLst/>
              <a:ahLst/>
              <a:cxnLst/>
              <a:rect b="b" l="0" r="r" t="0"/>
              <a:pathLst>
                <a:path h="496" w="1723">
                  <a:moveTo>
                    <a:pt x="993" y="0"/>
                  </a:moveTo>
                  <a:cubicBezTo>
                    <a:pt x="912" y="0"/>
                    <a:pt x="846" y="5"/>
                    <a:pt x="809" y="15"/>
                  </a:cubicBezTo>
                  <a:cubicBezTo>
                    <a:pt x="816" y="50"/>
                    <a:pt x="809" y="88"/>
                    <a:pt x="788" y="120"/>
                  </a:cubicBezTo>
                  <a:cubicBezTo>
                    <a:pt x="735" y="197"/>
                    <a:pt x="609" y="211"/>
                    <a:pt x="333" y="211"/>
                  </a:cubicBezTo>
                  <a:cubicBezTo>
                    <a:pt x="151" y="211"/>
                    <a:pt x="32" y="274"/>
                    <a:pt x="11" y="330"/>
                  </a:cubicBezTo>
                  <a:cubicBezTo>
                    <a:pt x="0" y="358"/>
                    <a:pt x="14" y="386"/>
                    <a:pt x="49" y="417"/>
                  </a:cubicBezTo>
                  <a:cubicBezTo>
                    <a:pt x="109" y="467"/>
                    <a:pt x="265" y="495"/>
                    <a:pt x="453" y="495"/>
                  </a:cubicBezTo>
                  <a:cubicBezTo>
                    <a:pt x="530" y="495"/>
                    <a:pt x="613" y="490"/>
                    <a:pt x="697" y="480"/>
                  </a:cubicBezTo>
                  <a:cubicBezTo>
                    <a:pt x="956" y="452"/>
                    <a:pt x="1113" y="386"/>
                    <a:pt x="1152" y="333"/>
                  </a:cubicBezTo>
                  <a:cubicBezTo>
                    <a:pt x="1243" y="211"/>
                    <a:pt x="1397" y="200"/>
                    <a:pt x="1520" y="193"/>
                  </a:cubicBezTo>
                  <a:cubicBezTo>
                    <a:pt x="1642" y="186"/>
                    <a:pt x="1702" y="176"/>
                    <a:pt x="1723" y="134"/>
                  </a:cubicBezTo>
                  <a:cubicBezTo>
                    <a:pt x="1709" y="123"/>
                    <a:pt x="1670" y="95"/>
                    <a:pt x="1548" y="64"/>
                  </a:cubicBezTo>
                  <a:cubicBezTo>
                    <a:pt x="1374" y="20"/>
                    <a:pt x="1154" y="0"/>
                    <a:pt x="99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92" name="Google Shape;6606;p79">
              <a:extLst>
                <a:ext uri="{DB103795-308B-4E7C-A630-C2BF50A3F65F}">
                  <a16:creationId xmlns:a16="http://schemas.microsoft.com/office/drawing/2010/main" id="{6A0B7141-2377-4D5A-B9CC-6364A0D9C201}"/>
                </a:ext>
              </a:extLst>
            </p:cNvPr>
            <p:cNvSpPr/>
            <p:nvPr/>
          </p:nvSpPr>
          <p:spPr>
            <a:xfrm rot="0">
              <a:off x="2466530" y="1232499"/>
              <a:ext cx="20596" cy="4358"/>
            </a:xfrm>
            <a:custGeom>
              <a:avLst/>
              <a:gdLst/>
              <a:ahLst/>
              <a:cxnLst/>
              <a:rect b="b" l="0" r="r" t="0"/>
              <a:pathLst>
                <a:path h="321" w="1517">
                  <a:moveTo>
                    <a:pt x="1106" y="0"/>
                  </a:moveTo>
                  <a:cubicBezTo>
                    <a:pt x="908" y="0"/>
                    <a:pt x="721" y="29"/>
                    <a:pt x="655" y="57"/>
                  </a:cubicBezTo>
                  <a:cubicBezTo>
                    <a:pt x="662" y="78"/>
                    <a:pt x="659" y="99"/>
                    <a:pt x="652" y="120"/>
                  </a:cubicBezTo>
                  <a:cubicBezTo>
                    <a:pt x="613" y="197"/>
                    <a:pt x="480" y="215"/>
                    <a:pt x="102" y="229"/>
                  </a:cubicBezTo>
                  <a:lnTo>
                    <a:pt x="1" y="232"/>
                  </a:lnTo>
                  <a:cubicBezTo>
                    <a:pt x="160" y="290"/>
                    <a:pt x="330" y="321"/>
                    <a:pt x="502" y="321"/>
                  </a:cubicBezTo>
                  <a:cubicBezTo>
                    <a:pt x="519" y="321"/>
                    <a:pt x="537" y="321"/>
                    <a:pt x="554" y="320"/>
                  </a:cubicBezTo>
                  <a:cubicBezTo>
                    <a:pt x="732" y="320"/>
                    <a:pt x="781" y="267"/>
                    <a:pt x="834" y="211"/>
                  </a:cubicBezTo>
                  <a:cubicBezTo>
                    <a:pt x="883" y="145"/>
                    <a:pt x="961" y="104"/>
                    <a:pt x="1044" y="104"/>
                  </a:cubicBezTo>
                  <a:cubicBezTo>
                    <a:pt x="1061" y="104"/>
                    <a:pt x="1079" y="106"/>
                    <a:pt x="1096" y="110"/>
                  </a:cubicBezTo>
                  <a:cubicBezTo>
                    <a:pt x="1171" y="119"/>
                    <a:pt x="1239" y="123"/>
                    <a:pt x="1297" y="123"/>
                  </a:cubicBezTo>
                  <a:cubicBezTo>
                    <a:pt x="1414" y="123"/>
                    <a:pt x="1493" y="107"/>
                    <a:pt x="1517" y="89"/>
                  </a:cubicBezTo>
                  <a:cubicBezTo>
                    <a:pt x="1513" y="82"/>
                    <a:pt x="1510" y="78"/>
                    <a:pt x="1503" y="71"/>
                  </a:cubicBezTo>
                  <a:cubicBezTo>
                    <a:pt x="1489" y="54"/>
                    <a:pt x="1415" y="19"/>
                    <a:pt x="1240" y="5"/>
                  </a:cubicBezTo>
                  <a:cubicBezTo>
                    <a:pt x="1196" y="2"/>
                    <a:pt x="1151" y="0"/>
                    <a:pt x="110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93" name="Google Shape;6607;p79">
              <a:extLst>
                <a:ext uri="{79B5B601-3CE8-4908-B5E2-2AE8628A1595}">
                  <a16:creationId xmlns:a16="http://schemas.microsoft.com/office/drawing/2010/main" id="{232D43F7-ACD8-4391-837A-BD8F145992BE}"/>
                </a:ext>
              </a:extLst>
            </p:cNvPr>
            <p:cNvSpPr/>
            <p:nvPr/>
          </p:nvSpPr>
          <p:spPr>
            <a:xfrm rot="0">
              <a:off x="2698353" y="1642147"/>
              <a:ext cx="54" cy="109"/>
            </a:xfrm>
            <a:custGeom>
              <a:avLst/>
              <a:gdLst/>
              <a:ahLst/>
              <a:cxnLst/>
              <a:rect b="b" l="0" r="r" t="0"/>
              <a:pathLst>
                <a:path h="8" w="4">
                  <a:moveTo>
                    <a:pt x="0" y="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94" name="Google Shape;6608;p79">
              <a:extLst>
                <a:ext uri="{4E9CDC3F-BB46-4B68-821D-0CB2847A096C}">
                  <a16:creationId xmlns:a16="http://schemas.microsoft.com/office/drawing/2010/main" id="{2027E121-3317-4AC4-A63D-0BC6D587C2B9}"/>
                </a:ext>
              </a:extLst>
            </p:cNvPr>
            <p:cNvSpPr/>
            <p:nvPr/>
          </p:nvSpPr>
          <p:spPr>
            <a:xfrm rot="0">
              <a:off x="2818038" y="1630265"/>
              <a:ext cx="3625" cy="530"/>
            </a:xfrm>
            <a:custGeom>
              <a:avLst/>
              <a:gdLst/>
              <a:ahLst/>
              <a:cxnLst/>
              <a:rect b="b" l="0" r="r" t="0"/>
              <a:pathLst>
                <a:path h="39" w="267">
                  <a:moveTo>
                    <a:pt x="0" y="39"/>
                  </a:moveTo>
                  <a:cubicBezTo>
                    <a:pt x="88" y="21"/>
                    <a:pt x="179" y="7"/>
                    <a:pt x="267" y="0"/>
                  </a:cubicBezTo>
                  <a:cubicBezTo>
                    <a:pt x="179" y="7"/>
                    <a:pt x="88" y="21"/>
                    <a:pt x="0" y="3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95" name="Google Shape;6609;p79">
              <a:extLst>
                <a:ext uri="{E9A3A086-39AD-49B4-9D6C-5CAEF9CD5B41}">
                  <a16:creationId xmlns:a16="http://schemas.microsoft.com/office/drawing/2010/main" id="{86124A45-0C2C-4254-A966-2E30762BF235}"/>
                </a:ext>
              </a:extLst>
            </p:cNvPr>
            <p:cNvSpPr/>
            <p:nvPr/>
          </p:nvSpPr>
          <p:spPr>
            <a:xfrm rot="0">
              <a:off x="2835579" y="1633877"/>
              <a:ext cx="2430" cy="815"/>
            </a:xfrm>
            <a:custGeom>
              <a:avLst/>
              <a:gdLst/>
              <a:ahLst/>
              <a:cxnLst/>
              <a:rect b="b" l="0" r="r" t="0"/>
              <a:pathLst>
                <a:path h="60" w="179">
                  <a:moveTo>
                    <a:pt x="0" y="0"/>
                  </a:moveTo>
                  <a:cubicBezTo>
                    <a:pt x="18" y="18"/>
                    <a:pt x="119" y="42"/>
                    <a:pt x="179" y="60"/>
                  </a:cubicBezTo>
                  <a:cubicBezTo>
                    <a:pt x="119" y="42"/>
                    <a:pt x="18" y="18"/>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96" name="Google Shape;6610;p79">
              <a:extLst>
                <a:ext uri="{1BEA08D3-85FD-4E0D-BE96-23ACAB5E0FD9}">
                  <a16:creationId xmlns:a16="http://schemas.microsoft.com/office/drawing/2010/main" id="{A27501DE-009C-4B7E-AE66-ABE6AB4B4BCC}"/>
                </a:ext>
              </a:extLst>
            </p:cNvPr>
            <p:cNvSpPr/>
            <p:nvPr/>
          </p:nvSpPr>
          <p:spPr>
            <a:xfrm rot="0">
              <a:off x="2863807" y="1641861"/>
              <a:ext cx="584" cy="299"/>
            </a:xfrm>
            <a:custGeom>
              <a:avLst/>
              <a:gdLst/>
              <a:ahLst/>
              <a:cxnLst/>
              <a:rect b="b" l="0" r="r" t="0"/>
              <a:pathLst>
                <a:path h="22" w="43">
                  <a:moveTo>
                    <a:pt x="1" y="22"/>
                  </a:moveTo>
                  <a:cubicBezTo>
                    <a:pt x="15" y="15"/>
                    <a:pt x="25" y="8"/>
                    <a:pt x="43" y="1"/>
                  </a:cubicBezTo>
                  <a:cubicBezTo>
                    <a:pt x="25" y="8"/>
                    <a:pt x="15" y="15"/>
                    <a:pt x="1"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97" name="Google Shape;6611;p79">
              <a:extLst>
                <a:ext uri="{077F9A45-D3E1-43C1-9967-9E8097CD69D6}">
                  <a16:creationId xmlns:a16="http://schemas.microsoft.com/office/drawing/2010/main" id="{0F44CF2A-89CA-44C6-A3F2-8728DDDF2AFE}"/>
                </a:ext>
              </a:extLst>
            </p:cNvPr>
            <p:cNvSpPr/>
            <p:nvPr/>
          </p:nvSpPr>
          <p:spPr>
            <a:xfrm rot="0">
              <a:off x="2807149" y="1632778"/>
              <a:ext cx="2729" cy="1059"/>
            </a:xfrm>
            <a:custGeom>
              <a:avLst/>
              <a:gdLst/>
              <a:ahLst/>
              <a:cxnLst/>
              <a:rect b="b" l="0" r="r" t="0"/>
              <a:pathLst>
                <a:path h="78" w="201">
                  <a:moveTo>
                    <a:pt x="1" y="1"/>
                  </a:moveTo>
                  <a:cubicBezTo>
                    <a:pt x="64" y="32"/>
                    <a:pt x="130" y="60"/>
                    <a:pt x="200" y="78"/>
                  </a:cubicBezTo>
                  <a:cubicBezTo>
                    <a:pt x="130" y="60"/>
                    <a:pt x="64" y="32"/>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98" name="Google Shape;6612;p79">
              <a:extLst>
                <a:ext uri="{E701A011-5929-47C4-BFCA-F750E8830C91}">
                  <a16:creationId xmlns:a16="http://schemas.microsoft.com/office/drawing/2010/main" id="{B87D06FC-BC82-4E01-98D0-39501BB2757A}"/>
                </a:ext>
              </a:extLst>
            </p:cNvPr>
            <p:cNvSpPr/>
            <p:nvPr/>
          </p:nvSpPr>
          <p:spPr>
            <a:xfrm rot="0">
              <a:off x="2901553" y="1635249"/>
              <a:ext cx="204" cy="14"/>
            </a:xfrm>
            <a:custGeom>
              <a:avLst/>
              <a:gdLst/>
              <a:ahLst/>
              <a:cxnLst/>
              <a:rect b="b" l="0" r="r" t="0"/>
              <a:pathLst>
                <a:path h="1" w="15">
                  <a:moveTo>
                    <a:pt x="0" y="1"/>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99" name="Google Shape;6613;p79">
              <a:extLst>
                <a:ext uri="{7737ABF4-4547-4723-8D70-202A0011DB33}">
                  <a16:creationId xmlns:a16="http://schemas.microsoft.com/office/drawing/2010/main" id="{94DC336C-ED5F-46C1-A076-810DCFCFBF57}"/>
                </a:ext>
              </a:extLst>
            </p:cNvPr>
            <p:cNvSpPr/>
            <p:nvPr/>
          </p:nvSpPr>
          <p:spPr>
            <a:xfrm rot="0">
              <a:off x="2907351" y="1636064"/>
              <a:ext cx="584" cy="299"/>
            </a:xfrm>
            <a:custGeom>
              <a:avLst/>
              <a:gdLst/>
              <a:ahLst/>
              <a:cxnLst/>
              <a:rect b="b" l="0" r="r" t="0"/>
              <a:pathLst>
                <a:path h="22" w="43">
                  <a:moveTo>
                    <a:pt x="1" y="0"/>
                  </a:moveTo>
                  <a:cubicBezTo>
                    <a:pt x="15" y="7"/>
                    <a:pt x="29" y="14"/>
                    <a:pt x="39" y="21"/>
                  </a:cubicBezTo>
                  <a:lnTo>
                    <a:pt x="43" y="18"/>
                  </a:ln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00" name="Google Shape;6614;p79">
              <a:extLst>
                <a:ext uri="{C6E5A3E3-9BB2-4B40-B372-F8E569EE2CA8}">
                  <a16:creationId xmlns:a16="http://schemas.microsoft.com/office/drawing/2010/main" id="{5EBA698D-B8B6-48B3-BE9C-344C381071BA}"/>
                </a:ext>
              </a:extLst>
            </p:cNvPr>
            <p:cNvSpPr/>
            <p:nvPr/>
          </p:nvSpPr>
          <p:spPr>
            <a:xfrm rot="0">
              <a:off x="2902354" y="1635154"/>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01" name="Google Shape;6615;p79">
              <a:extLst>
                <a:ext uri="{07ADF9B1-2589-4EA9-87FE-80382828BD5A}">
                  <a16:creationId xmlns:a16="http://schemas.microsoft.com/office/drawing/2010/main" id="{B2DC679B-7B77-4E81-BF8C-9532C81193E5}"/>
                </a:ext>
              </a:extLst>
            </p:cNvPr>
            <p:cNvSpPr/>
            <p:nvPr/>
          </p:nvSpPr>
          <p:spPr>
            <a:xfrm rot="0">
              <a:off x="2873367" y="1638915"/>
              <a:ext cx="3286" cy="1018"/>
            </a:xfrm>
            <a:custGeom>
              <a:avLst/>
              <a:gdLst/>
              <a:ahLst/>
              <a:cxnLst/>
              <a:rect b="b" l="0" r="r" t="0"/>
              <a:pathLst>
                <a:path h="75" w="242">
                  <a:moveTo>
                    <a:pt x="242" y="1"/>
                  </a:moveTo>
                  <a:lnTo>
                    <a:pt x="242" y="1"/>
                  </a:lnTo>
                  <a:cubicBezTo>
                    <a:pt x="151" y="15"/>
                    <a:pt x="60" y="29"/>
                    <a:pt x="0" y="74"/>
                  </a:cubicBezTo>
                  <a:cubicBezTo>
                    <a:pt x="60" y="29"/>
                    <a:pt x="154" y="15"/>
                    <a:pt x="24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02" name="Google Shape;6616;p79">
              <a:extLst>
                <a:ext uri="{3CB367D0-B59A-4560-BF3A-A63ED87013EA}">
                  <a16:creationId xmlns:a16="http://schemas.microsoft.com/office/drawing/2010/main" id="{E1660B55-B45B-4D2B-90D2-07C9CFC2D6A0}"/>
                </a:ext>
              </a:extLst>
            </p:cNvPr>
            <p:cNvSpPr/>
            <p:nvPr/>
          </p:nvSpPr>
          <p:spPr>
            <a:xfrm rot="0">
              <a:off x="2746878" y="1634258"/>
              <a:ext cx="3299" cy="1494"/>
            </a:xfrm>
            <a:custGeom>
              <a:avLst/>
              <a:gdLst/>
              <a:ahLst/>
              <a:cxnLst/>
              <a:rect b="b" l="0" r="r" t="0"/>
              <a:pathLst>
                <a:path h="110" w="243">
                  <a:moveTo>
                    <a:pt x="1" y="1"/>
                  </a:moveTo>
                  <a:cubicBezTo>
                    <a:pt x="66" y="35"/>
                    <a:pt x="191" y="109"/>
                    <a:pt x="239" y="109"/>
                  </a:cubicBezTo>
                  <a:cubicBezTo>
                    <a:pt x="239" y="109"/>
                    <a:pt x="239" y="109"/>
                    <a:pt x="239" y="109"/>
                  </a:cubicBezTo>
                  <a:lnTo>
                    <a:pt x="239" y="109"/>
                  </a:lnTo>
                  <a:cubicBezTo>
                    <a:pt x="194" y="109"/>
                    <a:pt x="66" y="35"/>
                    <a:pt x="1" y="1"/>
                  </a:cubicBezTo>
                  <a:close/>
                  <a:moveTo>
                    <a:pt x="242" y="109"/>
                  </a:moveTo>
                  <a:cubicBezTo>
                    <a:pt x="241" y="109"/>
                    <a:pt x="240" y="109"/>
                    <a:pt x="239" y="109"/>
                  </a:cubicBezTo>
                  <a:lnTo>
                    <a:pt x="239" y="109"/>
                  </a:lnTo>
                  <a:cubicBezTo>
                    <a:pt x="239" y="109"/>
                    <a:pt x="239" y="109"/>
                    <a:pt x="239" y="109"/>
                  </a:cubicBezTo>
                  <a:cubicBezTo>
                    <a:pt x="240" y="109"/>
                    <a:pt x="241" y="109"/>
                    <a:pt x="242" y="10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03" name="Google Shape;6617;p79">
              <a:extLst>
                <a:ext uri="{AEBB0300-4A94-41F7-BAE2-489216E98DC6}">
                  <a16:creationId xmlns:a16="http://schemas.microsoft.com/office/drawing/2010/main" id="{1842F4F2-ABE8-4438-9067-8445BCF5C6D1}"/>
                </a:ext>
              </a:extLst>
            </p:cNvPr>
            <p:cNvSpPr/>
            <p:nvPr/>
          </p:nvSpPr>
          <p:spPr>
            <a:xfrm rot="0">
              <a:off x="2716221" y="1632112"/>
              <a:ext cx="2444" cy="1534"/>
            </a:xfrm>
            <a:custGeom>
              <a:avLst/>
              <a:gdLst/>
              <a:ahLst/>
              <a:cxnLst/>
              <a:rect b="b" l="0" r="r" t="0"/>
              <a:pathLst>
                <a:path h="113" w="180">
                  <a:moveTo>
                    <a:pt x="1" y="113"/>
                  </a:moveTo>
                  <a:cubicBezTo>
                    <a:pt x="57" y="67"/>
                    <a:pt x="116" y="29"/>
                    <a:pt x="179" y="1"/>
                  </a:cubicBezTo>
                  <a:cubicBezTo>
                    <a:pt x="116" y="29"/>
                    <a:pt x="57" y="67"/>
                    <a:pt x="1" y="11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04" name="Google Shape;6618;p79">
              <a:extLst>
                <a:ext uri="{DE3E38B3-A2DD-4979-8D0B-28BDF99F0557}">
                  <a16:creationId xmlns:a16="http://schemas.microsoft.com/office/drawing/2010/main" id="{C0BBF854-0162-4B0A-801B-5032B9689A0F}"/>
                </a:ext>
              </a:extLst>
            </p:cNvPr>
            <p:cNvSpPr/>
            <p:nvPr/>
          </p:nvSpPr>
          <p:spPr>
            <a:xfrm rot="0">
              <a:off x="2699059" y="1641440"/>
              <a:ext cx="109" cy="54"/>
            </a:xfrm>
            <a:custGeom>
              <a:avLst/>
              <a:gdLst/>
              <a:ahLst/>
              <a:cxnLst/>
              <a:rect b="b" l="0" r="r" t="0"/>
              <a:pathLst>
                <a:path h="4" w="8">
                  <a:moveTo>
                    <a:pt x="1" y="4"/>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05" name="Google Shape;6619;p79">
              <a:extLst>
                <a:ext uri="{314686EF-FBF2-4766-BD9B-1786F5BCBFAE}">
                  <a16:creationId xmlns:a16="http://schemas.microsoft.com/office/drawing/2010/main" id="{7EEEC03D-368E-4351-A0C0-EC478FDC77B5}"/>
                </a:ext>
              </a:extLst>
            </p:cNvPr>
            <p:cNvSpPr/>
            <p:nvPr/>
          </p:nvSpPr>
          <p:spPr>
            <a:xfrm rot="0">
              <a:off x="2698869" y="1641576"/>
              <a:ext cx="68" cy="109"/>
            </a:xfrm>
            <a:custGeom>
              <a:avLst/>
              <a:gdLst/>
              <a:ahLst/>
              <a:cxnLst/>
              <a:rect b="b" l="0" r="r" t="0"/>
              <a:pathLst>
                <a:path h="8" w="5">
                  <a:moveTo>
                    <a:pt x="1" y="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06" name="Google Shape;6620;p79">
              <a:extLst>
                <a:ext uri="{B651A053-CECF-4FD9-8FAA-603C4717EC79}">
                  <a16:creationId xmlns:a16="http://schemas.microsoft.com/office/drawing/2010/main" id="{CD398D63-AE2F-4007-B2CC-C82125D34F99}"/>
                </a:ext>
              </a:extLst>
            </p:cNvPr>
            <p:cNvSpPr/>
            <p:nvPr/>
          </p:nvSpPr>
          <p:spPr>
            <a:xfrm rot="0">
              <a:off x="2698678" y="1641726"/>
              <a:ext cx="68" cy="109"/>
            </a:xfrm>
            <a:custGeom>
              <a:avLst/>
              <a:gdLst/>
              <a:ahLst/>
              <a:cxnLst/>
              <a:rect b="b" l="0" r="r" t="0"/>
              <a:pathLst>
                <a:path h="8" w="5">
                  <a:moveTo>
                    <a:pt x="1" y="7"/>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07" name="Google Shape;6621;p79">
              <a:extLst>
                <a:ext uri="{E4E64424-2189-4DB9-946B-7360391D57E4}">
                  <a16:creationId xmlns:a16="http://schemas.microsoft.com/office/drawing/2010/main" id="{DCC0FCDB-073D-4CC1-A40E-92E7D53C84B8}"/>
                </a:ext>
              </a:extLst>
            </p:cNvPr>
            <p:cNvSpPr/>
            <p:nvPr/>
          </p:nvSpPr>
          <p:spPr>
            <a:xfrm rot="0">
              <a:off x="2698543" y="1641916"/>
              <a:ext cx="54" cy="54"/>
            </a:xfrm>
            <a:custGeom>
              <a:avLst/>
              <a:gdLst/>
              <a:ahLst/>
              <a:cxnLst/>
              <a:rect b="b" l="0" r="r" t="0"/>
              <a:pathLst>
                <a:path h="4" w="4">
                  <a:moveTo>
                    <a:pt x="0" y="4"/>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08" name="Google Shape;6622;p79">
              <a:extLst>
                <a:ext uri="{62211599-12D0-440F-81C0-20E3F423C13D}">
                  <a16:creationId xmlns:a16="http://schemas.microsoft.com/office/drawing/2010/main" id="{60820CBD-B6C1-4417-9B68-83A4D2E3317E}"/>
                </a:ext>
              </a:extLst>
            </p:cNvPr>
            <p:cNvSpPr/>
            <p:nvPr/>
          </p:nvSpPr>
          <p:spPr>
            <a:xfrm rot="0">
              <a:off x="2700348" y="1640869"/>
              <a:ext cx="54" cy="14"/>
            </a:xfrm>
            <a:custGeom>
              <a:avLst/>
              <a:gdLst/>
              <a:ahLst/>
              <a:cxnLst/>
              <a:rect b="b" l="0" r="r" t="0"/>
              <a:pathLst>
                <a:path h="1" w="4">
                  <a:moveTo>
                    <a:pt x="0"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09" name="Google Shape;6623;p79">
              <a:extLst>
                <a:ext uri="{B8B16D16-9DAC-46D6-896F-3D3CF2B0C738}">
                  <a16:creationId xmlns:a16="http://schemas.microsoft.com/office/drawing/2010/main" id="{BEE83B1B-FBE1-4E18-9DC4-FF2663A7946C}"/>
                </a:ext>
              </a:extLst>
            </p:cNvPr>
            <p:cNvSpPr/>
            <p:nvPr/>
          </p:nvSpPr>
          <p:spPr>
            <a:xfrm rot="0">
              <a:off x="2699628" y="1641155"/>
              <a:ext cx="68" cy="14"/>
            </a:xfrm>
            <a:custGeom>
              <a:avLst/>
              <a:gdLst/>
              <a:ahLst/>
              <a:cxnLst/>
              <a:rect b="b" l="0" r="r" t="0"/>
              <a:pathLst>
                <a:path h="1" w="5">
                  <a:moveTo>
                    <a:pt x="1"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10" name="Google Shape;6624;p79">
              <a:extLst>
                <a:ext uri="{A9C515CF-BE77-4A0A-8B82-2D5A0AD2C1CB}">
                  <a16:creationId xmlns:a16="http://schemas.microsoft.com/office/drawing/2010/main" id="{E8B75EFB-5D83-466A-AE9E-896A72EB2F79}"/>
                </a:ext>
              </a:extLst>
            </p:cNvPr>
            <p:cNvSpPr/>
            <p:nvPr/>
          </p:nvSpPr>
          <p:spPr>
            <a:xfrm rot="0">
              <a:off x="2698448" y="1642051"/>
              <a:ext cx="54" cy="68"/>
            </a:xfrm>
            <a:custGeom>
              <a:avLst/>
              <a:gdLst/>
              <a:ahLst/>
              <a:cxnLst/>
              <a:rect b="b" l="0" r="r" t="0"/>
              <a:pathLst>
                <a:path h="5" w="4">
                  <a:moveTo>
                    <a:pt x="0" y="4"/>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11" name="Google Shape;6625;p79">
              <a:extLst>
                <a:ext uri="{BF626788-3B3C-4FF1-B7D3-7CCF04BE59A7}">
                  <a16:creationId xmlns:a16="http://schemas.microsoft.com/office/drawing/2010/main" id="{5D19A53A-A34A-4AE7-8BDE-5530C5338D01}"/>
                </a:ext>
              </a:extLst>
            </p:cNvPr>
            <p:cNvSpPr/>
            <p:nvPr/>
          </p:nvSpPr>
          <p:spPr>
            <a:xfrm rot="0">
              <a:off x="2699968" y="1641006"/>
              <a:ext cx="54" cy="14"/>
            </a:xfrm>
            <a:custGeom>
              <a:avLst/>
              <a:gdLst/>
              <a:ahLst/>
              <a:cxnLst/>
              <a:rect b="b" l="0" r="r" t="0"/>
              <a:pathLst>
                <a:path h="1" w="4">
                  <a:moveTo>
                    <a:pt x="0"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12" name="Google Shape;6626;p79">
              <a:extLst>
                <a:ext uri="{D85F863C-8A9D-40F1-AE4E-DC00525A3484}">
                  <a16:creationId xmlns:a16="http://schemas.microsoft.com/office/drawing/2010/main" id="{8890C664-4C66-4699-8418-88A29716944E}"/>
                </a:ext>
              </a:extLst>
            </p:cNvPr>
            <p:cNvSpPr/>
            <p:nvPr/>
          </p:nvSpPr>
          <p:spPr>
            <a:xfrm rot="0">
              <a:off x="2699303" y="1641291"/>
              <a:ext cx="109" cy="68"/>
            </a:xfrm>
            <a:custGeom>
              <a:avLst/>
              <a:gdLst/>
              <a:ahLst/>
              <a:cxnLst/>
              <a:rect b="b" l="0" r="r" t="0"/>
              <a:pathLst>
                <a:path h="5" w="8">
                  <a:moveTo>
                    <a:pt x="0" y="4"/>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13" name="Google Shape;6627;p79">
              <a:extLst>
                <a:ext uri="{30CBE4AC-12DC-4D22-A074-241AE82EB434}">
                  <a16:creationId xmlns:a16="http://schemas.microsoft.com/office/drawing/2010/main" id="{BF028499-7290-4DF2-B785-3D73AD31B782}"/>
                </a:ext>
              </a:extLst>
            </p:cNvPr>
            <p:cNvSpPr/>
            <p:nvPr/>
          </p:nvSpPr>
          <p:spPr>
            <a:xfrm rot="0">
              <a:off x="2750163" y="1633688"/>
              <a:ext cx="6952" cy="2050"/>
            </a:xfrm>
            <a:custGeom>
              <a:avLst/>
              <a:gdLst/>
              <a:ahLst/>
              <a:cxnLst/>
              <a:rect b="b" l="0" r="r" t="0"/>
              <a:pathLst>
                <a:path h="151" w="512">
                  <a:moveTo>
                    <a:pt x="511" y="116"/>
                  </a:moveTo>
                  <a:cubicBezTo>
                    <a:pt x="319" y="0"/>
                    <a:pt x="98" y="74"/>
                    <a:pt x="0" y="151"/>
                  </a:cubicBezTo>
                  <a:lnTo>
                    <a:pt x="0" y="151"/>
                  </a:lnTo>
                  <a:cubicBezTo>
                    <a:pt x="98" y="74"/>
                    <a:pt x="319" y="0"/>
                    <a:pt x="511" y="11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14" name="Google Shape;6628;p79">
              <a:extLst>
                <a:ext uri="{1AB6D076-B3BD-427A-8F34-E65644559A63}">
                  <a16:creationId xmlns:a16="http://schemas.microsoft.com/office/drawing/2010/main" id="{A0C8BC96-6B7D-4783-BCA4-07EACD9D90CB}"/>
                </a:ext>
              </a:extLst>
            </p:cNvPr>
            <p:cNvSpPr/>
            <p:nvPr/>
          </p:nvSpPr>
          <p:spPr>
            <a:xfrm rot="0">
              <a:off x="2757102" y="1635249"/>
              <a:ext cx="3666" cy="2009"/>
            </a:xfrm>
            <a:custGeom>
              <a:avLst/>
              <a:gdLst/>
              <a:ahLst/>
              <a:cxnLst/>
              <a:rect b="b" l="0" r="r" t="0"/>
              <a:pathLst>
                <a:path h="148" w="270">
                  <a:moveTo>
                    <a:pt x="270" y="148"/>
                  </a:moveTo>
                  <a:cubicBezTo>
                    <a:pt x="224" y="141"/>
                    <a:pt x="137" y="88"/>
                    <a:pt x="74" y="46"/>
                  </a:cubicBezTo>
                  <a:cubicBezTo>
                    <a:pt x="49" y="32"/>
                    <a:pt x="25" y="15"/>
                    <a:pt x="0" y="1"/>
                  </a:cubicBezTo>
                  <a:cubicBezTo>
                    <a:pt x="25" y="15"/>
                    <a:pt x="49" y="32"/>
                    <a:pt x="74" y="46"/>
                  </a:cubicBezTo>
                  <a:cubicBezTo>
                    <a:pt x="137" y="88"/>
                    <a:pt x="224" y="141"/>
                    <a:pt x="270" y="14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15" name="Google Shape;6629;p79">
              <a:extLst>
                <a:ext uri="{1636CF85-529A-4D94-88D5-8833BEC8D121}">
                  <a16:creationId xmlns:a16="http://schemas.microsoft.com/office/drawing/2010/main" id="{48DE7F85-040B-4B3C-9588-BCDE614D906D}"/>
                </a:ext>
              </a:extLst>
            </p:cNvPr>
            <p:cNvSpPr/>
            <p:nvPr/>
          </p:nvSpPr>
          <p:spPr>
            <a:xfrm rot="0">
              <a:off x="2728291" y="1626980"/>
              <a:ext cx="3489" cy="204"/>
            </a:xfrm>
            <a:custGeom>
              <a:avLst/>
              <a:gdLst/>
              <a:ahLst/>
              <a:cxnLst/>
              <a:rect b="b" l="0" r="r" t="0"/>
              <a:pathLst>
                <a:path h="15" w="257">
                  <a:moveTo>
                    <a:pt x="256" y="15"/>
                  </a:moveTo>
                  <a:cubicBezTo>
                    <a:pt x="172" y="1"/>
                    <a:pt x="85" y="1"/>
                    <a:pt x="1" y="11"/>
                  </a:cubicBezTo>
                  <a:cubicBezTo>
                    <a:pt x="85" y="1"/>
                    <a:pt x="172" y="1"/>
                    <a:pt x="256"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16" name="Google Shape;6630;p79">
              <a:extLst>
                <a:ext uri="{88DA7768-E095-4E8C-BFD0-9AEA09ED42C3}">
                  <a16:creationId xmlns:a16="http://schemas.microsoft.com/office/drawing/2010/main" id="{DA65F629-1FA2-4306-8404-A753BF77BE28}"/>
                </a:ext>
              </a:extLst>
            </p:cNvPr>
            <p:cNvSpPr/>
            <p:nvPr/>
          </p:nvSpPr>
          <p:spPr>
            <a:xfrm rot="0">
              <a:off x="2720688" y="1629126"/>
              <a:ext cx="3340" cy="1670"/>
            </a:xfrm>
            <a:custGeom>
              <a:avLst/>
              <a:gdLst/>
              <a:ahLst/>
              <a:cxnLst/>
              <a:rect b="b" l="0" r="r" t="0"/>
              <a:pathLst>
                <a:path h="123" w="246">
                  <a:moveTo>
                    <a:pt x="246" y="0"/>
                  </a:moveTo>
                  <a:cubicBezTo>
                    <a:pt x="144" y="21"/>
                    <a:pt x="39" y="42"/>
                    <a:pt x="1" y="123"/>
                  </a:cubicBezTo>
                  <a:cubicBezTo>
                    <a:pt x="39" y="46"/>
                    <a:pt x="144" y="21"/>
                    <a:pt x="24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17" name="Google Shape;6631;p79">
              <a:extLst>
                <a:ext uri="{28B9DDC7-8998-4BC1-8CDF-801ABAAA08ED}">
                  <a16:creationId xmlns:a16="http://schemas.microsoft.com/office/drawing/2010/main" id="{66A286F6-3C9C-4239-A90C-F3208280CA8E}"/>
                </a:ext>
              </a:extLst>
            </p:cNvPr>
            <p:cNvSpPr/>
            <p:nvPr/>
          </p:nvSpPr>
          <p:spPr>
            <a:xfrm rot="0">
              <a:off x="2697877" y="1642337"/>
              <a:ext cx="434" cy="109"/>
            </a:xfrm>
            <a:custGeom>
              <a:avLst/>
              <a:gdLst/>
              <a:ahLst/>
              <a:cxnLst/>
              <a:rect b="b" l="0" r="r" t="0"/>
              <a:pathLst>
                <a:path h="8" w="32">
                  <a:moveTo>
                    <a:pt x="25" y="8"/>
                  </a:moveTo>
                  <a:lnTo>
                    <a:pt x="32" y="8"/>
                  </a:lnTo>
                  <a:lnTo>
                    <a:pt x="32" y="1"/>
                  </a:lnTo>
                  <a:lnTo>
                    <a:pt x="32" y="8"/>
                  </a:lnTo>
                  <a:cubicBezTo>
                    <a:pt x="21" y="8"/>
                    <a:pt x="11" y="8"/>
                    <a:pt x="0" y="8"/>
                  </a:cubicBez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18" name="Google Shape;6632;p79">
              <a:extLst>
                <a:ext uri="{C394190A-0ECF-4D6B-B00B-901D88C8D170}">
                  <a16:creationId xmlns:a16="http://schemas.microsoft.com/office/drawing/2010/main" id="{52A9F5BF-C7D6-433C-9E9B-23E0195DB900}"/>
                </a:ext>
              </a:extLst>
            </p:cNvPr>
            <p:cNvSpPr/>
            <p:nvPr/>
          </p:nvSpPr>
          <p:spPr>
            <a:xfrm rot="0">
              <a:off x="2761094" y="1634923"/>
              <a:ext cx="3666" cy="2200"/>
            </a:xfrm>
            <a:custGeom>
              <a:avLst/>
              <a:gdLst/>
              <a:ahLst/>
              <a:cxnLst/>
              <a:rect b="b" l="0" r="r" t="0"/>
              <a:pathLst>
                <a:path h="162" w="270">
                  <a:moveTo>
                    <a:pt x="270" y="0"/>
                  </a:moveTo>
                  <a:cubicBezTo>
                    <a:pt x="154" y="42"/>
                    <a:pt x="46" y="84"/>
                    <a:pt x="0" y="161"/>
                  </a:cubicBezTo>
                  <a:cubicBezTo>
                    <a:pt x="46" y="84"/>
                    <a:pt x="154" y="42"/>
                    <a:pt x="27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19" name="Google Shape;6633;p79">
              <a:extLst>
                <a:ext uri="{20A39269-D179-4DD0-BD86-9E134F8CCEBE}">
                  <a16:creationId xmlns:a16="http://schemas.microsoft.com/office/drawing/2010/main" id="{293C42A9-C51B-43DD-82EA-C44DE14C2760}"/>
                </a:ext>
              </a:extLst>
            </p:cNvPr>
            <p:cNvSpPr/>
            <p:nvPr/>
          </p:nvSpPr>
          <p:spPr>
            <a:xfrm rot="0">
              <a:off x="2741990" y="1628963"/>
              <a:ext cx="2240" cy="2688"/>
            </a:xfrm>
            <a:custGeom>
              <a:avLst/>
              <a:gdLst/>
              <a:ahLst/>
              <a:cxnLst/>
              <a:rect b="b" l="0" r="r" t="0"/>
              <a:pathLst>
                <a:path h="198" w="165">
                  <a:moveTo>
                    <a:pt x="20" y="0"/>
                  </a:moveTo>
                  <a:cubicBezTo>
                    <a:pt x="14" y="0"/>
                    <a:pt x="7" y="1"/>
                    <a:pt x="0" y="2"/>
                  </a:cubicBezTo>
                  <a:lnTo>
                    <a:pt x="0" y="2"/>
                  </a:lnTo>
                  <a:cubicBezTo>
                    <a:pt x="7" y="1"/>
                    <a:pt x="13" y="0"/>
                    <a:pt x="19" y="0"/>
                  </a:cubicBezTo>
                  <a:cubicBezTo>
                    <a:pt x="67" y="0"/>
                    <a:pt x="99" y="35"/>
                    <a:pt x="122" y="82"/>
                  </a:cubicBezTo>
                  <a:lnTo>
                    <a:pt x="122" y="82"/>
                  </a:lnTo>
                  <a:cubicBezTo>
                    <a:pt x="99" y="34"/>
                    <a:pt x="68" y="0"/>
                    <a:pt x="20" y="0"/>
                  </a:cubicBezTo>
                  <a:close/>
                  <a:moveTo>
                    <a:pt x="122" y="82"/>
                  </a:moveTo>
                  <a:cubicBezTo>
                    <a:pt x="139" y="116"/>
                    <a:pt x="152" y="158"/>
                    <a:pt x="165" y="198"/>
                  </a:cubicBezTo>
                  <a:cubicBezTo>
                    <a:pt x="153" y="160"/>
                    <a:pt x="140" y="117"/>
                    <a:pt x="122" y="8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20" name="Google Shape;6634;p79">
              <a:extLst>
                <a:ext uri="{FB443960-E4E1-4DAD-AFED-F7507C410199}">
                  <a16:creationId xmlns:a16="http://schemas.microsoft.com/office/drawing/2010/main" id="{3C229F1B-C63A-4E4F-833B-E7B7F53A23DA}"/>
                </a:ext>
              </a:extLst>
            </p:cNvPr>
            <p:cNvSpPr/>
            <p:nvPr/>
          </p:nvSpPr>
          <p:spPr>
            <a:xfrm rot="0">
              <a:off x="2895851" y="1634774"/>
              <a:ext cx="3571" cy="964"/>
            </a:xfrm>
            <a:custGeom>
              <a:avLst/>
              <a:gdLst/>
              <a:ahLst/>
              <a:cxnLst/>
              <a:rect b="b" l="0" r="r" t="0"/>
              <a:pathLst>
                <a:path h="71" w="263">
                  <a:moveTo>
                    <a:pt x="35" y="25"/>
                  </a:moveTo>
                  <a:cubicBezTo>
                    <a:pt x="105" y="57"/>
                    <a:pt x="182" y="71"/>
                    <a:pt x="263" y="67"/>
                  </a:cubicBezTo>
                  <a:cubicBezTo>
                    <a:pt x="182" y="71"/>
                    <a:pt x="105" y="57"/>
                    <a:pt x="35" y="25"/>
                  </a:cubicBezTo>
                  <a:cubicBezTo>
                    <a:pt x="21" y="18"/>
                    <a:pt x="7" y="11"/>
                    <a:pt x="0" y="1"/>
                  </a:cubicBezTo>
                  <a:cubicBezTo>
                    <a:pt x="7" y="11"/>
                    <a:pt x="21" y="18"/>
                    <a:pt x="35"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21" name="Google Shape;6635;p79">
              <a:extLst>
                <a:ext uri="{FD3792AF-CCF8-4FF9-A872-8BADEC52A7BA}">
                  <a16:creationId xmlns:a16="http://schemas.microsoft.com/office/drawing/2010/main" id="{F5F1107F-E7F0-4B21-B076-8A95841A20FA}"/>
                </a:ext>
              </a:extLst>
            </p:cNvPr>
            <p:cNvSpPr/>
            <p:nvPr/>
          </p:nvSpPr>
          <p:spPr>
            <a:xfrm rot="0">
              <a:off x="2850271" y="1641576"/>
              <a:ext cx="6191" cy="1208"/>
            </a:xfrm>
            <a:custGeom>
              <a:avLst/>
              <a:gdLst/>
              <a:ahLst/>
              <a:cxnLst/>
              <a:rect b="b" l="0" r="r" t="0"/>
              <a:pathLst>
                <a:path h="89" w="456">
                  <a:moveTo>
                    <a:pt x="455" y="88"/>
                  </a:moveTo>
                  <a:cubicBezTo>
                    <a:pt x="417" y="85"/>
                    <a:pt x="378" y="78"/>
                    <a:pt x="343" y="60"/>
                  </a:cubicBezTo>
                  <a:cubicBezTo>
                    <a:pt x="284" y="11"/>
                    <a:pt x="175" y="4"/>
                    <a:pt x="0" y="1"/>
                  </a:cubicBezTo>
                  <a:cubicBezTo>
                    <a:pt x="175" y="4"/>
                    <a:pt x="284" y="11"/>
                    <a:pt x="343" y="60"/>
                  </a:cubicBezTo>
                  <a:cubicBezTo>
                    <a:pt x="378" y="78"/>
                    <a:pt x="417" y="85"/>
                    <a:pt x="455" y="8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22" name="Google Shape;6636;p79">
              <a:extLst>
                <a:ext uri="{A41ED7CC-EDE9-4777-B52C-1E7FFDBD022B}">
                  <a16:creationId xmlns:a16="http://schemas.microsoft.com/office/drawing/2010/main" id="{7ECA52E3-86F5-4713-B176-357CB42580C7}"/>
                </a:ext>
              </a:extLst>
            </p:cNvPr>
            <p:cNvSpPr/>
            <p:nvPr/>
          </p:nvSpPr>
          <p:spPr>
            <a:xfrm rot="0">
              <a:off x="2868370" y="1640300"/>
              <a:ext cx="3965" cy="774"/>
            </a:xfrm>
            <a:custGeom>
              <a:avLst/>
              <a:gdLst/>
              <a:ahLst/>
              <a:cxnLst/>
              <a:rect b="b" l="0" r="r" t="0"/>
              <a:pathLst>
                <a:path h="57" w="292">
                  <a:moveTo>
                    <a:pt x="291" y="0"/>
                  </a:moveTo>
                  <a:cubicBezTo>
                    <a:pt x="211" y="21"/>
                    <a:pt x="95" y="39"/>
                    <a:pt x="1" y="56"/>
                  </a:cubicBezTo>
                  <a:cubicBezTo>
                    <a:pt x="95" y="42"/>
                    <a:pt x="211" y="21"/>
                    <a:pt x="29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23" name="Google Shape;6637;p79">
              <a:extLst>
                <a:ext uri="{6EBBCFA2-5796-46B4-ADE4-595A2F2F32EA}">
                  <a16:creationId xmlns:a16="http://schemas.microsoft.com/office/drawing/2010/main" id="{1913152E-4CC8-42C4-B7C3-C1A208E28FF7}"/>
                </a:ext>
              </a:extLst>
            </p:cNvPr>
            <p:cNvSpPr/>
            <p:nvPr/>
          </p:nvSpPr>
          <p:spPr>
            <a:xfrm rot="0">
              <a:off x="2799315" y="1625840"/>
              <a:ext cx="394" cy="2823"/>
            </a:xfrm>
            <a:custGeom>
              <a:avLst/>
              <a:gdLst/>
              <a:ahLst/>
              <a:cxnLst/>
              <a:rect b="b" l="0" r="r" t="0"/>
              <a:pathLst>
                <a:path h="208" w="29">
                  <a:moveTo>
                    <a:pt x="28" y="207"/>
                  </a:moveTo>
                  <a:cubicBezTo>
                    <a:pt x="0" y="176"/>
                    <a:pt x="4" y="78"/>
                    <a:pt x="4" y="1"/>
                  </a:cubicBezTo>
                  <a:cubicBezTo>
                    <a:pt x="4" y="78"/>
                    <a:pt x="0" y="176"/>
                    <a:pt x="28" y="20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24" name="Google Shape;6638;p79">
              <a:extLst>
                <a:ext uri="{D4E82D94-63A9-492D-88A8-90C1C7F9641C}">
                  <a16:creationId xmlns:a16="http://schemas.microsoft.com/office/drawing/2010/main" id="{1A518C5D-4181-436A-9C45-4CBE5AAA2210}"/>
                </a:ext>
              </a:extLst>
            </p:cNvPr>
            <p:cNvSpPr/>
            <p:nvPr/>
          </p:nvSpPr>
          <p:spPr>
            <a:xfrm rot="0">
              <a:off x="2845696" y="1640910"/>
              <a:ext cx="4290" cy="638"/>
            </a:xfrm>
            <a:custGeom>
              <a:avLst/>
              <a:gdLst/>
              <a:ahLst/>
              <a:cxnLst/>
              <a:rect b="b" l="0" r="r" t="0"/>
              <a:pathLst>
                <a:path h="47" w="316">
                  <a:moveTo>
                    <a:pt x="316" y="46"/>
                  </a:moveTo>
                  <a:cubicBezTo>
                    <a:pt x="211" y="43"/>
                    <a:pt x="22" y="36"/>
                    <a:pt x="1" y="1"/>
                  </a:cubicBezTo>
                  <a:cubicBezTo>
                    <a:pt x="22" y="36"/>
                    <a:pt x="211" y="43"/>
                    <a:pt x="316" y="4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25" name="Google Shape;6639;p79">
              <a:extLst>
                <a:ext uri="{93D6B970-0D04-4A39-AE9B-13AB6EFA0A60}">
                  <a16:creationId xmlns:a16="http://schemas.microsoft.com/office/drawing/2010/main" id="{72717CD3-2BE7-4D6E-BC3F-EA4A741344DB}"/>
                </a:ext>
              </a:extLst>
            </p:cNvPr>
            <p:cNvSpPr/>
            <p:nvPr/>
          </p:nvSpPr>
          <p:spPr>
            <a:xfrm rot="0">
              <a:off x="2342146" y="1694393"/>
              <a:ext cx="190" cy="54"/>
            </a:xfrm>
            <a:custGeom>
              <a:avLst/>
              <a:gdLst/>
              <a:ahLst/>
              <a:cxnLst/>
              <a:rect b="b" l="0" r="r" t="0"/>
              <a:pathLst>
                <a:path h="4" w="14">
                  <a:moveTo>
                    <a:pt x="0" y="4"/>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26" name="Google Shape;6640;p79">
              <a:extLst>
                <a:ext uri="{37FA9E72-04CD-4BC6-80D8-044B6A1A795E}">
                  <a16:creationId xmlns:a16="http://schemas.microsoft.com/office/drawing/2010/main" id="{9365C018-5ED6-44A4-969C-2EC3F467D8FF}"/>
                </a:ext>
              </a:extLst>
            </p:cNvPr>
            <p:cNvSpPr/>
            <p:nvPr/>
          </p:nvSpPr>
          <p:spPr>
            <a:xfrm rot="0">
              <a:off x="2342527" y="1694243"/>
              <a:ext cx="109" cy="54"/>
            </a:xfrm>
            <a:custGeom>
              <a:avLst/>
              <a:gdLst/>
              <a:ahLst/>
              <a:cxnLst/>
              <a:rect b="b" l="0" r="r" t="0"/>
              <a:pathLst>
                <a:path h="4" w="8">
                  <a:moveTo>
                    <a:pt x="0" y="4"/>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27" name="Google Shape;6641;p79">
              <a:extLst>
                <a:ext uri="{A7B5E608-6705-4A9B-99FA-C44756B2C322}">
                  <a16:creationId xmlns:a16="http://schemas.microsoft.com/office/drawing/2010/main" id="{90131281-9990-4E2C-B1EC-46E0DA7C9AF0}"/>
                </a:ext>
              </a:extLst>
            </p:cNvPr>
            <p:cNvSpPr/>
            <p:nvPr/>
          </p:nvSpPr>
          <p:spPr>
            <a:xfrm rot="0">
              <a:off x="2342812" y="1694148"/>
              <a:ext cx="109" cy="54"/>
            </a:xfrm>
            <a:custGeom>
              <a:avLst/>
              <a:gdLst/>
              <a:ahLst/>
              <a:cxnLst/>
              <a:rect b="b" l="0" r="r" t="0"/>
              <a:pathLst>
                <a:path h="4" w="8">
                  <a:moveTo>
                    <a:pt x="0" y="4"/>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28" name="Google Shape;6642;p79">
              <a:extLst>
                <a:ext uri="{696C9693-2E12-406C-BAB9-A560CBB225CF}">
                  <a16:creationId xmlns:a16="http://schemas.microsoft.com/office/drawing/2010/main" id="{0D818222-177E-4A9D-92B3-E1A1248560F5}"/>
                </a:ext>
              </a:extLst>
            </p:cNvPr>
            <p:cNvSpPr/>
            <p:nvPr/>
          </p:nvSpPr>
          <p:spPr>
            <a:xfrm rot="0">
              <a:off x="2341767" y="1694529"/>
              <a:ext cx="190" cy="109"/>
            </a:xfrm>
            <a:custGeom>
              <a:avLst/>
              <a:gdLst/>
              <a:ahLst/>
              <a:cxnLst/>
              <a:rect b="b" l="0" r="r" t="0"/>
              <a:pathLst>
                <a:path h="8" w="14">
                  <a:moveTo>
                    <a:pt x="0" y="8"/>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29" name="Google Shape;6643;p79">
              <a:extLst>
                <a:ext uri="{F4D6F8FE-8E9C-435C-9C8A-708C9E3148A7}">
                  <a16:creationId xmlns:a16="http://schemas.microsoft.com/office/drawing/2010/main" id="{D630CCC8-97B8-4944-9491-B60FED1DF497}"/>
                </a:ext>
              </a:extLst>
            </p:cNvPr>
            <p:cNvSpPr/>
            <p:nvPr/>
          </p:nvSpPr>
          <p:spPr>
            <a:xfrm rot="0">
              <a:off x="2341278" y="1694773"/>
              <a:ext cx="258" cy="109"/>
            </a:xfrm>
            <a:custGeom>
              <a:avLst/>
              <a:gdLst/>
              <a:ahLst/>
              <a:cxnLst/>
              <a:rect b="b" l="0" r="r" t="0"/>
              <a:pathLst>
                <a:path h="8" w="19">
                  <a:moveTo>
                    <a:pt x="1" y="7"/>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30" name="Google Shape;6644;p79">
              <a:extLst>
                <a:ext uri="{CFA42598-0A7D-4509-85C6-5EFA03571EEF}">
                  <a16:creationId xmlns:a16="http://schemas.microsoft.com/office/drawing/2010/main" id="{1983AA6F-31E0-45E2-827E-F1662AB9F247}"/>
                </a:ext>
              </a:extLst>
            </p:cNvPr>
            <p:cNvSpPr/>
            <p:nvPr/>
          </p:nvSpPr>
          <p:spPr>
            <a:xfrm rot="0">
              <a:off x="2371230" y="1702227"/>
              <a:ext cx="1208" cy="923"/>
            </a:xfrm>
            <a:custGeom>
              <a:avLst/>
              <a:gdLst/>
              <a:ahLst/>
              <a:cxnLst/>
              <a:rect b="b" l="0" r="r" t="0"/>
              <a:pathLst>
                <a:path h="68" w="89">
                  <a:moveTo>
                    <a:pt x="1" y="1"/>
                  </a:moveTo>
                  <a:cubicBezTo>
                    <a:pt x="29" y="25"/>
                    <a:pt x="57" y="50"/>
                    <a:pt x="88" y="67"/>
                  </a:cubicBezTo>
                  <a:cubicBezTo>
                    <a:pt x="57" y="50"/>
                    <a:pt x="29" y="25"/>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31" name="Google Shape;6645;p79">
              <a:extLst>
                <a:ext uri="{2E82619B-C4C8-4250-B665-9E480972BC72}">
                  <a16:creationId xmlns:a16="http://schemas.microsoft.com/office/drawing/2010/main" id="{877CA529-922C-413E-BD15-5832C100C682}"/>
                </a:ext>
              </a:extLst>
            </p:cNvPr>
            <p:cNvSpPr/>
            <p:nvPr/>
          </p:nvSpPr>
          <p:spPr>
            <a:xfrm rot="0">
              <a:off x="2343043" y="1694148"/>
              <a:ext cx="68" cy="14"/>
            </a:xfrm>
            <a:custGeom>
              <a:avLst/>
              <a:gdLst/>
              <a:ahLst/>
              <a:cxnLst/>
              <a:rect b="b" l="0" r="r" t="0"/>
              <a:pathLst>
                <a:path h="1" w="5">
                  <a:moveTo>
                    <a:pt x="1"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32" name="Google Shape;6646;p79">
              <a:extLst>
                <a:ext uri="{6332C0B5-CA04-4255-AF85-F9F74CCCAD2A}">
                  <a16:creationId xmlns:a16="http://schemas.microsoft.com/office/drawing/2010/main" id="{C9C79BF4-CBBE-4C10-8E8F-14832F9DCE2A}"/>
                </a:ext>
              </a:extLst>
            </p:cNvPr>
            <p:cNvSpPr/>
            <p:nvPr/>
          </p:nvSpPr>
          <p:spPr>
            <a:xfrm rot="0">
              <a:off x="2385675" y="1707223"/>
              <a:ext cx="14" cy="54"/>
            </a:xfrm>
            <a:custGeom>
              <a:avLst/>
              <a:gdLst/>
              <a:ahLst/>
              <a:cxnLst/>
              <a:rect b="b" l="0" r="r" t="0"/>
              <a:pathLst>
                <a:path h="4" w="1">
                  <a:moveTo>
                    <a:pt x="1"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33" name="Google Shape;6647;p79">
              <a:extLst>
                <a:ext uri="{F1197567-E3C6-45FE-A95F-093575F70399}">
                  <a16:creationId xmlns:a16="http://schemas.microsoft.com/office/drawing/2010/main" id="{08BCB08D-9EBF-4C10-87F8-F39216240A57}"/>
                </a:ext>
              </a:extLst>
            </p:cNvPr>
            <p:cNvSpPr/>
            <p:nvPr/>
          </p:nvSpPr>
          <p:spPr>
            <a:xfrm rot="0">
              <a:off x="2340708" y="1695058"/>
              <a:ext cx="299" cy="149"/>
            </a:xfrm>
            <a:custGeom>
              <a:avLst/>
              <a:gdLst/>
              <a:ahLst/>
              <a:cxnLst/>
              <a:rect b="b" l="0" r="r" t="0"/>
              <a:pathLst>
                <a:path h="11" w="22">
                  <a:moveTo>
                    <a:pt x="1" y="11"/>
                  </a:moveTo>
                  <a:lnTo>
                    <a:pt x="2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34" name="Google Shape;6648;p79">
              <a:extLst>
                <a:ext uri="{F8762ADD-6B2F-49D1-A01C-E1F44C139200}">
                  <a16:creationId xmlns:a16="http://schemas.microsoft.com/office/drawing/2010/main" id="{573DC51C-922D-47C6-9F52-F55A8B7EF5E1}"/>
                </a:ext>
              </a:extLst>
            </p:cNvPr>
            <p:cNvSpPr/>
            <p:nvPr/>
          </p:nvSpPr>
          <p:spPr>
            <a:xfrm rot="0">
              <a:off x="2372520" y="1702892"/>
              <a:ext cx="489" cy="299"/>
            </a:xfrm>
            <a:custGeom>
              <a:avLst/>
              <a:gdLst/>
              <a:ahLst/>
              <a:cxnLst/>
              <a:rect b="b" l="0" r="r" t="0"/>
              <a:pathLst>
                <a:path h="22" w="36">
                  <a:moveTo>
                    <a:pt x="0" y="22"/>
                  </a:moveTo>
                  <a:cubicBezTo>
                    <a:pt x="11" y="11"/>
                    <a:pt x="21" y="4"/>
                    <a:pt x="35" y="1"/>
                  </a:cubicBezTo>
                  <a:cubicBezTo>
                    <a:pt x="21" y="4"/>
                    <a:pt x="11" y="11"/>
                    <a:pt x="0"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35" name="Google Shape;6649;p79">
              <a:extLst>
                <a:ext uri="{029E7A4E-BFC9-4860-85FA-90094F54F2AE}">
                  <a16:creationId xmlns:a16="http://schemas.microsoft.com/office/drawing/2010/main" id="{E7C8CB64-D8F4-4696-A987-FE6B0CF3930B}"/>
                </a:ext>
              </a:extLst>
            </p:cNvPr>
            <p:cNvSpPr/>
            <p:nvPr/>
          </p:nvSpPr>
          <p:spPr>
            <a:xfrm rot="0">
              <a:off x="2372995" y="1701942"/>
              <a:ext cx="7617" cy="923"/>
            </a:xfrm>
            <a:custGeom>
              <a:avLst/>
              <a:gdLst/>
              <a:ahLst/>
              <a:cxnLst/>
              <a:rect b="b" l="0" r="r" t="0"/>
              <a:pathLst>
                <a:path h="68" w="561">
                  <a:moveTo>
                    <a:pt x="560" y="1"/>
                  </a:moveTo>
                  <a:cubicBezTo>
                    <a:pt x="273" y="1"/>
                    <a:pt x="91" y="25"/>
                    <a:pt x="0" y="67"/>
                  </a:cubicBezTo>
                  <a:cubicBezTo>
                    <a:pt x="91" y="25"/>
                    <a:pt x="273" y="4"/>
                    <a:pt x="56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36" name="Google Shape;6650;p79">
              <a:extLst>
                <a:ext uri="{CF51AF2B-3534-4692-AF65-81B5E96521E3}">
                  <a16:creationId xmlns:a16="http://schemas.microsoft.com/office/drawing/2010/main" id="{4E9A8B2C-C00B-48AD-B57D-B1120FB88EF8}"/>
                </a:ext>
              </a:extLst>
            </p:cNvPr>
            <p:cNvSpPr/>
            <p:nvPr/>
          </p:nvSpPr>
          <p:spPr>
            <a:xfrm rot="0">
              <a:off x="2343286" y="1694039"/>
              <a:ext cx="9518" cy="2878"/>
            </a:xfrm>
            <a:custGeom>
              <a:avLst/>
              <a:gdLst/>
              <a:ahLst/>
              <a:cxnLst/>
              <a:rect b="b" l="0" r="r" t="0"/>
              <a:pathLst>
                <a:path h="212" w="701">
                  <a:moveTo>
                    <a:pt x="69" y="0"/>
                  </a:moveTo>
                  <a:cubicBezTo>
                    <a:pt x="44" y="0"/>
                    <a:pt x="21" y="2"/>
                    <a:pt x="0" y="5"/>
                  </a:cubicBezTo>
                  <a:cubicBezTo>
                    <a:pt x="19" y="2"/>
                    <a:pt x="41" y="1"/>
                    <a:pt x="63" y="1"/>
                  </a:cubicBezTo>
                  <a:cubicBezTo>
                    <a:pt x="251" y="1"/>
                    <a:pt x="531" y="90"/>
                    <a:pt x="700" y="212"/>
                  </a:cubicBezTo>
                  <a:cubicBezTo>
                    <a:pt x="533" y="91"/>
                    <a:pt x="256" y="0"/>
                    <a:pt x="6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37" name="Google Shape;6651;p79">
              <a:extLst>
                <a:ext uri="{C1955102-AA88-4CBD-ABFD-74AB697C3F11}">
                  <a16:creationId xmlns:a16="http://schemas.microsoft.com/office/drawing/2010/main" id="{BE672264-9050-4F7A-801A-9E0D252FE1C1}"/>
                </a:ext>
              </a:extLst>
            </p:cNvPr>
            <p:cNvSpPr/>
            <p:nvPr/>
          </p:nvSpPr>
          <p:spPr>
            <a:xfrm rot="0">
              <a:off x="2385771" y="1707509"/>
              <a:ext cx="14" cy="54"/>
            </a:xfrm>
            <a:custGeom>
              <a:avLst/>
              <a:gdLst/>
              <a:ahLst/>
              <a:cxnLst/>
              <a:rect b="b" l="0" r="r" t="0"/>
              <a:pathLst>
                <a:path h="4" w="1">
                  <a:moveTo>
                    <a:pt x="1"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38" name="Google Shape;6652;p79">
              <a:extLst>
                <a:ext uri="{F0DD1E99-2033-4F82-8720-23AC71C04E66}">
                  <a16:creationId xmlns:a16="http://schemas.microsoft.com/office/drawing/2010/main" id="{5270B816-374C-4EB2-8680-ACA083FE188B}"/>
                </a:ext>
              </a:extLst>
            </p:cNvPr>
            <p:cNvSpPr/>
            <p:nvPr/>
          </p:nvSpPr>
          <p:spPr>
            <a:xfrm rot="0">
              <a:off x="2386667" y="1707807"/>
              <a:ext cx="3870" cy="2227"/>
            </a:xfrm>
            <a:custGeom>
              <a:avLst/>
              <a:gdLst/>
              <a:ahLst/>
              <a:cxnLst/>
              <a:rect b="b" l="0" r="r" t="0"/>
              <a:pathLst>
                <a:path h="164" w="285">
                  <a:moveTo>
                    <a:pt x="1" y="1"/>
                  </a:moveTo>
                  <a:lnTo>
                    <a:pt x="1" y="1"/>
                  </a:lnTo>
                  <a:cubicBezTo>
                    <a:pt x="56" y="25"/>
                    <a:pt x="111" y="56"/>
                    <a:pt x="159" y="90"/>
                  </a:cubicBezTo>
                  <a:cubicBezTo>
                    <a:pt x="187" y="108"/>
                    <a:pt x="215" y="125"/>
                    <a:pt x="243" y="143"/>
                  </a:cubicBezTo>
                  <a:lnTo>
                    <a:pt x="285" y="164"/>
                  </a:lnTo>
                  <a:cubicBezTo>
                    <a:pt x="243" y="143"/>
                    <a:pt x="204" y="115"/>
                    <a:pt x="162" y="90"/>
                  </a:cubicBezTo>
                  <a:cubicBezTo>
                    <a:pt x="111" y="56"/>
                    <a:pt x="56" y="25"/>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39" name="Google Shape;6653;p79">
              <a:extLst>
                <a:ext uri="{AC36360C-7CD5-48EA-9876-EF1C9AFEC420}">
                  <a16:creationId xmlns:a16="http://schemas.microsoft.com/office/drawing/2010/main" id="{66445B93-462E-4700-BA2C-02ADE42E8A2C}"/>
                </a:ext>
              </a:extLst>
            </p:cNvPr>
            <p:cNvSpPr/>
            <p:nvPr/>
          </p:nvSpPr>
          <p:spPr>
            <a:xfrm rot="0">
              <a:off x="2210472" y="1589344"/>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40" name="Google Shape;6654;p79">
              <a:extLst>
                <a:ext uri="{1944D2D8-AE71-4B62-ABBC-B0529A534610}">
                  <a16:creationId xmlns:a16="http://schemas.microsoft.com/office/drawing/2010/main" id="{0A596019-36A7-49E1-AA96-CF0C043FBA33}"/>
                </a:ext>
              </a:extLst>
            </p:cNvPr>
            <p:cNvSpPr/>
            <p:nvPr/>
          </p:nvSpPr>
          <p:spPr>
            <a:xfrm rot="0">
              <a:off x="2211138" y="1589344"/>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41" name="Google Shape;6655;p79">
              <a:extLst>
                <a:ext uri="{47F77895-CAAE-4CD7-996B-97DF79A83881}">
                  <a16:creationId xmlns:a16="http://schemas.microsoft.com/office/drawing/2010/main" id="{7EFB7F86-A5BA-455C-AA96-0E055D04262A}"/>
                </a:ext>
              </a:extLst>
            </p:cNvPr>
            <p:cNvSpPr/>
            <p:nvPr/>
          </p:nvSpPr>
          <p:spPr>
            <a:xfrm rot="0">
              <a:off x="2198728" y="1588678"/>
              <a:ext cx="352" cy="54"/>
            </a:xfrm>
            <a:custGeom>
              <a:avLst/>
              <a:gdLst/>
              <a:ahLst/>
              <a:cxnLst/>
              <a:rect b="b" l="0" r="r" t="0"/>
              <a:pathLst>
                <a:path h="4" w="26">
                  <a:moveTo>
                    <a:pt x="25"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42" name="Google Shape;6656;p79">
              <a:extLst>
                <a:ext uri="{7F912E48-F53F-429F-8B6B-3BCBE9F12805}">
                  <a16:creationId xmlns:a16="http://schemas.microsoft.com/office/drawing/2010/main" id="{C5AB871F-32B8-4379-8F7D-BA4C25B28781}"/>
                </a:ext>
              </a:extLst>
            </p:cNvPr>
            <p:cNvSpPr/>
            <p:nvPr/>
          </p:nvSpPr>
          <p:spPr>
            <a:xfrm rot="0">
              <a:off x="2198253" y="1588678"/>
              <a:ext cx="258" cy="14"/>
            </a:xfrm>
            <a:custGeom>
              <a:avLst/>
              <a:gdLst/>
              <a:ahLst/>
              <a:cxnLst/>
              <a:rect b="b" l="0" r="r" t="0"/>
              <a:pathLst>
                <a:path h="1" w="19">
                  <a:moveTo>
                    <a:pt x="18"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43" name="Google Shape;6657;p79">
              <a:extLst>
                <a:ext uri="{A6110CA0-D734-469E-ABE5-026CEF54E230}">
                  <a16:creationId xmlns:a16="http://schemas.microsoft.com/office/drawing/2010/main" id="{3DC4BA04-7C5C-4190-9C7C-EB3B8927517B}"/>
                </a:ext>
              </a:extLst>
            </p:cNvPr>
            <p:cNvSpPr/>
            <p:nvPr/>
          </p:nvSpPr>
          <p:spPr>
            <a:xfrm rot="0">
              <a:off x="2194071" y="1587579"/>
              <a:ext cx="163" cy="68"/>
            </a:xfrm>
            <a:custGeom>
              <a:avLst/>
              <a:gdLst/>
              <a:ahLst/>
              <a:cxnLst/>
              <a:rect b="b" l="0" r="r" t="0"/>
              <a:pathLst>
                <a:path h="5" w="12">
                  <a:moveTo>
                    <a:pt x="11"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44" name="Google Shape;6658;p79">
              <a:extLst>
                <a:ext uri="{E93636F7-E0B2-430A-BC3E-B2B652553841}">
                  <a16:creationId xmlns:a16="http://schemas.microsoft.com/office/drawing/2010/main" id="{6BD931B4-5A1F-46E6-A4BE-6E43BDE51B14}"/>
                </a:ext>
              </a:extLst>
            </p:cNvPr>
            <p:cNvSpPr/>
            <p:nvPr/>
          </p:nvSpPr>
          <p:spPr>
            <a:xfrm rot="0">
              <a:off x="2193649" y="1587443"/>
              <a:ext cx="54" cy="14"/>
            </a:xfrm>
            <a:custGeom>
              <a:avLst/>
              <a:gdLst/>
              <a:ahLst/>
              <a:cxnLst/>
              <a:rect b="b" l="0" r="r" t="0"/>
              <a:pathLst>
                <a:path h="1" w="4">
                  <a:moveTo>
                    <a:pt x="4"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45" name="Google Shape;6659;p79">
              <a:extLst>
                <a:ext uri="{6000D3A5-62D9-4EB2-B1A5-2AFE6C7B8CFE}">
                  <a16:creationId xmlns:a16="http://schemas.microsoft.com/office/drawing/2010/main" id="{C82A0190-150D-4B55-B035-D1D6EE2ED1BB}"/>
                </a:ext>
              </a:extLst>
            </p:cNvPr>
            <p:cNvSpPr/>
            <p:nvPr/>
          </p:nvSpPr>
          <p:spPr>
            <a:xfrm rot="0">
              <a:off x="2197777" y="1588583"/>
              <a:ext cx="204" cy="14"/>
            </a:xfrm>
            <a:custGeom>
              <a:avLst/>
              <a:gdLst/>
              <a:ahLst/>
              <a:cxnLst/>
              <a:rect b="b" l="0" r="r" t="0"/>
              <a:pathLst>
                <a:path h="1" w="15">
                  <a:moveTo>
                    <a:pt x="15"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46" name="Google Shape;6660;p79">
              <a:extLst>
                <a:ext uri="{86D1F2D4-7A01-49B8-9B90-9AA70F8B6502}">
                  <a16:creationId xmlns:a16="http://schemas.microsoft.com/office/drawing/2010/main" id="{5499ADE4-DEE2-4A73-AAB9-018075B35B2A}"/>
                </a:ext>
              </a:extLst>
            </p:cNvPr>
            <p:cNvSpPr/>
            <p:nvPr/>
          </p:nvSpPr>
          <p:spPr>
            <a:xfrm rot="0">
              <a:off x="2209807" y="1589384"/>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47" name="Google Shape;6661;p79">
              <a:extLst>
                <a:ext uri="{8421A23B-11B5-405B-9B7B-D9ADF462C53F}">
                  <a16:creationId xmlns:a16="http://schemas.microsoft.com/office/drawing/2010/main" id="{0499E440-4C8C-48D4-9C42-89D8DD2B0A3B}"/>
                </a:ext>
              </a:extLst>
            </p:cNvPr>
            <p:cNvSpPr/>
            <p:nvPr/>
          </p:nvSpPr>
          <p:spPr>
            <a:xfrm rot="0">
              <a:off x="2199298" y="1588719"/>
              <a:ext cx="352" cy="68"/>
            </a:xfrm>
            <a:custGeom>
              <a:avLst/>
              <a:gdLst/>
              <a:ahLst/>
              <a:cxnLst/>
              <a:rect b="b" l="0" r="r" t="0"/>
              <a:pathLst>
                <a:path h="5" w="26">
                  <a:moveTo>
                    <a:pt x="25"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48" name="Google Shape;6662;p79">
              <a:extLst>
                <a:ext uri="{6AF7A7CC-7BB5-4D39-AA2B-D8D1167D692E}">
                  <a16:creationId xmlns:a16="http://schemas.microsoft.com/office/drawing/2010/main" id="{43F117F5-056C-45A2-933D-9FD299888FBF}"/>
                </a:ext>
              </a:extLst>
            </p:cNvPr>
            <p:cNvSpPr/>
            <p:nvPr/>
          </p:nvSpPr>
          <p:spPr>
            <a:xfrm rot="0">
              <a:off x="2208436" y="1589344"/>
              <a:ext cx="679" cy="14"/>
            </a:xfrm>
            <a:custGeom>
              <a:avLst/>
              <a:gdLst/>
              <a:ahLst/>
              <a:cxnLst/>
              <a:rect b="b" l="0" r="r" t="0"/>
              <a:pathLst>
                <a:path h="1" w="50">
                  <a:moveTo>
                    <a:pt x="49"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49" name="Google Shape;6663;p79">
              <a:extLst>
                <a:ext uri="{2123B570-6F26-4F1E-8F5A-7179C9DC8B49}">
                  <a16:creationId xmlns:a16="http://schemas.microsoft.com/office/drawing/2010/main" id="{EADEFD3E-6CA0-4EE0-A12A-7C5EDE1E2116}"/>
                </a:ext>
              </a:extLst>
            </p:cNvPr>
            <p:cNvSpPr/>
            <p:nvPr/>
          </p:nvSpPr>
          <p:spPr>
            <a:xfrm rot="0">
              <a:off x="2202447" y="1589004"/>
              <a:ext cx="5947" cy="352"/>
            </a:xfrm>
            <a:custGeom>
              <a:avLst/>
              <a:gdLst/>
              <a:ahLst/>
              <a:cxnLst/>
              <a:rect b="b" l="0" r="r" t="0"/>
              <a:pathLst>
                <a:path h="26" w="438">
                  <a:moveTo>
                    <a:pt x="438" y="25"/>
                  </a:moveTo>
                  <a:cubicBezTo>
                    <a:pt x="294" y="22"/>
                    <a:pt x="140" y="11"/>
                    <a:pt x="0" y="1"/>
                  </a:cubicBezTo>
                  <a:cubicBezTo>
                    <a:pt x="140" y="11"/>
                    <a:pt x="294" y="22"/>
                    <a:pt x="438"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50" name="Google Shape;6664;p79">
              <a:extLst>
                <a:ext uri="{9B0AF569-4376-48B8-8605-FE340320E9F0}">
                  <a16:creationId xmlns:a16="http://schemas.microsoft.com/office/drawing/2010/main" id="{6441B939-8704-46B6-812A-3942191BA3FA}"/>
                </a:ext>
              </a:extLst>
            </p:cNvPr>
            <p:cNvSpPr/>
            <p:nvPr/>
          </p:nvSpPr>
          <p:spPr>
            <a:xfrm rot="0">
              <a:off x="2213228" y="1589194"/>
              <a:ext cx="299" cy="14"/>
            </a:xfrm>
            <a:custGeom>
              <a:avLst/>
              <a:gdLst/>
              <a:ahLst/>
              <a:cxnLst/>
              <a:rect b="b" l="0" r="r" t="0"/>
              <a:pathLst>
                <a:path h="1" w="22">
                  <a:moveTo>
                    <a:pt x="22"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51" name="Google Shape;6665;p79">
              <a:extLst>
                <a:ext uri="{D5013B0A-F77B-4381-91F5-AFE3BDCE60FE}">
                  <a16:creationId xmlns:a16="http://schemas.microsoft.com/office/drawing/2010/main" id="{1F0C218E-49B2-4743-932E-4FBDE39CD76E}"/>
                </a:ext>
              </a:extLst>
            </p:cNvPr>
            <p:cNvSpPr/>
            <p:nvPr/>
          </p:nvSpPr>
          <p:spPr>
            <a:xfrm rot="0">
              <a:off x="2212047" y="1589289"/>
              <a:ext cx="339" cy="14"/>
            </a:xfrm>
            <a:custGeom>
              <a:avLst/>
              <a:gdLst/>
              <a:ahLst/>
              <a:cxnLst/>
              <a:rect b="b" l="0" r="r" t="0"/>
              <a:pathLst>
                <a:path h="1" w="25">
                  <a:moveTo>
                    <a:pt x="25"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52" name="Google Shape;6666;p79">
              <a:extLst>
                <a:ext uri="{3FDBDFBA-0546-4ED9-A3E7-D6267514F390}">
                  <a16:creationId xmlns:a16="http://schemas.microsoft.com/office/drawing/2010/main" id="{999596E7-D022-4F26-ADFB-B6DAC9B87FA4}"/>
                </a:ext>
              </a:extLst>
            </p:cNvPr>
            <p:cNvSpPr/>
            <p:nvPr/>
          </p:nvSpPr>
          <p:spPr>
            <a:xfrm rot="0">
              <a:off x="2211381" y="1589289"/>
              <a:ext cx="394" cy="14"/>
            </a:xfrm>
            <a:custGeom>
              <a:avLst/>
              <a:gdLst/>
              <a:ahLst/>
              <a:cxnLst/>
              <a:rect b="b" l="0" r="r" t="0"/>
              <a:pathLst>
                <a:path h="1" w="29">
                  <a:moveTo>
                    <a:pt x="28"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53" name="Google Shape;6667;p79">
              <a:extLst>
                <a:ext uri="{A9595B67-9FAE-48D7-9607-17F90016B1F3}">
                  <a16:creationId xmlns:a16="http://schemas.microsoft.com/office/drawing/2010/main" id="{7FAA1471-7991-4151-BE02-FBA99672D02E}"/>
                </a:ext>
              </a:extLst>
            </p:cNvPr>
            <p:cNvSpPr/>
            <p:nvPr/>
          </p:nvSpPr>
          <p:spPr>
            <a:xfrm rot="0">
              <a:off x="2195876" y="1588244"/>
              <a:ext cx="109" cy="68"/>
            </a:xfrm>
            <a:custGeom>
              <a:avLst/>
              <a:gdLst/>
              <a:ahLst/>
              <a:cxnLst/>
              <a:rect b="b" l="0" r="r" t="0"/>
              <a:pathLst>
                <a:path h="5" w="8">
                  <a:moveTo>
                    <a:pt x="8"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54" name="Google Shape;6668;p79">
              <a:extLst>
                <a:ext uri="{54D30240-03C5-4036-B97A-3B40387CFE11}">
                  <a16:creationId xmlns:a16="http://schemas.microsoft.com/office/drawing/2010/main" id="{7342753F-4ED8-49C2-9461-31958A879F5C}"/>
                </a:ext>
              </a:extLst>
            </p:cNvPr>
            <p:cNvSpPr/>
            <p:nvPr/>
          </p:nvSpPr>
          <p:spPr>
            <a:xfrm rot="0">
              <a:off x="2195456" y="1588108"/>
              <a:ext cx="149" cy="109"/>
            </a:xfrm>
            <a:custGeom>
              <a:avLst/>
              <a:gdLst/>
              <a:ahLst/>
              <a:cxnLst/>
              <a:rect b="b" l="0" r="r" t="0"/>
              <a:pathLst>
                <a:path h="8" w="11">
                  <a:moveTo>
                    <a:pt x="11"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55" name="Google Shape;6669;p79">
              <a:extLst>
                <a:ext uri="{D8E8EE32-28CE-4FA9-8E6B-7F9C44F1B325}">
                  <a16:creationId xmlns:a16="http://schemas.microsoft.com/office/drawing/2010/main" id="{179C24E0-D6B9-4A83-8E3D-77B62D218D51}"/>
                </a:ext>
              </a:extLst>
            </p:cNvPr>
            <p:cNvSpPr/>
            <p:nvPr/>
          </p:nvSpPr>
          <p:spPr>
            <a:xfrm rot="0">
              <a:off x="2196067" y="1588339"/>
              <a:ext cx="163" cy="14"/>
            </a:xfrm>
            <a:custGeom>
              <a:avLst/>
              <a:gdLst/>
              <a:ahLst/>
              <a:cxnLst/>
              <a:rect b="b" l="0" r="r" t="0"/>
              <a:pathLst>
                <a:path h="1" w="12">
                  <a:moveTo>
                    <a:pt x="11"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56" name="Google Shape;6670;p79">
              <a:extLst>
                <a:ext uri="{561F3F36-1F17-4859-B972-A8F7EDC24E24}">
                  <a16:creationId xmlns:a16="http://schemas.microsoft.com/office/drawing/2010/main" id="{3C3689A6-A135-4556-9239-651B3A2E89EB}"/>
                </a:ext>
              </a:extLst>
            </p:cNvPr>
            <p:cNvSpPr/>
            <p:nvPr/>
          </p:nvSpPr>
          <p:spPr>
            <a:xfrm rot="0">
              <a:off x="2212658" y="1589249"/>
              <a:ext cx="299" cy="14"/>
            </a:xfrm>
            <a:custGeom>
              <a:avLst/>
              <a:gdLst/>
              <a:ahLst/>
              <a:cxnLst/>
              <a:rect b="b" l="0" r="r" t="0"/>
              <a:pathLst>
                <a:path h="1" w="22">
                  <a:moveTo>
                    <a:pt x="22"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57" name="Google Shape;6671;p79">
              <a:extLst>
                <a:ext uri="{8366E799-E59F-4249-A4ED-0CD9D13397B1}">
                  <a16:creationId xmlns:a16="http://schemas.microsoft.com/office/drawing/2010/main" id="{8C3CCE6F-61B0-4C2C-9E77-3C70A3F6BF35}"/>
                </a:ext>
              </a:extLst>
            </p:cNvPr>
            <p:cNvSpPr/>
            <p:nvPr/>
          </p:nvSpPr>
          <p:spPr>
            <a:xfrm rot="0">
              <a:off x="2196352" y="1588393"/>
              <a:ext cx="109" cy="14"/>
            </a:xfrm>
            <a:custGeom>
              <a:avLst/>
              <a:gdLst/>
              <a:ahLst/>
              <a:cxnLst/>
              <a:rect b="b" l="0" r="r" t="0"/>
              <a:pathLst>
                <a:path h="1" w="8">
                  <a:moveTo>
                    <a:pt x="8"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58" name="Google Shape;6672;p79">
              <a:extLst>
                <a:ext uri="{3479D001-EC42-456C-80B7-22688A55C1AE}">
                  <a16:creationId xmlns:a16="http://schemas.microsoft.com/office/drawing/2010/main" id="{D8117EAE-B2DD-4209-8AD2-B990254A3550}"/>
                </a:ext>
              </a:extLst>
            </p:cNvPr>
            <p:cNvSpPr/>
            <p:nvPr/>
          </p:nvSpPr>
          <p:spPr>
            <a:xfrm rot="0">
              <a:off x="2194641" y="1587769"/>
              <a:ext cx="258" cy="109"/>
            </a:xfrm>
            <a:custGeom>
              <a:avLst/>
              <a:gdLst/>
              <a:ahLst/>
              <a:cxnLst/>
              <a:rect b="b" l="0" r="r" t="0"/>
              <a:pathLst>
                <a:path h="8" w="19">
                  <a:moveTo>
                    <a:pt x="18" y="8"/>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59" name="Google Shape;6673;p79">
              <a:extLst>
                <a:ext uri="{7C225A14-D0A1-4D8F-B721-D273FB7B73C7}">
                  <a16:creationId xmlns:a16="http://schemas.microsoft.com/office/drawing/2010/main" id="{7362F7A4-B904-44A2-A7BD-D14CE39EC6D0}"/>
                </a:ext>
              </a:extLst>
            </p:cNvPr>
            <p:cNvSpPr/>
            <p:nvPr/>
          </p:nvSpPr>
          <p:spPr>
            <a:xfrm rot="0">
              <a:off x="2196976" y="1588488"/>
              <a:ext cx="149" cy="14"/>
            </a:xfrm>
            <a:custGeom>
              <a:avLst/>
              <a:gdLst/>
              <a:ahLst/>
              <a:cxnLst/>
              <a:rect b="b" l="0" r="r" t="0"/>
              <a:pathLst>
                <a:path h="1" w="11">
                  <a:moveTo>
                    <a:pt x="11"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60" name="Google Shape;6674;p79">
              <a:extLst>
                <a:ext uri="{FE789EF3-318A-4D22-94C9-AF4DD19BADE4}">
                  <a16:creationId xmlns:a16="http://schemas.microsoft.com/office/drawing/2010/main" id="{78C27AD4-16BF-483E-B56C-AF3380C75E88}"/>
                </a:ext>
              </a:extLst>
            </p:cNvPr>
            <p:cNvSpPr/>
            <p:nvPr/>
          </p:nvSpPr>
          <p:spPr>
            <a:xfrm rot="0">
              <a:off x="2195075" y="1587958"/>
              <a:ext cx="204" cy="68"/>
            </a:xfrm>
            <a:custGeom>
              <a:avLst/>
              <a:gdLst/>
              <a:ahLst/>
              <a:cxnLst/>
              <a:rect b="b" l="0" r="r" t="0"/>
              <a:pathLst>
                <a:path h="5" w="15">
                  <a:moveTo>
                    <a:pt x="14"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61" name="Google Shape;6675;p79">
              <a:extLst>
                <a:ext uri="{04568572-C299-439F-BED6-A067B9E39B5C}">
                  <a16:creationId xmlns:a16="http://schemas.microsoft.com/office/drawing/2010/main" id="{326710B7-4263-4E04-BE4B-CF8CACAEBD58}"/>
                </a:ext>
              </a:extLst>
            </p:cNvPr>
            <p:cNvSpPr/>
            <p:nvPr/>
          </p:nvSpPr>
          <p:spPr>
            <a:xfrm rot="0">
              <a:off x="2197356" y="1588528"/>
              <a:ext cx="204" cy="14"/>
            </a:xfrm>
            <a:custGeom>
              <a:avLst/>
              <a:gdLst/>
              <a:ahLst/>
              <a:cxnLst/>
              <a:rect b="b" l="0" r="r" t="0"/>
              <a:pathLst>
                <a:path h="1" w="15">
                  <a:moveTo>
                    <a:pt x="14"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62" name="Google Shape;6676;p79">
              <a:extLst>
                <a:ext uri="{396729C9-DFD4-4718-99E3-2E706D9F3FBB}">
                  <a16:creationId xmlns:a16="http://schemas.microsoft.com/office/drawing/2010/main" id="{E256AF95-1AB2-4876-9418-D3D502B58505}"/>
                </a:ext>
              </a:extLst>
            </p:cNvPr>
            <p:cNvSpPr/>
            <p:nvPr/>
          </p:nvSpPr>
          <p:spPr>
            <a:xfrm rot="0">
              <a:off x="2196637" y="1588434"/>
              <a:ext cx="163" cy="14"/>
            </a:xfrm>
            <a:custGeom>
              <a:avLst/>
              <a:gdLst/>
              <a:ahLst/>
              <a:cxnLst/>
              <a:rect b="b" l="0" r="r" t="0"/>
              <a:pathLst>
                <a:path h="1" w="12">
                  <a:moveTo>
                    <a:pt x="11"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63" name="Google Shape;6677;p79">
              <a:extLst>
                <a:ext uri="{70556A9B-0F52-483C-8935-83D52E148729}">
                  <a16:creationId xmlns:a16="http://schemas.microsoft.com/office/drawing/2010/main" id="{F9BA4C12-D791-4716-B5D8-2702C7E2C744}"/>
                </a:ext>
              </a:extLst>
            </p:cNvPr>
            <p:cNvSpPr/>
            <p:nvPr/>
          </p:nvSpPr>
          <p:spPr>
            <a:xfrm rot="0">
              <a:off x="2201783" y="1588963"/>
              <a:ext cx="624" cy="54"/>
            </a:xfrm>
            <a:custGeom>
              <a:avLst/>
              <a:gdLst/>
              <a:ahLst/>
              <a:cxnLst/>
              <a:rect b="b" l="0" r="r" t="0"/>
              <a:pathLst>
                <a:path h="4" w="46">
                  <a:moveTo>
                    <a:pt x="46"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64" name="Google Shape;6678;p79">
              <a:extLst>
                <a:ext uri="{D38914B0-9679-44C0-9960-396075168EA1}">
                  <a16:creationId xmlns:a16="http://schemas.microsoft.com/office/drawing/2010/main" id="{D077C681-8093-4F03-91B2-46A17D9EDD0D}"/>
                </a:ext>
              </a:extLst>
            </p:cNvPr>
            <p:cNvSpPr/>
            <p:nvPr/>
          </p:nvSpPr>
          <p:spPr>
            <a:xfrm rot="0">
              <a:off x="2201117" y="1588909"/>
              <a:ext cx="530" cy="68"/>
            </a:xfrm>
            <a:custGeom>
              <a:avLst/>
              <a:gdLst/>
              <a:ahLst/>
              <a:cxnLst/>
              <a:rect b="b" l="0" r="r" t="0"/>
              <a:pathLst>
                <a:path h="5" w="39">
                  <a:moveTo>
                    <a:pt x="39"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65" name="Google Shape;6679;p79">
              <a:extLst>
                <a:ext uri="{94118CB4-EF8F-493D-88C1-89D861C30AE8}">
                  <a16:creationId xmlns:a16="http://schemas.microsoft.com/office/drawing/2010/main" id="{9C790BA3-4648-4F46-9FCC-605F7077C1CF}"/>
                </a:ext>
              </a:extLst>
            </p:cNvPr>
            <p:cNvSpPr/>
            <p:nvPr/>
          </p:nvSpPr>
          <p:spPr>
            <a:xfrm rot="0">
              <a:off x="2199868" y="1588814"/>
              <a:ext cx="394" cy="14"/>
            </a:xfrm>
            <a:custGeom>
              <a:avLst/>
              <a:gdLst/>
              <a:ahLst/>
              <a:cxnLst/>
              <a:rect b="b" l="0" r="r" t="0"/>
              <a:pathLst>
                <a:path h="1" w="29">
                  <a:moveTo>
                    <a:pt x="29"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66" name="Google Shape;6680;p79">
              <a:extLst>
                <a:ext uri="{10C0CBF9-CE9B-4FFD-84FC-EA77A4E50911}">
                  <a16:creationId xmlns:a16="http://schemas.microsoft.com/office/drawing/2010/main" id="{4F456119-80D8-4A4A-A685-876AB494BC2D}"/>
                </a:ext>
              </a:extLst>
            </p:cNvPr>
            <p:cNvSpPr/>
            <p:nvPr/>
          </p:nvSpPr>
          <p:spPr>
            <a:xfrm rot="0">
              <a:off x="2200493" y="1588868"/>
              <a:ext cx="489" cy="54"/>
            </a:xfrm>
            <a:custGeom>
              <a:avLst/>
              <a:gdLst/>
              <a:ahLst/>
              <a:cxnLst/>
              <a:rect b="b" l="0" r="r" t="0"/>
              <a:pathLst>
                <a:path h="4" w="36">
                  <a:moveTo>
                    <a:pt x="36"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67" name="Google Shape;6681;p79">
              <a:extLst>
                <a:ext uri="{003C203A-C2AB-4D2A-86F6-C0ABEFA44158}">
                  <a16:creationId xmlns:a16="http://schemas.microsoft.com/office/drawing/2010/main" id="{FBEF31A2-4E09-45F5-8182-650CE3B957F9}"/>
                </a:ext>
              </a:extLst>
            </p:cNvPr>
            <p:cNvSpPr/>
            <p:nvPr/>
          </p:nvSpPr>
          <p:spPr>
            <a:xfrm rot="0">
              <a:off x="2213799" y="1589154"/>
              <a:ext cx="68" cy="14"/>
            </a:xfrm>
            <a:custGeom>
              <a:avLst/>
              <a:gdLst/>
              <a:ahLst/>
              <a:cxnLst/>
              <a:rect b="b" l="0" r="r" t="0"/>
              <a:pathLst>
                <a:path h="1" w="5">
                  <a:moveTo>
                    <a:pt x="1"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68" name="Google Shape;6682;p79">
              <a:extLst>
                <a:ext uri="{9B2E5090-3921-4C59-9A1F-2BAE74989152}">
                  <a16:creationId xmlns:a16="http://schemas.microsoft.com/office/drawing/2010/main" id="{EBC445AE-42E7-4E46-86A8-DF95AEE80200}"/>
                </a:ext>
              </a:extLst>
            </p:cNvPr>
            <p:cNvSpPr/>
            <p:nvPr/>
          </p:nvSpPr>
          <p:spPr>
            <a:xfrm rot="0">
              <a:off x="2328882" y="1660259"/>
              <a:ext cx="54" cy="149"/>
            </a:xfrm>
            <a:custGeom>
              <a:avLst/>
              <a:gdLst/>
              <a:ahLst/>
              <a:cxnLst/>
              <a:rect b="b" l="0" r="r" t="0"/>
              <a:pathLst>
                <a:path h="11" w="4">
                  <a:moveTo>
                    <a:pt x="4" y="11"/>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69" name="Google Shape;6683;p79">
              <a:extLst>
                <a:ext uri="{5A8C4E95-1B5C-46DA-B935-33BE9C230CE5}">
                  <a16:creationId xmlns:a16="http://schemas.microsoft.com/office/drawing/2010/main" id="{4E6AF13C-4802-423F-A0B3-86218C4BD133}"/>
                </a:ext>
              </a:extLst>
            </p:cNvPr>
            <p:cNvSpPr/>
            <p:nvPr/>
          </p:nvSpPr>
          <p:spPr>
            <a:xfrm rot="0">
              <a:off x="2335860" y="1655032"/>
              <a:ext cx="1534" cy="204"/>
            </a:xfrm>
            <a:custGeom>
              <a:avLst/>
              <a:gdLst/>
              <a:ahLst/>
              <a:cxnLst/>
              <a:rect b="b" l="0" r="r" t="0"/>
              <a:pathLst>
                <a:path h="15" w="113">
                  <a:moveTo>
                    <a:pt x="113" y="1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70" name="Google Shape;6684;p79">
              <a:extLst>
                <a:ext uri="{E8E28538-80FE-4C90-ABFF-5D0712B7AC4E}">
                  <a16:creationId xmlns:a16="http://schemas.microsoft.com/office/drawing/2010/main" id="{1B935B0B-9417-4844-B82C-568035E86946}"/>
                </a:ext>
              </a:extLst>
            </p:cNvPr>
            <p:cNvSpPr/>
            <p:nvPr/>
          </p:nvSpPr>
          <p:spPr>
            <a:xfrm rot="0">
              <a:off x="2341468" y="1648039"/>
              <a:ext cx="964" cy="1344"/>
            </a:xfrm>
            <a:custGeom>
              <a:avLst/>
              <a:gdLst/>
              <a:ahLst/>
              <a:cxnLst/>
              <a:rect b="b" l="0" r="r" t="0"/>
              <a:pathLst>
                <a:path h="99" w="71">
                  <a:moveTo>
                    <a:pt x="1" y="1"/>
                  </a:moveTo>
                  <a:cubicBezTo>
                    <a:pt x="29" y="29"/>
                    <a:pt x="54" y="64"/>
                    <a:pt x="71" y="99"/>
                  </a:cubicBezTo>
                  <a:cubicBezTo>
                    <a:pt x="54" y="64"/>
                    <a:pt x="29" y="29"/>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71" name="Google Shape;6685;p79">
              <a:extLst>
                <a:ext uri="{DCBB20BB-31F4-4C18-B55F-A6B06F34FE0D}">
                  <a16:creationId xmlns:a16="http://schemas.microsoft.com/office/drawing/2010/main" id="{776BE3A6-B605-4255-8DCD-72D9A3D014D8}"/>
                </a:ext>
              </a:extLst>
            </p:cNvPr>
            <p:cNvSpPr/>
            <p:nvPr/>
          </p:nvSpPr>
          <p:spPr>
            <a:xfrm rot="0">
              <a:off x="2309574" y="1627510"/>
              <a:ext cx="14" cy="434"/>
            </a:xfrm>
            <a:custGeom>
              <a:avLst/>
              <a:gdLst/>
              <a:ahLst/>
              <a:cxnLst/>
              <a:rect b="b" l="0" r="r" t="0"/>
              <a:pathLst>
                <a:path h="32" w="1">
                  <a:moveTo>
                    <a:pt x="1" y="0"/>
                  </a:moveTo>
                  <a:cubicBezTo>
                    <a:pt x="1" y="11"/>
                    <a:pt x="1" y="21"/>
                    <a:pt x="1" y="32"/>
                  </a:cubicBezTo>
                  <a:cubicBezTo>
                    <a:pt x="1" y="21"/>
                    <a:pt x="1" y="11"/>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72" name="Google Shape;6686;p79">
              <a:extLst>
                <a:ext uri="{2F0E1745-571F-43ED-BA38-96BE7A2AE2CA}">
                  <a16:creationId xmlns:a16="http://schemas.microsoft.com/office/drawing/2010/main" id="{4BB9B4B0-03A0-452B-89BE-37B23B20D1AF}"/>
                </a:ext>
              </a:extLst>
            </p:cNvPr>
            <p:cNvSpPr/>
            <p:nvPr/>
          </p:nvSpPr>
          <p:spPr>
            <a:xfrm rot="0">
              <a:off x="2281483" y="1611298"/>
              <a:ext cx="1303" cy="474"/>
            </a:xfrm>
            <a:custGeom>
              <a:avLst/>
              <a:gdLst/>
              <a:ahLst/>
              <a:cxnLst/>
              <a:rect b="b" l="0" r="r" t="0"/>
              <a:pathLst>
                <a:path h="35" w="96">
                  <a:moveTo>
                    <a:pt x="1" y="1"/>
                  </a:moveTo>
                  <a:cubicBezTo>
                    <a:pt x="12" y="16"/>
                    <a:pt x="23" y="24"/>
                    <a:pt x="43" y="28"/>
                  </a:cubicBezTo>
                  <a:lnTo>
                    <a:pt x="43" y="28"/>
                  </a:lnTo>
                  <a:cubicBezTo>
                    <a:pt x="31" y="24"/>
                    <a:pt x="19" y="17"/>
                    <a:pt x="8" y="8"/>
                  </a:cubicBezTo>
                  <a:lnTo>
                    <a:pt x="1" y="1"/>
                  </a:lnTo>
                  <a:close/>
                  <a:moveTo>
                    <a:pt x="43" y="28"/>
                  </a:moveTo>
                  <a:cubicBezTo>
                    <a:pt x="54" y="32"/>
                    <a:pt x="65" y="34"/>
                    <a:pt x="76" y="34"/>
                  </a:cubicBezTo>
                  <a:cubicBezTo>
                    <a:pt x="82" y="34"/>
                    <a:pt x="89" y="34"/>
                    <a:pt x="95" y="32"/>
                  </a:cubicBezTo>
                  <a:cubicBezTo>
                    <a:pt x="73" y="32"/>
                    <a:pt x="56" y="31"/>
                    <a:pt x="43" y="2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73" name="Google Shape;6687;p79">
              <a:extLst>
                <a:ext uri="{64091F81-54ED-4D5A-973D-DFD5C149A763}">
                  <a16:creationId xmlns:a16="http://schemas.microsoft.com/office/drawing/2010/main" id="{EEE8FB53-5C0C-46A4-996B-D29BE3186B33}"/>
                </a:ext>
              </a:extLst>
            </p:cNvPr>
            <p:cNvSpPr/>
            <p:nvPr/>
          </p:nvSpPr>
          <p:spPr>
            <a:xfrm rot="0">
              <a:off x="2284714" y="1609778"/>
              <a:ext cx="1833" cy="1113"/>
            </a:xfrm>
            <a:custGeom>
              <a:avLst/>
              <a:gdLst/>
              <a:ahLst/>
              <a:cxnLst/>
              <a:rect b="b" l="0" r="r" t="0"/>
              <a:pathLst>
                <a:path h="82" w="135">
                  <a:moveTo>
                    <a:pt x="134" y="1"/>
                  </a:moveTo>
                  <a:cubicBezTo>
                    <a:pt x="113" y="4"/>
                    <a:pt x="96" y="11"/>
                    <a:pt x="82" y="22"/>
                  </a:cubicBezTo>
                  <a:cubicBezTo>
                    <a:pt x="54" y="39"/>
                    <a:pt x="25" y="57"/>
                    <a:pt x="1" y="81"/>
                  </a:cubicBezTo>
                  <a:cubicBezTo>
                    <a:pt x="25" y="57"/>
                    <a:pt x="54" y="39"/>
                    <a:pt x="82" y="22"/>
                  </a:cubicBezTo>
                  <a:cubicBezTo>
                    <a:pt x="96" y="11"/>
                    <a:pt x="113" y="4"/>
                    <a:pt x="13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74" name="Google Shape;6688;p79">
              <a:extLst>
                <a:ext uri="{E6F0766B-D258-4004-A123-99590D73DD56}">
                  <a16:creationId xmlns:a16="http://schemas.microsoft.com/office/drawing/2010/main" id="{15B0B355-6F57-40FF-BB8A-64B9188E667D}"/>
                </a:ext>
              </a:extLst>
            </p:cNvPr>
            <p:cNvSpPr/>
            <p:nvPr/>
          </p:nvSpPr>
          <p:spPr>
            <a:xfrm rot="0">
              <a:off x="2314625" y="1629832"/>
              <a:ext cx="1860" cy="1018"/>
            </a:xfrm>
            <a:custGeom>
              <a:avLst/>
              <a:gdLst/>
              <a:ahLst/>
              <a:cxnLst/>
              <a:rect b="b" l="0" r="r" t="0"/>
              <a:pathLst>
                <a:path h="75" w="137">
                  <a:moveTo>
                    <a:pt x="137" y="74"/>
                  </a:moveTo>
                  <a:cubicBezTo>
                    <a:pt x="112" y="71"/>
                    <a:pt x="88" y="64"/>
                    <a:pt x="67" y="50"/>
                  </a:cubicBezTo>
                  <a:cubicBezTo>
                    <a:pt x="46" y="36"/>
                    <a:pt x="25" y="18"/>
                    <a:pt x="0" y="1"/>
                  </a:cubicBezTo>
                  <a:cubicBezTo>
                    <a:pt x="25" y="18"/>
                    <a:pt x="46" y="36"/>
                    <a:pt x="67" y="50"/>
                  </a:cubicBezTo>
                  <a:cubicBezTo>
                    <a:pt x="88" y="64"/>
                    <a:pt x="112" y="71"/>
                    <a:pt x="137" y="7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75" name="Google Shape;6689;p79">
              <a:extLst>
                <a:ext uri="{52C4CD53-62D6-4316-A8C1-165429BA9D7E}">
                  <a16:creationId xmlns:a16="http://schemas.microsoft.com/office/drawing/2010/main" id="{870786CC-388E-4F8D-ABFC-B9310D92C0E7}"/>
                </a:ext>
              </a:extLst>
            </p:cNvPr>
            <p:cNvSpPr/>
            <p:nvPr/>
          </p:nvSpPr>
          <p:spPr>
            <a:xfrm rot="0">
              <a:off x="2299079" y="1615860"/>
              <a:ext cx="339" cy="1494"/>
            </a:xfrm>
            <a:custGeom>
              <a:avLst/>
              <a:gdLst/>
              <a:ahLst/>
              <a:cxnLst/>
              <a:rect b="b" l="0" r="r" t="0"/>
              <a:pathLst>
                <a:path h="110" w="25">
                  <a:moveTo>
                    <a:pt x="25" y="1"/>
                  </a:moveTo>
                  <a:cubicBezTo>
                    <a:pt x="25" y="39"/>
                    <a:pt x="14" y="78"/>
                    <a:pt x="0" y="109"/>
                  </a:cubicBezTo>
                  <a:cubicBezTo>
                    <a:pt x="14" y="78"/>
                    <a:pt x="25" y="39"/>
                    <a:pt x="2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76" name="Google Shape;6690;p79">
              <a:extLst>
                <a:ext uri="{61FE20D6-218E-4D03-8C00-0CC0DBCEFBE9}">
                  <a16:creationId xmlns:a16="http://schemas.microsoft.com/office/drawing/2010/main" id="{398DFEF0-3ED0-4C60-A27C-277F8E8350D5}"/>
                </a:ext>
              </a:extLst>
            </p:cNvPr>
            <p:cNvSpPr/>
            <p:nvPr/>
          </p:nvSpPr>
          <p:spPr>
            <a:xfrm rot="0">
              <a:off x="2291136" y="1609398"/>
              <a:ext cx="2823" cy="339"/>
            </a:xfrm>
            <a:custGeom>
              <a:avLst/>
              <a:gdLst/>
              <a:ahLst/>
              <a:cxnLst/>
              <a:rect b="b" l="0" r="r" t="0"/>
              <a:pathLst>
                <a:path h="25" w="208">
                  <a:moveTo>
                    <a:pt x="1" y="25"/>
                  </a:moveTo>
                  <a:cubicBezTo>
                    <a:pt x="67" y="8"/>
                    <a:pt x="137" y="1"/>
                    <a:pt x="207" y="1"/>
                  </a:cubicBezTo>
                  <a:cubicBezTo>
                    <a:pt x="137" y="1"/>
                    <a:pt x="67" y="8"/>
                    <a:pt x="1"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77" name="Google Shape;6691;p79">
              <a:extLst>
                <a:ext uri="{B22D9ADD-7754-4196-9095-20143F80253D}">
                  <a16:creationId xmlns:a16="http://schemas.microsoft.com/office/drawing/2010/main" id="{3F43D2BA-1885-4152-931B-315E1AF741E9}"/>
                </a:ext>
              </a:extLst>
            </p:cNvPr>
            <p:cNvSpPr/>
            <p:nvPr/>
          </p:nvSpPr>
          <p:spPr>
            <a:xfrm rot="0">
              <a:off x="2341862" y="1642581"/>
              <a:ext cx="339" cy="339"/>
            </a:xfrm>
            <a:custGeom>
              <a:avLst/>
              <a:gdLst/>
              <a:ahLst/>
              <a:cxnLst/>
              <a:rect b="b" l="0" r="r" t="0"/>
              <a:pathLst>
                <a:path h="25" w="25">
                  <a:moveTo>
                    <a:pt x="25" y="0"/>
                  </a:moveTo>
                  <a:lnTo>
                    <a:pt x="0"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78" name="Google Shape;6692;p79">
              <a:extLst>
                <a:ext uri="{C963B548-3648-472D-BBF9-64173E1AC2AE}">
                  <a16:creationId xmlns:a16="http://schemas.microsoft.com/office/drawing/2010/main" id="{7633FEE6-302D-41F7-A5BC-617627717748}"/>
                </a:ext>
              </a:extLst>
            </p:cNvPr>
            <p:cNvSpPr/>
            <p:nvPr/>
          </p:nvSpPr>
          <p:spPr>
            <a:xfrm rot="0">
              <a:off x="2337476" y="1655222"/>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79" name="Google Shape;6693;p79">
              <a:extLst>
                <a:ext uri="{C8B8D74D-D8E7-4F7C-BAE3-F0299E2FC3A6}">
                  <a16:creationId xmlns:a16="http://schemas.microsoft.com/office/drawing/2010/main" id="{48680402-584F-4CDC-AE9D-EE9AFD2B283B}"/>
                </a:ext>
              </a:extLst>
            </p:cNvPr>
            <p:cNvSpPr/>
            <p:nvPr/>
          </p:nvSpPr>
          <p:spPr>
            <a:xfrm rot="0">
              <a:off x="2328692" y="1659023"/>
              <a:ext cx="14" cy="149"/>
            </a:xfrm>
            <a:custGeom>
              <a:avLst/>
              <a:gdLst/>
              <a:ahLst/>
              <a:cxnLst/>
              <a:rect b="b" l="0" r="r" t="0"/>
              <a:pathLst>
                <a:path h="11" w="1">
                  <a:moveTo>
                    <a:pt x="0"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80" name="Google Shape;6694;p79">
              <a:extLst>
                <a:ext uri="{9A468290-A477-498C-8377-F6581ACA575D}">
                  <a16:creationId xmlns:a16="http://schemas.microsoft.com/office/drawing/2010/main" id="{CEC3530F-E803-47D1-A1AB-D6F6B012AC71}"/>
                </a:ext>
              </a:extLst>
            </p:cNvPr>
            <p:cNvSpPr/>
            <p:nvPr/>
          </p:nvSpPr>
          <p:spPr>
            <a:xfrm rot="0">
              <a:off x="2328787" y="1659594"/>
              <a:ext cx="14" cy="204"/>
            </a:xfrm>
            <a:custGeom>
              <a:avLst/>
              <a:gdLst/>
              <a:ahLst/>
              <a:cxnLst/>
              <a:rect b="b" l="0" r="r" t="0"/>
              <a:pathLst>
                <a:path h="15" w="1">
                  <a:moveTo>
                    <a:pt x="0" y="0"/>
                  </a:moveTo>
                  <a:lnTo>
                    <a:pt x="0"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81" name="Google Shape;6695;p79">
              <a:extLst>
                <a:ext uri="{A52F42EC-D4E5-438F-84D4-F37727D6DD9C}">
                  <a16:creationId xmlns:a16="http://schemas.microsoft.com/office/drawing/2010/main" id="{640B82EC-00E9-4896-A5D3-3E1836BD88B0}"/>
                </a:ext>
              </a:extLst>
            </p:cNvPr>
            <p:cNvSpPr/>
            <p:nvPr/>
          </p:nvSpPr>
          <p:spPr>
            <a:xfrm rot="0">
              <a:off x="2328692" y="1658779"/>
              <a:ext cx="14" cy="163"/>
            </a:xfrm>
            <a:custGeom>
              <a:avLst/>
              <a:gdLst/>
              <a:ahLst/>
              <a:cxnLst/>
              <a:rect b="b" l="0" r="r" t="0"/>
              <a:pathLst>
                <a:path h="12" w="1">
                  <a:moveTo>
                    <a:pt x="0" y="11"/>
                  </a:moveTo>
                  <a:cubicBezTo>
                    <a:pt x="0" y="8"/>
                    <a:pt x="0" y="4"/>
                    <a:pt x="0" y="1"/>
                  </a:cubicBezTo>
                  <a:cubicBezTo>
                    <a:pt x="0" y="4"/>
                    <a:pt x="0" y="8"/>
                    <a:pt x="0"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82" name="Google Shape;6696;p79">
              <a:extLst>
                <a:ext uri="{FE1546D6-24BF-4C5D-9C40-D48DB91B52E9}">
                  <a16:creationId xmlns:a16="http://schemas.microsoft.com/office/drawing/2010/main" id="{24C1E24D-3C08-4834-9EF3-C5C155067D95}"/>
                </a:ext>
              </a:extLst>
            </p:cNvPr>
            <p:cNvSpPr/>
            <p:nvPr/>
          </p:nvSpPr>
          <p:spPr>
            <a:xfrm rot="0">
              <a:off x="2328827" y="1659919"/>
              <a:ext cx="68" cy="163"/>
            </a:xfrm>
            <a:custGeom>
              <a:avLst/>
              <a:gdLst/>
              <a:ahLst/>
              <a:cxnLst/>
              <a:rect b="b" l="0" r="r" t="0"/>
              <a:pathLst>
                <a:path h="12" w="5">
                  <a:moveTo>
                    <a:pt x="1" y="1"/>
                  </a:moveTo>
                  <a:lnTo>
                    <a:pt x="4"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83" name="Google Shape;6697;p79">
              <a:extLst>
                <a:ext uri="{B3A8110C-46B1-4132-852D-ECC62FFF780E}">
                  <a16:creationId xmlns:a16="http://schemas.microsoft.com/office/drawing/2010/main" id="{19F3F943-BB60-4EF4-BFDC-1E886075A295}"/>
                </a:ext>
              </a:extLst>
            </p:cNvPr>
            <p:cNvSpPr/>
            <p:nvPr/>
          </p:nvSpPr>
          <p:spPr>
            <a:xfrm rot="0">
              <a:off x="2328732" y="1659254"/>
              <a:ext cx="14" cy="258"/>
            </a:xfrm>
            <a:custGeom>
              <a:avLst/>
              <a:gdLst/>
              <a:ahLst/>
              <a:cxnLst/>
              <a:rect b="b" l="0" r="r" t="0"/>
              <a:pathLst>
                <a:path h="19" w="1">
                  <a:moveTo>
                    <a:pt x="1" y="1"/>
                  </a:moveTo>
                  <a:cubicBezTo>
                    <a:pt x="1" y="8"/>
                    <a:pt x="1" y="11"/>
                    <a:pt x="1" y="18"/>
                  </a:cubicBezTo>
                  <a:cubicBezTo>
                    <a:pt x="1" y="11"/>
                    <a:pt x="1"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84" name="Google Shape;6698;p79">
              <a:extLst>
                <a:ext uri="{227795CC-604F-4070-AC27-799D8FBFEBFD}">
                  <a16:creationId xmlns:a16="http://schemas.microsoft.com/office/drawing/2010/main" id="{80375B37-D8CF-453E-8C30-21C06D753E2D}"/>
                </a:ext>
              </a:extLst>
            </p:cNvPr>
            <p:cNvSpPr/>
            <p:nvPr/>
          </p:nvSpPr>
          <p:spPr>
            <a:xfrm rot="0">
              <a:off x="2341957" y="1637680"/>
              <a:ext cx="1914" cy="3489"/>
            </a:xfrm>
            <a:custGeom>
              <a:avLst/>
              <a:gdLst/>
              <a:ahLst/>
              <a:cxnLst/>
              <a:rect b="b" l="0" r="r" t="0"/>
              <a:pathLst>
                <a:path h="257" w="141">
                  <a:moveTo>
                    <a:pt x="137" y="151"/>
                  </a:moveTo>
                  <a:cubicBezTo>
                    <a:pt x="140" y="186"/>
                    <a:pt x="130" y="225"/>
                    <a:pt x="109" y="256"/>
                  </a:cubicBezTo>
                  <a:cubicBezTo>
                    <a:pt x="130" y="225"/>
                    <a:pt x="140" y="186"/>
                    <a:pt x="137" y="151"/>
                  </a:cubicBezTo>
                  <a:cubicBezTo>
                    <a:pt x="126" y="71"/>
                    <a:pt x="70" y="32"/>
                    <a:pt x="0" y="1"/>
                  </a:cubicBezTo>
                  <a:cubicBezTo>
                    <a:pt x="70" y="32"/>
                    <a:pt x="126" y="71"/>
                    <a:pt x="137" y="15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85" name="Google Shape;6699;p79">
              <a:extLst>
                <a:ext uri="{06D1516A-F1F3-4553-A951-B6C88684816E}">
                  <a16:creationId xmlns:a16="http://schemas.microsoft.com/office/drawing/2010/main" id="{C20D4055-7479-4ADE-99FB-704C1E4FEE3D}"/>
                </a:ext>
              </a:extLst>
            </p:cNvPr>
            <p:cNvSpPr/>
            <p:nvPr/>
          </p:nvSpPr>
          <p:spPr>
            <a:xfrm rot="0">
              <a:off x="2282908" y="1603600"/>
              <a:ext cx="448" cy="14"/>
            </a:xfrm>
            <a:custGeom>
              <a:avLst/>
              <a:gdLst/>
              <a:ahLst/>
              <a:cxnLst/>
              <a:rect b="b" l="0" r="r" t="0"/>
              <a:pathLst>
                <a:path h="1" w="33">
                  <a:moveTo>
                    <a:pt x="32" y="0"/>
                  </a:moveTo>
                  <a:cubicBezTo>
                    <a:pt x="22" y="0"/>
                    <a:pt x="8" y="0"/>
                    <a:pt x="1" y="0"/>
                  </a:cubicBezTo>
                  <a:cubicBezTo>
                    <a:pt x="8" y="0"/>
                    <a:pt x="22" y="0"/>
                    <a:pt x="3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86" name="Google Shape;6700;p79">
              <a:extLst>
                <a:ext uri="{5D44CEC1-E8F0-4BAC-8BE0-F809C61732FE}">
                  <a16:creationId xmlns:a16="http://schemas.microsoft.com/office/drawing/2010/main" id="{7931AD4C-7710-474A-9115-ACF81DC1BF05}"/>
                </a:ext>
              </a:extLst>
            </p:cNvPr>
            <p:cNvSpPr/>
            <p:nvPr/>
          </p:nvSpPr>
          <p:spPr>
            <a:xfrm rot="0">
              <a:off x="2279161" y="1602364"/>
              <a:ext cx="109" cy="14"/>
            </a:xfrm>
            <a:custGeom>
              <a:avLst/>
              <a:gdLst/>
              <a:ahLst/>
              <a:cxnLst/>
              <a:rect b="b" l="0" r="r" t="0"/>
              <a:pathLst>
                <a:path h="1" w="8">
                  <a:moveTo>
                    <a:pt x="0" y="0"/>
                  </a:moveTo>
                  <a:cubicBezTo>
                    <a:pt x="4" y="0"/>
                    <a:pt x="7" y="0"/>
                    <a:pt x="7" y="0"/>
                  </a:cubicBezTo>
                  <a:cubicBezTo>
                    <a:pt x="7" y="0"/>
                    <a:pt x="4" y="0"/>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87" name="Google Shape;6701;p79">
              <a:extLst>
                <a:ext uri="{27745358-33E8-4E1E-830E-6ADFD826EBB0}">
                  <a16:creationId xmlns:a16="http://schemas.microsoft.com/office/drawing/2010/main" id="{72B9893E-0685-45F1-8687-629AC8BC4056}"/>
                </a:ext>
              </a:extLst>
            </p:cNvPr>
            <p:cNvSpPr/>
            <p:nvPr/>
          </p:nvSpPr>
          <p:spPr>
            <a:xfrm rot="0">
              <a:off x="2283438" y="1594327"/>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88" name="Google Shape;6702;p79">
              <a:extLst>
                <a:ext uri="{122D1A5E-EF6A-4BEF-913C-05664621303F}">
                  <a16:creationId xmlns:a16="http://schemas.microsoft.com/office/drawing/2010/main" id="{B1D03D1B-4A80-4DEB-B393-A69DDC5EB156}"/>
                </a:ext>
              </a:extLst>
            </p:cNvPr>
            <p:cNvSpPr/>
            <p:nvPr/>
          </p:nvSpPr>
          <p:spPr>
            <a:xfrm rot="0">
              <a:off x="2280341" y="1602690"/>
              <a:ext cx="2580" cy="869"/>
            </a:xfrm>
            <a:custGeom>
              <a:avLst/>
              <a:gdLst/>
              <a:ahLst/>
              <a:cxnLst/>
              <a:rect b="b" l="0" r="r" t="0"/>
              <a:pathLst>
                <a:path h="64" w="190">
                  <a:moveTo>
                    <a:pt x="1" y="1"/>
                  </a:moveTo>
                  <a:lnTo>
                    <a:pt x="32" y="15"/>
                  </a:lnTo>
                  <a:cubicBezTo>
                    <a:pt x="81" y="39"/>
                    <a:pt x="134" y="57"/>
                    <a:pt x="190" y="64"/>
                  </a:cubicBezTo>
                  <a:cubicBezTo>
                    <a:pt x="134" y="57"/>
                    <a:pt x="81" y="39"/>
                    <a:pt x="32"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89" name="Google Shape;6703;p79">
              <a:extLst>
                <a:ext uri="{5ED48F24-8276-4C12-ABC9-5DB5D42DD7F6}">
                  <a16:creationId xmlns:a16="http://schemas.microsoft.com/office/drawing/2010/main" id="{1D8E490B-2FEF-4D72-BBD5-667DDDE74554}"/>
                </a:ext>
              </a:extLst>
            </p:cNvPr>
            <p:cNvSpPr/>
            <p:nvPr/>
          </p:nvSpPr>
          <p:spPr>
            <a:xfrm rot="0">
              <a:off x="2280532" y="1608488"/>
              <a:ext cx="964" cy="2823"/>
            </a:xfrm>
            <a:custGeom>
              <a:avLst/>
              <a:gdLst/>
              <a:ahLst/>
              <a:cxnLst/>
              <a:rect b="b" l="0" r="r" t="0"/>
              <a:pathLst>
                <a:path h="208" w="71">
                  <a:moveTo>
                    <a:pt x="1" y="1"/>
                  </a:moveTo>
                  <a:cubicBezTo>
                    <a:pt x="7" y="40"/>
                    <a:pt x="17" y="79"/>
                    <a:pt x="31" y="118"/>
                  </a:cubicBezTo>
                  <a:lnTo>
                    <a:pt x="31" y="118"/>
                  </a:lnTo>
                  <a:cubicBezTo>
                    <a:pt x="18" y="79"/>
                    <a:pt x="7" y="40"/>
                    <a:pt x="1" y="1"/>
                  </a:cubicBezTo>
                  <a:close/>
                  <a:moveTo>
                    <a:pt x="31" y="118"/>
                  </a:moveTo>
                  <a:cubicBezTo>
                    <a:pt x="39" y="141"/>
                    <a:pt x="48" y="164"/>
                    <a:pt x="57" y="187"/>
                  </a:cubicBezTo>
                  <a:lnTo>
                    <a:pt x="71" y="208"/>
                  </a:lnTo>
                  <a:cubicBezTo>
                    <a:pt x="55" y="178"/>
                    <a:pt x="42" y="148"/>
                    <a:pt x="31" y="1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90" name="Google Shape;6704;p79">
              <a:extLst>
                <a:ext uri="{D210BF32-90DD-4CC6-AAE1-7E71D2755569}">
                  <a16:creationId xmlns:a16="http://schemas.microsoft.com/office/drawing/2010/main" id="{AC20B0F3-D0EB-4F55-9F55-9FAC4BCBFAC3}"/>
                </a:ext>
              </a:extLst>
            </p:cNvPr>
            <p:cNvSpPr/>
            <p:nvPr/>
          </p:nvSpPr>
          <p:spPr>
            <a:xfrm rot="0">
              <a:off x="2278631" y="1589723"/>
              <a:ext cx="869" cy="679"/>
            </a:xfrm>
            <a:custGeom>
              <a:avLst/>
              <a:gdLst/>
              <a:ahLst/>
              <a:cxnLst/>
              <a:rect b="b" l="0" r="r" t="0"/>
              <a:pathLst>
                <a:path h="50" w="64">
                  <a:moveTo>
                    <a:pt x="1" y="0"/>
                  </a:moveTo>
                  <a:lnTo>
                    <a:pt x="1" y="0"/>
                  </a:lnTo>
                  <a:cubicBezTo>
                    <a:pt x="15" y="25"/>
                    <a:pt x="39" y="42"/>
                    <a:pt x="64" y="49"/>
                  </a:cubicBezTo>
                  <a:cubicBezTo>
                    <a:pt x="39" y="42"/>
                    <a:pt x="18" y="25"/>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91" name="Google Shape;6705;p79">
              <a:extLst>
                <a:ext uri="{DA77D953-B5DD-47F8-BD4A-6A8AFC1C8727}">
                  <a16:creationId xmlns:a16="http://schemas.microsoft.com/office/drawing/2010/main" id="{7246A674-67C6-4CDA-8EC5-CDE9E59D8C32}"/>
                </a:ext>
              </a:extLst>
            </p:cNvPr>
            <p:cNvSpPr/>
            <p:nvPr/>
          </p:nvSpPr>
          <p:spPr>
            <a:xfrm rot="0">
              <a:off x="2256066" y="1570376"/>
              <a:ext cx="149" cy="244"/>
            </a:xfrm>
            <a:custGeom>
              <a:avLst/>
              <a:gdLst/>
              <a:ahLst/>
              <a:cxnLst/>
              <a:rect b="b" l="0" r="r" t="0"/>
              <a:pathLst>
                <a:path h="18" w="11">
                  <a:moveTo>
                    <a:pt x="0" y="0"/>
                  </a:moveTo>
                  <a:lnTo>
                    <a:pt x="7" y="14"/>
                  </a:lnTo>
                  <a:cubicBezTo>
                    <a:pt x="7" y="14"/>
                    <a:pt x="7" y="18"/>
                    <a:pt x="10" y="18"/>
                  </a:cubicBezTo>
                  <a:cubicBezTo>
                    <a:pt x="7" y="11"/>
                    <a:pt x="3"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92" name="Google Shape;6706;p79">
              <a:extLst>
                <a:ext uri="{EADDFD6E-2C95-4E47-B6BD-5867D72253DF}">
                  <a16:creationId xmlns:a16="http://schemas.microsoft.com/office/drawing/2010/main" id="{5A594C30-575A-4FDF-9991-6E584F0C89C0}"/>
                </a:ext>
              </a:extLst>
            </p:cNvPr>
            <p:cNvSpPr/>
            <p:nvPr/>
          </p:nvSpPr>
          <p:spPr>
            <a:xfrm rot="0">
              <a:off x="2276215" y="1585868"/>
              <a:ext cx="1724" cy="2348"/>
            </a:xfrm>
            <a:custGeom>
              <a:avLst/>
              <a:gdLst/>
              <a:ahLst/>
              <a:cxnLst/>
              <a:rect b="b" l="0" r="r" t="0"/>
              <a:pathLst>
                <a:path h="173" w="127">
                  <a:moveTo>
                    <a:pt x="126" y="172"/>
                  </a:moveTo>
                  <a:cubicBezTo>
                    <a:pt x="105" y="102"/>
                    <a:pt x="60" y="43"/>
                    <a:pt x="0" y="1"/>
                  </a:cubicBezTo>
                  <a:cubicBezTo>
                    <a:pt x="60" y="43"/>
                    <a:pt x="105" y="102"/>
                    <a:pt x="126" y="17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93" name="Google Shape;6707;p79">
              <a:extLst>
                <a:ext uri="{6761F711-7BF2-4224-A210-1C060BE86615}">
                  <a16:creationId xmlns:a16="http://schemas.microsoft.com/office/drawing/2010/main" id="{B86B640E-632E-4E5B-9800-48A4BB235461}"/>
                </a:ext>
              </a:extLst>
            </p:cNvPr>
            <p:cNvSpPr/>
            <p:nvPr/>
          </p:nvSpPr>
          <p:spPr>
            <a:xfrm rot="0">
              <a:off x="2281293" y="1611013"/>
              <a:ext cx="299" cy="394"/>
            </a:xfrm>
            <a:custGeom>
              <a:avLst/>
              <a:gdLst/>
              <a:ahLst/>
              <a:cxnLst/>
              <a:rect b="b" l="0" r="r" t="0"/>
              <a:pathLst>
                <a:path h="29" w="22">
                  <a:moveTo>
                    <a:pt x="1" y="1"/>
                  </a:moveTo>
                  <a:lnTo>
                    <a:pt x="1" y="1"/>
                  </a:lnTo>
                  <a:cubicBezTo>
                    <a:pt x="8" y="11"/>
                    <a:pt x="15" y="22"/>
                    <a:pt x="22" y="29"/>
                  </a:cubicBezTo>
                  <a:lnTo>
                    <a:pt x="15" y="18"/>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94" name="Google Shape;6708;p79">
              <a:extLst>
                <a:ext uri="{DEE791C5-B521-4A81-9941-9D40926FA803}">
                  <a16:creationId xmlns:a16="http://schemas.microsoft.com/office/drawing/2010/main" id="{413ABB1C-673F-43C0-8C5D-0CA5DE7201C6}"/>
                </a:ext>
              </a:extLst>
            </p:cNvPr>
            <p:cNvSpPr/>
            <p:nvPr/>
          </p:nvSpPr>
          <p:spPr>
            <a:xfrm rot="0">
              <a:off x="2250879" y="1556826"/>
              <a:ext cx="299" cy="352"/>
            </a:xfrm>
            <a:custGeom>
              <a:avLst/>
              <a:gdLst/>
              <a:ahLst/>
              <a:cxnLst/>
              <a:rect b="b" l="0" r="r" t="0"/>
              <a:pathLst>
                <a:path h="26" w="22">
                  <a:moveTo>
                    <a:pt x="0" y="1"/>
                  </a:moveTo>
                  <a:cubicBezTo>
                    <a:pt x="4" y="11"/>
                    <a:pt x="14" y="18"/>
                    <a:pt x="21" y="25"/>
                  </a:cubicBezTo>
                  <a:cubicBezTo>
                    <a:pt x="14" y="18"/>
                    <a:pt x="7" y="1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95" name="Google Shape;6709;p79">
              <a:extLst>
                <a:ext uri="{77BE0388-FE66-405D-A775-3A4542566DF3}">
                  <a16:creationId xmlns:a16="http://schemas.microsoft.com/office/drawing/2010/main" id="{ECE3AB01-9B08-4E02-9021-13114DE1A5AD}"/>
                </a:ext>
              </a:extLst>
            </p:cNvPr>
            <p:cNvSpPr/>
            <p:nvPr/>
          </p:nvSpPr>
          <p:spPr>
            <a:xfrm rot="0">
              <a:off x="2250539" y="1556445"/>
              <a:ext cx="258" cy="299"/>
            </a:xfrm>
            <a:custGeom>
              <a:avLst/>
              <a:gdLst/>
              <a:ahLst/>
              <a:cxnLst/>
              <a:rect b="b" l="0" r="r" t="0"/>
              <a:pathLst>
                <a:path h="22" w="19">
                  <a:moveTo>
                    <a:pt x="1" y="1"/>
                  </a:moveTo>
                  <a:cubicBezTo>
                    <a:pt x="4" y="8"/>
                    <a:pt x="11" y="15"/>
                    <a:pt x="18" y="22"/>
                  </a:cubicBezTo>
                  <a:cubicBezTo>
                    <a:pt x="11" y="15"/>
                    <a:pt x="4"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96" name="Google Shape;6710;p79">
              <a:extLst>
                <a:ext uri="{8EF593ED-D775-47B5-A5A1-70AEF9077512}">
                  <a16:creationId xmlns:a16="http://schemas.microsoft.com/office/drawing/2010/main" id="{F4662E62-BC12-4A4C-A3BC-BC6A7356816B}"/>
                </a:ext>
              </a:extLst>
            </p:cNvPr>
            <p:cNvSpPr/>
            <p:nvPr/>
          </p:nvSpPr>
          <p:spPr>
            <a:xfrm rot="0">
              <a:off x="2255576" y="1568760"/>
              <a:ext cx="489" cy="1629"/>
            </a:xfrm>
            <a:custGeom>
              <a:avLst/>
              <a:gdLst/>
              <a:ahLst/>
              <a:cxnLst/>
              <a:rect b="b" l="0" r="r" t="0"/>
              <a:pathLst>
                <a:path h="120" w="36">
                  <a:moveTo>
                    <a:pt x="1" y="0"/>
                  </a:moveTo>
                  <a:cubicBezTo>
                    <a:pt x="8" y="42"/>
                    <a:pt x="18" y="81"/>
                    <a:pt x="36" y="119"/>
                  </a:cubicBezTo>
                  <a:lnTo>
                    <a:pt x="29" y="102"/>
                  </a:lnTo>
                  <a:cubicBezTo>
                    <a:pt x="18" y="70"/>
                    <a:pt x="8" y="35"/>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97" name="Google Shape;6711;p79">
              <a:extLst>
                <a:ext uri="{9F374B84-6865-473B-89D3-9AE92F084E66}">
                  <a16:creationId xmlns:a16="http://schemas.microsoft.com/office/drawing/2010/main" id="{9F2547A8-453C-4358-851B-9BC8647ABF4F}"/>
                </a:ext>
              </a:extLst>
            </p:cNvPr>
            <p:cNvSpPr/>
            <p:nvPr/>
          </p:nvSpPr>
          <p:spPr>
            <a:xfrm rot="0">
              <a:off x="2250119" y="1555590"/>
              <a:ext cx="394" cy="827"/>
            </a:xfrm>
            <a:custGeom>
              <a:avLst/>
              <a:gdLst/>
              <a:ahLst/>
              <a:cxnLst/>
              <a:rect b="b" l="0" r="r" t="0"/>
              <a:pathLst>
                <a:path h="61" w="29">
                  <a:moveTo>
                    <a:pt x="0" y="1"/>
                  </a:moveTo>
                  <a:lnTo>
                    <a:pt x="4" y="15"/>
                  </a:lnTo>
                  <a:cubicBezTo>
                    <a:pt x="11" y="32"/>
                    <a:pt x="21" y="46"/>
                    <a:pt x="28" y="60"/>
                  </a:cubicBezTo>
                  <a:cubicBezTo>
                    <a:pt x="18" y="39"/>
                    <a:pt x="7" y="22"/>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98" name="Google Shape;6712;p79">
              <a:extLst>
                <a:ext uri="{0694F865-96D6-420E-B712-BDA6A814D38E}">
                  <a16:creationId xmlns:a16="http://schemas.microsoft.com/office/drawing/2010/main" id="{7193C4BB-7B05-4424-8536-0FB12CB19FBC}"/>
                </a:ext>
              </a:extLst>
            </p:cNvPr>
            <p:cNvSpPr/>
            <p:nvPr/>
          </p:nvSpPr>
          <p:spPr>
            <a:xfrm rot="0">
              <a:off x="2255957" y="1570130"/>
              <a:ext cx="204" cy="448"/>
            </a:xfrm>
            <a:custGeom>
              <a:avLst/>
              <a:gdLst/>
              <a:ahLst/>
              <a:cxnLst/>
              <a:rect b="b" l="0" r="r" t="0"/>
              <a:pathLst>
                <a:path h="33" w="15">
                  <a:moveTo>
                    <a:pt x="1" y="1"/>
                  </a:moveTo>
                  <a:lnTo>
                    <a:pt x="1" y="1"/>
                  </a:lnTo>
                  <a:cubicBezTo>
                    <a:pt x="4" y="11"/>
                    <a:pt x="8" y="22"/>
                    <a:pt x="15" y="32"/>
                  </a:cubicBezTo>
                  <a:lnTo>
                    <a:pt x="8" y="18"/>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99" name="Google Shape;6713;p79">
              <a:extLst>
                <a:ext uri="{E5BB350B-DFC1-400E-B60C-DDF0C60350CE}">
                  <a16:creationId xmlns:a16="http://schemas.microsoft.com/office/drawing/2010/main" id="{63C89077-50D4-43E6-976D-1F26EF2C6131}"/>
                </a:ext>
              </a:extLst>
            </p:cNvPr>
            <p:cNvSpPr/>
            <p:nvPr/>
          </p:nvSpPr>
          <p:spPr>
            <a:xfrm rot="0">
              <a:off x="2211666" y="1583302"/>
              <a:ext cx="109" cy="14"/>
            </a:xfrm>
            <a:custGeom>
              <a:avLst/>
              <a:gdLst/>
              <a:ahLst/>
              <a:cxnLst/>
              <a:rect b="b" l="0" r="r" t="0"/>
              <a:pathLst>
                <a:path h="1" w="8">
                  <a:moveTo>
                    <a:pt x="0" y="1"/>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00" name="Google Shape;6714;p79">
              <a:extLst>
                <a:ext uri="{A3F6F8E3-8468-49CC-A65B-20FBD005D03B}">
                  <a16:creationId xmlns:a16="http://schemas.microsoft.com/office/drawing/2010/main" id="{8D97C42C-44F3-4A92-850A-0004A3112390}"/>
                </a:ext>
              </a:extLst>
            </p:cNvPr>
            <p:cNvSpPr/>
            <p:nvPr/>
          </p:nvSpPr>
          <p:spPr>
            <a:xfrm rot="0">
              <a:off x="2211898" y="1583356"/>
              <a:ext cx="109" cy="14"/>
            </a:xfrm>
            <a:custGeom>
              <a:avLst/>
              <a:gdLst/>
              <a:ahLst/>
              <a:cxnLst/>
              <a:rect b="b" l="0" r="r" t="0"/>
              <a:pathLst>
                <a:path h="1" w="8">
                  <a:moveTo>
                    <a:pt x="1" y="0"/>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01" name="Google Shape;6715;p79">
              <a:extLst>
                <a:ext uri="{FDD021E8-236C-4AF2-B0BE-CCD513309BC0}">
                  <a16:creationId xmlns:a16="http://schemas.microsoft.com/office/drawing/2010/main" id="{1533449A-38FA-41EA-B10A-02E7AAA5FEFB}"/>
                </a:ext>
              </a:extLst>
            </p:cNvPr>
            <p:cNvSpPr/>
            <p:nvPr/>
          </p:nvSpPr>
          <p:spPr>
            <a:xfrm rot="0">
              <a:off x="2211381" y="1583302"/>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02" name="Google Shape;6716;p79">
              <a:extLst>
                <a:ext uri="{BE8AB096-0710-4B3E-8161-D80FD255E022}">
                  <a16:creationId xmlns:a16="http://schemas.microsoft.com/office/drawing/2010/main" id="{CCC8C744-7655-4EFF-A86B-C04980BCD2B9}"/>
                </a:ext>
              </a:extLst>
            </p:cNvPr>
            <p:cNvSpPr/>
            <p:nvPr/>
          </p:nvSpPr>
          <p:spPr>
            <a:xfrm rot="0">
              <a:off x="2211477" y="1583302"/>
              <a:ext cx="109" cy="14"/>
            </a:xfrm>
            <a:custGeom>
              <a:avLst/>
              <a:gdLst/>
              <a:ahLst/>
              <a:cxnLst/>
              <a:rect b="b" l="0" r="r" t="0"/>
              <a:pathLst>
                <a:path h="1" w="8">
                  <a:moveTo>
                    <a:pt x="0" y="1"/>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03" name="Google Shape;6717;p79">
              <a:extLst>
                <a:ext uri="{94E128C6-A3F7-4253-BE11-BE9427ED5E07}">
                  <a16:creationId xmlns:a16="http://schemas.microsoft.com/office/drawing/2010/main" id="{69098A16-7DA5-415B-843A-4A9156B9DDEB}"/>
                </a:ext>
              </a:extLst>
            </p:cNvPr>
            <p:cNvSpPr/>
            <p:nvPr/>
          </p:nvSpPr>
          <p:spPr>
            <a:xfrm rot="0">
              <a:off x="2212753" y="1583736"/>
              <a:ext cx="109" cy="54"/>
            </a:xfrm>
            <a:custGeom>
              <a:avLst/>
              <a:gdLst/>
              <a:ahLst/>
              <a:cxnLst/>
              <a:rect b="b" l="0" r="r" t="0"/>
              <a:pathLst>
                <a:path h="4" w="8">
                  <a:moveTo>
                    <a:pt x="1" y="0"/>
                  </a:moveTo>
                  <a:lnTo>
                    <a:pt x="8"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04" name="Google Shape;6718;p79">
              <a:extLst>
                <a:ext uri="{13C64C8F-BD65-48B1-813D-149C1BACCE9C}">
                  <a16:creationId xmlns:a16="http://schemas.microsoft.com/office/drawing/2010/main" id="{EF5B1CFF-850B-4A35-81A6-75BEE2CACDB3}"/>
                </a:ext>
              </a:extLst>
            </p:cNvPr>
            <p:cNvSpPr/>
            <p:nvPr/>
          </p:nvSpPr>
          <p:spPr>
            <a:xfrm rot="0">
              <a:off x="2212427" y="1583546"/>
              <a:ext cx="109" cy="54"/>
            </a:xfrm>
            <a:custGeom>
              <a:avLst/>
              <a:gdLst/>
              <a:ahLst/>
              <a:cxnLst/>
              <a:rect b="b" l="0" r="r" t="0"/>
              <a:pathLst>
                <a:path h="4" w="8">
                  <a:moveTo>
                    <a:pt x="0" y="0"/>
                  </a:moveTo>
                  <a:lnTo>
                    <a:pt x="7"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05" name="Google Shape;6719;p79">
              <a:extLst>
                <a:ext uri="{2A6EC584-B878-4C27-94AE-05BAE69EB4C0}">
                  <a16:creationId xmlns:a16="http://schemas.microsoft.com/office/drawing/2010/main" id="{0B584F2E-B7B2-4A7C-91E7-A3FA79F7A513}"/>
                </a:ext>
              </a:extLst>
            </p:cNvPr>
            <p:cNvSpPr/>
            <p:nvPr/>
          </p:nvSpPr>
          <p:spPr>
            <a:xfrm rot="0">
              <a:off x="2212142" y="1583451"/>
              <a:ext cx="109" cy="14"/>
            </a:xfrm>
            <a:custGeom>
              <a:avLst/>
              <a:gdLst/>
              <a:ahLst/>
              <a:cxnLst/>
              <a:rect b="b" l="0" r="r" t="0"/>
              <a:pathLst>
                <a:path h="1" w="8">
                  <a:moveTo>
                    <a:pt x="0" y="0"/>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06" name="Google Shape;6720;p79">
              <a:extLst>
                <a:ext uri="{32581B2D-A25E-47A5-9156-2BD883FD12DE}">
                  <a16:creationId xmlns:a16="http://schemas.microsoft.com/office/drawing/2010/main" id="{2FF11201-8399-4D27-8D25-2A0604FF4C55}"/>
                </a:ext>
              </a:extLst>
            </p:cNvPr>
            <p:cNvSpPr/>
            <p:nvPr/>
          </p:nvSpPr>
          <p:spPr>
            <a:xfrm rot="0">
              <a:off x="2213092" y="1583872"/>
              <a:ext cx="339" cy="258"/>
            </a:xfrm>
            <a:custGeom>
              <a:avLst/>
              <a:gdLst/>
              <a:ahLst/>
              <a:cxnLst/>
              <a:rect b="b" l="0" r="r" t="0"/>
              <a:pathLst>
                <a:path h="19" w="25">
                  <a:moveTo>
                    <a:pt x="0" y="1"/>
                  </a:moveTo>
                  <a:lnTo>
                    <a:pt x="0" y="1"/>
                  </a:lnTo>
                  <a:cubicBezTo>
                    <a:pt x="7" y="8"/>
                    <a:pt x="14" y="11"/>
                    <a:pt x="25" y="18"/>
                  </a:cubicBezTo>
                  <a:cubicBezTo>
                    <a:pt x="14" y="11"/>
                    <a:pt x="7" y="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07" name="Google Shape;6721;p79">
              <a:extLst>
                <a:ext uri="{CA745FE0-75A6-443C-80A9-ED9F77245681}">
                  <a16:creationId xmlns:a16="http://schemas.microsoft.com/office/drawing/2010/main" id="{D844C370-2204-499B-8775-C198D67535D4}"/>
                </a:ext>
              </a:extLst>
            </p:cNvPr>
            <p:cNvSpPr/>
            <p:nvPr/>
          </p:nvSpPr>
          <p:spPr>
            <a:xfrm rot="0">
              <a:off x="2213853" y="1584972"/>
              <a:ext cx="394" cy="4194"/>
            </a:xfrm>
            <a:custGeom>
              <a:avLst/>
              <a:gdLst/>
              <a:ahLst/>
              <a:cxnLst/>
              <a:rect b="b" l="0" r="r" t="0"/>
              <a:pathLst>
                <a:path h="309" w="29">
                  <a:moveTo>
                    <a:pt x="0" y="308"/>
                  </a:moveTo>
                  <a:lnTo>
                    <a:pt x="0" y="308"/>
                  </a:lnTo>
                  <a:cubicBezTo>
                    <a:pt x="4" y="245"/>
                    <a:pt x="7" y="182"/>
                    <a:pt x="18" y="119"/>
                  </a:cubicBezTo>
                  <a:cubicBezTo>
                    <a:pt x="21" y="70"/>
                    <a:pt x="28" y="25"/>
                    <a:pt x="28" y="0"/>
                  </a:cubicBezTo>
                  <a:cubicBezTo>
                    <a:pt x="28" y="25"/>
                    <a:pt x="21" y="70"/>
                    <a:pt x="18" y="119"/>
                  </a:cubicBezTo>
                  <a:cubicBezTo>
                    <a:pt x="7" y="182"/>
                    <a:pt x="4" y="245"/>
                    <a:pt x="0" y="30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08" name="Google Shape;6722;p79">
              <a:extLst>
                <a:ext uri="{8C2A8E30-1586-42A5-A286-0CE5B22ACF7E}">
                  <a16:creationId xmlns:a16="http://schemas.microsoft.com/office/drawing/2010/main" id="{159E1D00-F54B-4CE7-B08E-0F85714E35E2}"/>
                </a:ext>
              </a:extLst>
            </p:cNvPr>
            <p:cNvSpPr/>
            <p:nvPr/>
          </p:nvSpPr>
          <p:spPr>
            <a:xfrm rot="0">
              <a:off x="2204009" y="1581143"/>
              <a:ext cx="774" cy="27"/>
            </a:xfrm>
            <a:custGeom>
              <a:avLst/>
              <a:gdLst/>
              <a:ahLst/>
              <a:cxnLst/>
              <a:rect b="b" l="0" r="r" t="0"/>
              <a:pathLst>
                <a:path h="2" w="57">
                  <a:moveTo>
                    <a:pt x="38" y="0"/>
                  </a:moveTo>
                  <a:cubicBezTo>
                    <a:pt x="25" y="0"/>
                    <a:pt x="12" y="2"/>
                    <a:pt x="1" y="2"/>
                  </a:cubicBezTo>
                  <a:lnTo>
                    <a:pt x="57" y="2"/>
                  </a:lnTo>
                  <a:cubicBezTo>
                    <a:pt x="51" y="1"/>
                    <a:pt x="45" y="0"/>
                    <a:pt x="3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09" name="Google Shape;6723;p79">
              <a:extLst>
                <a:ext uri="{1074F64E-24F3-4878-9D45-062242B1F99B}">
                  <a16:creationId xmlns:a16="http://schemas.microsoft.com/office/drawing/2010/main" id="{3E1F6663-6C0D-453B-B309-9A8B771964F1}"/>
                </a:ext>
              </a:extLst>
            </p:cNvPr>
            <p:cNvSpPr/>
            <p:nvPr/>
          </p:nvSpPr>
          <p:spPr>
            <a:xfrm rot="0">
              <a:off x="2205815" y="1581360"/>
              <a:ext cx="5485" cy="2171"/>
            </a:xfrm>
            <a:custGeom>
              <a:avLst/>
              <a:gdLst/>
              <a:ahLst/>
              <a:cxnLst/>
              <a:rect b="b" l="0" r="r" t="0"/>
              <a:pathLst>
                <a:path h="160" w="404">
                  <a:moveTo>
                    <a:pt x="1" y="0"/>
                  </a:moveTo>
                  <a:cubicBezTo>
                    <a:pt x="61" y="83"/>
                    <a:pt x="217" y="159"/>
                    <a:pt x="333" y="159"/>
                  </a:cubicBezTo>
                  <a:cubicBezTo>
                    <a:pt x="333" y="159"/>
                    <a:pt x="334" y="159"/>
                    <a:pt x="334" y="159"/>
                  </a:cubicBezTo>
                  <a:lnTo>
                    <a:pt x="334" y="159"/>
                  </a:lnTo>
                  <a:cubicBezTo>
                    <a:pt x="334" y="159"/>
                    <a:pt x="334" y="159"/>
                    <a:pt x="334" y="159"/>
                  </a:cubicBezTo>
                  <a:cubicBezTo>
                    <a:pt x="360" y="159"/>
                    <a:pt x="383" y="155"/>
                    <a:pt x="403" y="147"/>
                  </a:cubicBezTo>
                  <a:lnTo>
                    <a:pt x="403" y="147"/>
                  </a:lnTo>
                  <a:cubicBezTo>
                    <a:pt x="383" y="155"/>
                    <a:pt x="359" y="159"/>
                    <a:pt x="334" y="159"/>
                  </a:cubicBezTo>
                  <a:lnTo>
                    <a:pt x="334" y="159"/>
                  </a:lnTo>
                  <a:cubicBezTo>
                    <a:pt x="219" y="159"/>
                    <a:pt x="61" y="83"/>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10" name="Google Shape;6724;p79">
              <a:extLst>
                <a:ext uri="{16B47AA2-BFCD-483B-9465-B944ADEEDE56}">
                  <a16:creationId xmlns:a16="http://schemas.microsoft.com/office/drawing/2010/main" id="{C40FA8D2-32C9-4153-9E36-48F6F60C46C2}"/>
                </a:ext>
              </a:extLst>
            </p:cNvPr>
            <p:cNvSpPr/>
            <p:nvPr/>
          </p:nvSpPr>
          <p:spPr>
            <a:xfrm rot="0">
              <a:off x="2204824" y="1581116"/>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11" name="Google Shape;6725;p79">
              <a:extLst>
                <a:ext uri="{70AF24B4-DB30-4543-82A6-1AB79EF27013}">
                  <a16:creationId xmlns:a16="http://schemas.microsoft.com/office/drawing/2010/main" id="{7AB5B45D-052C-4657-95E7-DA1D434AD785}"/>
                </a:ext>
              </a:extLst>
            </p:cNvPr>
            <p:cNvSpPr/>
            <p:nvPr/>
          </p:nvSpPr>
          <p:spPr>
            <a:xfrm rot="0">
              <a:off x="2205720" y="1581265"/>
              <a:ext cx="14" cy="0"/>
            </a:xfrm>
            <a:custGeom>
              <a:avLst/>
              <a:gdLst/>
              <a:ahLst/>
              <a:cxnLst/>
              <a:rect b="b" l="0" r="r" t="0"/>
              <a:pathLst>
                <a:path h="0" w="1">
                  <a:moveTo>
                    <a:pt x="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12" name="Google Shape;6726;p79">
              <a:extLst>
                <a:ext uri="{D42F911B-E561-4208-9CCC-6047F52AB53B}">
                  <a16:creationId xmlns:a16="http://schemas.microsoft.com/office/drawing/2010/main" id="{CA9CE19F-5116-496E-8C7D-0497DFCF1583}"/>
                </a:ext>
              </a:extLst>
            </p:cNvPr>
            <p:cNvSpPr/>
            <p:nvPr/>
          </p:nvSpPr>
          <p:spPr>
            <a:xfrm rot="0">
              <a:off x="2205529" y="1581211"/>
              <a:ext cx="109" cy="14"/>
            </a:xfrm>
            <a:custGeom>
              <a:avLst/>
              <a:gdLst/>
              <a:ahLst/>
              <a:cxnLst/>
              <a:rect b="b" l="0" r="r" t="0"/>
              <a:pathLst>
                <a:path h="1" w="8">
                  <a:moveTo>
                    <a:pt x="1" y="1"/>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13" name="Google Shape;6727;p79">
              <a:extLst>
                <a:ext uri="{C62755C1-8C09-4BC0-8B7A-2AC76CDF49F0}">
                  <a16:creationId xmlns:a16="http://schemas.microsoft.com/office/drawing/2010/main" id="{9C66CDAC-064B-42C6-9E78-5792C87067CE}"/>
                </a:ext>
              </a:extLst>
            </p:cNvPr>
            <p:cNvSpPr/>
            <p:nvPr/>
          </p:nvSpPr>
          <p:spPr>
            <a:xfrm rot="0">
              <a:off x="2205055" y="1581156"/>
              <a:ext cx="163" cy="14"/>
            </a:xfrm>
            <a:custGeom>
              <a:avLst/>
              <a:gdLst/>
              <a:ahLst/>
              <a:cxnLst/>
              <a:rect b="b" l="0" r="r" t="0"/>
              <a:pathLst>
                <a:path h="1" w="12">
                  <a:moveTo>
                    <a:pt x="1" y="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14" name="Google Shape;6728;p79">
              <a:extLst>
                <a:ext uri="{6A683923-CA5D-4126-8033-8145113A08D5}">
                  <a16:creationId xmlns:a16="http://schemas.microsoft.com/office/drawing/2010/main" id="{A0C6EECD-9E08-48DE-AB07-D7289A04CD86}"/>
                </a:ext>
              </a:extLst>
            </p:cNvPr>
            <p:cNvSpPr/>
            <p:nvPr/>
          </p:nvSpPr>
          <p:spPr>
            <a:xfrm rot="0">
              <a:off x="2205299" y="1581156"/>
              <a:ext cx="149" cy="14"/>
            </a:xfrm>
            <a:custGeom>
              <a:avLst/>
              <a:gdLst/>
              <a:ahLst/>
              <a:cxnLst/>
              <a:rect b="b" l="0" r="r" t="0"/>
              <a:pathLst>
                <a:path h="1" w="11">
                  <a:moveTo>
                    <a:pt x="0" y="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15" name="Google Shape;6729;p79">
              <a:extLst>
                <a:ext uri="{045041F1-3BD1-4D41-AAA6-65493E38FD5F}">
                  <a16:creationId xmlns:a16="http://schemas.microsoft.com/office/drawing/2010/main" id="{DAF2596C-9932-43AE-BBAF-2453AA019C4E}"/>
                </a:ext>
              </a:extLst>
            </p:cNvPr>
            <p:cNvSpPr/>
            <p:nvPr/>
          </p:nvSpPr>
          <p:spPr>
            <a:xfrm rot="0">
              <a:off x="2213894" y="1589154"/>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16" name="Google Shape;6730;p79">
              <a:extLst>
                <a:ext uri="{CB96BFDF-9E08-42EC-A3D7-DB7A30151959}">
                  <a16:creationId xmlns:a16="http://schemas.microsoft.com/office/drawing/2010/main" id="{5D11CD56-A0CB-4125-AE13-CDA82B9513AF}"/>
                </a:ext>
              </a:extLst>
            </p:cNvPr>
            <p:cNvSpPr/>
            <p:nvPr/>
          </p:nvSpPr>
          <p:spPr>
            <a:xfrm rot="0">
              <a:off x="2269276" y="1477017"/>
              <a:ext cx="1629" cy="1303"/>
            </a:xfrm>
            <a:custGeom>
              <a:avLst/>
              <a:gdLst/>
              <a:ahLst/>
              <a:cxnLst/>
              <a:rect b="b" l="0" r="r" t="0"/>
              <a:pathLst>
                <a:path h="96" w="120">
                  <a:moveTo>
                    <a:pt x="0" y="1"/>
                  </a:moveTo>
                  <a:cubicBezTo>
                    <a:pt x="32" y="43"/>
                    <a:pt x="74" y="74"/>
                    <a:pt x="119" y="95"/>
                  </a:cubicBezTo>
                  <a:cubicBezTo>
                    <a:pt x="74" y="74"/>
                    <a:pt x="32" y="43"/>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17" name="Google Shape;6731;p79">
              <a:extLst>
                <a:ext uri="{CEE719A4-7600-4726-84CA-ADB0A06815C8}">
                  <a16:creationId xmlns:a16="http://schemas.microsoft.com/office/drawing/2010/main" id="{8362A687-D204-40D4-93D3-9B47E0CC32FF}"/>
                </a:ext>
              </a:extLst>
            </p:cNvPr>
            <p:cNvSpPr/>
            <p:nvPr/>
          </p:nvSpPr>
          <p:spPr>
            <a:xfrm rot="0">
              <a:off x="2260193" y="1430147"/>
              <a:ext cx="3394" cy="1398"/>
            </a:xfrm>
            <a:custGeom>
              <a:avLst/>
              <a:gdLst/>
              <a:ahLst/>
              <a:cxnLst/>
              <a:rect b="b" l="0" r="r" t="0"/>
              <a:pathLst>
                <a:path h="103" w="250">
                  <a:moveTo>
                    <a:pt x="1" y="1"/>
                  </a:moveTo>
                  <a:cubicBezTo>
                    <a:pt x="46" y="39"/>
                    <a:pt x="102" y="67"/>
                    <a:pt x="162" y="74"/>
                  </a:cubicBezTo>
                  <a:cubicBezTo>
                    <a:pt x="193" y="81"/>
                    <a:pt x="221" y="92"/>
                    <a:pt x="249" y="102"/>
                  </a:cubicBezTo>
                  <a:cubicBezTo>
                    <a:pt x="221" y="92"/>
                    <a:pt x="193" y="81"/>
                    <a:pt x="162" y="74"/>
                  </a:cubicBezTo>
                  <a:cubicBezTo>
                    <a:pt x="102" y="67"/>
                    <a:pt x="46" y="39"/>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18" name="Google Shape;6732;p79">
              <a:extLst>
                <a:ext uri="{B8BF383D-8F8A-4E7F-8B2C-C67018471FA1}">
                  <a16:creationId xmlns:a16="http://schemas.microsoft.com/office/drawing/2010/main" id="{51CDAF79-15F9-4BAC-A25B-CFB41F8DE20E}"/>
                </a:ext>
              </a:extLst>
            </p:cNvPr>
            <p:cNvSpPr/>
            <p:nvPr/>
          </p:nvSpPr>
          <p:spPr>
            <a:xfrm rot="0">
              <a:off x="2262664" y="1417466"/>
              <a:ext cx="1344" cy="2009"/>
            </a:xfrm>
            <a:custGeom>
              <a:avLst/>
              <a:gdLst/>
              <a:ahLst/>
              <a:cxnLst/>
              <a:rect b="b" l="0" r="r" t="0"/>
              <a:pathLst>
                <a:path h="148" w="99">
                  <a:moveTo>
                    <a:pt x="99" y="0"/>
                  </a:moveTo>
                  <a:lnTo>
                    <a:pt x="81" y="18"/>
                  </a:lnTo>
                  <a:cubicBezTo>
                    <a:pt x="46" y="53"/>
                    <a:pt x="18" y="98"/>
                    <a:pt x="1" y="147"/>
                  </a:cubicBezTo>
                  <a:cubicBezTo>
                    <a:pt x="22" y="91"/>
                    <a:pt x="57" y="42"/>
                    <a:pt x="9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19" name="Google Shape;6733;p79">
              <a:extLst>
                <a:ext uri="{52461872-2C4A-4E9B-9588-000DAF8820BF}">
                  <a16:creationId xmlns:a16="http://schemas.microsoft.com/office/drawing/2010/main" id="{550810AC-F8A2-455C-ACF5-5DB1676C917A}"/>
                </a:ext>
              </a:extLst>
            </p:cNvPr>
            <p:cNvSpPr/>
            <p:nvPr/>
          </p:nvSpPr>
          <p:spPr>
            <a:xfrm rot="0">
              <a:off x="2263520" y="1448640"/>
              <a:ext cx="6246" cy="10047"/>
            </a:xfrm>
            <a:custGeom>
              <a:avLst/>
              <a:gdLst/>
              <a:ahLst/>
              <a:cxnLst/>
              <a:rect b="b" l="0" r="r" t="0"/>
              <a:pathLst>
                <a:path h="740" w="460">
                  <a:moveTo>
                    <a:pt x="1" y="1"/>
                  </a:moveTo>
                  <a:lnTo>
                    <a:pt x="1" y="1"/>
                  </a:lnTo>
                  <a:cubicBezTo>
                    <a:pt x="113" y="169"/>
                    <a:pt x="316" y="477"/>
                    <a:pt x="459" y="739"/>
                  </a:cubicBezTo>
                  <a:cubicBezTo>
                    <a:pt x="316" y="477"/>
                    <a:pt x="113" y="165"/>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20" name="Google Shape;6734;p79">
              <a:extLst>
                <a:ext uri="{8296CE36-039F-4974-A71C-72C8B7EA0747}">
                  <a16:creationId xmlns:a16="http://schemas.microsoft.com/office/drawing/2010/main" id="{10F8D9CF-761B-4C0D-AFD2-EA8045A662EA}"/>
                </a:ext>
              </a:extLst>
            </p:cNvPr>
            <p:cNvSpPr/>
            <p:nvPr/>
          </p:nvSpPr>
          <p:spPr>
            <a:xfrm rot="0">
              <a:off x="2269126" y="1476542"/>
              <a:ext cx="14" cy="163"/>
            </a:xfrm>
            <a:custGeom>
              <a:avLst/>
              <a:gdLst/>
              <a:ahLst/>
              <a:cxnLst/>
              <a:rect b="b" l="0" r="r" t="0"/>
              <a:pathLst>
                <a:path h="12" w="1">
                  <a:moveTo>
                    <a:pt x="1" y="11"/>
                  </a:moveTo>
                  <a:cubicBezTo>
                    <a:pt x="1" y="8"/>
                    <a:pt x="1" y="4"/>
                    <a:pt x="1" y="1"/>
                  </a:cubicBezTo>
                  <a:cubicBezTo>
                    <a:pt x="1" y="4"/>
                    <a:pt x="1" y="8"/>
                    <a:pt x="1"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21" name="Google Shape;6735;p79">
              <a:extLst>
                <a:ext uri="{1F5407D5-F485-46AC-A5B8-3E6DBBC97991}">
                  <a16:creationId xmlns:a16="http://schemas.microsoft.com/office/drawing/2010/main" id="{748D7696-2795-43C9-A46B-C7BBF56B1C24}"/>
                </a:ext>
              </a:extLst>
            </p:cNvPr>
            <p:cNvSpPr/>
            <p:nvPr/>
          </p:nvSpPr>
          <p:spPr>
            <a:xfrm rot="0">
              <a:off x="2257002" y="1519610"/>
              <a:ext cx="109" cy="149"/>
            </a:xfrm>
            <a:custGeom>
              <a:avLst/>
              <a:gdLst/>
              <a:ahLst/>
              <a:cxnLst/>
              <a:rect b="b" l="0" r="r" t="0"/>
              <a:pathLst>
                <a:path h="11" w="8">
                  <a:moveTo>
                    <a:pt x="1" y="11"/>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22" name="Google Shape;6736;p79">
              <a:extLst>
                <a:ext uri="{A686507C-2082-4BD1-9255-30DBB3BB7F67}">
                  <a16:creationId xmlns:a16="http://schemas.microsoft.com/office/drawing/2010/main" id="{496A52A5-D2E0-4C8B-88C5-B4D545779240}"/>
                </a:ext>
              </a:extLst>
            </p:cNvPr>
            <p:cNvSpPr/>
            <p:nvPr/>
          </p:nvSpPr>
          <p:spPr>
            <a:xfrm rot="0">
              <a:off x="2271082" y="1504593"/>
              <a:ext cx="3476" cy="2716"/>
            </a:xfrm>
            <a:custGeom>
              <a:avLst/>
              <a:gdLst/>
              <a:ahLst/>
              <a:cxnLst/>
              <a:rect b="b" l="0" r="r" t="0"/>
              <a:pathLst>
                <a:path h="200" w="256">
                  <a:moveTo>
                    <a:pt x="0" y="200"/>
                  </a:moveTo>
                  <a:cubicBezTo>
                    <a:pt x="81" y="130"/>
                    <a:pt x="168" y="63"/>
                    <a:pt x="256" y="0"/>
                  </a:cubicBezTo>
                  <a:cubicBezTo>
                    <a:pt x="168" y="63"/>
                    <a:pt x="81" y="130"/>
                    <a:pt x="0" y="20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23" name="Google Shape;6737;p79">
              <a:extLst>
                <a:ext uri="{594F3AF6-6DC9-43E5-B2AD-981B4917982C}">
                  <a16:creationId xmlns:a16="http://schemas.microsoft.com/office/drawing/2010/main" id="{1813BC67-42ED-45EA-9F7E-5C91D8FC26F2}"/>
                </a:ext>
              </a:extLst>
            </p:cNvPr>
            <p:cNvSpPr/>
            <p:nvPr/>
          </p:nvSpPr>
          <p:spPr>
            <a:xfrm rot="0">
              <a:off x="2268801" y="1485625"/>
              <a:ext cx="3286" cy="2295"/>
            </a:xfrm>
            <a:custGeom>
              <a:avLst/>
              <a:gdLst/>
              <a:ahLst/>
              <a:cxnLst/>
              <a:rect b="b" l="0" r="r" t="0"/>
              <a:pathLst>
                <a:path h="169" w="242">
                  <a:moveTo>
                    <a:pt x="0" y="0"/>
                  </a:moveTo>
                  <a:cubicBezTo>
                    <a:pt x="25" y="39"/>
                    <a:pt x="154" y="116"/>
                    <a:pt x="242" y="168"/>
                  </a:cubicBezTo>
                  <a:cubicBezTo>
                    <a:pt x="154" y="116"/>
                    <a:pt x="25" y="39"/>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24" name="Google Shape;6738;p79">
              <a:extLst>
                <a:ext uri="{1EBA4E4B-6122-4D9F-A696-29BFA2C7C722}">
                  <a16:creationId xmlns:a16="http://schemas.microsoft.com/office/drawing/2010/main" id="{54BB33A3-6D93-4308-9EC7-98AFD9CDC3B7}"/>
                </a:ext>
              </a:extLst>
            </p:cNvPr>
            <p:cNvSpPr/>
            <p:nvPr/>
          </p:nvSpPr>
          <p:spPr>
            <a:xfrm rot="0">
              <a:off x="2257966" y="1513187"/>
              <a:ext cx="8282" cy="5580"/>
            </a:xfrm>
            <a:custGeom>
              <a:avLst/>
              <a:gdLst/>
              <a:ahLst/>
              <a:cxnLst/>
              <a:rect b="b" l="0" r="r" t="0"/>
              <a:pathLst>
                <a:path h="411" w="610">
                  <a:moveTo>
                    <a:pt x="609" y="1"/>
                  </a:moveTo>
                  <a:cubicBezTo>
                    <a:pt x="511" y="74"/>
                    <a:pt x="410" y="141"/>
                    <a:pt x="305" y="204"/>
                  </a:cubicBezTo>
                  <a:cubicBezTo>
                    <a:pt x="196" y="263"/>
                    <a:pt x="95" y="333"/>
                    <a:pt x="0" y="410"/>
                  </a:cubicBezTo>
                  <a:cubicBezTo>
                    <a:pt x="95" y="333"/>
                    <a:pt x="196" y="263"/>
                    <a:pt x="305" y="204"/>
                  </a:cubicBezTo>
                  <a:cubicBezTo>
                    <a:pt x="410" y="141"/>
                    <a:pt x="511" y="74"/>
                    <a:pt x="60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25" name="Google Shape;6739;p79">
              <a:extLst>
                <a:ext uri="{A1521BF6-E6DA-407D-8250-61C6DE0E1489}">
                  <a16:creationId xmlns:a16="http://schemas.microsoft.com/office/drawing/2010/main" id="{5EE29A70-D7B3-4751-BA07-ED4FB14775C4}"/>
                </a:ext>
              </a:extLst>
            </p:cNvPr>
            <p:cNvSpPr/>
            <p:nvPr/>
          </p:nvSpPr>
          <p:spPr>
            <a:xfrm rot="0">
              <a:off x="2256581" y="1520126"/>
              <a:ext cx="54" cy="109"/>
            </a:xfrm>
            <a:custGeom>
              <a:avLst/>
              <a:gdLst/>
              <a:ahLst/>
              <a:cxnLst/>
              <a:rect b="b" l="0" r="r" t="0"/>
              <a:pathLst>
                <a:path h="8" w="4">
                  <a:moveTo>
                    <a:pt x="0" y="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26" name="Google Shape;6740;p79">
              <a:extLst>
                <a:ext uri="{2D712B8E-E222-46FE-8467-75BF8022B3D6}">
                  <a16:creationId xmlns:a16="http://schemas.microsoft.com/office/drawing/2010/main" id="{ACCF3C84-8C7E-4C97-AB6B-08D48CFA0BBC}"/>
                </a:ext>
              </a:extLst>
            </p:cNvPr>
            <p:cNvSpPr/>
            <p:nvPr/>
          </p:nvSpPr>
          <p:spPr>
            <a:xfrm rot="0">
              <a:off x="2274449" y="1489372"/>
              <a:ext cx="6056" cy="6816"/>
            </a:xfrm>
            <a:custGeom>
              <a:avLst/>
              <a:gdLst/>
              <a:ahLst/>
              <a:cxnLst/>
              <a:rect b="b" l="0" r="r" t="0"/>
              <a:pathLst>
                <a:path h="502" w="446">
                  <a:moveTo>
                    <a:pt x="1" y="1"/>
                  </a:moveTo>
                  <a:cubicBezTo>
                    <a:pt x="99" y="60"/>
                    <a:pt x="186" y="130"/>
                    <a:pt x="260" y="214"/>
                  </a:cubicBezTo>
                  <a:cubicBezTo>
                    <a:pt x="372" y="340"/>
                    <a:pt x="424" y="428"/>
                    <a:pt x="445" y="501"/>
                  </a:cubicBezTo>
                  <a:cubicBezTo>
                    <a:pt x="424" y="428"/>
                    <a:pt x="372" y="340"/>
                    <a:pt x="260" y="214"/>
                  </a:cubicBezTo>
                  <a:cubicBezTo>
                    <a:pt x="186" y="130"/>
                    <a:pt x="99" y="60"/>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27" name="Google Shape;6741;p79">
              <a:extLst>
                <a:ext uri="{2667F0ED-5851-45FE-B2E9-E06E38AA096C}">
                  <a16:creationId xmlns:a16="http://schemas.microsoft.com/office/drawing/2010/main" id="{17E079C1-5BB5-4E6A-A1BF-F1E70158743A}"/>
                </a:ext>
              </a:extLst>
            </p:cNvPr>
            <p:cNvSpPr/>
            <p:nvPr/>
          </p:nvSpPr>
          <p:spPr>
            <a:xfrm rot="0">
              <a:off x="2275929" y="1499121"/>
              <a:ext cx="4194" cy="4480"/>
            </a:xfrm>
            <a:custGeom>
              <a:avLst/>
              <a:gdLst/>
              <a:ahLst/>
              <a:cxnLst/>
              <a:rect b="b" l="0" r="r" t="0"/>
              <a:pathLst>
                <a:path h="330" w="309">
                  <a:moveTo>
                    <a:pt x="308" y="1"/>
                  </a:moveTo>
                  <a:lnTo>
                    <a:pt x="308" y="1"/>
                  </a:lnTo>
                  <a:cubicBezTo>
                    <a:pt x="263" y="120"/>
                    <a:pt x="144" y="225"/>
                    <a:pt x="0" y="330"/>
                  </a:cubicBezTo>
                  <a:cubicBezTo>
                    <a:pt x="144" y="225"/>
                    <a:pt x="266" y="120"/>
                    <a:pt x="30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28" name="Google Shape;6742;p79">
              <a:extLst>
                <a:ext uri="{722F5460-A30A-4FBE-BADB-EEB5EB70888A}">
                  <a16:creationId xmlns:a16="http://schemas.microsoft.com/office/drawing/2010/main" id="{58CB29E3-E237-4565-86D2-D5F9AD971C77}"/>
                </a:ext>
              </a:extLst>
            </p:cNvPr>
            <p:cNvSpPr/>
            <p:nvPr/>
          </p:nvSpPr>
          <p:spPr>
            <a:xfrm rot="0">
              <a:off x="2249874" y="1554544"/>
              <a:ext cx="258" cy="1059"/>
            </a:xfrm>
            <a:custGeom>
              <a:avLst/>
              <a:gdLst/>
              <a:ahLst/>
              <a:cxnLst/>
              <a:rect b="b" l="0" r="r" t="0"/>
              <a:pathLst>
                <a:path h="78" w="19">
                  <a:moveTo>
                    <a:pt x="18" y="1"/>
                  </a:moveTo>
                  <a:cubicBezTo>
                    <a:pt x="16" y="2"/>
                    <a:pt x="14" y="5"/>
                    <a:pt x="13" y="7"/>
                  </a:cubicBezTo>
                  <a:lnTo>
                    <a:pt x="13" y="7"/>
                  </a:lnTo>
                  <a:cubicBezTo>
                    <a:pt x="14" y="5"/>
                    <a:pt x="16" y="3"/>
                    <a:pt x="18" y="1"/>
                  </a:cubicBezTo>
                  <a:close/>
                  <a:moveTo>
                    <a:pt x="13" y="7"/>
                  </a:moveTo>
                  <a:lnTo>
                    <a:pt x="13" y="7"/>
                  </a:lnTo>
                  <a:cubicBezTo>
                    <a:pt x="8" y="13"/>
                    <a:pt x="4" y="21"/>
                    <a:pt x="4" y="29"/>
                  </a:cubicBezTo>
                  <a:cubicBezTo>
                    <a:pt x="4" y="39"/>
                    <a:pt x="8" y="50"/>
                    <a:pt x="11" y="60"/>
                  </a:cubicBezTo>
                  <a:lnTo>
                    <a:pt x="18" y="78"/>
                  </a:lnTo>
                  <a:cubicBezTo>
                    <a:pt x="12" y="62"/>
                    <a:pt x="0" y="27"/>
                    <a:pt x="13"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29" name="Google Shape;6743;p79">
              <a:extLst>
                <a:ext uri="{3CA74FF0-13CA-4522-AF0F-E9E3370EC73D}">
                  <a16:creationId xmlns:a16="http://schemas.microsoft.com/office/drawing/2010/main" id="{3ADADA97-8EC0-4E2F-9F2D-7A105E0AE5F0}"/>
                </a:ext>
              </a:extLst>
            </p:cNvPr>
            <p:cNvSpPr/>
            <p:nvPr/>
          </p:nvSpPr>
          <p:spPr>
            <a:xfrm rot="0">
              <a:off x="2251964" y="1550498"/>
              <a:ext cx="774" cy="1724"/>
            </a:xfrm>
            <a:custGeom>
              <a:avLst/>
              <a:gdLst/>
              <a:ahLst/>
              <a:cxnLst/>
              <a:rect b="b" l="0" r="r" t="0"/>
              <a:pathLst>
                <a:path h="127" w="57">
                  <a:moveTo>
                    <a:pt x="1" y="1"/>
                  </a:moveTo>
                  <a:lnTo>
                    <a:pt x="22" y="29"/>
                  </a:lnTo>
                  <a:cubicBezTo>
                    <a:pt x="43" y="57"/>
                    <a:pt x="57" y="88"/>
                    <a:pt x="57" y="127"/>
                  </a:cubicBezTo>
                  <a:cubicBezTo>
                    <a:pt x="57" y="88"/>
                    <a:pt x="43" y="57"/>
                    <a:pt x="22" y="2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30" name="Google Shape;6744;p79">
              <a:extLst>
                <a:ext uri="{037A6B36-FBC3-47C7-9E54-1A147812FC3D}">
                  <a16:creationId xmlns:a16="http://schemas.microsoft.com/office/drawing/2010/main" id="{2260C8DE-5465-40A2-A993-C060BC8D403F}"/>
                </a:ext>
              </a:extLst>
            </p:cNvPr>
            <p:cNvSpPr/>
            <p:nvPr/>
          </p:nvSpPr>
          <p:spPr>
            <a:xfrm rot="0">
              <a:off x="2254871" y="1536147"/>
              <a:ext cx="14" cy="14"/>
            </a:xfrm>
            <a:custGeom>
              <a:avLst/>
              <a:gdLst/>
              <a:ahLst/>
              <a:cxnLst/>
              <a:rect b="b" l="0" r="r" t="0"/>
              <a:pathLst>
                <a:path h="1" w="1">
                  <a:moveTo>
                    <a:pt x="0" y="1"/>
                  </a:moveTo>
                  <a:lnTo>
                    <a:pt x="0" y="1"/>
                  </a:lnTo>
                  <a:cubicBezTo>
                    <a:pt x="0" y="1"/>
                    <a:pt x="0" y="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31" name="Google Shape;6745;p79">
              <a:extLst>
                <a:ext uri="{171350C5-F8AA-4191-89A1-1455F3976BC1}">
                  <a16:creationId xmlns:a16="http://schemas.microsoft.com/office/drawing/2010/main" id="{DD10E1DD-0302-4CFF-8B0C-906C2333717C}"/>
                </a:ext>
              </a:extLst>
            </p:cNvPr>
            <p:cNvSpPr/>
            <p:nvPr/>
          </p:nvSpPr>
          <p:spPr>
            <a:xfrm rot="0">
              <a:off x="2254681" y="1537002"/>
              <a:ext cx="54" cy="109"/>
            </a:xfrm>
            <a:custGeom>
              <a:avLst/>
              <a:gdLst/>
              <a:ahLst/>
              <a:cxnLst/>
              <a:rect b="b" l="0" r="r" t="0"/>
              <a:pathLst>
                <a:path h="8" w="4">
                  <a:moveTo>
                    <a:pt x="0" y="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32" name="Google Shape;6746;p79">
              <a:extLst>
                <a:ext uri="{E88E3932-583C-4E25-A0D9-9AC08653250F}">
                  <a16:creationId xmlns:a16="http://schemas.microsoft.com/office/drawing/2010/main" id="{3FC11A1B-512F-4BFE-A8D6-19456B7D8B2F}"/>
                </a:ext>
              </a:extLst>
            </p:cNvPr>
            <p:cNvSpPr/>
            <p:nvPr/>
          </p:nvSpPr>
          <p:spPr>
            <a:xfrm rot="0">
              <a:off x="2253961" y="1538048"/>
              <a:ext cx="68" cy="68"/>
            </a:xfrm>
            <a:custGeom>
              <a:avLst/>
              <a:gdLst/>
              <a:ahLst/>
              <a:cxnLst/>
              <a:rect b="b" l="0" r="r" t="0"/>
              <a:pathLst>
                <a:path h="5" w="5">
                  <a:moveTo>
                    <a:pt x="1" y="4"/>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33" name="Google Shape;6747;p79">
              <a:extLst>
                <a:ext uri="{30B8114B-0886-4356-96AA-47964517B3C1}">
                  <a16:creationId xmlns:a16="http://schemas.microsoft.com/office/drawing/2010/main" id="{0BC0B079-C8CD-4E01-BE5A-155D86C0799C}"/>
                </a:ext>
              </a:extLst>
            </p:cNvPr>
            <p:cNvSpPr/>
            <p:nvPr/>
          </p:nvSpPr>
          <p:spPr>
            <a:xfrm rot="0">
              <a:off x="2254110" y="1537858"/>
              <a:ext cx="109" cy="68"/>
            </a:xfrm>
            <a:custGeom>
              <a:avLst/>
              <a:gdLst/>
              <a:ahLst/>
              <a:cxnLst/>
              <a:rect b="b" l="0" r="r" t="0"/>
              <a:pathLst>
                <a:path h="5" w="8">
                  <a:moveTo>
                    <a:pt x="0" y="4"/>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34" name="Google Shape;6748;p79">
              <a:extLst>
                <a:ext uri="{8669BF1A-620F-4DF0-86C4-7E71C9B6A46E}">
                  <a16:creationId xmlns:a16="http://schemas.microsoft.com/office/drawing/2010/main" id="{8ADF5ACC-9C59-4548-BE43-4A7723B0D768}"/>
                </a:ext>
              </a:extLst>
            </p:cNvPr>
            <p:cNvSpPr/>
            <p:nvPr/>
          </p:nvSpPr>
          <p:spPr>
            <a:xfrm rot="0">
              <a:off x="2253825" y="1538238"/>
              <a:ext cx="54" cy="68"/>
            </a:xfrm>
            <a:custGeom>
              <a:avLst/>
              <a:gdLst/>
              <a:ahLst/>
              <a:cxnLst/>
              <a:rect b="b" l="0" r="r" t="0"/>
              <a:pathLst>
                <a:path h="5" w="4">
                  <a:moveTo>
                    <a:pt x="0" y="4"/>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35" name="Google Shape;6749;p79">
              <a:extLst>
                <a:ext uri="{67528AA5-4780-4C6D-BC45-5C61C2C74248}">
                  <a16:creationId xmlns:a16="http://schemas.microsoft.com/office/drawing/2010/main" id="{4673D77D-2E02-46EC-8849-4206653BD6D8}"/>
                </a:ext>
              </a:extLst>
            </p:cNvPr>
            <p:cNvSpPr/>
            <p:nvPr/>
          </p:nvSpPr>
          <p:spPr>
            <a:xfrm rot="0">
              <a:off x="2250974" y="1540519"/>
              <a:ext cx="1249" cy="1629"/>
            </a:xfrm>
            <a:custGeom>
              <a:avLst/>
              <a:gdLst/>
              <a:ahLst/>
              <a:cxnLst/>
              <a:rect b="b" l="0" r="r" t="0"/>
              <a:pathLst>
                <a:path h="120" w="92">
                  <a:moveTo>
                    <a:pt x="0" y="120"/>
                  </a:moveTo>
                  <a:cubicBezTo>
                    <a:pt x="35" y="85"/>
                    <a:pt x="67" y="43"/>
                    <a:pt x="91" y="1"/>
                  </a:cubicBezTo>
                  <a:cubicBezTo>
                    <a:pt x="67" y="43"/>
                    <a:pt x="35" y="85"/>
                    <a:pt x="0" y="12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36" name="Google Shape;6750;p79">
              <a:extLst>
                <a:ext uri="{8C22D712-7E70-41DA-BB0F-D2218F2BDA7E}">
                  <a16:creationId xmlns:a16="http://schemas.microsoft.com/office/drawing/2010/main" id="{5C71CF0C-232D-4866-B3E6-6D0BF4913B2A}"/>
                </a:ext>
              </a:extLst>
            </p:cNvPr>
            <p:cNvSpPr/>
            <p:nvPr/>
          </p:nvSpPr>
          <p:spPr>
            <a:xfrm rot="0">
              <a:off x="2252875" y="1538427"/>
              <a:ext cx="774" cy="923"/>
            </a:xfrm>
            <a:custGeom>
              <a:avLst/>
              <a:gdLst/>
              <a:ahLst/>
              <a:cxnLst/>
              <a:rect b="b" l="0" r="r" t="0"/>
              <a:pathLst>
                <a:path h="68" w="57">
                  <a:moveTo>
                    <a:pt x="0" y="67"/>
                  </a:moveTo>
                  <a:cubicBezTo>
                    <a:pt x="18" y="43"/>
                    <a:pt x="35" y="22"/>
                    <a:pt x="56" y="1"/>
                  </a:cubicBezTo>
                  <a:cubicBezTo>
                    <a:pt x="35" y="22"/>
                    <a:pt x="18" y="43"/>
                    <a:pt x="0" y="6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37" name="Google Shape;6751;p79">
              <a:extLst>
                <a:ext uri="{1F24F8EA-9F19-419B-8D5A-C6352070D552}">
                  <a16:creationId xmlns:a16="http://schemas.microsoft.com/office/drawing/2010/main" id="{55673E36-B3F4-4F21-B269-0ABAD7053489}"/>
                </a:ext>
              </a:extLst>
            </p:cNvPr>
            <p:cNvSpPr/>
            <p:nvPr/>
          </p:nvSpPr>
          <p:spPr>
            <a:xfrm rot="0">
              <a:off x="2254300" y="1537668"/>
              <a:ext cx="54" cy="68"/>
            </a:xfrm>
            <a:custGeom>
              <a:avLst/>
              <a:gdLst/>
              <a:ahLst/>
              <a:cxnLst/>
              <a:rect b="b" l="0" r="r" t="0"/>
              <a:pathLst>
                <a:path h="5" w="4">
                  <a:moveTo>
                    <a:pt x="0" y="4"/>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38" name="Google Shape;6752;p79">
              <a:extLst>
                <a:ext uri="{7A360F05-D90E-49F2-91FF-8636FE29CCA8}">
                  <a16:creationId xmlns:a16="http://schemas.microsoft.com/office/drawing/2010/main" id="{33A30EF0-CE54-4E51-9D8C-DEDACAB2D886}"/>
                </a:ext>
              </a:extLst>
            </p:cNvPr>
            <p:cNvSpPr/>
            <p:nvPr/>
          </p:nvSpPr>
          <p:spPr>
            <a:xfrm rot="0">
              <a:off x="2252820" y="1539378"/>
              <a:ext cx="14" cy="68"/>
            </a:xfrm>
            <a:custGeom>
              <a:avLst/>
              <a:gdLst/>
              <a:ahLst/>
              <a:cxnLst/>
              <a:rect b="b" l="0" r="r" t="0"/>
              <a:pathLst>
                <a:path h="5" w="1">
                  <a:moveTo>
                    <a:pt x="1"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39" name="Google Shape;6753;p79">
              <a:extLst>
                <a:ext uri="{99ED8CA4-BDED-4D65-A274-059B8898CB84}">
                  <a16:creationId xmlns:a16="http://schemas.microsoft.com/office/drawing/2010/main" id="{6D5FE2D1-C46A-4AFB-9055-F0E0F03C0840}"/>
                </a:ext>
              </a:extLst>
            </p:cNvPr>
            <p:cNvSpPr/>
            <p:nvPr/>
          </p:nvSpPr>
          <p:spPr>
            <a:xfrm rot="0">
              <a:off x="2254531" y="1534721"/>
              <a:ext cx="68" cy="163"/>
            </a:xfrm>
            <a:custGeom>
              <a:avLst/>
              <a:gdLst/>
              <a:ahLst/>
              <a:cxnLst/>
              <a:rect b="b" l="0" r="r" t="0"/>
              <a:pathLst>
                <a:path h="12" w="5">
                  <a:moveTo>
                    <a:pt x="4"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40" name="Google Shape;6754;p79">
              <a:extLst>
                <a:ext uri="{54B23B98-37F5-4D72-B993-3D67AC0D770D}">
                  <a16:creationId xmlns:a16="http://schemas.microsoft.com/office/drawing/2010/main" id="{29EBB3EE-BF6B-48CB-97A1-F5B12BC72B2F}"/>
                </a:ext>
              </a:extLst>
            </p:cNvPr>
            <p:cNvSpPr/>
            <p:nvPr/>
          </p:nvSpPr>
          <p:spPr>
            <a:xfrm rot="0">
              <a:off x="2254776" y="1535427"/>
              <a:ext cx="54" cy="163"/>
            </a:xfrm>
            <a:custGeom>
              <a:avLst/>
              <a:gdLst/>
              <a:ahLst/>
              <a:cxnLst/>
              <a:rect b="b" l="0" r="r" t="0"/>
              <a:pathLst>
                <a:path h="12" w="4">
                  <a:moveTo>
                    <a:pt x="1" y="0"/>
                  </a:moveTo>
                  <a:cubicBezTo>
                    <a:pt x="1" y="0"/>
                    <a:pt x="0" y="1"/>
                    <a:pt x="0" y="1"/>
                  </a:cubicBezTo>
                  <a:cubicBezTo>
                    <a:pt x="1" y="2"/>
                    <a:pt x="1" y="2"/>
                    <a:pt x="2" y="3"/>
                  </a:cubicBezTo>
                  <a:lnTo>
                    <a:pt x="2" y="3"/>
                  </a:lnTo>
                  <a:cubicBezTo>
                    <a:pt x="1" y="1"/>
                    <a:pt x="1" y="0"/>
                    <a:pt x="1" y="0"/>
                  </a:cubicBezTo>
                  <a:close/>
                  <a:moveTo>
                    <a:pt x="2" y="3"/>
                  </a:moveTo>
                  <a:lnTo>
                    <a:pt x="2" y="3"/>
                  </a:lnTo>
                  <a:cubicBezTo>
                    <a:pt x="3" y="6"/>
                    <a:pt x="4" y="10"/>
                    <a:pt x="4" y="12"/>
                  </a:cubicBezTo>
                  <a:cubicBezTo>
                    <a:pt x="4" y="9"/>
                    <a:pt x="4" y="6"/>
                    <a:pt x="2" y="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41" name="Google Shape;6755;p79">
              <a:extLst>
                <a:ext uri="{D82B602E-D44F-4194-948E-5CF0B5533B33}">
                  <a16:creationId xmlns:a16="http://schemas.microsoft.com/office/drawing/2010/main" id="{531771E5-5154-400C-983E-19F2D5256CB3}"/>
                </a:ext>
              </a:extLst>
            </p:cNvPr>
            <p:cNvSpPr/>
            <p:nvPr/>
          </p:nvSpPr>
          <p:spPr>
            <a:xfrm rot="0">
              <a:off x="2254436" y="1537437"/>
              <a:ext cx="68" cy="109"/>
            </a:xfrm>
            <a:custGeom>
              <a:avLst/>
              <a:gdLst/>
              <a:ahLst/>
              <a:cxnLst/>
              <a:rect b="b" l="0" r="r" t="0"/>
              <a:pathLst>
                <a:path h="8" w="5">
                  <a:moveTo>
                    <a:pt x="1" y="7"/>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42" name="Google Shape;6756;p79">
              <a:extLst>
                <a:ext uri="{221F2BCE-F420-4F5B-BE84-46A477A76E22}">
                  <a16:creationId xmlns:a16="http://schemas.microsoft.com/office/drawing/2010/main" id="{06BAD918-E077-4838-9443-19FDE4DBA397}"/>
                </a:ext>
              </a:extLst>
            </p:cNvPr>
            <p:cNvSpPr/>
            <p:nvPr/>
          </p:nvSpPr>
          <p:spPr>
            <a:xfrm rot="0">
              <a:off x="2254871" y="1535767"/>
              <a:ext cx="14" cy="163"/>
            </a:xfrm>
            <a:custGeom>
              <a:avLst/>
              <a:gdLst/>
              <a:ahLst/>
              <a:cxnLst/>
              <a:rect b="b" l="0" r="r" t="0"/>
              <a:pathLst>
                <a:path h="12" w="1">
                  <a:moveTo>
                    <a:pt x="0" y="1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43" name="Google Shape;6757;p79">
              <a:extLst>
                <a:ext uri="{FA79F9A9-8C87-413C-BFBD-2C9B0C05EBBA}">
                  <a16:creationId xmlns:a16="http://schemas.microsoft.com/office/drawing/2010/main" id="{6AF359C8-B913-45A6-926E-D3B2CAE39099}"/>
                </a:ext>
              </a:extLst>
            </p:cNvPr>
            <p:cNvSpPr/>
            <p:nvPr/>
          </p:nvSpPr>
          <p:spPr>
            <a:xfrm rot="0">
              <a:off x="2254681" y="1535102"/>
              <a:ext cx="54" cy="163"/>
            </a:xfrm>
            <a:custGeom>
              <a:avLst/>
              <a:gdLst/>
              <a:ahLst/>
              <a:cxnLst/>
              <a:rect b="b" l="0" r="r" t="0"/>
              <a:pathLst>
                <a:path h="12" w="4">
                  <a:moveTo>
                    <a:pt x="4" y="1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44" name="Google Shape;6758;p79">
              <a:extLst>
                <a:ext uri="{7959E46A-B8F3-4AF8-9453-32141BCDE800}">
                  <a16:creationId xmlns:a16="http://schemas.microsoft.com/office/drawing/2010/main" id="{C7DC9AA1-C7EE-4A0A-994F-95522317C8F7}"/>
                </a:ext>
              </a:extLst>
            </p:cNvPr>
            <p:cNvSpPr/>
            <p:nvPr/>
          </p:nvSpPr>
          <p:spPr>
            <a:xfrm rot="0">
              <a:off x="2254816" y="1536432"/>
              <a:ext cx="14" cy="109"/>
            </a:xfrm>
            <a:custGeom>
              <a:avLst/>
              <a:gdLst/>
              <a:ahLst/>
              <a:cxnLst/>
              <a:rect b="b" l="0" r="r" t="0"/>
              <a:pathLst>
                <a:path h="8" w="1">
                  <a:moveTo>
                    <a:pt x="1" y="8"/>
                  </a:moveTo>
                  <a:lnTo>
                    <a:pt x="1" y="4"/>
                  </a:lnTo>
                  <a:cubicBezTo>
                    <a:pt x="1" y="1"/>
                    <a:pt x="1" y="8"/>
                    <a:pt x="1" y="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45" name="Google Shape;6759;p79">
              <a:extLst>
                <a:ext uri="{C39EA7A1-F4FC-426C-9336-F8DD51BA3FBC}">
                  <a16:creationId xmlns:a16="http://schemas.microsoft.com/office/drawing/2010/main" id="{D1FC5066-6753-4C55-8043-2498BCE19E86}"/>
                </a:ext>
              </a:extLst>
            </p:cNvPr>
            <p:cNvSpPr/>
            <p:nvPr/>
          </p:nvSpPr>
          <p:spPr>
            <a:xfrm rot="0">
              <a:off x="2254531" y="1537192"/>
              <a:ext cx="109" cy="109"/>
            </a:xfrm>
            <a:custGeom>
              <a:avLst/>
              <a:gdLst/>
              <a:ahLst/>
              <a:cxnLst/>
              <a:rect b="b" l="0" r="r" t="0"/>
              <a:pathLst>
                <a:path h="8" w="8">
                  <a:moveTo>
                    <a:pt x="1" y="8"/>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46" name="Google Shape;6760;p79">
              <a:extLst>
                <a:ext uri="{0636184A-E108-4E30-8222-C340F5097871}">
                  <a16:creationId xmlns:a16="http://schemas.microsoft.com/office/drawing/2010/main" id="{580BD73B-170D-483B-AAB1-146177756A27}"/>
                </a:ext>
              </a:extLst>
            </p:cNvPr>
            <p:cNvSpPr/>
            <p:nvPr/>
          </p:nvSpPr>
          <p:spPr>
            <a:xfrm rot="0">
              <a:off x="2254776" y="1536717"/>
              <a:ext cx="54" cy="109"/>
            </a:xfrm>
            <a:custGeom>
              <a:avLst/>
              <a:gdLst/>
              <a:ahLst/>
              <a:cxnLst/>
              <a:rect b="b" l="0" r="r" t="0"/>
              <a:pathLst>
                <a:path h="8" w="4">
                  <a:moveTo>
                    <a:pt x="0" y="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47" name="Google Shape;6761;p79">
              <a:extLst>
                <a:ext uri="{251EACD9-A3E6-4723-A225-5CECE354900E}">
                  <a16:creationId xmlns:a16="http://schemas.microsoft.com/office/drawing/2010/main" id="{16A95725-43BA-42FA-9D5F-5F3421040FB1}"/>
                </a:ext>
              </a:extLst>
            </p:cNvPr>
            <p:cNvSpPr/>
            <p:nvPr/>
          </p:nvSpPr>
          <p:spPr>
            <a:xfrm rot="0">
              <a:off x="2250024" y="1555359"/>
              <a:ext cx="149" cy="489"/>
            </a:xfrm>
            <a:custGeom>
              <a:avLst/>
              <a:gdLst/>
              <a:ahLst/>
              <a:cxnLst/>
              <a:rect b="b" l="0" r="r" t="0"/>
              <a:pathLst>
                <a:path h="36" w="11">
                  <a:moveTo>
                    <a:pt x="0" y="0"/>
                  </a:moveTo>
                  <a:cubicBezTo>
                    <a:pt x="4" y="11"/>
                    <a:pt x="7" y="25"/>
                    <a:pt x="11" y="35"/>
                  </a:cubicBezTo>
                  <a:lnTo>
                    <a:pt x="7" y="18"/>
                  </a:ln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48" name="Google Shape;6762;p79">
              <a:extLst>
                <a:ext uri="{88AE054D-96CF-4E43-AFA1-0E2B9905782A}">
                  <a16:creationId xmlns:a16="http://schemas.microsoft.com/office/drawing/2010/main" id="{89F6E0D3-42FB-4C1D-ADC3-3D7AD01925F9}"/>
                </a:ext>
              </a:extLst>
            </p:cNvPr>
            <p:cNvSpPr/>
            <p:nvPr/>
          </p:nvSpPr>
          <p:spPr>
            <a:xfrm rot="0">
              <a:off x="2263995" y="1416040"/>
              <a:ext cx="2769" cy="1439"/>
            </a:xfrm>
            <a:custGeom>
              <a:avLst/>
              <a:gdLst/>
              <a:ahLst/>
              <a:cxnLst/>
              <a:rect b="b" l="0" r="r" t="0"/>
              <a:pathLst>
                <a:path h="106" w="204">
                  <a:moveTo>
                    <a:pt x="204" y="0"/>
                  </a:moveTo>
                  <a:lnTo>
                    <a:pt x="204" y="0"/>
                  </a:lnTo>
                  <a:cubicBezTo>
                    <a:pt x="127" y="7"/>
                    <a:pt x="53" y="46"/>
                    <a:pt x="1" y="105"/>
                  </a:cubicBezTo>
                  <a:lnTo>
                    <a:pt x="18" y="88"/>
                  </a:lnTo>
                  <a:cubicBezTo>
                    <a:pt x="67" y="39"/>
                    <a:pt x="134" y="7"/>
                    <a:pt x="20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49" name="Google Shape;6763;p79">
              <a:extLst>
                <a:ext uri="{E60C7E12-B600-45EF-BD00-E833C60D59C1}">
                  <a16:creationId xmlns:a16="http://schemas.microsoft.com/office/drawing/2010/main" id="{FAEC7356-CE60-4987-A45F-A087DCABFF38}"/>
                </a:ext>
              </a:extLst>
            </p:cNvPr>
            <p:cNvSpPr/>
            <p:nvPr/>
          </p:nvSpPr>
          <p:spPr>
            <a:xfrm rot="0">
              <a:off x="2276350" y="1412130"/>
              <a:ext cx="258" cy="258"/>
            </a:xfrm>
            <a:custGeom>
              <a:avLst/>
              <a:gdLst/>
              <a:ahLst/>
              <a:cxnLst/>
              <a:rect b="b" l="0" r="r" t="0"/>
              <a:pathLst>
                <a:path h="19" w="19">
                  <a:moveTo>
                    <a:pt x="18" y="1"/>
                  </a:moveTo>
                  <a:cubicBezTo>
                    <a:pt x="11" y="8"/>
                    <a:pt x="4" y="15"/>
                    <a:pt x="1" y="19"/>
                  </a:cubicBezTo>
                  <a:cubicBezTo>
                    <a:pt x="4" y="15"/>
                    <a:pt x="11" y="8"/>
                    <a:pt x="1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50" name="Google Shape;6764;p79">
              <a:extLst>
                <a:ext uri="{D7658F73-6EF5-48FD-A5D8-84E58EC072B4}">
                  <a16:creationId xmlns:a16="http://schemas.microsoft.com/office/drawing/2010/main" id="{60573341-85BA-449F-9864-AF928010DDB1}"/>
                </a:ext>
              </a:extLst>
            </p:cNvPr>
            <p:cNvSpPr/>
            <p:nvPr/>
          </p:nvSpPr>
          <p:spPr>
            <a:xfrm rot="0">
              <a:off x="2276920" y="1411139"/>
              <a:ext cx="258" cy="489"/>
            </a:xfrm>
            <a:custGeom>
              <a:avLst/>
              <a:gdLst/>
              <a:ahLst/>
              <a:cxnLst/>
              <a:rect b="b" l="0" r="r" t="0"/>
              <a:pathLst>
                <a:path h="36" w="19">
                  <a:moveTo>
                    <a:pt x="1" y="35"/>
                  </a:moveTo>
                  <a:cubicBezTo>
                    <a:pt x="8" y="25"/>
                    <a:pt x="15" y="14"/>
                    <a:pt x="18" y="0"/>
                  </a:cubicBezTo>
                  <a:cubicBezTo>
                    <a:pt x="15" y="14"/>
                    <a:pt x="8" y="25"/>
                    <a:pt x="1" y="3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51" name="Google Shape;6765;p79">
              <a:extLst>
                <a:ext uri="{FD509F7F-1155-4FAA-AE49-0B176F1B6FFD}">
                  <a16:creationId xmlns:a16="http://schemas.microsoft.com/office/drawing/2010/main" id="{59A5286F-00F3-4AB7-9D33-00EE7684871D}"/>
                </a:ext>
              </a:extLst>
            </p:cNvPr>
            <p:cNvSpPr/>
            <p:nvPr/>
          </p:nvSpPr>
          <p:spPr>
            <a:xfrm rot="0">
              <a:off x="2275875" y="1412470"/>
              <a:ext cx="394" cy="299"/>
            </a:xfrm>
            <a:custGeom>
              <a:avLst/>
              <a:gdLst/>
              <a:ahLst/>
              <a:cxnLst/>
              <a:rect b="b" l="0" r="r" t="0"/>
              <a:pathLst>
                <a:path h="22" w="29">
                  <a:moveTo>
                    <a:pt x="1" y="22"/>
                  </a:moveTo>
                  <a:cubicBezTo>
                    <a:pt x="11" y="15"/>
                    <a:pt x="18" y="8"/>
                    <a:pt x="29" y="1"/>
                  </a:cubicBezTo>
                  <a:cubicBezTo>
                    <a:pt x="18" y="8"/>
                    <a:pt x="11" y="15"/>
                    <a:pt x="1"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52" name="Google Shape;6766;p79">
              <a:extLst>
                <a:ext uri="{A63D259C-4C8C-4A47-95E4-429DBA1D130B}">
                  <a16:creationId xmlns:a16="http://schemas.microsoft.com/office/drawing/2010/main" id="{239636B3-FE9E-4AF0-B192-BFBEDCED29F9}"/>
                </a:ext>
              </a:extLst>
            </p:cNvPr>
            <p:cNvSpPr/>
            <p:nvPr/>
          </p:nvSpPr>
          <p:spPr>
            <a:xfrm rot="0">
              <a:off x="2276690" y="1411709"/>
              <a:ext cx="204" cy="339"/>
            </a:xfrm>
            <a:custGeom>
              <a:avLst/>
              <a:gdLst/>
              <a:ahLst/>
              <a:cxnLst/>
              <a:rect b="b" l="0" r="r" t="0"/>
              <a:pathLst>
                <a:path h="25" w="15">
                  <a:moveTo>
                    <a:pt x="0" y="25"/>
                  </a:moveTo>
                  <a:cubicBezTo>
                    <a:pt x="4" y="14"/>
                    <a:pt x="11" y="7"/>
                    <a:pt x="14" y="0"/>
                  </a:cubicBezTo>
                  <a:cubicBezTo>
                    <a:pt x="11" y="7"/>
                    <a:pt x="4" y="14"/>
                    <a:pt x="0"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53" name="Google Shape;6767;p79">
              <a:extLst>
                <a:ext uri="{591DB4D1-325A-4527-BD60-60947BE17ED5}">
                  <a16:creationId xmlns:a16="http://schemas.microsoft.com/office/drawing/2010/main" id="{C6172B93-2E52-4F5E-911B-0BEDF565F1DF}"/>
                </a:ext>
              </a:extLst>
            </p:cNvPr>
            <p:cNvSpPr/>
            <p:nvPr/>
          </p:nvSpPr>
          <p:spPr>
            <a:xfrm rot="0">
              <a:off x="2263764" y="1417222"/>
              <a:ext cx="434" cy="448"/>
            </a:xfrm>
            <a:custGeom>
              <a:avLst/>
              <a:gdLst/>
              <a:ahLst/>
              <a:cxnLst/>
              <a:rect b="b" l="0" r="r" t="0"/>
              <a:pathLst>
                <a:path h="33" w="32">
                  <a:moveTo>
                    <a:pt x="32" y="1"/>
                  </a:moveTo>
                  <a:lnTo>
                    <a:pt x="18" y="15"/>
                  </a:lnTo>
                  <a:lnTo>
                    <a:pt x="0" y="32"/>
                  </a:lnTo>
                  <a:cubicBezTo>
                    <a:pt x="14" y="22"/>
                    <a:pt x="21" y="11"/>
                    <a:pt x="3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54" name="Google Shape;6768;p79">
              <a:extLst>
                <a:ext uri="{B37F920E-4F58-4513-87AB-467D1E613335}">
                  <a16:creationId xmlns:a16="http://schemas.microsoft.com/office/drawing/2010/main" id="{9509DF72-5247-4B20-8B44-BE497BE7BAB6}"/>
                </a:ext>
              </a:extLst>
            </p:cNvPr>
            <p:cNvSpPr/>
            <p:nvPr/>
          </p:nvSpPr>
          <p:spPr>
            <a:xfrm rot="0">
              <a:off x="3015482" y="1689586"/>
              <a:ext cx="163" cy="1195"/>
            </a:xfrm>
            <a:custGeom>
              <a:avLst/>
              <a:gdLst/>
              <a:ahLst/>
              <a:cxnLst/>
              <a:rect b="b" l="0" r="r" t="0"/>
              <a:pathLst>
                <a:path h="88" w="12">
                  <a:moveTo>
                    <a:pt x="1" y="0"/>
                  </a:moveTo>
                  <a:cubicBezTo>
                    <a:pt x="8" y="28"/>
                    <a:pt x="11" y="56"/>
                    <a:pt x="11" y="88"/>
                  </a:cubicBezTo>
                  <a:cubicBezTo>
                    <a:pt x="11" y="56"/>
                    <a:pt x="8" y="28"/>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55" name="Google Shape;6769;p79">
              <a:extLst>
                <a:ext uri="{7BFD775C-8BF1-4178-AE4B-451C63F66AC9}">
                  <a16:creationId xmlns:a16="http://schemas.microsoft.com/office/drawing/2010/main" id="{C8FCAB1F-280F-4820-8E65-0E1C86DA6585}"/>
                </a:ext>
              </a:extLst>
            </p:cNvPr>
            <p:cNvSpPr/>
            <p:nvPr/>
          </p:nvSpPr>
          <p:spPr>
            <a:xfrm rot="0">
              <a:off x="2958307" y="1600694"/>
              <a:ext cx="3150" cy="352"/>
            </a:xfrm>
            <a:custGeom>
              <a:avLst/>
              <a:gdLst/>
              <a:ahLst/>
              <a:cxnLst/>
              <a:rect b="b" l="0" r="r" t="0"/>
              <a:pathLst>
                <a:path h="26" w="232">
                  <a:moveTo>
                    <a:pt x="0" y="8"/>
                  </a:moveTo>
                  <a:cubicBezTo>
                    <a:pt x="77" y="1"/>
                    <a:pt x="154" y="8"/>
                    <a:pt x="231" y="25"/>
                  </a:cubicBezTo>
                  <a:cubicBezTo>
                    <a:pt x="154" y="8"/>
                    <a:pt x="77" y="1"/>
                    <a:pt x="0" y="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56" name="Google Shape;6770;p79">
              <a:extLst>
                <a:ext uri="{20F8512A-B340-40AB-837B-074275CCC350}">
                  <a16:creationId xmlns:a16="http://schemas.microsoft.com/office/drawing/2010/main" id="{22A31F58-593D-40FE-B2B4-3CA87E612B25}"/>
                </a:ext>
              </a:extLst>
            </p:cNvPr>
            <p:cNvSpPr/>
            <p:nvPr/>
          </p:nvSpPr>
          <p:spPr>
            <a:xfrm rot="0">
              <a:off x="2924961" y="1625555"/>
              <a:ext cx="3408" cy="7671"/>
            </a:xfrm>
            <a:custGeom>
              <a:avLst/>
              <a:gdLst/>
              <a:ahLst/>
              <a:cxnLst/>
              <a:rect b="b" l="0" r="r" t="0"/>
              <a:pathLst>
                <a:path h="565" w="251">
                  <a:moveTo>
                    <a:pt x="251" y="1"/>
                  </a:moveTo>
                  <a:cubicBezTo>
                    <a:pt x="230" y="46"/>
                    <a:pt x="191" y="109"/>
                    <a:pt x="156" y="169"/>
                  </a:cubicBezTo>
                  <a:cubicBezTo>
                    <a:pt x="195" y="109"/>
                    <a:pt x="230" y="46"/>
                    <a:pt x="251" y="1"/>
                  </a:cubicBezTo>
                  <a:close/>
                  <a:moveTo>
                    <a:pt x="156" y="170"/>
                  </a:moveTo>
                  <a:lnTo>
                    <a:pt x="156" y="170"/>
                  </a:lnTo>
                  <a:cubicBezTo>
                    <a:pt x="63" y="329"/>
                    <a:pt x="1" y="439"/>
                    <a:pt x="1" y="525"/>
                  </a:cubicBezTo>
                  <a:lnTo>
                    <a:pt x="1" y="525"/>
                  </a:lnTo>
                  <a:cubicBezTo>
                    <a:pt x="1" y="441"/>
                    <a:pt x="63" y="329"/>
                    <a:pt x="156" y="170"/>
                  </a:cubicBezTo>
                  <a:close/>
                  <a:moveTo>
                    <a:pt x="1" y="525"/>
                  </a:moveTo>
                  <a:cubicBezTo>
                    <a:pt x="1" y="539"/>
                    <a:pt x="2" y="552"/>
                    <a:pt x="6" y="564"/>
                  </a:cubicBezTo>
                  <a:cubicBezTo>
                    <a:pt x="2" y="552"/>
                    <a:pt x="1" y="539"/>
                    <a:pt x="1" y="5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57" name="Google Shape;6771;p79">
              <a:extLst>
                <a:ext uri="{2AC77D9D-F5AF-4A4D-B8BD-C61B2AA4C128}">
                  <a16:creationId xmlns:a16="http://schemas.microsoft.com/office/drawing/2010/main" id="{A7195855-D7F5-4D35-89D4-36F7F9B402F2}"/>
                </a:ext>
              </a:extLst>
            </p:cNvPr>
            <p:cNvSpPr/>
            <p:nvPr/>
          </p:nvSpPr>
          <p:spPr>
            <a:xfrm rot="0">
              <a:off x="2928546" y="1617855"/>
              <a:ext cx="4534" cy="7196"/>
            </a:xfrm>
            <a:custGeom>
              <a:avLst/>
              <a:gdLst/>
              <a:ahLst/>
              <a:cxnLst/>
              <a:rect b="b" l="0" r="r" t="0"/>
              <a:pathLst>
                <a:path h="530" w="334">
                  <a:moveTo>
                    <a:pt x="1" y="529"/>
                  </a:moveTo>
                  <a:cubicBezTo>
                    <a:pt x="32" y="410"/>
                    <a:pt x="214" y="102"/>
                    <a:pt x="333" y="1"/>
                  </a:cubicBezTo>
                  <a:cubicBezTo>
                    <a:pt x="214" y="102"/>
                    <a:pt x="32" y="410"/>
                    <a:pt x="1" y="52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58" name="Google Shape;6772;p79">
              <a:extLst>
                <a:ext uri="{91A82011-A950-46A0-84E6-B7B5CE472CE3}">
                  <a16:creationId xmlns:a16="http://schemas.microsoft.com/office/drawing/2010/main" id="{39E5F6EF-9026-4970-8BA8-4733C0768807}"/>
                </a:ext>
              </a:extLst>
            </p:cNvPr>
            <p:cNvSpPr/>
            <p:nvPr/>
          </p:nvSpPr>
          <p:spPr>
            <a:xfrm rot="0">
              <a:off x="2906265" y="1635629"/>
              <a:ext cx="339" cy="109"/>
            </a:xfrm>
            <a:custGeom>
              <a:avLst/>
              <a:gdLst/>
              <a:ahLst/>
              <a:cxnLst/>
              <a:rect b="b" l="0" r="r" t="0"/>
              <a:pathLst>
                <a:path h="8" w="25">
                  <a:moveTo>
                    <a:pt x="0" y="1"/>
                  </a:moveTo>
                  <a:lnTo>
                    <a:pt x="0" y="1"/>
                  </a:lnTo>
                  <a:lnTo>
                    <a:pt x="25"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59" name="Google Shape;6773;p79">
              <a:extLst>
                <a:ext uri="{EE822A4F-12E3-4584-A842-6A5F9371A676}">
                  <a16:creationId xmlns:a16="http://schemas.microsoft.com/office/drawing/2010/main" id="{6BC674BE-5F67-47AF-A9F9-7019B364F0AD}"/>
                </a:ext>
              </a:extLst>
            </p:cNvPr>
            <p:cNvSpPr/>
            <p:nvPr/>
          </p:nvSpPr>
          <p:spPr>
            <a:xfrm rot="0">
              <a:off x="2908301" y="1636634"/>
              <a:ext cx="638" cy="624"/>
            </a:xfrm>
            <a:custGeom>
              <a:avLst/>
              <a:gdLst/>
              <a:ahLst/>
              <a:cxnLst/>
              <a:rect b="b" l="0" r="r" t="0"/>
              <a:pathLst>
                <a:path h="46" w="47">
                  <a:moveTo>
                    <a:pt x="1" y="1"/>
                  </a:moveTo>
                  <a:cubicBezTo>
                    <a:pt x="18" y="11"/>
                    <a:pt x="32" y="29"/>
                    <a:pt x="46" y="46"/>
                  </a:cubicBezTo>
                  <a:cubicBezTo>
                    <a:pt x="36" y="29"/>
                    <a:pt x="18" y="1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60" name="Google Shape;6774;p79">
              <a:extLst>
                <a:ext uri="{00213F8B-B75A-4A6E-9BD5-71E66FFD7522}">
                  <a16:creationId xmlns:a16="http://schemas.microsoft.com/office/drawing/2010/main" id="{5D0A993C-7669-49B5-B6DC-0DFF88D4920B}"/>
                </a:ext>
              </a:extLst>
            </p:cNvPr>
            <p:cNvSpPr/>
            <p:nvPr/>
          </p:nvSpPr>
          <p:spPr>
            <a:xfrm rot="0">
              <a:off x="2908967" y="1637298"/>
              <a:ext cx="258" cy="339"/>
            </a:xfrm>
            <a:custGeom>
              <a:avLst/>
              <a:gdLst/>
              <a:ahLst/>
              <a:cxnLst/>
              <a:rect b="b" l="0" r="r" t="0"/>
              <a:pathLst>
                <a:path h="25" w="19">
                  <a:moveTo>
                    <a:pt x="18" y="25"/>
                  </a:moveTo>
                  <a:cubicBezTo>
                    <a:pt x="11" y="14"/>
                    <a:pt x="8" y="7"/>
                    <a:pt x="1" y="0"/>
                  </a:cubicBezTo>
                  <a:cubicBezTo>
                    <a:pt x="8" y="7"/>
                    <a:pt x="11" y="14"/>
                    <a:pt x="18"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61" name="Google Shape;6775;p79">
              <a:extLst>
                <a:ext uri="{2099926A-04DA-4F76-9D5A-A627CBD32F41}">
                  <a16:creationId xmlns:a16="http://schemas.microsoft.com/office/drawing/2010/main" id="{ED2E4D22-11E0-4744-9784-87E2CF95E55F}"/>
                </a:ext>
              </a:extLst>
            </p:cNvPr>
            <p:cNvSpPr/>
            <p:nvPr/>
          </p:nvSpPr>
          <p:spPr>
            <a:xfrm rot="0">
              <a:off x="2935633" y="1611163"/>
              <a:ext cx="827" cy="3530"/>
            </a:xfrm>
            <a:custGeom>
              <a:avLst/>
              <a:gdLst/>
              <a:ahLst/>
              <a:cxnLst/>
              <a:rect b="b" l="0" r="r" t="0"/>
              <a:pathLst>
                <a:path h="260" w="61">
                  <a:moveTo>
                    <a:pt x="1" y="0"/>
                  </a:moveTo>
                  <a:cubicBezTo>
                    <a:pt x="29" y="84"/>
                    <a:pt x="50" y="172"/>
                    <a:pt x="60" y="259"/>
                  </a:cubicBezTo>
                  <a:cubicBezTo>
                    <a:pt x="50" y="172"/>
                    <a:pt x="29" y="8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62" name="Google Shape;6776;p79">
              <a:extLst>
                <a:ext uri="{B174AE66-69D6-4AE9-AEF3-8B732364A880}">
                  <a16:creationId xmlns:a16="http://schemas.microsoft.com/office/drawing/2010/main" id="{EC91B0A6-4AE0-4D75-90FC-DDE8660F06C2}"/>
                </a:ext>
              </a:extLst>
            </p:cNvPr>
            <p:cNvSpPr/>
            <p:nvPr/>
          </p:nvSpPr>
          <p:spPr>
            <a:xfrm rot="0">
              <a:off x="2907976" y="1636390"/>
              <a:ext cx="244" cy="204"/>
            </a:xfrm>
            <a:custGeom>
              <a:avLst/>
              <a:gdLst/>
              <a:ahLst/>
              <a:cxnLst/>
              <a:rect b="b" l="0" r="r" t="0"/>
              <a:pathLst>
                <a:path h="15" w="18">
                  <a:moveTo>
                    <a:pt x="0" y="1"/>
                  </a:moveTo>
                  <a:lnTo>
                    <a:pt x="18" y="15"/>
                  </a:lnTo>
                  <a:cubicBezTo>
                    <a:pt x="14" y="8"/>
                    <a:pt x="7" y="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63" name="Google Shape;6777;p79">
              <a:extLst>
                <a:ext uri="{0EB1AA9D-4732-48AD-B964-01D7E31FD66E}">
                  <a16:creationId xmlns:a16="http://schemas.microsoft.com/office/drawing/2010/main" id="{57FE3A34-C643-4DCA-BDC5-DA3B1FF6720D}"/>
                </a:ext>
              </a:extLst>
            </p:cNvPr>
            <p:cNvSpPr/>
            <p:nvPr/>
          </p:nvSpPr>
          <p:spPr>
            <a:xfrm rot="0">
              <a:off x="2695420" y="1641956"/>
              <a:ext cx="2417" cy="448"/>
            </a:xfrm>
            <a:custGeom>
              <a:avLst/>
              <a:gdLst/>
              <a:ahLst/>
              <a:cxnLst/>
              <a:rect b="b" l="0" r="r" t="0"/>
              <a:pathLst>
                <a:path h="33" w="178">
                  <a:moveTo>
                    <a:pt x="1" y="1"/>
                  </a:moveTo>
                  <a:cubicBezTo>
                    <a:pt x="29" y="4"/>
                    <a:pt x="63" y="11"/>
                    <a:pt x="90" y="18"/>
                  </a:cubicBezTo>
                  <a:cubicBezTo>
                    <a:pt x="93" y="18"/>
                    <a:pt x="97" y="19"/>
                    <a:pt x="100" y="19"/>
                  </a:cubicBezTo>
                  <a:lnTo>
                    <a:pt x="100" y="19"/>
                  </a:lnTo>
                  <a:cubicBezTo>
                    <a:pt x="98" y="19"/>
                    <a:pt x="96" y="18"/>
                    <a:pt x="94" y="18"/>
                  </a:cubicBezTo>
                  <a:cubicBezTo>
                    <a:pt x="63" y="11"/>
                    <a:pt x="29" y="4"/>
                    <a:pt x="1" y="1"/>
                  </a:cubicBezTo>
                  <a:close/>
                  <a:moveTo>
                    <a:pt x="100" y="19"/>
                  </a:moveTo>
                  <a:lnTo>
                    <a:pt x="100" y="19"/>
                  </a:lnTo>
                  <a:cubicBezTo>
                    <a:pt x="115" y="22"/>
                    <a:pt x="134" y="25"/>
                    <a:pt x="151" y="28"/>
                  </a:cubicBezTo>
                  <a:lnTo>
                    <a:pt x="151" y="28"/>
                  </a:lnTo>
                  <a:cubicBezTo>
                    <a:pt x="135" y="25"/>
                    <a:pt x="117" y="22"/>
                    <a:pt x="100" y="19"/>
                  </a:cubicBezTo>
                  <a:close/>
                  <a:moveTo>
                    <a:pt x="151" y="28"/>
                  </a:moveTo>
                  <a:cubicBezTo>
                    <a:pt x="160" y="29"/>
                    <a:pt x="169" y="31"/>
                    <a:pt x="178" y="32"/>
                  </a:cubicBezTo>
                  <a:lnTo>
                    <a:pt x="157" y="29"/>
                  </a:lnTo>
                  <a:cubicBezTo>
                    <a:pt x="155" y="28"/>
                    <a:pt x="153" y="28"/>
                    <a:pt x="151" y="2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64" name="Google Shape;6778;p79">
              <a:extLst>
                <a:ext uri="{8A89FDF7-3BFB-4D37-A706-848ACAA6453B}">
                  <a16:creationId xmlns:a16="http://schemas.microsoft.com/office/drawing/2010/main" id="{C47DC493-6358-45DE-AC76-085A70E8C292}"/>
                </a:ext>
              </a:extLst>
            </p:cNvPr>
            <p:cNvSpPr/>
            <p:nvPr/>
          </p:nvSpPr>
          <p:spPr>
            <a:xfrm rot="0">
              <a:off x="2693641" y="1641060"/>
              <a:ext cx="1208" cy="869"/>
            </a:xfrm>
            <a:custGeom>
              <a:avLst/>
              <a:gdLst/>
              <a:ahLst/>
              <a:cxnLst/>
              <a:rect b="b" l="0" r="r" t="0"/>
              <a:pathLst>
                <a:path h="64" w="89">
                  <a:moveTo>
                    <a:pt x="1" y="0"/>
                  </a:moveTo>
                  <a:cubicBezTo>
                    <a:pt x="6" y="6"/>
                    <a:pt x="12" y="12"/>
                    <a:pt x="18" y="18"/>
                  </a:cubicBezTo>
                  <a:lnTo>
                    <a:pt x="18" y="18"/>
                  </a:lnTo>
                  <a:cubicBezTo>
                    <a:pt x="16" y="15"/>
                    <a:pt x="13" y="13"/>
                    <a:pt x="11" y="11"/>
                  </a:cubicBezTo>
                  <a:lnTo>
                    <a:pt x="1" y="0"/>
                  </a:lnTo>
                  <a:close/>
                  <a:moveTo>
                    <a:pt x="18" y="18"/>
                  </a:moveTo>
                  <a:cubicBezTo>
                    <a:pt x="37" y="39"/>
                    <a:pt x="60" y="54"/>
                    <a:pt x="88" y="63"/>
                  </a:cubicBezTo>
                  <a:cubicBezTo>
                    <a:pt x="61" y="52"/>
                    <a:pt x="38" y="37"/>
                    <a:pt x="18"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65" name="Google Shape;6779;p79">
              <a:extLst>
                <a:ext uri="{01F18372-49A3-4D58-A818-22DCD396BFDD}">
                  <a16:creationId xmlns:a16="http://schemas.microsoft.com/office/drawing/2010/main" id="{6D74738F-D50F-4590-A55D-A5FD1ABBF791}"/>
                </a:ext>
              </a:extLst>
            </p:cNvPr>
            <p:cNvSpPr/>
            <p:nvPr/>
          </p:nvSpPr>
          <p:spPr>
            <a:xfrm rot="0">
              <a:off x="2974655" y="1606071"/>
              <a:ext cx="3584" cy="4480"/>
            </a:xfrm>
            <a:custGeom>
              <a:avLst/>
              <a:gdLst/>
              <a:ahLst/>
              <a:cxnLst/>
              <a:rect b="b" l="0" r="r" t="0"/>
              <a:pathLst>
                <a:path h="330" w="264">
                  <a:moveTo>
                    <a:pt x="1" y="0"/>
                  </a:moveTo>
                  <a:cubicBezTo>
                    <a:pt x="113" y="77"/>
                    <a:pt x="263" y="175"/>
                    <a:pt x="246" y="330"/>
                  </a:cubicBezTo>
                  <a:cubicBezTo>
                    <a:pt x="263" y="175"/>
                    <a:pt x="113" y="7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66" name="Google Shape;6780;p79">
              <a:extLst>
                <a:ext uri="{10F9995A-09E0-4B0C-8FCF-35599869EC13}">
                  <a16:creationId xmlns:a16="http://schemas.microsoft.com/office/drawing/2010/main" id="{C17F2924-754D-42CD-8B7F-B4A6B2E96267}"/>
                </a:ext>
              </a:extLst>
            </p:cNvPr>
            <p:cNvSpPr/>
            <p:nvPr/>
          </p:nvSpPr>
          <p:spPr>
            <a:xfrm rot="0">
              <a:off x="3023194" y="1657313"/>
              <a:ext cx="1100" cy="54"/>
            </a:xfrm>
            <a:custGeom>
              <a:avLst/>
              <a:gdLst/>
              <a:ahLst/>
              <a:cxnLst/>
              <a:rect b="b" l="0" r="r" t="0"/>
              <a:pathLst>
                <a:path h="4" w="81">
                  <a:moveTo>
                    <a:pt x="81" y="4"/>
                  </a:moveTo>
                  <a:cubicBezTo>
                    <a:pt x="56" y="4"/>
                    <a:pt x="32" y="4"/>
                    <a:pt x="0" y="0"/>
                  </a:cubicBezTo>
                  <a:cubicBezTo>
                    <a:pt x="32" y="4"/>
                    <a:pt x="56" y="4"/>
                    <a:pt x="81" y="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67" name="Google Shape;6781;p79">
              <a:extLst>
                <a:ext uri="{D10BA31E-8DAF-4326-9B36-745F335D7929}">
                  <a16:creationId xmlns:a16="http://schemas.microsoft.com/office/drawing/2010/main" id="{DCC47C64-FFBC-400C-B7BA-B7E2337F6A9A}"/>
                </a:ext>
              </a:extLst>
            </p:cNvPr>
            <p:cNvSpPr/>
            <p:nvPr/>
          </p:nvSpPr>
          <p:spPr>
            <a:xfrm rot="0">
              <a:off x="3010594" y="1646478"/>
              <a:ext cx="1873" cy="2619"/>
            </a:xfrm>
            <a:custGeom>
              <a:avLst/>
              <a:gdLst/>
              <a:ahLst/>
              <a:cxnLst/>
              <a:rect b="b" l="0" r="r" t="0"/>
              <a:pathLst>
                <a:path h="193" w="138">
                  <a:moveTo>
                    <a:pt x="0" y="0"/>
                  </a:moveTo>
                  <a:cubicBezTo>
                    <a:pt x="72" y="26"/>
                    <a:pt x="138" y="68"/>
                    <a:pt x="138" y="170"/>
                  </a:cubicBezTo>
                  <a:lnTo>
                    <a:pt x="138" y="170"/>
                  </a:lnTo>
                  <a:cubicBezTo>
                    <a:pt x="138" y="67"/>
                    <a:pt x="72" y="23"/>
                    <a:pt x="0" y="0"/>
                  </a:cubicBezTo>
                  <a:close/>
                  <a:moveTo>
                    <a:pt x="138" y="170"/>
                  </a:moveTo>
                  <a:lnTo>
                    <a:pt x="138" y="170"/>
                  </a:lnTo>
                  <a:cubicBezTo>
                    <a:pt x="138" y="177"/>
                    <a:pt x="138" y="185"/>
                    <a:pt x="137" y="193"/>
                  </a:cubicBezTo>
                  <a:cubicBezTo>
                    <a:pt x="138" y="185"/>
                    <a:pt x="138" y="177"/>
                    <a:pt x="138" y="17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68" name="Google Shape;6782;p79">
              <a:extLst>
                <a:ext uri="{D87CFAEC-9EFC-4663-A932-DB4685D6BA1B}">
                  <a16:creationId xmlns:a16="http://schemas.microsoft.com/office/drawing/2010/main" id="{3D25A564-4383-4C0C-82A4-96D248D3921B}"/>
                </a:ext>
              </a:extLst>
            </p:cNvPr>
            <p:cNvSpPr/>
            <p:nvPr/>
          </p:nvSpPr>
          <p:spPr>
            <a:xfrm rot="0">
              <a:off x="3041863" y="1659634"/>
              <a:ext cx="163" cy="448"/>
            </a:xfrm>
            <a:custGeom>
              <a:avLst/>
              <a:gdLst/>
              <a:ahLst/>
              <a:cxnLst/>
              <a:rect b="b" l="0" r="r" t="0"/>
              <a:pathLst>
                <a:path h="33" w="12">
                  <a:moveTo>
                    <a:pt x="11" y="32"/>
                  </a:moveTo>
                  <a:cubicBezTo>
                    <a:pt x="8" y="22"/>
                    <a:pt x="4" y="11"/>
                    <a:pt x="1" y="1"/>
                  </a:cubicBezTo>
                  <a:cubicBezTo>
                    <a:pt x="4" y="11"/>
                    <a:pt x="8" y="22"/>
                    <a:pt x="11"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69" name="Google Shape;6783;p79">
              <a:extLst>
                <a:ext uri="{D3DC5B40-8C71-4ED7-B5B3-FBB065270F2B}">
                  <a16:creationId xmlns:a16="http://schemas.microsoft.com/office/drawing/2010/main" id="{4047F4BC-28C3-4181-857C-59EB6DF2748D}"/>
                </a:ext>
              </a:extLst>
            </p:cNvPr>
            <p:cNvSpPr/>
            <p:nvPr/>
          </p:nvSpPr>
          <p:spPr>
            <a:xfrm rot="0">
              <a:off x="3006888" y="1644862"/>
              <a:ext cx="1534" cy="964"/>
            </a:xfrm>
            <a:custGeom>
              <a:avLst/>
              <a:gdLst/>
              <a:ahLst/>
              <a:cxnLst/>
              <a:rect b="b" l="0" r="r" t="0"/>
              <a:pathLst>
                <a:path h="71" w="113">
                  <a:moveTo>
                    <a:pt x="112" y="70"/>
                  </a:moveTo>
                  <a:cubicBezTo>
                    <a:pt x="70" y="56"/>
                    <a:pt x="32" y="32"/>
                    <a:pt x="0" y="0"/>
                  </a:cubicBezTo>
                  <a:cubicBezTo>
                    <a:pt x="32" y="32"/>
                    <a:pt x="70" y="56"/>
                    <a:pt x="112" y="7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70" name="Google Shape;6784;p79">
              <a:extLst>
                <a:ext uri="{E2E2F856-FB3C-476C-A837-B11D2DE1FF4E}">
                  <a16:creationId xmlns:a16="http://schemas.microsoft.com/office/drawing/2010/main" id="{63E4B82F-0E18-4B69-A007-8C708AA9A750}"/>
                </a:ext>
              </a:extLst>
            </p:cNvPr>
            <p:cNvSpPr/>
            <p:nvPr/>
          </p:nvSpPr>
          <p:spPr>
            <a:xfrm rot="0">
              <a:off x="3014722" y="1656362"/>
              <a:ext cx="5159" cy="1154"/>
            </a:xfrm>
            <a:custGeom>
              <a:avLst/>
              <a:gdLst/>
              <a:ahLst/>
              <a:cxnLst/>
              <a:rect b="b" l="0" r="r" t="0"/>
              <a:pathLst>
                <a:path h="85" w="380">
                  <a:moveTo>
                    <a:pt x="1" y="0"/>
                  </a:moveTo>
                  <a:cubicBezTo>
                    <a:pt x="116" y="60"/>
                    <a:pt x="249" y="84"/>
                    <a:pt x="379" y="74"/>
                  </a:cubicBezTo>
                  <a:cubicBezTo>
                    <a:pt x="249" y="84"/>
                    <a:pt x="116" y="60"/>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71" name="Google Shape;6785;p79">
              <a:extLst>
                <a:ext uri="{8433E2A5-6048-4985-9685-ABFB44BB1667}">
                  <a16:creationId xmlns:a16="http://schemas.microsoft.com/office/drawing/2010/main" id="{E4B6124D-9E11-4D44-AA99-88C7248493C1}"/>
                </a:ext>
              </a:extLst>
            </p:cNvPr>
            <p:cNvSpPr/>
            <p:nvPr/>
          </p:nvSpPr>
          <p:spPr>
            <a:xfrm rot="0">
              <a:off x="3033880" y="1652031"/>
              <a:ext cx="3680" cy="1113"/>
            </a:xfrm>
            <a:custGeom>
              <a:avLst/>
              <a:gdLst/>
              <a:ahLst/>
              <a:cxnLst/>
              <a:rect b="b" l="0" r="r" t="0"/>
              <a:pathLst>
                <a:path h="82" w="271">
                  <a:moveTo>
                    <a:pt x="1" y="81"/>
                  </a:moveTo>
                  <a:cubicBezTo>
                    <a:pt x="81" y="32"/>
                    <a:pt x="176" y="4"/>
                    <a:pt x="270" y="1"/>
                  </a:cubicBezTo>
                  <a:cubicBezTo>
                    <a:pt x="176" y="4"/>
                    <a:pt x="81" y="32"/>
                    <a:pt x="1" y="8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72" name="Google Shape;6786;p79">
              <a:extLst>
                <a:ext uri="{F1D17B32-2AD5-42E7-B999-C4194C70C19B}">
                  <a16:creationId xmlns:a16="http://schemas.microsoft.com/office/drawing/2010/main" id="{191F0464-F29D-41B8-B98A-190197097C38}"/>
                </a:ext>
              </a:extLst>
            </p:cNvPr>
            <p:cNvSpPr/>
            <p:nvPr/>
          </p:nvSpPr>
          <p:spPr>
            <a:xfrm rot="0">
              <a:off x="3018632" y="1682254"/>
              <a:ext cx="2715" cy="1494"/>
            </a:xfrm>
            <a:custGeom>
              <a:avLst/>
              <a:gdLst/>
              <a:ahLst/>
              <a:cxnLst/>
              <a:rect b="b" l="0" r="r" t="0"/>
              <a:pathLst>
                <a:path h="110" w="200">
                  <a:moveTo>
                    <a:pt x="165" y="1"/>
                  </a:moveTo>
                  <a:cubicBezTo>
                    <a:pt x="127" y="1"/>
                    <a:pt x="80" y="38"/>
                    <a:pt x="0" y="110"/>
                  </a:cubicBezTo>
                  <a:cubicBezTo>
                    <a:pt x="79" y="38"/>
                    <a:pt x="129" y="1"/>
                    <a:pt x="166" y="1"/>
                  </a:cubicBezTo>
                  <a:lnTo>
                    <a:pt x="166" y="1"/>
                  </a:lnTo>
                  <a:cubicBezTo>
                    <a:pt x="178" y="1"/>
                    <a:pt x="189" y="4"/>
                    <a:pt x="200" y="12"/>
                  </a:cubicBezTo>
                  <a:cubicBezTo>
                    <a:pt x="189" y="4"/>
                    <a:pt x="179" y="1"/>
                    <a:pt x="167" y="1"/>
                  </a:cubicBezTo>
                  <a:cubicBezTo>
                    <a:pt x="167" y="1"/>
                    <a:pt x="166" y="1"/>
                    <a:pt x="166" y="1"/>
                  </a:cubicBezTo>
                  <a:lnTo>
                    <a:pt x="166" y="1"/>
                  </a:lnTo>
                  <a:cubicBezTo>
                    <a:pt x="166" y="1"/>
                    <a:pt x="166" y="1"/>
                    <a:pt x="16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73" name="Google Shape;6787;p79">
              <a:extLst>
                <a:ext uri="{4FF3C3B5-5055-44E3-BD13-792F0C0B8B25}">
                  <a16:creationId xmlns:a16="http://schemas.microsoft.com/office/drawing/2010/main" id="{93FD8B40-0252-41DC-9EAD-603449C011CE}"/>
                </a:ext>
              </a:extLst>
            </p:cNvPr>
            <p:cNvSpPr/>
            <p:nvPr/>
          </p:nvSpPr>
          <p:spPr>
            <a:xfrm rot="0">
              <a:off x="2985964" y="1626560"/>
              <a:ext cx="3720" cy="8608"/>
            </a:xfrm>
            <a:custGeom>
              <a:avLst/>
              <a:gdLst/>
              <a:ahLst/>
              <a:cxnLst/>
              <a:rect b="b" l="0" r="r" t="0"/>
              <a:pathLst>
                <a:path h="634" w="274">
                  <a:moveTo>
                    <a:pt x="127" y="266"/>
                  </a:moveTo>
                  <a:cubicBezTo>
                    <a:pt x="78" y="179"/>
                    <a:pt x="36" y="91"/>
                    <a:pt x="1" y="0"/>
                  </a:cubicBezTo>
                  <a:cubicBezTo>
                    <a:pt x="36" y="91"/>
                    <a:pt x="78" y="179"/>
                    <a:pt x="127" y="266"/>
                  </a:cubicBezTo>
                  <a:cubicBezTo>
                    <a:pt x="214" y="434"/>
                    <a:pt x="274" y="550"/>
                    <a:pt x="270" y="634"/>
                  </a:cubicBezTo>
                  <a:cubicBezTo>
                    <a:pt x="274" y="550"/>
                    <a:pt x="214" y="434"/>
                    <a:pt x="127" y="26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74" name="Google Shape;6788;p79">
              <a:extLst>
                <a:ext uri="{DC5E837A-902B-4D3B-9128-EE2FA183F4B8}">
                  <a16:creationId xmlns:a16="http://schemas.microsoft.com/office/drawing/2010/main" id="{0106EC5A-8CD1-470F-9FEC-D520C11E5089}"/>
                </a:ext>
              </a:extLst>
            </p:cNvPr>
            <p:cNvSpPr/>
            <p:nvPr/>
          </p:nvSpPr>
          <p:spPr>
            <a:xfrm rot="0">
              <a:off x="2972943" y="1604741"/>
              <a:ext cx="1724" cy="1344"/>
            </a:xfrm>
            <a:custGeom>
              <a:avLst/>
              <a:gdLst/>
              <a:ahLst/>
              <a:cxnLst/>
              <a:rect b="b" l="0" r="r" t="0"/>
              <a:pathLst>
                <a:path h="99" w="127">
                  <a:moveTo>
                    <a:pt x="1" y="0"/>
                  </a:moveTo>
                  <a:cubicBezTo>
                    <a:pt x="39" y="39"/>
                    <a:pt x="81" y="74"/>
                    <a:pt x="127" y="98"/>
                  </a:cubicBezTo>
                  <a:cubicBezTo>
                    <a:pt x="81" y="74"/>
                    <a:pt x="39" y="39"/>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75" name="Google Shape;6789;p79">
              <a:extLst>
                <a:ext uri="{D8B1F46B-4E3C-464D-9B12-A634FDF7A24A}">
                  <a16:creationId xmlns:a16="http://schemas.microsoft.com/office/drawing/2010/main" id="{C7F5A910-17E5-4A27-8E32-0C2360812B3C}"/>
                </a:ext>
              </a:extLst>
            </p:cNvPr>
            <p:cNvSpPr/>
            <p:nvPr/>
          </p:nvSpPr>
          <p:spPr>
            <a:xfrm rot="0">
              <a:off x="3042013" y="1660069"/>
              <a:ext cx="54" cy="434"/>
            </a:xfrm>
            <a:custGeom>
              <a:avLst/>
              <a:gdLst/>
              <a:ahLst/>
              <a:cxnLst/>
              <a:rect b="b" l="0" r="r" t="0"/>
              <a:pathLst>
                <a:path h="32" w="4">
                  <a:moveTo>
                    <a:pt x="0" y="0"/>
                  </a:moveTo>
                  <a:cubicBezTo>
                    <a:pt x="4" y="11"/>
                    <a:pt x="4" y="21"/>
                    <a:pt x="4" y="32"/>
                  </a:cubicBezTo>
                  <a:cubicBezTo>
                    <a:pt x="4" y="21"/>
                    <a:pt x="4"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76" name="Google Shape;6790;p79">
              <a:extLst>
                <a:ext uri="{A5EF277C-1ACE-4951-902E-020A834D5462}">
                  <a16:creationId xmlns:a16="http://schemas.microsoft.com/office/drawing/2010/main" id="{6A916A61-65F9-49E5-A069-AE0997D83356}"/>
                </a:ext>
              </a:extLst>
            </p:cNvPr>
            <p:cNvSpPr/>
            <p:nvPr/>
          </p:nvSpPr>
          <p:spPr>
            <a:xfrm rot="0">
              <a:off x="3015875" y="1695627"/>
              <a:ext cx="474" cy="4045"/>
            </a:xfrm>
            <a:custGeom>
              <a:avLst/>
              <a:gdLst/>
              <a:ahLst/>
              <a:cxnLst/>
              <a:rect b="b" l="0" r="r" t="0"/>
              <a:pathLst>
                <a:path h="298" w="35">
                  <a:moveTo>
                    <a:pt x="0" y="1"/>
                  </a:moveTo>
                  <a:lnTo>
                    <a:pt x="0" y="1"/>
                  </a:lnTo>
                  <a:cubicBezTo>
                    <a:pt x="31" y="74"/>
                    <a:pt x="31" y="179"/>
                    <a:pt x="35" y="298"/>
                  </a:cubicBezTo>
                  <a:cubicBezTo>
                    <a:pt x="31" y="175"/>
                    <a:pt x="31" y="7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77" name="Google Shape;6791;p79">
              <a:extLst>
                <a:ext uri="{6E37EB4E-3928-4488-9818-A7A4425EAC67}">
                  <a16:creationId xmlns:a16="http://schemas.microsoft.com/office/drawing/2010/main" id="{7D9B4254-6E1C-4FF5-8657-BA0C588E8669}"/>
                </a:ext>
              </a:extLst>
            </p:cNvPr>
            <p:cNvSpPr/>
            <p:nvPr/>
          </p:nvSpPr>
          <p:spPr>
            <a:xfrm rot="0">
              <a:off x="2961824" y="1601129"/>
              <a:ext cx="339" cy="109"/>
            </a:xfrm>
            <a:custGeom>
              <a:avLst/>
              <a:gdLst/>
              <a:ahLst/>
              <a:cxnLst/>
              <a:rect b="b" l="0" r="r" t="0"/>
              <a:pathLst>
                <a:path h="8" w="25">
                  <a:moveTo>
                    <a:pt x="25"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78" name="Google Shape;6792;p79">
              <a:extLst>
                <a:ext uri="{24235E0E-6B8A-4D2F-8622-8CB210AF4E55}">
                  <a16:creationId xmlns:a16="http://schemas.microsoft.com/office/drawing/2010/main" id="{CEAE58B3-7138-4F88-BB30-CB1D1BF5B41C}"/>
                </a:ext>
              </a:extLst>
            </p:cNvPr>
            <p:cNvSpPr/>
            <p:nvPr/>
          </p:nvSpPr>
          <p:spPr>
            <a:xfrm rot="0">
              <a:off x="2989290" y="1637109"/>
              <a:ext cx="68" cy="299"/>
            </a:xfrm>
            <a:custGeom>
              <a:avLst/>
              <a:gdLst/>
              <a:ahLst/>
              <a:cxnLst/>
              <a:rect b="b" l="0" r="r" t="0"/>
              <a:pathLst>
                <a:path h="22" w="5">
                  <a:moveTo>
                    <a:pt x="4" y="21"/>
                  </a:moveTo>
                  <a:cubicBezTo>
                    <a:pt x="4" y="14"/>
                    <a:pt x="1" y="7"/>
                    <a:pt x="1" y="0"/>
                  </a:cubicBezTo>
                  <a:cubicBezTo>
                    <a:pt x="1" y="7"/>
                    <a:pt x="4" y="14"/>
                    <a:pt x="4"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79" name="Google Shape;6793;p79">
              <a:extLst>
                <a:ext uri="{C038B75C-5534-4C0C-8C8A-7D514B85AAD1}">
                  <a16:creationId xmlns:a16="http://schemas.microsoft.com/office/drawing/2010/main" id="{151252AC-AB7A-4801-AFDE-A7C1367518EA}"/>
                </a:ext>
              </a:extLst>
            </p:cNvPr>
            <p:cNvSpPr/>
            <p:nvPr/>
          </p:nvSpPr>
          <p:spPr>
            <a:xfrm rot="0">
              <a:off x="2977845" y="1610972"/>
              <a:ext cx="109" cy="394"/>
            </a:xfrm>
            <a:custGeom>
              <a:avLst/>
              <a:gdLst/>
              <a:ahLst/>
              <a:cxnLst/>
              <a:rect b="b" l="0" r="r" t="0"/>
              <a:pathLst>
                <a:path h="29" w="8">
                  <a:moveTo>
                    <a:pt x="0" y="28"/>
                  </a:moveTo>
                  <a:cubicBezTo>
                    <a:pt x="4" y="18"/>
                    <a:pt x="4" y="11"/>
                    <a:pt x="7" y="0"/>
                  </a:cubicBezTo>
                  <a:cubicBezTo>
                    <a:pt x="4" y="11"/>
                    <a:pt x="4" y="18"/>
                    <a:pt x="0" y="2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80" name="Google Shape;6794;p79">
              <a:extLst>
                <a:ext uri="{277D930A-9E98-4FEB-82CF-0331FDACB81C}">
                  <a16:creationId xmlns:a16="http://schemas.microsoft.com/office/drawing/2010/main" id="{93BA519A-5A06-48BF-B5E7-C36261341586}"/>
                </a:ext>
              </a:extLst>
            </p:cNvPr>
            <p:cNvSpPr/>
            <p:nvPr/>
          </p:nvSpPr>
          <p:spPr>
            <a:xfrm rot="0">
              <a:off x="2962829" y="1601509"/>
              <a:ext cx="54" cy="14"/>
            </a:xfrm>
            <a:custGeom>
              <a:avLst/>
              <a:gdLst/>
              <a:ahLst/>
              <a:cxnLst/>
              <a:rect b="b" l="0" r="r" t="0"/>
              <a:pathLst>
                <a:path h="1" w="4">
                  <a:moveTo>
                    <a:pt x="4"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81" name="Google Shape;6795;p79">
              <a:extLst>
                <a:ext uri="{DD4C3AA9-0C6C-44CF-A71F-8AFD30DB3F3A}">
                  <a16:creationId xmlns:a16="http://schemas.microsoft.com/office/drawing/2010/main" id="{E4871387-7AE7-45B6-B1B8-B9E393EC414B}"/>
                </a:ext>
              </a:extLst>
            </p:cNvPr>
            <p:cNvSpPr/>
            <p:nvPr/>
          </p:nvSpPr>
          <p:spPr>
            <a:xfrm rot="0">
              <a:off x="2955117" y="1600464"/>
              <a:ext cx="2444" cy="339"/>
            </a:xfrm>
            <a:custGeom>
              <a:avLst/>
              <a:gdLst/>
              <a:ahLst/>
              <a:cxnLst/>
              <a:rect b="b" l="0" r="r" t="0"/>
              <a:pathLst>
                <a:path h="25" w="180">
                  <a:moveTo>
                    <a:pt x="179" y="25"/>
                  </a:moveTo>
                  <a:cubicBezTo>
                    <a:pt x="120" y="25"/>
                    <a:pt x="60" y="18"/>
                    <a:pt x="1" y="0"/>
                  </a:cubicBezTo>
                  <a:cubicBezTo>
                    <a:pt x="60" y="18"/>
                    <a:pt x="120" y="25"/>
                    <a:pt x="179"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82" name="Google Shape;6796;p79">
              <a:extLst>
                <a:ext uri="{2D7A122A-EB6E-4E49-A4A2-D772818B5EA8}">
                  <a16:creationId xmlns:a16="http://schemas.microsoft.com/office/drawing/2010/main" id="{85846C7C-C3E4-44F6-93D5-362F3DB74910}"/>
                </a:ext>
              </a:extLst>
            </p:cNvPr>
            <p:cNvSpPr/>
            <p:nvPr/>
          </p:nvSpPr>
          <p:spPr>
            <a:xfrm rot="0">
              <a:off x="2998429" y="1641250"/>
              <a:ext cx="149" cy="54"/>
            </a:xfrm>
            <a:custGeom>
              <a:avLst/>
              <a:gdLst/>
              <a:ahLst/>
              <a:cxnLst/>
              <a:rect b="b" l="0" r="r" t="0"/>
              <a:pathLst>
                <a:path h="4" w="11">
                  <a:moveTo>
                    <a:pt x="11" y="4"/>
                  </a:moveTo>
                  <a:lnTo>
                    <a:pt x="11" y="4"/>
                  </a:ln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83" name="Google Shape;6797;p79">
              <a:extLst>
                <a:ext uri="{D9245E2F-EAE7-4D85-A248-78FAA01CB26B}">
                  <a16:creationId xmlns:a16="http://schemas.microsoft.com/office/drawing/2010/main" id="{907AC4BE-AF8C-45D3-A5CC-6DC8FA4FB20F}"/>
                </a:ext>
              </a:extLst>
            </p:cNvPr>
            <p:cNvSpPr/>
            <p:nvPr/>
          </p:nvSpPr>
          <p:spPr>
            <a:xfrm rot="0">
              <a:off x="2694931" y="1641956"/>
              <a:ext cx="434" cy="14"/>
            </a:xfrm>
            <a:custGeom>
              <a:avLst/>
              <a:gdLst/>
              <a:ahLst/>
              <a:cxnLst/>
              <a:rect b="b" l="0" r="r" t="0"/>
              <a:pathLst>
                <a:path h="1" w="32">
                  <a:moveTo>
                    <a:pt x="0" y="1"/>
                  </a:moveTo>
                  <a:lnTo>
                    <a:pt x="32" y="1"/>
                  </a:lnTo>
                  <a:cubicBezTo>
                    <a:pt x="21" y="1"/>
                    <a:pt x="11" y="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84" name="Google Shape;6798;p79">
              <a:extLst>
                <a:ext uri="{8EF7E93A-7A78-4579-BE5C-B0717ABD686E}">
                  <a16:creationId xmlns:a16="http://schemas.microsoft.com/office/drawing/2010/main" id="{D66027F6-E91A-459B-B7DD-74E9BD993CC1}"/>
                </a:ext>
              </a:extLst>
            </p:cNvPr>
            <p:cNvSpPr/>
            <p:nvPr/>
          </p:nvSpPr>
          <p:spPr>
            <a:xfrm rot="0">
              <a:off x="2697538" y="1642337"/>
              <a:ext cx="679" cy="109"/>
            </a:xfrm>
            <a:custGeom>
              <a:avLst/>
              <a:gdLst/>
              <a:ahLst/>
              <a:cxnLst/>
              <a:rect b="b" l="0" r="r" t="0"/>
              <a:pathLst>
                <a:path h="8" w="50">
                  <a:moveTo>
                    <a:pt x="1" y="1"/>
                  </a:moveTo>
                  <a:lnTo>
                    <a:pt x="1" y="1"/>
                  </a:lnTo>
                  <a:cubicBezTo>
                    <a:pt x="15" y="4"/>
                    <a:pt x="32" y="8"/>
                    <a:pt x="50" y="8"/>
                  </a:cubicBezTo>
                  <a:lnTo>
                    <a:pt x="25" y="4"/>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85" name="Google Shape;6799;p79">
              <a:extLst>
                <a:ext uri="{C2A49544-D5F2-4145-8931-137C81E1B67D}">
                  <a16:creationId xmlns:a16="http://schemas.microsoft.com/office/drawing/2010/main" id="{9341F93D-C5C0-402E-B177-4CB12468C5AE}"/>
                </a:ext>
              </a:extLst>
            </p:cNvPr>
            <p:cNvSpPr/>
            <p:nvPr/>
          </p:nvSpPr>
          <p:spPr>
            <a:xfrm rot="0">
              <a:off x="2409735" y="1625608"/>
              <a:ext cx="1534" cy="1344"/>
            </a:xfrm>
            <a:custGeom>
              <a:avLst/>
              <a:gdLst/>
              <a:ahLst/>
              <a:cxnLst/>
              <a:rect b="b" l="0" r="r" t="0"/>
              <a:pathLst>
                <a:path h="99" w="113">
                  <a:moveTo>
                    <a:pt x="112" y="0"/>
                  </a:moveTo>
                  <a:cubicBezTo>
                    <a:pt x="95" y="53"/>
                    <a:pt x="53" y="88"/>
                    <a:pt x="0" y="98"/>
                  </a:cubicBezTo>
                  <a:cubicBezTo>
                    <a:pt x="53" y="88"/>
                    <a:pt x="95" y="53"/>
                    <a:pt x="11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86" name="Google Shape;6800;p79">
              <a:extLst>
                <a:ext uri="{57B67E22-2E32-422B-ABF1-50173326308B}">
                  <a16:creationId xmlns:a16="http://schemas.microsoft.com/office/drawing/2010/main" id="{8BC58D21-6B96-4F50-BCDA-50269BBB3911}"/>
                </a:ext>
              </a:extLst>
            </p:cNvPr>
            <p:cNvSpPr/>
            <p:nvPr/>
          </p:nvSpPr>
          <p:spPr>
            <a:xfrm rot="0">
              <a:off x="2425798" y="1617761"/>
              <a:ext cx="2823" cy="827"/>
            </a:xfrm>
            <a:custGeom>
              <a:avLst/>
              <a:gdLst/>
              <a:ahLst/>
              <a:cxnLst/>
              <a:rect b="b" l="0" r="r" t="0"/>
              <a:pathLst>
                <a:path h="61" w="208">
                  <a:moveTo>
                    <a:pt x="148" y="25"/>
                  </a:moveTo>
                  <a:cubicBezTo>
                    <a:pt x="165" y="36"/>
                    <a:pt x="186" y="46"/>
                    <a:pt x="207" y="60"/>
                  </a:cubicBezTo>
                  <a:cubicBezTo>
                    <a:pt x="186" y="46"/>
                    <a:pt x="165" y="36"/>
                    <a:pt x="148" y="25"/>
                  </a:cubicBezTo>
                  <a:cubicBezTo>
                    <a:pt x="102" y="4"/>
                    <a:pt x="50" y="1"/>
                    <a:pt x="0" y="11"/>
                  </a:cubicBezTo>
                  <a:cubicBezTo>
                    <a:pt x="50" y="1"/>
                    <a:pt x="102" y="4"/>
                    <a:pt x="148"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87" name="Google Shape;6801;p79">
              <a:extLst>
                <a:ext uri="{2332EC0D-F94D-406B-AC7F-165A5DA305A6}">
                  <a16:creationId xmlns:a16="http://schemas.microsoft.com/office/drawing/2010/main" id="{55D3815A-7FD2-4802-9BA0-A8A4BE1CADD6}"/>
                </a:ext>
              </a:extLst>
            </p:cNvPr>
            <p:cNvSpPr/>
            <p:nvPr/>
          </p:nvSpPr>
          <p:spPr>
            <a:xfrm rot="0">
              <a:off x="2458167" y="1627035"/>
              <a:ext cx="4440" cy="827"/>
            </a:xfrm>
            <a:custGeom>
              <a:avLst/>
              <a:gdLst/>
              <a:ahLst/>
              <a:cxnLst/>
              <a:rect b="b" l="0" r="r" t="0"/>
              <a:pathLst>
                <a:path h="61" w="327">
                  <a:moveTo>
                    <a:pt x="1" y="0"/>
                  </a:moveTo>
                  <a:cubicBezTo>
                    <a:pt x="65" y="39"/>
                    <a:pt x="138" y="60"/>
                    <a:pt x="211" y="60"/>
                  </a:cubicBezTo>
                  <a:cubicBezTo>
                    <a:pt x="250" y="60"/>
                    <a:pt x="289" y="54"/>
                    <a:pt x="326" y="42"/>
                  </a:cubicBezTo>
                  <a:lnTo>
                    <a:pt x="326" y="42"/>
                  </a:lnTo>
                  <a:cubicBezTo>
                    <a:pt x="289" y="53"/>
                    <a:pt x="250" y="59"/>
                    <a:pt x="211" y="59"/>
                  </a:cubicBezTo>
                  <a:cubicBezTo>
                    <a:pt x="138" y="59"/>
                    <a:pt x="65" y="39"/>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88" name="Google Shape;6802;p79">
              <a:extLst>
                <a:ext uri="{3970AC15-A18D-49DE-B200-E5602F896466}">
                  <a16:creationId xmlns:a16="http://schemas.microsoft.com/office/drawing/2010/main" id="{4EC42AE9-6908-4136-8321-284E1BEC4D25}"/>
                </a:ext>
              </a:extLst>
            </p:cNvPr>
            <p:cNvSpPr/>
            <p:nvPr/>
          </p:nvSpPr>
          <p:spPr>
            <a:xfrm rot="0">
              <a:off x="2567398" y="1580681"/>
              <a:ext cx="5050" cy="1303"/>
            </a:xfrm>
            <a:custGeom>
              <a:avLst/>
              <a:gdLst/>
              <a:ahLst/>
              <a:cxnLst/>
              <a:rect b="b" l="0" r="r" t="0"/>
              <a:pathLst>
                <a:path h="96" w="372">
                  <a:moveTo>
                    <a:pt x="372" y="61"/>
                  </a:moveTo>
                  <a:cubicBezTo>
                    <a:pt x="291" y="96"/>
                    <a:pt x="155" y="71"/>
                    <a:pt x="1" y="1"/>
                  </a:cubicBezTo>
                  <a:cubicBezTo>
                    <a:pt x="155" y="71"/>
                    <a:pt x="291" y="96"/>
                    <a:pt x="372" y="6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89" name="Google Shape;6803;p79">
              <a:extLst>
                <a:ext uri="{86AEC82A-1A4B-4C04-B2E8-823EB7A5667F}">
                  <a16:creationId xmlns:a16="http://schemas.microsoft.com/office/drawing/2010/main" id="{B97594EE-2D24-4799-9BE2-B318BC77EE06}"/>
                </a:ext>
              </a:extLst>
            </p:cNvPr>
            <p:cNvSpPr/>
            <p:nvPr/>
          </p:nvSpPr>
          <p:spPr>
            <a:xfrm rot="0">
              <a:off x="2468336" y="1623505"/>
              <a:ext cx="4100" cy="638"/>
            </a:xfrm>
            <a:custGeom>
              <a:avLst/>
              <a:gdLst/>
              <a:ahLst/>
              <a:cxnLst/>
              <a:rect b="b" l="0" r="r" t="0"/>
              <a:pathLst>
                <a:path h="47" w="302">
                  <a:moveTo>
                    <a:pt x="146" y="0"/>
                  </a:moveTo>
                  <a:cubicBezTo>
                    <a:pt x="91" y="0"/>
                    <a:pt x="38" y="12"/>
                    <a:pt x="1" y="22"/>
                  </a:cubicBezTo>
                  <a:cubicBezTo>
                    <a:pt x="39" y="12"/>
                    <a:pt x="92" y="0"/>
                    <a:pt x="147" y="0"/>
                  </a:cubicBezTo>
                  <a:lnTo>
                    <a:pt x="147" y="0"/>
                  </a:lnTo>
                  <a:cubicBezTo>
                    <a:pt x="202" y="0"/>
                    <a:pt x="258" y="12"/>
                    <a:pt x="302" y="47"/>
                  </a:cubicBezTo>
                  <a:cubicBezTo>
                    <a:pt x="258" y="12"/>
                    <a:pt x="202" y="0"/>
                    <a:pt x="147" y="0"/>
                  </a:cubicBezTo>
                  <a:cubicBezTo>
                    <a:pt x="147" y="0"/>
                    <a:pt x="147" y="0"/>
                    <a:pt x="147" y="0"/>
                  </a:cubicBezTo>
                  <a:lnTo>
                    <a:pt x="147" y="0"/>
                  </a:lnTo>
                  <a:cubicBezTo>
                    <a:pt x="146" y="0"/>
                    <a:pt x="146" y="0"/>
                    <a:pt x="14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90" name="Google Shape;6804;p79">
              <a:extLst>
                <a:ext uri="{C853591A-7323-4CE4-A2B5-D66B1829255F}">
                  <a16:creationId xmlns:a16="http://schemas.microsoft.com/office/drawing/2010/main" id="{BE6F6F29-AD29-4703-AB5B-61AF84B3444D}"/>
                </a:ext>
              </a:extLst>
            </p:cNvPr>
            <p:cNvSpPr/>
            <p:nvPr/>
          </p:nvSpPr>
          <p:spPr>
            <a:xfrm rot="0">
              <a:off x="2501995" y="1594001"/>
              <a:ext cx="1914" cy="434"/>
            </a:xfrm>
            <a:custGeom>
              <a:avLst/>
              <a:gdLst/>
              <a:ahLst/>
              <a:cxnLst/>
              <a:rect b="b" l="0" r="r" t="0"/>
              <a:pathLst>
                <a:path h="32" w="141">
                  <a:moveTo>
                    <a:pt x="140" y="4"/>
                  </a:moveTo>
                  <a:cubicBezTo>
                    <a:pt x="91" y="0"/>
                    <a:pt x="42" y="11"/>
                    <a:pt x="0" y="32"/>
                  </a:cubicBezTo>
                  <a:cubicBezTo>
                    <a:pt x="42" y="11"/>
                    <a:pt x="91" y="0"/>
                    <a:pt x="140" y="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91" name="Google Shape;6805;p79">
              <a:extLst>
                <a:ext uri="{D938FC64-DF92-449D-A0EC-9F1BF7C10671}">
                  <a16:creationId xmlns:a16="http://schemas.microsoft.com/office/drawing/2010/main" id="{FDE4F59F-3673-4866-A0B2-9F6C6294555C}"/>
                </a:ext>
              </a:extLst>
            </p:cNvPr>
            <p:cNvSpPr/>
            <p:nvPr/>
          </p:nvSpPr>
          <p:spPr>
            <a:xfrm rot="0">
              <a:off x="2407020" y="1631787"/>
              <a:ext cx="448" cy="1154"/>
            </a:xfrm>
            <a:custGeom>
              <a:avLst/>
              <a:gdLst/>
              <a:ahLst/>
              <a:cxnLst/>
              <a:rect b="b" l="0" r="r" t="0"/>
              <a:pathLst>
                <a:path h="85" w="33">
                  <a:moveTo>
                    <a:pt x="1" y="0"/>
                  </a:moveTo>
                  <a:lnTo>
                    <a:pt x="4" y="14"/>
                  </a:lnTo>
                  <a:cubicBezTo>
                    <a:pt x="11" y="39"/>
                    <a:pt x="22" y="63"/>
                    <a:pt x="32" y="84"/>
                  </a:cubicBezTo>
                  <a:cubicBezTo>
                    <a:pt x="22" y="63"/>
                    <a:pt x="11" y="39"/>
                    <a:pt x="4"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92" name="Google Shape;6806;p79">
              <a:extLst>
                <a:ext uri="{71C4D3D1-76DC-41A4-9A47-410374DF2F6D}">
                  <a16:creationId xmlns:a16="http://schemas.microsoft.com/office/drawing/2010/main" id="{2D1B3E7C-6598-4267-B8CF-918F4B4B73FD}"/>
                </a:ext>
              </a:extLst>
            </p:cNvPr>
            <p:cNvSpPr/>
            <p:nvPr/>
          </p:nvSpPr>
          <p:spPr>
            <a:xfrm rot="0">
              <a:off x="2480882" y="1622989"/>
              <a:ext cx="638" cy="109"/>
            </a:xfrm>
            <a:custGeom>
              <a:avLst/>
              <a:gdLst/>
              <a:ahLst/>
              <a:cxnLst/>
              <a:rect b="b" l="0" r="r" t="0"/>
              <a:pathLst>
                <a:path h="8" w="47">
                  <a:moveTo>
                    <a:pt x="1" y="1"/>
                  </a:moveTo>
                  <a:cubicBezTo>
                    <a:pt x="15" y="4"/>
                    <a:pt x="32" y="8"/>
                    <a:pt x="46" y="8"/>
                  </a:cubicBezTo>
                  <a:cubicBezTo>
                    <a:pt x="32" y="4"/>
                    <a:pt x="15"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93" name="Google Shape;6807;p79">
              <a:extLst>
                <a:ext uri="{43899796-39E1-40E3-BED3-8BBDC81674A3}">
                  <a16:creationId xmlns:a16="http://schemas.microsoft.com/office/drawing/2010/main" id="{2BC9745E-0CD1-4AA6-8CDC-2C3690E3F312}"/>
                </a:ext>
              </a:extLst>
            </p:cNvPr>
            <p:cNvSpPr/>
            <p:nvPr/>
          </p:nvSpPr>
          <p:spPr>
            <a:xfrm rot="0">
              <a:off x="2472897" y="1624509"/>
              <a:ext cx="2634" cy="1208"/>
            </a:xfrm>
            <a:custGeom>
              <a:avLst/>
              <a:gdLst/>
              <a:ahLst/>
              <a:cxnLst/>
              <a:rect b="b" l="0" r="r" t="0"/>
              <a:pathLst>
                <a:path h="89" w="194">
                  <a:moveTo>
                    <a:pt x="193" y="1"/>
                  </a:moveTo>
                  <a:cubicBezTo>
                    <a:pt x="106" y="88"/>
                    <a:pt x="95" y="81"/>
                    <a:pt x="1" y="1"/>
                  </a:cubicBezTo>
                  <a:cubicBezTo>
                    <a:pt x="95" y="81"/>
                    <a:pt x="106" y="88"/>
                    <a:pt x="19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94" name="Google Shape;6808;p79">
              <a:extLst>
                <a:ext uri="{A47126E2-9563-40EF-BF4E-7F014A8F945D}">
                  <a16:creationId xmlns:a16="http://schemas.microsoft.com/office/drawing/2010/main" id="{67EE6624-1D3A-4FDD-A392-E1B6924D587F}"/>
                </a:ext>
              </a:extLst>
            </p:cNvPr>
            <p:cNvSpPr/>
            <p:nvPr/>
          </p:nvSpPr>
          <p:spPr>
            <a:xfrm rot="0">
              <a:off x="2643499" y="1625270"/>
              <a:ext cx="1059" cy="1629"/>
            </a:xfrm>
            <a:custGeom>
              <a:avLst/>
              <a:gdLst/>
              <a:ahLst/>
              <a:cxnLst/>
              <a:rect b="b" l="0" r="r" t="0"/>
              <a:pathLst>
                <a:path h="120" w="78">
                  <a:moveTo>
                    <a:pt x="77" y="1"/>
                  </a:moveTo>
                  <a:cubicBezTo>
                    <a:pt x="56" y="43"/>
                    <a:pt x="32" y="85"/>
                    <a:pt x="0" y="120"/>
                  </a:cubicBezTo>
                  <a:cubicBezTo>
                    <a:pt x="32" y="85"/>
                    <a:pt x="56" y="46"/>
                    <a:pt x="7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95" name="Google Shape;6809;p79">
              <a:extLst>
                <a:ext uri="{2466A75C-6E18-41B5-BF9B-7BBA07D281CB}">
                  <a16:creationId xmlns:a16="http://schemas.microsoft.com/office/drawing/2010/main" id="{1AB4D074-D2DA-4C1D-98EE-64F254ACE91D}"/>
                </a:ext>
              </a:extLst>
            </p:cNvPr>
            <p:cNvSpPr/>
            <p:nvPr/>
          </p:nvSpPr>
          <p:spPr>
            <a:xfrm rot="0">
              <a:off x="2626772" y="1600559"/>
              <a:ext cx="9708" cy="13415"/>
            </a:xfrm>
            <a:custGeom>
              <a:avLst/>
              <a:gdLst/>
              <a:ahLst/>
              <a:cxnLst/>
              <a:rect b="b" l="0" r="r" t="0"/>
              <a:pathLst>
                <a:path h="988" w="715">
                  <a:moveTo>
                    <a:pt x="0" y="0"/>
                  </a:moveTo>
                  <a:cubicBezTo>
                    <a:pt x="235" y="238"/>
                    <a:pt x="462" y="588"/>
                    <a:pt x="627" y="848"/>
                  </a:cubicBezTo>
                  <a:cubicBezTo>
                    <a:pt x="462" y="588"/>
                    <a:pt x="235" y="235"/>
                    <a:pt x="0" y="0"/>
                  </a:cubicBezTo>
                  <a:close/>
                  <a:moveTo>
                    <a:pt x="627" y="848"/>
                  </a:moveTo>
                  <a:cubicBezTo>
                    <a:pt x="655" y="900"/>
                    <a:pt x="686" y="946"/>
                    <a:pt x="714" y="988"/>
                  </a:cubicBezTo>
                  <a:cubicBezTo>
                    <a:pt x="686" y="942"/>
                    <a:pt x="658" y="900"/>
                    <a:pt x="627" y="84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96" name="Google Shape;6810;p79">
              <a:extLst>
                <a:ext uri="{B04849EB-9691-4DCD-97B4-700A8207BF0D}">
                  <a16:creationId xmlns:a16="http://schemas.microsoft.com/office/drawing/2010/main" id="{1A963DBE-9FED-41D1-960B-D3164525C06E}"/>
                </a:ext>
              </a:extLst>
            </p:cNvPr>
            <p:cNvSpPr/>
            <p:nvPr/>
          </p:nvSpPr>
          <p:spPr>
            <a:xfrm rot="0">
              <a:off x="2691319" y="1637245"/>
              <a:ext cx="910" cy="1208"/>
            </a:xfrm>
            <a:custGeom>
              <a:avLst/>
              <a:gdLst/>
              <a:ahLst/>
              <a:cxnLst/>
              <a:rect b="b" l="0" r="r" t="0"/>
              <a:pathLst>
                <a:path h="89" w="67">
                  <a:moveTo>
                    <a:pt x="67" y="89"/>
                  </a:moveTo>
                  <a:cubicBezTo>
                    <a:pt x="60" y="50"/>
                    <a:pt x="35" y="15"/>
                    <a:pt x="0" y="1"/>
                  </a:cubicBezTo>
                  <a:cubicBezTo>
                    <a:pt x="35" y="15"/>
                    <a:pt x="60" y="50"/>
                    <a:pt x="67" y="8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97" name="Google Shape;6811;p79">
              <a:extLst>
                <a:ext uri="{2D4EFC2D-4EE9-487B-8A14-DDB18F314FC0}">
                  <a16:creationId xmlns:a16="http://schemas.microsoft.com/office/drawing/2010/main" id="{98ADFF12-9EB5-4E42-A53C-1540324FABED}"/>
                </a:ext>
              </a:extLst>
            </p:cNvPr>
            <p:cNvSpPr/>
            <p:nvPr/>
          </p:nvSpPr>
          <p:spPr>
            <a:xfrm rot="0">
              <a:off x="2692215" y="1638494"/>
              <a:ext cx="1398" cy="2580"/>
            </a:xfrm>
            <a:custGeom>
              <a:avLst/>
              <a:gdLst/>
              <a:ahLst/>
              <a:cxnLst/>
              <a:rect b="b" l="0" r="r" t="0"/>
              <a:pathLst>
                <a:path h="190" w="103">
                  <a:moveTo>
                    <a:pt x="1" y="0"/>
                  </a:moveTo>
                  <a:cubicBezTo>
                    <a:pt x="1" y="7"/>
                    <a:pt x="4" y="14"/>
                    <a:pt x="4" y="21"/>
                  </a:cubicBezTo>
                  <a:cubicBezTo>
                    <a:pt x="18" y="81"/>
                    <a:pt x="50" y="137"/>
                    <a:pt x="95" y="182"/>
                  </a:cubicBezTo>
                  <a:lnTo>
                    <a:pt x="102" y="189"/>
                  </a:lnTo>
                  <a:cubicBezTo>
                    <a:pt x="57" y="140"/>
                    <a:pt x="22" y="84"/>
                    <a:pt x="4" y="18"/>
                  </a:cubicBezTo>
                  <a:cubicBezTo>
                    <a:pt x="4" y="11"/>
                    <a:pt x="1"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98" name="Google Shape;6812;p79">
              <a:extLst>
                <a:ext uri="{3F525E79-EA14-480E-B492-0679E6DEE5D1}">
                  <a16:creationId xmlns:a16="http://schemas.microsoft.com/office/drawing/2010/main" id="{22C1EE67-A59C-4735-A44D-63CAE73F383A}"/>
                </a:ext>
              </a:extLst>
            </p:cNvPr>
            <p:cNvSpPr/>
            <p:nvPr/>
          </p:nvSpPr>
          <p:spPr>
            <a:xfrm rot="0">
              <a:off x="2584124" y="1590959"/>
              <a:ext cx="2390" cy="1005"/>
            </a:xfrm>
            <a:custGeom>
              <a:avLst/>
              <a:gdLst/>
              <a:ahLst/>
              <a:cxnLst/>
              <a:rect b="b" l="0" r="r" t="0"/>
              <a:pathLst>
                <a:path h="74" w="176">
                  <a:moveTo>
                    <a:pt x="176" y="25"/>
                  </a:moveTo>
                  <a:cubicBezTo>
                    <a:pt x="113" y="0"/>
                    <a:pt x="43" y="21"/>
                    <a:pt x="1" y="74"/>
                  </a:cubicBezTo>
                  <a:cubicBezTo>
                    <a:pt x="43" y="21"/>
                    <a:pt x="113" y="0"/>
                    <a:pt x="176"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299" name="Google Shape;6813;p79">
              <a:extLst>
                <a:ext uri="{F0AB1380-AE76-460A-8CA9-70FABFDD90D4}">
                  <a16:creationId xmlns:a16="http://schemas.microsoft.com/office/drawing/2010/main" id="{C26E398E-A42A-46C1-BFE7-8A34E277F5FF}"/>
                </a:ext>
              </a:extLst>
            </p:cNvPr>
            <p:cNvSpPr/>
            <p:nvPr/>
          </p:nvSpPr>
          <p:spPr>
            <a:xfrm rot="0">
              <a:off x="2673723" y="1629737"/>
              <a:ext cx="3814" cy="3245"/>
            </a:xfrm>
            <a:custGeom>
              <a:avLst/>
              <a:gdLst/>
              <a:ahLst/>
              <a:cxnLst/>
              <a:rect b="b" l="0" r="r" t="0"/>
              <a:pathLst>
                <a:path h="239" w="281">
                  <a:moveTo>
                    <a:pt x="1" y="1"/>
                  </a:moveTo>
                  <a:lnTo>
                    <a:pt x="1" y="1"/>
                  </a:lnTo>
                  <a:cubicBezTo>
                    <a:pt x="88" y="211"/>
                    <a:pt x="214" y="239"/>
                    <a:pt x="281" y="239"/>
                  </a:cubicBezTo>
                  <a:cubicBezTo>
                    <a:pt x="214" y="239"/>
                    <a:pt x="88" y="207"/>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00" name="Google Shape;6814;p79">
              <a:extLst>
                <a:ext uri="{CE40647B-1A5E-45A6-8158-FF1F8F5A3E66}">
                  <a16:creationId xmlns:a16="http://schemas.microsoft.com/office/drawing/2010/main" id="{F2EE94F2-2C0C-47DB-BC15-B482D17781D1}"/>
                </a:ext>
              </a:extLst>
            </p:cNvPr>
            <p:cNvSpPr/>
            <p:nvPr/>
          </p:nvSpPr>
          <p:spPr>
            <a:xfrm rot="0">
              <a:off x="2619345" y="1593335"/>
              <a:ext cx="1208" cy="2050"/>
            </a:xfrm>
            <a:custGeom>
              <a:avLst/>
              <a:gdLst/>
              <a:ahLst/>
              <a:cxnLst/>
              <a:rect b="b" l="0" r="r" t="0"/>
              <a:pathLst>
                <a:path h="151" w="89">
                  <a:moveTo>
                    <a:pt x="15" y="151"/>
                  </a:moveTo>
                  <a:cubicBezTo>
                    <a:pt x="1" y="98"/>
                    <a:pt x="53" y="35"/>
                    <a:pt x="88" y="0"/>
                  </a:cubicBezTo>
                  <a:cubicBezTo>
                    <a:pt x="53" y="35"/>
                    <a:pt x="1" y="98"/>
                    <a:pt x="15" y="15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01" name="Google Shape;6815;p79">
              <a:extLst>
                <a:ext uri="{395187D9-831D-4BDF-A3F9-DD4B5FBAAEED}">
                  <a16:creationId xmlns:a16="http://schemas.microsoft.com/office/drawing/2010/main" id="{816EB340-B93D-49FB-BA93-42184A4E5EAE}"/>
                </a:ext>
              </a:extLst>
            </p:cNvPr>
            <p:cNvSpPr/>
            <p:nvPr/>
          </p:nvSpPr>
          <p:spPr>
            <a:xfrm rot="0">
              <a:off x="2593969" y="1594707"/>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02" name="Google Shape;6816;p79">
              <a:extLst>
                <a:ext uri="{EC71A4E1-B328-4855-B2A4-C90551E64374}">
                  <a16:creationId xmlns:a16="http://schemas.microsoft.com/office/drawing/2010/main" id="{1FFCE173-1160-4647-B56D-261C000D2E6A}"/>
                </a:ext>
              </a:extLst>
            </p:cNvPr>
            <p:cNvSpPr/>
            <p:nvPr/>
          </p:nvSpPr>
          <p:spPr>
            <a:xfrm rot="0">
              <a:off x="2594919" y="1599269"/>
              <a:ext cx="299" cy="448"/>
            </a:xfrm>
            <a:custGeom>
              <a:avLst/>
              <a:gdLst/>
              <a:ahLst/>
              <a:cxnLst/>
              <a:rect b="b" l="0" r="r" t="0"/>
              <a:pathLst>
                <a:path h="33" w="22">
                  <a:moveTo>
                    <a:pt x="0" y="32"/>
                  </a:moveTo>
                  <a:cubicBezTo>
                    <a:pt x="4" y="18"/>
                    <a:pt x="11" y="8"/>
                    <a:pt x="21" y="1"/>
                  </a:cubicBezTo>
                  <a:cubicBezTo>
                    <a:pt x="11" y="8"/>
                    <a:pt x="4" y="18"/>
                    <a:pt x="0"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03" name="Google Shape;6817;p79">
              <a:extLst>
                <a:ext uri="{1B224626-C13D-4286-B649-66DB541FFE26}">
                  <a16:creationId xmlns:a16="http://schemas.microsoft.com/office/drawing/2010/main" id="{81917CAF-46E0-415C-895B-60191E0150B4}"/>
                </a:ext>
              </a:extLst>
            </p:cNvPr>
            <p:cNvSpPr/>
            <p:nvPr/>
          </p:nvSpPr>
          <p:spPr>
            <a:xfrm rot="0">
              <a:off x="2600391" y="1598412"/>
              <a:ext cx="1195" cy="163"/>
            </a:xfrm>
            <a:custGeom>
              <a:avLst/>
              <a:gdLst/>
              <a:ahLst/>
              <a:cxnLst/>
              <a:rect b="b" l="0" r="r" t="0"/>
              <a:pathLst>
                <a:path h="12" w="88">
                  <a:moveTo>
                    <a:pt x="88" y="1"/>
                  </a:moveTo>
                  <a:cubicBezTo>
                    <a:pt x="60" y="11"/>
                    <a:pt x="28" y="11"/>
                    <a:pt x="0" y="1"/>
                  </a:cubicBezTo>
                  <a:cubicBezTo>
                    <a:pt x="28" y="11"/>
                    <a:pt x="60" y="11"/>
                    <a:pt x="8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04" name="Google Shape;6818;p79">
              <a:extLst>
                <a:ext uri="{F227FD44-8626-4FB3-B876-2F18F219C11E}">
                  <a16:creationId xmlns:a16="http://schemas.microsoft.com/office/drawing/2010/main" id="{2ACC4B55-ED7F-4C68-924B-1316EE0F985A}"/>
                </a:ext>
              </a:extLst>
            </p:cNvPr>
            <p:cNvSpPr/>
            <p:nvPr/>
          </p:nvSpPr>
          <p:spPr>
            <a:xfrm rot="0">
              <a:off x="2607994" y="1592711"/>
              <a:ext cx="4576" cy="2444"/>
            </a:xfrm>
            <a:custGeom>
              <a:avLst/>
              <a:gdLst/>
              <a:ahLst/>
              <a:cxnLst/>
              <a:rect b="b" l="0" r="r" t="0"/>
              <a:pathLst>
                <a:path h="180" w="337">
                  <a:moveTo>
                    <a:pt x="0" y="179"/>
                  </a:moveTo>
                  <a:cubicBezTo>
                    <a:pt x="109" y="155"/>
                    <a:pt x="228" y="74"/>
                    <a:pt x="336" y="1"/>
                  </a:cubicBezTo>
                  <a:cubicBezTo>
                    <a:pt x="228" y="74"/>
                    <a:pt x="109" y="155"/>
                    <a:pt x="0" y="17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05" name="Google Shape;6819;p79">
              <a:extLst>
                <a:ext uri="{A06F806A-C013-46DF-896B-0A0B9627286C}">
                  <a16:creationId xmlns:a16="http://schemas.microsoft.com/office/drawing/2010/main" id="{BB271918-F23B-4977-8F26-3CD288179FE1}"/>
                </a:ext>
              </a:extLst>
            </p:cNvPr>
            <p:cNvSpPr/>
            <p:nvPr/>
          </p:nvSpPr>
          <p:spPr>
            <a:xfrm rot="0">
              <a:off x="2408921" y="1669763"/>
              <a:ext cx="1113" cy="638"/>
            </a:xfrm>
            <a:custGeom>
              <a:avLst/>
              <a:gdLst/>
              <a:ahLst/>
              <a:cxnLst/>
              <a:rect b="b" l="0" r="r" t="0"/>
              <a:pathLst>
                <a:path h="47" w="82">
                  <a:moveTo>
                    <a:pt x="1" y="1"/>
                  </a:moveTo>
                  <a:cubicBezTo>
                    <a:pt x="25" y="15"/>
                    <a:pt x="53" y="29"/>
                    <a:pt x="81" y="46"/>
                  </a:cubicBezTo>
                  <a:lnTo>
                    <a:pt x="81" y="46"/>
                  </a:lnTo>
                  <a:cubicBezTo>
                    <a:pt x="53" y="29"/>
                    <a:pt x="25" y="15"/>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06" name="Google Shape;6820;p79">
              <a:extLst>
                <a:ext uri="{ECD73AAE-84DE-4978-A017-41C3BC01EDF1}">
                  <a16:creationId xmlns:a16="http://schemas.microsoft.com/office/drawing/2010/main" id="{99241DFA-648C-4728-A741-7BA2FBD84CA7}"/>
                </a:ext>
              </a:extLst>
            </p:cNvPr>
            <p:cNvSpPr/>
            <p:nvPr/>
          </p:nvSpPr>
          <p:spPr>
            <a:xfrm rot="0">
              <a:off x="2397040" y="1656498"/>
              <a:ext cx="3965" cy="489"/>
            </a:xfrm>
            <a:custGeom>
              <a:avLst/>
              <a:gdLst/>
              <a:ahLst/>
              <a:cxnLst/>
              <a:rect b="b" l="0" r="r" t="0"/>
              <a:pathLst>
                <a:path h="36" w="292">
                  <a:moveTo>
                    <a:pt x="0" y="36"/>
                  </a:moveTo>
                  <a:cubicBezTo>
                    <a:pt x="95" y="8"/>
                    <a:pt x="193" y="1"/>
                    <a:pt x="291" y="11"/>
                  </a:cubicBezTo>
                  <a:cubicBezTo>
                    <a:pt x="193" y="1"/>
                    <a:pt x="95" y="8"/>
                    <a:pt x="0" y="3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07" name="Google Shape;6821;p79">
              <a:extLst>
                <a:ext uri="{2CF26659-95C1-48D0-98FE-D3E1B4E26E7D}">
                  <a16:creationId xmlns:a16="http://schemas.microsoft.com/office/drawing/2010/main" id="{D434EF2E-DBA9-4575-AA6E-45697957749E}"/>
                </a:ext>
              </a:extLst>
            </p:cNvPr>
            <p:cNvSpPr/>
            <p:nvPr/>
          </p:nvSpPr>
          <p:spPr>
            <a:xfrm rot="0">
              <a:off x="2395045" y="1656741"/>
              <a:ext cx="2009" cy="530"/>
            </a:xfrm>
            <a:custGeom>
              <a:avLst/>
              <a:gdLst/>
              <a:ahLst/>
              <a:cxnLst/>
              <a:rect b="b" l="0" r="r" t="0"/>
              <a:pathLst>
                <a:path h="39" w="148">
                  <a:moveTo>
                    <a:pt x="0" y="0"/>
                  </a:moveTo>
                  <a:cubicBezTo>
                    <a:pt x="42" y="32"/>
                    <a:pt x="98" y="39"/>
                    <a:pt x="147" y="18"/>
                  </a:cubicBezTo>
                  <a:cubicBezTo>
                    <a:pt x="98" y="39"/>
                    <a:pt x="42" y="32"/>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08" name="Google Shape;6822;p79">
              <a:extLst>
                <a:ext uri="{DD4F4699-F1CE-45B0-8ED4-BB932A52CAA6}">
                  <a16:creationId xmlns:a16="http://schemas.microsoft.com/office/drawing/2010/main" id="{285143B4-87C2-456F-82F6-C038E1F463C7}"/>
                </a:ext>
              </a:extLst>
            </p:cNvPr>
            <p:cNvSpPr/>
            <p:nvPr/>
          </p:nvSpPr>
          <p:spPr>
            <a:xfrm rot="0">
              <a:off x="2498668" y="1608732"/>
              <a:ext cx="679" cy="2919"/>
            </a:xfrm>
            <a:custGeom>
              <a:avLst/>
              <a:gdLst/>
              <a:ahLst/>
              <a:cxnLst/>
              <a:rect b="b" l="0" r="r" t="0"/>
              <a:pathLst>
                <a:path h="215" w="50">
                  <a:moveTo>
                    <a:pt x="49" y="214"/>
                  </a:moveTo>
                  <a:cubicBezTo>
                    <a:pt x="21" y="148"/>
                    <a:pt x="7" y="74"/>
                    <a:pt x="0" y="0"/>
                  </a:cubicBezTo>
                  <a:cubicBezTo>
                    <a:pt x="7" y="74"/>
                    <a:pt x="21" y="148"/>
                    <a:pt x="49" y="2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09" name="Google Shape;6823;p79">
              <a:extLst>
                <a:ext uri="{B866265E-3C76-42F2-8D18-3DC6F66A49DD}">
                  <a16:creationId xmlns:a16="http://schemas.microsoft.com/office/drawing/2010/main" id="{FB7709D5-08BC-4068-A2B6-606A5CFF7717}"/>
                </a:ext>
              </a:extLst>
            </p:cNvPr>
            <p:cNvSpPr/>
            <p:nvPr/>
          </p:nvSpPr>
          <p:spPr>
            <a:xfrm rot="0">
              <a:off x="2403748" y="1658684"/>
              <a:ext cx="2240" cy="2960"/>
            </a:xfrm>
            <a:custGeom>
              <a:avLst/>
              <a:gdLst/>
              <a:ahLst/>
              <a:cxnLst/>
              <a:rect b="b" l="0" r="r" t="0"/>
              <a:pathLst>
                <a:path h="218" w="165">
                  <a:moveTo>
                    <a:pt x="165" y="218"/>
                  </a:moveTo>
                  <a:cubicBezTo>
                    <a:pt x="105" y="148"/>
                    <a:pt x="49" y="74"/>
                    <a:pt x="0" y="1"/>
                  </a:cubicBezTo>
                  <a:cubicBezTo>
                    <a:pt x="49" y="74"/>
                    <a:pt x="105" y="148"/>
                    <a:pt x="165" y="2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10" name="Google Shape;6824;p79">
              <a:extLst>
                <a:ext uri="{A7F17247-6A69-4BFF-8D77-B04D0D483031}">
                  <a16:creationId xmlns:a16="http://schemas.microsoft.com/office/drawing/2010/main" id="{F51EAD78-70DE-42B3-8E96-B77E830A7D38}"/>
                </a:ext>
              </a:extLst>
            </p:cNvPr>
            <p:cNvSpPr/>
            <p:nvPr/>
          </p:nvSpPr>
          <p:spPr>
            <a:xfrm rot="0">
              <a:off x="2475519" y="1622853"/>
              <a:ext cx="4521" cy="1670"/>
            </a:xfrm>
            <a:custGeom>
              <a:avLst/>
              <a:gdLst/>
              <a:ahLst/>
              <a:cxnLst/>
              <a:rect b="b" l="0" r="r" t="0"/>
              <a:pathLst>
                <a:path h="123" w="333">
                  <a:moveTo>
                    <a:pt x="0" y="123"/>
                  </a:moveTo>
                  <a:cubicBezTo>
                    <a:pt x="88" y="42"/>
                    <a:pt x="210" y="0"/>
                    <a:pt x="333" y="7"/>
                  </a:cubicBezTo>
                  <a:cubicBezTo>
                    <a:pt x="210" y="0"/>
                    <a:pt x="88" y="42"/>
                    <a:pt x="0" y="12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11" name="Google Shape;6825;p79">
              <a:extLst>
                <a:ext uri="{1B7904D7-F861-4F3D-B137-04966B08FE00}">
                  <a16:creationId xmlns:a16="http://schemas.microsoft.com/office/drawing/2010/main" id="{1C65EBAD-1C45-4703-AB39-8D40D500B988}"/>
                </a:ext>
              </a:extLst>
            </p:cNvPr>
            <p:cNvSpPr/>
            <p:nvPr/>
          </p:nvSpPr>
          <p:spPr>
            <a:xfrm rot="0">
              <a:off x="2428607" y="1618575"/>
              <a:ext cx="1195" cy="584"/>
            </a:xfrm>
            <a:custGeom>
              <a:avLst/>
              <a:gdLst/>
              <a:ahLst/>
              <a:cxnLst/>
              <a:rect b="b" l="0" r="r" t="0"/>
              <a:pathLst>
                <a:path h="43" w="88">
                  <a:moveTo>
                    <a:pt x="0" y="0"/>
                  </a:moveTo>
                  <a:cubicBezTo>
                    <a:pt x="28" y="18"/>
                    <a:pt x="56" y="32"/>
                    <a:pt x="88" y="42"/>
                  </a:cubicBezTo>
                  <a:cubicBezTo>
                    <a:pt x="56" y="32"/>
                    <a:pt x="28" y="18"/>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12" name="Google Shape;6826;p79">
              <a:extLst>
                <a:ext uri="{7FC43F77-A9E5-497B-8601-BB868735BEB8}">
                  <a16:creationId xmlns:a16="http://schemas.microsoft.com/office/drawing/2010/main" id="{4516C1EA-DB5E-4F33-8020-F931587B2C36}"/>
                </a:ext>
              </a:extLst>
            </p:cNvPr>
            <p:cNvSpPr/>
            <p:nvPr/>
          </p:nvSpPr>
          <p:spPr>
            <a:xfrm rot="0">
              <a:off x="2493862" y="1615480"/>
              <a:ext cx="204" cy="827"/>
            </a:xfrm>
            <a:custGeom>
              <a:avLst/>
              <a:gdLst/>
              <a:ahLst/>
              <a:cxnLst/>
              <a:rect b="b" l="0" r="r" t="0"/>
              <a:pathLst>
                <a:path h="61" w="15">
                  <a:moveTo>
                    <a:pt x="1" y="60"/>
                  </a:moveTo>
                  <a:cubicBezTo>
                    <a:pt x="1" y="39"/>
                    <a:pt x="4" y="22"/>
                    <a:pt x="15" y="1"/>
                  </a:cubicBezTo>
                  <a:cubicBezTo>
                    <a:pt x="4" y="22"/>
                    <a:pt x="1" y="39"/>
                    <a:pt x="1" y="6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13" name="Google Shape;6827;p79">
              <a:extLst>
                <a:ext uri="{29211BC7-E8F7-4094-9A2E-85ACC7390F51}">
                  <a16:creationId xmlns:a16="http://schemas.microsoft.com/office/drawing/2010/main" id="{B620F781-F4B3-4CFE-A53E-A4E12858FE0C}"/>
                </a:ext>
              </a:extLst>
            </p:cNvPr>
            <p:cNvSpPr/>
            <p:nvPr/>
          </p:nvSpPr>
          <p:spPr>
            <a:xfrm rot="0">
              <a:off x="2578667" y="1593050"/>
              <a:ext cx="1249" cy="339"/>
            </a:xfrm>
            <a:custGeom>
              <a:avLst/>
              <a:gdLst/>
              <a:ahLst/>
              <a:cxnLst/>
              <a:rect b="b" l="0" r="r" t="0"/>
              <a:pathLst>
                <a:path h="25" w="92">
                  <a:moveTo>
                    <a:pt x="91" y="21"/>
                  </a:moveTo>
                  <a:lnTo>
                    <a:pt x="91" y="21"/>
                  </a:lnTo>
                  <a:cubicBezTo>
                    <a:pt x="60" y="25"/>
                    <a:pt x="32" y="21"/>
                    <a:pt x="7" y="7"/>
                  </a:cubicBezTo>
                  <a:lnTo>
                    <a:pt x="0" y="0"/>
                  </a:lnTo>
                  <a:lnTo>
                    <a:pt x="7" y="7"/>
                  </a:lnTo>
                  <a:cubicBezTo>
                    <a:pt x="32" y="21"/>
                    <a:pt x="60" y="25"/>
                    <a:pt x="91"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14" name="Google Shape;6828;p79">
              <a:extLst>
                <a:ext uri="{24BF4A7B-BE72-4BF9-82BD-2CEF10485700}">
                  <a16:creationId xmlns:a16="http://schemas.microsoft.com/office/drawing/2010/main" id="{93DBD3F8-DC97-4049-A80D-C687C382FEB7}"/>
                </a:ext>
              </a:extLst>
            </p:cNvPr>
            <p:cNvSpPr/>
            <p:nvPr/>
          </p:nvSpPr>
          <p:spPr>
            <a:xfrm rot="0">
              <a:off x="2601667" y="1598318"/>
              <a:ext cx="204" cy="109"/>
            </a:xfrm>
            <a:custGeom>
              <a:avLst/>
              <a:gdLst/>
              <a:ahLst/>
              <a:cxnLst/>
              <a:rect b="b" l="0" r="r" t="0"/>
              <a:pathLst>
                <a:path h="8" w="15">
                  <a:moveTo>
                    <a:pt x="1" y="8"/>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15" name="Google Shape;6829;p79">
              <a:extLst>
                <a:ext uri="{104A83E7-D613-4DDA-A8D1-7C0AAE2B0E13}">
                  <a16:creationId xmlns:a16="http://schemas.microsoft.com/office/drawing/2010/main" id="{9705B70E-E008-4749-8B6D-5FFFAB9AF908}"/>
                </a:ext>
              </a:extLst>
            </p:cNvPr>
            <p:cNvSpPr/>
            <p:nvPr/>
          </p:nvSpPr>
          <p:spPr>
            <a:xfrm rot="0">
              <a:off x="2398560" y="1629913"/>
              <a:ext cx="3340" cy="787"/>
            </a:xfrm>
            <a:custGeom>
              <a:avLst/>
              <a:gdLst/>
              <a:ahLst/>
              <a:cxnLst/>
              <a:rect b="b" l="0" r="r" t="0"/>
              <a:pathLst>
                <a:path h="58" w="246">
                  <a:moveTo>
                    <a:pt x="84" y="0"/>
                  </a:moveTo>
                  <a:cubicBezTo>
                    <a:pt x="56" y="0"/>
                    <a:pt x="27" y="5"/>
                    <a:pt x="1" y="16"/>
                  </a:cubicBezTo>
                  <a:cubicBezTo>
                    <a:pt x="28" y="5"/>
                    <a:pt x="57" y="0"/>
                    <a:pt x="85" y="0"/>
                  </a:cubicBezTo>
                  <a:lnTo>
                    <a:pt x="85" y="0"/>
                  </a:lnTo>
                  <a:cubicBezTo>
                    <a:pt x="142" y="0"/>
                    <a:pt x="199" y="21"/>
                    <a:pt x="246" y="58"/>
                  </a:cubicBezTo>
                  <a:cubicBezTo>
                    <a:pt x="199" y="21"/>
                    <a:pt x="143" y="0"/>
                    <a:pt x="86" y="0"/>
                  </a:cubicBezTo>
                  <a:cubicBezTo>
                    <a:pt x="86" y="0"/>
                    <a:pt x="85" y="0"/>
                    <a:pt x="85" y="0"/>
                  </a:cubicBezTo>
                  <a:lnTo>
                    <a:pt x="85" y="0"/>
                  </a:lnTo>
                  <a:cubicBezTo>
                    <a:pt x="85" y="0"/>
                    <a:pt x="85" y="0"/>
                    <a:pt x="8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16" name="Google Shape;6830;p79">
              <a:extLst>
                <a:ext uri="{6D9C24B7-D2AF-4198-AF23-2085D08DE07F}">
                  <a16:creationId xmlns:a16="http://schemas.microsoft.com/office/drawing/2010/main" id="{BC990205-CD3E-4C2B-BA9B-39C49CED7967}"/>
                </a:ext>
              </a:extLst>
            </p:cNvPr>
            <p:cNvSpPr/>
            <p:nvPr/>
          </p:nvSpPr>
          <p:spPr>
            <a:xfrm rot="0">
              <a:off x="2603473" y="1596797"/>
              <a:ext cx="1208" cy="774"/>
            </a:xfrm>
            <a:custGeom>
              <a:avLst/>
              <a:gdLst/>
              <a:ahLst/>
              <a:cxnLst/>
              <a:rect b="b" l="0" r="r" t="0"/>
              <a:pathLst>
                <a:path h="57" w="89">
                  <a:moveTo>
                    <a:pt x="1" y="57"/>
                  </a:moveTo>
                  <a:cubicBezTo>
                    <a:pt x="32" y="39"/>
                    <a:pt x="60" y="18"/>
                    <a:pt x="88" y="1"/>
                  </a:cubicBezTo>
                  <a:cubicBezTo>
                    <a:pt x="60" y="18"/>
                    <a:pt x="32" y="39"/>
                    <a:pt x="1" y="5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17" name="Google Shape;6831;p79">
              <a:extLst>
                <a:ext uri="{24318D88-C882-46C2-B937-B4CC5B9803BA}">
                  <a16:creationId xmlns:a16="http://schemas.microsoft.com/office/drawing/2010/main" id="{404A1083-A874-450B-8C7E-4B32ED81CED7}"/>
                </a:ext>
              </a:extLst>
            </p:cNvPr>
            <p:cNvSpPr/>
            <p:nvPr/>
          </p:nvSpPr>
          <p:spPr>
            <a:xfrm rot="0">
              <a:off x="2501370" y="1605066"/>
              <a:ext cx="733" cy="109"/>
            </a:xfrm>
            <a:custGeom>
              <a:avLst/>
              <a:gdLst/>
              <a:ahLst/>
              <a:cxnLst/>
              <a:rect b="b" l="0" r="r" t="0"/>
              <a:pathLst>
                <a:path h="8" w="54">
                  <a:moveTo>
                    <a:pt x="1" y="8"/>
                  </a:moveTo>
                  <a:lnTo>
                    <a:pt x="53"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18" name="Google Shape;6832;p79">
              <a:extLst>
                <a:ext uri="{02D48DE8-E2A4-4DDC-B05C-75D242006592}">
                  <a16:creationId xmlns:a16="http://schemas.microsoft.com/office/drawing/2010/main" id="{85F48DB7-A5B0-4376-B6AD-40ECE9C9DEB3}"/>
                </a:ext>
              </a:extLst>
            </p:cNvPr>
            <p:cNvSpPr/>
            <p:nvPr/>
          </p:nvSpPr>
          <p:spPr>
            <a:xfrm rot="0">
              <a:off x="2590398" y="1593240"/>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19" name="Google Shape;6833;p79">
              <a:extLst>
                <a:ext uri="{8133C0AC-4B84-4907-91F4-93DCBFF90569}">
                  <a16:creationId xmlns:a16="http://schemas.microsoft.com/office/drawing/2010/main" id="{F926AE81-6166-449E-BC94-99EBA21CF005}"/>
                </a:ext>
              </a:extLst>
            </p:cNvPr>
            <p:cNvSpPr/>
            <p:nvPr/>
          </p:nvSpPr>
          <p:spPr>
            <a:xfrm rot="0">
              <a:off x="2693587" y="1641047"/>
              <a:ext cx="122" cy="122"/>
            </a:xfrm>
            <a:custGeom>
              <a:avLst/>
              <a:gdLst/>
              <a:ahLst/>
              <a:cxnLst/>
              <a:rect b="b" l="0" r="r" t="0"/>
              <a:pathLst>
                <a:path h="9" w="9">
                  <a:moveTo>
                    <a:pt x="1" y="1"/>
                  </a:moveTo>
                  <a:lnTo>
                    <a:pt x="1" y="1"/>
                  </a:lnTo>
                  <a:lnTo>
                    <a:pt x="8" y="8"/>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20" name="Google Shape;6834;p79">
              <a:extLst>
                <a:ext uri="{D20A6EF2-A186-4301-B0C4-49ACE546E97A}">
                  <a16:creationId xmlns:a16="http://schemas.microsoft.com/office/drawing/2010/main" id="{7B115BE7-3BD5-4EF8-A0C9-C62AE0FEEF2B}"/>
                </a:ext>
              </a:extLst>
            </p:cNvPr>
            <p:cNvSpPr/>
            <p:nvPr/>
          </p:nvSpPr>
          <p:spPr>
            <a:xfrm rot="0">
              <a:off x="2139177" y="2004096"/>
              <a:ext cx="134295" cy="138844"/>
            </a:xfrm>
            <a:custGeom>
              <a:avLst/>
              <a:gdLst/>
              <a:ahLst/>
              <a:cxnLst/>
              <a:rect b="b" l="0" r="r" t="0"/>
              <a:pathLst>
                <a:path h="10226" w="9891">
                  <a:moveTo>
                    <a:pt x="7044" y="1"/>
                  </a:moveTo>
                  <a:cubicBezTo>
                    <a:pt x="7023" y="1"/>
                    <a:pt x="7004" y="3"/>
                    <a:pt x="6988" y="9"/>
                  </a:cubicBezTo>
                  <a:cubicBezTo>
                    <a:pt x="6971" y="12"/>
                    <a:pt x="6957" y="23"/>
                    <a:pt x="6950" y="40"/>
                  </a:cubicBezTo>
                  <a:cubicBezTo>
                    <a:pt x="6891" y="157"/>
                    <a:pt x="6822" y="187"/>
                    <a:pt x="6751" y="187"/>
                  </a:cubicBezTo>
                  <a:cubicBezTo>
                    <a:pt x="6711" y="187"/>
                    <a:pt x="6671" y="178"/>
                    <a:pt x="6631" y="170"/>
                  </a:cubicBezTo>
                  <a:cubicBezTo>
                    <a:pt x="6571" y="156"/>
                    <a:pt x="6512" y="145"/>
                    <a:pt x="6449" y="145"/>
                  </a:cubicBezTo>
                  <a:cubicBezTo>
                    <a:pt x="6232" y="145"/>
                    <a:pt x="6036" y="243"/>
                    <a:pt x="5906" y="306"/>
                  </a:cubicBezTo>
                  <a:cubicBezTo>
                    <a:pt x="5866" y="325"/>
                    <a:pt x="5824" y="332"/>
                    <a:pt x="5781" y="332"/>
                  </a:cubicBezTo>
                  <a:cubicBezTo>
                    <a:pt x="5729" y="332"/>
                    <a:pt x="5677" y="321"/>
                    <a:pt x="5626" y="310"/>
                  </a:cubicBezTo>
                  <a:cubicBezTo>
                    <a:pt x="5587" y="303"/>
                    <a:pt x="5545" y="294"/>
                    <a:pt x="5514" y="294"/>
                  </a:cubicBezTo>
                  <a:cubicBezTo>
                    <a:pt x="5497" y="294"/>
                    <a:pt x="5484" y="297"/>
                    <a:pt x="5476" y="303"/>
                  </a:cubicBezTo>
                  <a:cubicBezTo>
                    <a:pt x="5420" y="338"/>
                    <a:pt x="5360" y="520"/>
                    <a:pt x="5332" y="632"/>
                  </a:cubicBezTo>
                  <a:lnTo>
                    <a:pt x="5318" y="695"/>
                  </a:lnTo>
                  <a:lnTo>
                    <a:pt x="4184" y="478"/>
                  </a:lnTo>
                  <a:lnTo>
                    <a:pt x="4170" y="453"/>
                  </a:lnTo>
                  <a:cubicBezTo>
                    <a:pt x="4117" y="376"/>
                    <a:pt x="3949" y="180"/>
                    <a:pt x="3785" y="180"/>
                  </a:cubicBezTo>
                  <a:cubicBezTo>
                    <a:pt x="3641" y="180"/>
                    <a:pt x="3403" y="415"/>
                    <a:pt x="3277" y="572"/>
                  </a:cubicBezTo>
                  <a:lnTo>
                    <a:pt x="3277" y="912"/>
                  </a:lnTo>
                  <a:cubicBezTo>
                    <a:pt x="3277" y="919"/>
                    <a:pt x="3281" y="926"/>
                    <a:pt x="3281" y="933"/>
                  </a:cubicBezTo>
                  <a:cubicBezTo>
                    <a:pt x="3281" y="943"/>
                    <a:pt x="3281" y="947"/>
                    <a:pt x="3284" y="954"/>
                  </a:cubicBezTo>
                  <a:cubicBezTo>
                    <a:pt x="3288" y="961"/>
                    <a:pt x="3284" y="971"/>
                    <a:pt x="3288" y="978"/>
                  </a:cubicBezTo>
                  <a:cubicBezTo>
                    <a:pt x="3288" y="989"/>
                    <a:pt x="3288" y="992"/>
                    <a:pt x="3288" y="999"/>
                  </a:cubicBezTo>
                  <a:lnTo>
                    <a:pt x="3288" y="1024"/>
                  </a:lnTo>
                  <a:lnTo>
                    <a:pt x="3288" y="1045"/>
                  </a:lnTo>
                  <a:lnTo>
                    <a:pt x="3288" y="1069"/>
                  </a:lnTo>
                  <a:lnTo>
                    <a:pt x="3288" y="1087"/>
                  </a:lnTo>
                  <a:lnTo>
                    <a:pt x="3288" y="1111"/>
                  </a:lnTo>
                  <a:lnTo>
                    <a:pt x="3288" y="1132"/>
                  </a:lnTo>
                  <a:lnTo>
                    <a:pt x="3288" y="1157"/>
                  </a:lnTo>
                  <a:lnTo>
                    <a:pt x="3288" y="1174"/>
                  </a:lnTo>
                  <a:cubicBezTo>
                    <a:pt x="3288" y="1181"/>
                    <a:pt x="3288" y="1188"/>
                    <a:pt x="3284" y="1195"/>
                  </a:cubicBezTo>
                  <a:cubicBezTo>
                    <a:pt x="3281" y="1202"/>
                    <a:pt x="3284" y="1209"/>
                    <a:pt x="3281" y="1216"/>
                  </a:cubicBezTo>
                  <a:cubicBezTo>
                    <a:pt x="3281" y="1223"/>
                    <a:pt x="3281" y="1230"/>
                    <a:pt x="3281" y="1237"/>
                  </a:cubicBezTo>
                  <a:cubicBezTo>
                    <a:pt x="3277" y="1244"/>
                    <a:pt x="3281" y="1251"/>
                    <a:pt x="3277" y="1258"/>
                  </a:cubicBezTo>
                  <a:cubicBezTo>
                    <a:pt x="3274" y="1265"/>
                    <a:pt x="3274" y="1269"/>
                    <a:pt x="3274" y="1276"/>
                  </a:cubicBezTo>
                  <a:cubicBezTo>
                    <a:pt x="3270" y="1283"/>
                    <a:pt x="3270" y="1290"/>
                    <a:pt x="3267" y="1297"/>
                  </a:cubicBezTo>
                  <a:cubicBezTo>
                    <a:pt x="3267" y="1304"/>
                    <a:pt x="3267" y="1307"/>
                    <a:pt x="3263" y="1314"/>
                  </a:cubicBezTo>
                  <a:cubicBezTo>
                    <a:pt x="3263" y="1318"/>
                    <a:pt x="3260" y="1328"/>
                    <a:pt x="3260" y="1335"/>
                  </a:cubicBezTo>
                  <a:lnTo>
                    <a:pt x="3256" y="1349"/>
                  </a:lnTo>
                  <a:cubicBezTo>
                    <a:pt x="3256" y="1356"/>
                    <a:pt x="3249" y="1363"/>
                    <a:pt x="3249" y="1370"/>
                  </a:cubicBezTo>
                  <a:lnTo>
                    <a:pt x="3246" y="1384"/>
                  </a:lnTo>
                  <a:cubicBezTo>
                    <a:pt x="3242" y="1391"/>
                    <a:pt x="3239" y="1398"/>
                    <a:pt x="3239" y="1405"/>
                  </a:cubicBezTo>
                  <a:lnTo>
                    <a:pt x="3235" y="1416"/>
                  </a:lnTo>
                  <a:cubicBezTo>
                    <a:pt x="3232" y="1423"/>
                    <a:pt x="3228" y="1430"/>
                    <a:pt x="3225" y="1437"/>
                  </a:cubicBezTo>
                  <a:lnTo>
                    <a:pt x="3221" y="1447"/>
                  </a:lnTo>
                  <a:lnTo>
                    <a:pt x="3214" y="1465"/>
                  </a:lnTo>
                  <a:lnTo>
                    <a:pt x="3207" y="1475"/>
                  </a:lnTo>
                  <a:lnTo>
                    <a:pt x="3200" y="1493"/>
                  </a:lnTo>
                  <a:cubicBezTo>
                    <a:pt x="3197" y="1503"/>
                    <a:pt x="3190" y="1510"/>
                    <a:pt x="3186" y="1517"/>
                  </a:cubicBezTo>
                  <a:cubicBezTo>
                    <a:pt x="3165" y="1552"/>
                    <a:pt x="3144" y="1580"/>
                    <a:pt x="3127" y="1612"/>
                  </a:cubicBezTo>
                  <a:cubicBezTo>
                    <a:pt x="3050" y="1724"/>
                    <a:pt x="2994" y="1808"/>
                    <a:pt x="2994" y="2060"/>
                  </a:cubicBezTo>
                  <a:cubicBezTo>
                    <a:pt x="2994" y="2253"/>
                    <a:pt x="2878" y="2491"/>
                    <a:pt x="2770" y="2722"/>
                  </a:cubicBezTo>
                  <a:cubicBezTo>
                    <a:pt x="2682" y="2907"/>
                    <a:pt x="2588" y="3096"/>
                    <a:pt x="2588" y="3208"/>
                  </a:cubicBezTo>
                  <a:cubicBezTo>
                    <a:pt x="2588" y="3390"/>
                    <a:pt x="2430" y="3520"/>
                    <a:pt x="2286" y="3635"/>
                  </a:cubicBezTo>
                  <a:cubicBezTo>
                    <a:pt x="2209" y="3695"/>
                    <a:pt x="2115" y="3772"/>
                    <a:pt x="2115" y="3817"/>
                  </a:cubicBezTo>
                  <a:cubicBezTo>
                    <a:pt x="2115" y="3887"/>
                    <a:pt x="2111" y="3992"/>
                    <a:pt x="2104" y="4108"/>
                  </a:cubicBezTo>
                  <a:cubicBezTo>
                    <a:pt x="2094" y="4287"/>
                    <a:pt x="2080" y="4511"/>
                    <a:pt x="2080" y="4728"/>
                  </a:cubicBezTo>
                  <a:cubicBezTo>
                    <a:pt x="2080" y="4931"/>
                    <a:pt x="2020" y="4987"/>
                    <a:pt x="1926" y="5008"/>
                  </a:cubicBezTo>
                  <a:cubicBezTo>
                    <a:pt x="1898" y="5018"/>
                    <a:pt x="1880" y="5022"/>
                    <a:pt x="1880" y="5134"/>
                  </a:cubicBezTo>
                  <a:cubicBezTo>
                    <a:pt x="1880" y="5375"/>
                    <a:pt x="1786" y="5407"/>
                    <a:pt x="1674" y="5421"/>
                  </a:cubicBezTo>
                  <a:cubicBezTo>
                    <a:pt x="1618" y="5424"/>
                    <a:pt x="1562" y="5445"/>
                    <a:pt x="1523" y="5484"/>
                  </a:cubicBezTo>
                  <a:cubicBezTo>
                    <a:pt x="1414" y="5593"/>
                    <a:pt x="1345" y="5650"/>
                    <a:pt x="1286" y="5650"/>
                  </a:cubicBezTo>
                  <a:cubicBezTo>
                    <a:pt x="1272" y="5650"/>
                    <a:pt x="1259" y="5647"/>
                    <a:pt x="1247" y="5641"/>
                  </a:cubicBezTo>
                  <a:cubicBezTo>
                    <a:pt x="1173" y="5613"/>
                    <a:pt x="1173" y="5515"/>
                    <a:pt x="1173" y="5473"/>
                  </a:cubicBezTo>
                  <a:cubicBezTo>
                    <a:pt x="1177" y="5445"/>
                    <a:pt x="1159" y="5417"/>
                    <a:pt x="1131" y="5407"/>
                  </a:cubicBezTo>
                  <a:cubicBezTo>
                    <a:pt x="1114" y="5399"/>
                    <a:pt x="1093" y="5395"/>
                    <a:pt x="1069" y="5395"/>
                  </a:cubicBezTo>
                  <a:cubicBezTo>
                    <a:pt x="1005" y="5395"/>
                    <a:pt x="921" y="5423"/>
                    <a:pt x="841" y="5491"/>
                  </a:cubicBezTo>
                  <a:cubicBezTo>
                    <a:pt x="762" y="5557"/>
                    <a:pt x="696" y="5579"/>
                    <a:pt x="640" y="5579"/>
                  </a:cubicBezTo>
                  <a:cubicBezTo>
                    <a:pt x="563" y="5579"/>
                    <a:pt x="507" y="5535"/>
                    <a:pt x="466" y="5505"/>
                  </a:cubicBezTo>
                  <a:cubicBezTo>
                    <a:pt x="449" y="5491"/>
                    <a:pt x="431" y="5480"/>
                    <a:pt x="414" y="5470"/>
                  </a:cubicBezTo>
                  <a:lnTo>
                    <a:pt x="389" y="5470"/>
                  </a:lnTo>
                  <a:lnTo>
                    <a:pt x="379" y="5473"/>
                  </a:lnTo>
                  <a:lnTo>
                    <a:pt x="372" y="5477"/>
                  </a:lnTo>
                  <a:lnTo>
                    <a:pt x="364" y="5480"/>
                  </a:lnTo>
                  <a:lnTo>
                    <a:pt x="354" y="5484"/>
                  </a:lnTo>
                  <a:lnTo>
                    <a:pt x="347" y="5487"/>
                  </a:lnTo>
                  <a:lnTo>
                    <a:pt x="336" y="5491"/>
                  </a:lnTo>
                  <a:lnTo>
                    <a:pt x="326" y="5498"/>
                  </a:lnTo>
                  <a:lnTo>
                    <a:pt x="312" y="5501"/>
                  </a:lnTo>
                  <a:lnTo>
                    <a:pt x="301" y="5508"/>
                  </a:lnTo>
                  <a:lnTo>
                    <a:pt x="287" y="5515"/>
                  </a:lnTo>
                  <a:lnTo>
                    <a:pt x="273" y="5522"/>
                  </a:lnTo>
                  <a:lnTo>
                    <a:pt x="263" y="5529"/>
                  </a:lnTo>
                  <a:lnTo>
                    <a:pt x="245" y="5536"/>
                  </a:lnTo>
                  <a:lnTo>
                    <a:pt x="231" y="5547"/>
                  </a:lnTo>
                  <a:lnTo>
                    <a:pt x="214" y="5554"/>
                  </a:lnTo>
                  <a:lnTo>
                    <a:pt x="200" y="5564"/>
                  </a:lnTo>
                  <a:lnTo>
                    <a:pt x="182" y="5575"/>
                  </a:lnTo>
                  <a:lnTo>
                    <a:pt x="165" y="5585"/>
                  </a:lnTo>
                  <a:lnTo>
                    <a:pt x="144" y="5599"/>
                  </a:lnTo>
                  <a:lnTo>
                    <a:pt x="126" y="5610"/>
                  </a:lnTo>
                  <a:lnTo>
                    <a:pt x="105" y="5624"/>
                  </a:lnTo>
                  <a:lnTo>
                    <a:pt x="88" y="5634"/>
                  </a:lnTo>
                  <a:lnTo>
                    <a:pt x="63" y="5648"/>
                  </a:lnTo>
                  <a:lnTo>
                    <a:pt x="46" y="5662"/>
                  </a:lnTo>
                  <a:lnTo>
                    <a:pt x="14" y="5683"/>
                  </a:lnTo>
                  <a:lnTo>
                    <a:pt x="0" y="5690"/>
                  </a:lnTo>
                  <a:cubicBezTo>
                    <a:pt x="74" y="5862"/>
                    <a:pt x="130" y="6037"/>
                    <a:pt x="168" y="6219"/>
                  </a:cubicBezTo>
                  <a:lnTo>
                    <a:pt x="172" y="6216"/>
                  </a:lnTo>
                  <a:lnTo>
                    <a:pt x="217" y="6187"/>
                  </a:lnTo>
                  <a:lnTo>
                    <a:pt x="259" y="6163"/>
                  </a:lnTo>
                  <a:lnTo>
                    <a:pt x="266" y="6156"/>
                  </a:lnTo>
                  <a:lnTo>
                    <a:pt x="301" y="6138"/>
                  </a:lnTo>
                  <a:lnTo>
                    <a:pt x="308" y="6135"/>
                  </a:lnTo>
                  <a:lnTo>
                    <a:pt x="336" y="6121"/>
                  </a:lnTo>
                  <a:lnTo>
                    <a:pt x="340" y="6121"/>
                  </a:lnTo>
                  <a:lnTo>
                    <a:pt x="361" y="6114"/>
                  </a:lnTo>
                  <a:lnTo>
                    <a:pt x="364" y="6114"/>
                  </a:lnTo>
                  <a:lnTo>
                    <a:pt x="386" y="6107"/>
                  </a:lnTo>
                  <a:lnTo>
                    <a:pt x="389" y="6107"/>
                  </a:lnTo>
                  <a:lnTo>
                    <a:pt x="407" y="6100"/>
                  </a:lnTo>
                  <a:lnTo>
                    <a:pt x="424" y="6100"/>
                  </a:lnTo>
                  <a:cubicBezTo>
                    <a:pt x="482" y="6091"/>
                    <a:pt x="692" y="6088"/>
                    <a:pt x="949" y="6088"/>
                  </a:cubicBezTo>
                  <a:cubicBezTo>
                    <a:pt x="1462" y="6088"/>
                    <a:pt x="2162" y="6100"/>
                    <a:pt x="2206" y="6100"/>
                  </a:cubicBezTo>
                  <a:lnTo>
                    <a:pt x="2241" y="6100"/>
                  </a:lnTo>
                  <a:lnTo>
                    <a:pt x="2258" y="6128"/>
                  </a:lnTo>
                  <a:cubicBezTo>
                    <a:pt x="2265" y="6142"/>
                    <a:pt x="2419" y="6398"/>
                    <a:pt x="2363" y="6639"/>
                  </a:cubicBezTo>
                  <a:cubicBezTo>
                    <a:pt x="2346" y="6720"/>
                    <a:pt x="2353" y="6723"/>
                    <a:pt x="2398" y="6762"/>
                  </a:cubicBezTo>
                  <a:cubicBezTo>
                    <a:pt x="2483" y="6828"/>
                    <a:pt x="2542" y="6916"/>
                    <a:pt x="2581" y="7010"/>
                  </a:cubicBezTo>
                  <a:cubicBezTo>
                    <a:pt x="2677" y="7245"/>
                    <a:pt x="2746" y="7332"/>
                    <a:pt x="2860" y="7332"/>
                  </a:cubicBezTo>
                  <a:cubicBezTo>
                    <a:pt x="2890" y="7332"/>
                    <a:pt x="2924" y="7326"/>
                    <a:pt x="2962" y="7315"/>
                  </a:cubicBezTo>
                  <a:cubicBezTo>
                    <a:pt x="3152" y="7257"/>
                    <a:pt x="3395" y="7207"/>
                    <a:pt x="3542" y="7207"/>
                  </a:cubicBezTo>
                  <a:cubicBezTo>
                    <a:pt x="3563" y="7207"/>
                    <a:pt x="3583" y="7208"/>
                    <a:pt x="3599" y="7210"/>
                  </a:cubicBezTo>
                  <a:cubicBezTo>
                    <a:pt x="3613" y="7168"/>
                    <a:pt x="3624" y="7126"/>
                    <a:pt x="3634" y="7080"/>
                  </a:cubicBezTo>
                  <a:cubicBezTo>
                    <a:pt x="3662" y="6944"/>
                    <a:pt x="3694" y="6786"/>
                    <a:pt x="3799" y="6734"/>
                  </a:cubicBezTo>
                  <a:cubicBezTo>
                    <a:pt x="3859" y="6704"/>
                    <a:pt x="3936" y="6694"/>
                    <a:pt x="4011" y="6694"/>
                  </a:cubicBezTo>
                  <a:cubicBezTo>
                    <a:pt x="4140" y="6694"/>
                    <a:pt x="4262" y="6723"/>
                    <a:pt x="4282" y="6730"/>
                  </a:cubicBezTo>
                  <a:lnTo>
                    <a:pt x="4320" y="6741"/>
                  </a:lnTo>
                  <a:lnTo>
                    <a:pt x="4331" y="6779"/>
                  </a:lnTo>
                  <a:cubicBezTo>
                    <a:pt x="4331" y="6779"/>
                    <a:pt x="4355" y="6849"/>
                    <a:pt x="4531" y="6849"/>
                  </a:cubicBezTo>
                  <a:cubicBezTo>
                    <a:pt x="4594" y="6849"/>
                    <a:pt x="4657" y="6842"/>
                    <a:pt x="4716" y="6832"/>
                  </a:cubicBezTo>
                  <a:cubicBezTo>
                    <a:pt x="4752" y="6827"/>
                    <a:pt x="4785" y="6822"/>
                    <a:pt x="4815" y="6822"/>
                  </a:cubicBezTo>
                  <a:cubicBezTo>
                    <a:pt x="4853" y="6822"/>
                    <a:pt x="4885" y="6829"/>
                    <a:pt x="4912" y="6853"/>
                  </a:cubicBezTo>
                  <a:cubicBezTo>
                    <a:pt x="4947" y="6888"/>
                    <a:pt x="4965" y="6937"/>
                    <a:pt x="4961" y="6986"/>
                  </a:cubicBezTo>
                  <a:cubicBezTo>
                    <a:pt x="4961" y="7178"/>
                    <a:pt x="4993" y="7329"/>
                    <a:pt x="5038" y="7378"/>
                  </a:cubicBezTo>
                  <a:cubicBezTo>
                    <a:pt x="5094" y="7434"/>
                    <a:pt x="5070" y="7539"/>
                    <a:pt x="5017" y="7759"/>
                  </a:cubicBezTo>
                  <a:cubicBezTo>
                    <a:pt x="4989" y="7871"/>
                    <a:pt x="4930" y="8109"/>
                    <a:pt x="4961" y="8148"/>
                  </a:cubicBezTo>
                  <a:cubicBezTo>
                    <a:pt x="5077" y="8242"/>
                    <a:pt x="5283" y="8484"/>
                    <a:pt x="5252" y="8649"/>
                  </a:cubicBezTo>
                  <a:cubicBezTo>
                    <a:pt x="5248" y="8663"/>
                    <a:pt x="5245" y="8677"/>
                    <a:pt x="5241" y="8694"/>
                  </a:cubicBezTo>
                  <a:cubicBezTo>
                    <a:pt x="5206" y="8869"/>
                    <a:pt x="5192" y="8974"/>
                    <a:pt x="5210" y="9009"/>
                  </a:cubicBezTo>
                  <a:cubicBezTo>
                    <a:pt x="5224" y="8999"/>
                    <a:pt x="5238" y="8988"/>
                    <a:pt x="5248" y="8974"/>
                  </a:cubicBezTo>
                  <a:cubicBezTo>
                    <a:pt x="5304" y="8904"/>
                    <a:pt x="5388" y="8866"/>
                    <a:pt x="5479" y="8862"/>
                  </a:cubicBezTo>
                  <a:lnTo>
                    <a:pt x="5581" y="8862"/>
                  </a:lnTo>
                  <a:cubicBezTo>
                    <a:pt x="5613" y="8863"/>
                    <a:pt x="5645" y="8864"/>
                    <a:pt x="5675" y="8864"/>
                  </a:cubicBezTo>
                  <a:cubicBezTo>
                    <a:pt x="5764" y="8864"/>
                    <a:pt x="5847" y="8856"/>
                    <a:pt x="5938" y="8820"/>
                  </a:cubicBezTo>
                  <a:cubicBezTo>
                    <a:pt x="5964" y="8807"/>
                    <a:pt x="5994" y="8800"/>
                    <a:pt x="6023" y="8800"/>
                  </a:cubicBezTo>
                  <a:cubicBezTo>
                    <a:pt x="6033" y="8800"/>
                    <a:pt x="6043" y="8801"/>
                    <a:pt x="6053" y="8803"/>
                  </a:cubicBezTo>
                  <a:lnTo>
                    <a:pt x="6053" y="8785"/>
                  </a:lnTo>
                  <a:lnTo>
                    <a:pt x="6144" y="8834"/>
                  </a:lnTo>
                  <a:lnTo>
                    <a:pt x="6190" y="8855"/>
                  </a:lnTo>
                  <a:lnTo>
                    <a:pt x="6190" y="8859"/>
                  </a:lnTo>
                  <a:cubicBezTo>
                    <a:pt x="6239" y="8894"/>
                    <a:pt x="6281" y="8939"/>
                    <a:pt x="6316" y="8992"/>
                  </a:cubicBezTo>
                  <a:lnTo>
                    <a:pt x="6319" y="9002"/>
                  </a:lnTo>
                  <a:lnTo>
                    <a:pt x="6326" y="9016"/>
                  </a:lnTo>
                  <a:cubicBezTo>
                    <a:pt x="6333" y="9048"/>
                    <a:pt x="6351" y="9076"/>
                    <a:pt x="6375" y="9097"/>
                  </a:cubicBezTo>
                  <a:lnTo>
                    <a:pt x="6379" y="9097"/>
                  </a:lnTo>
                  <a:cubicBezTo>
                    <a:pt x="6382" y="9097"/>
                    <a:pt x="6552" y="9020"/>
                    <a:pt x="6680" y="9020"/>
                  </a:cubicBezTo>
                  <a:cubicBezTo>
                    <a:pt x="6720" y="9020"/>
                    <a:pt x="6756" y="9028"/>
                    <a:pt x="6782" y="9048"/>
                  </a:cubicBezTo>
                  <a:cubicBezTo>
                    <a:pt x="6810" y="9072"/>
                    <a:pt x="6824" y="9111"/>
                    <a:pt x="6813" y="9149"/>
                  </a:cubicBezTo>
                  <a:cubicBezTo>
                    <a:pt x="6810" y="9202"/>
                    <a:pt x="6824" y="9258"/>
                    <a:pt x="6855" y="9303"/>
                  </a:cubicBezTo>
                  <a:cubicBezTo>
                    <a:pt x="6873" y="9331"/>
                    <a:pt x="6890" y="9342"/>
                    <a:pt x="6894" y="9342"/>
                  </a:cubicBezTo>
                  <a:cubicBezTo>
                    <a:pt x="6914" y="9330"/>
                    <a:pt x="6937" y="9325"/>
                    <a:pt x="6961" y="9325"/>
                  </a:cubicBezTo>
                  <a:cubicBezTo>
                    <a:pt x="7032" y="9325"/>
                    <a:pt x="7116" y="9367"/>
                    <a:pt x="7202" y="9412"/>
                  </a:cubicBezTo>
                  <a:cubicBezTo>
                    <a:pt x="7258" y="9443"/>
                    <a:pt x="7317" y="9468"/>
                    <a:pt x="7380" y="9478"/>
                  </a:cubicBezTo>
                  <a:cubicBezTo>
                    <a:pt x="7394" y="9479"/>
                    <a:pt x="7408" y="9480"/>
                    <a:pt x="7422" y="9480"/>
                  </a:cubicBezTo>
                  <a:cubicBezTo>
                    <a:pt x="7468" y="9480"/>
                    <a:pt x="7512" y="9475"/>
                    <a:pt x="7555" y="9464"/>
                  </a:cubicBezTo>
                  <a:cubicBezTo>
                    <a:pt x="7562" y="9380"/>
                    <a:pt x="7650" y="9296"/>
                    <a:pt x="7727" y="9279"/>
                  </a:cubicBezTo>
                  <a:cubicBezTo>
                    <a:pt x="7737" y="9275"/>
                    <a:pt x="7748" y="9275"/>
                    <a:pt x="7758" y="9275"/>
                  </a:cubicBezTo>
                  <a:lnTo>
                    <a:pt x="7765" y="9275"/>
                  </a:lnTo>
                  <a:cubicBezTo>
                    <a:pt x="7776" y="9275"/>
                    <a:pt x="7786" y="9275"/>
                    <a:pt x="7793" y="9279"/>
                  </a:cubicBezTo>
                  <a:lnTo>
                    <a:pt x="7797" y="9279"/>
                  </a:lnTo>
                  <a:cubicBezTo>
                    <a:pt x="7807" y="9282"/>
                    <a:pt x="7814" y="9286"/>
                    <a:pt x="7825" y="9289"/>
                  </a:cubicBezTo>
                  <a:lnTo>
                    <a:pt x="7828" y="9293"/>
                  </a:lnTo>
                  <a:cubicBezTo>
                    <a:pt x="7835" y="9300"/>
                    <a:pt x="7846" y="9307"/>
                    <a:pt x="7853" y="9314"/>
                  </a:cubicBezTo>
                  <a:lnTo>
                    <a:pt x="7856" y="9317"/>
                  </a:lnTo>
                  <a:cubicBezTo>
                    <a:pt x="7863" y="9328"/>
                    <a:pt x="7870" y="9335"/>
                    <a:pt x="7874" y="9345"/>
                  </a:cubicBezTo>
                  <a:cubicBezTo>
                    <a:pt x="7972" y="9538"/>
                    <a:pt x="8059" y="9625"/>
                    <a:pt x="8105" y="9625"/>
                  </a:cubicBezTo>
                  <a:cubicBezTo>
                    <a:pt x="8121" y="9625"/>
                    <a:pt x="8137" y="9624"/>
                    <a:pt x="8153" y="9624"/>
                  </a:cubicBezTo>
                  <a:cubicBezTo>
                    <a:pt x="8227" y="9624"/>
                    <a:pt x="8298" y="9631"/>
                    <a:pt x="8367" y="9639"/>
                  </a:cubicBezTo>
                  <a:cubicBezTo>
                    <a:pt x="8423" y="9643"/>
                    <a:pt x="8476" y="9657"/>
                    <a:pt x="8521" y="9681"/>
                  </a:cubicBezTo>
                  <a:cubicBezTo>
                    <a:pt x="8528" y="9685"/>
                    <a:pt x="8535" y="9688"/>
                    <a:pt x="8539" y="9695"/>
                  </a:cubicBezTo>
                  <a:lnTo>
                    <a:pt x="8546" y="9699"/>
                  </a:lnTo>
                  <a:cubicBezTo>
                    <a:pt x="8549" y="9702"/>
                    <a:pt x="8556" y="9706"/>
                    <a:pt x="8560" y="9713"/>
                  </a:cubicBezTo>
                  <a:cubicBezTo>
                    <a:pt x="8560" y="9716"/>
                    <a:pt x="8563" y="9720"/>
                    <a:pt x="8563" y="9720"/>
                  </a:cubicBezTo>
                  <a:cubicBezTo>
                    <a:pt x="8567" y="9723"/>
                    <a:pt x="8570" y="9727"/>
                    <a:pt x="8570" y="9730"/>
                  </a:cubicBezTo>
                  <a:cubicBezTo>
                    <a:pt x="8574" y="9734"/>
                    <a:pt x="8574" y="9737"/>
                    <a:pt x="8577" y="9741"/>
                  </a:cubicBezTo>
                  <a:cubicBezTo>
                    <a:pt x="8577" y="9744"/>
                    <a:pt x="8581" y="9748"/>
                    <a:pt x="8581" y="9755"/>
                  </a:cubicBezTo>
                  <a:cubicBezTo>
                    <a:pt x="8581" y="9755"/>
                    <a:pt x="8581" y="9758"/>
                    <a:pt x="8581" y="9762"/>
                  </a:cubicBezTo>
                  <a:cubicBezTo>
                    <a:pt x="8584" y="9769"/>
                    <a:pt x="8584" y="9779"/>
                    <a:pt x="8584" y="9786"/>
                  </a:cubicBezTo>
                  <a:cubicBezTo>
                    <a:pt x="8584" y="9867"/>
                    <a:pt x="8675" y="10115"/>
                    <a:pt x="8777" y="10196"/>
                  </a:cubicBezTo>
                  <a:cubicBezTo>
                    <a:pt x="8804" y="10217"/>
                    <a:pt x="8846" y="10225"/>
                    <a:pt x="8892" y="10225"/>
                  </a:cubicBezTo>
                  <a:cubicBezTo>
                    <a:pt x="8960" y="10225"/>
                    <a:pt x="9038" y="10208"/>
                    <a:pt x="9092" y="10189"/>
                  </a:cubicBezTo>
                  <a:cubicBezTo>
                    <a:pt x="9138" y="10136"/>
                    <a:pt x="9162" y="10070"/>
                    <a:pt x="9159" y="10003"/>
                  </a:cubicBezTo>
                  <a:cubicBezTo>
                    <a:pt x="9159" y="9916"/>
                    <a:pt x="9159" y="9748"/>
                    <a:pt x="9138" y="9688"/>
                  </a:cubicBezTo>
                  <a:cubicBezTo>
                    <a:pt x="9124" y="9695"/>
                    <a:pt x="9106" y="9706"/>
                    <a:pt x="9092" y="9716"/>
                  </a:cubicBezTo>
                  <a:cubicBezTo>
                    <a:pt x="9033" y="9756"/>
                    <a:pt x="8951" y="9811"/>
                    <a:pt x="8848" y="9811"/>
                  </a:cubicBezTo>
                  <a:cubicBezTo>
                    <a:pt x="8823" y="9811"/>
                    <a:pt x="8797" y="9808"/>
                    <a:pt x="8770" y="9800"/>
                  </a:cubicBezTo>
                  <a:cubicBezTo>
                    <a:pt x="8630" y="9762"/>
                    <a:pt x="8539" y="9601"/>
                    <a:pt x="8462" y="9471"/>
                  </a:cubicBezTo>
                  <a:cubicBezTo>
                    <a:pt x="8441" y="9429"/>
                    <a:pt x="8416" y="9391"/>
                    <a:pt x="8385" y="9356"/>
                  </a:cubicBezTo>
                  <a:cubicBezTo>
                    <a:pt x="8301" y="9300"/>
                    <a:pt x="8350" y="9177"/>
                    <a:pt x="8409" y="9020"/>
                  </a:cubicBezTo>
                  <a:cubicBezTo>
                    <a:pt x="8444" y="8946"/>
                    <a:pt x="8465" y="8869"/>
                    <a:pt x="8479" y="8792"/>
                  </a:cubicBezTo>
                  <a:cubicBezTo>
                    <a:pt x="8483" y="8719"/>
                    <a:pt x="8493" y="8645"/>
                    <a:pt x="8507" y="8572"/>
                  </a:cubicBezTo>
                  <a:cubicBezTo>
                    <a:pt x="8521" y="8477"/>
                    <a:pt x="8556" y="8285"/>
                    <a:pt x="8535" y="8239"/>
                  </a:cubicBezTo>
                  <a:cubicBezTo>
                    <a:pt x="8486" y="8214"/>
                    <a:pt x="8458" y="8169"/>
                    <a:pt x="8451" y="8116"/>
                  </a:cubicBezTo>
                  <a:cubicBezTo>
                    <a:pt x="8444" y="8029"/>
                    <a:pt x="8500" y="7920"/>
                    <a:pt x="8602" y="7840"/>
                  </a:cubicBezTo>
                  <a:cubicBezTo>
                    <a:pt x="8630" y="7819"/>
                    <a:pt x="8626" y="7759"/>
                    <a:pt x="8623" y="7703"/>
                  </a:cubicBezTo>
                  <a:cubicBezTo>
                    <a:pt x="8619" y="7633"/>
                    <a:pt x="8616" y="7560"/>
                    <a:pt x="8665" y="7507"/>
                  </a:cubicBezTo>
                  <a:cubicBezTo>
                    <a:pt x="8697" y="7479"/>
                    <a:pt x="8734" y="7465"/>
                    <a:pt x="8774" y="7465"/>
                  </a:cubicBezTo>
                  <a:cubicBezTo>
                    <a:pt x="8778" y="7465"/>
                    <a:pt x="8783" y="7465"/>
                    <a:pt x="8788" y="7465"/>
                  </a:cubicBezTo>
                  <a:lnTo>
                    <a:pt x="8861" y="7465"/>
                  </a:lnTo>
                  <a:cubicBezTo>
                    <a:pt x="8873" y="7465"/>
                    <a:pt x="8886" y="7465"/>
                    <a:pt x="8900" y="7465"/>
                  </a:cubicBezTo>
                  <a:cubicBezTo>
                    <a:pt x="9060" y="7465"/>
                    <a:pt x="9329" y="7462"/>
                    <a:pt x="9397" y="7388"/>
                  </a:cubicBezTo>
                  <a:lnTo>
                    <a:pt x="9411" y="7374"/>
                  </a:lnTo>
                  <a:cubicBezTo>
                    <a:pt x="9418" y="7364"/>
                    <a:pt x="9421" y="7357"/>
                    <a:pt x="9425" y="7346"/>
                  </a:cubicBezTo>
                  <a:lnTo>
                    <a:pt x="9428" y="7336"/>
                  </a:lnTo>
                  <a:lnTo>
                    <a:pt x="9432" y="7332"/>
                  </a:lnTo>
                  <a:cubicBezTo>
                    <a:pt x="9407" y="7294"/>
                    <a:pt x="9386" y="7252"/>
                    <a:pt x="9362" y="7210"/>
                  </a:cubicBezTo>
                  <a:cubicBezTo>
                    <a:pt x="9274" y="7056"/>
                    <a:pt x="9173" y="6877"/>
                    <a:pt x="9075" y="6825"/>
                  </a:cubicBezTo>
                  <a:cubicBezTo>
                    <a:pt x="8798" y="6674"/>
                    <a:pt x="8714" y="5351"/>
                    <a:pt x="8746" y="4927"/>
                  </a:cubicBezTo>
                  <a:cubicBezTo>
                    <a:pt x="8760" y="4766"/>
                    <a:pt x="8784" y="4700"/>
                    <a:pt x="8840" y="4679"/>
                  </a:cubicBezTo>
                  <a:lnTo>
                    <a:pt x="8823" y="4427"/>
                  </a:lnTo>
                  <a:lnTo>
                    <a:pt x="8486" y="4287"/>
                  </a:lnTo>
                  <a:lnTo>
                    <a:pt x="8690" y="4294"/>
                  </a:lnTo>
                  <a:cubicBezTo>
                    <a:pt x="8690" y="4290"/>
                    <a:pt x="8690" y="4287"/>
                    <a:pt x="8686" y="4283"/>
                  </a:cubicBezTo>
                  <a:lnTo>
                    <a:pt x="8686" y="4280"/>
                  </a:lnTo>
                  <a:cubicBezTo>
                    <a:pt x="8686" y="4269"/>
                    <a:pt x="8683" y="4262"/>
                    <a:pt x="8683" y="4252"/>
                  </a:cubicBezTo>
                  <a:lnTo>
                    <a:pt x="8683" y="4245"/>
                  </a:lnTo>
                  <a:cubicBezTo>
                    <a:pt x="8679" y="4231"/>
                    <a:pt x="8679" y="4220"/>
                    <a:pt x="8679" y="4206"/>
                  </a:cubicBezTo>
                  <a:cubicBezTo>
                    <a:pt x="8672" y="4118"/>
                    <a:pt x="8721" y="4038"/>
                    <a:pt x="8798" y="4003"/>
                  </a:cubicBezTo>
                  <a:cubicBezTo>
                    <a:pt x="8798" y="3894"/>
                    <a:pt x="8812" y="3688"/>
                    <a:pt x="8952" y="3635"/>
                  </a:cubicBezTo>
                  <a:cubicBezTo>
                    <a:pt x="8970" y="3628"/>
                    <a:pt x="8984" y="3618"/>
                    <a:pt x="8991" y="3604"/>
                  </a:cubicBezTo>
                  <a:cubicBezTo>
                    <a:pt x="9036" y="3551"/>
                    <a:pt x="9061" y="3446"/>
                    <a:pt x="9068" y="3310"/>
                  </a:cubicBezTo>
                  <a:lnTo>
                    <a:pt x="9068" y="3247"/>
                  </a:lnTo>
                  <a:cubicBezTo>
                    <a:pt x="9068" y="3075"/>
                    <a:pt x="9103" y="2907"/>
                    <a:pt x="9169" y="2750"/>
                  </a:cubicBezTo>
                  <a:cubicBezTo>
                    <a:pt x="9190" y="2697"/>
                    <a:pt x="9204" y="2645"/>
                    <a:pt x="9211" y="2592"/>
                  </a:cubicBezTo>
                  <a:cubicBezTo>
                    <a:pt x="9225" y="2494"/>
                    <a:pt x="9243" y="2393"/>
                    <a:pt x="9323" y="2333"/>
                  </a:cubicBezTo>
                  <a:cubicBezTo>
                    <a:pt x="9355" y="2302"/>
                    <a:pt x="9376" y="2263"/>
                    <a:pt x="9386" y="2218"/>
                  </a:cubicBezTo>
                  <a:cubicBezTo>
                    <a:pt x="9418" y="2144"/>
                    <a:pt x="9453" y="2050"/>
                    <a:pt x="9551" y="2021"/>
                  </a:cubicBezTo>
                  <a:cubicBezTo>
                    <a:pt x="9712" y="1972"/>
                    <a:pt x="9733" y="1927"/>
                    <a:pt x="9733" y="1916"/>
                  </a:cubicBezTo>
                  <a:cubicBezTo>
                    <a:pt x="9750" y="1864"/>
                    <a:pt x="9778" y="1818"/>
                    <a:pt x="9813" y="1780"/>
                  </a:cubicBezTo>
                  <a:cubicBezTo>
                    <a:pt x="9852" y="1738"/>
                    <a:pt x="9890" y="1685"/>
                    <a:pt x="9890" y="1650"/>
                  </a:cubicBezTo>
                  <a:cubicBezTo>
                    <a:pt x="9890" y="1629"/>
                    <a:pt x="9869" y="1612"/>
                    <a:pt x="9831" y="1580"/>
                  </a:cubicBezTo>
                  <a:cubicBezTo>
                    <a:pt x="9778" y="1542"/>
                    <a:pt x="9708" y="1486"/>
                    <a:pt x="9708" y="1384"/>
                  </a:cubicBezTo>
                  <a:lnTo>
                    <a:pt x="9708" y="1356"/>
                  </a:lnTo>
                  <a:lnTo>
                    <a:pt x="9708" y="1349"/>
                  </a:lnTo>
                  <a:lnTo>
                    <a:pt x="9708" y="1328"/>
                  </a:lnTo>
                  <a:lnTo>
                    <a:pt x="9708" y="1314"/>
                  </a:lnTo>
                  <a:lnTo>
                    <a:pt x="9708" y="1297"/>
                  </a:lnTo>
                  <a:lnTo>
                    <a:pt x="9708" y="1283"/>
                  </a:lnTo>
                  <a:lnTo>
                    <a:pt x="9708" y="1262"/>
                  </a:lnTo>
                  <a:lnTo>
                    <a:pt x="9708" y="1248"/>
                  </a:lnTo>
                  <a:lnTo>
                    <a:pt x="9712" y="1220"/>
                  </a:lnTo>
                  <a:lnTo>
                    <a:pt x="9712" y="1213"/>
                  </a:lnTo>
                  <a:cubicBezTo>
                    <a:pt x="9712" y="1199"/>
                    <a:pt x="9715" y="1188"/>
                    <a:pt x="9715" y="1174"/>
                  </a:cubicBezTo>
                  <a:lnTo>
                    <a:pt x="9715" y="1171"/>
                  </a:lnTo>
                  <a:lnTo>
                    <a:pt x="9719" y="1139"/>
                  </a:lnTo>
                  <a:lnTo>
                    <a:pt x="9719" y="1125"/>
                  </a:lnTo>
                  <a:lnTo>
                    <a:pt x="9722" y="1101"/>
                  </a:lnTo>
                  <a:lnTo>
                    <a:pt x="9722" y="1087"/>
                  </a:lnTo>
                  <a:lnTo>
                    <a:pt x="9726" y="1066"/>
                  </a:lnTo>
                  <a:lnTo>
                    <a:pt x="9726" y="1052"/>
                  </a:lnTo>
                  <a:lnTo>
                    <a:pt x="9726" y="1034"/>
                  </a:lnTo>
                  <a:lnTo>
                    <a:pt x="9726" y="1020"/>
                  </a:lnTo>
                  <a:lnTo>
                    <a:pt x="9726" y="1006"/>
                  </a:lnTo>
                  <a:cubicBezTo>
                    <a:pt x="9729" y="971"/>
                    <a:pt x="9733" y="947"/>
                    <a:pt x="9736" y="926"/>
                  </a:cubicBezTo>
                  <a:lnTo>
                    <a:pt x="9729" y="919"/>
                  </a:lnTo>
                  <a:lnTo>
                    <a:pt x="9705" y="898"/>
                  </a:lnTo>
                  <a:lnTo>
                    <a:pt x="9680" y="873"/>
                  </a:lnTo>
                  <a:lnTo>
                    <a:pt x="9656" y="852"/>
                  </a:lnTo>
                  <a:lnTo>
                    <a:pt x="9628" y="831"/>
                  </a:lnTo>
                  <a:lnTo>
                    <a:pt x="9607" y="810"/>
                  </a:lnTo>
                  <a:lnTo>
                    <a:pt x="9579" y="786"/>
                  </a:lnTo>
                  <a:lnTo>
                    <a:pt x="9558" y="768"/>
                  </a:lnTo>
                  <a:lnTo>
                    <a:pt x="9530" y="744"/>
                  </a:lnTo>
                  <a:lnTo>
                    <a:pt x="9512" y="726"/>
                  </a:lnTo>
                  <a:lnTo>
                    <a:pt x="9484" y="702"/>
                  </a:lnTo>
                  <a:lnTo>
                    <a:pt x="9463" y="688"/>
                  </a:lnTo>
                  <a:lnTo>
                    <a:pt x="9435" y="663"/>
                  </a:lnTo>
                  <a:lnTo>
                    <a:pt x="9421" y="649"/>
                  </a:lnTo>
                  <a:lnTo>
                    <a:pt x="9390" y="625"/>
                  </a:lnTo>
                  <a:lnTo>
                    <a:pt x="9376" y="614"/>
                  </a:lnTo>
                  <a:lnTo>
                    <a:pt x="9348" y="590"/>
                  </a:lnTo>
                  <a:lnTo>
                    <a:pt x="9337" y="579"/>
                  </a:lnTo>
                  <a:lnTo>
                    <a:pt x="9309" y="555"/>
                  </a:lnTo>
                  <a:lnTo>
                    <a:pt x="9299" y="548"/>
                  </a:lnTo>
                  <a:lnTo>
                    <a:pt x="9271" y="527"/>
                  </a:lnTo>
                  <a:lnTo>
                    <a:pt x="9264" y="520"/>
                  </a:lnTo>
                  <a:lnTo>
                    <a:pt x="9239" y="499"/>
                  </a:lnTo>
                  <a:lnTo>
                    <a:pt x="9232" y="492"/>
                  </a:lnTo>
                  <a:lnTo>
                    <a:pt x="9211" y="478"/>
                  </a:lnTo>
                  <a:lnTo>
                    <a:pt x="9204" y="471"/>
                  </a:lnTo>
                  <a:lnTo>
                    <a:pt x="9183" y="457"/>
                  </a:lnTo>
                  <a:lnTo>
                    <a:pt x="9180" y="453"/>
                  </a:lnTo>
                  <a:lnTo>
                    <a:pt x="9162" y="443"/>
                  </a:lnTo>
                  <a:lnTo>
                    <a:pt x="9159" y="439"/>
                  </a:lnTo>
                  <a:lnTo>
                    <a:pt x="9145" y="429"/>
                  </a:lnTo>
                  <a:cubicBezTo>
                    <a:pt x="9141" y="425"/>
                    <a:pt x="9134" y="422"/>
                    <a:pt x="9127" y="422"/>
                  </a:cubicBezTo>
                  <a:lnTo>
                    <a:pt x="9099" y="422"/>
                  </a:lnTo>
                  <a:cubicBezTo>
                    <a:pt x="9092" y="422"/>
                    <a:pt x="9085" y="422"/>
                    <a:pt x="9078" y="425"/>
                  </a:cubicBezTo>
                  <a:lnTo>
                    <a:pt x="9075" y="425"/>
                  </a:lnTo>
                  <a:cubicBezTo>
                    <a:pt x="9047" y="432"/>
                    <a:pt x="9022" y="446"/>
                    <a:pt x="8998" y="460"/>
                  </a:cubicBezTo>
                  <a:lnTo>
                    <a:pt x="8973" y="474"/>
                  </a:lnTo>
                  <a:lnTo>
                    <a:pt x="8956" y="492"/>
                  </a:lnTo>
                  <a:lnTo>
                    <a:pt x="8952" y="492"/>
                  </a:lnTo>
                  <a:lnTo>
                    <a:pt x="8907" y="523"/>
                  </a:lnTo>
                  <a:lnTo>
                    <a:pt x="8865" y="481"/>
                  </a:lnTo>
                  <a:cubicBezTo>
                    <a:pt x="8857" y="471"/>
                    <a:pt x="8795" y="414"/>
                    <a:pt x="8730" y="414"/>
                  </a:cubicBezTo>
                  <a:cubicBezTo>
                    <a:pt x="8704" y="414"/>
                    <a:pt x="8678" y="423"/>
                    <a:pt x="8654" y="446"/>
                  </a:cubicBezTo>
                  <a:cubicBezTo>
                    <a:pt x="8602" y="499"/>
                    <a:pt x="8528" y="527"/>
                    <a:pt x="8455" y="527"/>
                  </a:cubicBezTo>
                  <a:cubicBezTo>
                    <a:pt x="8378" y="523"/>
                    <a:pt x="8301" y="499"/>
                    <a:pt x="8234" y="457"/>
                  </a:cubicBezTo>
                  <a:cubicBezTo>
                    <a:pt x="8122" y="383"/>
                    <a:pt x="8028" y="278"/>
                    <a:pt x="7972" y="156"/>
                  </a:cubicBezTo>
                  <a:cubicBezTo>
                    <a:pt x="7972" y="149"/>
                    <a:pt x="7968" y="142"/>
                    <a:pt x="7965" y="135"/>
                  </a:cubicBezTo>
                  <a:lnTo>
                    <a:pt x="7961" y="128"/>
                  </a:lnTo>
                  <a:cubicBezTo>
                    <a:pt x="7958" y="124"/>
                    <a:pt x="7954" y="117"/>
                    <a:pt x="7951" y="114"/>
                  </a:cubicBezTo>
                  <a:lnTo>
                    <a:pt x="7947" y="110"/>
                  </a:lnTo>
                  <a:cubicBezTo>
                    <a:pt x="7944" y="103"/>
                    <a:pt x="7937" y="100"/>
                    <a:pt x="7933" y="93"/>
                  </a:cubicBezTo>
                  <a:lnTo>
                    <a:pt x="7926" y="89"/>
                  </a:lnTo>
                  <a:lnTo>
                    <a:pt x="7912" y="79"/>
                  </a:lnTo>
                  <a:lnTo>
                    <a:pt x="7909" y="75"/>
                  </a:lnTo>
                  <a:lnTo>
                    <a:pt x="7485" y="145"/>
                  </a:lnTo>
                  <a:lnTo>
                    <a:pt x="7464" y="135"/>
                  </a:lnTo>
                  <a:cubicBezTo>
                    <a:pt x="7357" y="78"/>
                    <a:pt x="7166" y="1"/>
                    <a:pt x="704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21" name="Google Shape;6835;p79">
              <a:extLst>
                <a:ext uri="{86C34291-EB23-4E1E-9FD4-FF27440381A2}">
                  <a16:creationId xmlns:a16="http://schemas.microsoft.com/office/drawing/2010/main" id="{4D843A56-3AAA-444D-90AA-A9E0D37E8DAD}"/>
                </a:ext>
              </a:extLst>
            </p:cNvPr>
            <p:cNvSpPr/>
            <p:nvPr/>
          </p:nvSpPr>
          <p:spPr>
            <a:xfrm rot="0">
              <a:off x="2142218" y="2087908"/>
              <a:ext cx="584" cy="339"/>
            </a:xfrm>
            <a:custGeom>
              <a:avLst/>
              <a:gdLst/>
              <a:ahLst/>
              <a:cxnLst/>
              <a:rect b="b" l="0" r="r" t="0"/>
              <a:pathLst>
                <a:path h="25" w="43">
                  <a:moveTo>
                    <a:pt x="42" y="0"/>
                  </a:moveTo>
                  <a:lnTo>
                    <a:pt x="0"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22" name="Google Shape;6836;p79">
              <a:extLst>
                <a:ext uri="{0B316370-5DD1-4F26-B6C2-D78C6A2D4339}">
                  <a16:creationId xmlns:a16="http://schemas.microsoft.com/office/drawing/2010/main" id="{0F1842AD-A1BA-4928-BEDC-1D91E206B996}"/>
                </a:ext>
              </a:extLst>
            </p:cNvPr>
            <p:cNvSpPr/>
            <p:nvPr/>
          </p:nvSpPr>
          <p:spPr>
            <a:xfrm rot="0">
              <a:off x="2143834" y="2087244"/>
              <a:ext cx="339" cy="109"/>
            </a:xfrm>
            <a:custGeom>
              <a:avLst/>
              <a:gdLst/>
              <a:ahLst/>
              <a:cxnLst/>
              <a:rect b="b" l="0" r="r" t="0"/>
              <a:pathLst>
                <a:path h="8" w="25">
                  <a:moveTo>
                    <a:pt x="25"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23" name="Google Shape;6837;p79">
              <a:extLst>
                <a:ext uri="{09A1A852-B6F4-458F-ADEA-22458A20F16C}">
                  <a16:creationId xmlns:a16="http://schemas.microsoft.com/office/drawing/2010/main" id="{44365A9A-B599-484C-8879-61E931DFB2FB}"/>
                </a:ext>
              </a:extLst>
            </p:cNvPr>
            <p:cNvSpPr/>
            <p:nvPr/>
          </p:nvSpPr>
          <p:spPr>
            <a:xfrm rot="0">
              <a:off x="2143399" y="2087380"/>
              <a:ext cx="448" cy="204"/>
            </a:xfrm>
            <a:custGeom>
              <a:avLst/>
              <a:gdLst/>
              <a:ahLst/>
              <a:cxnLst/>
              <a:rect b="b" l="0" r="r" t="0"/>
              <a:pathLst>
                <a:path h="15" w="33">
                  <a:moveTo>
                    <a:pt x="32" y="1"/>
                  </a:moveTo>
                  <a:lnTo>
                    <a:pt x="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24" name="Google Shape;6838;p79">
              <a:extLst>
                <a:ext uri="{4D0A0C4E-DB10-48A7-BEA9-5FC2794EF960}">
                  <a16:creationId xmlns:a16="http://schemas.microsoft.com/office/drawing/2010/main" id="{B60E22BF-756C-47FD-92A7-D362E11425AD}"/>
                </a:ext>
              </a:extLst>
            </p:cNvPr>
            <p:cNvSpPr/>
            <p:nvPr/>
          </p:nvSpPr>
          <p:spPr>
            <a:xfrm rot="0">
              <a:off x="2141553" y="2088234"/>
              <a:ext cx="679" cy="448"/>
            </a:xfrm>
            <a:custGeom>
              <a:avLst/>
              <a:gdLst/>
              <a:ahLst/>
              <a:cxnLst/>
              <a:rect b="b" l="0" r="r" t="0"/>
              <a:pathLst>
                <a:path h="33" w="50">
                  <a:moveTo>
                    <a:pt x="49" y="1"/>
                  </a:moveTo>
                  <a:lnTo>
                    <a:pt x="0" y="33"/>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25" name="Google Shape;6839;p79">
              <a:extLst>
                <a:ext uri="{943F9F26-4715-4DC1-9DEF-E81F951A15FE}">
                  <a16:creationId xmlns:a16="http://schemas.microsoft.com/office/drawing/2010/main" id="{5BAA5773-215B-4A56-99F4-75FAE0011FC4}"/>
                </a:ext>
              </a:extLst>
            </p:cNvPr>
            <p:cNvSpPr/>
            <p:nvPr/>
          </p:nvSpPr>
          <p:spPr>
            <a:xfrm rot="0">
              <a:off x="2142829" y="2087624"/>
              <a:ext cx="489" cy="244"/>
            </a:xfrm>
            <a:custGeom>
              <a:avLst/>
              <a:gdLst/>
              <a:ahLst/>
              <a:cxnLst/>
              <a:rect b="b" l="0" r="r" t="0"/>
              <a:pathLst>
                <a:path h="18" w="36">
                  <a:moveTo>
                    <a:pt x="36" y="0"/>
                  </a:moveTo>
                  <a:lnTo>
                    <a:pt x="1"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26" name="Google Shape;6840;p79">
              <a:extLst>
                <a:ext uri="{341506E0-281F-4B46-A66A-C0671188C7CF}">
                  <a16:creationId xmlns:a16="http://schemas.microsoft.com/office/drawing/2010/main" id="{93AAF018-1D1F-41F5-A3FE-B0196DE114F8}"/>
                </a:ext>
              </a:extLst>
            </p:cNvPr>
            <p:cNvSpPr/>
            <p:nvPr/>
          </p:nvSpPr>
          <p:spPr>
            <a:xfrm rot="0">
              <a:off x="2144213" y="2087095"/>
              <a:ext cx="299" cy="109"/>
            </a:xfrm>
            <a:custGeom>
              <a:avLst/>
              <a:gdLst/>
              <a:ahLst/>
              <a:cxnLst/>
              <a:rect b="b" l="0" r="r" t="0"/>
              <a:pathLst>
                <a:path h="8" w="22">
                  <a:moveTo>
                    <a:pt x="22"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27" name="Google Shape;6841;p79">
              <a:extLst>
                <a:ext uri="{AD7EB624-29ED-4EC8-839F-C2AE9F0750D4}">
                  <a16:creationId xmlns:a16="http://schemas.microsoft.com/office/drawing/2010/main" id="{0D6FC14B-E703-4DD4-9505-4FE3FBE20106}"/>
                </a:ext>
              </a:extLst>
            </p:cNvPr>
            <p:cNvSpPr/>
            <p:nvPr/>
          </p:nvSpPr>
          <p:spPr>
            <a:xfrm rot="0">
              <a:off x="2144554" y="2087054"/>
              <a:ext cx="244" cy="54"/>
            </a:xfrm>
            <a:custGeom>
              <a:avLst/>
              <a:gdLst/>
              <a:ahLst/>
              <a:cxnLst/>
              <a:rect b="b" l="0" r="r" t="0"/>
              <a:pathLst>
                <a:path h="4" w="18">
                  <a:moveTo>
                    <a:pt x="18"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28" name="Google Shape;6842;p79">
              <a:extLst>
                <a:ext uri="{784A620A-1938-4981-95B3-EB2C349D1B9A}">
                  <a16:creationId xmlns:a16="http://schemas.microsoft.com/office/drawing/2010/main" id="{454FF042-8FE5-45A0-9C21-7355F0FD8B91}"/>
                </a:ext>
              </a:extLst>
            </p:cNvPr>
            <p:cNvSpPr/>
            <p:nvPr/>
          </p:nvSpPr>
          <p:spPr>
            <a:xfrm rot="0">
              <a:off x="2144839" y="2087000"/>
              <a:ext cx="190" cy="68"/>
            </a:xfrm>
            <a:custGeom>
              <a:avLst/>
              <a:gdLst/>
              <a:ahLst/>
              <a:cxnLst/>
              <a:rect b="b" l="0" r="r" t="0"/>
              <a:pathLst>
                <a:path h="5" w="14">
                  <a:moveTo>
                    <a:pt x="14"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29" name="Google Shape;6843;p79">
              <a:extLst>
                <a:ext uri="{DDBE6333-471A-4FF2-AB0B-FE5E3F7CEFAE}">
                  <a16:creationId xmlns:a16="http://schemas.microsoft.com/office/drawing/2010/main" id="{D506B90F-2C78-443E-9D05-6AFFEBA4046A}"/>
                </a:ext>
              </a:extLst>
            </p:cNvPr>
            <p:cNvSpPr/>
            <p:nvPr/>
          </p:nvSpPr>
          <p:spPr>
            <a:xfrm rot="0">
              <a:off x="2222597" y="2124039"/>
              <a:ext cx="584" cy="339"/>
            </a:xfrm>
            <a:custGeom>
              <a:avLst/>
              <a:gdLst/>
              <a:ahLst/>
              <a:cxnLst/>
              <a:rect b="b" l="0" r="r" t="0"/>
              <a:pathLst>
                <a:path h="25" w="43">
                  <a:moveTo>
                    <a:pt x="1" y="0"/>
                  </a:moveTo>
                  <a:cubicBezTo>
                    <a:pt x="15" y="7"/>
                    <a:pt x="29" y="14"/>
                    <a:pt x="42" y="25"/>
                  </a:cubicBezTo>
                  <a:lnTo>
                    <a:pt x="42" y="21"/>
                  </a:ln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30" name="Google Shape;6844;p79">
              <a:extLst>
                <a:ext uri="{1B2BAB4E-1DE5-4D40-8033-5D34B8533726}">
                  <a16:creationId xmlns:a16="http://schemas.microsoft.com/office/drawing/2010/main" id="{E4F012E4-7135-4A0B-8D3E-6F17B1C4AA41}"/>
                </a:ext>
              </a:extLst>
            </p:cNvPr>
            <p:cNvSpPr/>
            <p:nvPr/>
          </p:nvSpPr>
          <p:spPr>
            <a:xfrm rot="0">
              <a:off x="2254816" y="2135538"/>
              <a:ext cx="258" cy="204"/>
            </a:xfrm>
            <a:custGeom>
              <a:avLst/>
              <a:gdLst/>
              <a:ahLst/>
              <a:cxnLst/>
              <a:rect b="b" l="0" r="r" t="0"/>
              <a:pathLst>
                <a:path h="15" w="19">
                  <a:moveTo>
                    <a:pt x="1" y="0"/>
                  </a:moveTo>
                  <a:cubicBezTo>
                    <a:pt x="8" y="4"/>
                    <a:pt x="15" y="11"/>
                    <a:pt x="18" y="14"/>
                  </a:cubicBezTo>
                  <a:cubicBezTo>
                    <a:pt x="15" y="11"/>
                    <a:pt x="8" y="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31" name="Google Shape;6845;p79">
              <a:extLst>
                <a:ext uri="{B7AA1050-2B5F-48D7-9EB4-ACA230253EA9}">
                  <a16:creationId xmlns:a16="http://schemas.microsoft.com/office/drawing/2010/main" id="{32A4C0BB-A448-42C5-9FB7-F10FE30969E0}"/>
                </a:ext>
              </a:extLst>
            </p:cNvPr>
            <p:cNvSpPr/>
            <p:nvPr/>
          </p:nvSpPr>
          <p:spPr>
            <a:xfrm rot="0">
              <a:off x="2249168" y="2134725"/>
              <a:ext cx="5621" cy="827"/>
            </a:xfrm>
            <a:custGeom>
              <a:avLst/>
              <a:gdLst/>
              <a:ahLst/>
              <a:cxnLst/>
              <a:rect b="b" l="0" r="r" t="0"/>
              <a:pathLst>
                <a:path h="61" w="414">
                  <a:moveTo>
                    <a:pt x="0" y="1"/>
                  </a:moveTo>
                  <a:cubicBezTo>
                    <a:pt x="88" y="1"/>
                    <a:pt x="175" y="4"/>
                    <a:pt x="263" y="15"/>
                  </a:cubicBezTo>
                  <a:cubicBezTo>
                    <a:pt x="315" y="22"/>
                    <a:pt x="368" y="36"/>
                    <a:pt x="413" y="60"/>
                  </a:cubicBezTo>
                  <a:cubicBezTo>
                    <a:pt x="326" y="8"/>
                    <a:pt x="161" y="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32" name="Google Shape;6846;p79">
              <a:extLst>
                <a:ext uri="{C43876F9-D3BD-4A77-BC39-90C9794CFA11}">
                  <a16:creationId xmlns:a16="http://schemas.microsoft.com/office/drawing/2010/main" id="{4B27F239-57DB-4EDC-9FDE-D37584FA0E33}"/>
                </a:ext>
              </a:extLst>
            </p:cNvPr>
            <p:cNvSpPr/>
            <p:nvPr/>
          </p:nvSpPr>
          <p:spPr>
            <a:xfrm rot="0">
              <a:off x="2245787" y="2130597"/>
              <a:ext cx="258" cy="394"/>
            </a:xfrm>
            <a:custGeom>
              <a:avLst/>
              <a:gdLst/>
              <a:ahLst/>
              <a:cxnLst/>
              <a:rect b="b" l="0" r="r" t="0"/>
              <a:pathLst>
                <a:path h="29" w="19">
                  <a:moveTo>
                    <a:pt x="1" y="0"/>
                  </a:moveTo>
                  <a:cubicBezTo>
                    <a:pt x="8" y="7"/>
                    <a:pt x="15" y="18"/>
                    <a:pt x="18" y="28"/>
                  </a:cubicBezTo>
                  <a:cubicBezTo>
                    <a:pt x="15" y="18"/>
                    <a:pt x="8"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33" name="Google Shape;6847;p79">
              <a:extLst>
                <a:ext uri="{4A59F3FA-33DB-45AB-9A16-4AAA79C7271A}">
                  <a16:creationId xmlns:a16="http://schemas.microsoft.com/office/drawing/2010/main" id="{886E12CF-09BD-47AD-8C5B-91DAC0347143}"/>
                </a:ext>
              </a:extLst>
            </p:cNvPr>
            <p:cNvSpPr/>
            <p:nvPr/>
          </p:nvSpPr>
          <p:spPr>
            <a:xfrm rot="0">
              <a:off x="2255387" y="2136110"/>
              <a:ext cx="109" cy="109"/>
            </a:xfrm>
            <a:custGeom>
              <a:avLst/>
              <a:gdLst/>
              <a:ahLst/>
              <a:cxnLst/>
              <a:rect b="b" l="0" r="r" t="0"/>
              <a:pathLst>
                <a:path h="8" w="8">
                  <a:moveTo>
                    <a:pt x="1" y="0"/>
                  </a:moveTo>
                  <a:cubicBezTo>
                    <a:pt x="4" y="0"/>
                    <a:pt x="8" y="4"/>
                    <a:pt x="8" y="7"/>
                  </a:cubicBezTo>
                  <a:cubicBezTo>
                    <a:pt x="8" y="4"/>
                    <a:pt x="4" y="0"/>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34" name="Google Shape;6848;p79">
              <a:extLst>
                <a:ext uri="{ED364632-0CB5-403C-93BB-1EC0E8BFDF7F}">
                  <a16:creationId xmlns:a16="http://schemas.microsoft.com/office/drawing/2010/main" id="{ED71AE3A-EB84-4605-8477-C1E3D5DBBA1D}"/>
                </a:ext>
              </a:extLst>
            </p:cNvPr>
            <p:cNvSpPr/>
            <p:nvPr/>
          </p:nvSpPr>
          <p:spPr>
            <a:xfrm rot="0">
              <a:off x="2255576" y="2136340"/>
              <a:ext cx="68" cy="204"/>
            </a:xfrm>
            <a:custGeom>
              <a:avLst/>
              <a:gdLst/>
              <a:ahLst/>
              <a:cxnLst/>
              <a:rect b="b" l="0" r="r" t="0"/>
              <a:pathLst>
                <a:path h="15" w="5">
                  <a:moveTo>
                    <a:pt x="1" y="1"/>
                  </a:moveTo>
                  <a:cubicBezTo>
                    <a:pt x="1" y="4"/>
                    <a:pt x="4" y="8"/>
                    <a:pt x="4" y="15"/>
                  </a:cubicBezTo>
                  <a:cubicBezTo>
                    <a:pt x="4" y="8"/>
                    <a:pt x="1"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35" name="Google Shape;6849;p79">
              <a:extLst>
                <a:ext uri="{D9B32DC0-6DE1-4D4A-BB6F-237AA9EB963F}">
                  <a16:creationId xmlns:a16="http://schemas.microsoft.com/office/drawing/2010/main" id="{1F9AFD04-1EFD-4353-825C-79046D86F1E6}"/>
                </a:ext>
              </a:extLst>
            </p:cNvPr>
            <p:cNvSpPr/>
            <p:nvPr/>
          </p:nvSpPr>
          <p:spPr>
            <a:xfrm rot="0">
              <a:off x="2253865" y="2114330"/>
              <a:ext cx="1154" cy="1684"/>
            </a:xfrm>
            <a:custGeom>
              <a:avLst/>
              <a:gdLst/>
              <a:ahLst/>
              <a:cxnLst/>
              <a:rect b="b" l="0" r="r" t="0"/>
              <a:pathLst>
                <a:path h="124" w="85">
                  <a:moveTo>
                    <a:pt x="1" y="1"/>
                  </a:moveTo>
                  <a:cubicBezTo>
                    <a:pt x="8" y="53"/>
                    <a:pt x="36" y="99"/>
                    <a:pt x="85" y="123"/>
                  </a:cubicBezTo>
                  <a:cubicBezTo>
                    <a:pt x="36" y="99"/>
                    <a:pt x="8" y="53"/>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36" name="Google Shape;6850;p79">
              <a:extLst>
                <a:ext uri="{6658F49A-14B4-4FF9-89C9-34EBD027E861}">
                  <a16:creationId xmlns:a16="http://schemas.microsoft.com/office/drawing/2010/main" id="{961ACF1D-EEDE-4C5D-B5B0-5614AAA0D955}"/>
                </a:ext>
              </a:extLst>
            </p:cNvPr>
            <p:cNvSpPr/>
            <p:nvPr/>
          </p:nvSpPr>
          <p:spPr>
            <a:xfrm rot="0">
              <a:off x="2266710" y="2104215"/>
              <a:ext cx="204" cy="204"/>
            </a:xfrm>
            <a:custGeom>
              <a:avLst/>
              <a:gdLst/>
              <a:ahLst/>
              <a:cxnLst/>
              <a:rect b="b" l="0" r="r" t="0"/>
              <a:pathLst>
                <a:path h="15" w="15">
                  <a:moveTo>
                    <a:pt x="14" y="0"/>
                  </a:moveTo>
                  <a:lnTo>
                    <a:pt x="14" y="0"/>
                  </a:lnTo>
                  <a:lnTo>
                    <a:pt x="0" y="14"/>
                  </a:lnTo>
                  <a:lnTo>
                    <a:pt x="1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37" name="Google Shape;6851;p79">
              <a:extLst>
                <a:ext uri="{1D23001F-FE27-459E-B9B5-DC41F22AD998}">
                  <a16:creationId xmlns:a16="http://schemas.microsoft.com/office/drawing/2010/main" id="{7418590C-B5E5-4866-B40E-E5993C491364}"/>
                </a:ext>
              </a:extLst>
            </p:cNvPr>
            <p:cNvSpPr/>
            <p:nvPr/>
          </p:nvSpPr>
          <p:spPr>
            <a:xfrm rot="0">
              <a:off x="2254246" y="2120468"/>
              <a:ext cx="394" cy="3014"/>
            </a:xfrm>
            <a:custGeom>
              <a:avLst/>
              <a:gdLst/>
              <a:ahLst/>
              <a:cxnLst/>
              <a:rect b="b" l="0" r="r" t="0"/>
              <a:pathLst>
                <a:path h="222" w="29">
                  <a:moveTo>
                    <a:pt x="1" y="221"/>
                  </a:moveTo>
                  <a:cubicBezTo>
                    <a:pt x="4" y="148"/>
                    <a:pt x="15" y="74"/>
                    <a:pt x="29" y="1"/>
                  </a:cubicBezTo>
                  <a:cubicBezTo>
                    <a:pt x="15" y="74"/>
                    <a:pt x="4" y="148"/>
                    <a:pt x="1" y="2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38" name="Google Shape;6852;p79">
              <a:extLst>
                <a:ext uri="{446312E1-260D-406E-B078-D1131B6687D9}">
                  <a16:creationId xmlns:a16="http://schemas.microsoft.com/office/drawing/2010/main" id="{ECB8B404-9BA9-4D8A-BFC1-B842C608AB77}"/>
                </a:ext>
              </a:extLst>
            </p:cNvPr>
            <p:cNvSpPr/>
            <p:nvPr/>
          </p:nvSpPr>
          <p:spPr>
            <a:xfrm rot="0">
              <a:off x="2223166" y="2124365"/>
              <a:ext cx="1724" cy="1819"/>
            </a:xfrm>
            <a:custGeom>
              <a:avLst/>
              <a:gdLst/>
              <a:ahLst/>
              <a:cxnLst/>
              <a:rect b="b" l="0" r="r" t="0"/>
              <a:pathLst>
                <a:path h="134" w="127">
                  <a:moveTo>
                    <a:pt x="126" y="134"/>
                  </a:moveTo>
                  <a:cubicBezTo>
                    <a:pt x="95" y="81"/>
                    <a:pt x="49" y="36"/>
                    <a:pt x="0" y="1"/>
                  </a:cubicBezTo>
                  <a:lnTo>
                    <a:pt x="0" y="1"/>
                  </a:lnTo>
                  <a:cubicBezTo>
                    <a:pt x="49" y="36"/>
                    <a:pt x="95" y="81"/>
                    <a:pt x="126" y="13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39" name="Google Shape;6853;p79">
              <a:extLst>
                <a:ext uri="{00A1FEC6-6D48-4413-83DB-F3BE87C356D7}">
                  <a16:creationId xmlns:a16="http://schemas.microsoft.com/office/drawing/2010/main" id="{B0C417CD-327C-4D6C-BF91-3C394D8BA9D9}"/>
                </a:ext>
              </a:extLst>
            </p:cNvPr>
            <p:cNvSpPr/>
            <p:nvPr/>
          </p:nvSpPr>
          <p:spPr>
            <a:xfrm rot="0">
              <a:off x="2232196" y="2130353"/>
              <a:ext cx="489" cy="542"/>
            </a:xfrm>
            <a:custGeom>
              <a:avLst/>
              <a:gdLst/>
              <a:ahLst/>
              <a:cxnLst/>
              <a:rect b="b" l="0" r="r" t="0"/>
              <a:pathLst>
                <a:path h="40" w="36">
                  <a:moveTo>
                    <a:pt x="1" y="1"/>
                  </a:moveTo>
                  <a:lnTo>
                    <a:pt x="1" y="1"/>
                  </a:lnTo>
                  <a:cubicBezTo>
                    <a:pt x="18" y="32"/>
                    <a:pt x="32" y="39"/>
                    <a:pt x="36" y="39"/>
                  </a:cubicBezTo>
                  <a:cubicBezTo>
                    <a:pt x="36" y="39"/>
                    <a:pt x="18" y="32"/>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40" name="Google Shape;6854;p79">
              <a:extLst>
                <a:ext uri="{D95AD8F9-15D7-4D7D-B028-1789CDB96E9C}">
                  <a16:creationId xmlns:a16="http://schemas.microsoft.com/office/drawing/2010/main" id="{2418F3D8-0577-439D-83A7-130D88514C7B}"/>
                </a:ext>
              </a:extLst>
            </p:cNvPr>
            <p:cNvSpPr/>
            <p:nvPr/>
          </p:nvSpPr>
          <p:spPr>
            <a:xfrm rot="0">
              <a:off x="2255156" y="2135770"/>
              <a:ext cx="204" cy="204"/>
            </a:xfrm>
            <a:custGeom>
              <a:avLst/>
              <a:gdLst/>
              <a:ahLst/>
              <a:cxnLst/>
              <a:rect b="b" l="0" r="r" t="0"/>
              <a:pathLst>
                <a:path h="15" w="15">
                  <a:moveTo>
                    <a:pt x="0" y="1"/>
                  </a:moveTo>
                  <a:cubicBezTo>
                    <a:pt x="4" y="4"/>
                    <a:pt x="11" y="11"/>
                    <a:pt x="14" y="15"/>
                  </a:cubicBezTo>
                  <a:cubicBezTo>
                    <a:pt x="11" y="11"/>
                    <a:pt x="4" y="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41" name="Google Shape;6855;p79">
              <a:extLst>
                <a:ext uri="{C72D76CE-25BC-4702-ACDB-C97F1D3EC001}">
                  <a16:creationId xmlns:a16="http://schemas.microsoft.com/office/drawing/2010/main" id="{9BB6E17D-8113-4495-B18F-A0BD1B5B3A82}"/>
                </a:ext>
              </a:extLst>
            </p:cNvPr>
            <p:cNvSpPr/>
            <p:nvPr/>
          </p:nvSpPr>
          <p:spPr>
            <a:xfrm rot="0">
              <a:off x="2245027" y="2130068"/>
              <a:ext cx="352" cy="163"/>
            </a:xfrm>
            <a:custGeom>
              <a:avLst/>
              <a:gdLst/>
              <a:ahLst/>
              <a:cxnLst/>
              <a:rect b="b" l="0" r="r" t="0"/>
              <a:pathLst>
                <a:path h="12" w="26">
                  <a:moveTo>
                    <a:pt x="1" y="1"/>
                  </a:moveTo>
                  <a:cubicBezTo>
                    <a:pt x="8" y="1"/>
                    <a:pt x="18" y="4"/>
                    <a:pt x="25" y="11"/>
                  </a:cubicBezTo>
                  <a:cubicBezTo>
                    <a:pt x="18" y="4"/>
                    <a:pt x="8"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42" name="Google Shape;6856;p79">
              <a:extLst>
                <a:ext uri="{73ACABF6-EEA3-42F9-9135-68928804764A}">
                  <a16:creationId xmlns:a16="http://schemas.microsoft.com/office/drawing/2010/main" id="{16526430-C756-4739-9395-2DBFBB15FDB2}"/>
                </a:ext>
              </a:extLst>
            </p:cNvPr>
            <p:cNvSpPr/>
            <p:nvPr/>
          </p:nvSpPr>
          <p:spPr>
            <a:xfrm rot="0">
              <a:off x="2221497" y="2123510"/>
              <a:ext cx="1208" cy="584"/>
            </a:xfrm>
            <a:custGeom>
              <a:avLst/>
              <a:gdLst/>
              <a:ahLst/>
              <a:cxnLst/>
              <a:rect b="b" l="0" r="r" t="0"/>
              <a:pathLst>
                <a:path h="43" w="89">
                  <a:moveTo>
                    <a:pt x="1" y="1"/>
                  </a:moveTo>
                  <a:lnTo>
                    <a:pt x="1" y="18"/>
                  </a:lnTo>
                  <a:cubicBezTo>
                    <a:pt x="26" y="18"/>
                    <a:pt x="54" y="27"/>
                    <a:pt x="79" y="38"/>
                  </a:cubicBezTo>
                  <a:lnTo>
                    <a:pt x="79" y="38"/>
                  </a:lnTo>
                  <a:lnTo>
                    <a:pt x="1" y="1"/>
                  </a:lnTo>
                  <a:close/>
                  <a:moveTo>
                    <a:pt x="79" y="38"/>
                  </a:moveTo>
                  <a:lnTo>
                    <a:pt x="88" y="43"/>
                  </a:lnTo>
                  <a:cubicBezTo>
                    <a:pt x="85" y="41"/>
                    <a:pt x="82" y="40"/>
                    <a:pt x="79" y="3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43" name="Google Shape;6857;p79">
              <a:extLst>
                <a:ext uri="{03351350-FDAD-4BF1-95C1-6E8BEA66D402}">
                  <a16:creationId xmlns:a16="http://schemas.microsoft.com/office/drawing/2010/main" id="{661553E5-F9A4-4BA6-86DE-CDC906727AF3}"/>
                </a:ext>
              </a:extLst>
            </p:cNvPr>
            <p:cNvSpPr/>
            <p:nvPr/>
          </p:nvSpPr>
          <p:spPr>
            <a:xfrm rot="0">
              <a:off x="2244552" y="2129972"/>
              <a:ext cx="448" cy="68"/>
            </a:xfrm>
            <a:custGeom>
              <a:avLst/>
              <a:gdLst/>
              <a:ahLst/>
              <a:cxnLst/>
              <a:rect b="b" l="0" r="r" t="0"/>
              <a:pathLst>
                <a:path h="5" w="33">
                  <a:moveTo>
                    <a:pt x="1" y="1"/>
                  </a:moveTo>
                  <a:cubicBezTo>
                    <a:pt x="11" y="1"/>
                    <a:pt x="22" y="4"/>
                    <a:pt x="32" y="4"/>
                  </a:cubicBezTo>
                  <a:cubicBezTo>
                    <a:pt x="22" y="4"/>
                    <a:pt x="11"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44" name="Google Shape;6858;p79">
              <a:extLst>
                <a:ext uri="{E27714AB-C56A-4B17-9B98-5A2821EDE445}">
                  <a16:creationId xmlns:a16="http://schemas.microsoft.com/office/drawing/2010/main" id="{AC2805ED-FD0F-4D9C-A879-2D76508FFD43}"/>
                </a:ext>
              </a:extLst>
            </p:cNvPr>
            <p:cNvSpPr/>
            <p:nvPr/>
          </p:nvSpPr>
          <p:spPr>
            <a:xfrm rot="0">
              <a:off x="2244036" y="2130027"/>
              <a:ext cx="434" cy="54"/>
            </a:xfrm>
            <a:custGeom>
              <a:avLst/>
              <a:gdLst/>
              <a:ahLst/>
              <a:cxnLst/>
              <a:rect b="b" l="0" r="r" t="0"/>
              <a:pathLst>
                <a:path h="4" w="32">
                  <a:moveTo>
                    <a:pt x="0" y="4"/>
                  </a:moveTo>
                  <a:cubicBezTo>
                    <a:pt x="11" y="0"/>
                    <a:pt x="21" y="0"/>
                    <a:pt x="32" y="0"/>
                  </a:cubicBezTo>
                  <a:cubicBezTo>
                    <a:pt x="21" y="0"/>
                    <a:pt x="11" y="0"/>
                    <a:pt x="0" y="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45" name="Google Shape;6859;p79">
              <a:extLst>
                <a:ext uri="{60F5E12C-89D7-4463-AF32-C66BACBE0E26}">
                  <a16:creationId xmlns:a16="http://schemas.microsoft.com/office/drawing/2010/main" id="{1BC97191-8B63-41EB-AF7F-AC4D91AAF50E}"/>
                </a:ext>
              </a:extLst>
            </p:cNvPr>
            <p:cNvSpPr/>
            <p:nvPr/>
          </p:nvSpPr>
          <p:spPr>
            <a:xfrm rot="0">
              <a:off x="2255671" y="2136625"/>
              <a:ext cx="14" cy="352"/>
            </a:xfrm>
            <a:custGeom>
              <a:avLst/>
              <a:gdLst/>
              <a:ahLst/>
              <a:cxnLst/>
              <a:rect b="b" l="0" r="r" t="0"/>
              <a:pathLst>
                <a:path h="26" w="1">
                  <a:moveTo>
                    <a:pt x="1" y="1"/>
                  </a:moveTo>
                  <a:cubicBezTo>
                    <a:pt x="1" y="8"/>
                    <a:pt x="1" y="18"/>
                    <a:pt x="1" y="25"/>
                  </a:cubicBezTo>
                  <a:cubicBezTo>
                    <a:pt x="1" y="18"/>
                    <a:pt x="1"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46" name="Google Shape;6860;p79">
              <a:extLst>
                <a:ext uri="{AE78E25E-7F77-483F-8F72-33F40F0DF8F8}">
                  <a16:creationId xmlns:a16="http://schemas.microsoft.com/office/drawing/2010/main" id="{60E7AB09-AAE1-4616-AAFC-62C2BBEDA247}"/>
                </a:ext>
              </a:extLst>
            </p:cNvPr>
            <p:cNvSpPr/>
            <p:nvPr/>
          </p:nvSpPr>
          <p:spPr>
            <a:xfrm rot="0">
              <a:off x="2245407" y="2130258"/>
              <a:ext cx="352" cy="258"/>
            </a:xfrm>
            <a:custGeom>
              <a:avLst/>
              <a:gdLst/>
              <a:ahLst/>
              <a:cxnLst/>
              <a:rect b="b" l="0" r="r" t="0"/>
              <a:pathLst>
                <a:path h="19" w="26">
                  <a:moveTo>
                    <a:pt x="1" y="1"/>
                  </a:moveTo>
                  <a:cubicBezTo>
                    <a:pt x="11" y="4"/>
                    <a:pt x="18" y="11"/>
                    <a:pt x="25" y="18"/>
                  </a:cubicBezTo>
                  <a:cubicBezTo>
                    <a:pt x="18" y="11"/>
                    <a:pt x="11" y="4"/>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47" name="Google Shape;6861;p79">
              <a:extLst>
                <a:ext uri="{68F4273B-79C3-4FE3-808F-C146163E2753}">
                  <a16:creationId xmlns:a16="http://schemas.microsoft.com/office/drawing/2010/main" id="{8B936CC1-68B4-4C9A-99B3-6F6771F0FBA3}"/>
                </a:ext>
              </a:extLst>
            </p:cNvPr>
            <p:cNvSpPr/>
            <p:nvPr/>
          </p:nvSpPr>
          <p:spPr>
            <a:xfrm rot="0">
              <a:off x="2222638" y="2124039"/>
              <a:ext cx="542" cy="339"/>
            </a:xfrm>
            <a:custGeom>
              <a:avLst/>
              <a:gdLst/>
              <a:ahLst/>
              <a:cxnLst/>
              <a:rect b="b" l="0" r="r" t="0"/>
              <a:pathLst>
                <a:path h="25" w="40">
                  <a:moveTo>
                    <a:pt x="1" y="0"/>
                  </a:moveTo>
                  <a:lnTo>
                    <a:pt x="1" y="0"/>
                  </a:lnTo>
                  <a:cubicBezTo>
                    <a:pt x="15" y="7"/>
                    <a:pt x="29" y="18"/>
                    <a:pt x="39" y="25"/>
                  </a:cubicBezTo>
                  <a:lnTo>
                    <a:pt x="39" y="25"/>
                  </a:lnTo>
                  <a:cubicBezTo>
                    <a:pt x="29" y="18"/>
                    <a:pt x="15"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48" name="Google Shape;6862;p79">
              <a:extLst>
                <a:ext uri="{6DD30089-9B3F-4199-BABF-22BA44A28C18}">
                  <a16:creationId xmlns:a16="http://schemas.microsoft.com/office/drawing/2010/main" id="{C4175077-3C46-487B-A26D-63A6B579E157}"/>
                </a:ext>
              </a:extLst>
            </p:cNvPr>
            <p:cNvSpPr/>
            <p:nvPr/>
          </p:nvSpPr>
          <p:spPr>
            <a:xfrm rot="0">
              <a:off x="2257057" y="2062194"/>
              <a:ext cx="14" cy="68"/>
            </a:xfrm>
            <a:custGeom>
              <a:avLst/>
              <a:gdLst/>
              <a:ahLst/>
              <a:cxnLst/>
              <a:rect b="b" l="0" r="r" t="0"/>
              <a:pathLst>
                <a:path h="5" w="1">
                  <a:moveTo>
                    <a:pt x="1"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49" name="Google Shape;6863;p79">
              <a:extLst>
                <a:ext uri="{B6700445-0495-453D-94EE-639B93BA943C}">
                  <a16:creationId xmlns:a16="http://schemas.microsoft.com/office/drawing/2010/main" id="{E55C61FC-5CC0-470F-970B-D751CE4D0DF3}"/>
                </a:ext>
              </a:extLst>
            </p:cNvPr>
            <p:cNvSpPr/>
            <p:nvPr/>
          </p:nvSpPr>
          <p:spPr>
            <a:xfrm rot="0">
              <a:off x="2256907" y="2061678"/>
              <a:ext cx="14" cy="149"/>
            </a:xfrm>
            <a:custGeom>
              <a:avLst/>
              <a:gdLst/>
              <a:ahLst/>
              <a:cxnLst/>
              <a:rect b="b" l="0" r="r" t="0"/>
              <a:pathLst>
                <a:path h="11" w="1">
                  <a:moveTo>
                    <a:pt x="1" y="11"/>
                  </a:moveTo>
                  <a:lnTo>
                    <a:pt x="1" y="4"/>
                  </a:lnTo>
                  <a:cubicBezTo>
                    <a:pt x="1" y="0"/>
                    <a:pt x="1" y="7"/>
                    <a:pt x="1"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50" name="Google Shape;6864;p79">
              <a:extLst>
                <a:ext uri="{FDA180B1-1441-4A6F-9BC8-A03723FBA16F}">
                  <a16:creationId xmlns:a16="http://schemas.microsoft.com/office/drawing/2010/main" id="{A25B83E2-FF3A-4A82-B3A9-AD6B1A2A2073}"/>
                </a:ext>
              </a:extLst>
            </p:cNvPr>
            <p:cNvSpPr/>
            <p:nvPr/>
          </p:nvSpPr>
          <p:spPr>
            <a:xfrm rot="0">
              <a:off x="2215659" y="2008291"/>
              <a:ext cx="3801" cy="380"/>
            </a:xfrm>
            <a:custGeom>
              <a:avLst/>
              <a:gdLst/>
              <a:ahLst/>
              <a:cxnLst/>
              <a:rect b="b" l="0" r="r" t="0"/>
              <a:pathLst>
                <a:path h="28" w="280">
                  <a:moveTo>
                    <a:pt x="280" y="1"/>
                  </a:moveTo>
                  <a:cubicBezTo>
                    <a:pt x="242" y="20"/>
                    <a:pt x="201" y="28"/>
                    <a:pt x="159" y="28"/>
                  </a:cubicBezTo>
                  <a:lnTo>
                    <a:pt x="159" y="28"/>
                  </a:lnTo>
                  <a:cubicBezTo>
                    <a:pt x="106" y="28"/>
                    <a:pt x="51" y="16"/>
                    <a:pt x="0" y="4"/>
                  </a:cubicBezTo>
                  <a:lnTo>
                    <a:pt x="0" y="4"/>
                  </a:lnTo>
                  <a:cubicBezTo>
                    <a:pt x="49" y="16"/>
                    <a:pt x="104" y="28"/>
                    <a:pt x="158" y="28"/>
                  </a:cubicBezTo>
                  <a:cubicBezTo>
                    <a:pt x="158" y="28"/>
                    <a:pt x="159" y="28"/>
                    <a:pt x="159" y="28"/>
                  </a:cubicBezTo>
                  <a:lnTo>
                    <a:pt x="159" y="28"/>
                  </a:lnTo>
                  <a:cubicBezTo>
                    <a:pt x="159" y="28"/>
                    <a:pt x="159" y="28"/>
                    <a:pt x="159" y="28"/>
                  </a:cubicBezTo>
                  <a:cubicBezTo>
                    <a:pt x="201" y="28"/>
                    <a:pt x="242" y="21"/>
                    <a:pt x="28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51" name="Google Shape;6865;p79">
              <a:extLst>
                <a:ext uri="{B0BF0329-07B4-45BF-9AD9-57328E997C51}">
                  <a16:creationId xmlns:a16="http://schemas.microsoft.com/office/drawing/2010/main" id="{D14692D6-64AA-45E4-B417-57AD149D0937}"/>
                </a:ext>
              </a:extLst>
            </p:cNvPr>
            <p:cNvSpPr/>
            <p:nvPr/>
          </p:nvSpPr>
          <p:spPr>
            <a:xfrm rot="0">
              <a:off x="2196121" y="2010571"/>
              <a:ext cx="15601" cy="3014"/>
            </a:xfrm>
            <a:custGeom>
              <a:avLst/>
              <a:gdLst/>
              <a:ahLst/>
              <a:cxnLst/>
              <a:rect b="b" l="0" r="r" t="0"/>
              <a:pathLst>
                <a:path h="222" w="1149">
                  <a:moveTo>
                    <a:pt x="0" y="1"/>
                  </a:moveTo>
                  <a:lnTo>
                    <a:pt x="1135" y="221"/>
                  </a:lnTo>
                  <a:lnTo>
                    <a:pt x="1149" y="158"/>
                  </a:lnTo>
                  <a:lnTo>
                    <a:pt x="1135" y="2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52" name="Google Shape;6866;p79">
              <a:extLst>
                <a:ext uri="{5739F403-D4BE-4161-A4D2-34605253F4F5}">
                  <a16:creationId xmlns:a16="http://schemas.microsoft.com/office/drawing/2010/main" id="{5C79A5FC-1407-458B-820F-C6CBECC94EC2}"/>
                </a:ext>
              </a:extLst>
            </p:cNvPr>
            <p:cNvSpPr/>
            <p:nvPr/>
          </p:nvSpPr>
          <p:spPr>
            <a:xfrm rot="0">
              <a:off x="2183955" y="2018040"/>
              <a:ext cx="14" cy="299"/>
            </a:xfrm>
            <a:custGeom>
              <a:avLst/>
              <a:gdLst/>
              <a:ahLst/>
              <a:cxnLst/>
              <a:rect b="b" l="0" r="r" t="0"/>
              <a:pathLst>
                <a:path h="22" w="1">
                  <a:moveTo>
                    <a:pt x="0" y="21"/>
                  </a:moveTo>
                  <a:lnTo>
                    <a:pt x="0" y="0"/>
                  </a:lnTo>
                  <a:cubicBezTo>
                    <a:pt x="0" y="7"/>
                    <a:pt x="0" y="14"/>
                    <a:pt x="0"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53" name="Google Shape;6867;p79">
              <a:extLst>
                <a:ext uri="{F15DE3C9-8A75-4C35-B1E6-809428523F43}">
                  <a16:creationId xmlns:a16="http://schemas.microsoft.com/office/drawing/2010/main" id="{58DCFA50-4DCF-4CB2-BEC1-F57EDE5301D4}"/>
                </a:ext>
              </a:extLst>
            </p:cNvPr>
            <p:cNvSpPr/>
            <p:nvPr/>
          </p:nvSpPr>
          <p:spPr>
            <a:xfrm rot="0">
              <a:off x="2183806" y="2016845"/>
              <a:ext cx="68" cy="258"/>
            </a:xfrm>
            <a:custGeom>
              <a:avLst/>
              <a:gdLst/>
              <a:ahLst/>
              <a:cxnLst/>
              <a:rect b="b" l="0" r="r" t="0"/>
              <a:pathLst>
                <a:path h="19" w="5">
                  <a:moveTo>
                    <a:pt x="4" y="18"/>
                  </a:moveTo>
                  <a:cubicBezTo>
                    <a:pt x="4" y="11"/>
                    <a:pt x="4" y="4"/>
                    <a:pt x="1" y="1"/>
                  </a:cubicBezTo>
                  <a:cubicBezTo>
                    <a:pt x="4" y="4"/>
                    <a:pt x="4" y="11"/>
                    <a:pt x="4"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54" name="Google Shape;6868;p79">
              <a:extLst>
                <a:ext uri="{B8AA9CFD-AEC7-44DF-9560-5D477263418D}">
                  <a16:creationId xmlns:a16="http://schemas.microsoft.com/office/drawing/2010/main" id="{C1A15211-DBA6-4DB0-A2A4-CAF14D73659D}"/>
                </a:ext>
              </a:extLst>
            </p:cNvPr>
            <p:cNvSpPr/>
            <p:nvPr/>
          </p:nvSpPr>
          <p:spPr>
            <a:xfrm rot="0">
              <a:off x="2183901" y="2017469"/>
              <a:ext cx="68" cy="244"/>
            </a:xfrm>
            <a:custGeom>
              <a:avLst/>
              <a:gdLst/>
              <a:ahLst/>
              <a:cxnLst/>
              <a:rect b="b" l="0" r="r" t="0"/>
              <a:pathLst>
                <a:path h="18" w="5">
                  <a:moveTo>
                    <a:pt x="4" y="0"/>
                  </a:moveTo>
                  <a:cubicBezTo>
                    <a:pt x="1" y="4"/>
                    <a:pt x="1" y="11"/>
                    <a:pt x="4" y="18"/>
                  </a:cubicBez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55" name="Google Shape;6869;p79">
              <a:extLst>
                <a:ext uri="{97035A1D-3E38-479B-A9A0-F119AD251A7E}">
                  <a16:creationId xmlns:a16="http://schemas.microsoft.com/office/drawing/2010/main" id="{BA355CF1-BF53-4133-AF19-96CC72974D54}"/>
                </a:ext>
              </a:extLst>
            </p:cNvPr>
            <p:cNvSpPr/>
            <p:nvPr/>
          </p:nvSpPr>
          <p:spPr>
            <a:xfrm rot="0">
              <a:off x="2183955" y="2018650"/>
              <a:ext cx="14" cy="299"/>
            </a:xfrm>
            <a:custGeom>
              <a:avLst/>
              <a:gdLst/>
              <a:ahLst/>
              <a:cxnLst/>
              <a:rect b="b" l="0" r="r" t="0"/>
              <a:pathLst>
                <a:path h="22" w="1">
                  <a:moveTo>
                    <a:pt x="0" y="1"/>
                  </a:moveTo>
                  <a:lnTo>
                    <a:pt x="0"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56" name="Google Shape;6870;p79">
              <a:extLst>
                <a:ext uri="{8FEB65CD-497C-4D28-96ED-9FC73FA890D2}">
                  <a16:creationId xmlns:a16="http://schemas.microsoft.com/office/drawing/2010/main" id="{FCD55E81-479D-4191-AB25-EDC309F79612}"/>
                </a:ext>
              </a:extLst>
            </p:cNvPr>
            <p:cNvSpPr/>
            <p:nvPr/>
          </p:nvSpPr>
          <p:spPr>
            <a:xfrm rot="0">
              <a:off x="2139218" y="2081542"/>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57" name="Google Shape;6871;p79">
              <a:extLst>
                <a:ext uri="{3D8BB6AD-0F66-48C4-A620-10BB4330624A}">
                  <a16:creationId xmlns:a16="http://schemas.microsoft.com/office/drawing/2010/main" id="{A5CFE743-9470-4A10-996D-48315E7B7F4D}"/>
                </a:ext>
              </a:extLst>
            </p:cNvPr>
            <p:cNvSpPr/>
            <p:nvPr/>
          </p:nvSpPr>
          <p:spPr>
            <a:xfrm rot="0">
              <a:off x="2144404" y="2078500"/>
              <a:ext cx="109" cy="54"/>
            </a:xfrm>
            <a:custGeom>
              <a:avLst/>
              <a:gdLst/>
              <a:ahLst/>
              <a:cxnLst/>
              <a:rect b="b" l="0" r="r" t="0"/>
              <a:pathLst>
                <a:path h="4" w="8">
                  <a:moveTo>
                    <a:pt x="1" y="4"/>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58" name="Google Shape;6872;p79">
              <a:extLst>
                <a:ext uri="{CFA83A68-20E6-4E99-8650-511E5F00A4B2}">
                  <a16:creationId xmlns:a16="http://schemas.microsoft.com/office/drawing/2010/main" id="{C02C5A02-64F5-47DB-9B42-8565D4E8F615}"/>
                </a:ext>
              </a:extLst>
            </p:cNvPr>
            <p:cNvSpPr/>
            <p:nvPr/>
          </p:nvSpPr>
          <p:spPr>
            <a:xfrm rot="0">
              <a:off x="2143644" y="2078785"/>
              <a:ext cx="204" cy="109"/>
            </a:xfrm>
            <a:custGeom>
              <a:avLst/>
              <a:gdLst/>
              <a:ahLst/>
              <a:cxnLst/>
              <a:rect b="b" l="0" r="r" t="0"/>
              <a:pathLst>
                <a:path h="8" w="15">
                  <a:moveTo>
                    <a:pt x="0" y="7"/>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59" name="Google Shape;6873;p79">
              <a:extLst>
                <a:ext uri="{1E6E181D-2763-4980-ACD6-F5B6E240B418}">
                  <a16:creationId xmlns:a16="http://schemas.microsoft.com/office/drawing/2010/main" id="{7FEFD1D4-EAAA-46FB-9E92-6C9E75ECA75A}"/>
                </a:ext>
              </a:extLst>
            </p:cNvPr>
            <p:cNvSpPr/>
            <p:nvPr/>
          </p:nvSpPr>
          <p:spPr>
            <a:xfrm rot="0">
              <a:off x="2182910" y="2023783"/>
              <a:ext cx="149" cy="299"/>
            </a:xfrm>
            <a:custGeom>
              <a:avLst/>
              <a:gdLst/>
              <a:ahLst/>
              <a:cxnLst/>
              <a:rect b="b" l="0" r="r" t="0"/>
              <a:pathLst>
                <a:path h="22" w="11">
                  <a:moveTo>
                    <a:pt x="0" y="22"/>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60" name="Google Shape;6874;p79">
              <a:extLst>
                <a:ext uri="{159042DC-4BE9-45BA-84BD-A20DE34EEED3}">
                  <a16:creationId xmlns:a16="http://schemas.microsoft.com/office/drawing/2010/main" id="{FDAA1060-DD35-4AC4-A465-A95ABF3875E8}"/>
                </a:ext>
              </a:extLst>
            </p:cNvPr>
            <p:cNvSpPr/>
            <p:nvPr/>
          </p:nvSpPr>
          <p:spPr>
            <a:xfrm rot="0">
              <a:off x="2143929" y="2078690"/>
              <a:ext cx="149" cy="54"/>
            </a:xfrm>
            <a:custGeom>
              <a:avLst/>
              <a:gdLst/>
              <a:ahLst/>
              <a:cxnLst/>
              <a:rect b="b" l="0" r="r" t="0"/>
              <a:pathLst>
                <a:path h="4" w="11">
                  <a:moveTo>
                    <a:pt x="0" y="4"/>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61" name="Google Shape;6875;p79">
              <a:extLst>
                <a:ext uri="{2FC71199-D47E-4B20-B1D3-FCE15032FBD5}">
                  <a16:creationId xmlns:a16="http://schemas.microsoft.com/office/drawing/2010/main" id="{D411E59F-99AC-4EA4-97F1-E78FE44B84FE}"/>
                </a:ext>
              </a:extLst>
            </p:cNvPr>
            <p:cNvSpPr/>
            <p:nvPr/>
          </p:nvSpPr>
          <p:spPr>
            <a:xfrm rot="0">
              <a:off x="2182720" y="2024163"/>
              <a:ext cx="149" cy="258"/>
            </a:xfrm>
            <a:custGeom>
              <a:avLst/>
              <a:gdLst/>
              <a:ahLst/>
              <a:cxnLst/>
              <a:rect b="b" l="0" r="r" t="0"/>
              <a:pathLst>
                <a:path h="19" w="11">
                  <a:moveTo>
                    <a:pt x="0" y="18"/>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62" name="Google Shape;6876;p79">
              <a:extLst>
                <a:ext uri="{B5379A54-211C-462D-8D7F-EB73F101AB1A}">
                  <a16:creationId xmlns:a16="http://schemas.microsoft.com/office/drawing/2010/main" id="{4F5244F2-9941-46AA-A999-DBAA866A89F2}"/>
                </a:ext>
              </a:extLst>
            </p:cNvPr>
            <p:cNvSpPr/>
            <p:nvPr/>
          </p:nvSpPr>
          <p:spPr>
            <a:xfrm rot="0">
              <a:off x="2183765" y="2020931"/>
              <a:ext cx="54" cy="299"/>
            </a:xfrm>
            <a:custGeom>
              <a:avLst/>
              <a:gdLst/>
              <a:ahLst/>
              <a:cxnLst/>
              <a:rect b="b" l="0" r="r" t="0"/>
              <a:pathLst>
                <a:path h="22" w="4">
                  <a:moveTo>
                    <a:pt x="0" y="22"/>
                  </a:moveTo>
                  <a:cubicBezTo>
                    <a:pt x="0" y="15"/>
                    <a:pt x="4" y="8"/>
                    <a:pt x="4" y="1"/>
                  </a:cubicBezTo>
                  <a:cubicBezTo>
                    <a:pt x="4" y="8"/>
                    <a:pt x="0" y="15"/>
                    <a:pt x="0"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63" name="Google Shape;6877;p79">
              <a:extLst>
                <a:ext uri="{F194E00B-BD84-4408-8533-FA2068C4ED4B}">
                  <a16:creationId xmlns:a16="http://schemas.microsoft.com/office/drawing/2010/main" id="{20533DD9-6DA3-4733-BFB6-2EA70980C9C9}"/>
                </a:ext>
              </a:extLst>
            </p:cNvPr>
            <p:cNvSpPr/>
            <p:nvPr/>
          </p:nvSpPr>
          <p:spPr>
            <a:xfrm rot="0">
              <a:off x="2144839" y="2078405"/>
              <a:ext cx="774" cy="489"/>
            </a:xfrm>
            <a:custGeom>
              <a:avLst/>
              <a:gdLst/>
              <a:ahLst/>
              <a:cxnLst/>
              <a:rect b="b" l="0" r="r" t="0"/>
              <a:pathLst>
                <a:path h="36" w="57">
                  <a:moveTo>
                    <a:pt x="0" y="0"/>
                  </a:moveTo>
                  <a:cubicBezTo>
                    <a:pt x="21" y="11"/>
                    <a:pt x="39" y="21"/>
                    <a:pt x="56" y="35"/>
                  </a:cubicBezTo>
                  <a:cubicBezTo>
                    <a:pt x="39" y="21"/>
                    <a:pt x="21"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64" name="Google Shape;6878;p79">
              <a:extLst>
                <a:ext uri="{7EF86B1D-0DE6-4943-94C6-9D3F0134031C}">
                  <a16:creationId xmlns:a16="http://schemas.microsoft.com/office/drawing/2010/main" id="{B55ED213-626E-4730-AD38-DD09B337E1B3}"/>
                </a:ext>
              </a:extLst>
            </p:cNvPr>
            <p:cNvSpPr/>
            <p:nvPr/>
          </p:nvSpPr>
          <p:spPr>
            <a:xfrm rot="0">
              <a:off x="2183670" y="2021461"/>
              <a:ext cx="54" cy="299"/>
            </a:xfrm>
            <a:custGeom>
              <a:avLst/>
              <a:gdLst/>
              <a:ahLst/>
              <a:cxnLst/>
              <a:rect b="b" l="0" r="r" t="0"/>
              <a:pathLst>
                <a:path h="22" w="4">
                  <a:moveTo>
                    <a:pt x="0" y="21"/>
                  </a:moveTo>
                  <a:cubicBezTo>
                    <a:pt x="0" y="14"/>
                    <a:pt x="4" y="7"/>
                    <a:pt x="4" y="0"/>
                  </a:cubicBezTo>
                  <a:cubicBezTo>
                    <a:pt x="4" y="7"/>
                    <a:pt x="0" y="14"/>
                    <a:pt x="0"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65" name="Google Shape;6879;p79">
              <a:extLst>
                <a:ext uri="{390810BA-A3FA-486C-A5B5-E3E54E385820}">
                  <a16:creationId xmlns:a16="http://schemas.microsoft.com/office/drawing/2010/main" id="{4D09EBB9-29EB-403B-80BB-851279B74251}"/>
                </a:ext>
              </a:extLst>
            </p:cNvPr>
            <p:cNvSpPr/>
            <p:nvPr/>
          </p:nvSpPr>
          <p:spPr>
            <a:xfrm rot="0">
              <a:off x="2143359" y="2078974"/>
              <a:ext cx="149" cy="54"/>
            </a:xfrm>
            <a:custGeom>
              <a:avLst/>
              <a:gdLst/>
              <a:ahLst/>
              <a:cxnLst/>
              <a:rect b="b" l="0" r="r" t="0"/>
              <a:pathLst>
                <a:path h="4" w="11">
                  <a:moveTo>
                    <a:pt x="0" y="4"/>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66" name="Google Shape;6880;p79">
              <a:extLst>
                <a:ext uri="{A6673890-C325-4CC0-951F-7591737E8B8F}">
                  <a16:creationId xmlns:a16="http://schemas.microsoft.com/office/drawing/2010/main" id="{F4300A36-7558-4D0B-AD55-1D9002471C74}"/>
                </a:ext>
              </a:extLst>
            </p:cNvPr>
            <p:cNvSpPr/>
            <p:nvPr/>
          </p:nvSpPr>
          <p:spPr>
            <a:xfrm rot="0">
              <a:off x="2183236" y="2022928"/>
              <a:ext cx="109" cy="299"/>
            </a:xfrm>
            <a:custGeom>
              <a:avLst/>
              <a:gdLst/>
              <a:ahLst/>
              <a:cxnLst/>
              <a:rect b="b" l="0" r="r" t="0"/>
              <a:pathLst>
                <a:path h="22" w="8">
                  <a:moveTo>
                    <a:pt x="1" y="22"/>
                  </a:moveTo>
                  <a:cubicBezTo>
                    <a:pt x="4" y="15"/>
                    <a:pt x="8" y="8"/>
                    <a:pt x="8" y="1"/>
                  </a:cubicBezTo>
                  <a:cubicBezTo>
                    <a:pt x="8" y="8"/>
                    <a:pt x="4" y="15"/>
                    <a:pt x="1"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67" name="Google Shape;6881;p79">
              <a:extLst>
                <a:ext uri="{7FB9966E-B45F-45F4-BAE8-43A988157070}">
                  <a16:creationId xmlns:a16="http://schemas.microsoft.com/office/drawing/2010/main" id="{D66F93A5-6110-4ADF-9436-0E1CA0AAACD9}"/>
                </a:ext>
              </a:extLst>
            </p:cNvPr>
            <p:cNvSpPr/>
            <p:nvPr/>
          </p:nvSpPr>
          <p:spPr>
            <a:xfrm rot="0">
              <a:off x="2142979" y="2079110"/>
              <a:ext cx="204" cy="109"/>
            </a:xfrm>
            <a:custGeom>
              <a:avLst/>
              <a:gdLst/>
              <a:ahLst/>
              <a:cxnLst/>
              <a:rect b="b" l="0" r="r" t="0"/>
              <a:pathLst>
                <a:path h="8" w="15">
                  <a:moveTo>
                    <a:pt x="0" y="8"/>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68" name="Google Shape;6882;p79">
              <a:extLst>
                <a:ext uri="{70AC705F-572A-4539-8E9B-B2F99AD578FB}">
                  <a16:creationId xmlns:a16="http://schemas.microsoft.com/office/drawing/2010/main" id="{C36B1E17-D573-48DD-9E94-74EFC8F8CB5A}"/>
                </a:ext>
              </a:extLst>
            </p:cNvPr>
            <p:cNvSpPr/>
            <p:nvPr/>
          </p:nvSpPr>
          <p:spPr>
            <a:xfrm rot="0">
              <a:off x="2183521" y="2021977"/>
              <a:ext cx="109" cy="299"/>
            </a:xfrm>
            <a:custGeom>
              <a:avLst/>
              <a:gdLst/>
              <a:ahLst/>
              <a:cxnLst/>
              <a:rect b="b" l="0" r="r" t="0"/>
              <a:pathLst>
                <a:path h="22" w="8">
                  <a:moveTo>
                    <a:pt x="8" y="1"/>
                  </a:moveTo>
                  <a:cubicBezTo>
                    <a:pt x="4" y="8"/>
                    <a:pt x="1" y="15"/>
                    <a:pt x="1" y="22"/>
                  </a:cubicBezTo>
                  <a:cubicBezTo>
                    <a:pt x="4" y="15"/>
                    <a:pt x="4" y="8"/>
                    <a:pt x="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69" name="Google Shape;6883;p79">
              <a:extLst>
                <a:ext uri="{873DA91E-0C7D-4E6F-83FA-65482BF827AF}">
                  <a16:creationId xmlns:a16="http://schemas.microsoft.com/office/drawing/2010/main" id="{23BA92F0-D6F8-493D-983D-4F6C2C18CC8A}"/>
                </a:ext>
              </a:extLst>
            </p:cNvPr>
            <p:cNvSpPr/>
            <p:nvPr/>
          </p:nvSpPr>
          <p:spPr>
            <a:xfrm rot="0">
              <a:off x="2183384" y="2022451"/>
              <a:ext cx="109" cy="299"/>
            </a:xfrm>
            <a:custGeom>
              <a:avLst/>
              <a:gdLst/>
              <a:ahLst/>
              <a:cxnLst/>
              <a:rect b="b" l="0" r="r" t="0"/>
              <a:pathLst>
                <a:path h="22" w="8">
                  <a:moveTo>
                    <a:pt x="0" y="22"/>
                  </a:moveTo>
                  <a:cubicBezTo>
                    <a:pt x="4" y="15"/>
                    <a:pt x="7" y="8"/>
                    <a:pt x="7" y="1"/>
                  </a:cubicBezTo>
                  <a:cubicBezTo>
                    <a:pt x="7" y="8"/>
                    <a:pt x="4" y="15"/>
                    <a:pt x="0"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70" name="Google Shape;6884;p79">
              <a:extLst>
                <a:ext uri="{93985E7D-E000-4C8C-A666-0D83FE35970B}">
                  <a16:creationId xmlns:a16="http://schemas.microsoft.com/office/drawing/2010/main" id="{3DB88483-550E-4069-B2AA-97176970B7C1}"/>
                </a:ext>
              </a:extLst>
            </p:cNvPr>
            <p:cNvSpPr/>
            <p:nvPr/>
          </p:nvSpPr>
          <p:spPr>
            <a:xfrm rot="0">
              <a:off x="2183099" y="2023362"/>
              <a:ext cx="109" cy="299"/>
            </a:xfrm>
            <a:custGeom>
              <a:avLst/>
              <a:gdLst/>
              <a:ahLst/>
              <a:cxnLst/>
              <a:rect b="b" l="0" r="r" t="0"/>
              <a:pathLst>
                <a:path h="22" w="8">
                  <a:moveTo>
                    <a:pt x="0" y="21"/>
                  </a:moveTo>
                  <a:cubicBezTo>
                    <a:pt x="4" y="14"/>
                    <a:pt x="4" y="7"/>
                    <a:pt x="7" y="0"/>
                  </a:cubicBezTo>
                  <a:cubicBezTo>
                    <a:pt x="4" y="7"/>
                    <a:pt x="4" y="14"/>
                    <a:pt x="0"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71" name="Google Shape;6885;p79">
              <a:extLst>
                <a:ext uri="{7934345C-C153-4572-9992-FFF74E12213F}">
                  <a16:creationId xmlns:a16="http://schemas.microsoft.com/office/drawing/2010/main" id="{D4915143-FAD2-41D8-880B-70E964217F54}"/>
                </a:ext>
              </a:extLst>
            </p:cNvPr>
            <p:cNvSpPr/>
            <p:nvPr/>
          </p:nvSpPr>
          <p:spPr>
            <a:xfrm rot="0">
              <a:off x="2139462" y="2081107"/>
              <a:ext cx="394" cy="299"/>
            </a:xfrm>
            <a:custGeom>
              <a:avLst/>
              <a:gdLst/>
              <a:ahLst/>
              <a:cxnLst/>
              <a:rect b="b" l="0" r="r" t="0"/>
              <a:pathLst>
                <a:path h="22" w="29">
                  <a:moveTo>
                    <a:pt x="0" y="22"/>
                  </a:moveTo>
                  <a:lnTo>
                    <a:pt x="2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72" name="Google Shape;6886;p79">
              <a:extLst>
                <a:ext uri="{33066290-0A6C-469C-8BEC-2EA8CB6E8B2D}">
                  <a16:creationId xmlns:a16="http://schemas.microsoft.com/office/drawing/2010/main" id="{0A6DB59F-572C-4DFE-BB1E-0274871F1BE6}"/>
                </a:ext>
              </a:extLst>
            </p:cNvPr>
            <p:cNvSpPr/>
            <p:nvPr/>
          </p:nvSpPr>
          <p:spPr>
            <a:xfrm rot="0">
              <a:off x="2140127" y="2080727"/>
              <a:ext cx="339" cy="258"/>
            </a:xfrm>
            <a:custGeom>
              <a:avLst/>
              <a:gdLst/>
              <a:ahLst/>
              <a:cxnLst/>
              <a:rect b="b" l="0" r="r" t="0"/>
              <a:pathLst>
                <a:path h="19" w="25">
                  <a:moveTo>
                    <a:pt x="0" y="18"/>
                  </a:moveTo>
                  <a:lnTo>
                    <a:pt x="2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73" name="Google Shape;6887;p79">
              <a:extLst>
                <a:ext uri="{0DDC7BB0-D5CE-4B26-B224-6B2B7C500070}">
                  <a16:creationId xmlns:a16="http://schemas.microsoft.com/office/drawing/2010/main" id="{744DB7B0-8C93-48DC-8D91-FB6E67A777F2}"/>
                </a:ext>
              </a:extLst>
            </p:cNvPr>
            <p:cNvSpPr/>
            <p:nvPr/>
          </p:nvSpPr>
          <p:spPr>
            <a:xfrm rot="0">
              <a:off x="2140697" y="2080401"/>
              <a:ext cx="299" cy="204"/>
            </a:xfrm>
            <a:custGeom>
              <a:avLst/>
              <a:gdLst/>
              <a:ahLst/>
              <a:cxnLst/>
              <a:rect b="b" l="0" r="r" t="0"/>
              <a:pathLst>
                <a:path h="15" w="22">
                  <a:moveTo>
                    <a:pt x="0" y="14"/>
                  </a:moveTo>
                  <a:lnTo>
                    <a:pt x="2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74" name="Google Shape;6888;p79">
              <a:extLst>
                <a:ext uri="{25C4050A-43EF-4395-86D3-E1FCD22DBE05}">
                  <a16:creationId xmlns:a16="http://schemas.microsoft.com/office/drawing/2010/main" id="{88CE609D-E2F4-4F5D-A580-6CD46EAC5983}"/>
                </a:ext>
              </a:extLst>
            </p:cNvPr>
            <p:cNvSpPr/>
            <p:nvPr/>
          </p:nvSpPr>
          <p:spPr>
            <a:xfrm rot="0">
              <a:off x="2183860" y="2020361"/>
              <a:ext cx="14" cy="299"/>
            </a:xfrm>
            <a:custGeom>
              <a:avLst/>
              <a:gdLst/>
              <a:ahLst/>
              <a:cxnLst/>
              <a:rect b="b" l="0" r="r" t="0"/>
              <a:pathLst>
                <a:path h="22" w="1">
                  <a:moveTo>
                    <a:pt x="0" y="22"/>
                  </a:moveTo>
                  <a:cubicBezTo>
                    <a:pt x="0" y="15"/>
                    <a:pt x="0" y="8"/>
                    <a:pt x="0" y="1"/>
                  </a:cubicBezTo>
                  <a:cubicBezTo>
                    <a:pt x="0" y="8"/>
                    <a:pt x="0" y="15"/>
                    <a:pt x="0"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75" name="Google Shape;6889;p79">
              <a:extLst>
                <a:ext uri="{D820289F-B7B2-4C42-A5C2-7DF99E42172F}">
                  <a16:creationId xmlns:a16="http://schemas.microsoft.com/office/drawing/2010/main" id="{E0D15C9F-B0AC-425E-B90C-F6693F938557}"/>
                </a:ext>
              </a:extLst>
            </p:cNvPr>
            <p:cNvSpPr/>
            <p:nvPr/>
          </p:nvSpPr>
          <p:spPr>
            <a:xfrm rot="0">
              <a:off x="2141213" y="2080062"/>
              <a:ext cx="299" cy="204"/>
            </a:xfrm>
            <a:custGeom>
              <a:avLst/>
              <a:gdLst/>
              <a:ahLst/>
              <a:cxnLst/>
              <a:rect b="b" l="0" r="r" t="0"/>
              <a:pathLst>
                <a:path h="15" w="22">
                  <a:moveTo>
                    <a:pt x="1" y="15"/>
                  </a:moveTo>
                  <a:lnTo>
                    <a:pt x="22"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76" name="Google Shape;6890;p79">
              <a:extLst>
                <a:ext uri="{D86E9865-8652-460D-BD50-83B4E17C104B}">
                  <a16:creationId xmlns:a16="http://schemas.microsoft.com/office/drawing/2010/main" id="{F2651EEE-70A8-4BD9-80B0-2D5DE770B03E}"/>
                </a:ext>
              </a:extLst>
            </p:cNvPr>
            <p:cNvSpPr/>
            <p:nvPr/>
          </p:nvSpPr>
          <p:spPr>
            <a:xfrm rot="0">
              <a:off x="2183955" y="2019275"/>
              <a:ext cx="14" cy="299"/>
            </a:xfrm>
            <a:custGeom>
              <a:avLst/>
              <a:gdLst/>
              <a:ahLst/>
              <a:cxnLst/>
              <a:rect b="b" l="0" r="r" t="0"/>
              <a:pathLst>
                <a:path h="22" w="1">
                  <a:moveTo>
                    <a:pt x="0" y="21"/>
                  </a:moveTo>
                  <a:lnTo>
                    <a:pt x="0" y="0"/>
                  </a:lnTo>
                  <a:cubicBezTo>
                    <a:pt x="0" y="4"/>
                    <a:pt x="0" y="11"/>
                    <a:pt x="0"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77" name="Google Shape;6891;p79">
              <a:extLst>
                <a:ext uri="{B410165B-5B92-4406-A9A8-7D07DC88B771}">
                  <a16:creationId xmlns:a16="http://schemas.microsoft.com/office/drawing/2010/main" id="{FC2749EB-6557-45D7-894A-AB8C7F7DD1D2}"/>
                </a:ext>
              </a:extLst>
            </p:cNvPr>
            <p:cNvSpPr/>
            <p:nvPr/>
          </p:nvSpPr>
          <p:spPr>
            <a:xfrm rot="0">
              <a:off x="2141743" y="2079777"/>
              <a:ext cx="244" cy="204"/>
            </a:xfrm>
            <a:custGeom>
              <a:avLst/>
              <a:gdLst/>
              <a:ahLst/>
              <a:cxnLst/>
              <a:rect b="b" l="0" r="r" t="0"/>
              <a:pathLst>
                <a:path h="15" w="18">
                  <a:moveTo>
                    <a:pt x="0" y="15"/>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78" name="Google Shape;6892;p79">
              <a:extLst>
                <a:ext uri="{40074C73-E599-4135-A4A5-CDBE1B0586B0}">
                  <a16:creationId xmlns:a16="http://schemas.microsoft.com/office/drawing/2010/main" id="{70E4B73E-9D9C-473A-9E54-605AD2C07774}"/>
                </a:ext>
              </a:extLst>
            </p:cNvPr>
            <p:cNvSpPr/>
            <p:nvPr/>
          </p:nvSpPr>
          <p:spPr>
            <a:xfrm rot="0">
              <a:off x="2144213" y="2078595"/>
              <a:ext cx="109" cy="54"/>
            </a:xfrm>
            <a:custGeom>
              <a:avLst/>
              <a:gdLst/>
              <a:ahLst/>
              <a:cxnLst/>
              <a:rect b="b" l="0" r="r" t="0"/>
              <a:pathLst>
                <a:path h="4" w="8">
                  <a:moveTo>
                    <a:pt x="1" y="4"/>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79" name="Google Shape;6893;p79">
              <a:extLst>
                <a:ext uri="{2CD474CB-3A42-4EAF-8F6E-AF55AB4B9F04}">
                  <a16:creationId xmlns:a16="http://schemas.microsoft.com/office/drawing/2010/main" id="{CA953628-404C-4B0D-8637-8DF2B38ECB5E}"/>
                </a:ext>
              </a:extLst>
            </p:cNvPr>
            <p:cNvSpPr/>
            <p:nvPr/>
          </p:nvSpPr>
          <p:spPr>
            <a:xfrm rot="0">
              <a:off x="2142164" y="2079546"/>
              <a:ext cx="258" cy="149"/>
            </a:xfrm>
            <a:custGeom>
              <a:avLst/>
              <a:gdLst/>
              <a:ahLst/>
              <a:cxnLst/>
              <a:rect b="b" l="0" r="r" t="0"/>
              <a:pathLst>
                <a:path h="11" w="19">
                  <a:moveTo>
                    <a:pt x="1" y="11"/>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80" name="Google Shape;6894;p79">
              <a:extLst>
                <a:ext uri="{BFBA0B5F-4DC1-4879-8964-F3171217BF8E}">
                  <a16:creationId xmlns:a16="http://schemas.microsoft.com/office/drawing/2010/main" id="{1B50745D-6B44-48AD-992E-14DCECBF8E59}"/>
                </a:ext>
              </a:extLst>
            </p:cNvPr>
            <p:cNvSpPr/>
            <p:nvPr/>
          </p:nvSpPr>
          <p:spPr>
            <a:xfrm rot="0">
              <a:off x="2142598" y="2079301"/>
              <a:ext cx="244" cy="163"/>
            </a:xfrm>
            <a:custGeom>
              <a:avLst/>
              <a:gdLst/>
              <a:ahLst/>
              <a:cxnLst/>
              <a:rect b="b" l="0" r="r" t="0"/>
              <a:pathLst>
                <a:path h="12" w="18">
                  <a:moveTo>
                    <a:pt x="0" y="11"/>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81" name="Google Shape;6895;p79">
              <a:extLst>
                <a:ext uri="{CAA28919-877D-4CD1-87C0-E405FAB99CD4}">
                  <a16:creationId xmlns:a16="http://schemas.microsoft.com/office/drawing/2010/main" id="{422CEA2B-FCDD-436D-AA4B-E6F839447E18}"/>
                </a:ext>
              </a:extLst>
            </p:cNvPr>
            <p:cNvSpPr/>
            <p:nvPr/>
          </p:nvSpPr>
          <p:spPr>
            <a:xfrm rot="0">
              <a:off x="2144594" y="2078500"/>
              <a:ext cx="109" cy="14"/>
            </a:xfrm>
            <a:custGeom>
              <a:avLst/>
              <a:gdLst/>
              <a:ahLst/>
              <a:cxnLst/>
              <a:rect b="b" l="0" r="r" t="0"/>
              <a:pathLst>
                <a:path h="1" w="8">
                  <a:moveTo>
                    <a:pt x="1" y="0"/>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82" name="Google Shape;6896;p79">
              <a:extLst>
                <a:ext uri="{C4113F90-5BC0-413A-B063-71B011A8AFC3}">
                  <a16:creationId xmlns:a16="http://schemas.microsoft.com/office/drawing/2010/main" id="{3CC89407-D83E-4541-93C0-454CFA7B4653}"/>
                </a:ext>
              </a:extLst>
            </p:cNvPr>
            <p:cNvSpPr/>
            <p:nvPr/>
          </p:nvSpPr>
          <p:spPr>
            <a:xfrm rot="0">
              <a:off x="2144744" y="2078446"/>
              <a:ext cx="95" cy="14"/>
            </a:xfrm>
            <a:custGeom>
              <a:avLst/>
              <a:gdLst/>
              <a:ahLst/>
              <a:cxnLst/>
              <a:rect b="b" l="0" r="r" t="0"/>
              <a:pathLst>
                <a:path h="1" w="7">
                  <a:moveTo>
                    <a:pt x="0" y="1"/>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83" name="Google Shape;6897;p79">
              <a:extLst>
                <a:ext uri="{5BE77CC6-C6A3-4865-AE97-0EAEB2856075}">
                  <a16:creationId xmlns:a16="http://schemas.microsoft.com/office/drawing/2010/main" id="{5B464513-1680-4B2B-870A-E1BE4223C6AE}"/>
                </a:ext>
              </a:extLst>
            </p:cNvPr>
            <p:cNvSpPr/>
            <p:nvPr/>
          </p:nvSpPr>
          <p:spPr>
            <a:xfrm rot="0">
              <a:off x="2183901" y="2019845"/>
              <a:ext cx="14" cy="244"/>
            </a:xfrm>
            <a:custGeom>
              <a:avLst/>
              <a:gdLst/>
              <a:ahLst/>
              <a:cxnLst/>
              <a:rect b="b" l="0" r="r" t="0"/>
              <a:pathLst>
                <a:path h="18" w="1">
                  <a:moveTo>
                    <a:pt x="1" y="18"/>
                  </a:moveTo>
                  <a:lnTo>
                    <a:pt x="1" y="0"/>
                  </a:lnTo>
                  <a:cubicBezTo>
                    <a:pt x="1" y="7"/>
                    <a:pt x="1" y="11"/>
                    <a:pt x="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84" name="Google Shape;6898;p79">
              <a:extLst>
                <a:ext uri="{314AD04F-EF5E-4ABA-99DD-B4FDE48E5C4A}">
                  <a16:creationId xmlns:a16="http://schemas.microsoft.com/office/drawing/2010/main" id="{9F9CE62E-B4D8-406B-AC97-A5B4BC05C4EB}"/>
                </a:ext>
              </a:extLst>
            </p:cNvPr>
            <p:cNvSpPr/>
            <p:nvPr/>
          </p:nvSpPr>
          <p:spPr>
            <a:xfrm rot="0">
              <a:off x="2246887" y="2005399"/>
              <a:ext cx="109" cy="54"/>
            </a:xfrm>
            <a:custGeom>
              <a:avLst/>
              <a:gdLst/>
              <a:ahLst/>
              <a:cxnLst/>
              <a:rect b="b" l="0" r="r" t="0"/>
              <a:pathLst>
                <a:path h="4" w="8">
                  <a:moveTo>
                    <a:pt x="0" y="0"/>
                  </a:moveTo>
                  <a:lnTo>
                    <a:pt x="7"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85" name="Google Shape;6899;p79">
              <a:extLst>
                <a:ext uri="{CC3C9DEE-6DE5-4032-80C2-FD14D8F89DA7}">
                  <a16:creationId xmlns:a16="http://schemas.microsoft.com/office/drawing/2010/main" id="{3CFC728A-6755-4AD9-88C0-94E4B81B8D41}"/>
                </a:ext>
              </a:extLst>
            </p:cNvPr>
            <p:cNvSpPr/>
            <p:nvPr/>
          </p:nvSpPr>
          <p:spPr>
            <a:xfrm rot="0">
              <a:off x="2263194" y="2009811"/>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86" name="Google Shape;6900;p79">
              <a:extLst>
                <a:ext uri="{A39FEDAC-A24A-4596-BDEE-FBA91AA53D5C}">
                  <a16:creationId xmlns:a16="http://schemas.microsoft.com/office/drawing/2010/main" id="{D3E3F399-8E50-473A-8F4C-9F1F95D5B686}"/>
                </a:ext>
              </a:extLst>
            </p:cNvPr>
            <p:cNvSpPr/>
            <p:nvPr/>
          </p:nvSpPr>
          <p:spPr>
            <a:xfrm rot="0">
              <a:off x="2260818" y="2010571"/>
              <a:ext cx="299" cy="258"/>
            </a:xfrm>
            <a:custGeom>
              <a:avLst/>
              <a:gdLst/>
              <a:ahLst/>
              <a:cxnLst/>
              <a:rect b="b" l="0" r="r" t="0"/>
              <a:pathLst>
                <a:path h="19" w="22">
                  <a:moveTo>
                    <a:pt x="0" y="18"/>
                  </a:moveTo>
                  <a:lnTo>
                    <a:pt x="0" y="18"/>
                  </a:lnTo>
                  <a:lnTo>
                    <a:pt x="21" y="1"/>
                  </a:ln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87" name="Google Shape;6901;p79">
              <a:extLst>
                <a:ext uri="{8B2967EE-591F-4351-923F-71046693B744}">
                  <a16:creationId xmlns:a16="http://schemas.microsoft.com/office/drawing/2010/main" id="{535A0F6A-C4F4-44EC-A751-36A0A9E40F49}"/>
                </a:ext>
              </a:extLst>
            </p:cNvPr>
            <p:cNvSpPr/>
            <p:nvPr/>
          </p:nvSpPr>
          <p:spPr>
            <a:xfrm rot="0">
              <a:off x="2266235" y="2012092"/>
              <a:ext cx="394" cy="352"/>
            </a:xfrm>
            <a:custGeom>
              <a:avLst/>
              <a:gdLst/>
              <a:ahLst/>
              <a:cxnLst/>
              <a:rect b="b" l="0" r="r" t="0"/>
              <a:pathLst>
                <a:path h="26" w="29">
                  <a:moveTo>
                    <a:pt x="28" y="2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88" name="Google Shape;6902;p79">
              <a:extLst>
                <a:ext uri="{3C3C0A16-76FB-4002-A138-AE414019658A}">
                  <a16:creationId xmlns:a16="http://schemas.microsoft.com/office/drawing/2010/main" id="{D0D2619F-E700-44AB-80BA-68BF2457EF75}"/>
                </a:ext>
              </a:extLst>
            </p:cNvPr>
            <p:cNvSpPr/>
            <p:nvPr/>
          </p:nvSpPr>
          <p:spPr>
            <a:xfrm rot="0">
              <a:off x="2265664" y="2011617"/>
              <a:ext cx="394" cy="352"/>
            </a:xfrm>
            <a:custGeom>
              <a:avLst/>
              <a:gdLst/>
              <a:ahLst/>
              <a:cxnLst/>
              <a:rect b="b" l="0" r="r" t="0"/>
              <a:pathLst>
                <a:path h="26" w="29">
                  <a:moveTo>
                    <a:pt x="28" y="2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89" name="Google Shape;6903;p79">
              <a:extLst>
                <a:ext uri="{97796948-E087-492C-B2B8-3CC1B48A1289}">
                  <a16:creationId xmlns:a16="http://schemas.microsoft.com/office/drawing/2010/main" id="{72EC70FD-4B35-466C-90D6-8D51C27C930B}"/>
                </a:ext>
              </a:extLst>
            </p:cNvPr>
            <p:cNvSpPr/>
            <p:nvPr/>
          </p:nvSpPr>
          <p:spPr>
            <a:xfrm rot="0">
              <a:off x="2265190" y="2011197"/>
              <a:ext cx="339" cy="339"/>
            </a:xfrm>
            <a:custGeom>
              <a:avLst/>
              <a:gdLst/>
              <a:ahLst/>
              <a:cxnLst/>
              <a:rect b="b" l="0" r="r" t="0"/>
              <a:pathLst>
                <a:path h="25" w="25">
                  <a:moveTo>
                    <a:pt x="25" y="25"/>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90" name="Google Shape;6904;p79">
              <a:extLst>
                <a:ext uri="{8D07C248-A9E9-4F93-B566-171BB73EF20A}">
                  <a16:creationId xmlns:a16="http://schemas.microsoft.com/office/drawing/2010/main" id="{4C581E9F-9517-41A8-A702-FAF1622124B0}"/>
                </a:ext>
              </a:extLst>
            </p:cNvPr>
            <p:cNvSpPr/>
            <p:nvPr/>
          </p:nvSpPr>
          <p:spPr>
            <a:xfrm rot="0">
              <a:off x="2246643" y="2005155"/>
              <a:ext cx="68" cy="68"/>
            </a:xfrm>
            <a:custGeom>
              <a:avLst/>
              <a:gdLst/>
              <a:ahLst/>
              <a:cxnLst/>
              <a:rect b="b" l="0" r="r" t="0"/>
              <a:pathLst>
                <a:path h="5" w="5">
                  <a:moveTo>
                    <a:pt x="1" y="1"/>
                  </a:moveTo>
                  <a:lnTo>
                    <a:pt x="4" y="4"/>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91" name="Google Shape;6905;p79">
              <a:extLst>
                <a:ext uri="{D1072491-6A30-4721-AA5A-8669BE0F54C5}">
                  <a16:creationId xmlns:a16="http://schemas.microsoft.com/office/drawing/2010/main" id="{5434F454-559A-4999-AC25-401FE5486553}"/>
                </a:ext>
              </a:extLst>
            </p:cNvPr>
            <p:cNvSpPr/>
            <p:nvPr/>
          </p:nvSpPr>
          <p:spPr>
            <a:xfrm rot="0">
              <a:off x="2263995" y="2010286"/>
              <a:ext cx="258" cy="204"/>
            </a:xfrm>
            <a:custGeom>
              <a:avLst/>
              <a:gdLst/>
              <a:ahLst/>
              <a:cxnLst/>
              <a:rect b="b" l="0" r="r" t="0"/>
              <a:pathLst>
                <a:path h="15" w="19">
                  <a:moveTo>
                    <a:pt x="18" y="1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92" name="Google Shape;6906;p79">
              <a:extLst>
                <a:ext uri="{0D0E6E52-DDCE-46F0-9AD8-896DB748EB0F}">
                  <a16:creationId xmlns:a16="http://schemas.microsoft.com/office/drawing/2010/main" id="{879A4099-2723-4BA7-A1FA-4BB2E2257DAC}"/>
                </a:ext>
              </a:extLst>
            </p:cNvPr>
            <p:cNvSpPr/>
            <p:nvPr/>
          </p:nvSpPr>
          <p:spPr>
            <a:xfrm rot="0">
              <a:off x="2266805" y="2012527"/>
              <a:ext cx="394" cy="394"/>
            </a:xfrm>
            <a:custGeom>
              <a:avLst/>
              <a:gdLst/>
              <a:ahLst/>
              <a:cxnLst/>
              <a:rect b="b" l="0" r="r" t="0"/>
              <a:pathLst>
                <a:path h="29" w="29">
                  <a:moveTo>
                    <a:pt x="28" y="28"/>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93" name="Google Shape;6907;p79">
              <a:extLst>
                <a:ext uri="{84DE4C04-AA9A-40A7-A3D6-9F0FF6AD9866}">
                  <a16:creationId xmlns:a16="http://schemas.microsoft.com/office/drawing/2010/main" id="{D483E100-450C-4653-B1F8-EE559FF64B03}"/>
                </a:ext>
              </a:extLst>
            </p:cNvPr>
            <p:cNvSpPr/>
            <p:nvPr/>
          </p:nvSpPr>
          <p:spPr>
            <a:xfrm rot="0">
              <a:off x="2263710" y="2010056"/>
              <a:ext cx="258" cy="149"/>
            </a:xfrm>
            <a:custGeom>
              <a:avLst/>
              <a:gdLst/>
              <a:ahLst/>
              <a:cxnLst/>
              <a:rect b="b" l="0" r="r" t="0"/>
              <a:pathLst>
                <a:path h="11" w="19">
                  <a:moveTo>
                    <a:pt x="18" y="1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94" name="Google Shape;6908;p79">
              <a:extLst>
                <a:ext uri="{695A9386-03F1-44E6-979F-B90483AADC98}">
                  <a16:creationId xmlns:a16="http://schemas.microsoft.com/office/drawing/2010/main" id="{D92EFBDF-8ECA-459A-AE29-375EF5C24B54}"/>
                </a:ext>
              </a:extLst>
            </p:cNvPr>
            <p:cNvSpPr/>
            <p:nvPr/>
          </p:nvSpPr>
          <p:spPr>
            <a:xfrm rot="0">
              <a:off x="2261429" y="2010341"/>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95" name="Google Shape;6909;p79">
              <a:extLst>
                <a:ext uri="{49E7FFE8-609D-4B01-BB3A-29A4E0CE9791}">
                  <a16:creationId xmlns:a16="http://schemas.microsoft.com/office/drawing/2010/main" id="{272FB2C8-C8D9-4BB6-9245-0DADB345B135}"/>
                </a:ext>
              </a:extLst>
            </p:cNvPr>
            <p:cNvSpPr/>
            <p:nvPr/>
          </p:nvSpPr>
          <p:spPr>
            <a:xfrm rot="0">
              <a:off x="2264333" y="2010530"/>
              <a:ext cx="299" cy="244"/>
            </a:xfrm>
            <a:custGeom>
              <a:avLst/>
              <a:gdLst/>
              <a:ahLst/>
              <a:cxnLst/>
              <a:rect b="b" l="0" r="r" t="0"/>
              <a:pathLst>
                <a:path h="18" w="22">
                  <a:moveTo>
                    <a:pt x="21" y="18"/>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96" name="Google Shape;6910;p79">
              <a:extLst>
                <a:ext uri="{58EF9306-7461-42E8-80E4-FED6C1837F89}">
                  <a16:creationId xmlns:a16="http://schemas.microsoft.com/office/drawing/2010/main" id="{875A5B91-216B-4996-A7E6-504B0D3F92AB}"/>
                </a:ext>
              </a:extLst>
            </p:cNvPr>
            <p:cNvSpPr/>
            <p:nvPr/>
          </p:nvSpPr>
          <p:spPr>
            <a:xfrm rot="0">
              <a:off x="2264714" y="2010857"/>
              <a:ext cx="339" cy="258"/>
            </a:xfrm>
            <a:custGeom>
              <a:avLst/>
              <a:gdLst/>
              <a:ahLst/>
              <a:cxnLst/>
              <a:rect b="b" l="0" r="r" t="0"/>
              <a:pathLst>
                <a:path h="19" w="25">
                  <a:moveTo>
                    <a:pt x="25" y="1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97" name="Google Shape;6911;p79">
              <a:extLst>
                <a:ext uri="{410736E2-88E5-4364-8D73-0886F6E5B30C}">
                  <a16:creationId xmlns:a16="http://schemas.microsoft.com/office/drawing/2010/main" id="{17CC3B32-5F86-49BE-9E0C-571A4D09B3AA}"/>
                </a:ext>
              </a:extLst>
            </p:cNvPr>
            <p:cNvSpPr/>
            <p:nvPr/>
          </p:nvSpPr>
          <p:spPr>
            <a:xfrm rot="0">
              <a:off x="2263479" y="2009907"/>
              <a:ext cx="204" cy="163"/>
            </a:xfrm>
            <a:custGeom>
              <a:avLst/>
              <a:gdLst/>
              <a:ahLst/>
              <a:cxnLst/>
              <a:rect b="b" l="0" r="r" t="0"/>
              <a:pathLst>
                <a:path h="12" w="15">
                  <a:moveTo>
                    <a:pt x="14" y="1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98" name="Google Shape;6912;p79">
              <a:extLst>
                <a:ext uri="{52D7EB70-653D-419C-9456-E839C16731AF}">
                  <a16:creationId xmlns:a16="http://schemas.microsoft.com/office/drawing/2010/main" id="{150C5EA5-12F2-4702-A07E-BC86375EE336}"/>
                </a:ext>
              </a:extLst>
            </p:cNvPr>
            <p:cNvSpPr/>
            <p:nvPr/>
          </p:nvSpPr>
          <p:spPr>
            <a:xfrm rot="0">
              <a:off x="2262527" y="2009866"/>
              <a:ext cx="14" cy="14"/>
            </a:xfrm>
            <a:custGeom>
              <a:avLst/>
              <a:gdLst/>
              <a:ahLst/>
              <a:cxnLst/>
              <a:rect b="b" l="0" r="r" t="0"/>
              <a:pathLst>
                <a:path h="1" w="1">
                  <a:moveTo>
                    <a:pt x="0"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399" name="Google Shape;6913;p79">
              <a:extLst>
                <a:ext uri="{F0EE54B3-6D37-46B2-A15D-2A327B07B9BB}">
                  <a16:creationId xmlns:a16="http://schemas.microsoft.com/office/drawing/2010/main" id="{6F7C6394-4AB4-4ECE-9F7C-9B38B5E006CE}"/>
                </a:ext>
              </a:extLst>
            </p:cNvPr>
            <p:cNvSpPr/>
            <p:nvPr/>
          </p:nvSpPr>
          <p:spPr>
            <a:xfrm rot="0">
              <a:off x="2262813" y="2009811"/>
              <a:ext cx="109" cy="14"/>
            </a:xfrm>
            <a:custGeom>
              <a:avLst/>
              <a:gdLst/>
              <a:ahLst/>
              <a:cxnLst/>
              <a:rect b="b" l="0" r="r" t="0"/>
              <a:pathLst>
                <a:path h="1" w="8">
                  <a:moveTo>
                    <a:pt x="0" y="1"/>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00" name="Google Shape;6914;p79">
              <a:extLst>
                <a:ext uri="{8E267FF4-4C3E-46E6-BA35-6D9C6E9DBAE0}">
                  <a16:creationId xmlns:a16="http://schemas.microsoft.com/office/drawing/2010/main" id="{4CF9B412-F13D-4399-B46B-6FF292DD4C68}"/>
                </a:ext>
              </a:extLst>
            </p:cNvPr>
            <p:cNvSpPr/>
            <p:nvPr/>
          </p:nvSpPr>
          <p:spPr>
            <a:xfrm rot="0">
              <a:off x="2268706" y="2014142"/>
              <a:ext cx="394" cy="339"/>
            </a:xfrm>
            <a:custGeom>
              <a:avLst/>
              <a:gdLst/>
              <a:ahLst/>
              <a:cxnLst/>
              <a:rect b="b" l="0" r="r" t="0"/>
              <a:pathLst>
                <a:path h="25" w="29">
                  <a:moveTo>
                    <a:pt x="28" y="25"/>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01" name="Google Shape;6915;p79">
              <a:extLst>
                <a:ext uri="{D4495235-40F6-4FA9-BD1D-78400D2D4338}">
                  <a16:creationId xmlns:a16="http://schemas.microsoft.com/office/drawing/2010/main" id="{F5A949EF-06F9-406A-9403-580A72EC76F4}"/>
                </a:ext>
              </a:extLst>
            </p:cNvPr>
            <p:cNvSpPr/>
            <p:nvPr/>
          </p:nvSpPr>
          <p:spPr>
            <a:xfrm rot="0">
              <a:off x="2251069" y="2010341"/>
              <a:ext cx="3001" cy="964"/>
            </a:xfrm>
            <a:custGeom>
              <a:avLst/>
              <a:gdLst/>
              <a:ahLst/>
              <a:cxnLst/>
              <a:rect b="b" l="0" r="r" t="0"/>
              <a:pathLst>
                <a:path h="71" w="221">
                  <a:moveTo>
                    <a:pt x="221" y="70"/>
                  </a:moveTo>
                  <a:cubicBezTo>
                    <a:pt x="144" y="67"/>
                    <a:pt x="67" y="42"/>
                    <a:pt x="0" y="0"/>
                  </a:cubicBezTo>
                  <a:cubicBezTo>
                    <a:pt x="67" y="42"/>
                    <a:pt x="144" y="67"/>
                    <a:pt x="221" y="7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02" name="Google Shape;6916;p79">
              <a:extLst>
                <a:ext uri="{8D9AF653-061D-4F53-9B7A-2512E23080A6}">
                  <a16:creationId xmlns:a16="http://schemas.microsoft.com/office/drawing/2010/main" id="{AE78E890-FB22-4A0F-97F0-280CBDAA21FC}"/>
                </a:ext>
              </a:extLst>
            </p:cNvPr>
            <p:cNvSpPr/>
            <p:nvPr/>
          </p:nvSpPr>
          <p:spPr>
            <a:xfrm rot="0">
              <a:off x="2268041" y="2013612"/>
              <a:ext cx="394" cy="352"/>
            </a:xfrm>
            <a:custGeom>
              <a:avLst/>
              <a:gdLst/>
              <a:ahLst/>
              <a:cxnLst/>
              <a:rect b="b" l="0" r="r" t="0"/>
              <a:pathLst>
                <a:path h="26" w="29">
                  <a:moveTo>
                    <a:pt x="28" y="2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03" name="Google Shape;6917;p79">
              <a:extLst>
                <a:ext uri="{23C163D0-9FCA-4277-9DE7-8D75866018E7}">
                  <a16:creationId xmlns:a16="http://schemas.microsoft.com/office/drawing/2010/main" id="{8487D4D0-C095-422F-B5C5-815298ADF868}"/>
                </a:ext>
              </a:extLst>
            </p:cNvPr>
            <p:cNvSpPr/>
            <p:nvPr/>
          </p:nvSpPr>
          <p:spPr>
            <a:xfrm rot="0">
              <a:off x="2271366" y="2016560"/>
              <a:ext cx="149" cy="109"/>
            </a:xfrm>
            <a:custGeom>
              <a:avLst/>
              <a:gdLst/>
              <a:ahLst/>
              <a:cxnLst/>
              <a:rect b="b" l="0" r="r" t="0"/>
              <a:pathLst>
                <a:path h="8" w="11">
                  <a:moveTo>
                    <a:pt x="0" y="1"/>
                  </a:moveTo>
                  <a:lnTo>
                    <a:pt x="11" y="8"/>
                  </a:lnTo>
                  <a:lnTo>
                    <a:pt x="1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04" name="Google Shape;6918;p79">
              <a:extLst>
                <a:ext uri="{CC87D9A7-60B9-4263-9403-19E0E6D6E6B7}">
                  <a16:creationId xmlns:a16="http://schemas.microsoft.com/office/drawing/2010/main" id="{B47F0F08-849D-4924-A0A1-693165C041E4}"/>
                </a:ext>
              </a:extLst>
            </p:cNvPr>
            <p:cNvSpPr/>
            <p:nvPr/>
          </p:nvSpPr>
          <p:spPr>
            <a:xfrm rot="0">
              <a:off x="2269371" y="2014754"/>
              <a:ext cx="339" cy="299"/>
            </a:xfrm>
            <a:custGeom>
              <a:avLst/>
              <a:gdLst/>
              <a:ahLst/>
              <a:cxnLst/>
              <a:rect b="b" l="0" r="r" t="0"/>
              <a:pathLst>
                <a:path h="22" w="25">
                  <a:moveTo>
                    <a:pt x="25" y="22"/>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05" name="Google Shape;6919;p79">
              <a:extLst>
                <a:ext uri="{E26A4F85-07A5-4FA2-A051-C69E68A75891}">
                  <a16:creationId xmlns:a16="http://schemas.microsoft.com/office/drawing/2010/main" id="{27F4216E-6938-4DA5-BBD2-489E7A68BE90}"/>
                </a:ext>
              </a:extLst>
            </p:cNvPr>
            <p:cNvSpPr/>
            <p:nvPr/>
          </p:nvSpPr>
          <p:spPr>
            <a:xfrm rot="0">
              <a:off x="2270743" y="2015948"/>
              <a:ext cx="352" cy="299"/>
            </a:xfrm>
            <a:custGeom>
              <a:avLst/>
              <a:gdLst/>
              <a:ahLst/>
              <a:cxnLst/>
              <a:rect b="b" l="0" r="r" t="0"/>
              <a:pathLst>
                <a:path h="22" w="26">
                  <a:moveTo>
                    <a:pt x="25" y="2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06" name="Google Shape;6920;p79">
              <a:extLst>
                <a:ext uri="{0D629521-CCC6-4C21-B5FC-B4DFB6E69925}">
                  <a16:creationId xmlns:a16="http://schemas.microsoft.com/office/drawing/2010/main" id="{6DF92D2E-2CBD-495A-B651-F443302951BD}"/>
                </a:ext>
              </a:extLst>
            </p:cNvPr>
            <p:cNvSpPr/>
            <p:nvPr/>
          </p:nvSpPr>
          <p:spPr>
            <a:xfrm rot="0">
              <a:off x="2270037" y="2015324"/>
              <a:ext cx="339" cy="352"/>
            </a:xfrm>
            <a:custGeom>
              <a:avLst/>
              <a:gdLst/>
              <a:ahLst/>
              <a:cxnLst/>
              <a:rect b="b" l="0" r="r" t="0"/>
              <a:pathLst>
                <a:path h="26" w="25">
                  <a:moveTo>
                    <a:pt x="25" y="2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07" name="Google Shape;6921;p79">
              <a:extLst>
                <a:ext uri="{DF2B71A3-0159-496D-BED0-B952B4C808EF}">
                  <a16:creationId xmlns:a16="http://schemas.microsoft.com/office/drawing/2010/main" id="{0FD0BC24-DA37-49D3-9757-DC75827A7AAF}"/>
                </a:ext>
              </a:extLst>
            </p:cNvPr>
            <p:cNvSpPr/>
            <p:nvPr/>
          </p:nvSpPr>
          <p:spPr>
            <a:xfrm rot="0">
              <a:off x="2247172" y="2005684"/>
              <a:ext cx="54" cy="54"/>
            </a:xfrm>
            <a:custGeom>
              <a:avLst/>
              <a:gdLst/>
              <a:ahLst/>
              <a:cxnLst/>
              <a:rect b="b" l="0" r="r" t="0"/>
              <a:pathLst>
                <a:path h="4" w="4">
                  <a:moveTo>
                    <a:pt x="4"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08" name="Google Shape;6922;p79">
              <a:extLst>
                <a:ext uri="{967A2D05-1A72-4CCA-8158-49BB8E1490DD}">
                  <a16:creationId xmlns:a16="http://schemas.microsoft.com/office/drawing/2010/main" id="{A770230B-1DF8-4C18-AB82-666A9B2C07A1}"/>
                </a:ext>
              </a:extLst>
            </p:cNvPr>
            <p:cNvSpPr/>
            <p:nvPr/>
          </p:nvSpPr>
          <p:spPr>
            <a:xfrm rot="0">
              <a:off x="2267416" y="2013043"/>
              <a:ext cx="394" cy="352"/>
            </a:xfrm>
            <a:custGeom>
              <a:avLst/>
              <a:gdLst/>
              <a:ahLst/>
              <a:cxnLst/>
              <a:rect b="b" l="0" r="r" t="0"/>
              <a:pathLst>
                <a:path h="26" w="29">
                  <a:moveTo>
                    <a:pt x="29" y="2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09" name="Google Shape;6923;p79">
              <a:extLst>
                <a:ext uri="{FEEB752F-4475-44F3-98E8-80347B3430D0}">
                  <a16:creationId xmlns:a16="http://schemas.microsoft.com/office/drawing/2010/main" id="{AFADC4F2-40DB-4F28-9805-95A199599182}"/>
                </a:ext>
              </a:extLst>
            </p:cNvPr>
            <p:cNvSpPr/>
            <p:nvPr/>
          </p:nvSpPr>
          <p:spPr>
            <a:xfrm rot="0">
              <a:off x="2247362" y="2005915"/>
              <a:ext cx="54" cy="68"/>
            </a:xfrm>
            <a:custGeom>
              <a:avLst/>
              <a:gdLst/>
              <a:ahLst/>
              <a:cxnLst/>
              <a:rect b="b" l="0" r="r" t="0"/>
              <a:pathLst>
                <a:path h="5" w="4">
                  <a:moveTo>
                    <a:pt x="4"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10" name="Google Shape;6924;p79">
              <a:extLst>
                <a:ext uri="{A20C37F0-484C-4205-9FB6-ADA1100ABA56}">
                  <a16:creationId xmlns:a16="http://schemas.microsoft.com/office/drawing/2010/main" id="{AF9C494F-0B07-4036-B668-BC49F1CE4CD9}"/>
                </a:ext>
              </a:extLst>
            </p:cNvPr>
            <p:cNvSpPr/>
            <p:nvPr/>
          </p:nvSpPr>
          <p:spPr>
            <a:xfrm rot="0">
              <a:off x="2271028" y="2020511"/>
              <a:ext cx="14" cy="149"/>
            </a:xfrm>
            <a:custGeom>
              <a:avLst/>
              <a:gdLst/>
              <a:ahLst/>
              <a:cxnLst/>
              <a:rect b="b" l="0" r="r" t="0"/>
              <a:pathLst>
                <a:path h="11" w="1">
                  <a:moveTo>
                    <a:pt x="1" y="1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11" name="Google Shape;6925;p79">
              <a:extLst>
                <a:ext uri="{9BD19568-8E24-4C02-B6D3-46EA8A64D200}">
                  <a16:creationId xmlns:a16="http://schemas.microsoft.com/office/drawing/2010/main" id="{6D800B95-B25A-49E7-9F46-D93591CB1743}"/>
                </a:ext>
              </a:extLst>
            </p:cNvPr>
            <p:cNvSpPr/>
            <p:nvPr/>
          </p:nvSpPr>
          <p:spPr>
            <a:xfrm rot="0">
              <a:off x="2271366" y="2016655"/>
              <a:ext cx="149" cy="1059"/>
            </a:xfrm>
            <a:custGeom>
              <a:avLst/>
              <a:gdLst/>
              <a:ahLst/>
              <a:cxnLst/>
              <a:rect b="b" l="0" r="r" t="0"/>
              <a:pathLst>
                <a:path h="78" w="11">
                  <a:moveTo>
                    <a:pt x="11" y="1"/>
                  </a:moveTo>
                  <a:lnTo>
                    <a:pt x="11" y="1"/>
                  </a:lnTo>
                  <a:cubicBezTo>
                    <a:pt x="7" y="18"/>
                    <a:pt x="4" y="43"/>
                    <a:pt x="0" y="78"/>
                  </a:cubicBezTo>
                  <a:cubicBezTo>
                    <a:pt x="4" y="46"/>
                    <a:pt x="7" y="18"/>
                    <a:pt x="1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12" name="Google Shape;6926;p79">
              <a:extLst>
                <a:ext uri="{97054382-EBCB-494F-B788-4924297F3F2F}">
                  <a16:creationId xmlns:a16="http://schemas.microsoft.com/office/drawing/2010/main" id="{75033205-64D1-4027-A77E-BDE5B22C8BCE}"/>
                </a:ext>
              </a:extLst>
            </p:cNvPr>
            <p:cNvSpPr/>
            <p:nvPr/>
          </p:nvSpPr>
          <p:spPr>
            <a:xfrm rot="0">
              <a:off x="2270987" y="2020986"/>
              <a:ext cx="14" cy="204"/>
            </a:xfrm>
            <a:custGeom>
              <a:avLst/>
              <a:gdLst/>
              <a:ahLst/>
              <a:cxnLst/>
              <a:rect b="b" l="0" r="r" t="0"/>
              <a:pathLst>
                <a:path h="15" w="1">
                  <a:moveTo>
                    <a:pt x="0" y="1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13" name="Google Shape;6927;p79">
              <a:extLst>
                <a:ext uri="{9D9F70F3-D3EC-46FB-9CCB-2B6BD25F46EE}">
                  <a16:creationId xmlns:a16="http://schemas.microsoft.com/office/drawing/2010/main" id="{557C9D50-C65A-48D6-B045-BB4335FCE404}"/>
                </a:ext>
              </a:extLst>
            </p:cNvPr>
            <p:cNvSpPr/>
            <p:nvPr/>
          </p:nvSpPr>
          <p:spPr>
            <a:xfrm rot="0">
              <a:off x="2271082" y="2019981"/>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14" name="Google Shape;6928;p79">
              <a:extLst>
                <a:ext uri="{D555A4C4-E227-4306-B71A-306DE5920056}">
                  <a16:creationId xmlns:a16="http://schemas.microsoft.com/office/drawing/2010/main" id="{0A3D65D0-1125-41E7-8CA7-F35C050787D8}"/>
                </a:ext>
              </a:extLst>
            </p:cNvPr>
            <p:cNvSpPr/>
            <p:nvPr/>
          </p:nvSpPr>
          <p:spPr>
            <a:xfrm rot="0">
              <a:off x="2271313" y="2017890"/>
              <a:ext cx="14" cy="204"/>
            </a:xfrm>
            <a:custGeom>
              <a:avLst/>
              <a:gdLst/>
              <a:ahLst/>
              <a:cxnLst/>
              <a:rect b="b" l="0" r="r" t="0"/>
              <a:pathLst>
                <a:path h="15" w="1">
                  <a:moveTo>
                    <a:pt x="1" y="1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15" name="Google Shape;6929;p79">
              <a:extLst>
                <a:ext uri="{A5C702F2-54F2-4B67-A261-938652521A7E}">
                  <a16:creationId xmlns:a16="http://schemas.microsoft.com/office/drawing/2010/main" id="{7AB5022B-80E6-40D1-8D03-28EFA53AAB24}"/>
                </a:ext>
              </a:extLst>
            </p:cNvPr>
            <p:cNvSpPr/>
            <p:nvPr/>
          </p:nvSpPr>
          <p:spPr>
            <a:xfrm rot="0">
              <a:off x="2270932" y="2021461"/>
              <a:ext cx="14" cy="204"/>
            </a:xfrm>
            <a:custGeom>
              <a:avLst/>
              <a:gdLst/>
              <a:ahLst/>
              <a:cxnLst/>
              <a:rect b="b" l="0" r="r" t="0"/>
              <a:pathLst>
                <a:path h="15" w="1">
                  <a:moveTo>
                    <a:pt x="1" y="1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16" name="Google Shape;6930;p79">
              <a:extLst>
                <a:ext uri="{09303F6F-A0D7-4392-9507-80D0EBDC992A}">
                  <a16:creationId xmlns:a16="http://schemas.microsoft.com/office/drawing/2010/main" id="{8FD22C2B-6E75-4FB8-9B20-B882609A5649}"/>
                </a:ext>
              </a:extLst>
            </p:cNvPr>
            <p:cNvSpPr/>
            <p:nvPr/>
          </p:nvSpPr>
          <p:spPr>
            <a:xfrm rot="0">
              <a:off x="2261143" y="2049036"/>
              <a:ext cx="1018" cy="3992"/>
            </a:xfrm>
            <a:custGeom>
              <a:avLst/>
              <a:gdLst/>
              <a:ahLst/>
              <a:cxnLst/>
              <a:rect b="b" l="0" r="r" t="0"/>
              <a:pathLst>
                <a:path h="294" w="75">
                  <a:moveTo>
                    <a:pt x="74" y="0"/>
                  </a:moveTo>
                  <a:cubicBezTo>
                    <a:pt x="67" y="137"/>
                    <a:pt x="39" y="241"/>
                    <a:pt x="1" y="294"/>
                  </a:cubicBezTo>
                  <a:cubicBezTo>
                    <a:pt x="43" y="241"/>
                    <a:pt x="67" y="137"/>
                    <a:pt x="7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17" name="Google Shape;6931;p79">
              <a:extLst>
                <a:ext uri="{E06664E7-5EA4-4A48-AA29-569C22254A6E}">
                  <a16:creationId xmlns:a16="http://schemas.microsoft.com/office/drawing/2010/main" id="{3ECAF743-F684-470C-AD74-35E6A96025AF}"/>
                </a:ext>
              </a:extLst>
            </p:cNvPr>
            <p:cNvSpPr/>
            <p:nvPr/>
          </p:nvSpPr>
          <p:spPr>
            <a:xfrm rot="0">
              <a:off x="2271271" y="2018325"/>
              <a:ext cx="14" cy="244"/>
            </a:xfrm>
            <a:custGeom>
              <a:avLst/>
              <a:gdLst/>
              <a:ahLst/>
              <a:cxnLst/>
              <a:rect b="b" l="0" r="r" t="0"/>
              <a:pathLst>
                <a:path h="18" w="1">
                  <a:moveTo>
                    <a:pt x="0" y="18"/>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18" name="Google Shape;6932;p79">
              <a:extLst>
                <a:ext uri="{7E15022F-898F-458D-A6B7-6BF80CC90AD6}">
                  <a16:creationId xmlns:a16="http://schemas.microsoft.com/office/drawing/2010/main" id="{4225E1E5-82E5-44A0-8177-5FCF37845192}"/>
                </a:ext>
              </a:extLst>
            </p:cNvPr>
            <p:cNvSpPr/>
            <p:nvPr/>
          </p:nvSpPr>
          <p:spPr>
            <a:xfrm rot="0">
              <a:off x="2271123" y="2019369"/>
              <a:ext cx="14" cy="204"/>
            </a:xfrm>
            <a:custGeom>
              <a:avLst/>
              <a:gdLst/>
              <a:ahLst/>
              <a:cxnLst/>
              <a:rect b="b" l="0" r="r" t="0"/>
              <a:pathLst>
                <a:path h="15" w="1">
                  <a:moveTo>
                    <a:pt x="1" y="1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19" name="Google Shape;6933;p79">
              <a:extLst>
                <a:ext uri="{FA71AFAA-6942-4F8F-8A02-B45F45B31A69}">
                  <a16:creationId xmlns:a16="http://schemas.microsoft.com/office/drawing/2010/main" id="{65DB6A4C-EEF1-4CE9-96A6-4DE061049196}"/>
                </a:ext>
              </a:extLst>
            </p:cNvPr>
            <p:cNvSpPr/>
            <p:nvPr/>
          </p:nvSpPr>
          <p:spPr>
            <a:xfrm rot="0">
              <a:off x="2270891" y="2021936"/>
              <a:ext cx="14" cy="149"/>
            </a:xfrm>
            <a:custGeom>
              <a:avLst/>
              <a:gdLst/>
              <a:ahLst/>
              <a:cxnLst/>
              <a:rect b="b" l="0" r="r" t="0"/>
              <a:pathLst>
                <a:path h="11" w="1">
                  <a:moveTo>
                    <a:pt x="0" y="11"/>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20" name="Google Shape;6934;p79">
              <a:extLst>
                <a:ext uri="{A6938344-25BA-413F-A380-2F8E3E69DE55}">
                  <a16:creationId xmlns:a16="http://schemas.microsoft.com/office/drawing/2010/main" id="{122BAC82-0373-4751-A3EB-009AC0CF1910}"/>
                </a:ext>
              </a:extLst>
            </p:cNvPr>
            <p:cNvSpPr/>
            <p:nvPr/>
          </p:nvSpPr>
          <p:spPr>
            <a:xfrm rot="0">
              <a:off x="2271177" y="2018800"/>
              <a:ext cx="14" cy="244"/>
            </a:xfrm>
            <a:custGeom>
              <a:avLst/>
              <a:gdLst/>
              <a:ahLst/>
              <a:cxnLst/>
              <a:rect b="b" l="0" r="r" t="0"/>
              <a:pathLst>
                <a:path h="18" w="1">
                  <a:moveTo>
                    <a:pt x="0" y="18"/>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21" name="Google Shape;6935;p79">
              <a:extLst>
                <a:ext uri="{C725F4D3-E3D3-4AC6-A919-322CBA0617FA}">
                  <a16:creationId xmlns:a16="http://schemas.microsoft.com/office/drawing/2010/main" id="{83B17995-A0C2-4B4D-8C7E-E48B5BD284A6}"/>
                </a:ext>
              </a:extLst>
            </p:cNvPr>
            <p:cNvSpPr/>
            <p:nvPr/>
          </p:nvSpPr>
          <p:spPr>
            <a:xfrm rot="0">
              <a:off x="2270891" y="2022357"/>
              <a:ext cx="14" cy="163"/>
            </a:xfrm>
            <a:custGeom>
              <a:avLst/>
              <a:gdLst/>
              <a:ahLst/>
              <a:cxnLst/>
              <a:rect b="b" l="0" r="r" t="0"/>
              <a:pathLst>
                <a:path h="12" w="1">
                  <a:moveTo>
                    <a:pt x="0" y="11"/>
                  </a:moveTo>
                  <a:lnTo>
                    <a:pt x="0" y="1"/>
                  </a:lnTo>
                  <a:cubicBezTo>
                    <a:pt x="0" y="1"/>
                    <a:pt x="0" y="8"/>
                    <a:pt x="0"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22" name="Google Shape;6936;p79">
              <a:extLst>
                <a:ext uri="{90EFD227-86B8-44EC-9A73-C482AC6A5F97}">
                  <a16:creationId xmlns:a16="http://schemas.microsoft.com/office/drawing/2010/main" id="{1D81940C-0866-4601-A105-36083EF768ED}"/>
                </a:ext>
              </a:extLst>
            </p:cNvPr>
            <p:cNvSpPr/>
            <p:nvPr/>
          </p:nvSpPr>
          <p:spPr>
            <a:xfrm rot="0">
              <a:off x="2260667" y="2062248"/>
              <a:ext cx="9192" cy="13265"/>
            </a:xfrm>
            <a:custGeom>
              <a:avLst/>
              <a:gdLst/>
              <a:ahLst/>
              <a:cxnLst/>
              <a:rect b="b" l="0" r="r" t="0"/>
              <a:pathLst>
                <a:path h="977" w="677">
                  <a:moveTo>
                    <a:pt x="417" y="0"/>
                  </a:moveTo>
                  <a:cubicBezTo>
                    <a:pt x="417" y="4"/>
                    <a:pt x="414" y="7"/>
                    <a:pt x="410" y="14"/>
                  </a:cubicBezTo>
                  <a:cubicBezTo>
                    <a:pt x="410" y="18"/>
                    <a:pt x="410" y="21"/>
                    <a:pt x="407" y="28"/>
                  </a:cubicBezTo>
                  <a:cubicBezTo>
                    <a:pt x="403" y="32"/>
                    <a:pt x="403" y="35"/>
                    <a:pt x="400" y="42"/>
                  </a:cubicBezTo>
                  <a:cubicBezTo>
                    <a:pt x="400" y="46"/>
                    <a:pt x="400" y="49"/>
                    <a:pt x="396" y="56"/>
                  </a:cubicBezTo>
                  <a:cubicBezTo>
                    <a:pt x="393" y="60"/>
                    <a:pt x="389" y="67"/>
                    <a:pt x="386" y="74"/>
                  </a:cubicBezTo>
                  <a:cubicBezTo>
                    <a:pt x="379" y="81"/>
                    <a:pt x="379" y="81"/>
                    <a:pt x="379" y="84"/>
                  </a:cubicBezTo>
                  <a:cubicBezTo>
                    <a:pt x="372" y="91"/>
                    <a:pt x="365" y="102"/>
                    <a:pt x="354" y="109"/>
                  </a:cubicBezTo>
                  <a:cubicBezTo>
                    <a:pt x="344" y="119"/>
                    <a:pt x="333" y="126"/>
                    <a:pt x="319" y="137"/>
                  </a:cubicBezTo>
                  <a:lnTo>
                    <a:pt x="312" y="140"/>
                  </a:lnTo>
                  <a:cubicBezTo>
                    <a:pt x="302" y="147"/>
                    <a:pt x="291" y="151"/>
                    <a:pt x="277" y="158"/>
                  </a:cubicBezTo>
                  <a:lnTo>
                    <a:pt x="270" y="158"/>
                  </a:lnTo>
                  <a:cubicBezTo>
                    <a:pt x="256" y="165"/>
                    <a:pt x="242" y="168"/>
                    <a:pt x="228" y="168"/>
                  </a:cubicBezTo>
                  <a:lnTo>
                    <a:pt x="214" y="168"/>
                  </a:lnTo>
                  <a:cubicBezTo>
                    <a:pt x="204" y="172"/>
                    <a:pt x="190" y="172"/>
                    <a:pt x="176" y="172"/>
                  </a:cubicBezTo>
                  <a:lnTo>
                    <a:pt x="116" y="172"/>
                  </a:lnTo>
                  <a:cubicBezTo>
                    <a:pt x="99" y="172"/>
                    <a:pt x="81" y="168"/>
                    <a:pt x="64" y="165"/>
                  </a:cubicBezTo>
                  <a:lnTo>
                    <a:pt x="32" y="161"/>
                  </a:lnTo>
                  <a:lnTo>
                    <a:pt x="1" y="161"/>
                  </a:lnTo>
                  <a:lnTo>
                    <a:pt x="22" y="497"/>
                  </a:lnTo>
                  <a:cubicBezTo>
                    <a:pt x="74" y="655"/>
                    <a:pt x="113" y="812"/>
                    <a:pt x="141" y="977"/>
                  </a:cubicBezTo>
                  <a:lnTo>
                    <a:pt x="176" y="952"/>
                  </a:lnTo>
                  <a:lnTo>
                    <a:pt x="179" y="952"/>
                  </a:lnTo>
                  <a:lnTo>
                    <a:pt x="239" y="917"/>
                  </a:lnTo>
                  <a:lnTo>
                    <a:pt x="256" y="907"/>
                  </a:lnTo>
                  <a:lnTo>
                    <a:pt x="284" y="893"/>
                  </a:lnTo>
                  <a:lnTo>
                    <a:pt x="291" y="889"/>
                  </a:lnTo>
                  <a:cubicBezTo>
                    <a:pt x="344" y="872"/>
                    <a:pt x="456" y="711"/>
                    <a:pt x="568" y="525"/>
                  </a:cubicBezTo>
                  <a:lnTo>
                    <a:pt x="596" y="476"/>
                  </a:lnTo>
                  <a:cubicBezTo>
                    <a:pt x="613" y="445"/>
                    <a:pt x="631" y="413"/>
                    <a:pt x="648" y="382"/>
                  </a:cubicBezTo>
                  <a:lnTo>
                    <a:pt x="676" y="333"/>
                  </a:lnTo>
                  <a:lnTo>
                    <a:pt x="554" y="259"/>
                  </a:lnTo>
                  <a:lnTo>
                    <a:pt x="557" y="214"/>
                  </a:lnTo>
                  <a:lnTo>
                    <a:pt x="557" y="210"/>
                  </a:lnTo>
                  <a:lnTo>
                    <a:pt x="557" y="200"/>
                  </a:lnTo>
                  <a:lnTo>
                    <a:pt x="557" y="196"/>
                  </a:lnTo>
                  <a:lnTo>
                    <a:pt x="557" y="182"/>
                  </a:lnTo>
                  <a:lnTo>
                    <a:pt x="557" y="179"/>
                  </a:lnTo>
                  <a:lnTo>
                    <a:pt x="557" y="158"/>
                  </a:lnTo>
                  <a:lnTo>
                    <a:pt x="557" y="130"/>
                  </a:lnTo>
                  <a:lnTo>
                    <a:pt x="557" y="123"/>
                  </a:lnTo>
                  <a:lnTo>
                    <a:pt x="557" y="95"/>
                  </a:lnTo>
                  <a:lnTo>
                    <a:pt x="557" y="88"/>
                  </a:lnTo>
                  <a:cubicBezTo>
                    <a:pt x="557" y="77"/>
                    <a:pt x="557" y="63"/>
                    <a:pt x="554" y="53"/>
                  </a:cubicBezTo>
                  <a:lnTo>
                    <a:pt x="554" y="49"/>
                  </a:lnTo>
                  <a:cubicBezTo>
                    <a:pt x="554" y="35"/>
                    <a:pt x="554" y="21"/>
                    <a:pt x="550" y="11"/>
                  </a:cubicBezTo>
                  <a:cubicBezTo>
                    <a:pt x="512" y="0"/>
                    <a:pt x="459" y="0"/>
                    <a:pt x="41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23" name="Google Shape;6937;p79">
              <a:extLst>
                <a:ext uri="{3ED105FD-DFE0-4AB0-943C-FC0E23AD1551}">
                  <a16:creationId xmlns:a16="http://schemas.microsoft.com/office/drawing/2010/main" id="{CBC0763C-777F-411F-A9C5-0265FCAB3A29}"/>
                </a:ext>
              </a:extLst>
            </p:cNvPr>
            <p:cNvSpPr/>
            <p:nvPr/>
          </p:nvSpPr>
          <p:spPr>
            <a:xfrm rot="0">
              <a:off x="2266139" y="2062628"/>
              <a:ext cx="109" cy="204"/>
            </a:xfrm>
            <a:custGeom>
              <a:avLst/>
              <a:gdLst/>
              <a:ahLst/>
              <a:cxnLst/>
              <a:rect b="b" l="0" r="r" t="0"/>
              <a:pathLst>
                <a:path h="15" w="8">
                  <a:moveTo>
                    <a:pt x="7" y="0"/>
                  </a:moveTo>
                  <a:lnTo>
                    <a:pt x="7" y="0"/>
                  </a:lnTo>
                  <a:cubicBezTo>
                    <a:pt x="4" y="4"/>
                    <a:pt x="0" y="7"/>
                    <a:pt x="0" y="14"/>
                  </a:cubicBezTo>
                  <a:cubicBezTo>
                    <a:pt x="4" y="7"/>
                    <a:pt x="4" y="4"/>
                    <a:pt x="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24" name="Google Shape;6938;p79">
              <a:extLst>
                <a:ext uri="{347E0B83-5ED5-4287-8BD1-8DE658DE1B70}">
                  <a16:creationId xmlns:a16="http://schemas.microsoft.com/office/drawing/2010/main" id="{0ADAEB06-3A12-453B-944E-0C7C28734E26}"/>
                </a:ext>
              </a:extLst>
            </p:cNvPr>
            <p:cNvSpPr/>
            <p:nvPr/>
          </p:nvSpPr>
          <p:spPr>
            <a:xfrm rot="0">
              <a:off x="2263044" y="2064624"/>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25" name="Google Shape;6939;p79">
              <a:extLst>
                <a:ext uri="{CD6D3E12-2162-4D3A-B5A3-40876CBFCCB9}">
                  <a16:creationId xmlns:a16="http://schemas.microsoft.com/office/drawing/2010/main" id="{C6B8A238-78FB-4130-A285-4989CFC7433B}"/>
                </a:ext>
              </a:extLst>
            </p:cNvPr>
            <p:cNvSpPr/>
            <p:nvPr/>
          </p:nvSpPr>
          <p:spPr>
            <a:xfrm rot="0">
              <a:off x="2265514" y="2063388"/>
              <a:ext cx="352" cy="339"/>
            </a:xfrm>
            <a:custGeom>
              <a:avLst/>
              <a:gdLst/>
              <a:ahLst/>
              <a:cxnLst/>
              <a:rect b="b" l="0" r="r" t="0"/>
              <a:pathLst>
                <a:path h="25" w="26">
                  <a:moveTo>
                    <a:pt x="1" y="25"/>
                  </a:moveTo>
                  <a:cubicBezTo>
                    <a:pt x="8" y="18"/>
                    <a:pt x="15" y="7"/>
                    <a:pt x="25" y="0"/>
                  </a:cubicBezTo>
                  <a:cubicBezTo>
                    <a:pt x="15" y="7"/>
                    <a:pt x="8" y="18"/>
                    <a:pt x="1" y="2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26" name="Google Shape;6940;p79">
              <a:extLst>
                <a:ext uri="{9C4836AC-E104-4907-AD21-8D6A5C0862AA}">
                  <a16:creationId xmlns:a16="http://schemas.microsoft.com/office/drawing/2010/main" id="{159785D4-DE8D-46DA-B145-23B4A2ECAC7A}"/>
                </a:ext>
              </a:extLst>
            </p:cNvPr>
            <p:cNvSpPr/>
            <p:nvPr/>
          </p:nvSpPr>
          <p:spPr>
            <a:xfrm rot="0">
              <a:off x="2261103" y="2064380"/>
              <a:ext cx="434" cy="109"/>
            </a:xfrm>
            <a:custGeom>
              <a:avLst/>
              <a:gdLst/>
              <a:ahLst/>
              <a:cxnLst/>
              <a:rect b="b" l="0" r="r" t="0"/>
              <a:pathLst>
                <a:path h="8" w="32">
                  <a:moveTo>
                    <a:pt x="0" y="1"/>
                  </a:moveTo>
                  <a:lnTo>
                    <a:pt x="32"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27" name="Google Shape;6941;p79">
              <a:extLst>
                <a:ext uri="{4E215C95-CC3F-49BC-91A9-DA6023054677}">
                  <a16:creationId xmlns:a16="http://schemas.microsoft.com/office/drawing/2010/main" id="{EFE75E79-BEE9-4B79-A56D-F48D0020E215}"/>
                </a:ext>
              </a:extLst>
            </p:cNvPr>
            <p:cNvSpPr/>
            <p:nvPr/>
          </p:nvSpPr>
          <p:spPr>
            <a:xfrm rot="0">
              <a:off x="2264904" y="2064054"/>
              <a:ext cx="149" cy="109"/>
            </a:xfrm>
            <a:custGeom>
              <a:avLst/>
              <a:gdLst/>
              <a:ahLst/>
              <a:cxnLst/>
              <a:rect b="b" l="0" r="r" t="0"/>
              <a:pathLst>
                <a:path h="8" w="11">
                  <a:moveTo>
                    <a:pt x="0" y="7"/>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28" name="Google Shape;6942;p79">
              <a:extLst>
                <a:ext uri="{CC907131-8AF7-493F-99B8-B71EB43A5F15}">
                  <a16:creationId xmlns:a16="http://schemas.microsoft.com/office/drawing/2010/main" id="{35BC54C8-4A2C-4377-BD0E-BE390716D76F}"/>
                </a:ext>
              </a:extLst>
            </p:cNvPr>
            <p:cNvSpPr/>
            <p:nvPr/>
          </p:nvSpPr>
          <p:spPr>
            <a:xfrm rot="0">
              <a:off x="2264374" y="2064339"/>
              <a:ext cx="109" cy="54"/>
            </a:xfrm>
            <a:custGeom>
              <a:avLst/>
              <a:gdLst/>
              <a:ahLst/>
              <a:cxnLst/>
              <a:rect b="b" l="0" r="r" t="0"/>
              <a:pathLst>
                <a:path h="4" w="8">
                  <a:moveTo>
                    <a:pt x="1" y="4"/>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29" name="Google Shape;6943;p79">
              <a:extLst>
                <a:ext uri="{1E482497-F83F-4D3D-B82F-99E2A3BE4B7B}">
                  <a16:creationId xmlns:a16="http://schemas.microsoft.com/office/drawing/2010/main" id="{BD4EE633-0DE6-40C3-A42F-906996717F84}"/>
                </a:ext>
              </a:extLst>
            </p:cNvPr>
            <p:cNvSpPr/>
            <p:nvPr/>
          </p:nvSpPr>
          <p:spPr>
            <a:xfrm rot="0">
              <a:off x="2262243" y="2064569"/>
              <a:ext cx="204" cy="14"/>
            </a:xfrm>
            <a:custGeom>
              <a:avLst/>
              <a:gdLst/>
              <a:ahLst/>
              <a:cxnLst/>
              <a:rect b="b" l="0" r="r" t="0"/>
              <a:pathLst>
                <a:path h="1" w="15">
                  <a:moveTo>
                    <a:pt x="0" y="1"/>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30" name="Google Shape;6944;p79">
              <a:extLst>
                <a:ext uri="{4C8EB6DF-94E7-4A23-AF25-51FE7F3A879A}">
                  <a16:creationId xmlns:a16="http://schemas.microsoft.com/office/drawing/2010/main" id="{3E5940F4-035A-4151-84E8-9BFA1B754B8E}"/>
                </a:ext>
              </a:extLst>
            </p:cNvPr>
            <p:cNvSpPr/>
            <p:nvPr/>
          </p:nvSpPr>
          <p:spPr>
            <a:xfrm rot="0">
              <a:off x="2263615" y="2064569"/>
              <a:ext cx="163" cy="14"/>
            </a:xfrm>
            <a:custGeom>
              <a:avLst/>
              <a:gdLst/>
              <a:ahLst/>
              <a:cxnLst/>
              <a:rect b="b" l="0" r="r" t="0"/>
              <a:pathLst>
                <a:path h="1" w="12">
                  <a:moveTo>
                    <a:pt x="1" y="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31" name="Google Shape;6945;p79">
              <a:extLst>
                <a:ext uri="{98644D18-F8DD-4A62-9751-A9448FF7D39A}">
                  <a16:creationId xmlns:a16="http://schemas.microsoft.com/office/drawing/2010/main" id="{87B13F6A-2A35-4C25-BBA7-53F003A47D1D}"/>
                </a:ext>
              </a:extLst>
            </p:cNvPr>
            <p:cNvSpPr/>
            <p:nvPr/>
          </p:nvSpPr>
          <p:spPr>
            <a:xfrm rot="0">
              <a:off x="2260667" y="2064380"/>
              <a:ext cx="258" cy="14"/>
            </a:xfrm>
            <a:custGeom>
              <a:avLst/>
              <a:gdLst/>
              <a:ahLst/>
              <a:cxnLst/>
              <a:rect b="b" l="0" r="r" t="0"/>
              <a:pathLst>
                <a:path h="1" w="19">
                  <a:moveTo>
                    <a:pt x="18" y="1"/>
                  </a:moveTo>
                  <a:lnTo>
                    <a:pt x="1" y="1"/>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32" name="Google Shape;6946;p79">
              <a:extLst>
                <a:ext uri="{F3A8F53A-AEF0-488F-B89D-88E6906E4863}">
                  <a16:creationId xmlns:a16="http://schemas.microsoft.com/office/drawing/2010/main" id="{999B0975-5B17-4C30-B9D9-5C69349AFEBE}"/>
                </a:ext>
              </a:extLst>
            </p:cNvPr>
            <p:cNvSpPr/>
            <p:nvPr/>
          </p:nvSpPr>
          <p:spPr>
            <a:xfrm rot="0">
              <a:off x="2265896" y="2063008"/>
              <a:ext cx="163" cy="244"/>
            </a:xfrm>
            <a:custGeom>
              <a:avLst/>
              <a:gdLst/>
              <a:ahLst/>
              <a:cxnLst/>
              <a:rect b="b" l="0" r="r" t="0"/>
              <a:pathLst>
                <a:path h="18" w="12">
                  <a:moveTo>
                    <a:pt x="1" y="18"/>
                  </a:moveTo>
                  <a:cubicBezTo>
                    <a:pt x="4" y="11"/>
                    <a:pt x="11" y="4"/>
                    <a:pt x="11" y="0"/>
                  </a:cubicBezTo>
                  <a:cubicBezTo>
                    <a:pt x="11" y="4"/>
                    <a:pt x="4" y="11"/>
                    <a:pt x="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33" name="Google Shape;6947;p79">
              <a:extLst>
                <a:ext uri="{99495A98-DE19-4E0F-8CA8-5DACD21E6CB3}">
                  <a16:creationId xmlns:a16="http://schemas.microsoft.com/office/drawing/2010/main" id="{FC27E94E-2058-4657-A904-47F8B94AD7A2}"/>
                </a:ext>
              </a:extLst>
            </p:cNvPr>
            <p:cNvSpPr/>
            <p:nvPr/>
          </p:nvSpPr>
          <p:spPr>
            <a:xfrm rot="0">
              <a:off x="2266235" y="2062194"/>
              <a:ext cx="2050" cy="258"/>
            </a:xfrm>
            <a:custGeom>
              <a:avLst/>
              <a:gdLst/>
              <a:ahLst/>
              <a:cxnLst/>
              <a:rect b="b" l="0" r="r" t="0"/>
              <a:pathLst>
                <a:path h="19" w="151">
                  <a:moveTo>
                    <a:pt x="151" y="1"/>
                  </a:moveTo>
                  <a:lnTo>
                    <a:pt x="151" y="1"/>
                  </a:lnTo>
                  <a:cubicBezTo>
                    <a:pt x="98" y="4"/>
                    <a:pt x="46" y="4"/>
                    <a:pt x="7" y="4"/>
                  </a:cubicBezTo>
                  <a:cubicBezTo>
                    <a:pt x="49" y="4"/>
                    <a:pt x="98" y="4"/>
                    <a:pt x="151" y="1"/>
                  </a:cubicBezTo>
                  <a:close/>
                  <a:moveTo>
                    <a:pt x="7" y="4"/>
                  </a:moveTo>
                  <a:cubicBezTo>
                    <a:pt x="4" y="8"/>
                    <a:pt x="0" y="15"/>
                    <a:pt x="0" y="18"/>
                  </a:cubicBezTo>
                  <a:cubicBezTo>
                    <a:pt x="4" y="11"/>
                    <a:pt x="7" y="8"/>
                    <a:pt x="7" y="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34" name="Google Shape;6948;p79">
              <a:extLst>
                <a:ext uri="{AC85C1DF-CA3C-4918-B802-B45CF8F5353B}">
                  <a16:creationId xmlns:a16="http://schemas.microsoft.com/office/drawing/2010/main" id="{9AA388CD-8091-4F64-85D2-FF8856EF3D14}"/>
                </a:ext>
              </a:extLst>
            </p:cNvPr>
            <p:cNvSpPr/>
            <p:nvPr/>
          </p:nvSpPr>
          <p:spPr>
            <a:xfrm rot="0">
              <a:off x="2260667" y="2064339"/>
              <a:ext cx="352" cy="4616"/>
            </a:xfrm>
            <a:custGeom>
              <a:avLst/>
              <a:gdLst/>
              <a:ahLst/>
              <a:cxnLst/>
              <a:rect b="b" l="0" r="r" t="0"/>
              <a:pathLst>
                <a:path h="340" w="26">
                  <a:moveTo>
                    <a:pt x="1" y="0"/>
                  </a:moveTo>
                  <a:lnTo>
                    <a:pt x="25" y="340"/>
                  </a:lnTo>
                  <a:lnTo>
                    <a:pt x="25" y="34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35" name="Google Shape;6949;p79">
              <a:extLst>
                <a:ext uri="{90001211-D637-447B-821F-6C6A168401EC}">
                  <a16:creationId xmlns:a16="http://schemas.microsoft.com/office/drawing/2010/main" id="{7CFD6703-1DB4-4B1E-A11B-47339C34B346}"/>
                </a:ext>
              </a:extLst>
            </p:cNvPr>
            <p:cNvSpPr/>
            <p:nvPr/>
          </p:nvSpPr>
          <p:spPr>
            <a:xfrm rot="0">
              <a:off x="2267851" y="2123754"/>
              <a:ext cx="76780" cy="124832"/>
            </a:xfrm>
            <a:custGeom>
              <a:avLst/>
              <a:gdLst/>
              <a:ahLst/>
              <a:cxnLst/>
              <a:rect b="b" l="0" r="r" t="0"/>
              <a:pathLst>
                <a:path h="9194" w="5655">
                  <a:moveTo>
                    <a:pt x="5448" y="0"/>
                  </a:moveTo>
                  <a:lnTo>
                    <a:pt x="5402" y="21"/>
                  </a:lnTo>
                  <a:lnTo>
                    <a:pt x="5384" y="28"/>
                  </a:lnTo>
                  <a:lnTo>
                    <a:pt x="5321" y="60"/>
                  </a:lnTo>
                  <a:lnTo>
                    <a:pt x="5265" y="84"/>
                  </a:lnTo>
                  <a:lnTo>
                    <a:pt x="5251" y="91"/>
                  </a:lnTo>
                  <a:lnTo>
                    <a:pt x="5216" y="109"/>
                  </a:lnTo>
                  <a:lnTo>
                    <a:pt x="5202" y="119"/>
                  </a:lnTo>
                  <a:lnTo>
                    <a:pt x="5174" y="133"/>
                  </a:lnTo>
                  <a:lnTo>
                    <a:pt x="5160" y="140"/>
                  </a:lnTo>
                  <a:lnTo>
                    <a:pt x="5136" y="151"/>
                  </a:lnTo>
                  <a:lnTo>
                    <a:pt x="5122" y="158"/>
                  </a:lnTo>
                  <a:lnTo>
                    <a:pt x="5104" y="168"/>
                  </a:lnTo>
                  <a:lnTo>
                    <a:pt x="5094" y="175"/>
                  </a:lnTo>
                  <a:lnTo>
                    <a:pt x="5076" y="182"/>
                  </a:lnTo>
                  <a:lnTo>
                    <a:pt x="5066" y="189"/>
                  </a:lnTo>
                  <a:lnTo>
                    <a:pt x="5055" y="196"/>
                  </a:lnTo>
                  <a:lnTo>
                    <a:pt x="5045" y="200"/>
                  </a:lnTo>
                  <a:lnTo>
                    <a:pt x="5038" y="207"/>
                  </a:lnTo>
                  <a:lnTo>
                    <a:pt x="5031" y="210"/>
                  </a:lnTo>
                  <a:lnTo>
                    <a:pt x="5020" y="217"/>
                  </a:lnTo>
                  <a:lnTo>
                    <a:pt x="5017" y="221"/>
                  </a:lnTo>
                  <a:lnTo>
                    <a:pt x="5010" y="224"/>
                  </a:lnTo>
                  <a:lnTo>
                    <a:pt x="5006" y="228"/>
                  </a:lnTo>
                  <a:lnTo>
                    <a:pt x="4999" y="231"/>
                  </a:lnTo>
                  <a:lnTo>
                    <a:pt x="4996" y="235"/>
                  </a:lnTo>
                  <a:lnTo>
                    <a:pt x="4992" y="238"/>
                  </a:lnTo>
                  <a:lnTo>
                    <a:pt x="4989" y="242"/>
                  </a:lnTo>
                  <a:cubicBezTo>
                    <a:pt x="4954" y="305"/>
                    <a:pt x="4884" y="316"/>
                    <a:pt x="4819" y="316"/>
                  </a:cubicBezTo>
                  <a:cubicBezTo>
                    <a:pt x="4805" y="316"/>
                    <a:pt x="4792" y="316"/>
                    <a:pt x="4779" y="315"/>
                  </a:cubicBezTo>
                  <a:cubicBezTo>
                    <a:pt x="4768" y="315"/>
                    <a:pt x="4757" y="315"/>
                    <a:pt x="4747" y="315"/>
                  </a:cubicBezTo>
                  <a:cubicBezTo>
                    <a:pt x="4683" y="315"/>
                    <a:pt x="4629" y="318"/>
                    <a:pt x="4590" y="354"/>
                  </a:cubicBezTo>
                  <a:cubicBezTo>
                    <a:pt x="4529" y="406"/>
                    <a:pt x="4474" y="423"/>
                    <a:pt x="4425" y="423"/>
                  </a:cubicBezTo>
                  <a:cubicBezTo>
                    <a:pt x="4368" y="423"/>
                    <a:pt x="4318" y="400"/>
                    <a:pt x="4275" y="382"/>
                  </a:cubicBezTo>
                  <a:cubicBezTo>
                    <a:pt x="4254" y="368"/>
                    <a:pt x="4229" y="361"/>
                    <a:pt x="4205" y="350"/>
                  </a:cubicBezTo>
                  <a:cubicBezTo>
                    <a:pt x="4200" y="349"/>
                    <a:pt x="4196" y="348"/>
                    <a:pt x="4192" y="348"/>
                  </a:cubicBezTo>
                  <a:cubicBezTo>
                    <a:pt x="4186" y="348"/>
                    <a:pt x="4181" y="350"/>
                    <a:pt x="4177" y="354"/>
                  </a:cubicBezTo>
                  <a:cubicBezTo>
                    <a:pt x="4149" y="371"/>
                    <a:pt x="4121" y="434"/>
                    <a:pt x="4110" y="508"/>
                  </a:cubicBezTo>
                  <a:cubicBezTo>
                    <a:pt x="4103" y="543"/>
                    <a:pt x="4086" y="571"/>
                    <a:pt x="4058" y="588"/>
                  </a:cubicBezTo>
                  <a:cubicBezTo>
                    <a:pt x="4023" y="613"/>
                    <a:pt x="3976" y="622"/>
                    <a:pt x="3923" y="622"/>
                  </a:cubicBezTo>
                  <a:cubicBezTo>
                    <a:pt x="3859" y="622"/>
                    <a:pt x="3786" y="609"/>
                    <a:pt x="3718" y="595"/>
                  </a:cubicBezTo>
                  <a:lnTo>
                    <a:pt x="3708" y="595"/>
                  </a:lnTo>
                  <a:cubicBezTo>
                    <a:pt x="3638" y="599"/>
                    <a:pt x="3568" y="609"/>
                    <a:pt x="3501" y="627"/>
                  </a:cubicBezTo>
                  <a:cubicBezTo>
                    <a:pt x="3421" y="644"/>
                    <a:pt x="3336" y="658"/>
                    <a:pt x="3252" y="662"/>
                  </a:cubicBezTo>
                  <a:cubicBezTo>
                    <a:pt x="3248" y="662"/>
                    <a:pt x="3243" y="662"/>
                    <a:pt x="3238" y="662"/>
                  </a:cubicBezTo>
                  <a:cubicBezTo>
                    <a:pt x="3174" y="662"/>
                    <a:pt x="3115" y="619"/>
                    <a:pt x="3105" y="553"/>
                  </a:cubicBezTo>
                  <a:cubicBezTo>
                    <a:pt x="3102" y="525"/>
                    <a:pt x="3081" y="504"/>
                    <a:pt x="3053" y="497"/>
                  </a:cubicBezTo>
                  <a:cubicBezTo>
                    <a:pt x="3035" y="492"/>
                    <a:pt x="3019" y="489"/>
                    <a:pt x="3003" y="489"/>
                  </a:cubicBezTo>
                  <a:cubicBezTo>
                    <a:pt x="2957" y="489"/>
                    <a:pt x="2916" y="508"/>
                    <a:pt x="2874" y="529"/>
                  </a:cubicBezTo>
                  <a:cubicBezTo>
                    <a:pt x="2836" y="550"/>
                    <a:pt x="2794" y="564"/>
                    <a:pt x="2748" y="567"/>
                  </a:cubicBezTo>
                  <a:lnTo>
                    <a:pt x="2650" y="567"/>
                  </a:lnTo>
                  <a:lnTo>
                    <a:pt x="2626" y="564"/>
                  </a:lnTo>
                  <a:lnTo>
                    <a:pt x="2601" y="560"/>
                  </a:lnTo>
                  <a:lnTo>
                    <a:pt x="2573" y="557"/>
                  </a:lnTo>
                  <a:lnTo>
                    <a:pt x="2552" y="553"/>
                  </a:lnTo>
                  <a:lnTo>
                    <a:pt x="2531" y="553"/>
                  </a:lnTo>
                  <a:lnTo>
                    <a:pt x="2510" y="550"/>
                  </a:lnTo>
                  <a:lnTo>
                    <a:pt x="2500" y="550"/>
                  </a:lnTo>
                  <a:cubicBezTo>
                    <a:pt x="2496" y="599"/>
                    <a:pt x="2489" y="648"/>
                    <a:pt x="2472" y="693"/>
                  </a:cubicBezTo>
                  <a:cubicBezTo>
                    <a:pt x="2416" y="840"/>
                    <a:pt x="2517" y="1148"/>
                    <a:pt x="2598" y="1393"/>
                  </a:cubicBezTo>
                  <a:cubicBezTo>
                    <a:pt x="2647" y="1523"/>
                    <a:pt x="2685" y="1656"/>
                    <a:pt x="2710" y="1793"/>
                  </a:cubicBezTo>
                  <a:lnTo>
                    <a:pt x="2724" y="1807"/>
                  </a:lnTo>
                  <a:lnTo>
                    <a:pt x="2759" y="1835"/>
                  </a:lnTo>
                  <a:lnTo>
                    <a:pt x="2780" y="1852"/>
                  </a:lnTo>
                  <a:lnTo>
                    <a:pt x="2811" y="1884"/>
                  </a:lnTo>
                  <a:lnTo>
                    <a:pt x="2829" y="1898"/>
                  </a:lnTo>
                  <a:lnTo>
                    <a:pt x="2857" y="1926"/>
                  </a:lnTo>
                  <a:lnTo>
                    <a:pt x="2874" y="1943"/>
                  </a:lnTo>
                  <a:lnTo>
                    <a:pt x="2902" y="1968"/>
                  </a:lnTo>
                  <a:lnTo>
                    <a:pt x="2916" y="1982"/>
                  </a:lnTo>
                  <a:lnTo>
                    <a:pt x="2941" y="2006"/>
                  </a:lnTo>
                  <a:lnTo>
                    <a:pt x="2955" y="2020"/>
                  </a:lnTo>
                  <a:lnTo>
                    <a:pt x="2972" y="2041"/>
                  </a:lnTo>
                  <a:lnTo>
                    <a:pt x="2986" y="2055"/>
                  </a:lnTo>
                  <a:lnTo>
                    <a:pt x="3004" y="2073"/>
                  </a:lnTo>
                  <a:lnTo>
                    <a:pt x="3014" y="2087"/>
                  </a:lnTo>
                  <a:lnTo>
                    <a:pt x="3028" y="2101"/>
                  </a:lnTo>
                  <a:cubicBezTo>
                    <a:pt x="3039" y="2115"/>
                    <a:pt x="3049" y="2129"/>
                    <a:pt x="3056" y="2139"/>
                  </a:cubicBezTo>
                  <a:cubicBezTo>
                    <a:pt x="3098" y="2192"/>
                    <a:pt x="3116" y="2262"/>
                    <a:pt x="3102" y="2328"/>
                  </a:cubicBezTo>
                  <a:cubicBezTo>
                    <a:pt x="3098" y="2346"/>
                    <a:pt x="3095" y="2363"/>
                    <a:pt x="3091" y="2381"/>
                  </a:cubicBezTo>
                  <a:lnTo>
                    <a:pt x="3084" y="2405"/>
                  </a:lnTo>
                  <a:cubicBezTo>
                    <a:pt x="3060" y="2500"/>
                    <a:pt x="3053" y="2594"/>
                    <a:pt x="3060" y="2689"/>
                  </a:cubicBezTo>
                  <a:cubicBezTo>
                    <a:pt x="3070" y="2979"/>
                    <a:pt x="2976" y="3025"/>
                    <a:pt x="2846" y="3049"/>
                  </a:cubicBezTo>
                  <a:cubicBezTo>
                    <a:pt x="2804" y="3053"/>
                    <a:pt x="2762" y="3070"/>
                    <a:pt x="2727" y="3098"/>
                  </a:cubicBezTo>
                  <a:cubicBezTo>
                    <a:pt x="2661" y="3158"/>
                    <a:pt x="2678" y="3291"/>
                    <a:pt x="2696" y="3399"/>
                  </a:cubicBezTo>
                  <a:cubicBezTo>
                    <a:pt x="2706" y="3473"/>
                    <a:pt x="2717" y="3529"/>
                    <a:pt x="2699" y="3574"/>
                  </a:cubicBezTo>
                  <a:cubicBezTo>
                    <a:pt x="2696" y="3581"/>
                    <a:pt x="2692" y="3588"/>
                    <a:pt x="2685" y="3595"/>
                  </a:cubicBezTo>
                  <a:cubicBezTo>
                    <a:pt x="2682" y="3599"/>
                    <a:pt x="2675" y="3606"/>
                    <a:pt x="2671" y="3609"/>
                  </a:cubicBezTo>
                  <a:cubicBezTo>
                    <a:pt x="2664" y="3613"/>
                    <a:pt x="2661" y="3617"/>
                    <a:pt x="2654" y="3617"/>
                  </a:cubicBezTo>
                  <a:lnTo>
                    <a:pt x="2626" y="3617"/>
                  </a:lnTo>
                  <a:cubicBezTo>
                    <a:pt x="2489" y="3613"/>
                    <a:pt x="2094" y="2962"/>
                    <a:pt x="2073" y="2902"/>
                  </a:cubicBezTo>
                  <a:cubicBezTo>
                    <a:pt x="2055" y="2843"/>
                    <a:pt x="2073" y="2766"/>
                    <a:pt x="2118" y="2619"/>
                  </a:cubicBezTo>
                  <a:cubicBezTo>
                    <a:pt x="2160" y="2475"/>
                    <a:pt x="2209" y="2300"/>
                    <a:pt x="2185" y="2181"/>
                  </a:cubicBezTo>
                  <a:cubicBezTo>
                    <a:pt x="2185" y="2157"/>
                    <a:pt x="2171" y="2136"/>
                    <a:pt x="2150" y="2122"/>
                  </a:cubicBezTo>
                  <a:cubicBezTo>
                    <a:pt x="2134" y="2113"/>
                    <a:pt x="2113" y="2109"/>
                    <a:pt x="2090" y="2109"/>
                  </a:cubicBezTo>
                  <a:cubicBezTo>
                    <a:pt x="2032" y="2109"/>
                    <a:pt x="1960" y="2131"/>
                    <a:pt x="1905" y="2146"/>
                  </a:cubicBezTo>
                  <a:cubicBezTo>
                    <a:pt x="1880" y="2157"/>
                    <a:pt x="1852" y="2164"/>
                    <a:pt x="1824" y="2167"/>
                  </a:cubicBezTo>
                  <a:cubicBezTo>
                    <a:pt x="1818" y="2168"/>
                    <a:pt x="1811" y="2169"/>
                    <a:pt x="1804" y="2169"/>
                  </a:cubicBezTo>
                  <a:cubicBezTo>
                    <a:pt x="1726" y="2169"/>
                    <a:pt x="1639" y="2095"/>
                    <a:pt x="1516" y="1985"/>
                  </a:cubicBezTo>
                  <a:lnTo>
                    <a:pt x="1495" y="1968"/>
                  </a:lnTo>
                  <a:lnTo>
                    <a:pt x="1488" y="1957"/>
                  </a:lnTo>
                  <a:lnTo>
                    <a:pt x="1471" y="1947"/>
                  </a:lnTo>
                  <a:lnTo>
                    <a:pt x="1464" y="1936"/>
                  </a:lnTo>
                  <a:lnTo>
                    <a:pt x="1450" y="1929"/>
                  </a:lnTo>
                  <a:lnTo>
                    <a:pt x="1443" y="1922"/>
                  </a:lnTo>
                  <a:lnTo>
                    <a:pt x="1436" y="1915"/>
                  </a:lnTo>
                  <a:cubicBezTo>
                    <a:pt x="1320" y="1947"/>
                    <a:pt x="595" y="2213"/>
                    <a:pt x="56" y="2416"/>
                  </a:cubicBezTo>
                  <a:lnTo>
                    <a:pt x="53" y="2416"/>
                  </a:lnTo>
                  <a:lnTo>
                    <a:pt x="0" y="2433"/>
                  </a:lnTo>
                  <a:lnTo>
                    <a:pt x="119" y="2860"/>
                  </a:lnTo>
                  <a:lnTo>
                    <a:pt x="102" y="2860"/>
                  </a:lnTo>
                  <a:lnTo>
                    <a:pt x="126" y="2913"/>
                  </a:lnTo>
                  <a:cubicBezTo>
                    <a:pt x="252" y="2923"/>
                    <a:pt x="627" y="2962"/>
                    <a:pt x="823" y="3091"/>
                  </a:cubicBezTo>
                  <a:cubicBezTo>
                    <a:pt x="952" y="3179"/>
                    <a:pt x="1131" y="3217"/>
                    <a:pt x="1264" y="3249"/>
                  </a:cubicBezTo>
                  <a:cubicBezTo>
                    <a:pt x="1331" y="3259"/>
                    <a:pt x="1394" y="3280"/>
                    <a:pt x="1453" y="3308"/>
                  </a:cubicBezTo>
                  <a:cubicBezTo>
                    <a:pt x="1520" y="3354"/>
                    <a:pt x="1523" y="3473"/>
                    <a:pt x="1509" y="3809"/>
                  </a:cubicBezTo>
                  <a:cubicBezTo>
                    <a:pt x="1499" y="3942"/>
                    <a:pt x="1499" y="4075"/>
                    <a:pt x="1506" y="4205"/>
                  </a:cubicBezTo>
                  <a:cubicBezTo>
                    <a:pt x="1520" y="4366"/>
                    <a:pt x="1439" y="4464"/>
                    <a:pt x="1376" y="4537"/>
                  </a:cubicBezTo>
                  <a:cubicBezTo>
                    <a:pt x="1310" y="4618"/>
                    <a:pt x="1313" y="4625"/>
                    <a:pt x="1341" y="4649"/>
                  </a:cubicBezTo>
                  <a:cubicBezTo>
                    <a:pt x="1432" y="4744"/>
                    <a:pt x="1450" y="4866"/>
                    <a:pt x="1464" y="4957"/>
                  </a:cubicBezTo>
                  <a:cubicBezTo>
                    <a:pt x="1467" y="4989"/>
                    <a:pt x="1474" y="5017"/>
                    <a:pt x="1485" y="5048"/>
                  </a:cubicBezTo>
                  <a:cubicBezTo>
                    <a:pt x="1520" y="5059"/>
                    <a:pt x="1544" y="5087"/>
                    <a:pt x="1548" y="5122"/>
                  </a:cubicBezTo>
                  <a:cubicBezTo>
                    <a:pt x="1569" y="5248"/>
                    <a:pt x="1310" y="5517"/>
                    <a:pt x="1204" y="5580"/>
                  </a:cubicBezTo>
                  <a:cubicBezTo>
                    <a:pt x="1180" y="5594"/>
                    <a:pt x="1176" y="5664"/>
                    <a:pt x="1173" y="5735"/>
                  </a:cubicBezTo>
                  <a:cubicBezTo>
                    <a:pt x="1173" y="5843"/>
                    <a:pt x="1166" y="5980"/>
                    <a:pt x="1078" y="6095"/>
                  </a:cubicBezTo>
                  <a:cubicBezTo>
                    <a:pt x="1008" y="6190"/>
                    <a:pt x="844" y="6347"/>
                    <a:pt x="686" y="6498"/>
                  </a:cubicBezTo>
                  <a:lnTo>
                    <a:pt x="609" y="6568"/>
                  </a:lnTo>
                  <a:lnTo>
                    <a:pt x="592" y="6585"/>
                  </a:lnTo>
                  <a:lnTo>
                    <a:pt x="560" y="6613"/>
                  </a:lnTo>
                  <a:cubicBezTo>
                    <a:pt x="571" y="6638"/>
                    <a:pt x="578" y="6662"/>
                    <a:pt x="585" y="6687"/>
                  </a:cubicBezTo>
                  <a:lnTo>
                    <a:pt x="592" y="6718"/>
                  </a:lnTo>
                  <a:lnTo>
                    <a:pt x="595" y="6729"/>
                  </a:lnTo>
                  <a:lnTo>
                    <a:pt x="602" y="6760"/>
                  </a:lnTo>
                  <a:lnTo>
                    <a:pt x="606" y="6774"/>
                  </a:lnTo>
                  <a:lnTo>
                    <a:pt x="616" y="6813"/>
                  </a:lnTo>
                  <a:lnTo>
                    <a:pt x="620" y="6823"/>
                  </a:lnTo>
                  <a:lnTo>
                    <a:pt x="630" y="6879"/>
                  </a:lnTo>
                  <a:cubicBezTo>
                    <a:pt x="679" y="7079"/>
                    <a:pt x="791" y="7544"/>
                    <a:pt x="868" y="7586"/>
                  </a:cubicBezTo>
                  <a:cubicBezTo>
                    <a:pt x="1075" y="7709"/>
                    <a:pt x="949" y="8640"/>
                    <a:pt x="949" y="8651"/>
                  </a:cubicBezTo>
                  <a:lnTo>
                    <a:pt x="949" y="8654"/>
                  </a:lnTo>
                  <a:lnTo>
                    <a:pt x="949" y="8714"/>
                  </a:lnTo>
                  <a:lnTo>
                    <a:pt x="949" y="8738"/>
                  </a:lnTo>
                  <a:lnTo>
                    <a:pt x="952" y="8780"/>
                  </a:lnTo>
                  <a:cubicBezTo>
                    <a:pt x="956" y="8857"/>
                    <a:pt x="970" y="8955"/>
                    <a:pt x="984" y="9085"/>
                  </a:cubicBezTo>
                  <a:lnTo>
                    <a:pt x="998" y="9193"/>
                  </a:lnTo>
                  <a:lnTo>
                    <a:pt x="1005" y="9193"/>
                  </a:lnTo>
                  <a:lnTo>
                    <a:pt x="1029" y="9190"/>
                  </a:lnTo>
                  <a:lnTo>
                    <a:pt x="1033" y="9190"/>
                  </a:lnTo>
                  <a:cubicBezTo>
                    <a:pt x="1099" y="9183"/>
                    <a:pt x="1194" y="9176"/>
                    <a:pt x="1289" y="9172"/>
                  </a:cubicBezTo>
                  <a:cubicBezTo>
                    <a:pt x="1296" y="9099"/>
                    <a:pt x="1303" y="9022"/>
                    <a:pt x="1306" y="8962"/>
                  </a:cubicBezTo>
                  <a:cubicBezTo>
                    <a:pt x="1310" y="8938"/>
                    <a:pt x="1310" y="8913"/>
                    <a:pt x="1303" y="8889"/>
                  </a:cubicBezTo>
                  <a:lnTo>
                    <a:pt x="1274" y="8889"/>
                  </a:lnTo>
                  <a:cubicBezTo>
                    <a:pt x="1265" y="8890"/>
                    <a:pt x="1256" y="8891"/>
                    <a:pt x="1247" y="8891"/>
                  </a:cubicBezTo>
                  <a:cubicBezTo>
                    <a:pt x="1177" y="8891"/>
                    <a:pt x="1114" y="8845"/>
                    <a:pt x="1092" y="8777"/>
                  </a:cubicBezTo>
                  <a:cubicBezTo>
                    <a:pt x="1005" y="8532"/>
                    <a:pt x="1597" y="8210"/>
                    <a:pt x="1989" y="8063"/>
                  </a:cubicBezTo>
                  <a:cubicBezTo>
                    <a:pt x="2447" y="7895"/>
                    <a:pt x="2598" y="7804"/>
                    <a:pt x="2636" y="7677"/>
                  </a:cubicBezTo>
                  <a:cubicBezTo>
                    <a:pt x="2654" y="7611"/>
                    <a:pt x="2654" y="7474"/>
                    <a:pt x="2654" y="7341"/>
                  </a:cubicBezTo>
                  <a:cubicBezTo>
                    <a:pt x="2654" y="7166"/>
                    <a:pt x="2654" y="6988"/>
                    <a:pt x="2692" y="6883"/>
                  </a:cubicBezTo>
                  <a:cubicBezTo>
                    <a:pt x="2724" y="6795"/>
                    <a:pt x="2706" y="6732"/>
                    <a:pt x="2671" y="6603"/>
                  </a:cubicBezTo>
                  <a:cubicBezTo>
                    <a:pt x="2636" y="6480"/>
                    <a:pt x="2612" y="6354"/>
                    <a:pt x="2594" y="6225"/>
                  </a:cubicBezTo>
                  <a:cubicBezTo>
                    <a:pt x="2573" y="6064"/>
                    <a:pt x="2521" y="5910"/>
                    <a:pt x="2433" y="5770"/>
                  </a:cubicBezTo>
                  <a:cubicBezTo>
                    <a:pt x="2388" y="5700"/>
                    <a:pt x="2353" y="5622"/>
                    <a:pt x="2328" y="5538"/>
                  </a:cubicBezTo>
                  <a:cubicBezTo>
                    <a:pt x="2290" y="5409"/>
                    <a:pt x="2262" y="5227"/>
                    <a:pt x="2335" y="5118"/>
                  </a:cubicBezTo>
                  <a:cubicBezTo>
                    <a:pt x="2367" y="5073"/>
                    <a:pt x="2419" y="5045"/>
                    <a:pt x="2475" y="5045"/>
                  </a:cubicBezTo>
                  <a:cubicBezTo>
                    <a:pt x="2545" y="5038"/>
                    <a:pt x="2552" y="5031"/>
                    <a:pt x="2619" y="4898"/>
                  </a:cubicBezTo>
                  <a:cubicBezTo>
                    <a:pt x="2633" y="4866"/>
                    <a:pt x="2650" y="4831"/>
                    <a:pt x="2671" y="4789"/>
                  </a:cubicBezTo>
                  <a:cubicBezTo>
                    <a:pt x="2752" y="4635"/>
                    <a:pt x="2843" y="4607"/>
                    <a:pt x="2941" y="4576"/>
                  </a:cubicBezTo>
                  <a:cubicBezTo>
                    <a:pt x="3018" y="4555"/>
                    <a:pt x="3088" y="4520"/>
                    <a:pt x="3154" y="4474"/>
                  </a:cubicBezTo>
                  <a:cubicBezTo>
                    <a:pt x="3231" y="4411"/>
                    <a:pt x="3301" y="4334"/>
                    <a:pt x="3354" y="4247"/>
                  </a:cubicBezTo>
                  <a:cubicBezTo>
                    <a:pt x="3452" y="4093"/>
                    <a:pt x="3578" y="3956"/>
                    <a:pt x="3725" y="3844"/>
                  </a:cubicBezTo>
                  <a:cubicBezTo>
                    <a:pt x="3928" y="3687"/>
                    <a:pt x="4142" y="3624"/>
                    <a:pt x="4348" y="3560"/>
                  </a:cubicBezTo>
                  <a:cubicBezTo>
                    <a:pt x="4506" y="3518"/>
                    <a:pt x="4656" y="3459"/>
                    <a:pt x="4800" y="3378"/>
                  </a:cubicBezTo>
                  <a:cubicBezTo>
                    <a:pt x="5122" y="3189"/>
                    <a:pt x="5654" y="2444"/>
                    <a:pt x="5637" y="2318"/>
                  </a:cubicBezTo>
                  <a:cubicBezTo>
                    <a:pt x="5577" y="2167"/>
                    <a:pt x="5462" y="1505"/>
                    <a:pt x="5497" y="1222"/>
                  </a:cubicBezTo>
                  <a:cubicBezTo>
                    <a:pt x="5514" y="1068"/>
                    <a:pt x="5497" y="756"/>
                    <a:pt x="5472" y="455"/>
                  </a:cubicBezTo>
                  <a:cubicBezTo>
                    <a:pt x="5462" y="287"/>
                    <a:pt x="5451" y="126"/>
                    <a:pt x="544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36" name="Google Shape;6950;p79">
              <a:extLst>
                <a:ext uri="{82D5D2DB-36FA-4FD7-9B9C-E624DE8F3C5F}">
                  <a16:creationId xmlns:a16="http://schemas.microsoft.com/office/drawing/2010/main" id="{09D71DC0-25F8-4468-9312-5EA13D2A1EC0}"/>
                </a:ext>
              </a:extLst>
            </p:cNvPr>
            <p:cNvSpPr/>
            <p:nvPr/>
          </p:nvSpPr>
          <p:spPr>
            <a:xfrm rot="0">
              <a:off x="2344428" y="2155361"/>
              <a:ext cx="14" cy="14"/>
            </a:xfrm>
            <a:custGeom>
              <a:avLst/>
              <a:gdLst/>
              <a:ahLst/>
              <a:cxnLst/>
              <a:rect b="b" l="0" r="r" t="0"/>
              <a:pathLst>
                <a:path h="1" w="1">
                  <a:moveTo>
                    <a:pt x="0"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37" name="Google Shape;6951;p79">
              <a:extLst>
                <a:ext uri="{35FB3675-C7C7-4EE3-AEF4-709AF3E9DDF1}">
                  <a16:creationId xmlns:a16="http://schemas.microsoft.com/office/drawing/2010/main" id="{0E1E4079-D3D1-409B-B51A-F0C69E23B9D7}"/>
                </a:ext>
              </a:extLst>
            </p:cNvPr>
            <p:cNvSpPr/>
            <p:nvPr/>
          </p:nvSpPr>
          <p:spPr>
            <a:xfrm rot="0">
              <a:off x="2275454" y="2213298"/>
              <a:ext cx="489" cy="448"/>
            </a:xfrm>
            <a:custGeom>
              <a:avLst/>
              <a:gdLst/>
              <a:ahLst/>
              <a:cxnLst/>
              <a:rect b="b" l="0" r="r" t="0"/>
              <a:pathLst>
                <a:path h="33" w="36">
                  <a:moveTo>
                    <a:pt x="35" y="1"/>
                  </a:moveTo>
                  <a:lnTo>
                    <a:pt x="0" y="32"/>
                  </a:lnTo>
                  <a:lnTo>
                    <a:pt x="4" y="32"/>
                  </a:lnTo>
                  <a:lnTo>
                    <a:pt x="3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38" name="Google Shape;6952;p79">
              <a:extLst>
                <a:ext uri="{37F4939C-B0E9-45BF-8071-D304C30DF1D6}">
                  <a16:creationId xmlns:a16="http://schemas.microsoft.com/office/drawing/2010/main" id="{92E9A082-33CB-4EE5-9D03-CAB4018D26F5}"/>
                </a:ext>
              </a:extLst>
            </p:cNvPr>
            <p:cNvSpPr/>
            <p:nvPr/>
          </p:nvSpPr>
          <p:spPr>
            <a:xfrm rot="0">
              <a:off x="2276119" y="2212116"/>
              <a:ext cx="1059" cy="964"/>
            </a:xfrm>
            <a:custGeom>
              <a:avLst/>
              <a:gdLst/>
              <a:ahLst/>
              <a:cxnLst/>
              <a:rect b="b" l="0" r="r" t="0"/>
              <a:pathLst>
                <a:path h="71" w="78">
                  <a:moveTo>
                    <a:pt x="77" y="0"/>
                  </a:moveTo>
                  <a:lnTo>
                    <a:pt x="0" y="7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39" name="Google Shape;6953;p79">
              <a:extLst>
                <a:ext uri="{57A5F80E-66E2-4282-8B4B-B0E678F40AB2}">
                  <a16:creationId xmlns:a16="http://schemas.microsoft.com/office/drawing/2010/main" id="{B58AECB5-BE19-449D-A212-4B7811CD9195}"/>
                </a:ext>
              </a:extLst>
            </p:cNvPr>
            <p:cNvSpPr/>
            <p:nvPr/>
          </p:nvSpPr>
          <p:spPr>
            <a:xfrm rot="0">
              <a:off x="2280777" y="2242204"/>
              <a:ext cx="14" cy="339"/>
            </a:xfrm>
            <a:custGeom>
              <a:avLst/>
              <a:gdLst/>
              <a:ahLst/>
              <a:cxnLst/>
              <a:rect b="b" l="0" r="r" t="0"/>
              <a:pathLst>
                <a:path h="25" w="1">
                  <a:moveTo>
                    <a:pt x="0" y="25"/>
                  </a:moveTo>
                  <a:lnTo>
                    <a:pt x="0" y="0"/>
                  </a:lnTo>
                  <a:lnTo>
                    <a:pt x="0"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40" name="Google Shape;6954;p79">
              <a:extLst>
                <a:ext uri="{1BB26C3F-A5FD-44B6-B009-21D9767F404C}">
                  <a16:creationId xmlns:a16="http://schemas.microsoft.com/office/drawing/2010/main" id="{B11A8EB3-FE02-47A1-B303-1D9CA2AE9871}"/>
                </a:ext>
              </a:extLst>
            </p:cNvPr>
            <p:cNvSpPr/>
            <p:nvPr/>
          </p:nvSpPr>
          <p:spPr>
            <a:xfrm rot="0">
              <a:off x="2280817" y="2243155"/>
              <a:ext cx="448" cy="4141"/>
            </a:xfrm>
            <a:custGeom>
              <a:avLst/>
              <a:gdLst/>
              <a:ahLst/>
              <a:cxnLst/>
              <a:rect b="b" l="0" r="r" t="0"/>
              <a:pathLst>
                <a:path h="305" w="33">
                  <a:moveTo>
                    <a:pt x="1" y="0"/>
                  </a:moveTo>
                  <a:lnTo>
                    <a:pt x="1" y="35"/>
                  </a:lnTo>
                  <a:cubicBezTo>
                    <a:pt x="4" y="54"/>
                    <a:pt x="6" y="74"/>
                    <a:pt x="9" y="95"/>
                  </a:cubicBezTo>
                  <a:lnTo>
                    <a:pt x="9" y="95"/>
                  </a:lnTo>
                  <a:cubicBezTo>
                    <a:pt x="5" y="59"/>
                    <a:pt x="2" y="28"/>
                    <a:pt x="1" y="0"/>
                  </a:cubicBezTo>
                  <a:close/>
                  <a:moveTo>
                    <a:pt x="9" y="95"/>
                  </a:moveTo>
                  <a:cubicBezTo>
                    <a:pt x="15" y="155"/>
                    <a:pt x="24" y="226"/>
                    <a:pt x="32" y="305"/>
                  </a:cubicBezTo>
                  <a:cubicBezTo>
                    <a:pt x="25" y="231"/>
                    <a:pt x="17" y="159"/>
                    <a:pt x="9" y="9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41" name="Google Shape;6955;p79">
              <a:extLst>
                <a:ext uri="{1F171552-5263-4FA7-A709-4B36AFBE493B}">
                  <a16:creationId xmlns:a16="http://schemas.microsoft.com/office/drawing/2010/main" id="{FC5DE0D0-E458-4F0C-9F5D-52A74BD2461E}"/>
                </a:ext>
              </a:extLst>
            </p:cNvPr>
            <p:cNvSpPr/>
            <p:nvPr/>
          </p:nvSpPr>
          <p:spPr>
            <a:xfrm rot="0">
              <a:off x="2281252" y="2247282"/>
              <a:ext cx="204" cy="1494"/>
            </a:xfrm>
            <a:custGeom>
              <a:avLst/>
              <a:gdLst/>
              <a:ahLst/>
              <a:cxnLst/>
              <a:rect b="b" l="0" r="r" t="0"/>
              <a:pathLst>
                <a:path h="110" w="15">
                  <a:moveTo>
                    <a:pt x="0" y="1"/>
                  </a:moveTo>
                  <a:cubicBezTo>
                    <a:pt x="4" y="36"/>
                    <a:pt x="7" y="71"/>
                    <a:pt x="14" y="109"/>
                  </a:cubicBez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42" name="Google Shape;6956;p79">
              <a:extLst>
                <a:ext uri="{5C654900-865A-4C05-A605-D7F26166EEED}">
                  <a16:creationId xmlns:a16="http://schemas.microsoft.com/office/drawing/2010/main" id="{E2F15E34-8C5F-40A9-A959-2F6B283AAA76}"/>
                </a:ext>
              </a:extLst>
            </p:cNvPr>
            <p:cNvSpPr/>
            <p:nvPr/>
          </p:nvSpPr>
          <p:spPr>
            <a:xfrm rot="0">
              <a:off x="2276215" y="2216392"/>
              <a:ext cx="54" cy="149"/>
            </a:xfrm>
            <a:custGeom>
              <a:avLst/>
              <a:gdLst/>
              <a:ahLst/>
              <a:cxnLst/>
              <a:rect b="b" l="0" r="r" t="0"/>
              <a:pathLst>
                <a:path h="11" w="4">
                  <a:moveTo>
                    <a:pt x="0" y="0"/>
                  </a:moveTo>
                  <a:lnTo>
                    <a:pt x="4"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43" name="Google Shape;6957;p79">
              <a:extLst>
                <a:ext uri="{84ED8312-42EC-4DC2-8CF3-77468EF177E0}">
                  <a16:creationId xmlns:a16="http://schemas.microsoft.com/office/drawing/2010/main" id="{3D6027A2-9640-4E0E-B3B7-E8B71C560283}"/>
                </a:ext>
              </a:extLst>
            </p:cNvPr>
            <p:cNvSpPr/>
            <p:nvPr/>
          </p:nvSpPr>
          <p:spPr>
            <a:xfrm rot="0">
              <a:off x="2280722" y="2241389"/>
              <a:ext cx="14" cy="827"/>
            </a:xfrm>
            <a:custGeom>
              <a:avLst/>
              <a:gdLst/>
              <a:ahLst/>
              <a:cxnLst/>
              <a:rect b="b" l="0" r="r" t="0"/>
              <a:pathLst>
                <a:path h="61" w="1">
                  <a:moveTo>
                    <a:pt x="1" y="53"/>
                  </a:moveTo>
                  <a:lnTo>
                    <a:pt x="1" y="53"/>
                  </a:lnTo>
                  <a:lnTo>
                    <a:pt x="1" y="60"/>
                  </a:lnTo>
                  <a:lnTo>
                    <a:pt x="1" y="1"/>
                  </a:lnTo>
                  <a:cubicBezTo>
                    <a:pt x="1" y="18"/>
                    <a:pt x="1" y="36"/>
                    <a:pt x="1" y="5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44" name="Google Shape;6958;p79">
              <a:extLst>
                <a:ext uri="{BF41EA6D-5196-467E-966B-86BF9D844ED2}">
                  <a16:creationId xmlns:a16="http://schemas.microsoft.com/office/drawing/2010/main" id="{26E1C30B-13E2-446B-915E-7BDA021F0317}"/>
                </a:ext>
              </a:extLst>
            </p:cNvPr>
            <p:cNvSpPr/>
            <p:nvPr/>
          </p:nvSpPr>
          <p:spPr>
            <a:xfrm rot="0">
              <a:off x="2281916" y="2248708"/>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45" name="Google Shape;6959;p79">
              <a:extLst>
                <a:ext uri="{6B719B9E-0C10-4789-9DE9-18B97D03E987}">
                  <a16:creationId xmlns:a16="http://schemas.microsoft.com/office/drawing/2010/main" id="{05A87F68-8246-4D5D-B9A8-4E4883D6840F}"/>
                </a:ext>
              </a:extLst>
            </p:cNvPr>
            <p:cNvSpPr/>
            <p:nvPr/>
          </p:nvSpPr>
          <p:spPr>
            <a:xfrm rot="0">
              <a:off x="2280777" y="2242530"/>
              <a:ext cx="54" cy="638"/>
            </a:xfrm>
            <a:custGeom>
              <a:avLst/>
              <a:gdLst/>
              <a:ahLst/>
              <a:cxnLst/>
              <a:rect b="b" l="0" r="r" t="0"/>
              <a:pathLst>
                <a:path h="47" w="4">
                  <a:moveTo>
                    <a:pt x="0" y="1"/>
                  </a:moveTo>
                  <a:cubicBezTo>
                    <a:pt x="0" y="15"/>
                    <a:pt x="0" y="32"/>
                    <a:pt x="4" y="46"/>
                  </a:cubicBez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46" name="Google Shape;6960;p79">
              <a:extLst>
                <a:ext uri="{6A5F091E-4797-4539-B2E9-4DDC5E5A7C43}">
                  <a16:creationId xmlns:a16="http://schemas.microsoft.com/office/drawing/2010/main" id="{7808302C-3CFD-4378-9C6D-39346DD9686B}"/>
                </a:ext>
              </a:extLst>
            </p:cNvPr>
            <p:cNvSpPr/>
            <p:nvPr/>
          </p:nvSpPr>
          <p:spPr>
            <a:xfrm rot="0">
              <a:off x="2275875" y="2215158"/>
              <a:ext cx="68" cy="109"/>
            </a:xfrm>
            <a:custGeom>
              <a:avLst/>
              <a:gdLst/>
              <a:ahLst/>
              <a:cxnLst/>
              <a:rect b="b" l="0" r="r" t="0"/>
              <a:pathLst>
                <a:path h="8" w="5">
                  <a:moveTo>
                    <a:pt x="1" y="0"/>
                  </a:moveTo>
                  <a:lnTo>
                    <a:pt x="4"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47" name="Google Shape;6961;p79">
              <a:extLst>
                <a:ext uri="{CA620EC3-0227-431B-91CC-341E17D345F0}">
                  <a16:creationId xmlns:a16="http://schemas.microsoft.com/office/drawing/2010/main" id="{E24F3B15-8B61-47FD-8632-87AB577B899B}"/>
                </a:ext>
              </a:extLst>
            </p:cNvPr>
            <p:cNvSpPr/>
            <p:nvPr/>
          </p:nvSpPr>
          <p:spPr>
            <a:xfrm rot="0">
              <a:off x="2275780" y="2214683"/>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48" name="Google Shape;6962;p79">
              <a:extLst>
                <a:ext uri="{75038FB1-0BFA-47B6-9547-2606DBAE0CB2}">
                  <a16:creationId xmlns:a16="http://schemas.microsoft.com/office/drawing/2010/main" id="{7BB649EC-EBB5-4628-97C3-ACC1AA84D903}"/>
                </a:ext>
              </a:extLst>
            </p:cNvPr>
            <p:cNvSpPr/>
            <p:nvPr/>
          </p:nvSpPr>
          <p:spPr>
            <a:xfrm rot="0">
              <a:off x="2276024" y="2215728"/>
              <a:ext cx="54" cy="149"/>
            </a:xfrm>
            <a:custGeom>
              <a:avLst/>
              <a:gdLst/>
              <a:ahLst/>
              <a:cxnLst/>
              <a:rect b="b" l="0" r="r" t="0"/>
              <a:pathLst>
                <a:path h="11" w="4">
                  <a:moveTo>
                    <a:pt x="0" y="0"/>
                  </a:moveTo>
                  <a:lnTo>
                    <a:pt x="4"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49" name="Google Shape;6963;p79">
              <a:extLst>
                <a:ext uri="{6F9ECA47-2313-4BEA-84E1-3EF3B2B67775}">
                  <a16:creationId xmlns:a16="http://schemas.microsoft.com/office/drawing/2010/main" id="{14CA918B-004B-4300-BC91-2071D62D1B05}"/>
                </a:ext>
              </a:extLst>
            </p:cNvPr>
            <p:cNvSpPr/>
            <p:nvPr/>
          </p:nvSpPr>
          <p:spPr>
            <a:xfrm rot="0">
              <a:off x="2280722" y="2242109"/>
              <a:ext cx="163" cy="1534"/>
            </a:xfrm>
            <a:custGeom>
              <a:avLst/>
              <a:gdLst/>
              <a:ahLst/>
              <a:cxnLst/>
              <a:rect b="b" l="0" r="r" t="0"/>
              <a:pathLst>
                <a:path h="113" w="12">
                  <a:moveTo>
                    <a:pt x="1" y="0"/>
                  </a:moveTo>
                  <a:cubicBezTo>
                    <a:pt x="1" y="28"/>
                    <a:pt x="4" y="67"/>
                    <a:pt x="11" y="112"/>
                  </a:cubicBezTo>
                  <a:lnTo>
                    <a:pt x="8" y="77"/>
                  </a:lnTo>
                  <a:cubicBezTo>
                    <a:pt x="8" y="60"/>
                    <a:pt x="4" y="46"/>
                    <a:pt x="4" y="32"/>
                  </a:cubicBezTo>
                  <a:lnTo>
                    <a:pt x="4" y="7"/>
                  </a:ln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50" name="Google Shape;6964;p79">
              <a:extLst>
                <a:ext uri="{22880CD3-0009-466F-9F61-AE579A9E8FCB}">
                  <a16:creationId xmlns:a16="http://schemas.microsoft.com/office/drawing/2010/main" id="{49E49039-8FF3-4A2A-AC85-571DB9B713A0}"/>
                </a:ext>
              </a:extLst>
            </p:cNvPr>
            <p:cNvSpPr/>
            <p:nvPr/>
          </p:nvSpPr>
          <p:spPr>
            <a:xfrm rot="0">
              <a:off x="2281252" y="2247296"/>
              <a:ext cx="204" cy="1480"/>
            </a:xfrm>
            <a:custGeom>
              <a:avLst/>
              <a:gdLst/>
              <a:ahLst/>
              <a:cxnLst/>
              <a:rect b="b" l="0" r="r" t="0"/>
              <a:pathLst>
                <a:path h="109" w="15">
                  <a:moveTo>
                    <a:pt x="0" y="0"/>
                  </a:moveTo>
                  <a:lnTo>
                    <a:pt x="0" y="0"/>
                  </a:lnTo>
                  <a:cubicBezTo>
                    <a:pt x="4" y="35"/>
                    <a:pt x="7" y="73"/>
                    <a:pt x="14" y="108"/>
                  </a:cubicBezTo>
                  <a:cubicBezTo>
                    <a:pt x="7" y="70"/>
                    <a:pt x="4" y="35"/>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51" name="Google Shape;6965;p79">
              <a:extLst>
                <a:ext uri="{7B49B356-A1BA-4F55-8611-CF466B31EF48}">
                  <a16:creationId xmlns:a16="http://schemas.microsoft.com/office/drawing/2010/main" id="{FDF83497-784D-4BAD-8A1A-4D9EAA598E25}"/>
                </a:ext>
              </a:extLst>
            </p:cNvPr>
            <p:cNvSpPr/>
            <p:nvPr/>
          </p:nvSpPr>
          <p:spPr>
            <a:xfrm rot="0">
              <a:off x="2269222" y="2162721"/>
              <a:ext cx="258" cy="68"/>
            </a:xfrm>
            <a:custGeom>
              <a:avLst/>
              <a:gdLst/>
              <a:ahLst/>
              <a:cxnLst/>
              <a:rect b="b" l="0" r="r" t="0"/>
              <a:pathLst>
                <a:path h="5" w="19">
                  <a:moveTo>
                    <a:pt x="1" y="4"/>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52" name="Google Shape;6966;p79">
              <a:extLst>
                <a:ext uri="{579FB58B-0DAB-4545-82F8-AB20CF671BAD}">
                  <a16:creationId xmlns:a16="http://schemas.microsoft.com/office/drawing/2010/main" id="{CC4BAA30-97A4-4CE7-8730-53FA5639244D}"/>
                </a:ext>
              </a:extLst>
            </p:cNvPr>
            <p:cNvSpPr/>
            <p:nvPr/>
          </p:nvSpPr>
          <p:spPr>
            <a:xfrm rot="0">
              <a:off x="2268611" y="2149849"/>
              <a:ext cx="18736" cy="6802"/>
            </a:xfrm>
            <a:custGeom>
              <a:avLst/>
              <a:gdLst/>
              <a:ahLst/>
              <a:cxnLst/>
              <a:rect b="b" l="0" r="r" t="0"/>
              <a:pathLst>
                <a:path h="501" w="1380">
                  <a:moveTo>
                    <a:pt x="1380" y="0"/>
                  </a:moveTo>
                  <a:cubicBezTo>
                    <a:pt x="1372" y="2"/>
                    <a:pt x="1363" y="5"/>
                    <a:pt x="1352" y="9"/>
                  </a:cubicBezTo>
                  <a:lnTo>
                    <a:pt x="1352" y="9"/>
                  </a:lnTo>
                  <a:cubicBezTo>
                    <a:pt x="1363" y="5"/>
                    <a:pt x="1372" y="2"/>
                    <a:pt x="1380" y="0"/>
                  </a:cubicBezTo>
                  <a:close/>
                  <a:moveTo>
                    <a:pt x="1352" y="9"/>
                  </a:moveTo>
                  <a:cubicBezTo>
                    <a:pt x="1169" y="68"/>
                    <a:pt x="505" y="313"/>
                    <a:pt x="0" y="501"/>
                  </a:cubicBezTo>
                  <a:cubicBezTo>
                    <a:pt x="507" y="313"/>
                    <a:pt x="1174" y="67"/>
                    <a:pt x="1352" y="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53" name="Google Shape;6967;p79">
              <a:extLst>
                <a:ext uri="{5B11779B-D134-4A49-8C60-5520C5CDE693}">
                  <a16:creationId xmlns:a16="http://schemas.microsoft.com/office/drawing/2010/main" id="{895CC226-3BCF-4A10-8B34-C80CF40E25D6}"/>
                </a:ext>
              </a:extLst>
            </p:cNvPr>
            <p:cNvSpPr/>
            <p:nvPr/>
          </p:nvSpPr>
          <p:spPr>
            <a:xfrm rot="0">
              <a:off x="2267851" y="2156693"/>
              <a:ext cx="720" cy="244"/>
            </a:xfrm>
            <a:custGeom>
              <a:avLst/>
              <a:gdLst/>
              <a:ahLst/>
              <a:cxnLst/>
              <a:rect b="b" l="0" r="r" t="0"/>
              <a:pathLst>
                <a:path h="18" w="53">
                  <a:moveTo>
                    <a:pt x="53" y="0"/>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54" name="Google Shape;6968;p79">
              <a:extLst>
                <a:ext uri="{1F84BE84-ABE6-4970-8EFF-97153A6BEF97}">
                  <a16:creationId xmlns:a16="http://schemas.microsoft.com/office/drawing/2010/main" id="{AC89434E-EFEE-47EB-8EB5-A65D9E2E82F2}"/>
                </a:ext>
              </a:extLst>
            </p:cNvPr>
            <p:cNvSpPr/>
            <p:nvPr/>
          </p:nvSpPr>
          <p:spPr>
            <a:xfrm rot="0">
              <a:off x="2262854" y="2051169"/>
              <a:ext cx="78532" cy="79768"/>
            </a:xfrm>
            <a:custGeom>
              <a:avLst/>
              <a:gdLst/>
              <a:ahLst/>
              <a:cxnLst/>
              <a:rect b="b" l="0" r="r" t="0"/>
              <a:pathLst>
                <a:path h="5875" w="5784">
                  <a:moveTo>
                    <a:pt x="1121" y="0"/>
                  </a:moveTo>
                  <a:lnTo>
                    <a:pt x="844" y="25"/>
                  </a:lnTo>
                  <a:lnTo>
                    <a:pt x="767" y="28"/>
                  </a:lnTo>
                  <a:cubicBezTo>
                    <a:pt x="750" y="35"/>
                    <a:pt x="673" y="53"/>
                    <a:pt x="585" y="77"/>
                  </a:cubicBezTo>
                  <a:lnTo>
                    <a:pt x="648" y="245"/>
                  </a:lnTo>
                  <a:lnTo>
                    <a:pt x="655" y="256"/>
                  </a:lnTo>
                  <a:cubicBezTo>
                    <a:pt x="704" y="361"/>
                    <a:pt x="736" y="473"/>
                    <a:pt x="743" y="588"/>
                  </a:cubicBezTo>
                  <a:cubicBezTo>
                    <a:pt x="743" y="609"/>
                    <a:pt x="739" y="630"/>
                    <a:pt x="736" y="648"/>
                  </a:cubicBezTo>
                  <a:cubicBezTo>
                    <a:pt x="732" y="659"/>
                    <a:pt x="729" y="669"/>
                    <a:pt x="725" y="680"/>
                  </a:cubicBezTo>
                  <a:cubicBezTo>
                    <a:pt x="725" y="683"/>
                    <a:pt x="722" y="683"/>
                    <a:pt x="722" y="687"/>
                  </a:cubicBezTo>
                  <a:cubicBezTo>
                    <a:pt x="718" y="694"/>
                    <a:pt x="715" y="701"/>
                    <a:pt x="708" y="708"/>
                  </a:cubicBezTo>
                  <a:lnTo>
                    <a:pt x="704" y="715"/>
                  </a:lnTo>
                  <a:cubicBezTo>
                    <a:pt x="697" y="718"/>
                    <a:pt x="694" y="725"/>
                    <a:pt x="687" y="729"/>
                  </a:cubicBezTo>
                  <a:lnTo>
                    <a:pt x="680" y="736"/>
                  </a:lnTo>
                  <a:cubicBezTo>
                    <a:pt x="673" y="739"/>
                    <a:pt x="666" y="746"/>
                    <a:pt x="659" y="750"/>
                  </a:cubicBezTo>
                  <a:lnTo>
                    <a:pt x="655" y="750"/>
                  </a:lnTo>
                  <a:cubicBezTo>
                    <a:pt x="617" y="771"/>
                    <a:pt x="575" y="785"/>
                    <a:pt x="529" y="795"/>
                  </a:cubicBezTo>
                  <a:lnTo>
                    <a:pt x="529" y="802"/>
                  </a:lnTo>
                  <a:lnTo>
                    <a:pt x="529" y="813"/>
                  </a:lnTo>
                  <a:cubicBezTo>
                    <a:pt x="529" y="823"/>
                    <a:pt x="533" y="830"/>
                    <a:pt x="533" y="837"/>
                  </a:cubicBezTo>
                  <a:lnTo>
                    <a:pt x="533" y="848"/>
                  </a:lnTo>
                  <a:cubicBezTo>
                    <a:pt x="533" y="858"/>
                    <a:pt x="533" y="869"/>
                    <a:pt x="536" y="879"/>
                  </a:cubicBezTo>
                  <a:lnTo>
                    <a:pt x="536" y="911"/>
                  </a:lnTo>
                  <a:lnTo>
                    <a:pt x="536" y="918"/>
                  </a:lnTo>
                  <a:lnTo>
                    <a:pt x="536" y="935"/>
                  </a:lnTo>
                  <a:lnTo>
                    <a:pt x="536" y="946"/>
                  </a:lnTo>
                  <a:lnTo>
                    <a:pt x="536" y="963"/>
                  </a:lnTo>
                  <a:lnTo>
                    <a:pt x="536" y="967"/>
                  </a:lnTo>
                  <a:lnTo>
                    <a:pt x="536" y="988"/>
                  </a:lnTo>
                  <a:lnTo>
                    <a:pt x="697" y="1082"/>
                  </a:lnTo>
                  <a:lnTo>
                    <a:pt x="666" y="1138"/>
                  </a:lnTo>
                  <a:cubicBezTo>
                    <a:pt x="592" y="1282"/>
                    <a:pt x="337" y="1751"/>
                    <a:pt x="186" y="1810"/>
                  </a:cubicBezTo>
                  <a:lnTo>
                    <a:pt x="179" y="1814"/>
                  </a:lnTo>
                  <a:lnTo>
                    <a:pt x="172" y="1817"/>
                  </a:lnTo>
                  <a:lnTo>
                    <a:pt x="169" y="1821"/>
                  </a:lnTo>
                  <a:lnTo>
                    <a:pt x="158" y="1824"/>
                  </a:lnTo>
                  <a:lnTo>
                    <a:pt x="151" y="1828"/>
                  </a:lnTo>
                  <a:lnTo>
                    <a:pt x="141" y="1835"/>
                  </a:lnTo>
                  <a:lnTo>
                    <a:pt x="130" y="1842"/>
                  </a:lnTo>
                  <a:lnTo>
                    <a:pt x="116" y="1849"/>
                  </a:lnTo>
                  <a:lnTo>
                    <a:pt x="106" y="1856"/>
                  </a:lnTo>
                  <a:lnTo>
                    <a:pt x="88" y="1866"/>
                  </a:lnTo>
                  <a:lnTo>
                    <a:pt x="71" y="1877"/>
                  </a:lnTo>
                  <a:lnTo>
                    <a:pt x="53" y="1887"/>
                  </a:lnTo>
                  <a:lnTo>
                    <a:pt x="25" y="1905"/>
                  </a:lnTo>
                  <a:lnTo>
                    <a:pt x="11" y="1915"/>
                  </a:lnTo>
                  <a:lnTo>
                    <a:pt x="1" y="1922"/>
                  </a:lnTo>
                  <a:cubicBezTo>
                    <a:pt x="71" y="2272"/>
                    <a:pt x="172" y="2763"/>
                    <a:pt x="309" y="2885"/>
                  </a:cubicBezTo>
                  <a:cubicBezTo>
                    <a:pt x="526" y="3085"/>
                    <a:pt x="561" y="3309"/>
                    <a:pt x="585" y="3473"/>
                  </a:cubicBezTo>
                  <a:cubicBezTo>
                    <a:pt x="592" y="3526"/>
                    <a:pt x="599" y="3578"/>
                    <a:pt x="617" y="3627"/>
                  </a:cubicBezTo>
                  <a:cubicBezTo>
                    <a:pt x="641" y="3683"/>
                    <a:pt x="673" y="3736"/>
                    <a:pt x="708" y="3785"/>
                  </a:cubicBezTo>
                  <a:cubicBezTo>
                    <a:pt x="771" y="3876"/>
                    <a:pt x="830" y="3967"/>
                    <a:pt x="806" y="4047"/>
                  </a:cubicBezTo>
                  <a:cubicBezTo>
                    <a:pt x="799" y="4079"/>
                    <a:pt x="778" y="4107"/>
                    <a:pt x="753" y="4124"/>
                  </a:cubicBezTo>
                  <a:lnTo>
                    <a:pt x="771" y="4124"/>
                  </a:lnTo>
                  <a:lnTo>
                    <a:pt x="792" y="4131"/>
                  </a:lnTo>
                  <a:lnTo>
                    <a:pt x="806" y="4135"/>
                  </a:lnTo>
                  <a:lnTo>
                    <a:pt x="827" y="4142"/>
                  </a:lnTo>
                  <a:lnTo>
                    <a:pt x="844" y="4145"/>
                  </a:lnTo>
                  <a:lnTo>
                    <a:pt x="865" y="4152"/>
                  </a:lnTo>
                  <a:lnTo>
                    <a:pt x="883" y="4159"/>
                  </a:lnTo>
                  <a:lnTo>
                    <a:pt x="904" y="4170"/>
                  </a:lnTo>
                  <a:lnTo>
                    <a:pt x="921" y="4177"/>
                  </a:lnTo>
                  <a:lnTo>
                    <a:pt x="946" y="4187"/>
                  </a:lnTo>
                  <a:lnTo>
                    <a:pt x="960" y="4194"/>
                  </a:lnTo>
                  <a:lnTo>
                    <a:pt x="984" y="4208"/>
                  </a:lnTo>
                  <a:lnTo>
                    <a:pt x="998" y="4215"/>
                  </a:lnTo>
                  <a:lnTo>
                    <a:pt x="1037" y="4233"/>
                  </a:lnTo>
                  <a:cubicBezTo>
                    <a:pt x="1100" y="4268"/>
                    <a:pt x="1166" y="4299"/>
                    <a:pt x="1236" y="4320"/>
                  </a:cubicBezTo>
                  <a:cubicBezTo>
                    <a:pt x="1359" y="4345"/>
                    <a:pt x="1895" y="4544"/>
                    <a:pt x="1979" y="4653"/>
                  </a:cubicBezTo>
                  <a:cubicBezTo>
                    <a:pt x="1982" y="4660"/>
                    <a:pt x="1989" y="4670"/>
                    <a:pt x="1996" y="4677"/>
                  </a:cubicBezTo>
                  <a:lnTo>
                    <a:pt x="2311" y="4677"/>
                  </a:lnTo>
                  <a:cubicBezTo>
                    <a:pt x="2339" y="4660"/>
                    <a:pt x="2374" y="4649"/>
                    <a:pt x="2409" y="4649"/>
                  </a:cubicBezTo>
                  <a:cubicBezTo>
                    <a:pt x="2462" y="4653"/>
                    <a:pt x="2511" y="4677"/>
                    <a:pt x="2542" y="4716"/>
                  </a:cubicBezTo>
                  <a:cubicBezTo>
                    <a:pt x="2717" y="4895"/>
                    <a:pt x="2861" y="5420"/>
                    <a:pt x="2868" y="5766"/>
                  </a:cubicBezTo>
                  <a:lnTo>
                    <a:pt x="2917" y="5773"/>
                  </a:lnTo>
                  <a:lnTo>
                    <a:pt x="2927" y="5773"/>
                  </a:lnTo>
                  <a:lnTo>
                    <a:pt x="2962" y="5777"/>
                  </a:lnTo>
                  <a:lnTo>
                    <a:pt x="2973" y="5777"/>
                  </a:lnTo>
                  <a:lnTo>
                    <a:pt x="3001" y="5780"/>
                  </a:lnTo>
                  <a:lnTo>
                    <a:pt x="3113" y="5780"/>
                  </a:lnTo>
                  <a:cubicBezTo>
                    <a:pt x="3137" y="5773"/>
                    <a:pt x="3162" y="5766"/>
                    <a:pt x="3183" y="5752"/>
                  </a:cubicBezTo>
                  <a:cubicBezTo>
                    <a:pt x="3236" y="5720"/>
                    <a:pt x="3298" y="5703"/>
                    <a:pt x="3361" y="5703"/>
                  </a:cubicBezTo>
                  <a:cubicBezTo>
                    <a:pt x="3394" y="5703"/>
                    <a:pt x="3427" y="5708"/>
                    <a:pt x="3459" y="5717"/>
                  </a:cubicBezTo>
                  <a:cubicBezTo>
                    <a:pt x="3526" y="5735"/>
                    <a:pt x="3578" y="5791"/>
                    <a:pt x="3596" y="5861"/>
                  </a:cubicBezTo>
                  <a:cubicBezTo>
                    <a:pt x="3596" y="5864"/>
                    <a:pt x="3599" y="5871"/>
                    <a:pt x="3599" y="5875"/>
                  </a:cubicBezTo>
                  <a:lnTo>
                    <a:pt x="3613" y="5875"/>
                  </a:lnTo>
                  <a:cubicBezTo>
                    <a:pt x="3690" y="5868"/>
                    <a:pt x="3764" y="5857"/>
                    <a:pt x="3838" y="5840"/>
                  </a:cubicBezTo>
                  <a:cubicBezTo>
                    <a:pt x="3908" y="5826"/>
                    <a:pt x="3981" y="5812"/>
                    <a:pt x="4051" y="5808"/>
                  </a:cubicBezTo>
                  <a:cubicBezTo>
                    <a:pt x="4065" y="5808"/>
                    <a:pt x="4083" y="5808"/>
                    <a:pt x="4097" y="5812"/>
                  </a:cubicBezTo>
                  <a:lnTo>
                    <a:pt x="4104" y="5812"/>
                  </a:lnTo>
                  <a:cubicBezTo>
                    <a:pt x="4195" y="5830"/>
                    <a:pt x="4251" y="5836"/>
                    <a:pt x="4287" y="5836"/>
                  </a:cubicBezTo>
                  <a:cubicBezTo>
                    <a:pt x="4320" y="5836"/>
                    <a:pt x="4335" y="5831"/>
                    <a:pt x="4342" y="5826"/>
                  </a:cubicBezTo>
                  <a:cubicBezTo>
                    <a:pt x="4352" y="5759"/>
                    <a:pt x="4387" y="5640"/>
                    <a:pt x="4468" y="5588"/>
                  </a:cubicBezTo>
                  <a:cubicBezTo>
                    <a:pt x="4492" y="5570"/>
                    <a:pt x="4521" y="5561"/>
                    <a:pt x="4550" y="5561"/>
                  </a:cubicBezTo>
                  <a:cubicBezTo>
                    <a:pt x="4567" y="5561"/>
                    <a:pt x="4584" y="5564"/>
                    <a:pt x="4601" y="5570"/>
                  </a:cubicBezTo>
                  <a:cubicBezTo>
                    <a:pt x="4632" y="5577"/>
                    <a:pt x="4664" y="5591"/>
                    <a:pt x="4692" y="5605"/>
                  </a:cubicBezTo>
                  <a:cubicBezTo>
                    <a:pt x="4713" y="5612"/>
                    <a:pt x="4727" y="5619"/>
                    <a:pt x="4741" y="5626"/>
                  </a:cubicBezTo>
                  <a:cubicBezTo>
                    <a:pt x="4754" y="5632"/>
                    <a:pt x="4769" y="5635"/>
                    <a:pt x="4783" y="5635"/>
                  </a:cubicBezTo>
                  <a:cubicBezTo>
                    <a:pt x="4814" y="5635"/>
                    <a:pt x="4844" y="5622"/>
                    <a:pt x="4863" y="5598"/>
                  </a:cubicBezTo>
                  <a:cubicBezTo>
                    <a:pt x="4933" y="5537"/>
                    <a:pt x="5017" y="5527"/>
                    <a:pt x="5089" y="5527"/>
                  </a:cubicBezTo>
                  <a:cubicBezTo>
                    <a:pt x="5108" y="5527"/>
                    <a:pt x="5127" y="5527"/>
                    <a:pt x="5143" y="5528"/>
                  </a:cubicBezTo>
                  <a:lnTo>
                    <a:pt x="5185" y="5528"/>
                  </a:lnTo>
                  <a:cubicBezTo>
                    <a:pt x="5203" y="5528"/>
                    <a:pt x="5220" y="5528"/>
                    <a:pt x="5238" y="5521"/>
                  </a:cubicBezTo>
                  <a:lnTo>
                    <a:pt x="5238" y="5518"/>
                  </a:lnTo>
                  <a:lnTo>
                    <a:pt x="5238" y="5514"/>
                  </a:lnTo>
                  <a:lnTo>
                    <a:pt x="5238" y="5511"/>
                  </a:lnTo>
                  <a:lnTo>
                    <a:pt x="5241" y="5507"/>
                  </a:lnTo>
                  <a:lnTo>
                    <a:pt x="5245" y="5504"/>
                  </a:lnTo>
                  <a:lnTo>
                    <a:pt x="5248" y="5500"/>
                  </a:lnTo>
                  <a:lnTo>
                    <a:pt x="5255" y="5497"/>
                  </a:lnTo>
                  <a:lnTo>
                    <a:pt x="5262" y="5493"/>
                  </a:lnTo>
                  <a:lnTo>
                    <a:pt x="5266" y="5493"/>
                  </a:lnTo>
                  <a:lnTo>
                    <a:pt x="5269" y="5490"/>
                  </a:lnTo>
                  <a:lnTo>
                    <a:pt x="5273" y="5486"/>
                  </a:lnTo>
                  <a:lnTo>
                    <a:pt x="5280" y="5479"/>
                  </a:lnTo>
                  <a:lnTo>
                    <a:pt x="5283" y="5479"/>
                  </a:lnTo>
                  <a:lnTo>
                    <a:pt x="5294" y="5476"/>
                  </a:lnTo>
                  <a:lnTo>
                    <a:pt x="5297" y="5472"/>
                  </a:lnTo>
                  <a:lnTo>
                    <a:pt x="5304" y="5465"/>
                  </a:lnTo>
                  <a:lnTo>
                    <a:pt x="5311" y="5465"/>
                  </a:lnTo>
                  <a:lnTo>
                    <a:pt x="5322" y="5458"/>
                  </a:lnTo>
                  <a:lnTo>
                    <a:pt x="5325" y="5455"/>
                  </a:lnTo>
                  <a:lnTo>
                    <a:pt x="5336" y="5448"/>
                  </a:lnTo>
                  <a:lnTo>
                    <a:pt x="5343" y="5444"/>
                  </a:lnTo>
                  <a:lnTo>
                    <a:pt x="5353" y="5437"/>
                  </a:lnTo>
                  <a:lnTo>
                    <a:pt x="5360" y="5434"/>
                  </a:lnTo>
                  <a:lnTo>
                    <a:pt x="5374" y="5427"/>
                  </a:lnTo>
                  <a:lnTo>
                    <a:pt x="5381" y="5423"/>
                  </a:lnTo>
                  <a:lnTo>
                    <a:pt x="5395" y="5416"/>
                  </a:lnTo>
                  <a:lnTo>
                    <a:pt x="5402" y="5413"/>
                  </a:lnTo>
                  <a:lnTo>
                    <a:pt x="5420" y="5402"/>
                  </a:lnTo>
                  <a:lnTo>
                    <a:pt x="5427" y="5399"/>
                  </a:lnTo>
                  <a:lnTo>
                    <a:pt x="5444" y="5388"/>
                  </a:lnTo>
                  <a:lnTo>
                    <a:pt x="5451" y="5385"/>
                  </a:lnTo>
                  <a:lnTo>
                    <a:pt x="5472" y="5374"/>
                  </a:lnTo>
                  <a:lnTo>
                    <a:pt x="5479" y="5371"/>
                  </a:lnTo>
                  <a:lnTo>
                    <a:pt x="5504" y="5360"/>
                  </a:lnTo>
                  <a:lnTo>
                    <a:pt x="5511" y="5353"/>
                  </a:lnTo>
                  <a:lnTo>
                    <a:pt x="5535" y="5343"/>
                  </a:lnTo>
                  <a:lnTo>
                    <a:pt x="5546" y="5339"/>
                  </a:lnTo>
                  <a:lnTo>
                    <a:pt x="5570" y="5325"/>
                  </a:lnTo>
                  <a:lnTo>
                    <a:pt x="5581" y="5322"/>
                  </a:lnTo>
                  <a:lnTo>
                    <a:pt x="5605" y="5308"/>
                  </a:lnTo>
                  <a:lnTo>
                    <a:pt x="5619" y="5301"/>
                  </a:lnTo>
                  <a:lnTo>
                    <a:pt x="5647" y="5290"/>
                  </a:lnTo>
                  <a:lnTo>
                    <a:pt x="5658" y="5283"/>
                  </a:lnTo>
                  <a:lnTo>
                    <a:pt x="5689" y="5269"/>
                  </a:lnTo>
                  <a:lnTo>
                    <a:pt x="5700" y="5266"/>
                  </a:lnTo>
                  <a:lnTo>
                    <a:pt x="5735" y="5248"/>
                  </a:lnTo>
                  <a:lnTo>
                    <a:pt x="5745" y="5245"/>
                  </a:lnTo>
                  <a:lnTo>
                    <a:pt x="5784" y="5224"/>
                  </a:lnTo>
                  <a:cubicBezTo>
                    <a:pt x="5766" y="5143"/>
                    <a:pt x="5714" y="5119"/>
                    <a:pt x="5637" y="5080"/>
                  </a:cubicBezTo>
                  <a:cubicBezTo>
                    <a:pt x="5542" y="5038"/>
                    <a:pt x="5413" y="4975"/>
                    <a:pt x="5402" y="4772"/>
                  </a:cubicBezTo>
                  <a:cubicBezTo>
                    <a:pt x="5402" y="4663"/>
                    <a:pt x="5364" y="4558"/>
                    <a:pt x="5294" y="4474"/>
                  </a:cubicBezTo>
                  <a:cubicBezTo>
                    <a:pt x="5231" y="4401"/>
                    <a:pt x="5199" y="4306"/>
                    <a:pt x="5199" y="4208"/>
                  </a:cubicBezTo>
                  <a:lnTo>
                    <a:pt x="5203" y="4145"/>
                  </a:lnTo>
                  <a:cubicBezTo>
                    <a:pt x="5206" y="4030"/>
                    <a:pt x="5213" y="3851"/>
                    <a:pt x="5189" y="3820"/>
                  </a:cubicBezTo>
                  <a:cubicBezTo>
                    <a:pt x="5154" y="3806"/>
                    <a:pt x="5126" y="3781"/>
                    <a:pt x="5115" y="3746"/>
                  </a:cubicBezTo>
                  <a:cubicBezTo>
                    <a:pt x="5073" y="3634"/>
                    <a:pt x="5164" y="3438"/>
                    <a:pt x="5252" y="3309"/>
                  </a:cubicBezTo>
                  <a:cubicBezTo>
                    <a:pt x="5280" y="3263"/>
                    <a:pt x="5283" y="3253"/>
                    <a:pt x="5171" y="3169"/>
                  </a:cubicBezTo>
                  <a:cubicBezTo>
                    <a:pt x="5087" y="3109"/>
                    <a:pt x="4982" y="3032"/>
                    <a:pt x="4951" y="2899"/>
                  </a:cubicBezTo>
                  <a:cubicBezTo>
                    <a:pt x="4940" y="2854"/>
                    <a:pt x="4916" y="2745"/>
                    <a:pt x="5175" y="2076"/>
                  </a:cubicBezTo>
                  <a:cubicBezTo>
                    <a:pt x="4741" y="1775"/>
                    <a:pt x="4303" y="1457"/>
                    <a:pt x="4300" y="1453"/>
                  </a:cubicBezTo>
                  <a:lnTo>
                    <a:pt x="4272" y="1432"/>
                  </a:lnTo>
                  <a:lnTo>
                    <a:pt x="4300" y="1100"/>
                  </a:lnTo>
                  <a:lnTo>
                    <a:pt x="2357" y="70"/>
                  </a:lnTo>
                  <a:cubicBezTo>
                    <a:pt x="2350" y="287"/>
                    <a:pt x="2241" y="462"/>
                    <a:pt x="2094" y="532"/>
                  </a:cubicBezTo>
                  <a:cubicBezTo>
                    <a:pt x="2108" y="564"/>
                    <a:pt x="2126" y="592"/>
                    <a:pt x="2147" y="620"/>
                  </a:cubicBezTo>
                  <a:cubicBezTo>
                    <a:pt x="2189" y="683"/>
                    <a:pt x="2234" y="746"/>
                    <a:pt x="2210" y="809"/>
                  </a:cubicBezTo>
                  <a:cubicBezTo>
                    <a:pt x="2192" y="848"/>
                    <a:pt x="2157" y="876"/>
                    <a:pt x="2115" y="879"/>
                  </a:cubicBezTo>
                  <a:cubicBezTo>
                    <a:pt x="2096" y="883"/>
                    <a:pt x="2074" y="885"/>
                    <a:pt x="2052" y="885"/>
                  </a:cubicBezTo>
                  <a:cubicBezTo>
                    <a:pt x="1978" y="885"/>
                    <a:pt x="1889" y="866"/>
                    <a:pt x="1790" y="844"/>
                  </a:cubicBezTo>
                  <a:cubicBezTo>
                    <a:pt x="1675" y="820"/>
                    <a:pt x="1550" y="793"/>
                    <a:pt x="1433" y="793"/>
                  </a:cubicBezTo>
                  <a:cubicBezTo>
                    <a:pt x="1365" y="793"/>
                    <a:pt x="1299" y="802"/>
                    <a:pt x="1240" y="827"/>
                  </a:cubicBezTo>
                  <a:cubicBezTo>
                    <a:pt x="1221" y="836"/>
                    <a:pt x="1200" y="841"/>
                    <a:pt x="1178" y="841"/>
                  </a:cubicBezTo>
                  <a:cubicBezTo>
                    <a:pt x="1145" y="841"/>
                    <a:pt x="1112" y="829"/>
                    <a:pt x="1086" y="806"/>
                  </a:cubicBezTo>
                  <a:cubicBezTo>
                    <a:pt x="963" y="687"/>
                    <a:pt x="1030" y="291"/>
                    <a:pt x="112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55" name="Google Shape;6969;p79">
              <a:extLst>
                <a:ext uri="{D76424F0-B4BA-41C1-8249-E2C4839F7772}">
                  <a16:creationId xmlns:a16="http://schemas.microsoft.com/office/drawing/2010/main" id="{B614D0FE-4CED-4F84-B0A8-0A4D3323523B}"/>
                </a:ext>
              </a:extLst>
            </p:cNvPr>
            <p:cNvSpPr/>
            <p:nvPr/>
          </p:nvSpPr>
          <p:spPr>
            <a:xfrm rot="0">
              <a:off x="2274164" y="2107447"/>
              <a:ext cx="258" cy="54"/>
            </a:xfrm>
            <a:custGeom>
              <a:avLst/>
              <a:gdLst/>
              <a:ahLst/>
              <a:cxnLst/>
              <a:rect b="b" l="0" r="r" t="0"/>
              <a:pathLst>
                <a:path h="4" w="19">
                  <a:moveTo>
                    <a:pt x="1" y="0"/>
                  </a:moveTo>
                  <a:lnTo>
                    <a:pt x="18"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56" name="Google Shape;6970;p79">
              <a:extLst>
                <a:ext uri="{1DF6491F-7253-4918-A3F0-38259EE3B63B}">
                  <a16:creationId xmlns:a16="http://schemas.microsoft.com/office/drawing/2010/main" id="{0FFE75FB-1FDF-4A9D-8519-D2E4630F7CA4}"/>
                </a:ext>
              </a:extLst>
            </p:cNvPr>
            <p:cNvSpPr/>
            <p:nvPr/>
          </p:nvSpPr>
          <p:spPr>
            <a:xfrm rot="0">
              <a:off x="2273172" y="2107203"/>
              <a:ext cx="204" cy="14"/>
            </a:xfrm>
            <a:custGeom>
              <a:avLst/>
              <a:gdLst/>
              <a:ahLst/>
              <a:cxnLst/>
              <a:rect b="b" l="0" r="r" t="0"/>
              <a:pathLst>
                <a:path h="1" w="15">
                  <a:moveTo>
                    <a:pt x="0" y="1"/>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57" name="Google Shape;6971;p79">
              <a:extLst>
                <a:ext uri="{71274E64-5E99-4855-8F58-A68087D17EBF}">
                  <a16:creationId xmlns:a16="http://schemas.microsoft.com/office/drawing/2010/main" id="{8F5EF4D4-31A5-4F96-8E80-5B6102F835B4}"/>
                </a:ext>
              </a:extLst>
            </p:cNvPr>
            <p:cNvSpPr/>
            <p:nvPr/>
          </p:nvSpPr>
          <p:spPr>
            <a:xfrm rot="0">
              <a:off x="2275739" y="2108058"/>
              <a:ext cx="244" cy="109"/>
            </a:xfrm>
            <a:custGeom>
              <a:avLst/>
              <a:gdLst/>
              <a:ahLst/>
              <a:cxnLst/>
              <a:rect b="b" l="0" r="r" t="0"/>
              <a:pathLst>
                <a:path h="8" w="18">
                  <a:moveTo>
                    <a:pt x="0" y="1"/>
                  </a:moveTo>
                  <a:lnTo>
                    <a:pt x="18"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58" name="Google Shape;6972;p79">
              <a:extLst>
                <a:ext uri="{5C24A792-66EB-4148-873A-E5C1CD42E085}">
                  <a16:creationId xmlns:a16="http://schemas.microsoft.com/office/drawing/2010/main" id="{4BA9CBD2-2F92-4A15-98D8-9395DBEAD204}"/>
                </a:ext>
              </a:extLst>
            </p:cNvPr>
            <p:cNvSpPr/>
            <p:nvPr/>
          </p:nvSpPr>
          <p:spPr>
            <a:xfrm rot="0">
              <a:off x="2274694" y="2107583"/>
              <a:ext cx="244" cy="109"/>
            </a:xfrm>
            <a:custGeom>
              <a:avLst/>
              <a:gdLst/>
              <a:ahLst/>
              <a:cxnLst/>
              <a:rect b="b" l="0" r="r" t="0"/>
              <a:pathLst>
                <a:path h="8" w="18">
                  <a:moveTo>
                    <a:pt x="0" y="1"/>
                  </a:moveTo>
                  <a:lnTo>
                    <a:pt x="18"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59" name="Google Shape;6973;p79">
              <a:extLst>
                <a:ext uri="{6A2CC5E9-3B3F-4B4C-B3E9-82D2E1B929C2}">
                  <a16:creationId xmlns:a16="http://schemas.microsoft.com/office/drawing/2010/main" id="{E82B613A-8DC7-4A82-8710-5F66369EC0ED}"/>
                </a:ext>
              </a:extLst>
            </p:cNvPr>
            <p:cNvSpPr/>
            <p:nvPr/>
          </p:nvSpPr>
          <p:spPr>
            <a:xfrm rot="0">
              <a:off x="2275210" y="2107828"/>
              <a:ext cx="258" cy="109"/>
            </a:xfrm>
            <a:custGeom>
              <a:avLst/>
              <a:gdLst/>
              <a:ahLst/>
              <a:cxnLst/>
              <a:rect b="b" l="0" r="r" t="0"/>
              <a:pathLst>
                <a:path h="8" w="19">
                  <a:moveTo>
                    <a:pt x="1" y="0"/>
                  </a:moveTo>
                  <a:lnTo>
                    <a:pt x="18"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60" name="Google Shape;6974;p79">
              <a:extLst>
                <a:ext uri="{669B6CE5-4054-4C46-89FE-B8A664DAB4D6}">
                  <a16:creationId xmlns:a16="http://schemas.microsoft.com/office/drawing/2010/main" id="{86ED73A9-AB7A-4D8D-8689-0AAC17A528DB}"/>
                </a:ext>
              </a:extLst>
            </p:cNvPr>
            <p:cNvSpPr/>
            <p:nvPr/>
          </p:nvSpPr>
          <p:spPr>
            <a:xfrm rot="0">
              <a:off x="2273648" y="2107297"/>
              <a:ext cx="244" cy="68"/>
            </a:xfrm>
            <a:custGeom>
              <a:avLst/>
              <a:gdLst/>
              <a:ahLst/>
              <a:cxnLst/>
              <a:rect b="b" l="0" r="r" t="0"/>
              <a:pathLst>
                <a:path h="5" w="18">
                  <a:moveTo>
                    <a:pt x="0" y="1"/>
                  </a:moveTo>
                  <a:lnTo>
                    <a:pt x="18"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61" name="Google Shape;6975;p79">
              <a:extLst>
                <a:ext uri="{60D21D55-804A-4076-88C0-8CF63F1CEE1C}">
                  <a16:creationId xmlns:a16="http://schemas.microsoft.com/office/drawing/2010/main" id="{AEEB2D3A-60FA-40BA-900C-98777E6751A2}"/>
                </a:ext>
              </a:extLst>
            </p:cNvPr>
            <p:cNvSpPr/>
            <p:nvPr/>
          </p:nvSpPr>
          <p:spPr>
            <a:xfrm rot="0">
              <a:off x="2276309" y="2108344"/>
              <a:ext cx="204" cy="68"/>
            </a:xfrm>
            <a:custGeom>
              <a:avLst/>
              <a:gdLst/>
              <a:ahLst/>
              <a:cxnLst/>
              <a:rect b="b" l="0" r="r" t="0"/>
              <a:pathLst>
                <a:path h="5" w="15">
                  <a:moveTo>
                    <a:pt x="0" y="1"/>
                  </a:moveTo>
                  <a:lnTo>
                    <a:pt x="14"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62" name="Google Shape;6976;p79">
              <a:extLst>
                <a:ext uri="{B426FC4C-2894-42ED-A752-062A5D8FA790}">
                  <a16:creationId xmlns:a16="http://schemas.microsoft.com/office/drawing/2010/main" id="{C6B0BB89-609D-4077-84E3-405E691CAB03}"/>
                </a:ext>
              </a:extLst>
            </p:cNvPr>
            <p:cNvSpPr/>
            <p:nvPr/>
          </p:nvSpPr>
          <p:spPr>
            <a:xfrm rot="0">
              <a:off x="2272168" y="2060822"/>
              <a:ext cx="258" cy="244"/>
            </a:xfrm>
            <a:custGeom>
              <a:avLst/>
              <a:gdLst/>
              <a:ahLst/>
              <a:cxnLst/>
              <a:rect b="b" l="0" r="r" t="0"/>
              <a:pathLst>
                <a:path h="18" w="19">
                  <a:moveTo>
                    <a:pt x="18" y="0"/>
                  </a:moveTo>
                  <a:cubicBezTo>
                    <a:pt x="11" y="7"/>
                    <a:pt x="8" y="14"/>
                    <a:pt x="1" y="18"/>
                  </a:cubicBezTo>
                  <a:cubicBezTo>
                    <a:pt x="8" y="14"/>
                    <a:pt x="11" y="7"/>
                    <a:pt x="1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63" name="Google Shape;6977;p79">
              <a:extLst>
                <a:ext uri="{004B16D1-8E6E-46B1-ACCC-3516416D4826}">
                  <a16:creationId xmlns:a16="http://schemas.microsoft.com/office/drawing/2010/main" id="{B16452A7-CB49-4517-8DB9-8E8F8ED64FEC}"/>
                </a:ext>
              </a:extLst>
            </p:cNvPr>
            <p:cNvSpPr/>
            <p:nvPr/>
          </p:nvSpPr>
          <p:spPr>
            <a:xfrm rot="0">
              <a:off x="2272454" y="2060483"/>
              <a:ext cx="204" cy="244"/>
            </a:xfrm>
            <a:custGeom>
              <a:avLst/>
              <a:gdLst/>
              <a:ahLst/>
              <a:cxnLst/>
              <a:rect b="b" l="0" r="r" t="0"/>
              <a:pathLst>
                <a:path h="18" w="15">
                  <a:moveTo>
                    <a:pt x="15" y="1"/>
                  </a:moveTo>
                  <a:cubicBezTo>
                    <a:pt x="11" y="8"/>
                    <a:pt x="8" y="15"/>
                    <a:pt x="1" y="18"/>
                  </a:cubicBezTo>
                  <a:cubicBezTo>
                    <a:pt x="8" y="15"/>
                    <a:pt x="11" y="8"/>
                    <a:pt x="1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64" name="Google Shape;6978;p79">
              <a:extLst>
                <a:ext uri="{22F332A3-76F5-44E4-BAB1-016E96F06FEE}">
                  <a16:creationId xmlns:a16="http://schemas.microsoft.com/office/drawing/2010/main" id="{DD88DE53-12E2-44F7-8880-3D95F09786D6}"/>
                </a:ext>
              </a:extLst>
            </p:cNvPr>
            <p:cNvSpPr/>
            <p:nvPr/>
          </p:nvSpPr>
          <p:spPr>
            <a:xfrm rot="0">
              <a:off x="2271788" y="2061148"/>
              <a:ext cx="299" cy="204"/>
            </a:xfrm>
            <a:custGeom>
              <a:avLst/>
              <a:gdLst/>
              <a:ahLst/>
              <a:cxnLst/>
              <a:rect b="b" l="0" r="r" t="0"/>
              <a:pathLst>
                <a:path h="15" w="22">
                  <a:moveTo>
                    <a:pt x="22" y="1"/>
                  </a:moveTo>
                  <a:cubicBezTo>
                    <a:pt x="15" y="4"/>
                    <a:pt x="8" y="11"/>
                    <a:pt x="1" y="15"/>
                  </a:cubicBezTo>
                  <a:cubicBezTo>
                    <a:pt x="8" y="11"/>
                    <a:pt x="15" y="4"/>
                    <a:pt x="2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65" name="Google Shape;6979;p79">
              <a:extLst>
                <a:ext uri="{47597EAA-CF58-4151-A560-78B1AB80CFA7}">
                  <a16:creationId xmlns:a16="http://schemas.microsoft.com/office/drawing/2010/main" id="{BCA22003-A517-4DE2-BD87-B848A095876D}"/>
                </a:ext>
              </a:extLst>
            </p:cNvPr>
            <p:cNvSpPr/>
            <p:nvPr/>
          </p:nvSpPr>
          <p:spPr>
            <a:xfrm rot="0">
              <a:off x="2271693" y="2054590"/>
              <a:ext cx="1208" cy="4576"/>
            </a:xfrm>
            <a:custGeom>
              <a:avLst/>
              <a:gdLst/>
              <a:ahLst/>
              <a:cxnLst/>
              <a:rect b="b" l="0" r="r" t="0"/>
              <a:pathLst>
                <a:path h="337" w="89">
                  <a:moveTo>
                    <a:pt x="1" y="0"/>
                  </a:moveTo>
                  <a:cubicBezTo>
                    <a:pt x="53" y="105"/>
                    <a:pt x="81" y="217"/>
                    <a:pt x="88" y="336"/>
                  </a:cubicBezTo>
                  <a:cubicBezTo>
                    <a:pt x="81" y="217"/>
                    <a:pt x="53" y="105"/>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66" name="Google Shape;6980;p79">
              <a:extLst>
                <a:ext uri="{2C0AAC3C-58DF-4978-9697-F5AD47C51EEB}">
                  <a16:creationId xmlns:a16="http://schemas.microsoft.com/office/drawing/2010/main" id="{C7D4090F-A789-48C9-8309-E3A625167394}"/>
                </a:ext>
              </a:extLst>
            </p:cNvPr>
            <p:cNvSpPr/>
            <p:nvPr/>
          </p:nvSpPr>
          <p:spPr>
            <a:xfrm rot="0">
              <a:off x="2272697" y="2059952"/>
              <a:ext cx="149" cy="394"/>
            </a:xfrm>
            <a:custGeom>
              <a:avLst/>
              <a:gdLst/>
              <a:ahLst/>
              <a:cxnLst/>
              <a:rect b="b" l="0" r="r" t="0"/>
              <a:pathLst>
                <a:path h="29" w="11">
                  <a:moveTo>
                    <a:pt x="11" y="1"/>
                  </a:moveTo>
                  <a:cubicBezTo>
                    <a:pt x="7" y="12"/>
                    <a:pt x="4" y="19"/>
                    <a:pt x="0" y="29"/>
                  </a:cubicBezTo>
                  <a:cubicBezTo>
                    <a:pt x="4" y="19"/>
                    <a:pt x="7" y="12"/>
                    <a:pt x="1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67" name="Google Shape;6981;p79">
              <a:extLst>
                <a:ext uri="{22704755-A781-4DF3-8C16-E8D86393FFD8}">
                  <a16:creationId xmlns:a16="http://schemas.microsoft.com/office/drawing/2010/main" id="{5B9D62A2-CD7E-4459-87B8-1E53BCD89A8A}"/>
                </a:ext>
              </a:extLst>
            </p:cNvPr>
            <p:cNvSpPr/>
            <p:nvPr/>
          </p:nvSpPr>
          <p:spPr>
            <a:xfrm rot="0">
              <a:off x="2270077" y="2061393"/>
              <a:ext cx="1684" cy="584"/>
            </a:xfrm>
            <a:custGeom>
              <a:avLst/>
              <a:gdLst/>
              <a:ahLst/>
              <a:cxnLst/>
              <a:rect b="b" l="0" r="r" t="0"/>
              <a:pathLst>
                <a:path h="43" w="124">
                  <a:moveTo>
                    <a:pt x="1" y="42"/>
                  </a:moveTo>
                  <a:cubicBezTo>
                    <a:pt x="43" y="35"/>
                    <a:pt x="85" y="21"/>
                    <a:pt x="123" y="0"/>
                  </a:cubicBezTo>
                  <a:cubicBezTo>
                    <a:pt x="85" y="21"/>
                    <a:pt x="43" y="35"/>
                    <a:pt x="1" y="4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68" name="Google Shape;6982;p79">
              <a:extLst>
                <a:ext uri="{48DEF36F-A3FA-431C-9D16-64024F4ABB96}">
                  <a16:creationId xmlns:a16="http://schemas.microsoft.com/office/drawing/2010/main" id="{0CF9333C-55D5-4DCE-B525-314631DF7565}"/>
                </a:ext>
              </a:extLst>
            </p:cNvPr>
            <p:cNvSpPr/>
            <p:nvPr/>
          </p:nvSpPr>
          <p:spPr>
            <a:xfrm rot="0">
              <a:off x="2295223" y="2052024"/>
              <a:ext cx="26354" cy="13985"/>
            </a:xfrm>
            <a:custGeom>
              <a:avLst/>
              <a:gdLst/>
              <a:ahLst/>
              <a:cxnLst/>
              <a:rect b="b" l="0" r="r" t="0"/>
              <a:pathLst>
                <a:path h="1030" w="1941">
                  <a:moveTo>
                    <a:pt x="1" y="0"/>
                  </a:moveTo>
                  <a:lnTo>
                    <a:pt x="1" y="0"/>
                  </a:lnTo>
                  <a:lnTo>
                    <a:pt x="1940" y="103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69" name="Google Shape;6983;p79">
              <a:extLst>
                <a:ext uri="{5CEAB0B0-6403-4C7C-AA6C-B99487ACC764}">
                  <a16:creationId xmlns:a16="http://schemas.microsoft.com/office/drawing/2010/main" id="{269418D6-DFA4-4397-941C-7AC4DE66DC31}"/>
                </a:ext>
              </a:extLst>
            </p:cNvPr>
            <p:cNvSpPr/>
            <p:nvPr/>
          </p:nvSpPr>
          <p:spPr>
            <a:xfrm rot="0">
              <a:off x="2274259" y="2051169"/>
              <a:ext cx="3774" cy="299"/>
            </a:xfrm>
            <a:custGeom>
              <a:avLst/>
              <a:gdLst/>
              <a:ahLst/>
              <a:cxnLst/>
              <a:rect b="b" l="0" r="r" t="0"/>
              <a:pathLst>
                <a:path h="22" w="278">
                  <a:moveTo>
                    <a:pt x="1" y="21"/>
                  </a:moveTo>
                  <a:lnTo>
                    <a:pt x="277" y="0"/>
                  </a:lnTo>
                  <a:lnTo>
                    <a:pt x="27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70" name="Google Shape;6984;p79">
              <a:extLst>
                <a:ext uri="{DDA30F9A-792A-407E-9F3C-9BC05F3BE40A}">
                  <a16:creationId xmlns:a16="http://schemas.microsoft.com/office/drawing/2010/main" id="{E7D36E68-71BE-4B1A-879D-ECE8EC12F024}"/>
                </a:ext>
              </a:extLst>
            </p:cNvPr>
            <p:cNvSpPr/>
            <p:nvPr/>
          </p:nvSpPr>
          <p:spPr>
            <a:xfrm rot="0">
              <a:off x="2270227" y="2064285"/>
              <a:ext cx="14" cy="109"/>
            </a:xfrm>
            <a:custGeom>
              <a:avLst/>
              <a:gdLst/>
              <a:ahLst/>
              <a:cxnLst/>
              <a:rect b="b" l="0" r="r" t="0"/>
              <a:pathLst>
                <a:path h="8" w="1">
                  <a:moveTo>
                    <a:pt x="0"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71" name="Google Shape;6985;p79">
              <a:extLst>
                <a:ext uri="{23F91FC1-CD7A-4BB7-9C40-8431F5523CF0}">
                  <a16:creationId xmlns:a16="http://schemas.microsoft.com/office/drawing/2010/main" id="{5CE16F7D-C05B-46B8-A4EA-86D59A6FEB93}"/>
                </a:ext>
              </a:extLst>
            </p:cNvPr>
            <p:cNvSpPr/>
            <p:nvPr/>
          </p:nvSpPr>
          <p:spPr>
            <a:xfrm rot="0">
              <a:off x="2270227" y="2063579"/>
              <a:ext cx="14" cy="109"/>
            </a:xfrm>
            <a:custGeom>
              <a:avLst/>
              <a:gdLst/>
              <a:ahLst/>
              <a:cxnLst/>
              <a:rect b="b" l="0" r="r" t="0"/>
              <a:pathLst>
                <a:path h="8" w="1">
                  <a:moveTo>
                    <a:pt x="0"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72" name="Google Shape;6986;p79">
              <a:extLst>
                <a:ext uri="{FBFABB3A-9CFC-454B-B1E2-4A80C9A9510A}">
                  <a16:creationId xmlns:a16="http://schemas.microsoft.com/office/drawing/2010/main" id="{3D181646-5FD5-41E2-BA49-77F635DCCCBC}"/>
                </a:ext>
              </a:extLst>
            </p:cNvPr>
            <p:cNvSpPr/>
            <p:nvPr/>
          </p:nvSpPr>
          <p:spPr>
            <a:xfrm rot="0">
              <a:off x="2264374" y="2076314"/>
              <a:ext cx="163" cy="109"/>
            </a:xfrm>
            <a:custGeom>
              <a:avLst/>
              <a:gdLst/>
              <a:ahLst/>
              <a:cxnLst/>
              <a:rect b="b" l="0" r="r" t="0"/>
              <a:pathLst>
                <a:path h="8" w="12">
                  <a:moveTo>
                    <a:pt x="11"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73" name="Google Shape;6987;p79">
              <a:extLst>
                <a:ext uri="{FB20211A-C632-4FD9-8800-5AF9F7595C0A}">
                  <a16:creationId xmlns:a16="http://schemas.microsoft.com/office/drawing/2010/main" id="{80AF1308-35F0-430F-94EA-9E6CBA84C5CC}"/>
                </a:ext>
              </a:extLst>
            </p:cNvPr>
            <p:cNvSpPr/>
            <p:nvPr/>
          </p:nvSpPr>
          <p:spPr>
            <a:xfrm rot="0">
              <a:off x="2270227" y="2063904"/>
              <a:ext cx="14" cy="163"/>
            </a:xfrm>
            <a:custGeom>
              <a:avLst/>
              <a:gdLst/>
              <a:ahLst/>
              <a:cxnLst/>
              <a:rect b="b" l="0" r="r" t="0"/>
              <a:pathLst>
                <a:path h="12" w="1">
                  <a:moveTo>
                    <a:pt x="0"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74" name="Google Shape;6988;p79">
              <a:extLst>
                <a:ext uri="{3073C477-F357-4837-BD39-52F5BCC07229}">
                  <a16:creationId xmlns:a16="http://schemas.microsoft.com/office/drawing/2010/main" id="{EB234F91-6FAC-44ED-A467-DC39874E054C}"/>
                </a:ext>
              </a:extLst>
            </p:cNvPr>
            <p:cNvSpPr/>
            <p:nvPr/>
          </p:nvSpPr>
          <p:spPr>
            <a:xfrm rot="0">
              <a:off x="2265380" y="2075839"/>
              <a:ext cx="109" cy="54"/>
            </a:xfrm>
            <a:custGeom>
              <a:avLst/>
              <a:gdLst/>
              <a:ahLst/>
              <a:cxnLst/>
              <a:rect b="b" l="0" r="r" t="0"/>
              <a:pathLst>
                <a:path h="4" w="8">
                  <a:moveTo>
                    <a:pt x="7"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75" name="Google Shape;6989;p79">
              <a:extLst>
                <a:ext uri="{D091AA09-8B9D-4EF3-847D-06C23D25F925}">
                  <a16:creationId xmlns:a16="http://schemas.microsoft.com/office/drawing/2010/main" id="{DC30C7F2-2B7E-41FA-A79C-FD9122F3AC91}"/>
                </a:ext>
              </a:extLst>
            </p:cNvPr>
            <p:cNvSpPr/>
            <p:nvPr/>
          </p:nvSpPr>
          <p:spPr>
            <a:xfrm rot="0">
              <a:off x="2265190" y="2075880"/>
              <a:ext cx="109" cy="68"/>
            </a:xfrm>
            <a:custGeom>
              <a:avLst/>
              <a:gdLst/>
              <a:ahLst/>
              <a:cxnLst/>
              <a:rect b="b" l="0" r="r" t="0"/>
              <a:pathLst>
                <a:path h="5" w="8">
                  <a:moveTo>
                    <a:pt x="7"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76" name="Google Shape;6990;p79">
              <a:extLst>
                <a:ext uri="{2D1E4009-F062-4128-B9ED-862FCA5283BC}">
                  <a16:creationId xmlns:a16="http://schemas.microsoft.com/office/drawing/2010/main" id="{15E7801B-0F2E-413B-BAFF-CD495DFE3B8A}"/>
                </a:ext>
              </a:extLst>
            </p:cNvPr>
            <p:cNvSpPr/>
            <p:nvPr/>
          </p:nvSpPr>
          <p:spPr>
            <a:xfrm rot="0">
              <a:off x="2263899" y="2076599"/>
              <a:ext cx="258" cy="109"/>
            </a:xfrm>
            <a:custGeom>
              <a:avLst/>
              <a:gdLst/>
              <a:ahLst/>
              <a:cxnLst/>
              <a:rect b="b" l="0" r="r" t="0"/>
              <a:pathLst>
                <a:path h="8" w="19">
                  <a:moveTo>
                    <a:pt x="18"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77" name="Google Shape;6991;p79">
              <a:extLst>
                <a:ext uri="{53FCF056-CACE-4379-BE90-DD204B9B72AC}">
                  <a16:creationId xmlns:a16="http://schemas.microsoft.com/office/drawing/2010/main" id="{8C720814-B339-4B65-B278-10C4B71B61B9}"/>
                </a:ext>
              </a:extLst>
            </p:cNvPr>
            <p:cNvSpPr/>
            <p:nvPr/>
          </p:nvSpPr>
          <p:spPr>
            <a:xfrm rot="0">
              <a:off x="2265000" y="2075975"/>
              <a:ext cx="109" cy="68"/>
            </a:xfrm>
            <a:custGeom>
              <a:avLst/>
              <a:gdLst/>
              <a:ahLst/>
              <a:cxnLst/>
              <a:rect b="b" l="0" r="r" t="0"/>
              <a:pathLst>
                <a:path h="5" w="8">
                  <a:moveTo>
                    <a:pt x="7"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78" name="Google Shape;6992;p79">
              <a:extLst>
                <a:ext uri="{5439FD32-D5AC-42C6-AEF6-27C0E83E5F3D}">
                  <a16:creationId xmlns:a16="http://schemas.microsoft.com/office/drawing/2010/main" id="{8ADDE7D4-0C70-477D-B57F-CCBC2E211EC9}"/>
                </a:ext>
              </a:extLst>
            </p:cNvPr>
            <p:cNvSpPr/>
            <p:nvPr/>
          </p:nvSpPr>
          <p:spPr>
            <a:xfrm rot="0">
              <a:off x="2264714" y="2076124"/>
              <a:ext cx="149" cy="109"/>
            </a:xfrm>
            <a:custGeom>
              <a:avLst/>
              <a:gdLst/>
              <a:ahLst/>
              <a:cxnLst/>
              <a:rect b="b" l="0" r="r" t="0"/>
              <a:pathLst>
                <a:path h="8" w="11">
                  <a:moveTo>
                    <a:pt x="11"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79" name="Google Shape;6993;p79">
              <a:extLst>
                <a:ext uri="{37DAA367-6A00-4FD4-8107-A519D90A7434}">
                  <a16:creationId xmlns:a16="http://schemas.microsoft.com/office/drawing/2010/main" id="{96D328BE-511F-49A1-A311-3D292D0D84A9}"/>
                </a:ext>
              </a:extLst>
            </p:cNvPr>
            <p:cNvSpPr/>
            <p:nvPr/>
          </p:nvSpPr>
          <p:spPr>
            <a:xfrm rot="0">
              <a:off x="2262949" y="2077209"/>
              <a:ext cx="163" cy="109"/>
            </a:xfrm>
            <a:custGeom>
              <a:avLst/>
              <a:gdLst/>
              <a:ahLst/>
              <a:cxnLst/>
              <a:rect b="b" l="0" r="r" t="0"/>
              <a:pathLst>
                <a:path h="8" w="12">
                  <a:moveTo>
                    <a:pt x="1" y="8"/>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80" name="Google Shape;6994;p79">
              <a:extLst>
                <a:ext uri="{4CA5AA2F-BE6A-4DEA-92B1-D6C9ACE16734}">
                  <a16:creationId xmlns:a16="http://schemas.microsoft.com/office/drawing/2010/main" id="{707D38C8-1B96-4A4C-8566-B195BDB1B1D9}"/>
                </a:ext>
              </a:extLst>
            </p:cNvPr>
            <p:cNvSpPr/>
            <p:nvPr/>
          </p:nvSpPr>
          <p:spPr>
            <a:xfrm rot="0">
              <a:off x="2270077" y="2062058"/>
              <a:ext cx="14" cy="204"/>
            </a:xfrm>
            <a:custGeom>
              <a:avLst/>
              <a:gdLst/>
              <a:ahLst/>
              <a:cxnLst/>
              <a:rect b="b" l="0" r="r" t="0"/>
              <a:pathLst>
                <a:path h="15" w="1">
                  <a:moveTo>
                    <a:pt x="1" y="0"/>
                  </a:moveTo>
                  <a:lnTo>
                    <a:pt x="1"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81" name="Google Shape;6995;p79">
              <a:extLst>
                <a:ext uri="{F637EF2B-A390-4AD2-96DB-550164BC94D2}">
                  <a16:creationId xmlns:a16="http://schemas.microsoft.com/office/drawing/2010/main" id="{4AB8334B-AE3C-42E9-9429-89FAD95A5BBA}"/>
                </a:ext>
              </a:extLst>
            </p:cNvPr>
            <p:cNvSpPr/>
            <p:nvPr/>
          </p:nvSpPr>
          <p:spPr>
            <a:xfrm rot="0">
              <a:off x="2270132" y="2062574"/>
              <a:ext cx="14" cy="163"/>
            </a:xfrm>
            <a:custGeom>
              <a:avLst/>
              <a:gdLst/>
              <a:ahLst/>
              <a:cxnLst/>
              <a:rect b="b" l="0" r="r" t="0"/>
              <a:pathLst>
                <a:path h="12" w="1">
                  <a:moveTo>
                    <a:pt x="0"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82" name="Google Shape;6996;p79">
              <a:extLst>
                <a:ext uri="{BAE9E4A7-89C1-4F90-A190-5350963B885D}">
                  <a16:creationId xmlns:a16="http://schemas.microsoft.com/office/drawing/2010/main" id="{0E8A9F25-7511-4813-9285-7979B7105E8A}"/>
                </a:ext>
              </a:extLst>
            </p:cNvPr>
            <p:cNvSpPr/>
            <p:nvPr/>
          </p:nvSpPr>
          <p:spPr>
            <a:xfrm rot="0">
              <a:off x="2263289" y="2076830"/>
              <a:ext cx="394" cy="258"/>
            </a:xfrm>
            <a:custGeom>
              <a:avLst/>
              <a:gdLst/>
              <a:ahLst/>
              <a:cxnLst/>
              <a:rect b="b" l="0" r="r" t="0"/>
              <a:pathLst>
                <a:path h="19" w="29">
                  <a:moveTo>
                    <a:pt x="28" y="1"/>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83" name="Google Shape;6997;p79">
              <a:extLst>
                <a:ext uri="{12BD457F-168F-4C24-94BA-FDDEA45343E1}">
                  <a16:creationId xmlns:a16="http://schemas.microsoft.com/office/drawing/2010/main" id="{C95F518B-A601-403C-B09B-868F3357B472}"/>
                </a:ext>
              </a:extLst>
            </p:cNvPr>
            <p:cNvSpPr/>
            <p:nvPr/>
          </p:nvSpPr>
          <p:spPr>
            <a:xfrm rot="0">
              <a:off x="2270172" y="2063102"/>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84" name="Google Shape;6998;p79">
              <a:extLst>
                <a:ext uri="{F062E6A4-9B58-4F4A-980D-E80336C06DE5}">
                  <a16:creationId xmlns:a16="http://schemas.microsoft.com/office/drawing/2010/main" id="{ADD148A3-DA6E-4325-BBAE-1BED6A13B630}"/>
                </a:ext>
              </a:extLst>
            </p:cNvPr>
            <p:cNvSpPr/>
            <p:nvPr/>
          </p:nvSpPr>
          <p:spPr>
            <a:xfrm rot="0">
              <a:off x="2334109" y="2126225"/>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85" name="Google Shape;6999;p79">
              <a:extLst>
                <a:ext uri="{2000FF88-E4FB-4638-AB14-B3FF2CFB0061}">
                  <a16:creationId xmlns:a16="http://schemas.microsoft.com/office/drawing/2010/main" id="{1B8E4D9B-BDEF-445C-8650-92E022E29B8B}"/>
                </a:ext>
              </a:extLst>
            </p:cNvPr>
            <p:cNvSpPr/>
            <p:nvPr/>
          </p:nvSpPr>
          <p:spPr>
            <a:xfrm rot="0">
              <a:off x="2334204" y="2126076"/>
              <a:ext cx="14" cy="68"/>
            </a:xfrm>
            <a:custGeom>
              <a:avLst/>
              <a:gdLst/>
              <a:ahLst/>
              <a:cxnLst/>
              <a:rect b="b" l="0" r="r" t="0"/>
              <a:pathLst>
                <a:path h="5" w="1">
                  <a:moveTo>
                    <a:pt x="0" y="1"/>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86" name="Google Shape;7000;p79">
              <a:extLst>
                <a:ext uri="{794902DB-9E27-411D-B212-F038D9BAA0BD}">
                  <a16:creationId xmlns:a16="http://schemas.microsoft.com/office/drawing/2010/main" id="{BBB045E0-62D8-4B9D-9C62-CE63C926AE3C}"/>
                </a:ext>
              </a:extLst>
            </p:cNvPr>
            <p:cNvSpPr/>
            <p:nvPr/>
          </p:nvSpPr>
          <p:spPr>
            <a:xfrm rot="0">
              <a:off x="2334150" y="2126130"/>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87" name="Google Shape;7001;p79">
              <a:extLst>
                <a:ext uri="{6103954A-0BBF-411F-AFDD-2FE97E169199}">
                  <a16:creationId xmlns:a16="http://schemas.microsoft.com/office/drawing/2010/main" id="{6681EFFA-AA45-483A-AAEE-F427D0075C8D}"/>
                </a:ext>
              </a:extLst>
            </p:cNvPr>
            <p:cNvSpPr/>
            <p:nvPr/>
          </p:nvSpPr>
          <p:spPr>
            <a:xfrm rot="0">
              <a:off x="2334204" y="2126035"/>
              <a:ext cx="54" cy="54"/>
            </a:xfrm>
            <a:custGeom>
              <a:avLst/>
              <a:gdLst/>
              <a:ahLst/>
              <a:cxnLst/>
              <a:rect b="b" l="0" r="r" t="0"/>
              <a:pathLst>
                <a:path h="4" w="4">
                  <a:moveTo>
                    <a:pt x="4"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88" name="Google Shape;7002;p79">
              <a:extLst>
                <a:ext uri="{5BB90A4F-B4E1-44B9-BE2C-5676D1FF516D}">
                  <a16:creationId xmlns:a16="http://schemas.microsoft.com/office/drawing/2010/main" id="{8A7142E1-ACFE-4264-B5FA-1C70F109D2CA}"/>
                </a:ext>
              </a:extLst>
            </p:cNvPr>
            <p:cNvSpPr/>
            <p:nvPr/>
          </p:nvSpPr>
          <p:spPr>
            <a:xfrm rot="0">
              <a:off x="2334055" y="2126320"/>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89" name="Google Shape;7003;p79">
              <a:extLst>
                <a:ext uri="{6C39FAC2-5F67-46A9-8D36-39886565109C}">
                  <a16:creationId xmlns:a16="http://schemas.microsoft.com/office/drawing/2010/main" id="{B127F10A-9106-4D09-9604-8A656DF140ED}"/>
                </a:ext>
              </a:extLst>
            </p:cNvPr>
            <p:cNvSpPr/>
            <p:nvPr/>
          </p:nvSpPr>
          <p:spPr>
            <a:xfrm rot="0">
              <a:off x="2334109" y="2126266"/>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90" name="Google Shape;7004;p79">
              <a:extLst>
                <a:ext uri="{44E7659E-4BA0-4E69-94CD-BF84792C23BB}">
                  <a16:creationId xmlns:a16="http://schemas.microsoft.com/office/drawing/2010/main" id="{6E457FE7-CDBC-4B0E-89EB-45227ED2AE5D}"/>
                </a:ext>
              </a:extLst>
            </p:cNvPr>
            <p:cNvSpPr/>
            <p:nvPr/>
          </p:nvSpPr>
          <p:spPr>
            <a:xfrm rot="0">
              <a:off x="2336580" y="2124365"/>
              <a:ext cx="204" cy="163"/>
            </a:xfrm>
            <a:custGeom>
              <a:avLst/>
              <a:gdLst/>
              <a:ahLst/>
              <a:cxnLst/>
              <a:rect b="b" l="0" r="r" t="0"/>
              <a:pathLst>
                <a:path h="12" w="15">
                  <a:moveTo>
                    <a:pt x="14"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91" name="Google Shape;7005;p79">
              <a:extLst>
                <a:ext uri="{605E9D4D-FBED-4FF0-969B-54FDADB4EF71}">
                  <a16:creationId xmlns:a16="http://schemas.microsoft.com/office/drawing/2010/main" id="{61C0C9E4-8C9A-4327-9074-DDD0CCE1B0FE}"/>
                </a:ext>
              </a:extLst>
            </p:cNvPr>
            <p:cNvSpPr/>
            <p:nvPr/>
          </p:nvSpPr>
          <p:spPr>
            <a:xfrm rot="0">
              <a:off x="2304306" y="2129782"/>
              <a:ext cx="244" cy="14"/>
            </a:xfrm>
            <a:custGeom>
              <a:avLst/>
              <a:gdLst/>
              <a:ahLst/>
              <a:cxnLst/>
              <a:rect b="b" l="0" r="r" t="0"/>
              <a:pathLst>
                <a:path h="1" w="18">
                  <a:moveTo>
                    <a:pt x="18"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92" name="Google Shape;7006;p79">
              <a:extLst>
                <a:ext uri="{19F8CE5F-D5A3-4C14-BD59-A9973A63E44B}">
                  <a16:creationId xmlns:a16="http://schemas.microsoft.com/office/drawing/2010/main" id="{5ED4DFE3-27AA-40B9-AB89-5804B9F0228F}"/>
                </a:ext>
              </a:extLst>
            </p:cNvPr>
            <p:cNvSpPr/>
            <p:nvPr/>
          </p:nvSpPr>
          <p:spPr>
            <a:xfrm rot="0">
              <a:off x="2337245" y="2123985"/>
              <a:ext cx="299" cy="163"/>
            </a:xfrm>
            <a:custGeom>
              <a:avLst/>
              <a:gdLst/>
              <a:ahLst/>
              <a:cxnLst/>
              <a:rect b="b" l="0" r="r" t="0"/>
              <a:pathLst>
                <a:path h="12" w="22">
                  <a:moveTo>
                    <a:pt x="21"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93" name="Google Shape;7007;p79">
              <a:extLst>
                <a:ext uri="{D323D29A-33B6-48A7-8695-587AC38797F2}">
                  <a16:creationId xmlns:a16="http://schemas.microsoft.com/office/drawing/2010/main" id="{1ED2369A-EEF5-4FEB-A235-626952F8E302}"/>
                </a:ext>
              </a:extLst>
            </p:cNvPr>
            <p:cNvSpPr/>
            <p:nvPr/>
          </p:nvSpPr>
          <p:spPr>
            <a:xfrm rot="0">
              <a:off x="2317952" y="2130217"/>
              <a:ext cx="584" cy="54"/>
            </a:xfrm>
            <a:custGeom>
              <a:avLst/>
              <a:gdLst/>
              <a:ahLst/>
              <a:cxnLst/>
              <a:rect b="b" l="0" r="r" t="0"/>
              <a:pathLst>
                <a:path h="4" w="43">
                  <a:moveTo>
                    <a:pt x="0" y="0"/>
                  </a:moveTo>
                  <a:cubicBezTo>
                    <a:pt x="14" y="0"/>
                    <a:pt x="28" y="0"/>
                    <a:pt x="42" y="4"/>
                  </a:cubicBezTo>
                  <a:cubicBezTo>
                    <a:pt x="28" y="0"/>
                    <a:pt x="14" y="0"/>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94" name="Google Shape;7008;p79">
              <a:extLst>
                <a:ext uri="{55A6462C-3E40-4D1B-AA6A-AF2D32C88C53}">
                  <a16:creationId xmlns:a16="http://schemas.microsoft.com/office/drawing/2010/main" id="{FFB26232-A571-4333-9D4A-506F36B9FDC5}"/>
                </a:ext>
              </a:extLst>
            </p:cNvPr>
            <p:cNvSpPr/>
            <p:nvPr/>
          </p:nvSpPr>
          <p:spPr>
            <a:xfrm rot="0">
              <a:off x="2304687" y="2129782"/>
              <a:ext cx="204" cy="14"/>
            </a:xfrm>
            <a:custGeom>
              <a:avLst/>
              <a:gdLst/>
              <a:ahLst/>
              <a:cxnLst/>
              <a:rect b="b" l="0" r="r" t="0"/>
              <a:pathLst>
                <a:path h="1" w="15">
                  <a:moveTo>
                    <a:pt x="14"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95" name="Google Shape;7009;p79">
              <a:extLst>
                <a:ext uri="{24A23915-153C-43F6-854E-3241DEE59E2B}">
                  <a16:creationId xmlns:a16="http://schemas.microsoft.com/office/drawing/2010/main" id="{D450601C-924A-4F9C-A5EB-D774C6AF23DE}"/>
                </a:ext>
              </a:extLst>
            </p:cNvPr>
            <p:cNvSpPr/>
            <p:nvPr/>
          </p:nvSpPr>
          <p:spPr>
            <a:xfrm rot="0">
              <a:off x="2318658" y="2130311"/>
              <a:ext cx="3245" cy="311"/>
            </a:xfrm>
            <a:custGeom>
              <a:avLst/>
              <a:gdLst/>
              <a:ahLst/>
              <a:cxnLst/>
              <a:rect b="b" l="0" r="r" t="0"/>
              <a:pathLst>
                <a:path h="23" w="239">
                  <a:moveTo>
                    <a:pt x="1" y="0"/>
                  </a:moveTo>
                  <a:cubicBezTo>
                    <a:pt x="88" y="18"/>
                    <a:pt x="144" y="23"/>
                    <a:pt x="180" y="23"/>
                  </a:cubicBezTo>
                  <a:cubicBezTo>
                    <a:pt x="216" y="23"/>
                    <a:pt x="232" y="18"/>
                    <a:pt x="239" y="14"/>
                  </a:cubicBezTo>
                  <a:lnTo>
                    <a:pt x="239" y="14"/>
                  </a:lnTo>
                  <a:cubicBezTo>
                    <a:pt x="232" y="18"/>
                    <a:pt x="217" y="22"/>
                    <a:pt x="185" y="22"/>
                  </a:cubicBezTo>
                  <a:cubicBezTo>
                    <a:pt x="149" y="22"/>
                    <a:pt x="92" y="1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96" name="Google Shape;7010;p79">
              <a:extLst>
                <a:ext uri="{D3A5E8FC-5CEA-4FE3-B849-27ACBB929930}">
                  <a16:creationId xmlns:a16="http://schemas.microsoft.com/office/drawing/2010/main" id="{E525E798-D576-46E7-978E-05A56D98E5BE}"/>
                </a:ext>
              </a:extLst>
            </p:cNvPr>
            <p:cNvSpPr/>
            <p:nvPr/>
          </p:nvSpPr>
          <p:spPr>
            <a:xfrm rot="0">
              <a:off x="2336241" y="2124554"/>
              <a:ext cx="258" cy="109"/>
            </a:xfrm>
            <a:custGeom>
              <a:avLst/>
              <a:gdLst/>
              <a:ahLst/>
              <a:cxnLst/>
              <a:rect b="b" l="0" r="r" t="0"/>
              <a:pathLst>
                <a:path h="8" w="19">
                  <a:moveTo>
                    <a:pt x="18"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97" name="Google Shape;7011;p79">
              <a:extLst>
                <a:ext uri="{05B350C7-D4D7-4763-AA41-8965808C840E}">
                  <a16:creationId xmlns:a16="http://schemas.microsoft.com/office/drawing/2010/main" id="{5ED78D41-5370-4B3C-8883-4DA0B1646C20}"/>
                </a:ext>
              </a:extLst>
            </p:cNvPr>
            <p:cNvSpPr/>
            <p:nvPr/>
          </p:nvSpPr>
          <p:spPr>
            <a:xfrm rot="0">
              <a:off x="2336010" y="2124704"/>
              <a:ext cx="204" cy="109"/>
            </a:xfrm>
            <a:custGeom>
              <a:avLst/>
              <a:gdLst/>
              <a:ahLst/>
              <a:cxnLst/>
              <a:rect b="b" l="0" r="r" t="0"/>
              <a:pathLst>
                <a:path h="8" w="15">
                  <a:moveTo>
                    <a:pt x="14"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98" name="Google Shape;7012;p79">
              <a:extLst>
                <a:ext uri="{25425D8E-65D7-4633-B84C-2B08D293FF55}">
                  <a16:creationId xmlns:a16="http://schemas.microsoft.com/office/drawing/2010/main" id="{1B604842-A052-47DF-9A45-282D5A79C13B}"/>
                </a:ext>
              </a:extLst>
            </p:cNvPr>
            <p:cNvSpPr/>
            <p:nvPr/>
          </p:nvSpPr>
          <p:spPr>
            <a:xfrm rot="0">
              <a:off x="2335725" y="2124895"/>
              <a:ext cx="204" cy="109"/>
            </a:xfrm>
            <a:custGeom>
              <a:avLst/>
              <a:gdLst/>
              <a:ahLst/>
              <a:cxnLst/>
              <a:rect b="b" l="0" r="r" t="0"/>
              <a:pathLst>
                <a:path h="8" w="15">
                  <a:moveTo>
                    <a:pt x="14"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499" name="Google Shape;7013;p79">
              <a:extLst>
                <a:ext uri="{C6903380-0B6F-47E1-B827-BAFA0CDC7AEB}">
                  <a16:creationId xmlns:a16="http://schemas.microsoft.com/office/drawing/2010/main" id="{87F57311-BCCC-41B9-8E7C-F2A91EBD982B}"/>
                </a:ext>
              </a:extLst>
            </p:cNvPr>
            <p:cNvSpPr/>
            <p:nvPr/>
          </p:nvSpPr>
          <p:spPr>
            <a:xfrm rot="0">
              <a:off x="2341237" y="2121989"/>
              <a:ext cx="530" cy="258"/>
            </a:xfrm>
            <a:custGeom>
              <a:avLst/>
              <a:gdLst/>
              <a:ahLst/>
              <a:cxnLst/>
              <a:rect b="b" l="0" r="r" t="0"/>
              <a:pathLst>
                <a:path h="19" w="39">
                  <a:moveTo>
                    <a:pt x="39" y="1"/>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00" name="Google Shape;7014;p79">
              <a:extLst>
                <a:ext uri="{BE904DD8-7B54-4497-AE85-9EA6A6301DEB}">
                  <a16:creationId xmlns:a16="http://schemas.microsoft.com/office/drawing/2010/main" id="{CBBBF25F-92F7-4A79-8B97-E2416D8E6C52}"/>
                </a:ext>
              </a:extLst>
            </p:cNvPr>
            <p:cNvSpPr/>
            <p:nvPr/>
          </p:nvSpPr>
          <p:spPr>
            <a:xfrm rot="0">
              <a:off x="2336865" y="2124229"/>
              <a:ext cx="299" cy="109"/>
            </a:xfrm>
            <a:custGeom>
              <a:avLst/>
              <a:gdLst/>
              <a:ahLst/>
              <a:cxnLst/>
              <a:rect b="b" l="0" r="r" t="0"/>
              <a:pathLst>
                <a:path h="8" w="22">
                  <a:moveTo>
                    <a:pt x="21"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01" name="Google Shape;7015;p79">
              <a:extLst>
                <a:ext uri="{C90A0D6A-06A5-42DB-A26C-F95A1D14B520}">
                  <a16:creationId xmlns:a16="http://schemas.microsoft.com/office/drawing/2010/main" id="{02FC788F-9736-48E6-A7E0-7A1E24967ECD}"/>
                </a:ext>
              </a:extLst>
            </p:cNvPr>
            <p:cNvSpPr/>
            <p:nvPr/>
          </p:nvSpPr>
          <p:spPr>
            <a:xfrm rot="0">
              <a:off x="2339472" y="2122844"/>
              <a:ext cx="448" cy="204"/>
            </a:xfrm>
            <a:custGeom>
              <a:avLst/>
              <a:gdLst/>
              <a:ahLst/>
              <a:cxnLst/>
              <a:rect b="b" l="0" r="r" t="0"/>
              <a:pathLst>
                <a:path h="15" w="33">
                  <a:moveTo>
                    <a:pt x="32" y="1"/>
                  </a:moveTo>
                  <a:lnTo>
                    <a:pt x="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02" name="Google Shape;7016;p79">
              <a:extLst>
                <a:ext uri="{084C1977-C5AE-40FD-A12B-FF9F51E9AFB8}">
                  <a16:creationId xmlns:a16="http://schemas.microsoft.com/office/drawing/2010/main" id="{8D1A7E06-FBC8-4A23-A80B-FE429C8541E2}"/>
                </a:ext>
              </a:extLst>
            </p:cNvPr>
            <p:cNvSpPr/>
            <p:nvPr/>
          </p:nvSpPr>
          <p:spPr>
            <a:xfrm rot="0">
              <a:off x="2301876" y="2129457"/>
              <a:ext cx="679" cy="109"/>
            </a:xfrm>
            <a:custGeom>
              <a:avLst/>
              <a:gdLst/>
              <a:ahLst/>
              <a:cxnLst/>
              <a:rect b="b" l="0" r="r" t="0"/>
              <a:pathLst>
                <a:path h="8" w="50">
                  <a:moveTo>
                    <a:pt x="1" y="0"/>
                  </a:moveTo>
                  <a:lnTo>
                    <a:pt x="5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03" name="Google Shape;7017;p79">
              <a:extLst>
                <a:ext uri="{CE49BE70-BC3E-4D66-BD26-F84AECD20164}">
                  <a16:creationId xmlns:a16="http://schemas.microsoft.com/office/drawing/2010/main" id="{8CED18D7-F81C-4A10-8410-8F32A6D9D73E}"/>
                </a:ext>
              </a:extLst>
            </p:cNvPr>
            <p:cNvSpPr/>
            <p:nvPr/>
          </p:nvSpPr>
          <p:spPr>
            <a:xfrm rot="0">
              <a:off x="2340572" y="2122274"/>
              <a:ext cx="530" cy="258"/>
            </a:xfrm>
            <a:custGeom>
              <a:avLst/>
              <a:gdLst/>
              <a:ahLst/>
              <a:cxnLst/>
              <a:rect b="b" l="0" r="r" t="0"/>
              <a:pathLst>
                <a:path h="19" w="39">
                  <a:moveTo>
                    <a:pt x="39" y="1"/>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04" name="Google Shape;7018;p79">
              <a:extLst>
                <a:ext uri="{CFBFE495-4A73-4409-A53A-576373773A80}">
                  <a16:creationId xmlns:a16="http://schemas.microsoft.com/office/drawing/2010/main" id="{6B6F21C7-309F-48C2-9D9A-8F6440014E89}"/>
                </a:ext>
              </a:extLst>
            </p:cNvPr>
            <p:cNvSpPr/>
            <p:nvPr/>
          </p:nvSpPr>
          <p:spPr>
            <a:xfrm rot="0">
              <a:off x="2334340" y="2125886"/>
              <a:ext cx="68" cy="68"/>
            </a:xfrm>
            <a:custGeom>
              <a:avLst/>
              <a:gdLst/>
              <a:ahLst/>
              <a:cxnLst/>
              <a:rect b="b" l="0" r="r" t="0"/>
              <a:pathLst>
                <a:path h="5" w="5">
                  <a:moveTo>
                    <a:pt x="1" y="4"/>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05" name="Google Shape;7019;p79">
              <a:extLst>
                <a:ext uri="{DDB880AE-A6BD-41CE-A410-2F90812044D8}">
                  <a16:creationId xmlns:a16="http://schemas.microsoft.com/office/drawing/2010/main" id="{7F006980-972D-4B0F-AAB7-85DB9B363A2E}"/>
                </a:ext>
              </a:extLst>
            </p:cNvPr>
            <p:cNvSpPr/>
            <p:nvPr/>
          </p:nvSpPr>
          <p:spPr>
            <a:xfrm rot="0">
              <a:off x="2338956" y="2123128"/>
              <a:ext cx="394" cy="163"/>
            </a:xfrm>
            <a:custGeom>
              <a:avLst/>
              <a:gdLst/>
              <a:ahLst/>
              <a:cxnLst/>
              <a:rect b="b" l="0" r="r" t="0"/>
              <a:pathLst>
                <a:path h="12" w="29">
                  <a:moveTo>
                    <a:pt x="28"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06" name="Google Shape;7020;p79">
              <a:extLst>
                <a:ext uri="{8C8E75AD-844C-4BC0-A67A-23AC98C901D5}">
                  <a16:creationId xmlns:a16="http://schemas.microsoft.com/office/drawing/2010/main" id="{5FD43F33-A67B-4C75-9555-58C8CC08C928}"/>
                </a:ext>
              </a:extLst>
            </p:cNvPr>
            <p:cNvSpPr/>
            <p:nvPr/>
          </p:nvSpPr>
          <p:spPr>
            <a:xfrm rot="0">
              <a:off x="2327307" y="2127406"/>
              <a:ext cx="1684" cy="638"/>
            </a:xfrm>
            <a:custGeom>
              <a:avLst/>
              <a:gdLst/>
              <a:ahLst/>
              <a:cxnLst/>
              <a:rect b="b" l="0" r="r" t="0"/>
              <a:pathLst>
                <a:path h="47" w="124">
                  <a:moveTo>
                    <a:pt x="1" y="29"/>
                  </a:moveTo>
                  <a:cubicBezTo>
                    <a:pt x="43" y="46"/>
                    <a:pt x="95" y="36"/>
                    <a:pt x="123" y="1"/>
                  </a:cubicBezTo>
                  <a:cubicBezTo>
                    <a:pt x="95" y="36"/>
                    <a:pt x="43" y="46"/>
                    <a:pt x="1" y="2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07" name="Google Shape;7021;p79">
              <a:extLst>
                <a:ext uri="{9CC34212-AB69-4582-91E0-A22BF921CBEA}">
                  <a16:creationId xmlns:a16="http://schemas.microsoft.com/office/drawing/2010/main" id="{2666459C-1B25-4DB1-8837-C7C92D5DA03E}"/>
                </a:ext>
              </a:extLst>
            </p:cNvPr>
            <p:cNvSpPr/>
            <p:nvPr/>
          </p:nvSpPr>
          <p:spPr>
            <a:xfrm rot="0">
              <a:off x="2338481" y="2123373"/>
              <a:ext cx="339" cy="149"/>
            </a:xfrm>
            <a:custGeom>
              <a:avLst/>
              <a:gdLst/>
              <a:ahLst/>
              <a:cxnLst/>
              <a:rect b="b" l="0" r="r" t="0"/>
              <a:pathLst>
                <a:path h="11" w="25">
                  <a:moveTo>
                    <a:pt x="25"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08" name="Google Shape;7022;p79">
              <a:extLst>
                <a:ext uri="{A3E8EFD1-48EA-4D9C-BAEB-8FDF9B541E02}">
                  <a16:creationId xmlns:a16="http://schemas.microsoft.com/office/drawing/2010/main" id="{4C3D4691-845E-42F1-A882-99C4DA17D15D}"/>
                </a:ext>
              </a:extLst>
            </p:cNvPr>
            <p:cNvSpPr/>
            <p:nvPr/>
          </p:nvSpPr>
          <p:spPr>
            <a:xfrm rot="0">
              <a:off x="2328977" y="2126360"/>
              <a:ext cx="3814" cy="1059"/>
            </a:xfrm>
            <a:custGeom>
              <a:avLst/>
              <a:gdLst/>
              <a:ahLst/>
              <a:cxnLst/>
              <a:rect b="b" l="0" r="r" t="0"/>
              <a:pathLst>
                <a:path h="78" w="281">
                  <a:moveTo>
                    <a:pt x="0" y="78"/>
                  </a:moveTo>
                  <a:cubicBezTo>
                    <a:pt x="88" y="1"/>
                    <a:pt x="200" y="4"/>
                    <a:pt x="280" y="8"/>
                  </a:cubicBezTo>
                  <a:cubicBezTo>
                    <a:pt x="200" y="4"/>
                    <a:pt x="88" y="1"/>
                    <a:pt x="0" y="7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09" name="Google Shape;7023;p79">
              <a:extLst>
                <a:ext uri="{2D79E28F-C5DD-4455-ADF7-647AEF3D15F5}">
                  <a16:creationId xmlns:a16="http://schemas.microsoft.com/office/drawing/2010/main" id="{54AA81CA-BFF1-4E82-98AF-027ED903A731}"/>
                </a:ext>
              </a:extLst>
            </p:cNvPr>
            <p:cNvSpPr/>
            <p:nvPr/>
          </p:nvSpPr>
          <p:spPr>
            <a:xfrm rot="0">
              <a:off x="2302691" y="2129592"/>
              <a:ext cx="489" cy="68"/>
            </a:xfrm>
            <a:custGeom>
              <a:avLst/>
              <a:gdLst/>
              <a:ahLst/>
              <a:cxnLst/>
              <a:rect b="b" l="0" r="r" t="0"/>
              <a:pathLst>
                <a:path h="5" w="36">
                  <a:moveTo>
                    <a:pt x="35"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10" name="Google Shape;7024;p79">
              <a:extLst>
                <a:ext uri="{8EC5CF1C-3935-4175-BF3E-44A275BFD2DA}">
                  <a16:creationId xmlns:a16="http://schemas.microsoft.com/office/drawing/2010/main" id="{D5DDF5FF-24D8-472B-BBFE-9AA19A745DA9}"/>
                </a:ext>
              </a:extLst>
            </p:cNvPr>
            <p:cNvSpPr/>
            <p:nvPr/>
          </p:nvSpPr>
          <p:spPr>
            <a:xfrm rot="0">
              <a:off x="2334245" y="2125981"/>
              <a:ext cx="68" cy="68"/>
            </a:xfrm>
            <a:custGeom>
              <a:avLst/>
              <a:gdLst/>
              <a:ahLst/>
              <a:cxnLst/>
              <a:rect b="b" l="0" r="r" t="0"/>
              <a:pathLst>
                <a:path h="5" w="5">
                  <a:moveTo>
                    <a:pt x="4"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11" name="Google Shape;7025;p79">
              <a:extLst>
                <a:ext uri="{36C72FD0-6E31-4C6A-8679-922525A94E8C}">
                  <a16:creationId xmlns:a16="http://schemas.microsoft.com/office/drawing/2010/main" id="{C42F97F7-C260-4851-9CF2-4F15B746F5FD}"/>
                </a:ext>
              </a:extLst>
            </p:cNvPr>
            <p:cNvSpPr/>
            <p:nvPr/>
          </p:nvSpPr>
          <p:spPr>
            <a:xfrm rot="0">
              <a:off x="2334488" y="2125750"/>
              <a:ext cx="54" cy="54"/>
            </a:xfrm>
            <a:custGeom>
              <a:avLst/>
              <a:gdLst/>
              <a:ahLst/>
              <a:cxnLst/>
              <a:rect b="b" l="0" r="r" t="0"/>
              <a:pathLst>
                <a:path h="4" w="4">
                  <a:moveTo>
                    <a:pt x="4"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12" name="Google Shape;7026;p79">
              <a:extLst>
                <a:ext uri="{FC68A73C-8C12-4E92-8045-302A42B1D849}">
                  <a16:creationId xmlns:a16="http://schemas.microsoft.com/office/drawing/2010/main" id="{FF83D6BB-777A-4ED3-B1B5-376B4AE1641A}"/>
                </a:ext>
              </a:extLst>
            </p:cNvPr>
            <p:cNvSpPr/>
            <p:nvPr/>
          </p:nvSpPr>
          <p:spPr>
            <a:xfrm rot="0">
              <a:off x="2303301" y="2129647"/>
              <a:ext cx="394" cy="54"/>
            </a:xfrm>
            <a:custGeom>
              <a:avLst/>
              <a:gdLst/>
              <a:ahLst/>
              <a:cxnLst/>
              <a:rect b="b" l="0" r="r" t="0"/>
              <a:pathLst>
                <a:path h="4" w="29">
                  <a:moveTo>
                    <a:pt x="29"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13" name="Google Shape;7027;p79">
              <a:extLst>
                <a:ext uri="{C03B1127-F064-4FFF-BA55-F0ED95EDF339}">
                  <a16:creationId xmlns:a16="http://schemas.microsoft.com/office/drawing/2010/main" id="{798C25AB-B7D7-410D-B172-59B01C5FD7DF}"/>
                </a:ext>
              </a:extLst>
            </p:cNvPr>
            <p:cNvSpPr/>
            <p:nvPr/>
          </p:nvSpPr>
          <p:spPr>
            <a:xfrm rot="0">
              <a:off x="2333293" y="2126456"/>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14" name="Google Shape;7028;p79">
              <a:extLst>
                <a:ext uri="{1CC2453C-61F7-4CDA-8FFF-2BB58152A783}">
                  <a16:creationId xmlns:a16="http://schemas.microsoft.com/office/drawing/2010/main" id="{2D6C3803-B39B-498B-AA21-27E585C237EF}"/>
                </a:ext>
              </a:extLst>
            </p:cNvPr>
            <p:cNvSpPr/>
            <p:nvPr/>
          </p:nvSpPr>
          <p:spPr>
            <a:xfrm rot="0">
              <a:off x="2334394" y="2125845"/>
              <a:ext cx="54" cy="54"/>
            </a:xfrm>
            <a:custGeom>
              <a:avLst/>
              <a:gdLst/>
              <a:ahLst/>
              <a:cxnLst/>
              <a:rect b="b" l="0" r="r" t="0"/>
              <a:pathLst>
                <a:path h="4" w="4">
                  <a:moveTo>
                    <a:pt x="4"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15" name="Google Shape;7029;p79">
              <a:extLst>
                <a:ext uri="{5FC43942-2732-4725-9E45-4FF42B5B7610}">
                  <a16:creationId xmlns:a16="http://schemas.microsoft.com/office/drawing/2010/main" id="{4DC76436-C1AE-406C-B0F8-A9CA5EEA131C}"/>
                </a:ext>
              </a:extLst>
            </p:cNvPr>
            <p:cNvSpPr/>
            <p:nvPr/>
          </p:nvSpPr>
          <p:spPr>
            <a:xfrm rot="0">
              <a:off x="2340002" y="2122559"/>
              <a:ext cx="489" cy="258"/>
            </a:xfrm>
            <a:custGeom>
              <a:avLst/>
              <a:gdLst/>
              <a:ahLst/>
              <a:cxnLst/>
              <a:rect b="b" l="0" r="r" t="0"/>
              <a:pathLst>
                <a:path h="19" w="36">
                  <a:moveTo>
                    <a:pt x="35" y="1"/>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16" name="Google Shape;7030;p79">
              <a:extLst>
                <a:ext uri="{E570A89E-D328-4F83-9DBD-C4A79DE364F6}">
                  <a16:creationId xmlns:a16="http://schemas.microsoft.com/office/drawing/2010/main" id="{31319C46-31EC-48F8-B021-69FA4DBBB307}"/>
                </a:ext>
              </a:extLst>
            </p:cNvPr>
            <p:cNvSpPr/>
            <p:nvPr/>
          </p:nvSpPr>
          <p:spPr>
            <a:xfrm rot="0">
              <a:off x="2334530" y="2125655"/>
              <a:ext cx="109" cy="109"/>
            </a:xfrm>
            <a:custGeom>
              <a:avLst/>
              <a:gdLst/>
              <a:ahLst/>
              <a:cxnLst/>
              <a:rect b="b" l="0" r="r" t="0"/>
              <a:pathLst>
                <a:path h="8" w="8">
                  <a:moveTo>
                    <a:pt x="8"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17" name="Google Shape;7031;p79">
              <a:extLst>
                <a:ext uri="{54490F60-3A70-4BB5-905C-D7737F488FD6}">
                  <a16:creationId xmlns:a16="http://schemas.microsoft.com/office/drawing/2010/main" id="{F038B935-1E03-40CD-BCA0-0D96B747FA15}"/>
                </a:ext>
              </a:extLst>
            </p:cNvPr>
            <p:cNvSpPr/>
            <p:nvPr/>
          </p:nvSpPr>
          <p:spPr>
            <a:xfrm rot="0">
              <a:off x="2305202" y="2129837"/>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18" name="Google Shape;7032;p79">
              <a:extLst>
                <a:ext uri="{E01A3801-79E3-49B7-BB9B-2392A737BAA6}">
                  <a16:creationId xmlns:a16="http://schemas.microsoft.com/office/drawing/2010/main" id="{BAE237E9-7478-4954-8760-A7CA5A62A11A}"/>
                </a:ext>
              </a:extLst>
            </p:cNvPr>
            <p:cNvSpPr/>
            <p:nvPr/>
          </p:nvSpPr>
          <p:spPr>
            <a:xfrm rot="0">
              <a:off x="2335099" y="2125275"/>
              <a:ext cx="163" cy="109"/>
            </a:xfrm>
            <a:custGeom>
              <a:avLst/>
              <a:gdLst/>
              <a:ahLst/>
              <a:cxnLst/>
              <a:rect b="b" l="0" r="r" t="0"/>
              <a:pathLst>
                <a:path h="8" w="12">
                  <a:moveTo>
                    <a:pt x="11"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19" name="Google Shape;7033;p79">
              <a:extLst>
                <a:ext uri="{B0710183-7E9F-48E8-B030-E1B1EB3FD06B}">
                  <a16:creationId xmlns:a16="http://schemas.microsoft.com/office/drawing/2010/main" id="{AF53008D-CDB7-4BCF-8478-8FF1E317D7C0}"/>
                </a:ext>
              </a:extLst>
            </p:cNvPr>
            <p:cNvSpPr/>
            <p:nvPr/>
          </p:nvSpPr>
          <p:spPr>
            <a:xfrm rot="0">
              <a:off x="2334963" y="2125370"/>
              <a:ext cx="109" cy="109"/>
            </a:xfrm>
            <a:custGeom>
              <a:avLst/>
              <a:gdLst/>
              <a:ahLst/>
              <a:cxnLst/>
              <a:rect b="b" l="0" r="r" t="0"/>
              <a:pathLst>
                <a:path h="8" w="8">
                  <a:moveTo>
                    <a:pt x="7"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20" name="Google Shape;7034;p79">
              <a:extLst>
                <a:ext uri="{AC72D881-43E8-493B-BF67-BD8815047512}">
                  <a16:creationId xmlns:a16="http://schemas.microsoft.com/office/drawing/2010/main" id="{FEB6C4BD-DE8C-4F90-B0CC-4B15211D2440}"/>
                </a:ext>
              </a:extLst>
            </p:cNvPr>
            <p:cNvSpPr/>
            <p:nvPr/>
          </p:nvSpPr>
          <p:spPr>
            <a:xfrm rot="0">
              <a:off x="2335534" y="2124990"/>
              <a:ext cx="149" cy="109"/>
            </a:xfrm>
            <a:custGeom>
              <a:avLst/>
              <a:gdLst/>
              <a:ahLst/>
              <a:cxnLst/>
              <a:rect b="b" l="0" r="r" t="0"/>
              <a:pathLst>
                <a:path h="8" w="11">
                  <a:moveTo>
                    <a:pt x="11"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21" name="Google Shape;7035;p79">
              <a:extLst>
                <a:ext uri="{AB75861D-3664-4182-9255-F6A8CBC13CC3}">
                  <a16:creationId xmlns:a16="http://schemas.microsoft.com/office/drawing/2010/main" id="{00E337A1-37FD-4957-A665-ECEF18313AE1}"/>
                </a:ext>
              </a:extLst>
            </p:cNvPr>
            <p:cNvSpPr/>
            <p:nvPr/>
          </p:nvSpPr>
          <p:spPr>
            <a:xfrm rot="0">
              <a:off x="2338046" y="2123605"/>
              <a:ext cx="299" cy="163"/>
            </a:xfrm>
            <a:custGeom>
              <a:avLst/>
              <a:gdLst/>
              <a:ahLst/>
              <a:cxnLst/>
              <a:rect b="b" l="0" r="r" t="0"/>
              <a:pathLst>
                <a:path h="12" w="22">
                  <a:moveTo>
                    <a:pt x="22"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22" name="Google Shape;7036;p79">
              <a:extLst>
                <a:ext uri="{65EC45AC-93D1-4469-AB15-8A01FC21B188}">
                  <a16:creationId xmlns:a16="http://schemas.microsoft.com/office/drawing/2010/main" id="{D6591AA9-175A-4949-A7B6-5AE307D00144}"/>
                </a:ext>
              </a:extLst>
            </p:cNvPr>
            <p:cNvSpPr/>
            <p:nvPr/>
          </p:nvSpPr>
          <p:spPr>
            <a:xfrm rot="0">
              <a:off x="2303831" y="2129742"/>
              <a:ext cx="299" cy="14"/>
            </a:xfrm>
            <a:custGeom>
              <a:avLst/>
              <a:gdLst/>
              <a:ahLst/>
              <a:cxnLst/>
              <a:rect b="b" l="0" r="r" t="0"/>
              <a:pathLst>
                <a:path h="1" w="22">
                  <a:moveTo>
                    <a:pt x="21"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23" name="Google Shape;7037;p79">
              <a:extLst>
                <a:ext uri="{8A0B4827-E650-41E0-B193-B0B5C9F12F65}">
                  <a16:creationId xmlns:a16="http://schemas.microsoft.com/office/drawing/2010/main" id="{7805FBCA-26D6-4201-B43D-83639645E581}"/>
                </a:ext>
              </a:extLst>
            </p:cNvPr>
            <p:cNvSpPr/>
            <p:nvPr/>
          </p:nvSpPr>
          <p:spPr>
            <a:xfrm rot="0">
              <a:off x="2335290" y="2125125"/>
              <a:ext cx="163" cy="109"/>
            </a:xfrm>
            <a:custGeom>
              <a:avLst/>
              <a:gdLst/>
              <a:ahLst/>
              <a:cxnLst/>
              <a:rect b="b" l="0" r="r" t="0"/>
              <a:pathLst>
                <a:path h="8" w="12">
                  <a:moveTo>
                    <a:pt x="11"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24" name="Google Shape;7038;p79">
              <a:extLst>
                <a:ext uri="{008F72E7-1B49-405D-87DB-A0C44AF703D0}">
                  <a16:creationId xmlns:a16="http://schemas.microsoft.com/office/drawing/2010/main" id="{1E6B9DAA-863E-4F3F-96E8-862F412B7E52}"/>
                </a:ext>
              </a:extLst>
            </p:cNvPr>
            <p:cNvSpPr/>
            <p:nvPr/>
          </p:nvSpPr>
          <p:spPr>
            <a:xfrm rot="0">
              <a:off x="2334679" y="2125560"/>
              <a:ext cx="109" cy="109"/>
            </a:xfrm>
            <a:custGeom>
              <a:avLst/>
              <a:gdLst/>
              <a:ahLst/>
              <a:cxnLst/>
              <a:rect b="b" l="0" r="r" t="0"/>
              <a:pathLst>
                <a:path h="8" w="8">
                  <a:moveTo>
                    <a:pt x="7"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25" name="Google Shape;7039;p79">
              <a:extLst>
                <a:ext uri="{0D8E97CC-8BAA-47DF-9D45-EDD1F0BC059A}">
                  <a16:creationId xmlns:a16="http://schemas.microsoft.com/office/drawing/2010/main" id="{93816771-3393-48D8-8880-762E2D0B46C1}"/>
                </a:ext>
              </a:extLst>
            </p:cNvPr>
            <p:cNvSpPr/>
            <p:nvPr/>
          </p:nvSpPr>
          <p:spPr>
            <a:xfrm rot="0">
              <a:off x="2337626" y="2123795"/>
              <a:ext cx="299" cy="163"/>
            </a:xfrm>
            <a:custGeom>
              <a:avLst/>
              <a:gdLst/>
              <a:ahLst/>
              <a:cxnLst/>
              <a:rect b="b" l="0" r="r" t="0"/>
              <a:pathLst>
                <a:path h="12" w="22">
                  <a:moveTo>
                    <a:pt x="21" y="1"/>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26" name="Google Shape;7040;p79">
              <a:extLst>
                <a:ext uri="{E06D886A-60AE-447E-9082-AD2EE0D52192}">
                  <a16:creationId xmlns:a16="http://schemas.microsoft.com/office/drawing/2010/main" id="{65FF23EF-63F1-400B-B16C-2501C3D8C1B6}"/>
                </a:ext>
              </a:extLst>
            </p:cNvPr>
            <p:cNvSpPr/>
            <p:nvPr/>
          </p:nvSpPr>
          <p:spPr>
            <a:xfrm rot="0">
              <a:off x="2334815" y="2125465"/>
              <a:ext cx="109" cy="109"/>
            </a:xfrm>
            <a:custGeom>
              <a:avLst/>
              <a:gdLst/>
              <a:ahLst/>
              <a:cxnLst/>
              <a:rect b="b" l="0" r="r" t="0"/>
              <a:pathLst>
                <a:path h="8" w="8">
                  <a:moveTo>
                    <a:pt x="8"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27" name="Google Shape;7041;p79">
              <a:extLst>
                <a:ext uri="{ABBEBC31-EEF9-4821-93D6-958C7914EE9A}">
                  <a16:creationId xmlns:a16="http://schemas.microsoft.com/office/drawing/2010/main" id="{392225FE-49F0-4FA1-9368-5A441A61D48B}"/>
                </a:ext>
              </a:extLst>
            </p:cNvPr>
            <p:cNvSpPr/>
            <p:nvPr/>
          </p:nvSpPr>
          <p:spPr>
            <a:xfrm rot="0">
              <a:off x="2286819" y="2116381"/>
              <a:ext cx="21397" cy="53671"/>
            </a:xfrm>
            <a:custGeom>
              <a:avLst/>
              <a:gdLst/>
              <a:ahLst/>
              <a:cxnLst/>
              <a:rect b="b" l="0" r="r" t="0"/>
              <a:pathLst>
                <a:path h="3953" w="1576">
                  <a:moveTo>
                    <a:pt x="308" y="0"/>
                  </a:moveTo>
                  <a:cubicBezTo>
                    <a:pt x="350" y="85"/>
                    <a:pt x="392" y="172"/>
                    <a:pt x="427" y="260"/>
                  </a:cubicBezTo>
                  <a:lnTo>
                    <a:pt x="434" y="281"/>
                  </a:lnTo>
                  <a:lnTo>
                    <a:pt x="441" y="305"/>
                  </a:lnTo>
                  <a:lnTo>
                    <a:pt x="452" y="333"/>
                  </a:lnTo>
                  <a:lnTo>
                    <a:pt x="455" y="344"/>
                  </a:lnTo>
                  <a:cubicBezTo>
                    <a:pt x="462" y="368"/>
                    <a:pt x="469" y="393"/>
                    <a:pt x="476" y="417"/>
                  </a:cubicBezTo>
                  <a:lnTo>
                    <a:pt x="476" y="421"/>
                  </a:lnTo>
                  <a:cubicBezTo>
                    <a:pt x="476" y="431"/>
                    <a:pt x="480" y="438"/>
                    <a:pt x="480" y="449"/>
                  </a:cubicBezTo>
                  <a:lnTo>
                    <a:pt x="480" y="452"/>
                  </a:lnTo>
                  <a:cubicBezTo>
                    <a:pt x="480" y="463"/>
                    <a:pt x="480" y="470"/>
                    <a:pt x="480" y="480"/>
                  </a:cubicBezTo>
                  <a:cubicBezTo>
                    <a:pt x="483" y="512"/>
                    <a:pt x="469" y="543"/>
                    <a:pt x="448" y="568"/>
                  </a:cubicBezTo>
                  <a:cubicBezTo>
                    <a:pt x="423" y="584"/>
                    <a:pt x="394" y="594"/>
                    <a:pt x="364" y="594"/>
                  </a:cubicBezTo>
                  <a:cubicBezTo>
                    <a:pt x="356" y="594"/>
                    <a:pt x="348" y="594"/>
                    <a:pt x="340" y="592"/>
                  </a:cubicBezTo>
                  <a:cubicBezTo>
                    <a:pt x="330" y="591"/>
                    <a:pt x="323" y="591"/>
                    <a:pt x="316" y="591"/>
                  </a:cubicBezTo>
                  <a:cubicBezTo>
                    <a:pt x="292" y="591"/>
                    <a:pt x="288" y="597"/>
                    <a:pt x="280" y="617"/>
                  </a:cubicBezTo>
                  <a:cubicBezTo>
                    <a:pt x="224" y="753"/>
                    <a:pt x="210" y="1359"/>
                    <a:pt x="291" y="1439"/>
                  </a:cubicBezTo>
                  <a:cubicBezTo>
                    <a:pt x="326" y="1467"/>
                    <a:pt x="340" y="1509"/>
                    <a:pt x="329" y="1551"/>
                  </a:cubicBezTo>
                  <a:cubicBezTo>
                    <a:pt x="308" y="1611"/>
                    <a:pt x="245" y="1614"/>
                    <a:pt x="179" y="1621"/>
                  </a:cubicBezTo>
                  <a:lnTo>
                    <a:pt x="154" y="1625"/>
                  </a:lnTo>
                  <a:cubicBezTo>
                    <a:pt x="133" y="1625"/>
                    <a:pt x="109" y="1632"/>
                    <a:pt x="88" y="1639"/>
                  </a:cubicBezTo>
                  <a:cubicBezTo>
                    <a:pt x="88" y="1779"/>
                    <a:pt x="74" y="1919"/>
                    <a:pt x="46" y="2059"/>
                  </a:cubicBezTo>
                  <a:cubicBezTo>
                    <a:pt x="39" y="2094"/>
                    <a:pt x="28" y="2129"/>
                    <a:pt x="14" y="2161"/>
                  </a:cubicBezTo>
                  <a:cubicBezTo>
                    <a:pt x="11" y="2168"/>
                    <a:pt x="4" y="2178"/>
                    <a:pt x="0" y="2185"/>
                  </a:cubicBezTo>
                  <a:cubicBezTo>
                    <a:pt x="7" y="2206"/>
                    <a:pt x="28" y="2245"/>
                    <a:pt x="42" y="2273"/>
                  </a:cubicBezTo>
                  <a:lnTo>
                    <a:pt x="63" y="2311"/>
                  </a:lnTo>
                  <a:lnTo>
                    <a:pt x="70" y="2325"/>
                  </a:lnTo>
                  <a:lnTo>
                    <a:pt x="81" y="2339"/>
                  </a:lnTo>
                  <a:cubicBezTo>
                    <a:pt x="88" y="2343"/>
                    <a:pt x="95" y="2346"/>
                    <a:pt x="102" y="2350"/>
                  </a:cubicBezTo>
                  <a:lnTo>
                    <a:pt x="105" y="2353"/>
                  </a:lnTo>
                  <a:cubicBezTo>
                    <a:pt x="112" y="2360"/>
                    <a:pt x="119" y="2367"/>
                    <a:pt x="130" y="2374"/>
                  </a:cubicBezTo>
                  <a:lnTo>
                    <a:pt x="137" y="2381"/>
                  </a:lnTo>
                  <a:lnTo>
                    <a:pt x="158" y="2399"/>
                  </a:lnTo>
                  <a:lnTo>
                    <a:pt x="168" y="2409"/>
                  </a:lnTo>
                  <a:lnTo>
                    <a:pt x="203" y="2441"/>
                  </a:lnTo>
                  <a:cubicBezTo>
                    <a:pt x="256" y="2486"/>
                    <a:pt x="364" y="2588"/>
                    <a:pt x="403" y="2588"/>
                  </a:cubicBezTo>
                  <a:cubicBezTo>
                    <a:pt x="413" y="2588"/>
                    <a:pt x="441" y="2577"/>
                    <a:pt x="466" y="2570"/>
                  </a:cubicBezTo>
                  <a:lnTo>
                    <a:pt x="511" y="2556"/>
                  </a:lnTo>
                  <a:lnTo>
                    <a:pt x="522" y="2553"/>
                  </a:lnTo>
                  <a:lnTo>
                    <a:pt x="560" y="2542"/>
                  </a:lnTo>
                  <a:lnTo>
                    <a:pt x="578" y="2539"/>
                  </a:lnTo>
                  <a:cubicBezTo>
                    <a:pt x="588" y="2539"/>
                    <a:pt x="602" y="2535"/>
                    <a:pt x="616" y="2532"/>
                  </a:cubicBezTo>
                  <a:lnTo>
                    <a:pt x="630" y="2532"/>
                  </a:lnTo>
                  <a:cubicBezTo>
                    <a:pt x="648" y="2528"/>
                    <a:pt x="665" y="2528"/>
                    <a:pt x="683" y="2528"/>
                  </a:cubicBezTo>
                  <a:lnTo>
                    <a:pt x="735" y="2528"/>
                  </a:lnTo>
                  <a:cubicBezTo>
                    <a:pt x="746" y="2532"/>
                    <a:pt x="753" y="2532"/>
                    <a:pt x="763" y="2535"/>
                  </a:cubicBezTo>
                  <a:lnTo>
                    <a:pt x="774" y="2539"/>
                  </a:lnTo>
                  <a:cubicBezTo>
                    <a:pt x="788" y="2542"/>
                    <a:pt x="802" y="2549"/>
                    <a:pt x="812" y="2556"/>
                  </a:cubicBezTo>
                  <a:cubicBezTo>
                    <a:pt x="865" y="2588"/>
                    <a:pt x="900" y="2644"/>
                    <a:pt x="910" y="2703"/>
                  </a:cubicBezTo>
                  <a:cubicBezTo>
                    <a:pt x="942" y="2850"/>
                    <a:pt x="886" y="3046"/>
                    <a:pt x="840" y="3204"/>
                  </a:cubicBezTo>
                  <a:cubicBezTo>
                    <a:pt x="819" y="3277"/>
                    <a:pt x="788" y="3382"/>
                    <a:pt x="798" y="3407"/>
                  </a:cubicBezTo>
                  <a:cubicBezTo>
                    <a:pt x="819" y="3473"/>
                    <a:pt x="1008" y="3757"/>
                    <a:pt x="1138" y="3921"/>
                  </a:cubicBezTo>
                  <a:lnTo>
                    <a:pt x="1166" y="3953"/>
                  </a:lnTo>
                  <a:cubicBezTo>
                    <a:pt x="1145" y="3823"/>
                    <a:pt x="1120" y="3648"/>
                    <a:pt x="1239" y="3540"/>
                  </a:cubicBezTo>
                  <a:cubicBezTo>
                    <a:pt x="1292" y="3498"/>
                    <a:pt x="1355" y="3470"/>
                    <a:pt x="1421" y="3463"/>
                  </a:cubicBezTo>
                  <a:cubicBezTo>
                    <a:pt x="1498" y="3445"/>
                    <a:pt x="1533" y="3438"/>
                    <a:pt x="1526" y="3239"/>
                  </a:cubicBezTo>
                  <a:cubicBezTo>
                    <a:pt x="1519" y="3120"/>
                    <a:pt x="1530" y="3004"/>
                    <a:pt x="1561" y="2889"/>
                  </a:cubicBezTo>
                  <a:cubicBezTo>
                    <a:pt x="1568" y="2868"/>
                    <a:pt x="1572" y="2847"/>
                    <a:pt x="1575" y="2826"/>
                  </a:cubicBezTo>
                  <a:cubicBezTo>
                    <a:pt x="1575" y="2794"/>
                    <a:pt x="1561" y="2773"/>
                    <a:pt x="1523" y="2728"/>
                  </a:cubicBezTo>
                  <a:lnTo>
                    <a:pt x="1502" y="2703"/>
                  </a:lnTo>
                  <a:lnTo>
                    <a:pt x="1495" y="2693"/>
                  </a:lnTo>
                  <a:lnTo>
                    <a:pt x="1477" y="2672"/>
                  </a:lnTo>
                  <a:lnTo>
                    <a:pt x="1467" y="2665"/>
                  </a:lnTo>
                  <a:lnTo>
                    <a:pt x="1446" y="2640"/>
                  </a:lnTo>
                  <a:lnTo>
                    <a:pt x="1435" y="2630"/>
                  </a:lnTo>
                  <a:lnTo>
                    <a:pt x="1404" y="2598"/>
                  </a:lnTo>
                  <a:lnTo>
                    <a:pt x="1400" y="2595"/>
                  </a:lnTo>
                  <a:lnTo>
                    <a:pt x="1362" y="2556"/>
                  </a:lnTo>
                  <a:lnTo>
                    <a:pt x="1351" y="2549"/>
                  </a:lnTo>
                  <a:lnTo>
                    <a:pt x="1316" y="2518"/>
                  </a:lnTo>
                  <a:lnTo>
                    <a:pt x="1302" y="2504"/>
                  </a:lnTo>
                  <a:lnTo>
                    <a:pt x="1285" y="2490"/>
                  </a:lnTo>
                  <a:lnTo>
                    <a:pt x="1281" y="2497"/>
                  </a:lnTo>
                  <a:cubicBezTo>
                    <a:pt x="1253" y="2539"/>
                    <a:pt x="1208" y="2565"/>
                    <a:pt x="1158" y="2565"/>
                  </a:cubicBezTo>
                  <a:cubicBezTo>
                    <a:pt x="1146" y="2565"/>
                    <a:pt x="1133" y="2563"/>
                    <a:pt x="1120" y="2560"/>
                  </a:cubicBezTo>
                  <a:cubicBezTo>
                    <a:pt x="900" y="2504"/>
                    <a:pt x="609" y="1968"/>
                    <a:pt x="571" y="1628"/>
                  </a:cubicBezTo>
                  <a:cubicBezTo>
                    <a:pt x="546" y="1439"/>
                    <a:pt x="592" y="1292"/>
                    <a:pt x="630" y="1163"/>
                  </a:cubicBezTo>
                  <a:cubicBezTo>
                    <a:pt x="679" y="1005"/>
                    <a:pt x="721" y="869"/>
                    <a:pt x="637" y="680"/>
                  </a:cubicBezTo>
                  <a:cubicBezTo>
                    <a:pt x="462" y="295"/>
                    <a:pt x="441" y="102"/>
                    <a:pt x="462"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28" name="Google Shape;7042;p79">
              <a:extLst>
                <a:ext uri="{6C97DEDC-A0B4-4553-B367-8A5D6760C5A9}">
                  <a16:creationId xmlns:a16="http://schemas.microsoft.com/office/drawing/2010/main" id="{A4B075A6-8BA1-4018-9411-3370A41711FA}"/>
                </a:ext>
              </a:extLst>
            </p:cNvPr>
            <p:cNvSpPr/>
            <p:nvPr/>
          </p:nvSpPr>
          <p:spPr>
            <a:xfrm rot="0">
              <a:off x="2291041" y="2116475"/>
              <a:ext cx="1589" cy="3435"/>
            </a:xfrm>
            <a:custGeom>
              <a:avLst/>
              <a:gdLst/>
              <a:ahLst/>
              <a:cxnLst/>
              <a:rect b="b" l="0" r="r" t="0"/>
              <a:pathLst>
                <a:path h="253" w="117">
                  <a:moveTo>
                    <a:pt x="1" y="1"/>
                  </a:moveTo>
                  <a:lnTo>
                    <a:pt x="1" y="1"/>
                  </a:lnTo>
                  <a:cubicBezTo>
                    <a:pt x="43" y="81"/>
                    <a:pt x="81" y="165"/>
                    <a:pt x="116" y="253"/>
                  </a:cubicBezTo>
                  <a:cubicBezTo>
                    <a:pt x="81" y="165"/>
                    <a:pt x="43" y="8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29" name="Google Shape;7043;p79">
              <a:extLst>
                <a:ext uri="{CB5331D7-1FC1-4850-AC63-A6F0A08FC825}">
                  <a16:creationId xmlns:a16="http://schemas.microsoft.com/office/drawing/2010/main" id="{1781F9EE-C612-42A9-8071-F932744568D5}"/>
                </a:ext>
              </a:extLst>
            </p:cNvPr>
            <p:cNvSpPr/>
            <p:nvPr/>
          </p:nvSpPr>
          <p:spPr>
            <a:xfrm rot="0">
              <a:off x="2287484" y="2138431"/>
              <a:ext cx="1534" cy="5905"/>
            </a:xfrm>
            <a:custGeom>
              <a:avLst/>
              <a:gdLst/>
              <a:ahLst/>
              <a:cxnLst/>
              <a:rect b="b" l="0" r="r" t="0"/>
              <a:pathLst>
                <a:path h="435" w="113">
                  <a:moveTo>
                    <a:pt x="112" y="1"/>
                  </a:moveTo>
                  <a:cubicBezTo>
                    <a:pt x="88" y="1"/>
                    <a:pt x="63" y="8"/>
                    <a:pt x="42" y="11"/>
                  </a:cubicBezTo>
                  <a:cubicBezTo>
                    <a:pt x="42" y="155"/>
                    <a:pt x="28" y="295"/>
                    <a:pt x="0" y="435"/>
                  </a:cubicBezTo>
                  <a:cubicBezTo>
                    <a:pt x="28" y="295"/>
                    <a:pt x="42" y="155"/>
                    <a:pt x="42" y="11"/>
                  </a:cubicBezTo>
                  <a:cubicBezTo>
                    <a:pt x="63" y="8"/>
                    <a:pt x="88" y="1"/>
                    <a:pt x="11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30" name="Google Shape;7044;p79">
              <a:extLst>
                <a:ext uri="{35EE275B-F657-4ECF-9F77-DCD14118FBAF}">
                  <a16:creationId xmlns:a16="http://schemas.microsoft.com/office/drawing/2010/main" id="{F8B71766-144B-4B75-A532-67EE0558A078}"/>
                </a:ext>
              </a:extLst>
            </p:cNvPr>
            <p:cNvSpPr/>
            <p:nvPr/>
          </p:nvSpPr>
          <p:spPr>
            <a:xfrm rot="0">
              <a:off x="2292942" y="2120903"/>
              <a:ext cx="68" cy="149"/>
            </a:xfrm>
            <a:custGeom>
              <a:avLst/>
              <a:gdLst/>
              <a:ahLst/>
              <a:cxnLst/>
              <a:rect b="b" l="0" r="r" t="0"/>
              <a:pathLst>
                <a:path h="11" w="5">
                  <a:moveTo>
                    <a:pt x="4" y="1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31" name="Google Shape;7045;p79">
              <a:extLst>
                <a:ext uri="{E55E33B4-0829-41B3-84BD-C79A9183D452}">
                  <a16:creationId xmlns:a16="http://schemas.microsoft.com/office/drawing/2010/main" id="{C4F45983-444B-4C09-82AB-15831A670C35}"/>
                </a:ext>
              </a:extLst>
            </p:cNvPr>
            <p:cNvSpPr/>
            <p:nvPr/>
          </p:nvSpPr>
          <p:spPr>
            <a:xfrm rot="0">
              <a:off x="2292711" y="2120183"/>
              <a:ext cx="109" cy="352"/>
            </a:xfrm>
            <a:custGeom>
              <a:avLst/>
              <a:gdLst/>
              <a:ahLst/>
              <a:cxnLst/>
              <a:rect b="b" l="0" r="r" t="0"/>
              <a:pathLst>
                <a:path h="26" w="8">
                  <a:moveTo>
                    <a:pt x="7" y="2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32" name="Google Shape;7046;p79">
              <a:extLst>
                <a:ext uri="{B9A9C2FC-273E-44B1-B32F-F8287D37A30A}">
                  <a16:creationId xmlns:a16="http://schemas.microsoft.com/office/drawing/2010/main" id="{E05FAC1F-0B4B-4F2C-833B-6067CB8F539E}"/>
                </a:ext>
              </a:extLst>
            </p:cNvPr>
            <p:cNvSpPr/>
            <p:nvPr/>
          </p:nvSpPr>
          <p:spPr>
            <a:xfrm rot="0">
              <a:off x="2293376" y="2122464"/>
              <a:ext cx="14" cy="68"/>
            </a:xfrm>
            <a:custGeom>
              <a:avLst/>
              <a:gdLst/>
              <a:ahLst/>
              <a:cxnLst/>
              <a:rect b="b" l="0" r="r" t="0"/>
              <a:pathLst>
                <a:path h="5" w="1">
                  <a:moveTo>
                    <a:pt x="0"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33" name="Google Shape;7047;p79">
              <a:extLst>
                <a:ext uri="{92DD5E31-6221-427B-9157-4AA7CFBBBD01}">
                  <a16:creationId xmlns:a16="http://schemas.microsoft.com/office/drawing/2010/main" id="{26D344C7-34B3-4F3E-87FE-B4E6BC4A31B2}"/>
                </a:ext>
              </a:extLst>
            </p:cNvPr>
            <p:cNvSpPr/>
            <p:nvPr/>
          </p:nvSpPr>
          <p:spPr>
            <a:xfrm rot="0">
              <a:off x="2287049" y="2144324"/>
              <a:ext cx="448" cy="1398"/>
            </a:xfrm>
            <a:custGeom>
              <a:avLst/>
              <a:gdLst/>
              <a:ahLst/>
              <a:cxnLst/>
              <a:rect b="b" l="0" r="r" t="0"/>
              <a:pathLst>
                <a:path h="103" w="33">
                  <a:moveTo>
                    <a:pt x="1" y="103"/>
                  </a:moveTo>
                  <a:cubicBezTo>
                    <a:pt x="15" y="71"/>
                    <a:pt x="25" y="36"/>
                    <a:pt x="32" y="1"/>
                  </a:cubicBezTo>
                  <a:cubicBezTo>
                    <a:pt x="25" y="36"/>
                    <a:pt x="15" y="71"/>
                    <a:pt x="1" y="10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34" name="Google Shape;7048;p79">
              <a:extLst>
                <a:ext uri="{CDC4C34D-CD38-41C1-9069-B7D539573257}">
                  <a16:creationId xmlns:a16="http://schemas.microsoft.com/office/drawing/2010/main" id="{6B50273B-0783-45DE-B474-74F191AC82DA}"/>
                </a:ext>
              </a:extLst>
            </p:cNvPr>
            <p:cNvSpPr/>
            <p:nvPr/>
          </p:nvSpPr>
          <p:spPr>
            <a:xfrm rot="0">
              <a:off x="2293281" y="2122043"/>
              <a:ext cx="14" cy="54"/>
            </a:xfrm>
            <a:custGeom>
              <a:avLst/>
              <a:gdLst/>
              <a:ahLst/>
              <a:cxnLst/>
              <a:rect b="b" l="0" r="r" t="0"/>
              <a:pathLst>
                <a:path h="4" w="1">
                  <a:moveTo>
                    <a:pt x="0"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35" name="Google Shape;7049;p79">
              <a:extLst>
                <a:ext uri="{D5FB2ED2-AB50-4338-B617-832619B79934}">
                  <a16:creationId xmlns:a16="http://schemas.microsoft.com/office/drawing/2010/main" id="{50A042D8-ECA4-4BD7-AB53-773591E5C917}"/>
                </a:ext>
              </a:extLst>
            </p:cNvPr>
            <p:cNvSpPr/>
            <p:nvPr/>
          </p:nvSpPr>
          <p:spPr>
            <a:xfrm rot="0">
              <a:off x="2287769" y="2147800"/>
              <a:ext cx="54" cy="163"/>
            </a:xfrm>
            <a:custGeom>
              <a:avLst/>
              <a:gdLst/>
              <a:ahLst/>
              <a:cxnLst/>
              <a:rect b="b" l="0" r="r" t="0"/>
              <a:pathLst>
                <a:path h="12" w="4">
                  <a:moveTo>
                    <a:pt x="4" y="1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36" name="Google Shape;7050;p79">
              <a:extLst>
                <a:ext uri="{19C3E4D2-DB71-48C0-A959-EADF0193189D}">
                  <a16:creationId xmlns:a16="http://schemas.microsoft.com/office/drawing/2010/main" id="{FA66A079-36B3-4928-AEB5-7C3A2B1297BD}"/>
                </a:ext>
              </a:extLst>
            </p:cNvPr>
            <p:cNvSpPr/>
            <p:nvPr/>
          </p:nvSpPr>
          <p:spPr>
            <a:xfrm rot="0">
              <a:off x="2288000" y="2148180"/>
              <a:ext cx="258" cy="163"/>
            </a:xfrm>
            <a:custGeom>
              <a:avLst/>
              <a:gdLst/>
              <a:ahLst/>
              <a:cxnLst/>
              <a:rect b="b" l="0" r="r" t="0"/>
              <a:pathLst>
                <a:path h="12" w="19">
                  <a:moveTo>
                    <a:pt x="18" y="11"/>
                  </a:moveTo>
                  <a:cubicBezTo>
                    <a:pt x="11" y="8"/>
                    <a:pt x="8" y="4"/>
                    <a:pt x="1" y="1"/>
                  </a:cubicBezTo>
                  <a:cubicBezTo>
                    <a:pt x="8" y="4"/>
                    <a:pt x="11" y="8"/>
                    <a:pt x="18"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37" name="Google Shape;7051;p79">
              <a:extLst>
                <a:ext uri="{BAE80FC2-2BF6-457A-81A3-8F4A2407F123}">
                  <a16:creationId xmlns:a16="http://schemas.microsoft.com/office/drawing/2010/main" id="{980BFCE9-0F19-4231-86FA-8318F5987287}"/>
                </a:ext>
              </a:extLst>
            </p:cNvPr>
            <p:cNvSpPr/>
            <p:nvPr/>
          </p:nvSpPr>
          <p:spPr>
            <a:xfrm rot="0">
              <a:off x="2295467" y="2150705"/>
              <a:ext cx="720" cy="109"/>
            </a:xfrm>
            <a:custGeom>
              <a:avLst/>
              <a:gdLst/>
              <a:ahLst/>
              <a:cxnLst/>
              <a:rect b="b" l="0" r="r" t="0"/>
              <a:pathLst>
                <a:path h="8" w="53">
                  <a:moveTo>
                    <a:pt x="0" y="7"/>
                  </a:moveTo>
                  <a:cubicBezTo>
                    <a:pt x="18" y="4"/>
                    <a:pt x="35" y="0"/>
                    <a:pt x="53" y="0"/>
                  </a:cubicBezTo>
                  <a:cubicBezTo>
                    <a:pt x="35" y="0"/>
                    <a:pt x="18" y="4"/>
                    <a:pt x="0"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38" name="Google Shape;7052;p79">
              <a:extLst>
                <a:ext uri="{42E5083A-843F-4AA8-B476-15BF2E4531F0}">
                  <a16:creationId xmlns:a16="http://schemas.microsoft.com/office/drawing/2010/main" id="{57822D08-545B-4358-A6E0-81AAD1C6FA53}"/>
                </a:ext>
              </a:extLst>
            </p:cNvPr>
            <p:cNvSpPr/>
            <p:nvPr/>
          </p:nvSpPr>
          <p:spPr>
            <a:xfrm rot="0">
              <a:off x="2288760" y="2148709"/>
              <a:ext cx="299" cy="299"/>
            </a:xfrm>
            <a:custGeom>
              <a:avLst/>
              <a:gdLst/>
              <a:ahLst/>
              <a:cxnLst/>
              <a:rect b="b" l="0" r="r" t="0"/>
              <a:pathLst>
                <a:path h="22" w="22">
                  <a:moveTo>
                    <a:pt x="22" y="2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39" name="Google Shape;7053;p79">
              <a:extLst>
                <a:ext uri="{DD8ED02E-C579-4DD9-AEA9-AD940FA3F1B1}">
                  <a16:creationId xmlns:a16="http://schemas.microsoft.com/office/drawing/2010/main" id="{CB4E84BE-BA69-41AC-AF7C-601FA08E653A}"/>
                </a:ext>
              </a:extLst>
            </p:cNvPr>
            <p:cNvSpPr/>
            <p:nvPr/>
          </p:nvSpPr>
          <p:spPr>
            <a:xfrm rot="0">
              <a:off x="2288285" y="2148370"/>
              <a:ext cx="352" cy="258"/>
            </a:xfrm>
            <a:custGeom>
              <a:avLst/>
              <a:gdLst/>
              <a:ahLst/>
              <a:cxnLst/>
              <a:rect b="b" l="0" r="r" t="0"/>
              <a:pathLst>
                <a:path h="19" w="26">
                  <a:moveTo>
                    <a:pt x="25" y="18"/>
                  </a:moveTo>
                  <a:cubicBezTo>
                    <a:pt x="18" y="11"/>
                    <a:pt x="8" y="8"/>
                    <a:pt x="1" y="1"/>
                  </a:cubicBezTo>
                  <a:cubicBezTo>
                    <a:pt x="8" y="8"/>
                    <a:pt x="18" y="11"/>
                    <a:pt x="25"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40" name="Google Shape;7054;p79">
              <a:extLst>
                <a:ext uri="{9BB2293A-92BD-4B67-8258-16F450AEA4E2}">
                  <a16:creationId xmlns:a16="http://schemas.microsoft.com/office/drawing/2010/main" id="{54306C1E-08C6-4EC8-859F-DE1D7CE63B1D}"/>
                </a:ext>
              </a:extLst>
            </p:cNvPr>
            <p:cNvSpPr/>
            <p:nvPr/>
          </p:nvSpPr>
          <p:spPr>
            <a:xfrm rot="0">
              <a:off x="2294748" y="2150800"/>
              <a:ext cx="542" cy="109"/>
            </a:xfrm>
            <a:custGeom>
              <a:avLst/>
              <a:gdLst/>
              <a:ahLst/>
              <a:cxnLst/>
              <a:rect b="b" l="0" r="r" t="0"/>
              <a:pathLst>
                <a:path h="8" w="40">
                  <a:moveTo>
                    <a:pt x="39" y="0"/>
                  </a:moveTo>
                  <a:cubicBezTo>
                    <a:pt x="25" y="0"/>
                    <a:pt x="11" y="4"/>
                    <a:pt x="1" y="7"/>
                  </a:cubicBezTo>
                  <a:cubicBezTo>
                    <a:pt x="11" y="4"/>
                    <a:pt x="25" y="4"/>
                    <a:pt x="3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41" name="Google Shape;7055;p79">
              <a:extLst>
                <a:ext uri="{F5F35B4F-1CF3-4BC1-AF26-5912E7ED3A0F}">
                  <a16:creationId xmlns:a16="http://schemas.microsoft.com/office/drawing/2010/main" id="{C111C80D-9A17-4783-AD82-EB47B23A0D23}"/>
                </a:ext>
              </a:extLst>
            </p:cNvPr>
            <p:cNvSpPr/>
            <p:nvPr/>
          </p:nvSpPr>
          <p:spPr>
            <a:xfrm rot="0">
              <a:off x="2293227" y="2151126"/>
              <a:ext cx="638" cy="204"/>
            </a:xfrm>
            <a:custGeom>
              <a:avLst/>
              <a:gdLst/>
              <a:ahLst/>
              <a:cxnLst/>
              <a:rect b="b" l="0" r="r" t="0"/>
              <a:pathLst>
                <a:path h="15" w="47">
                  <a:moveTo>
                    <a:pt x="46" y="1"/>
                  </a:moveTo>
                  <a:lnTo>
                    <a:pt x="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42" name="Google Shape;7056;p79">
              <a:extLst>
                <a:ext uri="{68450E40-D6DF-4426-899D-D72515B3E4AE}">
                  <a16:creationId xmlns:a16="http://schemas.microsoft.com/office/drawing/2010/main" id="{E07A8AA0-4E32-493D-8DA1-977541D31592}"/>
                </a:ext>
              </a:extLst>
            </p:cNvPr>
            <p:cNvSpPr/>
            <p:nvPr/>
          </p:nvSpPr>
          <p:spPr>
            <a:xfrm rot="0">
              <a:off x="2296703" y="2150800"/>
              <a:ext cx="204" cy="14"/>
            </a:xfrm>
            <a:custGeom>
              <a:avLst/>
              <a:gdLst/>
              <a:ahLst/>
              <a:cxnLst/>
              <a:rect b="b" l="0" r="r" t="0"/>
              <a:pathLst>
                <a:path h="1" w="15">
                  <a:moveTo>
                    <a:pt x="14"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43" name="Google Shape;7057;p79">
              <a:extLst>
                <a:ext uri="{B755E37D-E121-4104-B12F-D566A2442A8B}">
                  <a16:creationId xmlns:a16="http://schemas.microsoft.com/office/drawing/2010/main" id="{E99B6095-E973-4D8B-84E6-FB32F9B69436}"/>
                </a:ext>
              </a:extLst>
            </p:cNvPr>
            <p:cNvSpPr/>
            <p:nvPr/>
          </p:nvSpPr>
          <p:spPr>
            <a:xfrm rot="0">
              <a:off x="2289194" y="2149130"/>
              <a:ext cx="489" cy="394"/>
            </a:xfrm>
            <a:custGeom>
              <a:avLst/>
              <a:gdLst/>
              <a:ahLst/>
              <a:cxnLst/>
              <a:rect b="b" l="0" r="r" t="0"/>
              <a:pathLst>
                <a:path h="29" w="36">
                  <a:moveTo>
                    <a:pt x="35" y="29"/>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44" name="Google Shape;7058;p79">
              <a:extLst>
                <a:ext uri="{39C03915-3F61-4CBB-A1A8-E4020D92707D}">
                  <a16:creationId xmlns:a16="http://schemas.microsoft.com/office/drawing/2010/main" id="{245E2653-7966-47BC-B81C-4A7063AFE4C5}"/>
                </a:ext>
              </a:extLst>
            </p:cNvPr>
            <p:cNvSpPr/>
            <p:nvPr/>
          </p:nvSpPr>
          <p:spPr>
            <a:xfrm rot="0">
              <a:off x="2297273" y="2150895"/>
              <a:ext cx="149" cy="54"/>
            </a:xfrm>
            <a:custGeom>
              <a:avLst/>
              <a:gdLst/>
              <a:ahLst/>
              <a:cxnLst/>
              <a:rect b="b" l="0" r="r" t="0"/>
              <a:pathLst>
                <a:path h="4" w="11">
                  <a:moveTo>
                    <a:pt x="11"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45" name="Google Shape;7059;p79">
              <a:extLst>
                <a:ext uri="{CDCA65E9-72CE-4BD8-B23C-2EFF65990193}">
                  <a16:creationId xmlns:a16="http://schemas.microsoft.com/office/drawing/2010/main" id="{C6840C63-D520-4BE0-AC60-D5D44387FA75}"/>
                </a:ext>
              </a:extLst>
            </p:cNvPr>
            <p:cNvSpPr/>
            <p:nvPr/>
          </p:nvSpPr>
          <p:spPr>
            <a:xfrm rot="0">
              <a:off x="2293987" y="2150936"/>
              <a:ext cx="542" cy="163"/>
            </a:xfrm>
            <a:custGeom>
              <a:avLst/>
              <a:gdLst/>
              <a:ahLst/>
              <a:cxnLst/>
              <a:rect b="b" l="0" r="r" t="0"/>
              <a:pathLst>
                <a:path h="12" w="40">
                  <a:moveTo>
                    <a:pt x="39"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46" name="Google Shape;7060;p79">
              <a:extLst>
                <a:ext uri="{FF6DD683-8298-461F-B1A5-1BB6E88C88A7}">
                  <a16:creationId xmlns:a16="http://schemas.microsoft.com/office/drawing/2010/main" id="{C98AE10E-03AA-44F5-8145-EDFE477890CF}"/>
                </a:ext>
              </a:extLst>
            </p:cNvPr>
            <p:cNvSpPr/>
            <p:nvPr/>
          </p:nvSpPr>
          <p:spPr>
            <a:xfrm rot="0">
              <a:off x="2306913" y="2152701"/>
              <a:ext cx="258" cy="299"/>
            </a:xfrm>
            <a:custGeom>
              <a:avLst/>
              <a:gdLst/>
              <a:ahLst/>
              <a:cxnLst/>
              <a:rect b="b" l="0" r="r" t="0"/>
              <a:pathLst>
                <a:path h="22" w="19">
                  <a:moveTo>
                    <a:pt x="1" y="0"/>
                  </a:moveTo>
                  <a:lnTo>
                    <a:pt x="18" y="2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47" name="Google Shape;7061;p79">
              <a:extLst>
                <a:ext uri="{D9E48834-0B42-4CAB-B764-170EE658321B}">
                  <a16:creationId xmlns:a16="http://schemas.microsoft.com/office/drawing/2010/main" id="{C3B77BF6-E914-49DF-9ED3-D0AD9746FFE9}"/>
                </a:ext>
              </a:extLst>
            </p:cNvPr>
            <p:cNvSpPr/>
            <p:nvPr/>
          </p:nvSpPr>
          <p:spPr>
            <a:xfrm rot="0">
              <a:off x="2307293" y="2153081"/>
              <a:ext cx="299" cy="339"/>
            </a:xfrm>
            <a:custGeom>
              <a:avLst/>
              <a:gdLst/>
              <a:ahLst/>
              <a:cxnLst/>
              <a:rect b="b" l="0" r="r" t="0"/>
              <a:pathLst>
                <a:path h="25" w="22">
                  <a:moveTo>
                    <a:pt x="1" y="0"/>
                  </a:moveTo>
                  <a:lnTo>
                    <a:pt x="22"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48" name="Google Shape;7062;p79">
              <a:extLst>
                <a:ext uri="{5D639A9C-B6FA-4100-A131-E6700527CDFB}">
                  <a16:creationId xmlns:a16="http://schemas.microsoft.com/office/drawing/2010/main" id="{63D4A048-DD82-4AD8-9738-DA07532FEDCD}"/>
                </a:ext>
              </a:extLst>
            </p:cNvPr>
            <p:cNvSpPr/>
            <p:nvPr/>
          </p:nvSpPr>
          <p:spPr>
            <a:xfrm rot="0">
              <a:off x="2305352" y="2151126"/>
              <a:ext cx="530" cy="542"/>
            </a:xfrm>
            <a:custGeom>
              <a:avLst/>
              <a:gdLst/>
              <a:ahLst/>
              <a:cxnLst/>
              <a:rect b="b" l="0" r="r" t="0"/>
              <a:pathLst>
                <a:path h="40" w="39">
                  <a:moveTo>
                    <a:pt x="0" y="1"/>
                  </a:moveTo>
                  <a:lnTo>
                    <a:pt x="39" y="39"/>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49" name="Google Shape;7063;p79">
              <a:extLst>
                <a:ext uri="{6E84DD18-2E7C-4028-8E5C-2D0C054F97C0}">
                  <a16:creationId xmlns:a16="http://schemas.microsoft.com/office/drawing/2010/main" id="{B36B7A11-1865-44C3-8F1D-03D57F16EB0C}"/>
                </a:ext>
              </a:extLst>
            </p:cNvPr>
            <p:cNvSpPr/>
            <p:nvPr/>
          </p:nvSpPr>
          <p:spPr>
            <a:xfrm rot="0">
              <a:off x="2305922" y="2151696"/>
              <a:ext cx="434" cy="448"/>
            </a:xfrm>
            <a:custGeom>
              <a:avLst/>
              <a:gdLst/>
              <a:ahLst/>
              <a:cxnLst/>
              <a:rect b="b" l="0" r="r" t="0"/>
              <a:pathLst>
                <a:path h="33" w="32">
                  <a:moveTo>
                    <a:pt x="0" y="1"/>
                  </a:moveTo>
                  <a:lnTo>
                    <a:pt x="32"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50" name="Google Shape;7064;p79">
              <a:extLst>
                <a:ext uri="{02DC6B12-1B8C-42DD-BE36-858A88FDCFA2}">
                  <a16:creationId xmlns:a16="http://schemas.microsoft.com/office/drawing/2010/main" id="{291B3BDA-75CA-4A64-BF94-AB10BCDC02D5}"/>
                </a:ext>
              </a:extLst>
            </p:cNvPr>
            <p:cNvSpPr/>
            <p:nvPr/>
          </p:nvSpPr>
          <p:spPr>
            <a:xfrm rot="0">
              <a:off x="2308108" y="2154792"/>
              <a:ext cx="149" cy="910"/>
            </a:xfrm>
            <a:custGeom>
              <a:avLst/>
              <a:gdLst/>
              <a:ahLst/>
              <a:cxnLst/>
              <a:rect b="b" l="0" r="r" t="0"/>
              <a:pathLst>
                <a:path h="67" w="11">
                  <a:moveTo>
                    <a:pt x="11" y="0"/>
                  </a:moveTo>
                  <a:cubicBezTo>
                    <a:pt x="11" y="21"/>
                    <a:pt x="7" y="42"/>
                    <a:pt x="0" y="67"/>
                  </a:cubicBezTo>
                  <a:cubicBezTo>
                    <a:pt x="7" y="42"/>
                    <a:pt x="11" y="21"/>
                    <a:pt x="1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51" name="Google Shape;7065;p79">
              <a:extLst>
                <a:ext uri="{B5BB2CAA-9AA4-49FF-91BF-3D29E89D6926}">
                  <a16:creationId xmlns:a16="http://schemas.microsoft.com/office/drawing/2010/main" id="{0FEE37E0-3F7F-4865-9533-C6FF9B7EC784}"/>
                </a:ext>
              </a:extLst>
            </p:cNvPr>
            <p:cNvSpPr/>
            <p:nvPr/>
          </p:nvSpPr>
          <p:spPr>
            <a:xfrm rot="0">
              <a:off x="2306492" y="2152267"/>
              <a:ext cx="299" cy="299"/>
            </a:xfrm>
            <a:custGeom>
              <a:avLst/>
              <a:gdLst/>
              <a:ahLst/>
              <a:cxnLst/>
              <a:rect b="b" l="0" r="r" t="0"/>
              <a:pathLst>
                <a:path h="22" w="22">
                  <a:moveTo>
                    <a:pt x="0" y="1"/>
                  </a:moveTo>
                  <a:lnTo>
                    <a:pt x="21"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52" name="Google Shape;7066;p79">
              <a:extLst>
                <a:ext uri="{A254A210-AD3A-4B43-8425-071D7D92156D}">
                  <a16:creationId xmlns:a16="http://schemas.microsoft.com/office/drawing/2010/main" id="{607A44A0-06FD-4E03-9E3B-C7BA9A767A03}"/>
                </a:ext>
              </a:extLst>
            </p:cNvPr>
            <p:cNvSpPr/>
            <p:nvPr/>
          </p:nvSpPr>
          <p:spPr>
            <a:xfrm rot="0">
              <a:off x="2297694" y="2162681"/>
              <a:ext cx="4671" cy="7047"/>
            </a:xfrm>
            <a:custGeom>
              <a:avLst/>
              <a:gdLst/>
              <a:ahLst/>
              <a:cxnLst/>
              <a:rect b="b" l="0" r="r" t="0"/>
              <a:pathLst>
                <a:path h="519" w="344">
                  <a:moveTo>
                    <a:pt x="344" y="518"/>
                  </a:moveTo>
                  <a:cubicBezTo>
                    <a:pt x="214" y="354"/>
                    <a:pt x="22" y="70"/>
                    <a:pt x="1" y="0"/>
                  </a:cubicBezTo>
                  <a:cubicBezTo>
                    <a:pt x="22" y="70"/>
                    <a:pt x="214" y="354"/>
                    <a:pt x="344" y="5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53" name="Google Shape;7067;p79">
              <a:extLst>
                <a:ext uri="{1DEDA5B3-DBBE-4199-832E-A1AF29536B64}">
                  <a16:creationId xmlns:a16="http://schemas.microsoft.com/office/drawing/2010/main" id="{A229EB6F-FA6C-4D70-BB0D-AE1B08CBDCEE}"/>
                </a:ext>
              </a:extLst>
            </p:cNvPr>
            <p:cNvSpPr/>
            <p:nvPr/>
          </p:nvSpPr>
          <p:spPr>
            <a:xfrm rot="0">
              <a:off x="2304727" y="2150610"/>
              <a:ext cx="489" cy="434"/>
            </a:xfrm>
            <a:custGeom>
              <a:avLst/>
              <a:gdLst/>
              <a:ahLst/>
              <a:cxnLst/>
              <a:rect b="b" l="0" r="r" t="0"/>
              <a:pathLst>
                <a:path h="32" w="36">
                  <a:moveTo>
                    <a:pt x="1" y="0"/>
                  </a:moveTo>
                  <a:lnTo>
                    <a:pt x="36" y="3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54" name="Google Shape;7068;p79">
              <a:extLst>
                <a:ext uri="{2C464C22-D672-4E57-941D-E94236FF435C}">
                  <a16:creationId xmlns:a16="http://schemas.microsoft.com/office/drawing/2010/main" id="{BF60E0A6-36F2-408F-98F6-782B1E213D55}"/>
                </a:ext>
              </a:extLst>
            </p:cNvPr>
            <p:cNvSpPr/>
            <p:nvPr/>
          </p:nvSpPr>
          <p:spPr>
            <a:xfrm rot="0">
              <a:off x="2304347" y="2150271"/>
              <a:ext cx="204" cy="163"/>
            </a:xfrm>
            <a:custGeom>
              <a:avLst/>
              <a:gdLst/>
              <a:ahLst/>
              <a:cxnLst/>
              <a:rect b="b" l="0" r="r" t="0"/>
              <a:pathLst>
                <a:path h="12" w="15">
                  <a:moveTo>
                    <a:pt x="1" y="1"/>
                  </a:moveTo>
                  <a:lnTo>
                    <a:pt x="1" y="1"/>
                  </a:lnTo>
                  <a:lnTo>
                    <a:pt x="15"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55" name="Google Shape;7069;p79">
              <a:extLst>
                <a:ext uri="{818B5559-3D33-4B71-81A0-ACEAB28DC234}">
                  <a16:creationId xmlns:a16="http://schemas.microsoft.com/office/drawing/2010/main" id="{811B9E55-9FF1-40E0-807D-BF32E926634E}"/>
                </a:ext>
              </a:extLst>
            </p:cNvPr>
            <p:cNvSpPr/>
            <p:nvPr/>
          </p:nvSpPr>
          <p:spPr>
            <a:xfrm rot="0">
              <a:off x="2291951" y="2116436"/>
              <a:ext cx="14" cy="0"/>
            </a:xfrm>
            <a:custGeom>
              <a:avLst/>
              <a:gdLst/>
              <a:ahLst/>
              <a:cxnLst/>
              <a:rect b="b" l="0" r="r" t="0"/>
              <a:pathLst>
                <a:path h="0"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56" name="Google Shape;7070;p79">
              <a:extLst>
                <a:ext uri="{625BF4C0-D74C-4A7A-8D63-2EEC0AE8666C}">
                  <a16:creationId xmlns:a16="http://schemas.microsoft.com/office/drawing/2010/main" id="{A29F7BB5-CE45-4688-97C8-0D437471BA98}"/>
                </a:ext>
              </a:extLst>
            </p:cNvPr>
            <p:cNvSpPr/>
            <p:nvPr/>
          </p:nvSpPr>
          <p:spPr>
            <a:xfrm rot="0">
              <a:off x="2292562" y="2116436"/>
              <a:ext cx="14" cy="0"/>
            </a:xfrm>
            <a:custGeom>
              <a:avLst/>
              <a:gdLst/>
              <a:ahLst/>
              <a:cxnLst/>
              <a:rect b="b" l="0" r="r" t="0"/>
              <a:pathLst>
                <a:path h="0"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57" name="Google Shape;7071;p79">
              <a:extLst>
                <a:ext uri="{04E2ED90-A960-40D3-95C2-8F5169AB25B1}">
                  <a16:creationId xmlns:a16="http://schemas.microsoft.com/office/drawing/2010/main" id="{F9427A56-FC17-4512-868C-1082AFCC6DC8}"/>
                </a:ext>
              </a:extLst>
            </p:cNvPr>
            <p:cNvSpPr/>
            <p:nvPr/>
          </p:nvSpPr>
          <p:spPr>
            <a:xfrm rot="0">
              <a:off x="2291094" y="2116475"/>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58" name="Google Shape;7072;p79">
              <a:extLst>
                <a:ext uri="{0B2EEB3D-2314-4760-AD23-BFC9A310AF70}">
                  <a16:creationId xmlns:a16="http://schemas.microsoft.com/office/drawing/2010/main" id="{D3AFE8C8-8B30-4BD2-A241-5CB9D6A58FE8}"/>
                </a:ext>
              </a:extLst>
            </p:cNvPr>
            <p:cNvSpPr/>
            <p:nvPr/>
          </p:nvSpPr>
          <p:spPr>
            <a:xfrm rot="0">
              <a:off x="2293132" y="2116436"/>
              <a:ext cx="14" cy="0"/>
            </a:xfrm>
            <a:custGeom>
              <a:avLst/>
              <a:gdLst/>
              <a:ahLst/>
              <a:cxnLst/>
              <a:rect b="b" l="0" r="r" t="0"/>
              <a:pathLst>
                <a:path h="0"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59" name="Google Shape;7073;p79">
              <a:extLst>
                <a:ext uri="{F62D9B21-05E6-4FD7-9D52-9EB08BC20A31}">
                  <a16:creationId xmlns:a16="http://schemas.microsoft.com/office/drawing/2010/main" id="{DC65A83A-D93D-4063-BAB6-A422FF50A429}"/>
                </a:ext>
              </a:extLst>
            </p:cNvPr>
            <p:cNvSpPr/>
            <p:nvPr/>
          </p:nvSpPr>
          <p:spPr>
            <a:xfrm rot="0">
              <a:off x="2291326" y="2116475"/>
              <a:ext cx="448" cy="14"/>
            </a:xfrm>
            <a:custGeom>
              <a:avLst/>
              <a:gdLst/>
              <a:ahLst/>
              <a:cxnLst/>
              <a:rect b="b" l="0" r="r" t="0"/>
              <a:pathLst>
                <a:path h="1" w="33">
                  <a:moveTo>
                    <a:pt x="1" y="1"/>
                  </a:moveTo>
                  <a:lnTo>
                    <a:pt x="32"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60" name="Google Shape;7074;p79">
              <a:extLst>
                <a:ext uri="{78ED9F47-2A95-4923-A8F9-129CAD7536FE}">
                  <a16:creationId xmlns:a16="http://schemas.microsoft.com/office/drawing/2010/main" id="{150176CC-8795-4597-AE53-60FC5BB13ABA}"/>
                </a:ext>
              </a:extLst>
            </p:cNvPr>
            <p:cNvSpPr/>
            <p:nvPr/>
          </p:nvSpPr>
          <p:spPr>
            <a:xfrm rot="0">
              <a:off x="2550480" y="1720977"/>
              <a:ext cx="54867" cy="35763"/>
            </a:xfrm>
            <a:custGeom>
              <a:avLst/>
              <a:gdLst/>
              <a:ahLst/>
              <a:cxnLst/>
              <a:rect b="b" l="0" r="r" t="0"/>
              <a:pathLst>
                <a:path h="2634" w="4041">
                  <a:moveTo>
                    <a:pt x="1609" y="0"/>
                  </a:moveTo>
                  <a:cubicBezTo>
                    <a:pt x="1562" y="0"/>
                    <a:pt x="1456" y="27"/>
                    <a:pt x="1355" y="104"/>
                  </a:cubicBezTo>
                  <a:cubicBezTo>
                    <a:pt x="1301" y="144"/>
                    <a:pt x="1237" y="154"/>
                    <a:pt x="1176" y="154"/>
                  </a:cubicBezTo>
                  <a:cubicBezTo>
                    <a:pt x="1147" y="154"/>
                    <a:pt x="1119" y="152"/>
                    <a:pt x="1092" y="150"/>
                  </a:cubicBezTo>
                  <a:cubicBezTo>
                    <a:pt x="1063" y="147"/>
                    <a:pt x="1040" y="146"/>
                    <a:pt x="1022" y="146"/>
                  </a:cubicBezTo>
                  <a:cubicBezTo>
                    <a:pt x="978" y="146"/>
                    <a:pt x="964" y="153"/>
                    <a:pt x="959" y="171"/>
                  </a:cubicBezTo>
                  <a:cubicBezTo>
                    <a:pt x="924" y="279"/>
                    <a:pt x="847" y="507"/>
                    <a:pt x="641" y="507"/>
                  </a:cubicBezTo>
                  <a:cubicBezTo>
                    <a:pt x="639" y="505"/>
                    <a:pt x="637" y="504"/>
                    <a:pt x="636" y="504"/>
                  </a:cubicBezTo>
                  <a:cubicBezTo>
                    <a:pt x="634" y="504"/>
                    <a:pt x="632" y="505"/>
                    <a:pt x="630" y="507"/>
                  </a:cubicBezTo>
                  <a:cubicBezTo>
                    <a:pt x="620" y="528"/>
                    <a:pt x="616" y="552"/>
                    <a:pt x="616" y="580"/>
                  </a:cubicBezTo>
                  <a:cubicBezTo>
                    <a:pt x="606" y="650"/>
                    <a:pt x="595" y="759"/>
                    <a:pt x="487" y="804"/>
                  </a:cubicBezTo>
                  <a:cubicBezTo>
                    <a:pt x="417" y="832"/>
                    <a:pt x="343" y="850"/>
                    <a:pt x="270" y="860"/>
                  </a:cubicBezTo>
                  <a:cubicBezTo>
                    <a:pt x="168" y="874"/>
                    <a:pt x="18" y="902"/>
                    <a:pt x="7" y="955"/>
                  </a:cubicBezTo>
                  <a:cubicBezTo>
                    <a:pt x="0" y="979"/>
                    <a:pt x="91" y="1042"/>
                    <a:pt x="137" y="1074"/>
                  </a:cubicBezTo>
                  <a:cubicBezTo>
                    <a:pt x="242" y="1147"/>
                    <a:pt x="371" y="1238"/>
                    <a:pt x="347" y="1371"/>
                  </a:cubicBezTo>
                  <a:cubicBezTo>
                    <a:pt x="336" y="1427"/>
                    <a:pt x="371" y="1497"/>
                    <a:pt x="399" y="1564"/>
                  </a:cubicBezTo>
                  <a:cubicBezTo>
                    <a:pt x="448" y="1665"/>
                    <a:pt x="511" y="1802"/>
                    <a:pt x="389" y="1896"/>
                  </a:cubicBezTo>
                  <a:lnTo>
                    <a:pt x="371" y="1910"/>
                  </a:lnTo>
                  <a:lnTo>
                    <a:pt x="364" y="1914"/>
                  </a:lnTo>
                  <a:lnTo>
                    <a:pt x="354" y="1924"/>
                  </a:lnTo>
                  <a:lnTo>
                    <a:pt x="347" y="1931"/>
                  </a:lnTo>
                  <a:lnTo>
                    <a:pt x="336" y="1942"/>
                  </a:lnTo>
                  <a:lnTo>
                    <a:pt x="329" y="1949"/>
                  </a:lnTo>
                  <a:lnTo>
                    <a:pt x="319" y="1963"/>
                  </a:lnTo>
                  <a:lnTo>
                    <a:pt x="312" y="1970"/>
                  </a:lnTo>
                  <a:lnTo>
                    <a:pt x="301" y="1984"/>
                  </a:lnTo>
                  <a:lnTo>
                    <a:pt x="294" y="1994"/>
                  </a:lnTo>
                  <a:lnTo>
                    <a:pt x="284" y="2005"/>
                  </a:lnTo>
                  <a:lnTo>
                    <a:pt x="277" y="2019"/>
                  </a:lnTo>
                  <a:lnTo>
                    <a:pt x="266" y="2033"/>
                  </a:lnTo>
                  <a:lnTo>
                    <a:pt x="259" y="2043"/>
                  </a:lnTo>
                  <a:lnTo>
                    <a:pt x="252" y="2061"/>
                  </a:lnTo>
                  <a:lnTo>
                    <a:pt x="245" y="2075"/>
                  </a:lnTo>
                  <a:lnTo>
                    <a:pt x="238" y="2089"/>
                  </a:lnTo>
                  <a:lnTo>
                    <a:pt x="231" y="2106"/>
                  </a:lnTo>
                  <a:lnTo>
                    <a:pt x="224" y="2124"/>
                  </a:lnTo>
                  <a:lnTo>
                    <a:pt x="217" y="2141"/>
                  </a:lnTo>
                  <a:cubicBezTo>
                    <a:pt x="217" y="2148"/>
                    <a:pt x="214" y="2156"/>
                    <a:pt x="214" y="2159"/>
                  </a:cubicBezTo>
                  <a:cubicBezTo>
                    <a:pt x="210" y="2166"/>
                    <a:pt x="210" y="2173"/>
                    <a:pt x="207" y="2180"/>
                  </a:cubicBezTo>
                  <a:cubicBezTo>
                    <a:pt x="207" y="2187"/>
                    <a:pt x="203" y="2194"/>
                    <a:pt x="203" y="2201"/>
                  </a:cubicBezTo>
                  <a:cubicBezTo>
                    <a:pt x="200" y="2208"/>
                    <a:pt x="200" y="2215"/>
                    <a:pt x="200" y="2222"/>
                  </a:cubicBezTo>
                  <a:cubicBezTo>
                    <a:pt x="196" y="2229"/>
                    <a:pt x="196" y="2236"/>
                    <a:pt x="196" y="2243"/>
                  </a:cubicBezTo>
                  <a:cubicBezTo>
                    <a:pt x="193" y="2250"/>
                    <a:pt x="196" y="2257"/>
                    <a:pt x="193" y="2268"/>
                  </a:cubicBezTo>
                  <a:cubicBezTo>
                    <a:pt x="189" y="2275"/>
                    <a:pt x="193" y="2282"/>
                    <a:pt x="189" y="2292"/>
                  </a:cubicBezTo>
                  <a:cubicBezTo>
                    <a:pt x="186" y="2299"/>
                    <a:pt x="189" y="2306"/>
                    <a:pt x="189" y="2313"/>
                  </a:cubicBezTo>
                  <a:lnTo>
                    <a:pt x="189" y="2341"/>
                  </a:lnTo>
                  <a:lnTo>
                    <a:pt x="189" y="2366"/>
                  </a:lnTo>
                  <a:lnTo>
                    <a:pt x="189" y="2380"/>
                  </a:lnTo>
                  <a:lnTo>
                    <a:pt x="210" y="2390"/>
                  </a:lnTo>
                  <a:lnTo>
                    <a:pt x="217" y="2394"/>
                  </a:lnTo>
                  <a:lnTo>
                    <a:pt x="228" y="2401"/>
                  </a:lnTo>
                  <a:lnTo>
                    <a:pt x="238" y="2408"/>
                  </a:lnTo>
                  <a:lnTo>
                    <a:pt x="252" y="2415"/>
                  </a:lnTo>
                  <a:lnTo>
                    <a:pt x="266" y="2422"/>
                  </a:lnTo>
                  <a:lnTo>
                    <a:pt x="273" y="2425"/>
                  </a:lnTo>
                  <a:lnTo>
                    <a:pt x="280" y="2425"/>
                  </a:lnTo>
                  <a:lnTo>
                    <a:pt x="291" y="2429"/>
                  </a:lnTo>
                  <a:lnTo>
                    <a:pt x="308" y="2429"/>
                  </a:lnTo>
                  <a:cubicBezTo>
                    <a:pt x="312" y="2429"/>
                    <a:pt x="319" y="2418"/>
                    <a:pt x="319" y="2411"/>
                  </a:cubicBezTo>
                  <a:cubicBezTo>
                    <a:pt x="368" y="2317"/>
                    <a:pt x="476" y="2296"/>
                    <a:pt x="592" y="2292"/>
                  </a:cubicBezTo>
                  <a:lnTo>
                    <a:pt x="707" y="2292"/>
                  </a:lnTo>
                  <a:cubicBezTo>
                    <a:pt x="722" y="2293"/>
                    <a:pt x="737" y="2293"/>
                    <a:pt x="752" y="2293"/>
                  </a:cubicBezTo>
                  <a:cubicBezTo>
                    <a:pt x="793" y="2293"/>
                    <a:pt x="834" y="2290"/>
                    <a:pt x="875" y="2285"/>
                  </a:cubicBezTo>
                  <a:cubicBezTo>
                    <a:pt x="882" y="2159"/>
                    <a:pt x="1036" y="2127"/>
                    <a:pt x="1187" y="2096"/>
                  </a:cubicBezTo>
                  <a:cubicBezTo>
                    <a:pt x="1254" y="2082"/>
                    <a:pt x="1380" y="2057"/>
                    <a:pt x="1394" y="2029"/>
                  </a:cubicBezTo>
                  <a:cubicBezTo>
                    <a:pt x="1394" y="1910"/>
                    <a:pt x="1520" y="1742"/>
                    <a:pt x="1635" y="1634"/>
                  </a:cubicBezTo>
                  <a:lnTo>
                    <a:pt x="1660" y="1613"/>
                  </a:lnTo>
                  <a:lnTo>
                    <a:pt x="1688" y="1592"/>
                  </a:lnTo>
                  <a:lnTo>
                    <a:pt x="1695" y="1588"/>
                  </a:lnTo>
                  <a:lnTo>
                    <a:pt x="1723" y="1567"/>
                  </a:lnTo>
                  <a:lnTo>
                    <a:pt x="1730" y="1564"/>
                  </a:lnTo>
                  <a:lnTo>
                    <a:pt x="1761" y="1543"/>
                  </a:lnTo>
                  <a:lnTo>
                    <a:pt x="1768" y="1539"/>
                  </a:lnTo>
                  <a:cubicBezTo>
                    <a:pt x="1779" y="1536"/>
                    <a:pt x="1789" y="1529"/>
                    <a:pt x="1803" y="1522"/>
                  </a:cubicBezTo>
                  <a:lnTo>
                    <a:pt x="1810" y="1522"/>
                  </a:lnTo>
                  <a:cubicBezTo>
                    <a:pt x="1821" y="1515"/>
                    <a:pt x="1835" y="1511"/>
                    <a:pt x="1845" y="1508"/>
                  </a:cubicBezTo>
                  <a:lnTo>
                    <a:pt x="1852" y="1508"/>
                  </a:lnTo>
                  <a:cubicBezTo>
                    <a:pt x="1863" y="1501"/>
                    <a:pt x="1877" y="1497"/>
                    <a:pt x="1891" y="1497"/>
                  </a:cubicBezTo>
                  <a:lnTo>
                    <a:pt x="1894" y="1497"/>
                  </a:lnTo>
                  <a:cubicBezTo>
                    <a:pt x="1908" y="1494"/>
                    <a:pt x="1922" y="1494"/>
                    <a:pt x="1936" y="1494"/>
                  </a:cubicBezTo>
                  <a:lnTo>
                    <a:pt x="1961" y="1494"/>
                  </a:lnTo>
                  <a:cubicBezTo>
                    <a:pt x="2111" y="1511"/>
                    <a:pt x="2111" y="1648"/>
                    <a:pt x="2111" y="1739"/>
                  </a:cubicBezTo>
                  <a:cubicBezTo>
                    <a:pt x="2111" y="1847"/>
                    <a:pt x="2115" y="1914"/>
                    <a:pt x="2199" y="1952"/>
                  </a:cubicBezTo>
                  <a:cubicBezTo>
                    <a:pt x="2381" y="2036"/>
                    <a:pt x="2318" y="2236"/>
                    <a:pt x="2272" y="2380"/>
                  </a:cubicBezTo>
                  <a:cubicBezTo>
                    <a:pt x="2241" y="2474"/>
                    <a:pt x="2209" y="2576"/>
                    <a:pt x="2241" y="2618"/>
                  </a:cubicBezTo>
                  <a:cubicBezTo>
                    <a:pt x="2251" y="2628"/>
                    <a:pt x="2270" y="2634"/>
                    <a:pt x="2296" y="2634"/>
                  </a:cubicBezTo>
                  <a:cubicBezTo>
                    <a:pt x="2329" y="2634"/>
                    <a:pt x="2376" y="2625"/>
                    <a:pt x="2437" y="2607"/>
                  </a:cubicBezTo>
                  <a:lnTo>
                    <a:pt x="2454" y="2604"/>
                  </a:lnTo>
                  <a:cubicBezTo>
                    <a:pt x="2500" y="2586"/>
                    <a:pt x="2552" y="2572"/>
                    <a:pt x="2605" y="2551"/>
                  </a:cubicBezTo>
                  <a:lnTo>
                    <a:pt x="2706" y="2516"/>
                  </a:lnTo>
                  <a:lnTo>
                    <a:pt x="2731" y="2495"/>
                  </a:lnTo>
                  <a:cubicBezTo>
                    <a:pt x="2787" y="2446"/>
                    <a:pt x="2836" y="2404"/>
                    <a:pt x="2885" y="2362"/>
                  </a:cubicBezTo>
                  <a:lnTo>
                    <a:pt x="2892" y="2355"/>
                  </a:lnTo>
                  <a:lnTo>
                    <a:pt x="2927" y="2327"/>
                  </a:lnTo>
                  <a:lnTo>
                    <a:pt x="2941" y="2313"/>
                  </a:lnTo>
                  <a:lnTo>
                    <a:pt x="2986" y="2282"/>
                  </a:lnTo>
                  <a:lnTo>
                    <a:pt x="2990" y="2278"/>
                  </a:lnTo>
                  <a:cubicBezTo>
                    <a:pt x="3124" y="2171"/>
                    <a:pt x="3227" y="2109"/>
                    <a:pt x="3305" y="2109"/>
                  </a:cubicBezTo>
                  <a:cubicBezTo>
                    <a:pt x="3330" y="2109"/>
                    <a:pt x="3352" y="2115"/>
                    <a:pt x="3372" y="2127"/>
                  </a:cubicBezTo>
                  <a:lnTo>
                    <a:pt x="3396" y="2141"/>
                  </a:lnTo>
                  <a:cubicBezTo>
                    <a:pt x="3431" y="2163"/>
                    <a:pt x="3459" y="2194"/>
                    <a:pt x="3484" y="2229"/>
                  </a:cubicBezTo>
                  <a:lnTo>
                    <a:pt x="3494" y="2240"/>
                  </a:lnTo>
                  <a:cubicBezTo>
                    <a:pt x="3510" y="2266"/>
                    <a:pt x="3514" y="2273"/>
                    <a:pt x="3527" y="2273"/>
                  </a:cubicBezTo>
                  <a:cubicBezTo>
                    <a:pt x="3531" y="2273"/>
                    <a:pt x="3536" y="2272"/>
                    <a:pt x="3543" y="2271"/>
                  </a:cubicBezTo>
                  <a:cubicBezTo>
                    <a:pt x="3554" y="2271"/>
                    <a:pt x="3568" y="2268"/>
                    <a:pt x="3582" y="2268"/>
                  </a:cubicBezTo>
                  <a:lnTo>
                    <a:pt x="3638" y="2268"/>
                  </a:lnTo>
                  <a:lnTo>
                    <a:pt x="3676" y="2275"/>
                  </a:lnTo>
                  <a:lnTo>
                    <a:pt x="3690" y="2275"/>
                  </a:lnTo>
                  <a:lnTo>
                    <a:pt x="3715" y="2282"/>
                  </a:lnTo>
                  <a:cubicBezTo>
                    <a:pt x="3750" y="2289"/>
                    <a:pt x="3785" y="2299"/>
                    <a:pt x="3820" y="2313"/>
                  </a:cubicBezTo>
                  <a:lnTo>
                    <a:pt x="3841" y="2320"/>
                  </a:lnTo>
                  <a:cubicBezTo>
                    <a:pt x="3855" y="2327"/>
                    <a:pt x="3865" y="2334"/>
                    <a:pt x="3876" y="2338"/>
                  </a:cubicBezTo>
                  <a:lnTo>
                    <a:pt x="3946" y="2369"/>
                  </a:lnTo>
                  <a:lnTo>
                    <a:pt x="4040" y="2362"/>
                  </a:lnTo>
                  <a:lnTo>
                    <a:pt x="4023" y="2226"/>
                  </a:lnTo>
                  <a:lnTo>
                    <a:pt x="4023" y="2212"/>
                  </a:lnTo>
                  <a:lnTo>
                    <a:pt x="4019" y="2194"/>
                  </a:lnTo>
                  <a:lnTo>
                    <a:pt x="4016" y="2166"/>
                  </a:lnTo>
                  <a:lnTo>
                    <a:pt x="4016" y="2152"/>
                  </a:lnTo>
                  <a:lnTo>
                    <a:pt x="4009" y="2120"/>
                  </a:lnTo>
                  <a:cubicBezTo>
                    <a:pt x="3984" y="1959"/>
                    <a:pt x="3960" y="1781"/>
                    <a:pt x="3949" y="1693"/>
                  </a:cubicBezTo>
                  <a:cubicBezTo>
                    <a:pt x="3946" y="1690"/>
                    <a:pt x="3946" y="1683"/>
                    <a:pt x="3942" y="1679"/>
                  </a:cubicBezTo>
                  <a:cubicBezTo>
                    <a:pt x="3907" y="1599"/>
                    <a:pt x="3669" y="1476"/>
                    <a:pt x="3452" y="1403"/>
                  </a:cubicBezTo>
                  <a:lnTo>
                    <a:pt x="3417" y="1389"/>
                  </a:lnTo>
                  <a:lnTo>
                    <a:pt x="3333" y="941"/>
                  </a:lnTo>
                  <a:cubicBezTo>
                    <a:pt x="3231" y="955"/>
                    <a:pt x="3028" y="979"/>
                    <a:pt x="2864" y="986"/>
                  </a:cubicBezTo>
                  <a:lnTo>
                    <a:pt x="2706" y="986"/>
                  </a:lnTo>
                  <a:lnTo>
                    <a:pt x="2685" y="983"/>
                  </a:lnTo>
                  <a:lnTo>
                    <a:pt x="2675" y="983"/>
                  </a:lnTo>
                  <a:cubicBezTo>
                    <a:pt x="2664" y="979"/>
                    <a:pt x="2657" y="976"/>
                    <a:pt x="2650" y="976"/>
                  </a:cubicBezTo>
                  <a:cubicBezTo>
                    <a:pt x="2643" y="972"/>
                    <a:pt x="2633" y="969"/>
                    <a:pt x="2626" y="969"/>
                  </a:cubicBezTo>
                  <a:lnTo>
                    <a:pt x="2521" y="969"/>
                  </a:lnTo>
                  <a:cubicBezTo>
                    <a:pt x="2490" y="972"/>
                    <a:pt x="2456" y="975"/>
                    <a:pt x="2421" y="975"/>
                  </a:cubicBezTo>
                  <a:cubicBezTo>
                    <a:pt x="2330" y="975"/>
                    <a:pt x="2233" y="955"/>
                    <a:pt x="2167" y="864"/>
                  </a:cubicBezTo>
                  <a:cubicBezTo>
                    <a:pt x="2157" y="848"/>
                    <a:pt x="2146" y="840"/>
                    <a:pt x="2126" y="840"/>
                  </a:cubicBezTo>
                  <a:cubicBezTo>
                    <a:pt x="2106" y="840"/>
                    <a:pt x="2076" y="849"/>
                    <a:pt x="2027" y="867"/>
                  </a:cubicBezTo>
                  <a:cubicBezTo>
                    <a:pt x="1974" y="885"/>
                    <a:pt x="1912" y="906"/>
                    <a:pt x="1846" y="906"/>
                  </a:cubicBezTo>
                  <a:cubicBezTo>
                    <a:pt x="1795" y="906"/>
                    <a:pt x="1741" y="893"/>
                    <a:pt x="1688" y="857"/>
                  </a:cubicBezTo>
                  <a:cubicBezTo>
                    <a:pt x="1642" y="827"/>
                    <a:pt x="1563" y="818"/>
                    <a:pt x="1476" y="818"/>
                  </a:cubicBezTo>
                  <a:cubicBezTo>
                    <a:pt x="1397" y="818"/>
                    <a:pt x="1313" y="826"/>
                    <a:pt x="1240" y="832"/>
                  </a:cubicBezTo>
                  <a:cubicBezTo>
                    <a:pt x="1173" y="837"/>
                    <a:pt x="1113" y="842"/>
                    <a:pt x="1062" y="842"/>
                  </a:cubicBezTo>
                  <a:cubicBezTo>
                    <a:pt x="962" y="842"/>
                    <a:pt x="896" y="823"/>
                    <a:pt x="882" y="752"/>
                  </a:cubicBezTo>
                  <a:cubicBezTo>
                    <a:pt x="865" y="664"/>
                    <a:pt x="938" y="573"/>
                    <a:pt x="984" y="524"/>
                  </a:cubicBezTo>
                  <a:cubicBezTo>
                    <a:pt x="1071" y="434"/>
                    <a:pt x="1202" y="347"/>
                    <a:pt x="1315" y="347"/>
                  </a:cubicBezTo>
                  <a:cubicBezTo>
                    <a:pt x="1325" y="347"/>
                    <a:pt x="1335" y="348"/>
                    <a:pt x="1345" y="349"/>
                  </a:cubicBezTo>
                  <a:cubicBezTo>
                    <a:pt x="1383" y="356"/>
                    <a:pt x="1425" y="356"/>
                    <a:pt x="1467" y="356"/>
                  </a:cubicBezTo>
                  <a:lnTo>
                    <a:pt x="1471" y="349"/>
                  </a:lnTo>
                  <a:lnTo>
                    <a:pt x="1481" y="328"/>
                  </a:lnTo>
                  <a:lnTo>
                    <a:pt x="1492" y="311"/>
                  </a:lnTo>
                  <a:lnTo>
                    <a:pt x="1502" y="293"/>
                  </a:lnTo>
                  <a:lnTo>
                    <a:pt x="1513" y="272"/>
                  </a:lnTo>
                  <a:lnTo>
                    <a:pt x="1523" y="258"/>
                  </a:lnTo>
                  <a:lnTo>
                    <a:pt x="1534" y="241"/>
                  </a:lnTo>
                  <a:lnTo>
                    <a:pt x="1541" y="223"/>
                  </a:lnTo>
                  <a:lnTo>
                    <a:pt x="1551" y="209"/>
                  </a:lnTo>
                  <a:lnTo>
                    <a:pt x="1558" y="195"/>
                  </a:lnTo>
                  <a:lnTo>
                    <a:pt x="1565" y="178"/>
                  </a:lnTo>
                  <a:lnTo>
                    <a:pt x="1572" y="167"/>
                  </a:lnTo>
                  <a:lnTo>
                    <a:pt x="1579" y="150"/>
                  </a:lnTo>
                  <a:lnTo>
                    <a:pt x="1586" y="139"/>
                  </a:lnTo>
                  <a:lnTo>
                    <a:pt x="1593" y="125"/>
                  </a:lnTo>
                  <a:lnTo>
                    <a:pt x="1597" y="118"/>
                  </a:lnTo>
                  <a:lnTo>
                    <a:pt x="1604" y="104"/>
                  </a:lnTo>
                  <a:lnTo>
                    <a:pt x="1607" y="97"/>
                  </a:lnTo>
                  <a:lnTo>
                    <a:pt x="1611" y="83"/>
                  </a:lnTo>
                  <a:lnTo>
                    <a:pt x="1614" y="76"/>
                  </a:lnTo>
                  <a:lnTo>
                    <a:pt x="1618" y="65"/>
                  </a:lnTo>
                  <a:lnTo>
                    <a:pt x="1621" y="58"/>
                  </a:lnTo>
                  <a:lnTo>
                    <a:pt x="1625" y="51"/>
                  </a:lnTo>
                  <a:lnTo>
                    <a:pt x="1625" y="44"/>
                  </a:lnTo>
                  <a:lnTo>
                    <a:pt x="1628" y="37"/>
                  </a:lnTo>
                  <a:lnTo>
                    <a:pt x="1628" y="30"/>
                  </a:lnTo>
                  <a:lnTo>
                    <a:pt x="1628" y="23"/>
                  </a:lnTo>
                  <a:lnTo>
                    <a:pt x="1628" y="20"/>
                  </a:lnTo>
                  <a:lnTo>
                    <a:pt x="1628" y="13"/>
                  </a:lnTo>
                  <a:lnTo>
                    <a:pt x="1628" y="2"/>
                  </a:lnTo>
                  <a:cubicBezTo>
                    <a:pt x="1624" y="1"/>
                    <a:pt x="1617" y="0"/>
                    <a:pt x="160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61" name="Google Shape;7075;p79">
              <a:extLst>
                <a:ext uri="{F52F73A2-C5BC-4169-A0C5-0082B979D8EF}">
                  <a16:creationId xmlns:a16="http://schemas.microsoft.com/office/drawing/2010/main" id="{873F4DEE-72AC-47F9-9404-B795B1F4C07E}"/>
                </a:ext>
              </a:extLst>
            </p:cNvPr>
            <p:cNvSpPr/>
            <p:nvPr/>
          </p:nvSpPr>
          <p:spPr>
            <a:xfrm rot="0">
              <a:off x="2585741" y="1734080"/>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62" name="Google Shape;7076;p79">
              <a:extLst>
                <a:ext uri="{45FDD1B9-F448-49D2-B769-2305E84D6C54}">
                  <a16:creationId xmlns:a16="http://schemas.microsoft.com/office/drawing/2010/main" id="{47B6C078-275E-434C-B21E-90F0B18ACD50}"/>
                </a:ext>
              </a:extLst>
            </p:cNvPr>
            <p:cNvSpPr/>
            <p:nvPr/>
          </p:nvSpPr>
          <p:spPr>
            <a:xfrm rot="0">
              <a:off x="2587695" y="1734365"/>
              <a:ext cx="299" cy="14"/>
            </a:xfrm>
            <a:custGeom>
              <a:avLst/>
              <a:gdLst/>
              <a:ahLst/>
              <a:cxnLst/>
              <a:rect b="b" l="0" r="r" t="0"/>
              <a:pathLst>
                <a:path h="1" w="22">
                  <a:moveTo>
                    <a:pt x="0" y="0"/>
                  </a:moveTo>
                  <a:lnTo>
                    <a:pt x="2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63" name="Google Shape;7077;p79">
              <a:extLst>
                <a:ext uri="{3BA10E61-62BA-4438-9780-65B370936358}">
                  <a16:creationId xmlns:a16="http://schemas.microsoft.com/office/drawing/2010/main" id="{81200499-7A89-4CB1-A888-C72EF119E4CC}"/>
                </a:ext>
              </a:extLst>
            </p:cNvPr>
            <p:cNvSpPr/>
            <p:nvPr/>
          </p:nvSpPr>
          <p:spPr>
            <a:xfrm rot="0">
              <a:off x="2588782" y="1734365"/>
              <a:ext cx="489" cy="14"/>
            </a:xfrm>
            <a:custGeom>
              <a:avLst/>
              <a:gdLst/>
              <a:ahLst/>
              <a:cxnLst/>
              <a:rect b="b" l="0" r="r" t="0"/>
              <a:pathLst>
                <a:path h="1" w="36">
                  <a:moveTo>
                    <a:pt x="1" y="0"/>
                  </a:moveTo>
                  <a:lnTo>
                    <a:pt x="36"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64" name="Google Shape;7078;p79">
              <a:extLst>
                <a:ext uri="{7313DEEC-C94A-4D8C-9656-D089B9E85074}">
                  <a16:creationId xmlns:a16="http://schemas.microsoft.com/office/drawing/2010/main" id="{B08BE0F7-5EFE-4475-AC7B-F9ABFE36343A}"/>
                </a:ext>
              </a:extLst>
            </p:cNvPr>
            <p:cNvSpPr/>
            <p:nvPr/>
          </p:nvSpPr>
          <p:spPr>
            <a:xfrm rot="0">
              <a:off x="2587221" y="1734365"/>
              <a:ext cx="204" cy="14"/>
            </a:xfrm>
            <a:custGeom>
              <a:avLst/>
              <a:gdLst/>
              <a:ahLst/>
              <a:cxnLst/>
              <a:rect b="b" l="0" r="r" t="0"/>
              <a:pathLst>
                <a:path h="1" w="15">
                  <a:moveTo>
                    <a:pt x="0" y="0"/>
                  </a:moveTo>
                  <a:lnTo>
                    <a:pt x="1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65" name="Google Shape;7079;p79">
              <a:extLst>
                <a:ext uri="{6911D16E-9C32-4860-8F3C-3AAB44E1D99C}">
                  <a16:creationId xmlns:a16="http://schemas.microsoft.com/office/drawing/2010/main" id="{81984568-E68C-43B7-B5E5-46BEA67B216D}"/>
                </a:ext>
              </a:extLst>
            </p:cNvPr>
            <p:cNvSpPr/>
            <p:nvPr/>
          </p:nvSpPr>
          <p:spPr>
            <a:xfrm rot="0">
              <a:off x="2586786" y="1734270"/>
              <a:ext cx="163" cy="14"/>
            </a:xfrm>
            <a:custGeom>
              <a:avLst/>
              <a:gdLst/>
              <a:ahLst/>
              <a:cxnLst/>
              <a:rect b="b" l="0" r="r" t="0"/>
              <a:pathLst>
                <a:path h="1" w="12">
                  <a:moveTo>
                    <a:pt x="1" y="0"/>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66" name="Google Shape;7080;p79">
              <a:extLst>
                <a:ext uri="{6F3A2DC7-266B-4DB9-AB0F-EC19C2FB4448}">
                  <a16:creationId xmlns:a16="http://schemas.microsoft.com/office/drawing/2010/main" id="{05B5E177-8E8A-4D1E-9FA9-2DC1A6ADBDE9}"/>
                </a:ext>
              </a:extLst>
            </p:cNvPr>
            <p:cNvSpPr/>
            <p:nvPr/>
          </p:nvSpPr>
          <p:spPr>
            <a:xfrm rot="0">
              <a:off x="2588646" y="1734365"/>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67" name="Google Shape;7081;p79">
              <a:extLst>
                <a:ext uri="{9F7F4716-F87D-447A-B384-971DC06B65FD}">
                  <a16:creationId xmlns:a16="http://schemas.microsoft.com/office/drawing/2010/main" id="{1689AE05-0CEC-4825-BB37-5EC835C1EF91}"/>
                </a:ext>
              </a:extLst>
            </p:cNvPr>
            <p:cNvSpPr/>
            <p:nvPr/>
          </p:nvSpPr>
          <p:spPr>
            <a:xfrm rot="0">
              <a:off x="2589351" y="1733740"/>
              <a:ext cx="6381" cy="638"/>
            </a:xfrm>
            <a:custGeom>
              <a:avLst/>
              <a:gdLst/>
              <a:ahLst/>
              <a:cxnLst/>
              <a:rect b="b" l="0" r="r" t="0"/>
              <a:pathLst>
                <a:path h="47" w="470">
                  <a:moveTo>
                    <a:pt x="470" y="1"/>
                  </a:moveTo>
                  <a:cubicBezTo>
                    <a:pt x="386" y="12"/>
                    <a:pt x="231" y="31"/>
                    <a:pt x="89" y="41"/>
                  </a:cubicBezTo>
                  <a:lnTo>
                    <a:pt x="89" y="41"/>
                  </a:lnTo>
                  <a:cubicBezTo>
                    <a:pt x="224" y="32"/>
                    <a:pt x="373" y="15"/>
                    <a:pt x="470" y="1"/>
                  </a:cubicBezTo>
                  <a:close/>
                  <a:moveTo>
                    <a:pt x="89" y="41"/>
                  </a:moveTo>
                  <a:cubicBezTo>
                    <a:pt x="59" y="43"/>
                    <a:pt x="29" y="45"/>
                    <a:pt x="1" y="46"/>
                  </a:cubicBezTo>
                  <a:cubicBezTo>
                    <a:pt x="29" y="45"/>
                    <a:pt x="59" y="43"/>
                    <a:pt x="89" y="4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68" name="Google Shape;7082;p79">
              <a:extLst>
                <a:ext uri="{CA425BE2-AD13-41F5-90A5-EE4C632C9B9A}">
                  <a16:creationId xmlns:a16="http://schemas.microsoft.com/office/drawing/2010/main" id="{F75824CA-2977-4974-9E16-4BB8CADE681D}"/>
                </a:ext>
              </a:extLst>
            </p:cNvPr>
            <p:cNvSpPr/>
            <p:nvPr/>
          </p:nvSpPr>
          <p:spPr>
            <a:xfrm rot="0">
              <a:off x="2586121" y="1734080"/>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69" name="Google Shape;7083;p79">
              <a:extLst>
                <a:ext uri="{5CB314EB-CEAE-44EC-832B-F9B3327D2660}">
                  <a16:creationId xmlns:a16="http://schemas.microsoft.com/office/drawing/2010/main" id="{06F3EFCA-100C-4513-A5EB-F275E3F140B3}"/>
                </a:ext>
              </a:extLst>
            </p:cNvPr>
            <p:cNvSpPr/>
            <p:nvPr/>
          </p:nvSpPr>
          <p:spPr>
            <a:xfrm rot="0">
              <a:off x="2585075" y="1734080"/>
              <a:ext cx="258" cy="14"/>
            </a:xfrm>
            <a:custGeom>
              <a:avLst/>
              <a:gdLst/>
              <a:ahLst/>
              <a:cxnLst/>
              <a:rect b="b" l="0" r="r" t="0"/>
              <a:pathLst>
                <a:path h="1" w="19">
                  <a:moveTo>
                    <a:pt x="1" y="0"/>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70" name="Google Shape;7084;p79">
              <a:extLst>
                <a:ext uri="{AD42658B-F482-4DAB-919F-F58FE63D8E24}">
                  <a16:creationId xmlns:a16="http://schemas.microsoft.com/office/drawing/2010/main" id="{D0FE1032-B2CB-4249-A18A-A5DE1DC46D50}"/>
                </a:ext>
              </a:extLst>
            </p:cNvPr>
            <p:cNvSpPr/>
            <p:nvPr/>
          </p:nvSpPr>
          <p:spPr>
            <a:xfrm rot="0">
              <a:off x="2553752" y="1749137"/>
              <a:ext cx="163" cy="204"/>
            </a:xfrm>
            <a:custGeom>
              <a:avLst/>
              <a:gdLst/>
              <a:ahLst/>
              <a:cxnLst/>
              <a:rect b="b" l="0" r="r" t="0"/>
              <a:pathLst>
                <a:path h="15" w="12">
                  <a:moveTo>
                    <a:pt x="11" y="1"/>
                  </a:moveTo>
                  <a:lnTo>
                    <a:pt x="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71" name="Google Shape;7085;p79">
              <a:extLst>
                <a:ext uri="{80A5A4ED-2A97-468A-9038-8B023F15CE7A}">
                  <a16:creationId xmlns:a16="http://schemas.microsoft.com/office/drawing/2010/main" id="{BA80EA19-837B-4879-9C92-D67FE5C64D02}"/>
                </a:ext>
              </a:extLst>
            </p:cNvPr>
            <p:cNvSpPr/>
            <p:nvPr/>
          </p:nvSpPr>
          <p:spPr>
            <a:xfrm rot="0">
              <a:off x="2553997" y="1748716"/>
              <a:ext cx="109" cy="244"/>
            </a:xfrm>
            <a:custGeom>
              <a:avLst/>
              <a:gdLst/>
              <a:ahLst/>
              <a:cxnLst/>
              <a:rect b="b" l="0" r="r" t="0"/>
              <a:pathLst>
                <a:path h="18" w="8">
                  <a:moveTo>
                    <a:pt x="7" y="0"/>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72" name="Google Shape;7086;p79">
              <a:extLst>
                <a:ext uri="{2DC6AA1E-7E36-4D46-907D-3B02B24A0A45}">
                  <a16:creationId xmlns:a16="http://schemas.microsoft.com/office/drawing/2010/main" id="{1B720F4C-E488-451F-BD2A-3ECF8D076A7C}"/>
                </a:ext>
              </a:extLst>
            </p:cNvPr>
            <p:cNvSpPr/>
            <p:nvPr/>
          </p:nvSpPr>
          <p:spPr>
            <a:xfrm rot="0">
              <a:off x="2555612" y="1746720"/>
              <a:ext cx="244" cy="204"/>
            </a:xfrm>
            <a:custGeom>
              <a:avLst/>
              <a:gdLst/>
              <a:ahLst/>
              <a:cxnLst/>
              <a:rect b="b" l="0" r="r" t="0"/>
              <a:pathLst>
                <a:path h="15" w="18">
                  <a:moveTo>
                    <a:pt x="18" y="0"/>
                  </a:moveTo>
                  <a:lnTo>
                    <a:pt x="0"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73" name="Google Shape;7087;p79">
              <a:extLst>
                <a:ext uri="{4F2C95A7-D7CC-4D5D-B285-D79FB430929E}">
                  <a16:creationId xmlns:a16="http://schemas.microsoft.com/office/drawing/2010/main" id="{C094AAD7-3D4F-4F11-8393-1F61AA0C495C}"/>
                </a:ext>
              </a:extLst>
            </p:cNvPr>
            <p:cNvSpPr/>
            <p:nvPr/>
          </p:nvSpPr>
          <p:spPr>
            <a:xfrm rot="0">
              <a:off x="2554892" y="1747426"/>
              <a:ext cx="163" cy="204"/>
            </a:xfrm>
            <a:custGeom>
              <a:avLst/>
              <a:gdLst/>
              <a:ahLst/>
              <a:cxnLst/>
              <a:rect b="b" l="0" r="r" t="0"/>
              <a:pathLst>
                <a:path h="15" w="12">
                  <a:moveTo>
                    <a:pt x="11" y="1"/>
                  </a:moveTo>
                  <a:lnTo>
                    <a:pt x="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74" name="Google Shape;7088;p79">
              <a:extLst>
                <a:ext uri="{0613BCA7-41EA-41AC-BEC5-55A617D9A5FC}">
                  <a16:creationId xmlns:a16="http://schemas.microsoft.com/office/drawing/2010/main" id="{FDD34322-91DB-4892-B231-004509A2F1B0}"/>
                </a:ext>
              </a:extLst>
            </p:cNvPr>
            <p:cNvSpPr/>
            <p:nvPr/>
          </p:nvSpPr>
          <p:spPr>
            <a:xfrm rot="0">
              <a:off x="2554186" y="1748377"/>
              <a:ext cx="149" cy="204"/>
            </a:xfrm>
            <a:custGeom>
              <a:avLst/>
              <a:gdLst/>
              <a:ahLst/>
              <a:cxnLst/>
              <a:rect b="b" l="0" r="r" t="0"/>
              <a:pathLst>
                <a:path h="15" w="11">
                  <a:moveTo>
                    <a:pt x="11" y="1"/>
                  </a:moveTo>
                  <a:lnTo>
                    <a:pt x="0"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75" name="Google Shape;7089;p79">
              <a:extLst>
                <a:ext uri="{5FC66F1E-711D-4B04-A656-BDE790630094}">
                  <a16:creationId xmlns:a16="http://schemas.microsoft.com/office/drawing/2010/main" id="{26FB889D-653C-446E-B2BE-A434E96CD05E}"/>
                </a:ext>
              </a:extLst>
            </p:cNvPr>
            <p:cNvSpPr/>
            <p:nvPr/>
          </p:nvSpPr>
          <p:spPr>
            <a:xfrm rot="0">
              <a:off x="2555368" y="1746951"/>
              <a:ext cx="163" cy="204"/>
            </a:xfrm>
            <a:custGeom>
              <a:avLst/>
              <a:gdLst/>
              <a:ahLst/>
              <a:cxnLst/>
              <a:rect b="b" l="0" r="r" t="0"/>
              <a:pathLst>
                <a:path h="15" w="12">
                  <a:moveTo>
                    <a:pt x="11" y="1"/>
                  </a:moveTo>
                  <a:lnTo>
                    <a:pt x="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76" name="Google Shape;7090;p79">
              <a:extLst>
                <a:ext uri="{87C2476C-B0E3-4355-AA64-71BDBAF1D219}">
                  <a16:creationId xmlns:a16="http://schemas.microsoft.com/office/drawing/2010/main" id="{A2D6444E-2068-4783-89E9-5C0DA963A2E0}"/>
                </a:ext>
              </a:extLst>
            </p:cNvPr>
            <p:cNvSpPr/>
            <p:nvPr/>
          </p:nvSpPr>
          <p:spPr>
            <a:xfrm rot="0">
              <a:off x="2554416" y="1747997"/>
              <a:ext cx="163" cy="204"/>
            </a:xfrm>
            <a:custGeom>
              <a:avLst/>
              <a:gdLst/>
              <a:ahLst/>
              <a:cxnLst/>
              <a:rect b="b" l="0" r="r" t="0"/>
              <a:pathLst>
                <a:path h="15" w="12">
                  <a:moveTo>
                    <a:pt x="11" y="1"/>
                  </a:moveTo>
                  <a:lnTo>
                    <a:pt x="1"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77" name="Google Shape;7091;p79">
              <a:extLst>
                <a:ext uri="{22CE1FE2-A899-4914-A5C4-68C1E2CDB176}">
                  <a16:creationId xmlns:a16="http://schemas.microsoft.com/office/drawing/2010/main" id="{1E523330-DE09-423F-B576-5FA3A78BADA8}"/>
                </a:ext>
              </a:extLst>
            </p:cNvPr>
            <p:cNvSpPr/>
            <p:nvPr/>
          </p:nvSpPr>
          <p:spPr>
            <a:xfrm rot="0">
              <a:off x="2553616" y="1749572"/>
              <a:ext cx="109" cy="244"/>
            </a:xfrm>
            <a:custGeom>
              <a:avLst/>
              <a:gdLst/>
              <a:ahLst/>
              <a:cxnLst/>
              <a:rect b="b" l="0" r="r" t="0"/>
              <a:pathLst>
                <a:path h="18" w="8">
                  <a:moveTo>
                    <a:pt x="7" y="0"/>
                  </a:moveTo>
                  <a:lnTo>
                    <a:pt x="0"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78" name="Google Shape;7092;p79">
              <a:extLst>
                <a:ext uri="{3D5A3704-6BD6-4A9E-B21B-A1C0A35C3833}">
                  <a16:creationId xmlns:a16="http://schemas.microsoft.com/office/drawing/2010/main" id="{F15FBB63-F9AB-4B21-8417-325C3489816D}"/>
                </a:ext>
              </a:extLst>
            </p:cNvPr>
            <p:cNvSpPr/>
            <p:nvPr/>
          </p:nvSpPr>
          <p:spPr>
            <a:xfrm rot="0">
              <a:off x="2553141" y="1752423"/>
              <a:ext cx="14" cy="352"/>
            </a:xfrm>
            <a:custGeom>
              <a:avLst/>
              <a:gdLst/>
              <a:ahLst/>
              <a:cxnLst/>
              <a:rect b="b" l="0" r="r" t="0"/>
              <a:pathLst>
                <a:path h="26" w="1">
                  <a:moveTo>
                    <a:pt x="0" y="1"/>
                  </a:moveTo>
                  <a:lnTo>
                    <a:pt x="0" y="25"/>
                  </a:lnTo>
                  <a:cubicBezTo>
                    <a:pt x="0" y="18"/>
                    <a:pt x="0"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79" name="Google Shape;7093;p79">
              <a:extLst>
                <a:ext uri="{464ACBD6-1AB6-45CC-9692-F046AF6C08A8}">
                  <a16:creationId xmlns:a16="http://schemas.microsoft.com/office/drawing/2010/main" id="{88FE698A-1881-42DF-9D0D-402B594DAE65}"/>
                </a:ext>
              </a:extLst>
            </p:cNvPr>
            <p:cNvSpPr/>
            <p:nvPr/>
          </p:nvSpPr>
          <p:spPr>
            <a:xfrm rot="0">
              <a:off x="2572679" y="1720950"/>
              <a:ext cx="14" cy="163"/>
            </a:xfrm>
            <a:custGeom>
              <a:avLst/>
              <a:gdLst/>
              <a:ahLst/>
              <a:cxnLst/>
              <a:rect b="b" l="0" r="r" t="0"/>
              <a:pathLst>
                <a:path h="12" w="1">
                  <a:moveTo>
                    <a:pt x="0" y="11"/>
                  </a:moveTo>
                  <a:lnTo>
                    <a:pt x="0" y="4"/>
                  </a:lnTo>
                  <a:cubicBezTo>
                    <a:pt x="0" y="1"/>
                    <a:pt x="0" y="8"/>
                    <a:pt x="0"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80" name="Google Shape;7094;p79">
              <a:extLst>
                <a:ext uri="{0E86EBAD-245F-4824-9DD7-04D9F9E221D4}">
                  <a16:creationId xmlns:a16="http://schemas.microsoft.com/office/drawing/2010/main" id="{A0B3958C-7C46-4461-9B07-376A22EF3FC9}"/>
                </a:ext>
              </a:extLst>
            </p:cNvPr>
            <p:cNvSpPr/>
            <p:nvPr/>
          </p:nvSpPr>
          <p:spPr>
            <a:xfrm rot="0">
              <a:off x="2553087" y="1753143"/>
              <a:ext cx="14" cy="149"/>
            </a:xfrm>
            <a:custGeom>
              <a:avLst/>
              <a:gdLst/>
              <a:ahLst/>
              <a:cxnLst/>
              <a:rect b="b" l="0" r="r" t="0"/>
              <a:pathLst>
                <a:path h="11" w="1">
                  <a:moveTo>
                    <a:pt x="1" y="1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81" name="Google Shape;7095;p79">
              <a:extLst>
                <a:ext uri="{E6565911-4B1B-466A-83AB-830097423FE6}">
                  <a16:creationId xmlns:a16="http://schemas.microsoft.com/office/drawing/2010/main" id="{84E4DB5D-CAB6-40CC-93AF-01F794D0827B}"/>
                </a:ext>
              </a:extLst>
            </p:cNvPr>
            <p:cNvSpPr/>
            <p:nvPr/>
          </p:nvSpPr>
          <p:spPr>
            <a:xfrm rot="0">
              <a:off x="2553141" y="1751758"/>
              <a:ext cx="54" cy="352"/>
            </a:xfrm>
            <a:custGeom>
              <a:avLst/>
              <a:gdLst/>
              <a:ahLst/>
              <a:cxnLst/>
              <a:rect b="b" l="0" r="r" t="0"/>
              <a:pathLst>
                <a:path h="26" w="4">
                  <a:moveTo>
                    <a:pt x="4" y="1"/>
                  </a:moveTo>
                  <a:cubicBezTo>
                    <a:pt x="4" y="8"/>
                    <a:pt x="0" y="15"/>
                    <a:pt x="0" y="25"/>
                  </a:cubicBezTo>
                  <a:cubicBezTo>
                    <a:pt x="4" y="15"/>
                    <a:pt x="4" y="8"/>
                    <a:pt x="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82" name="Google Shape;7096;p79">
              <a:extLst>
                <a:ext uri="{F8DDFD23-A0E2-4BBF-9A56-4B1BC58B6011}">
                  <a16:creationId xmlns:a16="http://schemas.microsoft.com/office/drawing/2010/main" id="{E3F91C32-3DCB-495D-BD70-6D9107DB64A4}"/>
                </a:ext>
              </a:extLst>
            </p:cNvPr>
            <p:cNvSpPr/>
            <p:nvPr/>
          </p:nvSpPr>
          <p:spPr>
            <a:xfrm rot="0">
              <a:off x="2555137" y="1747196"/>
              <a:ext cx="149" cy="149"/>
            </a:xfrm>
            <a:custGeom>
              <a:avLst/>
              <a:gdLst/>
              <a:ahLst/>
              <a:cxnLst/>
              <a:rect b="b" l="0" r="r" t="0"/>
              <a:pathLst>
                <a:path h="11" w="11">
                  <a:moveTo>
                    <a:pt x="0" y="11"/>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83" name="Google Shape;7097;p79">
              <a:extLst>
                <a:ext uri="{E815FB72-B38E-4E2F-B8A5-A9DE8944F05B}">
                  <a16:creationId xmlns:a16="http://schemas.microsoft.com/office/drawing/2010/main" id="{54D6E3D4-33D3-404E-8023-077B24945827}"/>
                </a:ext>
              </a:extLst>
            </p:cNvPr>
            <p:cNvSpPr/>
            <p:nvPr/>
          </p:nvSpPr>
          <p:spPr>
            <a:xfrm rot="0">
              <a:off x="2553467" y="1750047"/>
              <a:ext cx="68" cy="244"/>
            </a:xfrm>
            <a:custGeom>
              <a:avLst/>
              <a:gdLst/>
              <a:ahLst/>
              <a:cxnLst/>
              <a:rect b="b" l="0" r="r" t="0"/>
              <a:pathLst>
                <a:path h="18" w="5">
                  <a:moveTo>
                    <a:pt x="4" y="0"/>
                  </a:moveTo>
                  <a:cubicBezTo>
                    <a:pt x="4" y="7"/>
                    <a:pt x="1" y="15"/>
                    <a:pt x="1" y="18"/>
                  </a:cubicBezTo>
                  <a:cubicBezTo>
                    <a:pt x="1" y="15"/>
                    <a:pt x="4" y="7"/>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84" name="Google Shape;7098;p79">
              <a:extLst>
                <a:ext uri="{3DDCF8CB-A26F-4271-B27A-818EE718589C}">
                  <a16:creationId xmlns:a16="http://schemas.microsoft.com/office/drawing/2010/main" id="{4A4EF8FB-2461-4B3B-9C4D-372DAF0B3577}"/>
                </a:ext>
              </a:extLst>
            </p:cNvPr>
            <p:cNvSpPr/>
            <p:nvPr/>
          </p:nvSpPr>
          <p:spPr>
            <a:xfrm rot="0">
              <a:off x="2553236" y="1751147"/>
              <a:ext cx="54" cy="299"/>
            </a:xfrm>
            <a:custGeom>
              <a:avLst/>
              <a:gdLst/>
              <a:ahLst/>
              <a:cxnLst/>
              <a:rect b="b" l="0" r="r" t="0"/>
              <a:pathLst>
                <a:path h="22" w="4">
                  <a:moveTo>
                    <a:pt x="4" y="0"/>
                  </a:moveTo>
                  <a:cubicBezTo>
                    <a:pt x="4" y="7"/>
                    <a:pt x="0" y="14"/>
                    <a:pt x="0" y="21"/>
                  </a:cubicBezTo>
                  <a:cubicBezTo>
                    <a:pt x="4" y="14"/>
                    <a:pt x="4" y="7"/>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85" name="Google Shape;7099;p79">
              <a:extLst>
                <a:ext uri="{86E27103-7F86-4CE2-8BA4-7A3F456FAAD6}">
                  <a16:creationId xmlns:a16="http://schemas.microsoft.com/office/drawing/2010/main" id="{261064BE-4240-41E5-B562-4D0FE798C393}"/>
                </a:ext>
              </a:extLst>
            </p:cNvPr>
            <p:cNvSpPr/>
            <p:nvPr/>
          </p:nvSpPr>
          <p:spPr>
            <a:xfrm rot="0">
              <a:off x="2553331" y="1750576"/>
              <a:ext cx="54" cy="285"/>
            </a:xfrm>
            <a:custGeom>
              <a:avLst/>
              <a:gdLst/>
              <a:ahLst/>
              <a:cxnLst/>
              <a:rect b="b" l="0" r="r" t="0"/>
              <a:pathLst>
                <a:path h="21" w="4">
                  <a:moveTo>
                    <a:pt x="4" y="0"/>
                  </a:moveTo>
                  <a:cubicBezTo>
                    <a:pt x="4" y="7"/>
                    <a:pt x="0" y="14"/>
                    <a:pt x="0" y="21"/>
                  </a:cubicBezTo>
                  <a:cubicBezTo>
                    <a:pt x="0" y="14"/>
                    <a:pt x="4" y="7"/>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86" name="Google Shape;7100;p79">
              <a:extLst>
                <a:ext uri="{97915CFC-4E6E-4C9A-9CF3-482BCF4A76A4}">
                  <a16:creationId xmlns:a16="http://schemas.microsoft.com/office/drawing/2010/main" id="{64B9C5C0-4688-4DE1-817B-8FC7D8F42ADB}"/>
                </a:ext>
              </a:extLst>
            </p:cNvPr>
            <p:cNvSpPr/>
            <p:nvPr/>
          </p:nvSpPr>
          <p:spPr>
            <a:xfrm rot="0">
              <a:off x="2570397" y="1725715"/>
              <a:ext cx="54" cy="54"/>
            </a:xfrm>
            <a:custGeom>
              <a:avLst/>
              <a:gdLst/>
              <a:ahLst/>
              <a:cxnLst/>
              <a:rect b="b" l="0" r="r" t="0"/>
              <a:pathLst>
                <a:path h="4" w="4">
                  <a:moveTo>
                    <a:pt x="4" y="0"/>
                  </a:moveTo>
                  <a:lnTo>
                    <a:pt x="0" y="4"/>
                  </a:ln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87" name="Google Shape;7101;p79">
              <a:extLst>
                <a:ext uri="{CA95448F-B30D-4213-8DC4-3C2093EECBEE}">
                  <a16:creationId xmlns:a16="http://schemas.microsoft.com/office/drawing/2010/main" id="{54A785EC-8766-4291-9FBD-BE6DEF428652}"/>
                </a:ext>
              </a:extLst>
            </p:cNvPr>
            <p:cNvSpPr/>
            <p:nvPr/>
          </p:nvSpPr>
          <p:spPr>
            <a:xfrm rot="0">
              <a:off x="2554662" y="1747712"/>
              <a:ext cx="149" cy="204"/>
            </a:xfrm>
            <a:custGeom>
              <a:avLst/>
              <a:gdLst/>
              <a:ahLst/>
              <a:cxnLst/>
              <a:rect b="b" l="0" r="r" t="0"/>
              <a:pathLst>
                <a:path h="15" w="11">
                  <a:moveTo>
                    <a:pt x="11" y="1"/>
                  </a:moveTo>
                  <a:lnTo>
                    <a:pt x="0"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88" name="Google Shape;7102;p79">
              <a:extLst>
                <a:ext uri="{A5FBE52D-67CE-47CB-BEA2-43AC8D958387}">
                  <a16:creationId xmlns:a16="http://schemas.microsoft.com/office/drawing/2010/main" id="{2C9A1160-598C-421F-8175-76B4D49C6C18}"/>
                </a:ext>
              </a:extLst>
            </p:cNvPr>
            <p:cNvSpPr/>
            <p:nvPr/>
          </p:nvSpPr>
          <p:spPr>
            <a:xfrm rot="0">
              <a:off x="2572014" y="1722675"/>
              <a:ext cx="109" cy="190"/>
            </a:xfrm>
            <a:custGeom>
              <a:avLst/>
              <a:gdLst/>
              <a:ahLst/>
              <a:cxnLst/>
              <a:rect b="b" l="0" r="r" t="0"/>
              <a:pathLst>
                <a:path h="14" w="8">
                  <a:moveTo>
                    <a:pt x="0" y="14"/>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89" name="Google Shape;7103;p79">
              <a:extLst>
                <a:ext uri="{3BA7F6B4-870E-4A25-B9C2-FEE0ACAF1B4D}">
                  <a16:creationId xmlns:a16="http://schemas.microsoft.com/office/drawing/2010/main" id="{5C741DA5-F1AF-4C11-B007-DAA2B4AE652F}"/>
                </a:ext>
              </a:extLst>
            </p:cNvPr>
            <p:cNvSpPr/>
            <p:nvPr/>
          </p:nvSpPr>
          <p:spPr>
            <a:xfrm rot="0">
              <a:off x="2572488" y="1721616"/>
              <a:ext cx="54" cy="163"/>
            </a:xfrm>
            <a:custGeom>
              <a:avLst/>
              <a:gdLst/>
              <a:ahLst/>
              <a:cxnLst/>
              <a:rect b="b" l="0" r="r" t="0"/>
              <a:pathLst>
                <a:path h="12" w="4">
                  <a:moveTo>
                    <a:pt x="0" y="1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90" name="Google Shape;7104;p79">
              <a:extLst>
                <a:ext uri="{507DA7A0-5971-4007-91BD-961A01074CCE}">
                  <a16:creationId xmlns:a16="http://schemas.microsoft.com/office/drawing/2010/main" id="{FB8CCBDF-D27A-4F07-A8E7-9923485CC88D}"/>
                </a:ext>
              </a:extLst>
            </p:cNvPr>
            <p:cNvSpPr/>
            <p:nvPr/>
          </p:nvSpPr>
          <p:spPr>
            <a:xfrm rot="0">
              <a:off x="2572298" y="1722050"/>
              <a:ext cx="54" cy="204"/>
            </a:xfrm>
            <a:custGeom>
              <a:avLst/>
              <a:gdLst/>
              <a:ahLst/>
              <a:cxnLst/>
              <a:rect b="b" l="0" r="r" t="0"/>
              <a:pathLst>
                <a:path h="15" w="4">
                  <a:moveTo>
                    <a:pt x="0" y="15"/>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91" name="Google Shape;7105;p79">
              <a:extLst>
                <a:ext uri="{CBD1CD7F-83F8-4C9A-991B-8999AFF4ACEF}">
                  <a16:creationId xmlns:a16="http://schemas.microsoft.com/office/drawing/2010/main" id="{8ABAA19F-E86C-47B6-9904-75362FA8CC1D}"/>
                </a:ext>
              </a:extLst>
            </p:cNvPr>
            <p:cNvSpPr/>
            <p:nvPr/>
          </p:nvSpPr>
          <p:spPr>
            <a:xfrm rot="0">
              <a:off x="2571823" y="1723001"/>
              <a:ext cx="109" cy="204"/>
            </a:xfrm>
            <a:custGeom>
              <a:avLst/>
              <a:gdLst/>
              <a:ahLst/>
              <a:cxnLst/>
              <a:rect b="b" l="0" r="r" t="0"/>
              <a:pathLst>
                <a:path h="15" w="8">
                  <a:moveTo>
                    <a:pt x="0" y="15"/>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92" name="Google Shape;7106;p79">
              <a:extLst>
                <a:ext uri="{34B58E28-C090-49FE-83AF-CA0E01AFC220}">
                  <a16:creationId xmlns:a16="http://schemas.microsoft.com/office/drawing/2010/main" id="{5069879C-6AF5-43DE-A5C0-F623A2E093FE}"/>
                </a:ext>
              </a:extLst>
            </p:cNvPr>
            <p:cNvSpPr/>
            <p:nvPr/>
          </p:nvSpPr>
          <p:spPr>
            <a:xfrm rot="0">
              <a:off x="2572394" y="1721860"/>
              <a:ext cx="54" cy="109"/>
            </a:xfrm>
            <a:custGeom>
              <a:avLst/>
              <a:gdLst/>
              <a:ahLst/>
              <a:cxnLst/>
              <a:rect b="b" l="0" r="r" t="0"/>
              <a:pathLst>
                <a:path h="8" w="4">
                  <a:moveTo>
                    <a:pt x="0" y="7"/>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93" name="Google Shape;7107;p79">
              <a:extLst>
                <a:ext uri="{ADC92E4C-B332-408E-B07B-95AC1536B0D7}">
                  <a16:creationId xmlns:a16="http://schemas.microsoft.com/office/drawing/2010/main" id="{5EC5DD2B-FA93-4982-BF81-3B248D5A1A9B}"/>
                </a:ext>
              </a:extLst>
            </p:cNvPr>
            <p:cNvSpPr/>
            <p:nvPr/>
          </p:nvSpPr>
          <p:spPr>
            <a:xfrm rot="0">
              <a:off x="2572150" y="1722335"/>
              <a:ext cx="109" cy="204"/>
            </a:xfrm>
            <a:custGeom>
              <a:avLst/>
              <a:gdLst/>
              <a:ahLst/>
              <a:cxnLst/>
              <a:rect b="b" l="0" r="r" t="0"/>
              <a:pathLst>
                <a:path h="15" w="8">
                  <a:moveTo>
                    <a:pt x="1" y="15"/>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94" name="Google Shape;7108;p79">
              <a:extLst>
                <a:ext uri="{C3D8B78F-1950-40A3-A91B-715CE3560CE8}">
                  <a16:creationId xmlns:a16="http://schemas.microsoft.com/office/drawing/2010/main" id="{94A6AED6-E598-42A5-A8DA-3B971EA17054}"/>
                </a:ext>
              </a:extLst>
            </p:cNvPr>
            <p:cNvSpPr/>
            <p:nvPr/>
          </p:nvSpPr>
          <p:spPr>
            <a:xfrm rot="0">
              <a:off x="2570914" y="1724671"/>
              <a:ext cx="109" cy="244"/>
            </a:xfrm>
            <a:custGeom>
              <a:avLst/>
              <a:gdLst/>
              <a:ahLst/>
              <a:cxnLst/>
              <a:rect b="b" l="0" r="r" t="0"/>
              <a:pathLst>
                <a:path h="18" w="8">
                  <a:moveTo>
                    <a:pt x="1" y="18"/>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95" name="Google Shape;7109;p79">
              <a:extLst>
                <a:ext uri="{7B0D8FE4-3ABF-40C6-BE7A-D3CC24462F55}">
                  <a16:creationId xmlns:a16="http://schemas.microsoft.com/office/drawing/2010/main" id="{881DA3BA-075E-43EA-84CF-099B3A8FAC46}"/>
                </a:ext>
              </a:extLst>
            </p:cNvPr>
            <p:cNvSpPr/>
            <p:nvPr/>
          </p:nvSpPr>
          <p:spPr>
            <a:xfrm rot="0">
              <a:off x="2570587" y="1725187"/>
              <a:ext cx="149" cy="258"/>
            </a:xfrm>
            <a:custGeom>
              <a:avLst/>
              <a:gdLst/>
              <a:ahLst/>
              <a:cxnLst/>
              <a:rect b="b" l="0" r="r" t="0"/>
              <a:pathLst>
                <a:path h="19" w="11">
                  <a:moveTo>
                    <a:pt x="0" y="18"/>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96" name="Google Shape;7110;p79">
              <a:extLst>
                <a:ext uri="{766D067F-6DD1-4345-B364-ED9ABD86EB57}">
                  <a16:creationId xmlns:a16="http://schemas.microsoft.com/office/drawing/2010/main" id="{D784E9A9-6BA3-45A6-96FE-46A1AE00679E}"/>
                </a:ext>
              </a:extLst>
            </p:cNvPr>
            <p:cNvSpPr/>
            <p:nvPr/>
          </p:nvSpPr>
          <p:spPr>
            <a:xfrm rot="0">
              <a:off x="2571634" y="1723381"/>
              <a:ext cx="149" cy="204"/>
            </a:xfrm>
            <a:custGeom>
              <a:avLst/>
              <a:gdLst/>
              <a:ahLst/>
              <a:cxnLst/>
              <a:rect b="b" l="0" r="r" t="0"/>
              <a:pathLst>
                <a:path h="15" w="11">
                  <a:moveTo>
                    <a:pt x="0" y="15"/>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97" name="Google Shape;7111;p79">
              <a:extLst>
                <a:ext uri="{7E729665-6DCA-401E-9465-C1DF21DF3BB2}">
                  <a16:creationId xmlns:a16="http://schemas.microsoft.com/office/drawing/2010/main" id="{B4885106-A0DD-498C-B7E3-BED54135B0FE}"/>
                </a:ext>
              </a:extLst>
            </p:cNvPr>
            <p:cNvSpPr/>
            <p:nvPr/>
          </p:nvSpPr>
          <p:spPr>
            <a:xfrm rot="0">
              <a:off x="2571159" y="1724195"/>
              <a:ext cx="149" cy="244"/>
            </a:xfrm>
            <a:custGeom>
              <a:avLst/>
              <a:gdLst/>
              <a:ahLst/>
              <a:cxnLst/>
              <a:rect b="b" l="0" r="r" t="0"/>
              <a:pathLst>
                <a:path h="18" w="11">
                  <a:moveTo>
                    <a:pt x="0" y="18"/>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98" name="Google Shape;7112;p79">
              <a:extLst>
                <a:ext uri="{3534307C-3038-4781-BDCA-7493D17FEE92}">
                  <a16:creationId xmlns:a16="http://schemas.microsoft.com/office/drawing/2010/main" id="{1E7FB6A1-0A38-4AF0-98CF-E8D42CDCE9AD}"/>
                </a:ext>
              </a:extLst>
            </p:cNvPr>
            <p:cNvSpPr/>
            <p:nvPr/>
          </p:nvSpPr>
          <p:spPr>
            <a:xfrm rot="0">
              <a:off x="2571389" y="1723761"/>
              <a:ext cx="163" cy="258"/>
            </a:xfrm>
            <a:custGeom>
              <a:avLst/>
              <a:gdLst/>
              <a:ahLst/>
              <a:cxnLst/>
              <a:rect b="b" l="0" r="r" t="0"/>
              <a:pathLst>
                <a:path h="19" w="12">
                  <a:moveTo>
                    <a:pt x="1" y="18"/>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599" name="Google Shape;7113;p79">
              <a:extLst>
                <a:ext uri="{ED74F803-A872-4F06-810C-8F8033283F6D}">
                  <a16:creationId xmlns:a16="http://schemas.microsoft.com/office/drawing/2010/main" id="{B78BDE39-D9EF-4E4B-819F-572ED14B1450}"/>
                </a:ext>
              </a:extLst>
            </p:cNvPr>
            <p:cNvSpPr/>
            <p:nvPr/>
          </p:nvSpPr>
          <p:spPr>
            <a:xfrm rot="0">
              <a:off x="2572679" y="1721140"/>
              <a:ext cx="14" cy="68"/>
            </a:xfrm>
            <a:custGeom>
              <a:avLst/>
              <a:gdLst/>
              <a:ahLst/>
              <a:cxnLst/>
              <a:rect b="b" l="0" r="r" t="0"/>
              <a:pathLst>
                <a:path h="5" w="1">
                  <a:moveTo>
                    <a:pt x="0"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00" name="Google Shape;7114;p79">
              <a:extLst>
                <a:ext uri="{F8E45662-E207-4A56-A38F-8CF0BD55D6E2}">
                  <a16:creationId xmlns:a16="http://schemas.microsoft.com/office/drawing/2010/main" id="{EB8731B3-7AE4-48B5-9530-FA5A81DA80B0}"/>
                </a:ext>
              </a:extLst>
            </p:cNvPr>
            <p:cNvSpPr/>
            <p:nvPr/>
          </p:nvSpPr>
          <p:spPr>
            <a:xfrm rot="0">
              <a:off x="2572584" y="1721426"/>
              <a:ext cx="14" cy="109"/>
            </a:xfrm>
            <a:custGeom>
              <a:avLst/>
              <a:gdLst/>
              <a:ahLst/>
              <a:cxnLst/>
              <a:rect b="b" l="0" r="r" t="0"/>
              <a:pathLst>
                <a:path h="8" w="1">
                  <a:moveTo>
                    <a:pt x="0"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01" name="Google Shape;7115;p79">
              <a:extLst>
                <a:ext uri="{FC824BDC-7F67-4DEF-8F70-9D114C87BAA4}">
                  <a16:creationId xmlns:a16="http://schemas.microsoft.com/office/drawing/2010/main" id="{8C8B0BBE-95F2-4F8E-A610-795000413F04}"/>
                </a:ext>
              </a:extLst>
            </p:cNvPr>
            <p:cNvSpPr/>
            <p:nvPr/>
          </p:nvSpPr>
          <p:spPr>
            <a:xfrm rot="0">
              <a:off x="2572625" y="1721235"/>
              <a:ext cx="14" cy="163"/>
            </a:xfrm>
            <a:custGeom>
              <a:avLst/>
              <a:gdLst/>
              <a:ahLst/>
              <a:cxnLst/>
              <a:rect b="b" l="0" r="r" t="0"/>
              <a:pathLst>
                <a:path h="12" w="1">
                  <a:moveTo>
                    <a:pt x="1"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02" name="Google Shape;7116;p79">
              <a:extLst>
                <a:ext uri="{97C1A951-41E2-42B1-9F3B-1CAF0B4766D2}">
                  <a16:creationId xmlns:a16="http://schemas.microsoft.com/office/drawing/2010/main" id="{090F4C5E-7B96-45CB-88B1-896180948032}"/>
                </a:ext>
              </a:extLst>
            </p:cNvPr>
            <p:cNvSpPr/>
            <p:nvPr/>
          </p:nvSpPr>
          <p:spPr>
            <a:xfrm rot="0">
              <a:off x="2604993" y="1750237"/>
              <a:ext cx="14" cy="149"/>
            </a:xfrm>
            <a:custGeom>
              <a:avLst/>
              <a:gdLst/>
              <a:ahLst/>
              <a:cxnLst/>
              <a:rect b="b" l="0" r="r" t="0"/>
              <a:pathLst>
                <a:path h="11" w="1">
                  <a:moveTo>
                    <a:pt x="1"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03" name="Google Shape;7117;p79">
              <a:extLst>
                <a:ext uri="{4B6E0F1D-41C5-44C1-8D43-93B7CB24ACBA}">
                  <a16:creationId xmlns:a16="http://schemas.microsoft.com/office/drawing/2010/main" id="{4517D5B1-E862-4E33-BD98-A067584075FC}"/>
                </a:ext>
              </a:extLst>
            </p:cNvPr>
            <p:cNvSpPr/>
            <p:nvPr/>
          </p:nvSpPr>
          <p:spPr>
            <a:xfrm rot="0">
              <a:off x="2604003" y="1751242"/>
              <a:ext cx="1439" cy="2104"/>
            </a:xfrm>
            <a:custGeom>
              <a:avLst/>
              <a:gdLst/>
              <a:ahLst/>
              <a:cxnLst/>
              <a:rect b="b" l="0" r="r" t="0"/>
              <a:pathLst>
                <a:path h="155" w="106">
                  <a:moveTo>
                    <a:pt x="84" y="0"/>
                  </a:moveTo>
                  <a:lnTo>
                    <a:pt x="102" y="137"/>
                  </a:lnTo>
                  <a:lnTo>
                    <a:pt x="7" y="144"/>
                  </a:lnTo>
                  <a:lnTo>
                    <a:pt x="0" y="147"/>
                  </a:lnTo>
                  <a:lnTo>
                    <a:pt x="7" y="151"/>
                  </a:lnTo>
                  <a:lnTo>
                    <a:pt x="14" y="154"/>
                  </a:lnTo>
                  <a:cubicBezTo>
                    <a:pt x="46" y="147"/>
                    <a:pt x="74" y="144"/>
                    <a:pt x="98" y="140"/>
                  </a:cubicBezTo>
                  <a:lnTo>
                    <a:pt x="105" y="140"/>
                  </a:lnTo>
                  <a:lnTo>
                    <a:pt x="8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04" name="Google Shape;7118;p79">
              <a:extLst>
                <a:ext uri="{D9D634AD-ACD1-46CD-BFF3-13E76F79EFD1}">
                  <a16:creationId xmlns:a16="http://schemas.microsoft.com/office/drawing/2010/main" id="{C4615E02-3A04-40F2-8CB1-5D3F3AA620E7}"/>
                </a:ext>
              </a:extLst>
            </p:cNvPr>
            <p:cNvSpPr/>
            <p:nvPr/>
          </p:nvSpPr>
          <p:spPr>
            <a:xfrm rot="0">
              <a:off x="2605048" y="1750807"/>
              <a:ext cx="54" cy="244"/>
            </a:xfrm>
            <a:custGeom>
              <a:avLst/>
              <a:gdLst/>
              <a:ahLst/>
              <a:cxnLst/>
              <a:rect b="b" l="0" r="r" t="0"/>
              <a:pathLst>
                <a:path h="18" w="4">
                  <a:moveTo>
                    <a:pt x="0" y="1"/>
                  </a:moveTo>
                  <a:lnTo>
                    <a:pt x="4"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05" name="Google Shape;7119;p79">
              <a:extLst>
                <a:ext uri="{1DD77D57-AC22-408D-9F84-F6B1A30B15F9}">
                  <a16:creationId xmlns:a16="http://schemas.microsoft.com/office/drawing/2010/main" id="{F9581C10-7847-44E4-BBD6-4B7AB4D89EEC}"/>
                </a:ext>
              </a:extLst>
            </p:cNvPr>
            <p:cNvSpPr/>
            <p:nvPr/>
          </p:nvSpPr>
          <p:spPr>
            <a:xfrm rot="0">
              <a:off x="2604003" y="1743774"/>
              <a:ext cx="109" cy="244"/>
            </a:xfrm>
            <a:custGeom>
              <a:avLst/>
              <a:gdLst/>
              <a:ahLst/>
              <a:cxnLst/>
              <a:rect b="b" l="0" r="r" t="0"/>
              <a:pathLst>
                <a:path h="18" w="8">
                  <a:moveTo>
                    <a:pt x="0" y="0"/>
                  </a:moveTo>
                  <a:cubicBezTo>
                    <a:pt x="4" y="7"/>
                    <a:pt x="4" y="11"/>
                    <a:pt x="7" y="18"/>
                  </a:cubicBezTo>
                  <a:cubicBezTo>
                    <a:pt x="4" y="11"/>
                    <a:pt x="4" y="7"/>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06" name="Google Shape;7120;p79">
              <a:extLst>
                <a:ext uri="{5EE7AF90-0694-4ED1-9959-C701A4A9E5F8}">
                  <a16:creationId xmlns:a16="http://schemas.microsoft.com/office/drawing/2010/main" id="{3D6B9D68-0239-46B5-81EC-FAE15EEAAE20}"/>
                </a:ext>
              </a:extLst>
            </p:cNvPr>
            <p:cNvSpPr/>
            <p:nvPr/>
          </p:nvSpPr>
          <p:spPr>
            <a:xfrm rot="0">
              <a:off x="2604042" y="1744005"/>
              <a:ext cx="869" cy="5770"/>
            </a:xfrm>
            <a:custGeom>
              <a:avLst/>
              <a:gdLst/>
              <a:ahLst/>
              <a:cxnLst/>
              <a:rect b="b" l="0" r="r" t="0"/>
              <a:pathLst>
                <a:path h="425" w="64">
                  <a:moveTo>
                    <a:pt x="1" y="1"/>
                  </a:moveTo>
                  <a:cubicBezTo>
                    <a:pt x="15" y="88"/>
                    <a:pt x="39" y="267"/>
                    <a:pt x="64" y="424"/>
                  </a:cubicBezTo>
                  <a:cubicBezTo>
                    <a:pt x="39" y="267"/>
                    <a:pt x="15" y="85"/>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07" name="Google Shape;7121;p79">
              <a:extLst>
                <a:ext uri="{E32384AC-3CED-4480-82AE-AD5E6D9A24F9}">
                  <a16:creationId xmlns:a16="http://schemas.microsoft.com/office/drawing/2010/main" id="{0DCEC345-F34D-4210-8BD5-E80F4497FC45}"/>
                </a:ext>
              </a:extLst>
            </p:cNvPr>
            <p:cNvSpPr/>
            <p:nvPr/>
          </p:nvSpPr>
          <p:spPr>
            <a:xfrm rot="0">
              <a:off x="1464633" y="1859509"/>
              <a:ext cx="1344" cy="2009"/>
            </a:xfrm>
            <a:custGeom>
              <a:avLst/>
              <a:gdLst/>
              <a:ahLst/>
              <a:cxnLst/>
              <a:rect b="b" l="0" r="r" t="0"/>
              <a:pathLst>
                <a:path h="148" w="99">
                  <a:moveTo>
                    <a:pt x="1" y="1"/>
                  </a:moveTo>
                  <a:lnTo>
                    <a:pt x="1" y="1"/>
                  </a:lnTo>
                  <a:cubicBezTo>
                    <a:pt x="18" y="60"/>
                    <a:pt x="53" y="109"/>
                    <a:pt x="99" y="148"/>
                  </a:cubicBezTo>
                  <a:cubicBezTo>
                    <a:pt x="81" y="102"/>
                    <a:pt x="57" y="64"/>
                    <a:pt x="25" y="29"/>
                  </a:cubicBez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08" name="Google Shape;7122;p79">
              <a:extLst>
                <a:ext uri="{7A3A6DCE-FECA-4012-8EBC-EA35C66291B2}">
                  <a16:creationId xmlns:a16="http://schemas.microsoft.com/office/drawing/2010/main" id="{A05BE415-E3D6-473F-9148-BA6555010A5F}"/>
                </a:ext>
              </a:extLst>
            </p:cNvPr>
            <p:cNvSpPr/>
            <p:nvPr/>
          </p:nvSpPr>
          <p:spPr>
            <a:xfrm rot="0">
              <a:off x="1462025" y="1851905"/>
              <a:ext cx="2050" cy="5580"/>
            </a:xfrm>
            <a:custGeom>
              <a:avLst/>
              <a:gdLst/>
              <a:ahLst/>
              <a:cxnLst/>
              <a:rect b="b" l="0" r="r" t="0"/>
              <a:pathLst>
                <a:path h="411" w="151">
                  <a:moveTo>
                    <a:pt x="42" y="1"/>
                  </a:moveTo>
                  <a:cubicBezTo>
                    <a:pt x="14" y="57"/>
                    <a:pt x="0" y="120"/>
                    <a:pt x="7" y="183"/>
                  </a:cubicBezTo>
                  <a:cubicBezTo>
                    <a:pt x="7" y="284"/>
                    <a:pt x="49" y="326"/>
                    <a:pt x="98" y="379"/>
                  </a:cubicBezTo>
                  <a:cubicBezTo>
                    <a:pt x="109" y="389"/>
                    <a:pt x="119" y="400"/>
                    <a:pt x="130" y="410"/>
                  </a:cubicBezTo>
                  <a:cubicBezTo>
                    <a:pt x="130" y="382"/>
                    <a:pt x="130" y="354"/>
                    <a:pt x="133" y="330"/>
                  </a:cubicBezTo>
                  <a:cubicBezTo>
                    <a:pt x="151" y="235"/>
                    <a:pt x="133" y="141"/>
                    <a:pt x="84" y="57"/>
                  </a:cubicBezTo>
                  <a:cubicBezTo>
                    <a:pt x="74" y="36"/>
                    <a:pt x="60" y="18"/>
                    <a:pt x="4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09" name="Google Shape;7123;p79">
              <a:extLst>
                <a:ext uri="{D9F09427-FF4E-40DD-B609-BECD8F82B46C}">
                  <a16:creationId xmlns:a16="http://schemas.microsoft.com/office/drawing/2010/main" id="{873B7858-B1E2-4A99-B680-D17517FA4342}"/>
                </a:ext>
              </a:extLst>
            </p:cNvPr>
            <p:cNvSpPr/>
            <p:nvPr/>
          </p:nvSpPr>
          <p:spPr>
            <a:xfrm rot="0">
              <a:off x="1586043" y="1964015"/>
              <a:ext cx="5146" cy="4100"/>
            </a:xfrm>
            <a:custGeom>
              <a:avLst/>
              <a:gdLst/>
              <a:ahLst/>
              <a:cxnLst/>
              <a:rect b="b" l="0" r="r" t="0"/>
              <a:pathLst>
                <a:path h="302" w="379">
                  <a:moveTo>
                    <a:pt x="214" y="1"/>
                  </a:moveTo>
                  <a:cubicBezTo>
                    <a:pt x="201" y="1"/>
                    <a:pt x="188" y="3"/>
                    <a:pt x="175" y="6"/>
                  </a:cubicBezTo>
                  <a:cubicBezTo>
                    <a:pt x="116" y="13"/>
                    <a:pt x="60" y="30"/>
                    <a:pt x="7" y="55"/>
                  </a:cubicBezTo>
                  <a:cubicBezTo>
                    <a:pt x="74" y="118"/>
                    <a:pt x="35" y="205"/>
                    <a:pt x="18" y="251"/>
                  </a:cubicBezTo>
                  <a:cubicBezTo>
                    <a:pt x="11" y="265"/>
                    <a:pt x="4" y="279"/>
                    <a:pt x="0" y="296"/>
                  </a:cubicBezTo>
                  <a:cubicBezTo>
                    <a:pt x="8" y="300"/>
                    <a:pt x="22" y="302"/>
                    <a:pt x="40" y="302"/>
                  </a:cubicBezTo>
                  <a:cubicBezTo>
                    <a:pt x="106" y="302"/>
                    <a:pt x="229" y="277"/>
                    <a:pt x="340" y="230"/>
                  </a:cubicBezTo>
                  <a:cubicBezTo>
                    <a:pt x="361" y="223"/>
                    <a:pt x="375" y="205"/>
                    <a:pt x="375" y="184"/>
                  </a:cubicBezTo>
                  <a:cubicBezTo>
                    <a:pt x="378" y="121"/>
                    <a:pt x="347" y="62"/>
                    <a:pt x="294" y="23"/>
                  </a:cubicBezTo>
                  <a:cubicBezTo>
                    <a:pt x="270" y="9"/>
                    <a:pt x="242" y="1"/>
                    <a:pt x="214"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10" name="Google Shape;7124;p79">
              <a:extLst>
                <a:ext uri="{AB079260-8866-4FDF-9021-D2057524D3C2}">
                  <a16:creationId xmlns:a16="http://schemas.microsoft.com/office/drawing/2010/main" id="{8DFE5C80-6777-4F46-B3C0-5679F3BE5F82}"/>
                </a:ext>
              </a:extLst>
            </p:cNvPr>
            <p:cNvSpPr/>
            <p:nvPr/>
          </p:nvSpPr>
          <p:spPr>
            <a:xfrm rot="0">
              <a:off x="2367754" y="1716578"/>
              <a:ext cx="22213" cy="19226"/>
            </a:xfrm>
            <a:custGeom>
              <a:avLst/>
              <a:gdLst/>
              <a:ahLst/>
              <a:cxnLst/>
              <a:rect b="b" l="0" r="r" t="0"/>
              <a:pathLst>
                <a:path h="1416" w="1636">
                  <a:moveTo>
                    <a:pt x="505" y="1"/>
                  </a:moveTo>
                  <a:cubicBezTo>
                    <a:pt x="488" y="1"/>
                    <a:pt x="474" y="1"/>
                    <a:pt x="460" y="4"/>
                  </a:cubicBezTo>
                  <a:cubicBezTo>
                    <a:pt x="362" y="15"/>
                    <a:pt x="264" y="36"/>
                    <a:pt x="166" y="60"/>
                  </a:cubicBezTo>
                  <a:lnTo>
                    <a:pt x="95" y="78"/>
                  </a:lnTo>
                  <a:lnTo>
                    <a:pt x="74" y="85"/>
                  </a:lnTo>
                  <a:lnTo>
                    <a:pt x="15" y="95"/>
                  </a:lnTo>
                  <a:lnTo>
                    <a:pt x="1" y="99"/>
                  </a:lnTo>
                  <a:cubicBezTo>
                    <a:pt x="25" y="148"/>
                    <a:pt x="43" y="200"/>
                    <a:pt x="46" y="253"/>
                  </a:cubicBezTo>
                  <a:cubicBezTo>
                    <a:pt x="50" y="326"/>
                    <a:pt x="67" y="396"/>
                    <a:pt x="95" y="463"/>
                  </a:cubicBezTo>
                  <a:cubicBezTo>
                    <a:pt x="141" y="572"/>
                    <a:pt x="215" y="579"/>
                    <a:pt x="327" y="579"/>
                  </a:cubicBezTo>
                  <a:cubicBezTo>
                    <a:pt x="390" y="579"/>
                    <a:pt x="449" y="579"/>
                    <a:pt x="495" y="614"/>
                  </a:cubicBezTo>
                  <a:lnTo>
                    <a:pt x="505" y="621"/>
                  </a:lnTo>
                  <a:lnTo>
                    <a:pt x="512" y="631"/>
                  </a:lnTo>
                  <a:lnTo>
                    <a:pt x="523" y="645"/>
                  </a:lnTo>
                  <a:lnTo>
                    <a:pt x="523" y="649"/>
                  </a:lnTo>
                  <a:lnTo>
                    <a:pt x="533" y="663"/>
                  </a:lnTo>
                  <a:lnTo>
                    <a:pt x="533" y="666"/>
                  </a:lnTo>
                  <a:cubicBezTo>
                    <a:pt x="537" y="673"/>
                    <a:pt x="540" y="680"/>
                    <a:pt x="544" y="687"/>
                  </a:cubicBezTo>
                  <a:cubicBezTo>
                    <a:pt x="547" y="694"/>
                    <a:pt x="554" y="705"/>
                    <a:pt x="558" y="715"/>
                  </a:cubicBezTo>
                  <a:lnTo>
                    <a:pt x="558" y="719"/>
                  </a:lnTo>
                  <a:cubicBezTo>
                    <a:pt x="561" y="726"/>
                    <a:pt x="565" y="736"/>
                    <a:pt x="572" y="750"/>
                  </a:cubicBezTo>
                  <a:lnTo>
                    <a:pt x="575" y="754"/>
                  </a:lnTo>
                  <a:cubicBezTo>
                    <a:pt x="579" y="768"/>
                    <a:pt x="582" y="778"/>
                    <a:pt x="589" y="792"/>
                  </a:cubicBezTo>
                  <a:lnTo>
                    <a:pt x="589" y="796"/>
                  </a:lnTo>
                  <a:lnTo>
                    <a:pt x="607" y="799"/>
                  </a:lnTo>
                  <a:cubicBezTo>
                    <a:pt x="617" y="799"/>
                    <a:pt x="628" y="803"/>
                    <a:pt x="638" y="806"/>
                  </a:cubicBezTo>
                  <a:lnTo>
                    <a:pt x="649" y="810"/>
                  </a:lnTo>
                  <a:lnTo>
                    <a:pt x="670" y="817"/>
                  </a:lnTo>
                  <a:lnTo>
                    <a:pt x="680" y="820"/>
                  </a:lnTo>
                  <a:lnTo>
                    <a:pt x="698" y="831"/>
                  </a:lnTo>
                  <a:lnTo>
                    <a:pt x="705" y="834"/>
                  </a:lnTo>
                  <a:cubicBezTo>
                    <a:pt x="712" y="838"/>
                    <a:pt x="719" y="845"/>
                    <a:pt x="722" y="848"/>
                  </a:cubicBezTo>
                  <a:lnTo>
                    <a:pt x="736" y="859"/>
                  </a:lnTo>
                  <a:lnTo>
                    <a:pt x="740" y="862"/>
                  </a:lnTo>
                  <a:cubicBezTo>
                    <a:pt x="761" y="883"/>
                    <a:pt x="775" y="904"/>
                    <a:pt x="785" y="929"/>
                  </a:cubicBezTo>
                  <a:lnTo>
                    <a:pt x="806" y="936"/>
                  </a:lnTo>
                  <a:lnTo>
                    <a:pt x="831" y="943"/>
                  </a:lnTo>
                  <a:lnTo>
                    <a:pt x="866" y="960"/>
                  </a:lnTo>
                  <a:lnTo>
                    <a:pt x="887" y="967"/>
                  </a:lnTo>
                  <a:lnTo>
                    <a:pt x="922" y="988"/>
                  </a:lnTo>
                  <a:lnTo>
                    <a:pt x="936" y="995"/>
                  </a:lnTo>
                  <a:lnTo>
                    <a:pt x="981" y="1020"/>
                  </a:lnTo>
                  <a:cubicBezTo>
                    <a:pt x="1002" y="1034"/>
                    <a:pt x="1020" y="1044"/>
                    <a:pt x="1034" y="1048"/>
                  </a:cubicBezTo>
                  <a:cubicBezTo>
                    <a:pt x="1035" y="1049"/>
                    <a:pt x="1037" y="1050"/>
                    <a:pt x="1039" y="1050"/>
                  </a:cubicBezTo>
                  <a:cubicBezTo>
                    <a:pt x="1040" y="1050"/>
                    <a:pt x="1041" y="1049"/>
                    <a:pt x="1041" y="1048"/>
                  </a:cubicBezTo>
                  <a:lnTo>
                    <a:pt x="1062" y="1048"/>
                  </a:lnTo>
                  <a:lnTo>
                    <a:pt x="1083" y="1044"/>
                  </a:lnTo>
                  <a:lnTo>
                    <a:pt x="1132" y="1044"/>
                  </a:lnTo>
                  <a:lnTo>
                    <a:pt x="1149" y="1048"/>
                  </a:lnTo>
                  <a:lnTo>
                    <a:pt x="1153" y="1048"/>
                  </a:lnTo>
                  <a:lnTo>
                    <a:pt x="1174" y="1051"/>
                  </a:lnTo>
                  <a:lnTo>
                    <a:pt x="1177" y="1051"/>
                  </a:lnTo>
                  <a:lnTo>
                    <a:pt x="1195" y="1062"/>
                  </a:lnTo>
                  <a:lnTo>
                    <a:pt x="1202" y="1062"/>
                  </a:lnTo>
                  <a:cubicBezTo>
                    <a:pt x="1209" y="1065"/>
                    <a:pt x="1216" y="1069"/>
                    <a:pt x="1223" y="1072"/>
                  </a:cubicBezTo>
                  <a:lnTo>
                    <a:pt x="1230" y="1076"/>
                  </a:lnTo>
                  <a:cubicBezTo>
                    <a:pt x="1237" y="1083"/>
                    <a:pt x="1244" y="1086"/>
                    <a:pt x="1251" y="1093"/>
                  </a:cubicBezTo>
                  <a:lnTo>
                    <a:pt x="1254" y="1093"/>
                  </a:lnTo>
                  <a:cubicBezTo>
                    <a:pt x="1261" y="1100"/>
                    <a:pt x="1268" y="1107"/>
                    <a:pt x="1279" y="1114"/>
                  </a:cubicBezTo>
                  <a:lnTo>
                    <a:pt x="1286" y="1121"/>
                  </a:lnTo>
                  <a:cubicBezTo>
                    <a:pt x="1293" y="1132"/>
                    <a:pt x="1303" y="1139"/>
                    <a:pt x="1314" y="1149"/>
                  </a:cubicBezTo>
                  <a:lnTo>
                    <a:pt x="1345" y="1188"/>
                  </a:lnTo>
                  <a:lnTo>
                    <a:pt x="1349" y="1195"/>
                  </a:lnTo>
                  <a:cubicBezTo>
                    <a:pt x="1359" y="1205"/>
                    <a:pt x="1366" y="1216"/>
                    <a:pt x="1377" y="1226"/>
                  </a:cubicBezTo>
                  <a:lnTo>
                    <a:pt x="1380" y="1230"/>
                  </a:lnTo>
                  <a:cubicBezTo>
                    <a:pt x="1387" y="1240"/>
                    <a:pt x="1394" y="1247"/>
                    <a:pt x="1398" y="1258"/>
                  </a:cubicBezTo>
                  <a:lnTo>
                    <a:pt x="1401" y="1261"/>
                  </a:lnTo>
                  <a:cubicBezTo>
                    <a:pt x="1408" y="1272"/>
                    <a:pt x="1412" y="1279"/>
                    <a:pt x="1419" y="1289"/>
                  </a:cubicBezTo>
                  <a:lnTo>
                    <a:pt x="1422" y="1296"/>
                  </a:lnTo>
                  <a:cubicBezTo>
                    <a:pt x="1426" y="1303"/>
                    <a:pt x="1429" y="1314"/>
                    <a:pt x="1433" y="1321"/>
                  </a:cubicBezTo>
                  <a:cubicBezTo>
                    <a:pt x="1436" y="1331"/>
                    <a:pt x="1440" y="1338"/>
                    <a:pt x="1440" y="1349"/>
                  </a:cubicBezTo>
                  <a:lnTo>
                    <a:pt x="1440" y="1352"/>
                  </a:lnTo>
                  <a:cubicBezTo>
                    <a:pt x="1443" y="1363"/>
                    <a:pt x="1443" y="1370"/>
                    <a:pt x="1447" y="1380"/>
                  </a:cubicBezTo>
                  <a:lnTo>
                    <a:pt x="1447" y="1387"/>
                  </a:lnTo>
                  <a:lnTo>
                    <a:pt x="1447" y="1412"/>
                  </a:lnTo>
                  <a:lnTo>
                    <a:pt x="1447" y="1415"/>
                  </a:lnTo>
                  <a:cubicBezTo>
                    <a:pt x="1510" y="1408"/>
                    <a:pt x="1573" y="1394"/>
                    <a:pt x="1636" y="1373"/>
                  </a:cubicBezTo>
                  <a:cubicBezTo>
                    <a:pt x="1625" y="1356"/>
                    <a:pt x="1618" y="1342"/>
                    <a:pt x="1611" y="1324"/>
                  </a:cubicBezTo>
                  <a:lnTo>
                    <a:pt x="1608" y="1317"/>
                  </a:lnTo>
                  <a:cubicBezTo>
                    <a:pt x="1601" y="1303"/>
                    <a:pt x="1594" y="1289"/>
                    <a:pt x="1590" y="1279"/>
                  </a:cubicBezTo>
                  <a:lnTo>
                    <a:pt x="1587" y="1272"/>
                  </a:lnTo>
                  <a:cubicBezTo>
                    <a:pt x="1583" y="1258"/>
                    <a:pt x="1580" y="1247"/>
                    <a:pt x="1576" y="1237"/>
                  </a:cubicBezTo>
                  <a:lnTo>
                    <a:pt x="1576" y="1233"/>
                  </a:lnTo>
                  <a:cubicBezTo>
                    <a:pt x="1573" y="1223"/>
                    <a:pt x="1569" y="1216"/>
                    <a:pt x="1566" y="1205"/>
                  </a:cubicBezTo>
                  <a:cubicBezTo>
                    <a:pt x="1562" y="1198"/>
                    <a:pt x="1562" y="1191"/>
                    <a:pt x="1562" y="1184"/>
                  </a:cubicBezTo>
                  <a:lnTo>
                    <a:pt x="1562" y="1181"/>
                  </a:lnTo>
                  <a:cubicBezTo>
                    <a:pt x="1562" y="1174"/>
                    <a:pt x="1562" y="1170"/>
                    <a:pt x="1559" y="1163"/>
                  </a:cubicBezTo>
                  <a:lnTo>
                    <a:pt x="1559" y="1160"/>
                  </a:lnTo>
                  <a:lnTo>
                    <a:pt x="1559" y="1149"/>
                  </a:lnTo>
                  <a:lnTo>
                    <a:pt x="1559" y="1142"/>
                  </a:lnTo>
                  <a:cubicBezTo>
                    <a:pt x="1559" y="1111"/>
                    <a:pt x="1478" y="1051"/>
                    <a:pt x="1426" y="1013"/>
                  </a:cubicBezTo>
                  <a:cubicBezTo>
                    <a:pt x="1328" y="939"/>
                    <a:pt x="1216" y="855"/>
                    <a:pt x="1216" y="736"/>
                  </a:cubicBezTo>
                  <a:cubicBezTo>
                    <a:pt x="1216" y="677"/>
                    <a:pt x="1170" y="614"/>
                    <a:pt x="1121" y="547"/>
                  </a:cubicBezTo>
                  <a:cubicBezTo>
                    <a:pt x="1062" y="467"/>
                    <a:pt x="1002" y="379"/>
                    <a:pt x="1023" y="284"/>
                  </a:cubicBezTo>
                  <a:cubicBezTo>
                    <a:pt x="1034" y="249"/>
                    <a:pt x="978" y="165"/>
                    <a:pt x="936" y="106"/>
                  </a:cubicBezTo>
                  <a:cubicBezTo>
                    <a:pt x="922" y="85"/>
                    <a:pt x="908" y="60"/>
                    <a:pt x="897" y="43"/>
                  </a:cubicBezTo>
                  <a:lnTo>
                    <a:pt x="873" y="36"/>
                  </a:lnTo>
                  <a:lnTo>
                    <a:pt x="841" y="29"/>
                  </a:lnTo>
                  <a:lnTo>
                    <a:pt x="803" y="22"/>
                  </a:lnTo>
                  <a:lnTo>
                    <a:pt x="778" y="18"/>
                  </a:lnTo>
                  <a:lnTo>
                    <a:pt x="740" y="11"/>
                  </a:lnTo>
                  <a:lnTo>
                    <a:pt x="715" y="8"/>
                  </a:lnTo>
                  <a:lnTo>
                    <a:pt x="677" y="4"/>
                  </a:lnTo>
                  <a:lnTo>
                    <a:pt x="659" y="4"/>
                  </a:lnTo>
                  <a:lnTo>
                    <a:pt x="61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11" name="Google Shape;7125;p79">
              <a:extLst>
                <a:ext uri="{085BD4D7-5B7C-453C-B1AD-D7E0AA9A396D}">
                  <a16:creationId xmlns:a16="http://schemas.microsoft.com/office/drawing/2010/main" id="{9829001F-B3A8-4406-B2E0-6B152DE08F1E}"/>
                </a:ext>
              </a:extLst>
            </p:cNvPr>
            <p:cNvSpPr/>
            <p:nvPr/>
          </p:nvSpPr>
          <p:spPr>
            <a:xfrm rot="0">
              <a:off x="2376321" y="1716673"/>
              <a:ext cx="584" cy="68"/>
            </a:xfrm>
            <a:custGeom>
              <a:avLst/>
              <a:gdLst/>
              <a:ahLst/>
              <a:cxnLst/>
              <a:rect b="b" l="0" r="r" t="0"/>
              <a:pathLst>
                <a:path h="5" w="43">
                  <a:moveTo>
                    <a:pt x="0" y="1"/>
                  </a:moveTo>
                  <a:lnTo>
                    <a:pt x="42"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12" name="Google Shape;7126;p79">
              <a:extLst>
                <a:ext uri="{A2E724CC-72CE-4E40-9606-FED190C28D2F}">
                  <a16:creationId xmlns:a16="http://schemas.microsoft.com/office/drawing/2010/main" id="{2140EE60-C125-4F7A-8566-7C64F1805644}"/>
                </a:ext>
              </a:extLst>
            </p:cNvPr>
            <p:cNvSpPr/>
            <p:nvPr/>
          </p:nvSpPr>
          <p:spPr>
            <a:xfrm rot="0">
              <a:off x="2377122" y="1716727"/>
              <a:ext cx="542" cy="109"/>
            </a:xfrm>
            <a:custGeom>
              <a:avLst/>
              <a:gdLst/>
              <a:ahLst/>
              <a:cxnLst/>
              <a:rect b="b" l="0" r="r" t="0"/>
              <a:pathLst>
                <a:path h="8" w="40">
                  <a:moveTo>
                    <a:pt x="1" y="0"/>
                  </a:moveTo>
                  <a:lnTo>
                    <a:pt x="39"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13" name="Google Shape;7127;p79">
              <a:extLst>
                <a:ext uri="{C1A69953-7012-4A36-AF13-F44A2AF27123}">
                  <a16:creationId xmlns:a16="http://schemas.microsoft.com/office/drawing/2010/main" id="{8702F76A-E1E6-4E5B-8EBF-EAF627B32738}"/>
                </a:ext>
              </a:extLst>
            </p:cNvPr>
            <p:cNvSpPr/>
            <p:nvPr/>
          </p:nvSpPr>
          <p:spPr>
            <a:xfrm rot="0">
              <a:off x="2378833" y="1717013"/>
              <a:ext cx="542" cy="109"/>
            </a:xfrm>
            <a:custGeom>
              <a:avLst/>
              <a:gdLst/>
              <a:ahLst/>
              <a:cxnLst/>
              <a:rect b="b" l="0" r="r" t="0"/>
              <a:pathLst>
                <a:path h="8" w="40">
                  <a:moveTo>
                    <a:pt x="1" y="0"/>
                  </a:moveTo>
                  <a:lnTo>
                    <a:pt x="39"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14" name="Google Shape;7128;p79">
              <a:extLst>
                <a:ext uri="{992BCEAD-801A-4075-AA91-68CA684331B0}">
                  <a16:creationId xmlns:a16="http://schemas.microsoft.com/office/drawing/2010/main" id="{A1745FB8-E002-4663-B1ED-1449D9AB00A4}"/>
                </a:ext>
              </a:extLst>
            </p:cNvPr>
            <p:cNvSpPr/>
            <p:nvPr/>
          </p:nvSpPr>
          <p:spPr>
            <a:xfrm rot="0">
              <a:off x="2377937" y="1716864"/>
              <a:ext cx="584" cy="68"/>
            </a:xfrm>
            <a:custGeom>
              <a:avLst/>
              <a:gdLst/>
              <a:ahLst/>
              <a:cxnLst/>
              <a:rect b="b" l="0" r="r" t="0"/>
              <a:pathLst>
                <a:path h="5" w="43">
                  <a:moveTo>
                    <a:pt x="0" y="1"/>
                  </a:moveTo>
                  <a:lnTo>
                    <a:pt x="42"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15" name="Google Shape;7129;p79">
              <a:extLst>
                <a:ext uri="{43786271-770F-4788-ABD5-14F463EC8C3E}">
                  <a16:creationId xmlns:a16="http://schemas.microsoft.com/office/drawing/2010/main" id="{E85FBB47-12B9-4A6A-BA3E-1FFFACC53881}"/>
                </a:ext>
              </a:extLst>
            </p:cNvPr>
            <p:cNvSpPr/>
            <p:nvPr/>
          </p:nvSpPr>
          <p:spPr>
            <a:xfrm rot="0">
              <a:off x="2375561" y="1716633"/>
              <a:ext cx="584" cy="14"/>
            </a:xfrm>
            <a:custGeom>
              <a:avLst/>
              <a:gdLst/>
              <a:ahLst/>
              <a:cxnLst/>
              <a:rect b="b" l="0" r="r" t="0"/>
              <a:pathLst>
                <a:path h="1" w="43">
                  <a:moveTo>
                    <a:pt x="0" y="0"/>
                  </a:moveTo>
                  <a:lnTo>
                    <a:pt x="4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16" name="Google Shape;7130;p79">
              <a:extLst>
                <a:ext uri="{366CC97D-07B8-4796-8000-BA546CAB3280}">
                  <a16:creationId xmlns:a16="http://schemas.microsoft.com/office/drawing/2010/main" id="{701D99B6-E48F-455B-94DD-19DDAE5E26BD}"/>
                </a:ext>
              </a:extLst>
            </p:cNvPr>
            <p:cNvSpPr/>
            <p:nvPr/>
          </p:nvSpPr>
          <p:spPr>
            <a:xfrm rot="0">
              <a:off x="2379784" y="1717203"/>
              <a:ext cx="299" cy="54"/>
            </a:xfrm>
            <a:custGeom>
              <a:avLst/>
              <a:gdLst/>
              <a:ahLst/>
              <a:cxnLst/>
              <a:rect b="b" l="0" r="r" t="0"/>
              <a:pathLst>
                <a:path h="4" w="22">
                  <a:moveTo>
                    <a:pt x="22"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17" name="Google Shape;7131;p79">
              <a:extLst>
                <a:ext uri="{EB4A981F-8B7D-48AA-AC25-B6A7BD3D6606}">
                  <a16:creationId xmlns:a16="http://schemas.microsoft.com/office/drawing/2010/main" id="{E40CA37E-E5ED-4982-BEFC-BEF62CCC0FF3}"/>
                </a:ext>
              </a:extLst>
            </p:cNvPr>
            <p:cNvSpPr/>
            <p:nvPr/>
          </p:nvSpPr>
          <p:spPr>
            <a:xfrm rot="0">
              <a:off x="2368134" y="1717773"/>
              <a:ext cx="827" cy="149"/>
            </a:xfrm>
            <a:custGeom>
              <a:avLst/>
              <a:gdLst/>
              <a:ahLst/>
              <a:cxnLst/>
              <a:rect b="b" l="0" r="r" t="0"/>
              <a:pathLst>
                <a:path h="11" w="61">
                  <a:moveTo>
                    <a:pt x="1" y="11"/>
                  </a:moveTo>
                  <a:lnTo>
                    <a:pt x="6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18" name="Google Shape;7132;p79">
              <a:extLst>
                <a:ext uri="{05ED25A4-7D7F-4701-9F20-A55C1F6092AA}">
                  <a16:creationId xmlns:a16="http://schemas.microsoft.com/office/drawing/2010/main" id="{CDE81C40-E055-4D1A-950A-71710F7CE929}"/>
                </a:ext>
              </a:extLst>
            </p:cNvPr>
            <p:cNvSpPr/>
            <p:nvPr/>
          </p:nvSpPr>
          <p:spPr>
            <a:xfrm rot="0">
              <a:off x="2374896" y="1716633"/>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19" name="Google Shape;7133;p79">
              <a:extLst>
                <a:ext uri="{A14651B6-F4B1-4519-9F4E-3F9D896A8010}">
                  <a16:creationId xmlns:a16="http://schemas.microsoft.com/office/drawing/2010/main" id="{0522CBAE-DA93-43A4-A458-CC2B911AAC3D}"/>
                </a:ext>
              </a:extLst>
            </p:cNvPr>
            <p:cNvSpPr/>
            <p:nvPr/>
          </p:nvSpPr>
          <p:spPr>
            <a:xfrm rot="0">
              <a:off x="2369234" y="1717488"/>
              <a:ext cx="964" cy="244"/>
            </a:xfrm>
            <a:custGeom>
              <a:avLst/>
              <a:gdLst/>
              <a:ahLst/>
              <a:cxnLst/>
              <a:rect b="b" l="0" r="r" t="0"/>
              <a:pathLst>
                <a:path h="18" w="71">
                  <a:moveTo>
                    <a:pt x="0" y="18"/>
                  </a:moveTo>
                  <a:lnTo>
                    <a:pt x="7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20" name="Google Shape;7134;p79">
              <a:extLst>
                <a:ext uri="{46CF8FFE-4737-4DE1-88F5-A4D293E631AF}">
                  <a16:creationId xmlns:a16="http://schemas.microsoft.com/office/drawing/2010/main" id="{B20021F3-9F6D-432E-BE59-E49B2B7C2FA4}"/>
                </a:ext>
              </a:extLst>
            </p:cNvPr>
            <p:cNvSpPr/>
            <p:nvPr/>
          </p:nvSpPr>
          <p:spPr>
            <a:xfrm rot="0">
              <a:off x="2374176" y="1716633"/>
              <a:ext cx="638" cy="54"/>
            </a:xfrm>
            <a:custGeom>
              <a:avLst/>
              <a:gdLst/>
              <a:ahLst/>
              <a:cxnLst/>
              <a:rect b="b" l="0" r="r" t="0"/>
              <a:pathLst>
                <a:path h="4" w="47">
                  <a:moveTo>
                    <a:pt x="46" y="0"/>
                  </a:moveTo>
                  <a:cubicBezTo>
                    <a:pt x="29" y="0"/>
                    <a:pt x="15" y="0"/>
                    <a:pt x="1" y="4"/>
                  </a:cubicBezTo>
                  <a:cubicBezTo>
                    <a:pt x="15" y="4"/>
                    <a:pt x="29" y="0"/>
                    <a:pt x="4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21" name="Google Shape;7135;p79">
              <a:extLst>
                <a:ext uri="{A0404F61-6641-47D8-9B6B-C2B0DDB01941}">
                  <a16:creationId xmlns:a16="http://schemas.microsoft.com/office/drawing/2010/main" id="{B63F09B2-46D1-410B-8AE5-8D103DF71391}"/>
                </a:ext>
              </a:extLst>
            </p:cNvPr>
            <p:cNvSpPr/>
            <p:nvPr/>
          </p:nvSpPr>
          <p:spPr>
            <a:xfrm rot="0">
              <a:off x="2374611" y="1725051"/>
              <a:ext cx="149" cy="109"/>
            </a:xfrm>
            <a:custGeom>
              <a:avLst/>
              <a:gdLst/>
              <a:ahLst/>
              <a:cxnLst/>
              <a:rect b="b" l="0" r="r" t="0"/>
              <a:pathLst>
                <a:path h="8" w="11">
                  <a:moveTo>
                    <a:pt x="0" y="0"/>
                  </a:moveTo>
                  <a:lnTo>
                    <a:pt x="1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22" name="Google Shape;7136;p79">
              <a:extLst>
                <a:ext uri="{FC30D70B-B880-4F63-88DD-7E7B4ECB21D9}">
                  <a16:creationId xmlns:a16="http://schemas.microsoft.com/office/drawing/2010/main" id="{DCFAB0BD-13E2-4D28-A488-E2C867527F1E}"/>
                </a:ext>
              </a:extLst>
            </p:cNvPr>
            <p:cNvSpPr/>
            <p:nvPr/>
          </p:nvSpPr>
          <p:spPr>
            <a:xfrm rot="0">
              <a:off x="2375655" y="1726857"/>
              <a:ext cx="244" cy="530"/>
            </a:xfrm>
            <a:custGeom>
              <a:avLst/>
              <a:gdLst/>
              <a:ahLst/>
              <a:cxnLst/>
              <a:rect b="b" l="0" r="r" t="0"/>
              <a:pathLst>
                <a:path h="39" w="18">
                  <a:moveTo>
                    <a:pt x="18" y="39"/>
                  </a:moveTo>
                  <a:cubicBezTo>
                    <a:pt x="11" y="25"/>
                    <a:pt x="7" y="14"/>
                    <a:pt x="0" y="0"/>
                  </a:cubicBezTo>
                  <a:cubicBezTo>
                    <a:pt x="7" y="14"/>
                    <a:pt x="11" y="25"/>
                    <a:pt x="18" y="3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23" name="Google Shape;7137;p79">
              <a:extLst>
                <a:ext uri="{67FE4C58-A4BE-4291-920D-E83749D6444B}">
                  <a16:creationId xmlns:a16="http://schemas.microsoft.com/office/drawing/2010/main" id="{453B817A-861F-4EE9-944E-C3665FF50191}"/>
                </a:ext>
              </a:extLst>
            </p:cNvPr>
            <p:cNvSpPr/>
            <p:nvPr/>
          </p:nvSpPr>
          <p:spPr>
            <a:xfrm rot="0">
              <a:off x="2374461" y="1724901"/>
              <a:ext cx="163" cy="109"/>
            </a:xfrm>
            <a:custGeom>
              <a:avLst/>
              <a:gdLst/>
              <a:ahLst/>
              <a:cxnLst/>
              <a:rect b="b" l="0" r="r" t="0"/>
              <a:pathLst>
                <a:path h="8" w="12">
                  <a:moveTo>
                    <a:pt x="11" y="8"/>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24" name="Google Shape;7138;p79">
              <a:extLst>
                <a:ext uri="{D9436152-427A-4336-BD38-37C846E44686}">
                  <a16:creationId xmlns:a16="http://schemas.microsoft.com/office/drawing/2010/main" id="{83D02F61-91C1-4BC8-9E0A-8072503F10DF}"/>
                </a:ext>
              </a:extLst>
            </p:cNvPr>
            <p:cNvSpPr/>
            <p:nvPr/>
          </p:nvSpPr>
          <p:spPr>
            <a:xfrm rot="0">
              <a:off x="2374896" y="1725377"/>
              <a:ext cx="149" cy="258"/>
            </a:xfrm>
            <a:custGeom>
              <a:avLst/>
              <a:gdLst/>
              <a:ahLst/>
              <a:cxnLst/>
              <a:rect b="b" l="0" r="r" t="0"/>
              <a:pathLst>
                <a:path h="19" w="11">
                  <a:moveTo>
                    <a:pt x="11" y="1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25" name="Google Shape;7139;p79">
              <a:extLst>
                <a:ext uri="{A36D7640-0052-473D-9A9F-537A9E61E0D7}">
                  <a16:creationId xmlns:a16="http://schemas.microsoft.com/office/drawing/2010/main" id="{DCAD60EF-47FC-4F82-8B6D-039F2F45E364}"/>
                </a:ext>
              </a:extLst>
            </p:cNvPr>
            <p:cNvSpPr/>
            <p:nvPr/>
          </p:nvSpPr>
          <p:spPr>
            <a:xfrm rot="0">
              <a:off x="2374746" y="1725187"/>
              <a:ext cx="163" cy="163"/>
            </a:xfrm>
            <a:custGeom>
              <a:avLst/>
              <a:gdLst/>
              <a:ahLst/>
              <a:cxnLst/>
              <a:rect b="b" l="0" r="r" t="0"/>
              <a:pathLst>
                <a:path h="12" w="12">
                  <a:moveTo>
                    <a:pt x="11"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26" name="Google Shape;7140;p79">
              <a:extLst>
                <a:ext uri="{13FF1F2F-99E0-4601-8FEB-E515A0503E22}">
                  <a16:creationId xmlns:a16="http://schemas.microsoft.com/office/drawing/2010/main" id="{5C0041D6-DA5A-4C60-A231-3DA2CA8336C1}"/>
                </a:ext>
              </a:extLst>
            </p:cNvPr>
            <p:cNvSpPr/>
            <p:nvPr/>
          </p:nvSpPr>
          <p:spPr>
            <a:xfrm rot="0">
              <a:off x="2375466" y="1726381"/>
              <a:ext cx="204" cy="434"/>
            </a:xfrm>
            <a:custGeom>
              <a:avLst/>
              <a:gdLst/>
              <a:ahLst/>
              <a:cxnLst/>
              <a:rect b="b" l="0" r="r" t="0"/>
              <a:pathLst>
                <a:path h="32" w="15">
                  <a:moveTo>
                    <a:pt x="14" y="32"/>
                  </a:moveTo>
                  <a:cubicBezTo>
                    <a:pt x="7" y="18"/>
                    <a:pt x="4" y="7"/>
                    <a:pt x="0" y="0"/>
                  </a:cubicBezTo>
                  <a:cubicBezTo>
                    <a:pt x="4" y="7"/>
                    <a:pt x="7" y="18"/>
                    <a:pt x="14"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27" name="Google Shape;7141;p79">
              <a:extLst>
                <a:ext uri="{FB3C4BD9-4A93-4163-A88C-9E14D87786F2}">
                  <a16:creationId xmlns:a16="http://schemas.microsoft.com/office/drawing/2010/main" id="{1EE7A81A-58F1-44FD-BFE1-B8EBEADD2A05}"/>
                </a:ext>
              </a:extLst>
            </p:cNvPr>
            <p:cNvSpPr/>
            <p:nvPr/>
          </p:nvSpPr>
          <p:spPr>
            <a:xfrm rot="0">
              <a:off x="2375276" y="1725947"/>
              <a:ext cx="149" cy="394"/>
            </a:xfrm>
            <a:custGeom>
              <a:avLst/>
              <a:gdLst/>
              <a:ahLst/>
              <a:cxnLst/>
              <a:rect b="b" l="0" r="r" t="0"/>
              <a:pathLst>
                <a:path h="29" w="11">
                  <a:moveTo>
                    <a:pt x="11" y="29"/>
                  </a:moveTo>
                  <a:cubicBezTo>
                    <a:pt x="7" y="18"/>
                    <a:pt x="4" y="8"/>
                    <a:pt x="0" y="1"/>
                  </a:cubicBezTo>
                  <a:cubicBezTo>
                    <a:pt x="4" y="8"/>
                    <a:pt x="7" y="18"/>
                    <a:pt x="11" y="2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28" name="Google Shape;7142;p79">
              <a:extLst>
                <a:ext uri="{3F11DCEF-55EE-4FD1-87E7-660B5800B2CB}">
                  <a16:creationId xmlns:a16="http://schemas.microsoft.com/office/drawing/2010/main" id="{592536C6-8F7E-4AD6-A267-71591D34E409}"/>
                </a:ext>
              </a:extLst>
            </p:cNvPr>
            <p:cNvSpPr/>
            <p:nvPr/>
          </p:nvSpPr>
          <p:spPr>
            <a:xfrm rot="0">
              <a:off x="2375086" y="1725662"/>
              <a:ext cx="149" cy="299"/>
            </a:xfrm>
            <a:custGeom>
              <a:avLst/>
              <a:gdLst/>
              <a:ahLst/>
              <a:cxnLst/>
              <a:rect b="b" l="0" r="r" t="0"/>
              <a:pathLst>
                <a:path h="22" w="11">
                  <a:moveTo>
                    <a:pt x="11" y="22"/>
                  </a:moveTo>
                  <a:cubicBezTo>
                    <a:pt x="7" y="11"/>
                    <a:pt x="4" y="4"/>
                    <a:pt x="0" y="1"/>
                  </a:cubicBezTo>
                  <a:cubicBezTo>
                    <a:pt x="4" y="4"/>
                    <a:pt x="7" y="11"/>
                    <a:pt x="11"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29" name="Google Shape;7143;p79">
              <a:extLst>
                <a:ext uri="{7CA9D971-8826-4ED4-A9BF-291570EBD484}">
                  <a16:creationId xmlns:a16="http://schemas.microsoft.com/office/drawing/2010/main" id="{6184E226-C09F-401E-933D-A2A5AFE056CF}"/>
                </a:ext>
              </a:extLst>
            </p:cNvPr>
            <p:cNvSpPr/>
            <p:nvPr/>
          </p:nvSpPr>
          <p:spPr>
            <a:xfrm rot="0">
              <a:off x="2367944" y="1717963"/>
              <a:ext cx="1113" cy="4901"/>
            </a:xfrm>
            <a:custGeom>
              <a:avLst/>
              <a:gdLst/>
              <a:ahLst/>
              <a:cxnLst/>
              <a:rect b="b" l="0" r="r" t="0"/>
              <a:pathLst>
                <a:path h="361" w="82">
                  <a:moveTo>
                    <a:pt x="1" y="0"/>
                  </a:moveTo>
                  <a:cubicBezTo>
                    <a:pt x="18" y="49"/>
                    <a:pt x="32" y="98"/>
                    <a:pt x="32" y="151"/>
                  </a:cubicBezTo>
                  <a:cubicBezTo>
                    <a:pt x="39" y="224"/>
                    <a:pt x="53" y="294"/>
                    <a:pt x="81" y="361"/>
                  </a:cubicBezTo>
                  <a:cubicBezTo>
                    <a:pt x="53" y="294"/>
                    <a:pt x="39" y="224"/>
                    <a:pt x="36" y="151"/>
                  </a:cubicBezTo>
                  <a:cubicBezTo>
                    <a:pt x="32" y="98"/>
                    <a:pt x="22" y="49"/>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30" name="Google Shape;7144;p79">
              <a:extLst>
                <a:ext uri="{7F0E09D3-7B2A-4B82-8FE9-531B46601778}">
                  <a16:creationId xmlns:a16="http://schemas.microsoft.com/office/drawing/2010/main" id="{2F54AFBD-66C1-4A3E-94B6-F74BCA8F483B}"/>
                </a:ext>
              </a:extLst>
            </p:cNvPr>
            <p:cNvSpPr/>
            <p:nvPr/>
          </p:nvSpPr>
          <p:spPr>
            <a:xfrm rot="0">
              <a:off x="2376702" y="1727617"/>
              <a:ext cx="339" cy="109"/>
            </a:xfrm>
            <a:custGeom>
              <a:avLst/>
              <a:gdLst/>
              <a:ahLst/>
              <a:cxnLst/>
              <a:rect b="b" l="0" r="r" t="0"/>
              <a:pathLst>
                <a:path h="8" w="25">
                  <a:moveTo>
                    <a:pt x="25"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31" name="Google Shape;7145;p79">
              <a:extLst>
                <a:ext uri="{98FA1165-F2E4-4C39-A3EA-9C15A0CF4036}">
                  <a16:creationId xmlns:a16="http://schemas.microsoft.com/office/drawing/2010/main" id="{29A89BA0-8D2F-4365-A1FD-2E6E396011FC}"/>
                </a:ext>
              </a:extLst>
            </p:cNvPr>
            <p:cNvSpPr/>
            <p:nvPr/>
          </p:nvSpPr>
          <p:spPr>
            <a:xfrm rot="0">
              <a:off x="2377177" y="1727753"/>
              <a:ext cx="244" cy="163"/>
            </a:xfrm>
            <a:custGeom>
              <a:avLst/>
              <a:gdLst/>
              <a:ahLst/>
              <a:cxnLst/>
              <a:rect b="b" l="0" r="r" t="0"/>
              <a:pathLst>
                <a:path h="12" w="18">
                  <a:moveTo>
                    <a:pt x="18" y="1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32" name="Google Shape;7146;p79">
              <a:extLst>
                <a:ext uri="{8D40A91C-2B01-4ABE-946A-D82C3FED9AFA}">
                  <a16:creationId xmlns:a16="http://schemas.microsoft.com/office/drawing/2010/main" id="{5ED2A511-4029-4957-88F2-1FF565770179}"/>
                </a:ext>
              </a:extLst>
            </p:cNvPr>
            <p:cNvSpPr/>
            <p:nvPr/>
          </p:nvSpPr>
          <p:spPr>
            <a:xfrm rot="0">
              <a:off x="2377461" y="1727943"/>
              <a:ext cx="299" cy="204"/>
            </a:xfrm>
            <a:custGeom>
              <a:avLst/>
              <a:gdLst/>
              <a:ahLst/>
              <a:cxnLst/>
              <a:rect b="b" l="0" r="r" t="0"/>
              <a:pathLst>
                <a:path h="15" w="22">
                  <a:moveTo>
                    <a:pt x="21" y="15"/>
                  </a:moveTo>
                  <a:cubicBezTo>
                    <a:pt x="14" y="11"/>
                    <a:pt x="7" y="8"/>
                    <a:pt x="0" y="1"/>
                  </a:cubicBezTo>
                  <a:cubicBezTo>
                    <a:pt x="7" y="8"/>
                    <a:pt x="14" y="11"/>
                    <a:pt x="21"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33" name="Google Shape;7147;p79">
              <a:extLst>
                <a:ext uri="{EA604F98-E9E5-4A4E-B818-F241410F1BFF}">
                  <a16:creationId xmlns:a16="http://schemas.microsoft.com/office/drawing/2010/main" id="{D9DE70A6-6B2A-40ED-BCD5-24AD35323996}"/>
                </a:ext>
              </a:extLst>
            </p:cNvPr>
            <p:cNvSpPr/>
            <p:nvPr/>
          </p:nvSpPr>
          <p:spPr>
            <a:xfrm rot="0">
              <a:off x="2376131" y="1727468"/>
              <a:ext cx="489" cy="109"/>
            </a:xfrm>
            <a:custGeom>
              <a:avLst/>
              <a:gdLst/>
              <a:ahLst/>
              <a:cxnLst/>
              <a:rect b="b" l="0" r="r" t="0"/>
              <a:pathLst>
                <a:path h="8" w="36">
                  <a:moveTo>
                    <a:pt x="0" y="1"/>
                  </a:moveTo>
                  <a:cubicBezTo>
                    <a:pt x="11" y="1"/>
                    <a:pt x="25" y="4"/>
                    <a:pt x="35" y="8"/>
                  </a:cubicBezTo>
                  <a:cubicBezTo>
                    <a:pt x="25" y="4"/>
                    <a:pt x="11" y="1"/>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34" name="Google Shape;7148;p79">
              <a:extLst>
                <a:ext uri="{944C3C53-6207-42C5-B117-E74D9F07DE9A}">
                  <a16:creationId xmlns:a16="http://schemas.microsoft.com/office/drawing/2010/main" id="{5536ECE4-A7D2-46D8-ABF8-7EAC8A3A6B07}"/>
                </a:ext>
              </a:extLst>
            </p:cNvPr>
            <p:cNvSpPr/>
            <p:nvPr/>
          </p:nvSpPr>
          <p:spPr>
            <a:xfrm rot="0">
              <a:off x="2377937" y="1728323"/>
              <a:ext cx="54" cy="14"/>
            </a:xfrm>
            <a:custGeom>
              <a:avLst/>
              <a:gdLst/>
              <a:ahLst/>
              <a:cxnLst/>
              <a:rect b="b" l="0" r="r" t="0"/>
              <a:pathLst>
                <a:path h="1" w="4">
                  <a:moveTo>
                    <a:pt x="0"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35" name="Google Shape;7149;p79">
              <a:extLst>
                <a:ext uri="{7FDDC987-6446-4453-B3E3-189FC3F73561}">
                  <a16:creationId xmlns:a16="http://schemas.microsoft.com/office/drawing/2010/main" id="{FF7E8D71-26F6-4608-B100-BB874DD50CCA}"/>
                </a:ext>
              </a:extLst>
            </p:cNvPr>
            <p:cNvSpPr/>
            <p:nvPr/>
          </p:nvSpPr>
          <p:spPr>
            <a:xfrm rot="0">
              <a:off x="2381168" y="1711881"/>
              <a:ext cx="32762" cy="27725"/>
            </a:xfrm>
            <a:custGeom>
              <a:avLst/>
              <a:gdLst/>
              <a:ahLst/>
              <a:cxnLst/>
              <a:rect b="b" l="0" r="r" t="0"/>
              <a:pathLst>
                <a:path h="2042" w="2413">
                  <a:moveTo>
                    <a:pt x="676" y="0"/>
                  </a:moveTo>
                  <a:lnTo>
                    <a:pt x="665" y="14"/>
                  </a:lnTo>
                  <a:lnTo>
                    <a:pt x="662" y="21"/>
                  </a:lnTo>
                  <a:lnTo>
                    <a:pt x="648" y="35"/>
                  </a:lnTo>
                  <a:lnTo>
                    <a:pt x="648" y="39"/>
                  </a:lnTo>
                  <a:lnTo>
                    <a:pt x="637" y="56"/>
                  </a:lnTo>
                  <a:lnTo>
                    <a:pt x="634" y="60"/>
                  </a:lnTo>
                  <a:lnTo>
                    <a:pt x="630" y="67"/>
                  </a:lnTo>
                  <a:lnTo>
                    <a:pt x="627" y="70"/>
                  </a:lnTo>
                  <a:lnTo>
                    <a:pt x="623" y="77"/>
                  </a:lnTo>
                  <a:lnTo>
                    <a:pt x="623" y="81"/>
                  </a:lnTo>
                  <a:lnTo>
                    <a:pt x="620" y="88"/>
                  </a:lnTo>
                  <a:lnTo>
                    <a:pt x="620" y="91"/>
                  </a:lnTo>
                  <a:lnTo>
                    <a:pt x="616" y="95"/>
                  </a:lnTo>
                  <a:cubicBezTo>
                    <a:pt x="637" y="116"/>
                    <a:pt x="662" y="137"/>
                    <a:pt x="690" y="154"/>
                  </a:cubicBezTo>
                  <a:cubicBezTo>
                    <a:pt x="749" y="203"/>
                    <a:pt x="812" y="249"/>
                    <a:pt x="816" y="319"/>
                  </a:cubicBezTo>
                  <a:cubicBezTo>
                    <a:pt x="819" y="354"/>
                    <a:pt x="805" y="385"/>
                    <a:pt x="781" y="410"/>
                  </a:cubicBezTo>
                  <a:cubicBezTo>
                    <a:pt x="725" y="466"/>
                    <a:pt x="637" y="476"/>
                    <a:pt x="571" y="476"/>
                  </a:cubicBezTo>
                  <a:cubicBezTo>
                    <a:pt x="469" y="476"/>
                    <a:pt x="336" y="445"/>
                    <a:pt x="266" y="378"/>
                  </a:cubicBezTo>
                  <a:cubicBezTo>
                    <a:pt x="198" y="310"/>
                    <a:pt x="67" y="249"/>
                    <a:pt x="15" y="249"/>
                  </a:cubicBezTo>
                  <a:cubicBezTo>
                    <a:pt x="13" y="249"/>
                    <a:pt x="12" y="249"/>
                    <a:pt x="11" y="249"/>
                  </a:cubicBezTo>
                  <a:lnTo>
                    <a:pt x="0" y="249"/>
                  </a:lnTo>
                  <a:cubicBezTo>
                    <a:pt x="7" y="266"/>
                    <a:pt x="14" y="287"/>
                    <a:pt x="25" y="301"/>
                  </a:cubicBezTo>
                  <a:cubicBezTo>
                    <a:pt x="39" y="326"/>
                    <a:pt x="56" y="354"/>
                    <a:pt x="74" y="382"/>
                  </a:cubicBezTo>
                  <a:cubicBezTo>
                    <a:pt x="137" y="476"/>
                    <a:pt x="207" y="574"/>
                    <a:pt x="182" y="669"/>
                  </a:cubicBezTo>
                  <a:cubicBezTo>
                    <a:pt x="172" y="704"/>
                    <a:pt x="217" y="767"/>
                    <a:pt x="259" y="823"/>
                  </a:cubicBezTo>
                  <a:cubicBezTo>
                    <a:pt x="315" y="900"/>
                    <a:pt x="378" y="988"/>
                    <a:pt x="378" y="1089"/>
                  </a:cubicBezTo>
                  <a:cubicBezTo>
                    <a:pt x="378" y="1142"/>
                    <a:pt x="466" y="1208"/>
                    <a:pt x="536" y="1261"/>
                  </a:cubicBezTo>
                  <a:cubicBezTo>
                    <a:pt x="630" y="1334"/>
                    <a:pt x="718" y="1401"/>
                    <a:pt x="718" y="1495"/>
                  </a:cubicBezTo>
                  <a:cubicBezTo>
                    <a:pt x="718" y="1495"/>
                    <a:pt x="718" y="1499"/>
                    <a:pt x="718" y="1502"/>
                  </a:cubicBezTo>
                  <a:lnTo>
                    <a:pt x="718" y="1506"/>
                  </a:lnTo>
                  <a:lnTo>
                    <a:pt x="718" y="1513"/>
                  </a:lnTo>
                  <a:lnTo>
                    <a:pt x="718" y="1520"/>
                  </a:lnTo>
                  <a:lnTo>
                    <a:pt x="721" y="1530"/>
                  </a:lnTo>
                  <a:lnTo>
                    <a:pt x="721" y="1537"/>
                  </a:lnTo>
                  <a:lnTo>
                    <a:pt x="725" y="1551"/>
                  </a:lnTo>
                  <a:lnTo>
                    <a:pt x="732" y="1562"/>
                  </a:lnTo>
                  <a:lnTo>
                    <a:pt x="739" y="1579"/>
                  </a:lnTo>
                  <a:lnTo>
                    <a:pt x="742" y="1593"/>
                  </a:lnTo>
                  <a:lnTo>
                    <a:pt x="753" y="1618"/>
                  </a:lnTo>
                  <a:lnTo>
                    <a:pt x="760" y="1632"/>
                  </a:lnTo>
                  <a:cubicBezTo>
                    <a:pt x="767" y="1642"/>
                    <a:pt x="770" y="1656"/>
                    <a:pt x="777" y="1667"/>
                  </a:cubicBezTo>
                  <a:lnTo>
                    <a:pt x="784" y="1677"/>
                  </a:lnTo>
                  <a:lnTo>
                    <a:pt x="784" y="1681"/>
                  </a:lnTo>
                  <a:cubicBezTo>
                    <a:pt x="907" y="1618"/>
                    <a:pt x="1026" y="1541"/>
                    <a:pt x="1138" y="1457"/>
                  </a:cubicBezTo>
                  <a:cubicBezTo>
                    <a:pt x="1197" y="1418"/>
                    <a:pt x="1250" y="1380"/>
                    <a:pt x="1303" y="1345"/>
                  </a:cubicBezTo>
                  <a:cubicBezTo>
                    <a:pt x="1331" y="1331"/>
                    <a:pt x="1355" y="1313"/>
                    <a:pt x="1380" y="1303"/>
                  </a:cubicBezTo>
                  <a:cubicBezTo>
                    <a:pt x="1387" y="1299"/>
                    <a:pt x="1394" y="1296"/>
                    <a:pt x="1401" y="1292"/>
                  </a:cubicBezTo>
                  <a:cubicBezTo>
                    <a:pt x="1424" y="1280"/>
                    <a:pt x="1448" y="1274"/>
                    <a:pt x="1473" y="1274"/>
                  </a:cubicBezTo>
                  <a:cubicBezTo>
                    <a:pt x="1511" y="1274"/>
                    <a:pt x="1549" y="1289"/>
                    <a:pt x="1579" y="1317"/>
                  </a:cubicBezTo>
                  <a:cubicBezTo>
                    <a:pt x="1695" y="1432"/>
                    <a:pt x="1621" y="1772"/>
                    <a:pt x="1583" y="1870"/>
                  </a:cubicBezTo>
                  <a:cubicBezTo>
                    <a:pt x="1586" y="1877"/>
                    <a:pt x="1593" y="1880"/>
                    <a:pt x="1597" y="1887"/>
                  </a:cubicBezTo>
                  <a:lnTo>
                    <a:pt x="1604" y="1891"/>
                  </a:lnTo>
                  <a:lnTo>
                    <a:pt x="1618" y="1905"/>
                  </a:lnTo>
                  <a:lnTo>
                    <a:pt x="1628" y="1915"/>
                  </a:lnTo>
                  <a:lnTo>
                    <a:pt x="1649" y="1929"/>
                  </a:lnTo>
                  <a:lnTo>
                    <a:pt x="1660" y="1940"/>
                  </a:lnTo>
                  <a:lnTo>
                    <a:pt x="1688" y="1957"/>
                  </a:lnTo>
                  <a:lnTo>
                    <a:pt x="1702" y="1964"/>
                  </a:lnTo>
                  <a:lnTo>
                    <a:pt x="1740" y="1989"/>
                  </a:lnTo>
                  <a:lnTo>
                    <a:pt x="1747" y="1992"/>
                  </a:lnTo>
                  <a:cubicBezTo>
                    <a:pt x="1761" y="2003"/>
                    <a:pt x="1779" y="2010"/>
                    <a:pt x="1796" y="2020"/>
                  </a:cubicBezTo>
                  <a:lnTo>
                    <a:pt x="1814" y="2027"/>
                  </a:lnTo>
                  <a:lnTo>
                    <a:pt x="1845" y="2041"/>
                  </a:lnTo>
                  <a:cubicBezTo>
                    <a:pt x="1856" y="1943"/>
                    <a:pt x="1891" y="1852"/>
                    <a:pt x="1954" y="1775"/>
                  </a:cubicBezTo>
                  <a:cubicBezTo>
                    <a:pt x="2216" y="1450"/>
                    <a:pt x="2412" y="942"/>
                    <a:pt x="2269" y="683"/>
                  </a:cubicBezTo>
                  <a:cubicBezTo>
                    <a:pt x="2216" y="585"/>
                    <a:pt x="2052" y="382"/>
                    <a:pt x="1877" y="168"/>
                  </a:cubicBezTo>
                  <a:lnTo>
                    <a:pt x="1849" y="137"/>
                  </a:lnTo>
                  <a:lnTo>
                    <a:pt x="1849" y="140"/>
                  </a:lnTo>
                  <a:cubicBezTo>
                    <a:pt x="1842" y="147"/>
                    <a:pt x="1835" y="154"/>
                    <a:pt x="1831" y="158"/>
                  </a:cubicBezTo>
                  <a:lnTo>
                    <a:pt x="1824" y="165"/>
                  </a:lnTo>
                  <a:cubicBezTo>
                    <a:pt x="1817" y="172"/>
                    <a:pt x="1810" y="175"/>
                    <a:pt x="1803" y="182"/>
                  </a:cubicBezTo>
                  <a:lnTo>
                    <a:pt x="1800" y="186"/>
                  </a:lnTo>
                  <a:lnTo>
                    <a:pt x="1779" y="200"/>
                  </a:lnTo>
                  <a:lnTo>
                    <a:pt x="1775" y="200"/>
                  </a:lnTo>
                  <a:lnTo>
                    <a:pt x="1751" y="214"/>
                  </a:lnTo>
                  <a:lnTo>
                    <a:pt x="1747" y="214"/>
                  </a:lnTo>
                  <a:lnTo>
                    <a:pt x="1726" y="224"/>
                  </a:lnTo>
                  <a:lnTo>
                    <a:pt x="1719" y="228"/>
                  </a:lnTo>
                  <a:lnTo>
                    <a:pt x="1695" y="235"/>
                  </a:lnTo>
                  <a:lnTo>
                    <a:pt x="1674" y="245"/>
                  </a:lnTo>
                  <a:lnTo>
                    <a:pt x="1667" y="245"/>
                  </a:lnTo>
                  <a:lnTo>
                    <a:pt x="1646" y="252"/>
                  </a:lnTo>
                  <a:cubicBezTo>
                    <a:pt x="1604" y="266"/>
                    <a:pt x="1558" y="280"/>
                    <a:pt x="1548" y="301"/>
                  </a:cubicBezTo>
                  <a:cubicBezTo>
                    <a:pt x="1537" y="336"/>
                    <a:pt x="1509" y="364"/>
                    <a:pt x="1474" y="382"/>
                  </a:cubicBezTo>
                  <a:cubicBezTo>
                    <a:pt x="1467" y="385"/>
                    <a:pt x="1460" y="385"/>
                    <a:pt x="1453" y="389"/>
                  </a:cubicBezTo>
                  <a:lnTo>
                    <a:pt x="1397" y="389"/>
                  </a:lnTo>
                  <a:cubicBezTo>
                    <a:pt x="1387" y="385"/>
                    <a:pt x="1380" y="385"/>
                    <a:pt x="1373" y="382"/>
                  </a:cubicBezTo>
                  <a:lnTo>
                    <a:pt x="1366" y="382"/>
                  </a:lnTo>
                  <a:lnTo>
                    <a:pt x="1348" y="375"/>
                  </a:lnTo>
                  <a:lnTo>
                    <a:pt x="1338" y="371"/>
                  </a:lnTo>
                  <a:lnTo>
                    <a:pt x="1317" y="361"/>
                  </a:lnTo>
                  <a:lnTo>
                    <a:pt x="1303" y="357"/>
                  </a:lnTo>
                  <a:cubicBezTo>
                    <a:pt x="1292" y="350"/>
                    <a:pt x="1278" y="343"/>
                    <a:pt x="1264" y="343"/>
                  </a:cubicBezTo>
                  <a:cubicBezTo>
                    <a:pt x="1254" y="346"/>
                    <a:pt x="1245" y="348"/>
                    <a:pt x="1236" y="348"/>
                  </a:cubicBezTo>
                  <a:cubicBezTo>
                    <a:pt x="1177" y="348"/>
                    <a:pt x="1123" y="293"/>
                    <a:pt x="1050" y="221"/>
                  </a:cubicBezTo>
                  <a:cubicBezTo>
                    <a:pt x="984" y="151"/>
                    <a:pt x="896" y="63"/>
                    <a:pt x="823" y="53"/>
                  </a:cubicBezTo>
                  <a:cubicBezTo>
                    <a:pt x="812" y="49"/>
                    <a:pt x="798" y="49"/>
                    <a:pt x="788" y="46"/>
                  </a:cubicBezTo>
                  <a:lnTo>
                    <a:pt x="774" y="42"/>
                  </a:lnTo>
                  <a:lnTo>
                    <a:pt x="749" y="35"/>
                  </a:lnTo>
                  <a:lnTo>
                    <a:pt x="721" y="21"/>
                  </a:lnTo>
                  <a:lnTo>
                    <a:pt x="714" y="18"/>
                  </a:lnTo>
                  <a:cubicBezTo>
                    <a:pt x="704" y="14"/>
                    <a:pt x="690" y="7"/>
                    <a:pt x="67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36" name="Google Shape;7150;p79">
              <a:extLst>
                <a:ext uri="{B3A89708-CCB3-4B6E-BA85-1F27CAAE750E}">
                  <a16:creationId xmlns:a16="http://schemas.microsoft.com/office/drawing/2010/main" id="{B1D0BB75-1770-45BD-AC7B-33AC99DD4DBB}"/>
                </a:ext>
              </a:extLst>
            </p:cNvPr>
            <p:cNvSpPr/>
            <p:nvPr/>
          </p:nvSpPr>
          <p:spPr>
            <a:xfrm rot="0">
              <a:off x="2379362" y="1731459"/>
              <a:ext cx="6517" cy="4534"/>
            </a:xfrm>
            <a:custGeom>
              <a:avLst/>
              <a:gdLst/>
              <a:ahLst/>
              <a:cxnLst/>
              <a:rect b="b" l="0" r="r" t="0"/>
              <a:pathLst>
                <a:path h="334" w="480">
                  <a:moveTo>
                    <a:pt x="0" y="1"/>
                  </a:moveTo>
                  <a:cubicBezTo>
                    <a:pt x="0" y="8"/>
                    <a:pt x="4" y="15"/>
                    <a:pt x="7" y="22"/>
                  </a:cubicBezTo>
                  <a:lnTo>
                    <a:pt x="11" y="25"/>
                  </a:lnTo>
                  <a:cubicBezTo>
                    <a:pt x="11" y="32"/>
                    <a:pt x="14" y="36"/>
                    <a:pt x="18" y="43"/>
                  </a:cubicBezTo>
                  <a:lnTo>
                    <a:pt x="21" y="50"/>
                  </a:lnTo>
                  <a:cubicBezTo>
                    <a:pt x="25" y="53"/>
                    <a:pt x="28" y="60"/>
                    <a:pt x="32" y="64"/>
                  </a:cubicBezTo>
                  <a:lnTo>
                    <a:pt x="35" y="67"/>
                  </a:lnTo>
                  <a:cubicBezTo>
                    <a:pt x="39" y="74"/>
                    <a:pt x="46" y="81"/>
                    <a:pt x="53" y="85"/>
                  </a:cubicBezTo>
                  <a:lnTo>
                    <a:pt x="56" y="92"/>
                  </a:lnTo>
                  <a:lnTo>
                    <a:pt x="74" y="102"/>
                  </a:lnTo>
                  <a:lnTo>
                    <a:pt x="81" y="106"/>
                  </a:lnTo>
                  <a:cubicBezTo>
                    <a:pt x="88" y="113"/>
                    <a:pt x="98" y="116"/>
                    <a:pt x="105" y="120"/>
                  </a:cubicBezTo>
                  <a:cubicBezTo>
                    <a:pt x="158" y="137"/>
                    <a:pt x="203" y="176"/>
                    <a:pt x="228" y="225"/>
                  </a:cubicBezTo>
                  <a:cubicBezTo>
                    <a:pt x="238" y="246"/>
                    <a:pt x="242" y="267"/>
                    <a:pt x="238" y="288"/>
                  </a:cubicBezTo>
                  <a:cubicBezTo>
                    <a:pt x="308" y="309"/>
                    <a:pt x="382" y="326"/>
                    <a:pt x="455" y="330"/>
                  </a:cubicBezTo>
                  <a:lnTo>
                    <a:pt x="480" y="333"/>
                  </a:lnTo>
                  <a:cubicBezTo>
                    <a:pt x="480" y="326"/>
                    <a:pt x="476" y="323"/>
                    <a:pt x="476" y="319"/>
                  </a:cubicBezTo>
                  <a:lnTo>
                    <a:pt x="476" y="316"/>
                  </a:lnTo>
                  <a:cubicBezTo>
                    <a:pt x="473" y="302"/>
                    <a:pt x="469" y="291"/>
                    <a:pt x="466" y="281"/>
                  </a:cubicBezTo>
                  <a:lnTo>
                    <a:pt x="466" y="277"/>
                  </a:lnTo>
                  <a:cubicBezTo>
                    <a:pt x="459" y="267"/>
                    <a:pt x="452" y="253"/>
                    <a:pt x="445" y="242"/>
                  </a:cubicBezTo>
                  <a:lnTo>
                    <a:pt x="441" y="239"/>
                  </a:lnTo>
                  <a:cubicBezTo>
                    <a:pt x="431" y="225"/>
                    <a:pt x="420" y="207"/>
                    <a:pt x="403" y="190"/>
                  </a:cubicBezTo>
                  <a:lnTo>
                    <a:pt x="399" y="183"/>
                  </a:lnTo>
                  <a:lnTo>
                    <a:pt x="371" y="155"/>
                  </a:lnTo>
                  <a:cubicBezTo>
                    <a:pt x="316" y="94"/>
                    <a:pt x="287" y="83"/>
                    <a:pt x="261" y="83"/>
                  </a:cubicBezTo>
                  <a:cubicBezTo>
                    <a:pt x="255" y="83"/>
                    <a:pt x="248" y="84"/>
                    <a:pt x="242" y="85"/>
                  </a:cubicBezTo>
                  <a:cubicBezTo>
                    <a:pt x="228" y="89"/>
                    <a:pt x="214" y="91"/>
                    <a:pt x="201" y="91"/>
                  </a:cubicBezTo>
                  <a:cubicBezTo>
                    <a:pt x="180" y="91"/>
                    <a:pt x="159" y="86"/>
                    <a:pt x="140" y="78"/>
                  </a:cubicBezTo>
                  <a:cubicBezTo>
                    <a:pt x="123" y="71"/>
                    <a:pt x="98" y="57"/>
                    <a:pt x="74" y="43"/>
                  </a:cubicBezTo>
                  <a:lnTo>
                    <a:pt x="35" y="22"/>
                  </a:lnTo>
                  <a:lnTo>
                    <a:pt x="25" y="11"/>
                  </a:ln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37" name="Google Shape;7151;p79">
              <a:extLst>
                <a:ext uri="{0700A231-7481-4F43-B6ED-7AE932E47806}">
                  <a16:creationId xmlns:a16="http://schemas.microsoft.com/office/drawing/2010/main" id="{6860E414-21C5-4140-ACE1-FFDF6433EF87}"/>
                </a:ext>
              </a:extLst>
            </p:cNvPr>
            <p:cNvSpPr/>
            <p:nvPr/>
          </p:nvSpPr>
          <p:spPr>
            <a:xfrm rot="0">
              <a:off x="2389668" y="1712682"/>
              <a:ext cx="109" cy="109"/>
            </a:xfrm>
            <a:custGeom>
              <a:avLst/>
              <a:gdLst/>
              <a:ahLst/>
              <a:cxnLst/>
              <a:rect b="b" l="0" r="r" t="0"/>
              <a:pathLst>
                <a:path h="8" w="8">
                  <a:moveTo>
                    <a:pt x="1" y="8"/>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38" name="Google Shape;7152;p79">
              <a:extLst>
                <a:ext uri="{9F379E89-330E-45E2-9F8E-E47B5BBD197A}">
                  <a16:creationId xmlns:a16="http://schemas.microsoft.com/office/drawing/2010/main" id="{A054DBD3-336B-4553-896F-6F163224F3A4}"/>
                </a:ext>
              </a:extLst>
            </p:cNvPr>
            <p:cNvSpPr/>
            <p:nvPr/>
          </p:nvSpPr>
          <p:spPr>
            <a:xfrm rot="0">
              <a:off x="2389953" y="1712111"/>
              <a:ext cx="204" cy="258"/>
            </a:xfrm>
            <a:custGeom>
              <a:avLst/>
              <a:gdLst/>
              <a:ahLst/>
              <a:cxnLst/>
              <a:rect b="b" l="0" r="r" t="0"/>
              <a:pathLst>
                <a:path h="19" w="15">
                  <a:moveTo>
                    <a:pt x="1" y="18"/>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39" name="Google Shape;7153;p79">
              <a:extLst>
                <a:ext uri="{CDA1829F-EB78-450F-9D45-2CBC728B7C85}">
                  <a16:creationId xmlns:a16="http://schemas.microsoft.com/office/drawing/2010/main" id="{5539EB10-1EFE-45CD-91E3-25BEAB967C45}"/>
                </a:ext>
              </a:extLst>
            </p:cNvPr>
            <p:cNvSpPr/>
            <p:nvPr/>
          </p:nvSpPr>
          <p:spPr>
            <a:xfrm rot="0">
              <a:off x="2389532" y="1713021"/>
              <a:ext cx="54" cy="54"/>
            </a:xfrm>
            <a:custGeom>
              <a:avLst/>
              <a:gdLst/>
              <a:ahLst/>
              <a:cxnLst/>
              <a:rect b="b" l="0" r="r" t="0"/>
              <a:pathLst>
                <a:path h="4" w="4">
                  <a:moveTo>
                    <a:pt x="0" y="4"/>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40" name="Google Shape;7154;p79">
              <a:extLst>
                <a:ext uri="{6F5CCEA5-F018-43C0-AF8E-621734725CC2}">
                  <a16:creationId xmlns:a16="http://schemas.microsoft.com/office/drawing/2010/main" id="{19AB7C65-A4CA-4849-A638-D5ACCC176A31}"/>
                </a:ext>
              </a:extLst>
            </p:cNvPr>
            <p:cNvSpPr/>
            <p:nvPr/>
          </p:nvSpPr>
          <p:spPr>
            <a:xfrm rot="0">
              <a:off x="2389573" y="1712872"/>
              <a:ext cx="68" cy="109"/>
            </a:xfrm>
            <a:custGeom>
              <a:avLst/>
              <a:gdLst/>
              <a:ahLst/>
              <a:cxnLst/>
              <a:rect b="b" l="0" r="r" t="0"/>
              <a:pathLst>
                <a:path h="8" w="5">
                  <a:moveTo>
                    <a:pt x="1" y="8"/>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41" name="Google Shape;7155;p79">
              <a:extLst>
                <a:ext uri="{CB110FF5-EB77-4218-A14C-C01F6091C95E}">
                  <a16:creationId xmlns:a16="http://schemas.microsoft.com/office/drawing/2010/main" id="{53934F38-7170-416D-B5C9-453B46AF3E74}"/>
                </a:ext>
              </a:extLst>
            </p:cNvPr>
            <p:cNvSpPr/>
            <p:nvPr/>
          </p:nvSpPr>
          <p:spPr>
            <a:xfrm rot="0">
              <a:off x="2389762" y="1712397"/>
              <a:ext cx="204" cy="258"/>
            </a:xfrm>
            <a:custGeom>
              <a:avLst/>
              <a:gdLst/>
              <a:ahLst/>
              <a:cxnLst/>
              <a:rect b="b" l="0" r="r" t="0"/>
              <a:pathLst>
                <a:path h="19" w="15">
                  <a:moveTo>
                    <a:pt x="1" y="18"/>
                  </a:moveTo>
                  <a:lnTo>
                    <a:pt x="1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42" name="Google Shape;7156;p79">
              <a:extLst>
                <a:ext uri="{E7692BA1-5BAE-4A58-975B-45448E98506E}">
                  <a16:creationId xmlns:a16="http://schemas.microsoft.com/office/drawing/2010/main" id="{FEEBED7E-72E9-4A99-BF39-6890BF528A49}"/>
                </a:ext>
              </a:extLst>
            </p:cNvPr>
            <p:cNvSpPr/>
            <p:nvPr/>
          </p:nvSpPr>
          <p:spPr>
            <a:xfrm rot="0">
              <a:off x="2389478" y="1713116"/>
              <a:ext cx="14" cy="54"/>
            </a:xfrm>
            <a:custGeom>
              <a:avLst/>
              <a:gdLst/>
              <a:ahLst/>
              <a:cxnLst/>
              <a:rect b="b" l="0" r="r" t="0"/>
              <a:pathLst>
                <a:path h="4" w="1">
                  <a:moveTo>
                    <a:pt x="1"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43" name="Google Shape;7157;p79">
              <a:extLst>
                <a:ext uri="{6C73DA73-D4ED-4FBA-A371-3A50C09E258A}">
                  <a16:creationId xmlns:a16="http://schemas.microsoft.com/office/drawing/2010/main" id="{F47CEE66-C73C-4389-B609-F5619AD0AC7E}"/>
                </a:ext>
              </a:extLst>
            </p:cNvPr>
            <p:cNvSpPr/>
            <p:nvPr/>
          </p:nvSpPr>
          <p:spPr>
            <a:xfrm rot="0">
              <a:off x="2381114" y="1715248"/>
              <a:ext cx="352" cy="774"/>
            </a:xfrm>
            <a:custGeom>
              <a:avLst/>
              <a:gdLst/>
              <a:ahLst/>
              <a:cxnLst/>
              <a:rect b="b" l="0" r="r" t="0"/>
              <a:pathLst>
                <a:path h="57" w="26">
                  <a:moveTo>
                    <a:pt x="1" y="1"/>
                  </a:moveTo>
                  <a:cubicBezTo>
                    <a:pt x="1" y="11"/>
                    <a:pt x="4" y="22"/>
                    <a:pt x="11" y="32"/>
                  </a:cubicBezTo>
                  <a:lnTo>
                    <a:pt x="13" y="35"/>
                  </a:lnTo>
                  <a:lnTo>
                    <a:pt x="13" y="35"/>
                  </a:lnTo>
                  <a:cubicBezTo>
                    <a:pt x="7" y="25"/>
                    <a:pt x="3" y="13"/>
                    <a:pt x="1" y="1"/>
                  </a:cubicBezTo>
                  <a:close/>
                  <a:moveTo>
                    <a:pt x="13" y="35"/>
                  </a:moveTo>
                  <a:lnTo>
                    <a:pt x="13" y="35"/>
                  </a:lnTo>
                  <a:cubicBezTo>
                    <a:pt x="17" y="43"/>
                    <a:pt x="21" y="50"/>
                    <a:pt x="25" y="57"/>
                  </a:cubicBezTo>
                  <a:lnTo>
                    <a:pt x="13" y="3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44" name="Google Shape;7158;p79">
              <a:extLst>
                <a:ext uri="{CA896EF6-BC61-428F-952A-DE8D675AB315}">
                  <a16:creationId xmlns:a16="http://schemas.microsoft.com/office/drawing/2010/main" id="{AAECBB8E-3A6D-4C59-A9AF-D9D9B70BA5D6}"/>
                </a:ext>
              </a:extLst>
            </p:cNvPr>
            <p:cNvSpPr/>
            <p:nvPr/>
          </p:nvSpPr>
          <p:spPr>
            <a:xfrm rot="0">
              <a:off x="2381114" y="1715248"/>
              <a:ext cx="109" cy="14"/>
            </a:xfrm>
            <a:custGeom>
              <a:avLst/>
              <a:gdLst/>
              <a:ahLst/>
              <a:cxnLst/>
              <a:rect b="b" l="0" r="r" t="0"/>
              <a:pathLst>
                <a:path h="1" w="8">
                  <a:moveTo>
                    <a:pt x="1" y="1"/>
                  </a:moveTo>
                  <a:lnTo>
                    <a:pt x="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45" name="Google Shape;7159;p79">
              <a:extLst>
                <a:ext uri="{5B65DF93-D5DB-404A-8DC9-7856181E1F69}">
                  <a16:creationId xmlns:a16="http://schemas.microsoft.com/office/drawing/2010/main" id="{3054777E-14AD-4E8D-A1A7-568EA04DE62E}"/>
                </a:ext>
              </a:extLst>
            </p:cNvPr>
            <p:cNvSpPr/>
            <p:nvPr/>
          </p:nvSpPr>
          <p:spPr>
            <a:xfrm rot="0">
              <a:off x="2381209" y="1715248"/>
              <a:ext cx="3530" cy="1779"/>
            </a:xfrm>
            <a:custGeom>
              <a:avLst/>
              <a:gdLst/>
              <a:ahLst/>
              <a:cxnLst/>
              <a:rect b="b" l="0" r="r" t="0"/>
              <a:pathLst>
                <a:path h="131" w="260">
                  <a:moveTo>
                    <a:pt x="1" y="1"/>
                  </a:moveTo>
                  <a:cubicBezTo>
                    <a:pt x="53" y="1"/>
                    <a:pt x="193" y="64"/>
                    <a:pt x="260" y="130"/>
                  </a:cubicBezTo>
                  <a:cubicBezTo>
                    <a:pt x="193" y="64"/>
                    <a:pt x="53" y="1"/>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46" name="Google Shape;7160;p79">
              <a:extLst>
                <a:ext uri="{0DB5A3AF-3F78-48B8-9AEF-9D08E76AD641}">
                  <a16:creationId xmlns:a16="http://schemas.microsoft.com/office/drawing/2010/main" id="{84D81697-21B3-4DED-B3C9-413F031C42D3}"/>
                </a:ext>
              </a:extLst>
            </p:cNvPr>
            <p:cNvSpPr/>
            <p:nvPr/>
          </p:nvSpPr>
          <p:spPr>
            <a:xfrm rot="0">
              <a:off x="2390198" y="1711921"/>
              <a:ext cx="149" cy="163"/>
            </a:xfrm>
            <a:custGeom>
              <a:avLst/>
              <a:gdLst/>
              <a:ahLst/>
              <a:cxnLst/>
              <a:rect b="b" l="0" r="r" t="0"/>
              <a:pathLst>
                <a:path h="12" w="11">
                  <a:moveTo>
                    <a:pt x="11" y="1"/>
                  </a:moveTo>
                  <a:lnTo>
                    <a:pt x="0" y="11"/>
                  </a:ln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47" name="Google Shape;7161;p79">
              <a:extLst>
                <a:ext uri="{155747D5-B5F7-48BF-9637-13CAC347F65F}">
                  <a16:creationId xmlns:a16="http://schemas.microsoft.com/office/drawing/2010/main" id="{F01C2B5C-6271-4FA0-9B8A-7E95BB83AA85}"/>
                </a:ext>
              </a:extLst>
            </p:cNvPr>
            <p:cNvSpPr/>
            <p:nvPr/>
          </p:nvSpPr>
          <p:spPr>
            <a:xfrm rot="0">
              <a:off x="2379403" y="1731799"/>
              <a:ext cx="163" cy="244"/>
            </a:xfrm>
            <a:custGeom>
              <a:avLst/>
              <a:gdLst/>
              <a:ahLst/>
              <a:cxnLst/>
              <a:rect b="b" l="0" r="r" t="0"/>
              <a:pathLst>
                <a:path h="18" w="12">
                  <a:moveTo>
                    <a:pt x="1" y="0"/>
                  </a:moveTo>
                  <a:cubicBezTo>
                    <a:pt x="4" y="7"/>
                    <a:pt x="8" y="14"/>
                    <a:pt x="11" y="18"/>
                  </a:cubicBezTo>
                  <a:cubicBezTo>
                    <a:pt x="8" y="11"/>
                    <a:pt x="4" y="7"/>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48" name="Google Shape;7162;p79">
              <a:extLst>
                <a:ext uri="{F89160AA-A8E9-4216-B528-8B3F11690F03}">
                  <a16:creationId xmlns:a16="http://schemas.microsoft.com/office/drawing/2010/main" id="{DA088D59-BC31-4CC6-9FE1-378315C36EB9}"/>
                </a:ext>
              </a:extLst>
            </p:cNvPr>
            <p:cNvSpPr/>
            <p:nvPr/>
          </p:nvSpPr>
          <p:spPr>
            <a:xfrm rot="0">
              <a:off x="2379267" y="1731459"/>
              <a:ext cx="149" cy="258"/>
            </a:xfrm>
            <a:custGeom>
              <a:avLst/>
              <a:gdLst/>
              <a:ahLst/>
              <a:cxnLst/>
              <a:rect b="b" l="0" r="r" t="0"/>
              <a:pathLst>
                <a:path h="19" w="11">
                  <a:moveTo>
                    <a:pt x="0" y="1"/>
                  </a:moveTo>
                  <a:cubicBezTo>
                    <a:pt x="4" y="8"/>
                    <a:pt x="7" y="15"/>
                    <a:pt x="11" y="18"/>
                  </a:cubicBezTo>
                  <a:cubicBezTo>
                    <a:pt x="7" y="11"/>
                    <a:pt x="4" y="8"/>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49" name="Google Shape;7163;p79">
              <a:extLst>
                <a:ext uri="{4553BFED-A437-4E86-8F8B-B0AEB8007C85}">
                  <a16:creationId xmlns:a16="http://schemas.microsoft.com/office/drawing/2010/main" id="{12A9813A-D729-4889-AF64-EFADBEC9B514}"/>
                </a:ext>
              </a:extLst>
            </p:cNvPr>
            <p:cNvSpPr/>
            <p:nvPr/>
          </p:nvSpPr>
          <p:spPr>
            <a:xfrm rot="0">
              <a:off x="2403748" y="1738262"/>
              <a:ext cx="339" cy="244"/>
            </a:xfrm>
            <a:custGeom>
              <a:avLst/>
              <a:gdLst/>
              <a:ahLst/>
              <a:cxnLst/>
              <a:rect b="b" l="0" r="r" t="0"/>
              <a:pathLst>
                <a:path h="18" w="25">
                  <a:moveTo>
                    <a:pt x="25" y="18"/>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50" name="Google Shape;7164;p79">
              <a:extLst>
                <a:ext uri="{A64A9444-3C45-465E-B45E-4A7EE2A811E4}">
                  <a16:creationId xmlns:a16="http://schemas.microsoft.com/office/drawing/2010/main" id="{D3070647-81C0-447E-9C93-AFB7BB06A57A}"/>
                </a:ext>
              </a:extLst>
            </p:cNvPr>
            <p:cNvSpPr/>
            <p:nvPr/>
          </p:nvSpPr>
          <p:spPr>
            <a:xfrm rot="0">
              <a:off x="2404888" y="1738968"/>
              <a:ext cx="720" cy="394"/>
            </a:xfrm>
            <a:custGeom>
              <a:avLst/>
              <a:gdLst/>
              <a:ahLst/>
              <a:cxnLst/>
              <a:rect b="b" l="0" r="r" t="0"/>
              <a:pathLst>
                <a:path h="29" w="53">
                  <a:moveTo>
                    <a:pt x="53" y="29"/>
                  </a:moveTo>
                  <a:cubicBezTo>
                    <a:pt x="35" y="18"/>
                    <a:pt x="18" y="11"/>
                    <a:pt x="0" y="1"/>
                  </a:cubicBezTo>
                  <a:cubicBezTo>
                    <a:pt x="18" y="11"/>
                    <a:pt x="35" y="18"/>
                    <a:pt x="53" y="2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51" name="Google Shape;7165;p79">
              <a:extLst>
                <a:ext uri="{BD937DBD-57E2-478F-A3CD-8130D8191474}">
                  <a16:creationId xmlns:a16="http://schemas.microsoft.com/office/drawing/2010/main" id="{BFFD077A-C520-48B4-A382-CA9ED1B9BBAC}"/>
                </a:ext>
              </a:extLst>
            </p:cNvPr>
            <p:cNvSpPr/>
            <p:nvPr/>
          </p:nvSpPr>
          <p:spPr>
            <a:xfrm rot="0">
              <a:off x="2403273" y="1737922"/>
              <a:ext cx="299" cy="204"/>
            </a:xfrm>
            <a:custGeom>
              <a:avLst/>
              <a:gdLst/>
              <a:ahLst/>
              <a:cxnLst/>
              <a:rect b="b" l="0" r="r" t="0"/>
              <a:pathLst>
                <a:path h="15" w="22">
                  <a:moveTo>
                    <a:pt x="21" y="1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52" name="Google Shape;7166;p79">
              <a:extLst>
                <a:ext uri="{54F0B6BF-21B5-42D2-99D9-A0B2E198D211}">
                  <a16:creationId xmlns:a16="http://schemas.microsoft.com/office/drawing/2010/main" id="{30905B18-D272-40AB-8AB0-9ABDA7157766}"/>
                </a:ext>
              </a:extLst>
            </p:cNvPr>
            <p:cNvSpPr/>
            <p:nvPr/>
          </p:nvSpPr>
          <p:spPr>
            <a:xfrm rot="0">
              <a:off x="2398901" y="1729613"/>
              <a:ext cx="1005" cy="584"/>
            </a:xfrm>
            <a:custGeom>
              <a:avLst/>
              <a:gdLst/>
              <a:ahLst/>
              <a:cxnLst/>
              <a:rect b="b" l="0" r="r" t="0"/>
              <a:pathLst>
                <a:path h="43" w="74">
                  <a:moveTo>
                    <a:pt x="73" y="0"/>
                  </a:moveTo>
                  <a:cubicBezTo>
                    <a:pt x="49" y="11"/>
                    <a:pt x="25" y="25"/>
                    <a:pt x="0" y="42"/>
                  </a:cubicBezTo>
                  <a:cubicBezTo>
                    <a:pt x="25" y="28"/>
                    <a:pt x="49" y="11"/>
                    <a:pt x="73"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53" name="Google Shape;7167;p79">
              <a:extLst>
                <a:ext uri="{272AEC65-3ECD-42FE-A6B5-0359597BEFDE}">
                  <a16:creationId xmlns:a16="http://schemas.microsoft.com/office/drawing/2010/main" id="{1FA43D43-C5EC-48A4-8A9B-EC968EC0E782}"/>
                </a:ext>
              </a:extLst>
            </p:cNvPr>
            <p:cNvSpPr/>
            <p:nvPr/>
          </p:nvSpPr>
          <p:spPr>
            <a:xfrm rot="0">
              <a:off x="2405838" y="1739443"/>
              <a:ext cx="394" cy="204"/>
            </a:xfrm>
            <a:custGeom>
              <a:avLst/>
              <a:gdLst/>
              <a:ahLst/>
              <a:cxnLst/>
              <a:rect b="b" l="0" r="r" t="0"/>
              <a:pathLst>
                <a:path h="15" w="29">
                  <a:moveTo>
                    <a:pt x="28" y="15"/>
                  </a:moveTo>
                  <a:lnTo>
                    <a:pt x="28" y="15"/>
                  </a:ln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54" name="Google Shape;7168;p79">
              <a:extLst>
                <a:ext uri="{9FCCAD69-ABBF-4F4B-8580-CF318A475F80}">
                  <a16:creationId xmlns:a16="http://schemas.microsoft.com/office/drawing/2010/main" id="{06052567-05AA-4D27-AF64-FC69E49C0FF7}"/>
                </a:ext>
              </a:extLst>
            </p:cNvPr>
            <p:cNvSpPr/>
            <p:nvPr/>
          </p:nvSpPr>
          <p:spPr>
            <a:xfrm rot="0">
              <a:off x="2385486" y="1735981"/>
              <a:ext cx="352" cy="14"/>
            </a:xfrm>
            <a:custGeom>
              <a:avLst/>
              <a:gdLst/>
              <a:ahLst/>
              <a:cxnLst/>
              <a:rect b="b" l="0" r="r" t="0"/>
              <a:pathLst>
                <a:path h="1" w="26">
                  <a:moveTo>
                    <a:pt x="25" y="0"/>
                  </a:moveTo>
                  <a:lnTo>
                    <a:pt x="1" y="0"/>
                  </a:lnTo>
                  <a:lnTo>
                    <a:pt x="25" y="0"/>
                  </a:lnTo>
                  <a:lnTo>
                    <a:pt x="2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55" name="Google Shape;7169;p79">
              <a:extLst>
                <a:ext uri="{4D03914B-CF9D-448C-B7F6-D188FCC96E12}">
                  <a16:creationId xmlns:a16="http://schemas.microsoft.com/office/drawing/2010/main" id="{EEDD6A7E-7D33-4D29-9503-BCDC4739B9D3}"/>
                </a:ext>
              </a:extLst>
            </p:cNvPr>
            <p:cNvSpPr/>
            <p:nvPr/>
          </p:nvSpPr>
          <p:spPr>
            <a:xfrm rot="0">
              <a:off x="2379784" y="1732369"/>
              <a:ext cx="204" cy="244"/>
            </a:xfrm>
            <a:custGeom>
              <a:avLst/>
              <a:gdLst/>
              <a:ahLst/>
              <a:cxnLst/>
              <a:rect b="b" l="0" r="r" t="0"/>
              <a:pathLst>
                <a:path h="18" w="15">
                  <a:moveTo>
                    <a:pt x="15" y="18"/>
                  </a:moveTo>
                  <a:cubicBezTo>
                    <a:pt x="11" y="14"/>
                    <a:pt x="4" y="7"/>
                    <a:pt x="1" y="0"/>
                  </a:cubicBezTo>
                  <a:cubicBezTo>
                    <a:pt x="4" y="7"/>
                    <a:pt x="11" y="14"/>
                    <a:pt x="15"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56" name="Google Shape;7170;p79">
              <a:extLst>
                <a:ext uri="{BE933C1D-9B7E-4063-AA2E-4496697E5850}">
                  <a16:creationId xmlns:a16="http://schemas.microsoft.com/office/drawing/2010/main" id="{0495963E-6E1E-4769-94BA-DD3A43C941D4}"/>
                </a:ext>
              </a:extLst>
            </p:cNvPr>
            <p:cNvSpPr/>
            <p:nvPr/>
          </p:nvSpPr>
          <p:spPr>
            <a:xfrm rot="0">
              <a:off x="2402933" y="1737596"/>
              <a:ext cx="258" cy="204"/>
            </a:xfrm>
            <a:custGeom>
              <a:avLst/>
              <a:gdLst/>
              <a:ahLst/>
              <a:cxnLst/>
              <a:rect b="b" l="0" r="r" t="0"/>
              <a:pathLst>
                <a:path h="15" w="19">
                  <a:moveTo>
                    <a:pt x="18" y="1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57" name="Google Shape;7171;p79">
              <a:extLst>
                <a:ext uri="{693DDA83-ECAC-4C66-9321-CD86F9D55052}">
                  <a16:creationId xmlns:a16="http://schemas.microsoft.com/office/drawing/2010/main" id="{E2D8151E-0A70-46CD-BB2A-94BED92B141C}"/>
                </a:ext>
              </a:extLst>
            </p:cNvPr>
            <p:cNvSpPr/>
            <p:nvPr/>
          </p:nvSpPr>
          <p:spPr>
            <a:xfrm rot="0">
              <a:off x="2379594" y="1732125"/>
              <a:ext cx="163" cy="204"/>
            </a:xfrm>
            <a:custGeom>
              <a:avLst/>
              <a:gdLst/>
              <a:ahLst/>
              <a:cxnLst/>
              <a:rect b="b" l="0" r="r" t="0"/>
              <a:pathLst>
                <a:path h="15" w="12">
                  <a:moveTo>
                    <a:pt x="11" y="15"/>
                  </a:moveTo>
                  <a:cubicBezTo>
                    <a:pt x="8" y="11"/>
                    <a:pt x="4" y="4"/>
                    <a:pt x="1" y="1"/>
                  </a:cubicBezTo>
                  <a:cubicBezTo>
                    <a:pt x="4" y="4"/>
                    <a:pt x="8" y="11"/>
                    <a:pt x="11"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58" name="Google Shape;7172;p79">
              <a:extLst>
                <a:ext uri="{9B1B1767-5784-4BED-84CB-58540F3E4598}">
                  <a16:creationId xmlns:a16="http://schemas.microsoft.com/office/drawing/2010/main" id="{167627E8-73D8-49AF-9BCD-3A88712505D3}"/>
                </a:ext>
              </a:extLst>
            </p:cNvPr>
            <p:cNvSpPr/>
            <p:nvPr/>
          </p:nvSpPr>
          <p:spPr>
            <a:xfrm rot="0">
              <a:off x="2380069" y="1732695"/>
              <a:ext cx="204" cy="163"/>
            </a:xfrm>
            <a:custGeom>
              <a:avLst/>
              <a:gdLst/>
              <a:ahLst/>
              <a:cxnLst/>
              <a:rect b="b" l="0" r="r" t="0"/>
              <a:pathLst>
                <a:path h="12" w="15">
                  <a:moveTo>
                    <a:pt x="15" y="1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59" name="Google Shape;7173;p79">
              <a:extLst>
                <a:ext uri="{3F582B98-CC78-4DBB-88B2-651B3F455BC1}">
                  <a16:creationId xmlns:a16="http://schemas.microsoft.com/office/drawing/2010/main" id="{AF5C5CE2-F2FC-4004-BCB4-F81F1D2007B4}"/>
                </a:ext>
              </a:extLst>
            </p:cNvPr>
            <p:cNvSpPr/>
            <p:nvPr/>
          </p:nvSpPr>
          <p:spPr>
            <a:xfrm rot="0">
              <a:off x="2402648" y="1737311"/>
              <a:ext cx="204" cy="244"/>
            </a:xfrm>
            <a:custGeom>
              <a:avLst/>
              <a:gdLst/>
              <a:ahLst/>
              <a:cxnLst/>
              <a:rect b="b" l="0" r="r" t="0"/>
              <a:pathLst>
                <a:path h="18" w="15">
                  <a:moveTo>
                    <a:pt x="15" y="18"/>
                  </a:moveTo>
                  <a:cubicBezTo>
                    <a:pt x="11" y="11"/>
                    <a:pt x="8" y="7"/>
                    <a:pt x="1" y="0"/>
                  </a:cubicBezTo>
                  <a:cubicBezTo>
                    <a:pt x="8" y="7"/>
                    <a:pt x="11" y="11"/>
                    <a:pt x="15"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60" name="Google Shape;7174;p79">
              <a:extLst>
                <a:ext uri="{2F01F299-BEB5-42E9-B25E-01AFF2A7A4FD}">
                  <a16:creationId xmlns:a16="http://schemas.microsoft.com/office/drawing/2010/main" id="{465F2484-AF0B-4228-AEB1-F9B2501589C1}"/>
                </a:ext>
              </a:extLst>
            </p:cNvPr>
            <p:cNvSpPr/>
            <p:nvPr/>
          </p:nvSpPr>
          <p:spPr>
            <a:xfrm rot="0">
              <a:off x="2380407" y="1732885"/>
              <a:ext cx="339" cy="204"/>
            </a:xfrm>
            <a:custGeom>
              <a:avLst/>
              <a:gdLst/>
              <a:ahLst/>
              <a:cxnLst/>
              <a:rect b="b" l="0" r="r" t="0"/>
              <a:pathLst>
                <a:path h="15" w="25">
                  <a:moveTo>
                    <a:pt x="25" y="15"/>
                  </a:moveTo>
                  <a:cubicBezTo>
                    <a:pt x="14" y="11"/>
                    <a:pt x="7" y="8"/>
                    <a:pt x="0" y="1"/>
                  </a:cubicBezTo>
                  <a:cubicBezTo>
                    <a:pt x="7" y="8"/>
                    <a:pt x="14" y="11"/>
                    <a:pt x="25"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61" name="Google Shape;7175;p79">
              <a:extLst>
                <a:ext uri="{A1EB97D2-6E36-48FE-9FB0-0C3F33F37C8E}">
                  <a16:creationId xmlns:a16="http://schemas.microsoft.com/office/drawing/2010/main" id="{88836812-557C-4AFF-94B5-582B83A8E77C}"/>
                </a:ext>
              </a:extLst>
            </p:cNvPr>
            <p:cNvSpPr/>
            <p:nvPr/>
          </p:nvSpPr>
          <p:spPr>
            <a:xfrm rot="0">
              <a:off x="2404264" y="1738588"/>
              <a:ext cx="542" cy="352"/>
            </a:xfrm>
            <a:custGeom>
              <a:avLst/>
              <a:gdLst/>
              <a:ahLst/>
              <a:cxnLst/>
              <a:rect b="b" l="0" r="r" t="0"/>
              <a:pathLst>
                <a:path h="26" w="40">
                  <a:moveTo>
                    <a:pt x="39" y="2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62" name="Google Shape;7176;p79">
              <a:extLst>
                <a:ext uri="{FCB12C8E-0802-423B-ABA9-A99B92BD242B}">
                  <a16:creationId xmlns:a16="http://schemas.microsoft.com/office/drawing/2010/main" id="{E4C8ED14-FD65-4520-B534-EE69A775AF34}"/>
                </a:ext>
              </a:extLst>
            </p:cNvPr>
            <p:cNvSpPr/>
            <p:nvPr/>
          </p:nvSpPr>
          <p:spPr>
            <a:xfrm rot="0">
              <a:off x="2392329" y="1712641"/>
              <a:ext cx="3109" cy="2295"/>
            </a:xfrm>
            <a:custGeom>
              <a:avLst/>
              <a:gdLst/>
              <a:ahLst/>
              <a:cxnLst/>
              <a:rect b="b" l="0" r="r" t="0"/>
              <a:pathLst>
                <a:path h="169" w="229">
                  <a:moveTo>
                    <a:pt x="228" y="168"/>
                  </a:moveTo>
                  <a:cubicBezTo>
                    <a:pt x="158" y="98"/>
                    <a:pt x="74" y="11"/>
                    <a:pt x="1" y="0"/>
                  </a:cubicBezTo>
                  <a:cubicBezTo>
                    <a:pt x="74" y="11"/>
                    <a:pt x="158" y="98"/>
                    <a:pt x="228" y="16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63" name="Google Shape;7177;p79">
              <a:extLst>
                <a:ext uri="{7F4366A2-C51E-4803-A811-41286206C4FD}">
                  <a16:creationId xmlns:a16="http://schemas.microsoft.com/office/drawing/2010/main" id="{8F3B4195-A8FF-4405-9E2C-E90E48FFCB6C}"/>
                </a:ext>
              </a:extLst>
            </p:cNvPr>
            <p:cNvSpPr/>
            <p:nvPr/>
          </p:nvSpPr>
          <p:spPr>
            <a:xfrm rot="0">
              <a:off x="2405364" y="1714447"/>
              <a:ext cx="244" cy="204"/>
            </a:xfrm>
            <a:custGeom>
              <a:avLst/>
              <a:gdLst/>
              <a:ahLst/>
              <a:cxnLst/>
              <a:rect b="b" l="0" r="r" t="0"/>
              <a:pathLst>
                <a:path h="15" w="18">
                  <a:moveTo>
                    <a:pt x="0" y="14"/>
                  </a:move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64" name="Google Shape;7178;p79">
              <a:extLst>
                <a:ext uri="{39F121A3-C059-4095-ADAD-83436498E067}">
                  <a16:creationId xmlns:a16="http://schemas.microsoft.com/office/drawing/2010/main" id="{1C4751C7-B35B-44B7-8E1E-FDE3CCB55073}"/>
                </a:ext>
              </a:extLst>
            </p:cNvPr>
            <p:cNvSpPr/>
            <p:nvPr/>
          </p:nvSpPr>
          <p:spPr>
            <a:xfrm rot="0">
              <a:off x="2400611" y="1717298"/>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65" name="Google Shape;7179;p79">
              <a:extLst>
                <a:ext uri="{145DCFD2-6F94-4FE4-BFD9-638933CC30BD}">
                  <a16:creationId xmlns:a16="http://schemas.microsoft.com/office/drawing/2010/main" id="{217410E4-AAC3-4221-B605-9938298516F2}"/>
                </a:ext>
              </a:extLst>
            </p:cNvPr>
            <p:cNvSpPr/>
            <p:nvPr/>
          </p:nvSpPr>
          <p:spPr>
            <a:xfrm rot="0">
              <a:off x="2403884" y="1715153"/>
              <a:ext cx="299" cy="109"/>
            </a:xfrm>
            <a:custGeom>
              <a:avLst/>
              <a:gdLst/>
              <a:ahLst/>
              <a:cxnLst/>
              <a:rect b="b" l="0" r="r" t="0"/>
              <a:pathLst>
                <a:path h="8" w="22">
                  <a:moveTo>
                    <a:pt x="1" y="8"/>
                  </a:moveTo>
                  <a:lnTo>
                    <a:pt x="22"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66" name="Google Shape;7180;p79">
              <a:extLst>
                <a:ext uri="{524C953C-5E31-445E-B7FE-4B900160AAAB}">
                  <a16:creationId xmlns:a16="http://schemas.microsoft.com/office/drawing/2010/main" id="{85682E7E-F5DA-4413-B855-BE96F6B3AE39}"/>
                </a:ext>
              </a:extLst>
            </p:cNvPr>
            <p:cNvSpPr/>
            <p:nvPr/>
          </p:nvSpPr>
          <p:spPr>
            <a:xfrm rot="0">
              <a:off x="2404603" y="1714868"/>
              <a:ext cx="299" cy="109"/>
            </a:xfrm>
            <a:custGeom>
              <a:avLst/>
              <a:gdLst/>
              <a:ahLst/>
              <a:cxnLst/>
              <a:rect b="b" l="0" r="r" t="0"/>
              <a:pathLst>
                <a:path h="8" w="22">
                  <a:moveTo>
                    <a:pt x="0" y="8"/>
                  </a:moveTo>
                  <a:lnTo>
                    <a:pt x="2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67" name="Google Shape;7181;p79">
              <a:extLst>
                <a:ext uri="{F8345628-119F-4307-99AA-ED17F9271967}">
                  <a16:creationId xmlns:a16="http://schemas.microsoft.com/office/drawing/2010/main" id="{E7A2B448-9040-4C97-9988-13E74123DC86}"/>
                </a:ext>
              </a:extLst>
            </p:cNvPr>
            <p:cNvSpPr/>
            <p:nvPr/>
          </p:nvSpPr>
          <p:spPr>
            <a:xfrm rot="0">
              <a:off x="2403504" y="1715302"/>
              <a:ext cx="299" cy="109"/>
            </a:xfrm>
            <a:custGeom>
              <a:avLst/>
              <a:gdLst/>
              <a:ahLst/>
              <a:cxnLst/>
              <a:rect b="b" l="0" r="r" t="0"/>
              <a:pathLst>
                <a:path h="8" w="22">
                  <a:moveTo>
                    <a:pt x="1" y="7"/>
                  </a:moveTo>
                  <a:lnTo>
                    <a:pt x="2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68" name="Google Shape;7182;p79">
              <a:extLst>
                <a:ext uri="{022A5BBE-19BB-4284-8938-C47B4749E141}">
                  <a16:creationId xmlns:a16="http://schemas.microsoft.com/office/drawing/2010/main" id="{A0A82DA4-7CFF-4C34-BAF8-5FA091BBDC3E}"/>
                </a:ext>
              </a:extLst>
            </p:cNvPr>
            <p:cNvSpPr/>
            <p:nvPr/>
          </p:nvSpPr>
          <p:spPr>
            <a:xfrm rot="0">
              <a:off x="2404929" y="1714637"/>
              <a:ext cx="352" cy="204"/>
            </a:xfrm>
            <a:custGeom>
              <a:avLst/>
              <a:gdLst/>
              <a:ahLst/>
              <a:cxnLst/>
              <a:rect b="b" l="0" r="r" t="0"/>
              <a:pathLst>
                <a:path h="15" w="26">
                  <a:moveTo>
                    <a:pt x="1" y="14"/>
                  </a:moveTo>
                  <a:lnTo>
                    <a:pt x="2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69" name="Google Shape;7183;p79">
              <a:extLst>
                <a:ext uri="{CED5DD14-3BB7-4BE2-9FC7-958FD8ABA278}">
                  <a16:creationId xmlns:a16="http://schemas.microsoft.com/office/drawing/2010/main" id="{E01217E8-96A5-4B03-A22D-E204CA09A4EB}"/>
                </a:ext>
              </a:extLst>
            </p:cNvPr>
            <p:cNvSpPr/>
            <p:nvPr/>
          </p:nvSpPr>
          <p:spPr>
            <a:xfrm rot="0">
              <a:off x="2404223" y="1715017"/>
              <a:ext cx="299" cy="149"/>
            </a:xfrm>
            <a:custGeom>
              <a:avLst/>
              <a:gdLst/>
              <a:ahLst/>
              <a:cxnLst/>
              <a:rect b="b" l="0" r="r" t="0"/>
              <a:pathLst>
                <a:path h="11" w="22">
                  <a:moveTo>
                    <a:pt x="0" y="11"/>
                  </a:moveTo>
                  <a:lnTo>
                    <a:pt x="2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70" name="Google Shape;7184;p79">
              <a:extLst>
                <a:ext uri="{B1E8D839-ACEB-4225-BEA8-363281E2FA43}">
                  <a16:creationId xmlns:a16="http://schemas.microsoft.com/office/drawing/2010/main" id="{9EA7BD2A-A1FF-4D72-9BDC-6F8200D83398}"/>
                </a:ext>
              </a:extLst>
            </p:cNvPr>
            <p:cNvSpPr/>
            <p:nvPr/>
          </p:nvSpPr>
          <p:spPr>
            <a:xfrm rot="0">
              <a:off x="2390333" y="1711921"/>
              <a:ext cx="542" cy="299"/>
            </a:xfrm>
            <a:custGeom>
              <a:avLst/>
              <a:gdLst/>
              <a:ahLst/>
              <a:cxnLst/>
              <a:rect b="b" l="0" r="r" t="0"/>
              <a:pathLst>
                <a:path h="22" w="40">
                  <a:moveTo>
                    <a:pt x="1" y="1"/>
                  </a:moveTo>
                  <a:cubicBezTo>
                    <a:pt x="11" y="8"/>
                    <a:pt x="25" y="15"/>
                    <a:pt x="39" y="22"/>
                  </a:cubicBezTo>
                  <a:cubicBezTo>
                    <a:pt x="29" y="15"/>
                    <a:pt x="15" y="8"/>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71" name="Google Shape;7185;p79">
              <a:extLst>
                <a:ext uri="{04AFE5CD-733F-4A78-860A-BD606F8D84AC}">
                  <a16:creationId xmlns:a16="http://schemas.microsoft.com/office/drawing/2010/main" id="{C3ACF527-5938-42C0-A6A8-7260C71DB0A0}"/>
                </a:ext>
              </a:extLst>
            </p:cNvPr>
            <p:cNvSpPr/>
            <p:nvPr/>
          </p:nvSpPr>
          <p:spPr>
            <a:xfrm rot="0">
              <a:off x="2390958" y="1712261"/>
              <a:ext cx="394" cy="149"/>
            </a:xfrm>
            <a:custGeom>
              <a:avLst/>
              <a:gdLst/>
              <a:ahLst/>
              <a:cxnLst/>
              <a:rect b="b" l="0" r="r" t="0"/>
              <a:pathLst>
                <a:path h="11" w="29">
                  <a:moveTo>
                    <a:pt x="0" y="0"/>
                  </a:moveTo>
                  <a:lnTo>
                    <a:pt x="28"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72" name="Google Shape;7186;p79">
              <a:extLst>
                <a:ext uri="{40469352-433D-42EA-A933-1AEAFF68FCAA}">
                  <a16:creationId xmlns:a16="http://schemas.microsoft.com/office/drawing/2010/main" id="{A52974E6-E0FF-4139-A8AA-11EDFA2E36E0}"/>
                </a:ext>
              </a:extLst>
            </p:cNvPr>
            <p:cNvSpPr/>
            <p:nvPr/>
          </p:nvSpPr>
          <p:spPr>
            <a:xfrm rot="0">
              <a:off x="2391663" y="1712492"/>
              <a:ext cx="204" cy="68"/>
            </a:xfrm>
            <a:custGeom>
              <a:avLst/>
              <a:gdLst/>
              <a:ahLst/>
              <a:cxnLst/>
              <a:rect b="b" l="0" r="r" t="0"/>
              <a:pathLst>
                <a:path h="5" w="15">
                  <a:moveTo>
                    <a:pt x="1" y="1"/>
                  </a:moveTo>
                  <a:lnTo>
                    <a:pt x="15"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73" name="Google Shape;7187;p79">
              <a:extLst>
                <a:ext uri="{3C7BB88C-D94B-476A-9CCB-016A431E623E}">
                  <a16:creationId xmlns:a16="http://schemas.microsoft.com/office/drawing/2010/main" id="{7130E706-00BD-4FC6-BBAA-F01A9C4587A4}"/>
                </a:ext>
              </a:extLst>
            </p:cNvPr>
            <p:cNvSpPr/>
            <p:nvPr/>
          </p:nvSpPr>
          <p:spPr>
            <a:xfrm rot="0">
              <a:off x="2400136" y="1717244"/>
              <a:ext cx="109" cy="14"/>
            </a:xfrm>
            <a:custGeom>
              <a:avLst/>
              <a:gdLst/>
              <a:ahLst/>
              <a:cxnLst/>
              <a:rect b="b" l="0" r="r" t="0"/>
              <a:pathLst>
                <a:path h="1" w="8">
                  <a:moveTo>
                    <a:pt x="0" y="1"/>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74" name="Google Shape;7188;p79">
              <a:extLst>
                <a:ext uri="{3C5D4201-5532-4683-AFEA-E28F91D5554B}">
                  <a16:creationId xmlns:a16="http://schemas.microsoft.com/office/drawing/2010/main" id="{15734CC5-1283-4408-A709-D0D5A10C3293}"/>
                </a:ext>
              </a:extLst>
            </p:cNvPr>
            <p:cNvSpPr/>
            <p:nvPr/>
          </p:nvSpPr>
          <p:spPr>
            <a:xfrm rot="0">
              <a:off x="2406029" y="1713822"/>
              <a:ext cx="244" cy="258"/>
            </a:xfrm>
            <a:custGeom>
              <a:avLst/>
              <a:gdLst/>
              <a:ahLst/>
              <a:cxnLst/>
              <a:rect b="b" l="0" r="r" t="0"/>
              <a:pathLst>
                <a:path h="19" w="18">
                  <a:moveTo>
                    <a:pt x="18" y="1"/>
                  </a:moveTo>
                  <a:cubicBezTo>
                    <a:pt x="11" y="8"/>
                    <a:pt x="4" y="15"/>
                    <a:pt x="0" y="18"/>
                  </a:cubicBezTo>
                  <a:cubicBezTo>
                    <a:pt x="4" y="15"/>
                    <a:pt x="11" y="8"/>
                    <a:pt x="1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75" name="Google Shape;7189;p79">
              <a:extLst>
                <a:ext uri="{9D12AF89-28B8-42E9-A90C-A3822200C04B}">
                  <a16:creationId xmlns:a16="http://schemas.microsoft.com/office/drawing/2010/main" id="{BF059CD5-5809-497F-B407-8F663161A28A}"/>
                </a:ext>
              </a:extLst>
            </p:cNvPr>
            <p:cNvSpPr/>
            <p:nvPr/>
          </p:nvSpPr>
          <p:spPr>
            <a:xfrm rot="0">
              <a:off x="2398331" y="1716578"/>
              <a:ext cx="530" cy="204"/>
            </a:xfrm>
            <a:custGeom>
              <a:avLst/>
              <a:gdLst/>
              <a:ahLst/>
              <a:cxnLst/>
              <a:rect b="b" l="0" r="r" t="0"/>
              <a:pathLst>
                <a:path h="15" w="39">
                  <a:moveTo>
                    <a:pt x="0" y="1"/>
                  </a:moveTo>
                  <a:lnTo>
                    <a:pt x="0" y="1"/>
                  </a:lnTo>
                  <a:cubicBezTo>
                    <a:pt x="14" y="4"/>
                    <a:pt x="28" y="8"/>
                    <a:pt x="39" y="15"/>
                  </a:cubicBezTo>
                  <a:cubicBezTo>
                    <a:pt x="28" y="8"/>
                    <a:pt x="14" y="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76" name="Google Shape;7190;p79">
              <a:extLst>
                <a:ext uri="{28E4FDCD-CDBA-43A0-8842-368F2CA3F5F9}">
                  <a16:creationId xmlns:a16="http://schemas.microsoft.com/office/drawing/2010/main" id="{6C8AFFC6-1769-4AD2-9476-49EDFE43863B}"/>
                </a:ext>
              </a:extLst>
            </p:cNvPr>
            <p:cNvSpPr/>
            <p:nvPr/>
          </p:nvSpPr>
          <p:spPr>
            <a:xfrm rot="0">
              <a:off x="2399702" y="1717108"/>
              <a:ext cx="109" cy="14"/>
            </a:xfrm>
            <a:custGeom>
              <a:avLst/>
              <a:gdLst/>
              <a:ahLst/>
              <a:cxnLst/>
              <a:rect b="b" l="0" r="r" t="0"/>
              <a:pathLst>
                <a:path h="1" w="8">
                  <a:moveTo>
                    <a:pt x="1" y="0"/>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77" name="Google Shape;7191;p79">
              <a:extLst>
                <a:ext uri="{D9E9130E-1B74-4C4D-B977-F1BB1E3B1C5C}">
                  <a16:creationId xmlns:a16="http://schemas.microsoft.com/office/drawing/2010/main" id="{4BA0EF3A-8EF0-4C1B-AF12-6BEAD9DCFE1A}"/>
                </a:ext>
              </a:extLst>
            </p:cNvPr>
            <p:cNvSpPr/>
            <p:nvPr/>
          </p:nvSpPr>
          <p:spPr>
            <a:xfrm rot="0">
              <a:off x="2405649" y="1714162"/>
              <a:ext cx="339" cy="244"/>
            </a:xfrm>
            <a:custGeom>
              <a:avLst/>
              <a:gdLst/>
              <a:ahLst/>
              <a:cxnLst/>
              <a:rect b="b" l="0" r="r" t="0"/>
              <a:pathLst>
                <a:path h="18" w="25">
                  <a:moveTo>
                    <a:pt x="25" y="0"/>
                  </a:moveTo>
                  <a:cubicBezTo>
                    <a:pt x="14" y="4"/>
                    <a:pt x="7" y="11"/>
                    <a:pt x="0" y="18"/>
                  </a:cubicBezTo>
                  <a:cubicBezTo>
                    <a:pt x="7" y="11"/>
                    <a:pt x="18" y="4"/>
                    <a:pt x="2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78" name="Google Shape;7192;p79">
              <a:extLst>
                <a:ext uri="{47B9BA46-7D79-4EC0-B760-061E6B8005A3}">
                  <a16:creationId xmlns:a16="http://schemas.microsoft.com/office/drawing/2010/main" id="{ED0292A3-1290-4D4E-9895-084B13D91ADF}"/>
                </a:ext>
              </a:extLst>
            </p:cNvPr>
            <p:cNvSpPr/>
            <p:nvPr/>
          </p:nvSpPr>
          <p:spPr>
            <a:xfrm rot="0">
              <a:off x="2400747" y="1717244"/>
              <a:ext cx="163" cy="14"/>
            </a:xfrm>
            <a:custGeom>
              <a:avLst/>
              <a:gdLst/>
              <a:ahLst/>
              <a:cxnLst/>
              <a:rect b="b" l="0" r="r" t="0"/>
              <a:pathLst>
                <a:path h="1" w="12">
                  <a:moveTo>
                    <a:pt x="1" y="1"/>
                  </a:move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79" name="Google Shape;7193;p79">
              <a:extLst>
                <a:ext uri="{C3D0757D-3BAF-4841-8E8B-FC3895B4694A}">
                  <a16:creationId xmlns:a16="http://schemas.microsoft.com/office/drawing/2010/main" id="{24A70BD1-97FB-4D61-9517-A89001A5D44C}"/>
                </a:ext>
              </a:extLst>
            </p:cNvPr>
            <p:cNvSpPr/>
            <p:nvPr/>
          </p:nvSpPr>
          <p:spPr>
            <a:xfrm rot="0">
              <a:off x="2399322" y="1716959"/>
              <a:ext cx="109" cy="68"/>
            </a:xfrm>
            <a:custGeom>
              <a:avLst/>
              <a:gdLst/>
              <a:ahLst/>
              <a:cxnLst/>
              <a:rect b="b" l="0" r="r" t="0"/>
              <a:pathLst>
                <a:path h="5" w="8">
                  <a:moveTo>
                    <a:pt x="1" y="1"/>
                  </a:moveTo>
                  <a:lnTo>
                    <a:pt x="8"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80" name="Google Shape;7194;p79">
              <a:extLst>
                <a:ext uri="{2475F7D1-B02C-4C59-85AB-CA1DBF42E3C4}">
                  <a16:creationId xmlns:a16="http://schemas.microsoft.com/office/drawing/2010/main" id="{EE980B60-78F5-4ED9-824A-0AD16CB5A4AD}"/>
                </a:ext>
              </a:extLst>
            </p:cNvPr>
            <p:cNvSpPr/>
            <p:nvPr/>
          </p:nvSpPr>
          <p:spPr>
            <a:xfrm rot="0">
              <a:off x="2381453" y="1716008"/>
              <a:ext cx="2485" cy="5010"/>
            </a:xfrm>
            <a:custGeom>
              <a:avLst/>
              <a:gdLst/>
              <a:ahLst/>
              <a:cxnLst/>
              <a:rect b="b" l="0" r="r" t="0"/>
              <a:pathLst>
                <a:path h="369" w="183">
                  <a:moveTo>
                    <a:pt x="0" y="1"/>
                  </a:moveTo>
                  <a:lnTo>
                    <a:pt x="18" y="32"/>
                  </a:lnTo>
                  <a:cubicBezTo>
                    <a:pt x="28" y="50"/>
                    <a:pt x="39" y="67"/>
                    <a:pt x="49" y="81"/>
                  </a:cubicBezTo>
                  <a:cubicBezTo>
                    <a:pt x="32" y="53"/>
                    <a:pt x="14" y="25"/>
                    <a:pt x="0" y="1"/>
                  </a:cubicBezTo>
                  <a:close/>
                  <a:moveTo>
                    <a:pt x="49" y="82"/>
                  </a:moveTo>
                  <a:cubicBezTo>
                    <a:pt x="112" y="176"/>
                    <a:pt x="179" y="274"/>
                    <a:pt x="154" y="368"/>
                  </a:cubicBezTo>
                  <a:cubicBezTo>
                    <a:pt x="182" y="274"/>
                    <a:pt x="112" y="176"/>
                    <a:pt x="49" y="8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81" name="Google Shape;7195;p79">
              <a:extLst>
                <a:ext uri="{3F5E5598-200E-490C-9C38-E2ED977525B6}">
                  <a16:creationId xmlns:a16="http://schemas.microsoft.com/office/drawing/2010/main" id="{90D27EAC-AA76-44B1-BE82-0130FDB9E4A5}"/>
                </a:ext>
              </a:extLst>
            </p:cNvPr>
            <p:cNvSpPr/>
            <p:nvPr/>
          </p:nvSpPr>
          <p:spPr>
            <a:xfrm rot="0">
              <a:off x="2390863" y="1732315"/>
              <a:ext cx="14" cy="204"/>
            </a:xfrm>
            <a:custGeom>
              <a:avLst/>
              <a:gdLst/>
              <a:ahLst/>
              <a:cxnLst/>
              <a:rect b="b" l="0" r="r" t="0"/>
              <a:pathLst>
                <a:path h="15" w="1">
                  <a:moveTo>
                    <a:pt x="0" y="1"/>
                  </a:moveTo>
                  <a:lnTo>
                    <a:pt x="0" y="11"/>
                  </a:lnTo>
                  <a:cubicBezTo>
                    <a:pt x="0" y="15"/>
                    <a:pt x="0" y="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82" name="Google Shape;7196;p79">
              <a:extLst>
                <a:ext uri="{F82FDFA4-FAAA-45D0-8728-7646A97C6DEA}">
                  <a16:creationId xmlns:a16="http://schemas.microsoft.com/office/drawing/2010/main" id="{56755CB0-0D20-4017-B4B6-8FA378BE0DAB}"/>
                </a:ext>
              </a:extLst>
            </p:cNvPr>
            <p:cNvSpPr/>
            <p:nvPr/>
          </p:nvSpPr>
          <p:spPr>
            <a:xfrm rot="0">
              <a:off x="2390958" y="1732790"/>
              <a:ext cx="54" cy="204"/>
            </a:xfrm>
            <a:custGeom>
              <a:avLst/>
              <a:gdLst/>
              <a:ahLst/>
              <a:cxnLst/>
              <a:rect b="b" l="0" r="r" t="0"/>
              <a:pathLst>
                <a:path h="15" w="4">
                  <a:moveTo>
                    <a:pt x="0" y="1"/>
                  </a:moveTo>
                  <a:lnTo>
                    <a:pt x="4"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83" name="Google Shape;7197;p79">
              <a:extLst>
                <a:ext uri="{AC9EC7AC-3C59-408F-824D-81548FE8828C}">
                  <a16:creationId xmlns:a16="http://schemas.microsoft.com/office/drawing/2010/main" id="{AE37D229-8F64-4B8A-BCA0-451D52AE4893}"/>
                </a:ext>
              </a:extLst>
            </p:cNvPr>
            <p:cNvSpPr/>
            <p:nvPr/>
          </p:nvSpPr>
          <p:spPr>
            <a:xfrm rot="0">
              <a:off x="2390809" y="1732179"/>
              <a:ext cx="68" cy="109"/>
            </a:xfrm>
            <a:custGeom>
              <a:avLst/>
              <a:gdLst/>
              <a:ahLst/>
              <a:cxnLst/>
              <a:rect b="b" l="0" r="r" t="0"/>
              <a:pathLst>
                <a:path h="8" w="5">
                  <a:moveTo>
                    <a:pt x="4" y="0"/>
                  </a:moveTo>
                  <a:cubicBezTo>
                    <a:pt x="1" y="4"/>
                    <a:pt x="1" y="7"/>
                    <a:pt x="4" y="7"/>
                  </a:cubicBezTo>
                  <a:cubicBezTo>
                    <a:pt x="1" y="7"/>
                    <a:pt x="1" y="4"/>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84" name="Google Shape;7198;p79">
              <a:extLst>
                <a:ext uri="{BE26866D-39CE-4917-A4BC-1AB9561259EB}">
                  <a16:creationId xmlns:a16="http://schemas.microsoft.com/office/drawing/2010/main" id="{53393045-35EB-4AAE-AA5F-F189DD886852}"/>
                </a:ext>
              </a:extLst>
            </p:cNvPr>
            <p:cNvSpPr/>
            <p:nvPr/>
          </p:nvSpPr>
          <p:spPr>
            <a:xfrm rot="0">
              <a:off x="2391243" y="1733550"/>
              <a:ext cx="149" cy="352"/>
            </a:xfrm>
            <a:custGeom>
              <a:avLst/>
              <a:gdLst/>
              <a:ahLst/>
              <a:cxnLst/>
              <a:rect b="b" l="0" r="r" t="0"/>
              <a:pathLst>
                <a:path h="26" w="11">
                  <a:moveTo>
                    <a:pt x="0" y="1"/>
                  </a:moveTo>
                  <a:lnTo>
                    <a:pt x="11"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85" name="Google Shape;7199;p79">
              <a:extLst>
                <a:ext uri="{FA023946-138B-4DCD-9675-936A845F6E8F}">
                  <a16:creationId xmlns:a16="http://schemas.microsoft.com/office/drawing/2010/main" id="{91680CD3-C01F-4B34-97B3-F9A79C89F14F}"/>
                </a:ext>
              </a:extLst>
            </p:cNvPr>
            <p:cNvSpPr/>
            <p:nvPr/>
          </p:nvSpPr>
          <p:spPr>
            <a:xfrm rot="0">
              <a:off x="2391813" y="1734691"/>
              <a:ext cx="14" cy="68"/>
            </a:xfrm>
            <a:custGeom>
              <a:avLst/>
              <a:gdLst/>
              <a:ahLst/>
              <a:cxnLst/>
              <a:rect b="b" l="0" r="r" t="0"/>
              <a:pathLst>
                <a:path h="5" w="1">
                  <a:moveTo>
                    <a:pt x="0"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86" name="Google Shape;7200;p79">
              <a:extLst>
                <a:ext uri="{7EBF8EAA-844E-49F0-AFEC-B06139DB4772}">
                  <a16:creationId xmlns:a16="http://schemas.microsoft.com/office/drawing/2010/main" id="{87C8F454-7FE9-4CC3-8AE2-6B631F51271C}"/>
                </a:ext>
              </a:extLst>
            </p:cNvPr>
            <p:cNvSpPr/>
            <p:nvPr/>
          </p:nvSpPr>
          <p:spPr>
            <a:xfrm rot="0">
              <a:off x="2391474" y="1734080"/>
              <a:ext cx="258" cy="489"/>
            </a:xfrm>
            <a:custGeom>
              <a:avLst/>
              <a:gdLst/>
              <a:ahLst/>
              <a:cxnLst/>
              <a:rect b="b" l="0" r="r" t="0"/>
              <a:pathLst>
                <a:path h="36" w="19">
                  <a:moveTo>
                    <a:pt x="1" y="0"/>
                  </a:moveTo>
                  <a:cubicBezTo>
                    <a:pt x="4" y="11"/>
                    <a:pt x="11" y="21"/>
                    <a:pt x="18" y="35"/>
                  </a:cubicBezTo>
                  <a:cubicBezTo>
                    <a:pt x="11" y="21"/>
                    <a:pt x="4" y="11"/>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87" name="Google Shape;7201;p79">
              <a:extLst>
                <a:ext uri="{9C6848F0-2AE7-4B80-93E7-AC5F9B1B125E}">
                  <a16:creationId xmlns:a16="http://schemas.microsoft.com/office/drawing/2010/main" id="{9548801C-EB98-4471-971B-C20934C4DE7C}"/>
                </a:ext>
              </a:extLst>
            </p:cNvPr>
            <p:cNvSpPr/>
            <p:nvPr/>
          </p:nvSpPr>
          <p:spPr>
            <a:xfrm rot="0">
              <a:off x="2390904" y="1732559"/>
              <a:ext cx="14" cy="149"/>
            </a:xfrm>
            <a:custGeom>
              <a:avLst/>
              <a:gdLst/>
              <a:ahLst/>
              <a:cxnLst/>
              <a:rect b="b" l="0" r="r" t="0"/>
              <a:pathLst>
                <a:path h="11" w="1">
                  <a:moveTo>
                    <a:pt x="1"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88" name="Google Shape;7202;p79">
              <a:extLst>
                <a:ext uri="{21C3889B-40C9-48F0-963D-4C5511D8DB56}">
                  <a16:creationId xmlns:a16="http://schemas.microsoft.com/office/drawing/2010/main" id="{564DE80C-F89E-4044-8B78-96E9A36A41E3}"/>
                </a:ext>
              </a:extLst>
            </p:cNvPr>
            <p:cNvSpPr/>
            <p:nvPr/>
          </p:nvSpPr>
          <p:spPr>
            <a:xfrm rot="0">
              <a:off x="2391094" y="1733170"/>
              <a:ext cx="109" cy="258"/>
            </a:xfrm>
            <a:custGeom>
              <a:avLst/>
              <a:gdLst/>
              <a:ahLst/>
              <a:cxnLst/>
              <a:rect b="b" l="0" r="r" t="0"/>
              <a:pathLst>
                <a:path h="19" w="8">
                  <a:moveTo>
                    <a:pt x="1" y="1"/>
                  </a:moveTo>
                  <a:lnTo>
                    <a:pt x="8"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89" name="Google Shape;7203;p79">
              <a:extLst>
                <a:ext uri="{6B0CE578-C77D-4310-8CB9-6F3E9D184532}">
                  <a16:creationId xmlns:a16="http://schemas.microsoft.com/office/drawing/2010/main" id="{29F6A978-147C-4402-A2D1-35B9BDB0C9C8}"/>
                </a:ext>
              </a:extLst>
            </p:cNvPr>
            <p:cNvSpPr/>
            <p:nvPr/>
          </p:nvSpPr>
          <p:spPr>
            <a:xfrm rot="0">
              <a:off x="2384726" y="1733930"/>
              <a:ext cx="109" cy="109"/>
            </a:xfrm>
            <a:custGeom>
              <a:avLst/>
              <a:gdLst/>
              <a:ahLst/>
              <a:cxnLst/>
              <a:rect b="b" l="0" r="r" t="0"/>
              <a:pathLst>
                <a:path h="8" w="8">
                  <a:moveTo>
                    <a:pt x="8" y="8"/>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90" name="Google Shape;7204;p79">
              <a:extLst>
                <a:ext uri="{5450FA18-203A-475B-A5B4-51AAC4C07555}">
                  <a16:creationId xmlns:a16="http://schemas.microsoft.com/office/drawing/2010/main" id="{5EFEE016-22D4-4478-A649-3867258A61BB}"/>
                </a:ext>
              </a:extLst>
            </p:cNvPr>
            <p:cNvSpPr/>
            <p:nvPr/>
          </p:nvSpPr>
          <p:spPr>
            <a:xfrm rot="0">
              <a:off x="2379308" y="1731459"/>
              <a:ext cx="299" cy="163"/>
            </a:xfrm>
            <a:custGeom>
              <a:avLst/>
              <a:gdLst/>
              <a:ahLst/>
              <a:cxnLst/>
              <a:rect b="b" l="0" r="r" t="0"/>
              <a:pathLst>
                <a:path h="12" w="22">
                  <a:moveTo>
                    <a:pt x="1" y="1"/>
                  </a:moveTo>
                  <a:lnTo>
                    <a:pt x="22" y="11"/>
                  </a:ln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91" name="Google Shape;7205;p79">
              <a:extLst>
                <a:ext uri="{AA569189-771A-4ABF-AF8A-B172D6A8B263}">
                  <a16:creationId xmlns:a16="http://schemas.microsoft.com/office/drawing/2010/main" id="{9350924E-F92C-451D-9A25-9AFFC393C5F7}"/>
                </a:ext>
              </a:extLst>
            </p:cNvPr>
            <p:cNvSpPr/>
            <p:nvPr/>
          </p:nvSpPr>
          <p:spPr>
            <a:xfrm rot="0">
              <a:off x="2385350" y="1734691"/>
              <a:ext cx="14" cy="68"/>
            </a:xfrm>
            <a:custGeom>
              <a:avLst/>
              <a:gdLst/>
              <a:ahLst/>
              <a:cxnLst/>
              <a:rect b="b" l="0" r="r" t="0"/>
              <a:pathLst>
                <a:path h="5" w="1">
                  <a:moveTo>
                    <a:pt x="0"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92" name="Google Shape;7206;p79">
              <a:extLst>
                <a:ext uri="{DEBF502C-62E7-4D07-9767-5E42DDEC2F6E}">
                  <a16:creationId xmlns:a16="http://schemas.microsoft.com/office/drawing/2010/main" id="{EB8948E8-1BA1-4486-A4B1-A6BB476D5899}"/>
                </a:ext>
              </a:extLst>
            </p:cNvPr>
            <p:cNvSpPr/>
            <p:nvPr/>
          </p:nvSpPr>
          <p:spPr>
            <a:xfrm rot="0">
              <a:off x="2379784" y="1731744"/>
              <a:ext cx="542" cy="299"/>
            </a:xfrm>
            <a:custGeom>
              <a:avLst/>
              <a:gdLst/>
              <a:ahLst/>
              <a:cxnLst/>
              <a:rect b="b" l="0" r="r" t="0"/>
              <a:pathLst>
                <a:path h="22" w="40">
                  <a:moveTo>
                    <a:pt x="39" y="22"/>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93" name="Google Shape;7207;p79">
              <a:extLst>
                <a:ext uri="{C65C2EE5-DA68-4335-ACCC-042C4B32F7B1}">
                  <a16:creationId xmlns:a16="http://schemas.microsoft.com/office/drawing/2010/main" id="{9F5B826F-DBF3-4CA2-A35F-B4B70DC918C8}"/>
                </a:ext>
              </a:extLst>
            </p:cNvPr>
            <p:cNvSpPr/>
            <p:nvPr/>
          </p:nvSpPr>
          <p:spPr>
            <a:xfrm rot="0">
              <a:off x="2385826" y="1735791"/>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94" name="Google Shape;7208;p79">
              <a:extLst>
                <a:ext uri="{5BAC20B3-87D4-417E-800D-A624318509D3}">
                  <a16:creationId xmlns:a16="http://schemas.microsoft.com/office/drawing/2010/main" id="{D0184F48-7A01-4A65-A0DE-C95E1E06372F}"/>
                </a:ext>
              </a:extLst>
            </p:cNvPr>
            <p:cNvSpPr/>
            <p:nvPr/>
          </p:nvSpPr>
          <p:spPr>
            <a:xfrm rot="0">
              <a:off x="2385675" y="1735220"/>
              <a:ext cx="14" cy="54"/>
            </a:xfrm>
            <a:custGeom>
              <a:avLst/>
              <a:gdLst/>
              <a:ahLst/>
              <a:cxnLst/>
              <a:rect b="b" l="0" r="r" t="0"/>
              <a:pathLst>
                <a:path h="4" w="1">
                  <a:moveTo>
                    <a:pt x="1"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95" name="Google Shape;7209;p79">
              <a:extLst>
                <a:ext uri="{BDE7A3DA-81C1-4828-8CA4-D3E9CE4ADF47}">
                  <a16:creationId xmlns:a16="http://schemas.microsoft.com/office/drawing/2010/main" id="{0FF9E323-B277-4B9D-86AF-3732C8256837}"/>
                </a:ext>
              </a:extLst>
            </p:cNvPr>
            <p:cNvSpPr/>
            <p:nvPr/>
          </p:nvSpPr>
          <p:spPr>
            <a:xfrm rot="0">
              <a:off x="2381264" y="1715682"/>
              <a:ext cx="434" cy="774"/>
            </a:xfrm>
            <a:custGeom>
              <a:avLst/>
              <a:gdLst/>
              <a:ahLst/>
              <a:cxnLst/>
              <a:rect b="b" l="0" r="r" t="0"/>
              <a:pathLst>
                <a:path h="57" w="32">
                  <a:moveTo>
                    <a:pt x="0" y="0"/>
                  </a:moveTo>
                  <a:cubicBezTo>
                    <a:pt x="7" y="18"/>
                    <a:pt x="21" y="39"/>
                    <a:pt x="32" y="56"/>
                  </a:cubicBezTo>
                  <a:lnTo>
                    <a:pt x="14" y="25"/>
                  </a:ln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96" name="Google Shape;7210;p79">
              <a:extLst>
                <a:ext uri="{45C8DA0D-A751-4A7A-AAFC-3F2D67A8EF88}">
                  <a16:creationId xmlns:a16="http://schemas.microsoft.com/office/drawing/2010/main" id="{8A7C28EF-CF2B-48A4-B37A-2C79B61446C5}"/>
                </a:ext>
              </a:extLst>
            </p:cNvPr>
            <p:cNvSpPr/>
            <p:nvPr/>
          </p:nvSpPr>
          <p:spPr>
            <a:xfrm rot="0">
              <a:off x="2379403" y="1731324"/>
              <a:ext cx="14" cy="54"/>
            </a:xfrm>
            <a:custGeom>
              <a:avLst/>
              <a:gdLst/>
              <a:ahLst/>
              <a:cxnLst/>
              <a:rect b="b" l="0" r="r" t="0"/>
              <a:pathLst>
                <a:path h="4" w="1">
                  <a:moveTo>
                    <a:pt x="1" y="0"/>
                  </a:moveTo>
                  <a:cubicBezTo>
                    <a:pt x="1" y="4"/>
                    <a:pt x="1" y="4"/>
                    <a:pt x="1" y="4"/>
                  </a:cubicBezTo>
                  <a:cubicBezTo>
                    <a:pt x="1" y="4"/>
                    <a:pt x="1" y="4"/>
                    <a:pt x="1" y="0"/>
                  </a:cubicBezTo>
                  <a:cubicBezTo>
                    <a:pt x="1" y="0"/>
                    <a:pt x="1" y="0"/>
                    <a:pt x="1" y="0"/>
                  </a:cubicBezTo>
                  <a:cubicBezTo>
                    <a:pt x="1" y="0"/>
                    <a:pt x="1" y="0"/>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97" name="Google Shape;7211;p79">
              <a:extLst>
                <a:ext uri="{5F4635D5-E94E-47D6-8B78-02D1199DBBFB}">
                  <a16:creationId xmlns:a16="http://schemas.microsoft.com/office/drawing/2010/main" id="{BBB975A5-81EC-45FE-9736-46DA8FF9CD53}"/>
                </a:ext>
              </a:extLst>
            </p:cNvPr>
            <p:cNvSpPr/>
            <p:nvPr/>
          </p:nvSpPr>
          <p:spPr>
            <a:xfrm rot="0">
              <a:off x="2385826" y="1735981"/>
              <a:ext cx="14" cy="14"/>
            </a:xfrm>
            <a:custGeom>
              <a:avLst/>
              <a:gdLst/>
              <a:ahLst/>
              <a:cxnLst/>
              <a:rect b="b" l="0" r="r" t="0"/>
              <a:pathLst>
                <a:path h="1" w="1">
                  <a:moveTo>
                    <a:pt x="0" y="0"/>
                  </a:moveTo>
                  <a:lnTo>
                    <a:pt x="0" y="0"/>
                  </a:ln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98" name="Google Shape;7212;p79">
              <a:extLst>
                <a:ext uri="{BEEB598B-5256-41EA-A0F8-CBFD11CE80A2}">
                  <a16:creationId xmlns:a16="http://schemas.microsoft.com/office/drawing/2010/main" id="{3A2C6BE3-F56B-426F-A525-204D97C02B4A}"/>
                </a:ext>
              </a:extLst>
            </p:cNvPr>
            <p:cNvSpPr/>
            <p:nvPr/>
          </p:nvSpPr>
          <p:spPr>
            <a:xfrm rot="0">
              <a:off x="2497528" y="1743000"/>
              <a:ext cx="87140" cy="73725"/>
            </a:xfrm>
            <a:custGeom>
              <a:avLst/>
              <a:gdLst/>
              <a:ahLst/>
              <a:cxnLst/>
              <a:rect b="b" l="0" r="r" t="0"/>
              <a:pathLst>
                <a:path h="5430" w="6418">
                  <a:moveTo>
                    <a:pt x="5842" y="1"/>
                  </a:moveTo>
                  <a:cubicBezTo>
                    <a:pt x="5789" y="1"/>
                    <a:pt x="5711" y="42"/>
                    <a:pt x="5630" y="113"/>
                  </a:cubicBezTo>
                  <a:cubicBezTo>
                    <a:pt x="5511" y="218"/>
                    <a:pt x="5434" y="351"/>
                    <a:pt x="5434" y="411"/>
                  </a:cubicBezTo>
                  <a:cubicBezTo>
                    <a:pt x="5434" y="537"/>
                    <a:pt x="5273" y="572"/>
                    <a:pt x="5122" y="604"/>
                  </a:cubicBezTo>
                  <a:cubicBezTo>
                    <a:pt x="5052" y="618"/>
                    <a:pt x="4929" y="642"/>
                    <a:pt x="4912" y="670"/>
                  </a:cubicBezTo>
                  <a:cubicBezTo>
                    <a:pt x="4912" y="702"/>
                    <a:pt x="4901" y="733"/>
                    <a:pt x="4877" y="754"/>
                  </a:cubicBezTo>
                  <a:cubicBezTo>
                    <a:pt x="4835" y="796"/>
                    <a:pt x="4765" y="804"/>
                    <a:pt x="4680" y="804"/>
                  </a:cubicBezTo>
                  <a:cubicBezTo>
                    <a:pt x="4658" y="804"/>
                    <a:pt x="4635" y="804"/>
                    <a:pt x="4611" y="803"/>
                  </a:cubicBezTo>
                  <a:cubicBezTo>
                    <a:pt x="4590" y="803"/>
                    <a:pt x="4567" y="803"/>
                    <a:pt x="4543" y="803"/>
                  </a:cubicBezTo>
                  <a:cubicBezTo>
                    <a:pt x="4457" y="803"/>
                    <a:pt x="4367" y="807"/>
                    <a:pt x="4345" y="849"/>
                  </a:cubicBezTo>
                  <a:cubicBezTo>
                    <a:pt x="4341" y="856"/>
                    <a:pt x="4338" y="863"/>
                    <a:pt x="4334" y="870"/>
                  </a:cubicBezTo>
                  <a:cubicBezTo>
                    <a:pt x="4331" y="877"/>
                    <a:pt x="4327" y="880"/>
                    <a:pt x="4324" y="884"/>
                  </a:cubicBezTo>
                  <a:lnTo>
                    <a:pt x="4317" y="894"/>
                  </a:lnTo>
                  <a:lnTo>
                    <a:pt x="4310" y="898"/>
                  </a:lnTo>
                  <a:cubicBezTo>
                    <a:pt x="4296" y="915"/>
                    <a:pt x="4271" y="926"/>
                    <a:pt x="4250" y="933"/>
                  </a:cubicBezTo>
                  <a:cubicBezTo>
                    <a:pt x="4235" y="936"/>
                    <a:pt x="4220" y="937"/>
                    <a:pt x="4205" y="937"/>
                  </a:cubicBezTo>
                  <a:cubicBezTo>
                    <a:pt x="4168" y="937"/>
                    <a:pt x="4132" y="928"/>
                    <a:pt x="4100" y="908"/>
                  </a:cubicBezTo>
                  <a:lnTo>
                    <a:pt x="4100" y="915"/>
                  </a:lnTo>
                  <a:lnTo>
                    <a:pt x="3995" y="849"/>
                  </a:lnTo>
                  <a:lnTo>
                    <a:pt x="3967" y="831"/>
                  </a:lnTo>
                  <a:lnTo>
                    <a:pt x="3939" y="810"/>
                  </a:lnTo>
                  <a:lnTo>
                    <a:pt x="3925" y="803"/>
                  </a:lnTo>
                  <a:lnTo>
                    <a:pt x="3914" y="796"/>
                  </a:lnTo>
                  <a:lnTo>
                    <a:pt x="3907" y="793"/>
                  </a:lnTo>
                  <a:lnTo>
                    <a:pt x="3893" y="786"/>
                  </a:lnTo>
                  <a:lnTo>
                    <a:pt x="3886" y="782"/>
                  </a:lnTo>
                  <a:lnTo>
                    <a:pt x="3872" y="775"/>
                  </a:lnTo>
                  <a:lnTo>
                    <a:pt x="3865" y="775"/>
                  </a:lnTo>
                  <a:lnTo>
                    <a:pt x="3851" y="768"/>
                  </a:lnTo>
                  <a:lnTo>
                    <a:pt x="3844" y="768"/>
                  </a:lnTo>
                  <a:lnTo>
                    <a:pt x="3830" y="765"/>
                  </a:lnTo>
                  <a:lnTo>
                    <a:pt x="3816" y="765"/>
                  </a:lnTo>
                  <a:cubicBezTo>
                    <a:pt x="3732" y="765"/>
                    <a:pt x="3666" y="719"/>
                    <a:pt x="3599" y="677"/>
                  </a:cubicBezTo>
                  <a:cubicBezTo>
                    <a:pt x="3536" y="633"/>
                    <a:pt x="3489" y="603"/>
                    <a:pt x="3434" y="603"/>
                  </a:cubicBezTo>
                  <a:cubicBezTo>
                    <a:pt x="3419" y="603"/>
                    <a:pt x="3403" y="605"/>
                    <a:pt x="3386" y="611"/>
                  </a:cubicBezTo>
                  <a:lnTo>
                    <a:pt x="3347" y="618"/>
                  </a:lnTo>
                  <a:cubicBezTo>
                    <a:pt x="3330" y="625"/>
                    <a:pt x="3312" y="628"/>
                    <a:pt x="3291" y="628"/>
                  </a:cubicBezTo>
                  <a:lnTo>
                    <a:pt x="3260" y="635"/>
                  </a:lnTo>
                  <a:lnTo>
                    <a:pt x="3260" y="632"/>
                  </a:lnTo>
                  <a:cubicBezTo>
                    <a:pt x="3179" y="628"/>
                    <a:pt x="3102" y="607"/>
                    <a:pt x="3032" y="572"/>
                  </a:cubicBezTo>
                  <a:cubicBezTo>
                    <a:pt x="2990" y="551"/>
                    <a:pt x="2948" y="537"/>
                    <a:pt x="2906" y="526"/>
                  </a:cubicBezTo>
                  <a:lnTo>
                    <a:pt x="2899" y="526"/>
                  </a:lnTo>
                  <a:cubicBezTo>
                    <a:pt x="2874" y="526"/>
                    <a:pt x="2836" y="558"/>
                    <a:pt x="2801" y="597"/>
                  </a:cubicBezTo>
                  <a:cubicBezTo>
                    <a:pt x="2790" y="607"/>
                    <a:pt x="2776" y="621"/>
                    <a:pt x="2766" y="635"/>
                  </a:cubicBezTo>
                  <a:cubicBezTo>
                    <a:pt x="2703" y="707"/>
                    <a:pt x="2625" y="796"/>
                    <a:pt x="2524" y="796"/>
                  </a:cubicBezTo>
                  <a:cubicBezTo>
                    <a:pt x="2502" y="796"/>
                    <a:pt x="2479" y="791"/>
                    <a:pt x="2454" y="782"/>
                  </a:cubicBezTo>
                  <a:cubicBezTo>
                    <a:pt x="2451" y="780"/>
                    <a:pt x="2446" y="779"/>
                    <a:pt x="2442" y="779"/>
                  </a:cubicBezTo>
                  <a:cubicBezTo>
                    <a:pt x="2437" y="779"/>
                    <a:pt x="2432" y="780"/>
                    <a:pt x="2426" y="782"/>
                  </a:cubicBezTo>
                  <a:cubicBezTo>
                    <a:pt x="2349" y="824"/>
                    <a:pt x="2279" y="1059"/>
                    <a:pt x="2241" y="1199"/>
                  </a:cubicBezTo>
                  <a:cubicBezTo>
                    <a:pt x="2234" y="1230"/>
                    <a:pt x="2223" y="1255"/>
                    <a:pt x="2216" y="1279"/>
                  </a:cubicBezTo>
                  <a:cubicBezTo>
                    <a:pt x="2178" y="1416"/>
                    <a:pt x="1985" y="1472"/>
                    <a:pt x="1782" y="1535"/>
                  </a:cubicBezTo>
                  <a:cubicBezTo>
                    <a:pt x="1635" y="1577"/>
                    <a:pt x="1436" y="1636"/>
                    <a:pt x="1443" y="1710"/>
                  </a:cubicBezTo>
                  <a:cubicBezTo>
                    <a:pt x="1457" y="1881"/>
                    <a:pt x="1296" y="1990"/>
                    <a:pt x="1135" y="2021"/>
                  </a:cubicBezTo>
                  <a:cubicBezTo>
                    <a:pt x="1121" y="2025"/>
                    <a:pt x="1103" y="2025"/>
                    <a:pt x="1086" y="2028"/>
                  </a:cubicBezTo>
                  <a:lnTo>
                    <a:pt x="1023" y="2028"/>
                  </a:lnTo>
                  <a:cubicBezTo>
                    <a:pt x="1012" y="2025"/>
                    <a:pt x="1002" y="2025"/>
                    <a:pt x="991" y="2021"/>
                  </a:cubicBezTo>
                  <a:lnTo>
                    <a:pt x="981" y="2021"/>
                  </a:lnTo>
                  <a:cubicBezTo>
                    <a:pt x="956" y="2018"/>
                    <a:pt x="931" y="2007"/>
                    <a:pt x="907" y="1993"/>
                  </a:cubicBezTo>
                  <a:lnTo>
                    <a:pt x="900" y="1990"/>
                  </a:lnTo>
                  <a:cubicBezTo>
                    <a:pt x="893" y="1983"/>
                    <a:pt x="886" y="1979"/>
                    <a:pt x="879" y="1972"/>
                  </a:cubicBezTo>
                  <a:lnTo>
                    <a:pt x="872" y="1965"/>
                  </a:lnTo>
                  <a:cubicBezTo>
                    <a:pt x="865" y="1958"/>
                    <a:pt x="861" y="1955"/>
                    <a:pt x="858" y="1948"/>
                  </a:cubicBezTo>
                  <a:cubicBezTo>
                    <a:pt x="858" y="1944"/>
                    <a:pt x="854" y="1941"/>
                    <a:pt x="851" y="1937"/>
                  </a:cubicBezTo>
                  <a:cubicBezTo>
                    <a:pt x="844" y="1927"/>
                    <a:pt x="840" y="1916"/>
                    <a:pt x="837" y="1906"/>
                  </a:cubicBezTo>
                  <a:cubicBezTo>
                    <a:pt x="823" y="1860"/>
                    <a:pt x="742" y="1860"/>
                    <a:pt x="641" y="1860"/>
                  </a:cubicBezTo>
                  <a:cubicBezTo>
                    <a:pt x="571" y="1860"/>
                    <a:pt x="515" y="1860"/>
                    <a:pt x="476" y="1836"/>
                  </a:cubicBezTo>
                  <a:cubicBezTo>
                    <a:pt x="459" y="1836"/>
                    <a:pt x="441" y="1843"/>
                    <a:pt x="427" y="1850"/>
                  </a:cubicBezTo>
                  <a:cubicBezTo>
                    <a:pt x="389" y="1871"/>
                    <a:pt x="357" y="1909"/>
                    <a:pt x="347" y="1951"/>
                  </a:cubicBezTo>
                  <a:lnTo>
                    <a:pt x="347" y="1958"/>
                  </a:lnTo>
                  <a:cubicBezTo>
                    <a:pt x="343" y="1969"/>
                    <a:pt x="343" y="1976"/>
                    <a:pt x="343" y="1986"/>
                  </a:cubicBezTo>
                  <a:lnTo>
                    <a:pt x="343" y="1993"/>
                  </a:lnTo>
                  <a:cubicBezTo>
                    <a:pt x="340" y="2007"/>
                    <a:pt x="340" y="2021"/>
                    <a:pt x="343" y="2035"/>
                  </a:cubicBezTo>
                  <a:cubicBezTo>
                    <a:pt x="350" y="2147"/>
                    <a:pt x="312" y="2256"/>
                    <a:pt x="238" y="2340"/>
                  </a:cubicBezTo>
                  <a:cubicBezTo>
                    <a:pt x="228" y="2354"/>
                    <a:pt x="221" y="2364"/>
                    <a:pt x="210" y="2378"/>
                  </a:cubicBezTo>
                  <a:lnTo>
                    <a:pt x="182" y="2410"/>
                  </a:lnTo>
                  <a:cubicBezTo>
                    <a:pt x="161" y="2434"/>
                    <a:pt x="140" y="2459"/>
                    <a:pt x="126" y="2487"/>
                  </a:cubicBezTo>
                  <a:cubicBezTo>
                    <a:pt x="119" y="2508"/>
                    <a:pt x="109" y="2536"/>
                    <a:pt x="98" y="2567"/>
                  </a:cubicBezTo>
                  <a:cubicBezTo>
                    <a:pt x="63" y="2662"/>
                    <a:pt x="0" y="2834"/>
                    <a:pt x="53" y="2907"/>
                  </a:cubicBezTo>
                  <a:cubicBezTo>
                    <a:pt x="109" y="2991"/>
                    <a:pt x="84" y="3089"/>
                    <a:pt x="60" y="3187"/>
                  </a:cubicBezTo>
                  <a:cubicBezTo>
                    <a:pt x="35" y="3282"/>
                    <a:pt x="7" y="3394"/>
                    <a:pt x="60" y="3502"/>
                  </a:cubicBezTo>
                  <a:cubicBezTo>
                    <a:pt x="130" y="3660"/>
                    <a:pt x="133" y="3842"/>
                    <a:pt x="133" y="3971"/>
                  </a:cubicBezTo>
                  <a:cubicBezTo>
                    <a:pt x="130" y="4024"/>
                    <a:pt x="133" y="4073"/>
                    <a:pt x="144" y="4122"/>
                  </a:cubicBezTo>
                  <a:cubicBezTo>
                    <a:pt x="182" y="4136"/>
                    <a:pt x="224" y="4146"/>
                    <a:pt x="266" y="4153"/>
                  </a:cubicBezTo>
                  <a:cubicBezTo>
                    <a:pt x="413" y="4185"/>
                    <a:pt x="620" y="4230"/>
                    <a:pt x="686" y="4412"/>
                  </a:cubicBezTo>
                  <a:cubicBezTo>
                    <a:pt x="756" y="4601"/>
                    <a:pt x="522" y="4829"/>
                    <a:pt x="312" y="5025"/>
                  </a:cubicBezTo>
                  <a:cubicBezTo>
                    <a:pt x="238" y="5095"/>
                    <a:pt x="137" y="5193"/>
                    <a:pt x="130" y="5225"/>
                  </a:cubicBezTo>
                  <a:cubicBezTo>
                    <a:pt x="126" y="5228"/>
                    <a:pt x="126" y="5232"/>
                    <a:pt x="130" y="5235"/>
                  </a:cubicBezTo>
                  <a:cubicBezTo>
                    <a:pt x="147" y="5270"/>
                    <a:pt x="172" y="5305"/>
                    <a:pt x="200" y="5330"/>
                  </a:cubicBezTo>
                  <a:lnTo>
                    <a:pt x="245" y="5333"/>
                  </a:lnTo>
                  <a:lnTo>
                    <a:pt x="294" y="5337"/>
                  </a:lnTo>
                  <a:lnTo>
                    <a:pt x="350" y="5340"/>
                  </a:lnTo>
                  <a:lnTo>
                    <a:pt x="399" y="5344"/>
                  </a:lnTo>
                  <a:lnTo>
                    <a:pt x="459" y="5347"/>
                  </a:lnTo>
                  <a:lnTo>
                    <a:pt x="508" y="5351"/>
                  </a:lnTo>
                  <a:lnTo>
                    <a:pt x="564" y="5358"/>
                  </a:lnTo>
                  <a:lnTo>
                    <a:pt x="616" y="5361"/>
                  </a:lnTo>
                  <a:lnTo>
                    <a:pt x="672" y="5368"/>
                  </a:lnTo>
                  <a:lnTo>
                    <a:pt x="721" y="5375"/>
                  </a:lnTo>
                  <a:lnTo>
                    <a:pt x="777" y="5382"/>
                  </a:lnTo>
                  <a:lnTo>
                    <a:pt x="826" y="5389"/>
                  </a:lnTo>
                  <a:lnTo>
                    <a:pt x="882" y="5400"/>
                  </a:lnTo>
                  <a:lnTo>
                    <a:pt x="928" y="5403"/>
                  </a:lnTo>
                  <a:lnTo>
                    <a:pt x="1026" y="5421"/>
                  </a:lnTo>
                  <a:cubicBezTo>
                    <a:pt x="1059" y="5427"/>
                    <a:pt x="1106" y="5429"/>
                    <a:pt x="1165" y="5429"/>
                  </a:cubicBezTo>
                  <a:cubicBezTo>
                    <a:pt x="1657" y="5429"/>
                    <a:pt x="2951" y="5237"/>
                    <a:pt x="3155" y="5169"/>
                  </a:cubicBezTo>
                  <a:cubicBezTo>
                    <a:pt x="3148" y="5085"/>
                    <a:pt x="3137" y="5001"/>
                    <a:pt x="3123" y="4917"/>
                  </a:cubicBezTo>
                  <a:cubicBezTo>
                    <a:pt x="3102" y="4777"/>
                    <a:pt x="3092" y="4693"/>
                    <a:pt x="3099" y="4650"/>
                  </a:cubicBezTo>
                  <a:cubicBezTo>
                    <a:pt x="3122" y="4544"/>
                    <a:pt x="3353" y="4338"/>
                    <a:pt x="3575" y="4338"/>
                  </a:cubicBezTo>
                  <a:cubicBezTo>
                    <a:pt x="3585" y="4338"/>
                    <a:pt x="3596" y="4338"/>
                    <a:pt x="3606" y="4339"/>
                  </a:cubicBezTo>
                  <a:lnTo>
                    <a:pt x="3662" y="4342"/>
                  </a:lnTo>
                  <a:cubicBezTo>
                    <a:pt x="3710" y="4348"/>
                    <a:pt x="3764" y="4353"/>
                    <a:pt x="3809" y="4353"/>
                  </a:cubicBezTo>
                  <a:cubicBezTo>
                    <a:pt x="3850" y="4353"/>
                    <a:pt x="3883" y="4349"/>
                    <a:pt x="3897" y="4335"/>
                  </a:cubicBezTo>
                  <a:cubicBezTo>
                    <a:pt x="3897" y="4335"/>
                    <a:pt x="3907" y="4328"/>
                    <a:pt x="3907" y="4307"/>
                  </a:cubicBezTo>
                  <a:cubicBezTo>
                    <a:pt x="3907" y="4146"/>
                    <a:pt x="4208" y="4038"/>
                    <a:pt x="4348" y="4013"/>
                  </a:cubicBezTo>
                  <a:cubicBezTo>
                    <a:pt x="4388" y="4006"/>
                    <a:pt x="4421" y="4002"/>
                    <a:pt x="4450" y="4002"/>
                  </a:cubicBezTo>
                  <a:cubicBezTo>
                    <a:pt x="4556" y="4002"/>
                    <a:pt x="4598" y="4046"/>
                    <a:pt x="4614" y="4090"/>
                  </a:cubicBezTo>
                  <a:cubicBezTo>
                    <a:pt x="4620" y="4105"/>
                    <a:pt x="4628" y="4112"/>
                    <a:pt x="4637" y="4112"/>
                  </a:cubicBezTo>
                  <a:cubicBezTo>
                    <a:pt x="4639" y="4112"/>
                    <a:pt x="4641" y="4112"/>
                    <a:pt x="4642" y="4111"/>
                  </a:cubicBezTo>
                  <a:cubicBezTo>
                    <a:pt x="4677" y="4108"/>
                    <a:pt x="4737" y="4034"/>
                    <a:pt x="4747" y="3866"/>
                  </a:cubicBezTo>
                  <a:cubicBezTo>
                    <a:pt x="4747" y="3814"/>
                    <a:pt x="4751" y="3761"/>
                    <a:pt x="4751" y="3712"/>
                  </a:cubicBezTo>
                  <a:cubicBezTo>
                    <a:pt x="4758" y="3460"/>
                    <a:pt x="4765" y="3240"/>
                    <a:pt x="4985" y="3222"/>
                  </a:cubicBezTo>
                  <a:cubicBezTo>
                    <a:pt x="5118" y="3212"/>
                    <a:pt x="5245" y="3149"/>
                    <a:pt x="5287" y="3096"/>
                  </a:cubicBezTo>
                  <a:cubicBezTo>
                    <a:pt x="5297" y="3082"/>
                    <a:pt x="5297" y="3075"/>
                    <a:pt x="5297" y="3072"/>
                  </a:cubicBezTo>
                  <a:cubicBezTo>
                    <a:pt x="5276" y="3026"/>
                    <a:pt x="5248" y="2984"/>
                    <a:pt x="5217" y="2946"/>
                  </a:cubicBezTo>
                  <a:cubicBezTo>
                    <a:pt x="5143" y="2848"/>
                    <a:pt x="5059" y="2736"/>
                    <a:pt x="5136" y="2659"/>
                  </a:cubicBezTo>
                  <a:cubicBezTo>
                    <a:pt x="5159" y="2636"/>
                    <a:pt x="5190" y="2627"/>
                    <a:pt x="5230" y="2627"/>
                  </a:cubicBezTo>
                  <a:cubicBezTo>
                    <a:pt x="5283" y="2627"/>
                    <a:pt x="5350" y="2642"/>
                    <a:pt x="5434" y="2662"/>
                  </a:cubicBezTo>
                  <a:cubicBezTo>
                    <a:pt x="5559" y="2692"/>
                    <a:pt x="5645" y="2706"/>
                    <a:pt x="5694" y="2706"/>
                  </a:cubicBezTo>
                  <a:cubicBezTo>
                    <a:pt x="5720" y="2706"/>
                    <a:pt x="5734" y="2702"/>
                    <a:pt x="5738" y="2694"/>
                  </a:cubicBezTo>
                  <a:cubicBezTo>
                    <a:pt x="5759" y="2634"/>
                    <a:pt x="5763" y="2571"/>
                    <a:pt x="5752" y="2511"/>
                  </a:cubicBezTo>
                  <a:cubicBezTo>
                    <a:pt x="5745" y="2427"/>
                    <a:pt x="5738" y="2336"/>
                    <a:pt x="5791" y="2249"/>
                  </a:cubicBezTo>
                  <a:cubicBezTo>
                    <a:pt x="5826" y="2196"/>
                    <a:pt x="5868" y="2147"/>
                    <a:pt x="5910" y="2102"/>
                  </a:cubicBezTo>
                  <a:cubicBezTo>
                    <a:pt x="5976" y="2035"/>
                    <a:pt x="6046" y="1958"/>
                    <a:pt x="6043" y="1902"/>
                  </a:cubicBezTo>
                  <a:cubicBezTo>
                    <a:pt x="6039" y="1871"/>
                    <a:pt x="6036" y="1839"/>
                    <a:pt x="6036" y="1811"/>
                  </a:cubicBezTo>
                  <a:cubicBezTo>
                    <a:pt x="6032" y="1731"/>
                    <a:pt x="6032" y="1685"/>
                    <a:pt x="5966" y="1619"/>
                  </a:cubicBezTo>
                  <a:cubicBezTo>
                    <a:pt x="5896" y="1556"/>
                    <a:pt x="5868" y="1461"/>
                    <a:pt x="5892" y="1370"/>
                  </a:cubicBezTo>
                  <a:cubicBezTo>
                    <a:pt x="5924" y="1293"/>
                    <a:pt x="5997" y="1237"/>
                    <a:pt x="6085" y="1234"/>
                  </a:cubicBezTo>
                  <a:cubicBezTo>
                    <a:pt x="6102" y="1227"/>
                    <a:pt x="6123" y="1220"/>
                    <a:pt x="6137" y="1209"/>
                  </a:cubicBezTo>
                  <a:lnTo>
                    <a:pt x="6148" y="1202"/>
                  </a:lnTo>
                  <a:lnTo>
                    <a:pt x="6162" y="1199"/>
                  </a:lnTo>
                  <a:cubicBezTo>
                    <a:pt x="6267" y="1178"/>
                    <a:pt x="6354" y="1157"/>
                    <a:pt x="6417" y="1111"/>
                  </a:cubicBezTo>
                  <a:lnTo>
                    <a:pt x="6372" y="1111"/>
                  </a:lnTo>
                  <a:lnTo>
                    <a:pt x="6340" y="1118"/>
                  </a:lnTo>
                  <a:lnTo>
                    <a:pt x="6326" y="1122"/>
                  </a:lnTo>
                  <a:lnTo>
                    <a:pt x="6298" y="1129"/>
                  </a:lnTo>
                  <a:lnTo>
                    <a:pt x="6284" y="1132"/>
                  </a:lnTo>
                  <a:lnTo>
                    <a:pt x="6253" y="1136"/>
                  </a:lnTo>
                  <a:lnTo>
                    <a:pt x="6246" y="1136"/>
                  </a:lnTo>
                  <a:cubicBezTo>
                    <a:pt x="6232" y="1139"/>
                    <a:pt x="6218" y="1139"/>
                    <a:pt x="6207" y="1139"/>
                  </a:cubicBezTo>
                  <a:cubicBezTo>
                    <a:pt x="6203" y="1139"/>
                    <a:pt x="6198" y="1140"/>
                    <a:pt x="6194" y="1140"/>
                  </a:cubicBezTo>
                  <a:cubicBezTo>
                    <a:pt x="6146" y="1140"/>
                    <a:pt x="6102" y="1123"/>
                    <a:pt x="6067" y="1097"/>
                  </a:cubicBezTo>
                  <a:lnTo>
                    <a:pt x="6057" y="1087"/>
                  </a:lnTo>
                  <a:lnTo>
                    <a:pt x="6050" y="1080"/>
                  </a:lnTo>
                  <a:cubicBezTo>
                    <a:pt x="6018" y="1038"/>
                    <a:pt x="6001" y="985"/>
                    <a:pt x="6004" y="936"/>
                  </a:cubicBezTo>
                  <a:cubicBezTo>
                    <a:pt x="6004" y="912"/>
                    <a:pt x="6008" y="887"/>
                    <a:pt x="6015" y="863"/>
                  </a:cubicBezTo>
                  <a:cubicBezTo>
                    <a:pt x="6015" y="849"/>
                    <a:pt x="6022" y="831"/>
                    <a:pt x="6025" y="817"/>
                  </a:cubicBezTo>
                  <a:cubicBezTo>
                    <a:pt x="6032" y="782"/>
                    <a:pt x="6043" y="751"/>
                    <a:pt x="6053" y="716"/>
                  </a:cubicBezTo>
                  <a:cubicBezTo>
                    <a:pt x="6109" y="544"/>
                    <a:pt x="6116" y="477"/>
                    <a:pt x="6053" y="449"/>
                  </a:cubicBezTo>
                  <a:cubicBezTo>
                    <a:pt x="5889" y="372"/>
                    <a:pt x="5889" y="218"/>
                    <a:pt x="5889" y="113"/>
                  </a:cubicBezTo>
                  <a:cubicBezTo>
                    <a:pt x="5889" y="5"/>
                    <a:pt x="5878" y="1"/>
                    <a:pt x="5854" y="1"/>
                  </a:cubicBezTo>
                  <a:cubicBezTo>
                    <a:pt x="5850" y="1"/>
                    <a:pt x="5846" y="1"/>
                    <a:pt x="584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699" name="Google Shape;7213;p79">
              <a:extLst>
                <a:ext uri="{997934D8-7ED1-4F1B-9F08-5A98EB861D57}">
                  <a16:creationId xmlns:a16="http://schemas.microsoft.com/office/drawing/2010/main" id="{5175D8CC-3BCF-4FA6-AB2C-E5D0132A0A90}"/>
                </a:ext>
              </a:extLst>
            </p:cNvPr>
            <p:cNvSpPr/>
            <p:nvPr/>
          </p:nvSpPr>
          <p:spPr>
            <a:xfrm rot="0">
              <a:off x="2595449" y="1751378"/>
              <a:ext cx="0" cy="14"/>
            </a:xfrm>
            <a:custGeom>
              <a:avLst/>
              <a:gdLst/>
              <a:ahLst/>
              <a:cxnLst/>
              <a:rect b="b" l="0" r="r" t="0"/>
              <a:pathLst>
                <a:path h="1" w="0">
                  <a:moveTo>
                    <a:pt x="0"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00" name="Google Shape;7214;p79">
              <a:extLst>
                <a:ext uri="{4F9228DE-75AF-45F9-8ADC-8CD8D8E1B1ED}">
                  <a16:creationId xmlns:a16="http://schemas.microsoft.com/office/drawing/2010/main" id="{F5214268-BEF7-47EF-8D65-5DF43F3E103C}"/>
                </a:ext>
              </a:extLst>
            </p:cNvPr>
            <p:cNvSpPr/>
            <p:nvPr/>
          </p:nvSpPr>
          <p:spPr>
            <a:xfrm rot="0">
              <a:off x="2589692" y="1751432"/>
              <a:ext cx="11134" cy="4045"/>
            </a:xfrm>
            <a:custGeom>
              <a:avLst/>
              <a:gdLst/>
              <a:ahLst/>
              <a:cxnLst/>
              <a:rect b="b" l="0" r="r" t="0"/>
              <a:pathLst>
                <a:path h="298" w="820">
                  <a:moveTo>
                    <a:pt x="420" y="0"/>
                  </a:moveTo>
                  <a:cubicBezTo>
                    <a:pt x="350" y="0"/>
                    <a:pt x="137" y="179"/>
                    <a:pt x="0" y="298"/>
                  </a:cubicBezTo>
                  <a:lnTo>
                    <a:pt x="18" y="294"/>
                  </a:lnTo>
                  <a:lnTo>
                    <a:pt x="42" y="287"/>
                  </a:lnTo>
                  <a:lnTo>
                    <a:pt x="77" y="277"/>
                  </a:lnTo>
                  <a:lnTo>
                    <a:pt x="98" y="270"/>
                  </a:lnTo>
                  <a:lnTo>
                    <a:pt x="133" y="263"/>
                  </a:lnTo>
                  <a:lnTo>
                    <a:pt x="158" y="259"/>
                  </a:lnTo>
                  <a:lnTo>
                    <a:pt x="189" y="252"/>
                  </a:lnTo>
                  <a:lnTo>
                    <a:pt x="210" y="249"/>
                  </a:lnTo>
                  <a:lnTo>
                    <a:pt x="242" y="245"/>
                  </a:lnTo>
                  <a:lnTo>
                    <a:pt x="361" y="245"/>
                  </a:lnTo>
                  <a:lnTo>
                    <a:pt x="382" y="249"/>
                  </a:lnTo>
                  <a:cubicBezTo>
                    <a:pt x="396" y="252"/>
                    <a:pt x="406" y="256"/>
                    <a:pt x="420" y="259"/>
                  </a:cubicBezTo>
                  <a:lnTo>
                    <a:pt x="435" y="266"/>
                  </a:lnTo>
                  <a:lnTo>
                    <a:pt x="582" y="266"/>
                  </a:lnTo>
                  <a:lnTo>
                    <a:pt x="599" y="263"/>
                  </a:lnTo>
                  <a:lnTo>
                    <a:pt x="613" y="263"/>
                  </a:lnTo>
                  <a:lnTo>
                    <a:pt x="631" y="259"/>
                  </a:lnTo>
                  <a:lnTo>
                    <a:pt x="645" y="256"/>
                  </a:lnTo>
                  <a:lnTo>
                    <a:pt x="662" y="249"/>
                  </a:lnTo>
                  <a:lnTo>
                    <a:pt x="676" y="245"/>
                  </a:lnTo>
                  <a:lnTo>
                    <a:pt x="701" y="238"/>
                  </a:lnTo>
                  <a:lnTo>
                    <a:pt x="708" y="235"/>
                  </a:lnTo>
                  <a:lnTo>
                    <a:pt x="739" y="221"/>
                  </a:lnTo>
                  <a:lnTo>
                    <a:pt x="750" y="217"/>
                  </a:lnTo>
                  <a:lnTo>
                    <a:pt x="771" y="207"/>
                  </a:lnTo>
                  <a:lnTo>
                    <a:pt x="785" y="200"/>
                  </a:lnTo>
                  <a:lnTo>
                    <a:pt x="802" y="189"/>
                  </a:lnTo>
                  <a:lnTo>
                    <a:pt x="816" y="182"/>
                  </a:lnTo>
                  <a:lnTo>
                    <a:pt x="820" y="179"/>
                  </a:lnTo>
                  <a:lnTo>
                    <a:pt x="820" y="172"/>
                  </a:lnTo>
                  <a:lnTo>
                    <a:pt x="781" y="165"/>
                  </a:lnTo>
                  <a:lnTo>
                    <a:pt x="771" y="165"/>
                  </a:lnTo>
                  <a:lnTo>
                    <a:pt x="743" y="161"/>
                  </a:lnTo>
                  <a:lnTo>
                    <a:pt x="708" y="161"/>
                  </a:lnTo>
                  <a:cubicBezTo>
                    <a:pt x="702" y="159"/>
                    <a:pt x="697" y="158"/>
                    <a:pt x="692" y="158"/>
                  </a:cubicBezTo>
                  <a:cubicBezTo>
                    <a:pt x="687" y="158"/>
                    <a:pt x="681" y="159"/>
                    <a:pt x="676" y="161"/>
                  </a:cubicBezTo>
                  <a:cubicBezTo>
                    <a:pt x="667" y="162"/>
                    <a:pt x="658" y="163"/>
                    <a:pt x="650" y="163"/>
                  </a:cubicBezTo>
                  <a:cubicBezTo>
                    <a:pt x="589" y="163"/>
                    <a:pt x="532" y="132"/>
                    <a:pt x="501" y="74"/>
                  </a:cubicBezTo>
                  <a:lnTo>
                    <a:pt x="487" y="56"/>
                  </a:lnTo>
                  <a:lnTo>
                    <a:pt x="484" y="53"/>
                  </a:lnTo>
                  <a:cubicBezTo>
                    <a:pt x="480" y="46"/>
                    <a:pt x="477" y="42"/>
                    <a:pt x="473" y="35"/>
                  </a:cubicBezTo>
                  <a:lnTo>
                    <a:pt x="463" y="28"/>
                  </a:lnTo>
                  <a:cubicBezTo>
                    <a:pt x="459" y="25"/>
                    <a:pt x="456" y="21"/>
                    <a:pt x="452" y="18"/>
                  </a:cubicBezTo>
                  <a:lnTo>
                    <a:pt x="438" y="7"/>
                  </a:lnTo>
                  <a:lnTo>
                    <a:pt x="42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01" name="Google Shape;7215;p79">
              <a:extLst>
                <a:ext uri="{0E0DE87F-E021-4461-A0AB-68A9708BC239}">
                  <a16:creationId xmlns:a16="http://schemas.microsoft.com/office/drawing/2010/main" id="{60F5AE9D-1858-44BA-A28F-BEAF07029441}"/>
                </a:ext>
              </a:extLst>
            </p:cNvPr>
            <p:cNvSpPr/>
            <p:nvPr/>
          </p:nvSpPr>
          <p:spPr>
            <a:xfrm rot="0">
              <a:off x="2541735" y="1751432"/>
              <a:ext cx="434" cy="109"/>
            </a:xfrm>
            <a:custGeom>
              <a:avLst/>
              <a:gdLst/>
              <a:ahLst/>
              <a:cxnLst/>
              <a:rect b="b" l="0" r="r" t="0"/>
              <a:pathLst>
                <a:path h="8" w="32">
                  <a:moveTo>
                    <a:pt x="32" y="0"/>
                  </a:moveTo>
                  <a:cubicBezTo>
                    <a:pt x="21" y="0"/>
                    <a:pt x="11" y="4"/>
                    <a:pt x="0" y="4"/>
                  </a:cubicBezTo>
                  <a:lnTo>
                    <a:pt x="0" y="7"/>
                  </a:lnTo>
                  <a:lnTo>
                    <a:pt x="3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02" name="Google Shape;7216;p79">
              <a:extLst>
                <a:ext uri="{3626D21D-65AE-479A-9555-7398055B0F20}">
                  <a16:creationId xmlns:a16="http://schemas.microsoft.com/office/drawing/2010/main" id="{DB5E7FF2-168A-405C-88EC-DE4C43971D33}"/>
                </a:ext>
              </a:extLst>
            </p:cNvPr>
            <p:cNvSpPr/>
            <p:nvPr/>
          </p:nvSpPr>
          <p:spPr>
            <a:xfrm rot="0">
              <a:off x="2550954" y="1754039"/>
              <a:ext cx="394" cy="258"/>
            </a:xfrm>
            <a:custGeom>
              <a:avLst/>
              <a:gdLst/>
              <a:ahLst/>
              <a:cxnLst/>
              <a:rect b="b" l="0" r="r" t="0"/>
              <a:pathLst>
                <a:path h="19" w="29">
                  <a:moveTo>
                    <a:pt x="0" y="1"/>
                  </a:moveTo>
                  <a:lnTo>
                    <a:pt x="28" y="18"/>
                  </a:lnTo>
                  <a:lnTo>
                    <a:pt x="28"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03" name="Google Shape;7217;p79">
              <a:extLst>
                <a:ext uri="{0B3B7472-40B8-433A-A27B-688DA7936745}">
                  <a16:creationId xmlns:a16="http://schemas.microsoft.com/office/drawing/2010/main" id="{97DE4E77-6845-4DF5-8178-964B5102DBCD}"/>
                </a:ext>
              </a:extLst>
            </p:cNvPr>
            <p:cNvSpPr/>
            <p:nvPr/>
          </p:nvSpPr>
          <p:spPr>
            <a:xfrm rot="0">
              <a:off x="2549950" y="1753523"/>
              <a:ext cx="68" cy="14"/>
            </a:xfrm>
            <a:custGeom>
              <a:avLst/>
              <a:gdLst/>
              <a:ahLst/>
              <a:cxnLst/>
              <a:rect b="b" l="0" r="r" t="0"/>
              <a:pathLst>
                <a:path h="1" w="5">
                  <a:moveTo>
                    <a:pt x="4"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04" name="Google Shape;7218;p79">
              <a:extLst>
                <a:ext uri="{88BD5389-B5CF-4203-BEDE-5653E4FF2E4D}">
                  <a16:creationId xmlns:a16="http://schemas.microsoft.com/office/drawing/2010/main" id="{3B53B71D-7E5D-47C6-9046-507B52BE837B}"/>
                </a:ext>
              </a:extLst>
            </p:cNvPr>
            <p:cNvSpPr/>
            <p:nvPr/>
          </p:nvSpPr>
          <p:spPr>
            <a:xfrm rot="0">
              <a:off x="2550235" y="1753618"/>
              <a:ext cx="109" cy="54"/>
            </a:xfrm>
            <a:custGeom>
              <a:avLst/>
              <a:gdLst/>
              <a:ahLst/>
              <a:cxnLst/>
              <a:rect b="b" l="0" r="r" t="0"/>
              <a:pathLst>
                <a:path h="4" w="8">
                  <a:moveTo>
                    <a:pt x="8"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05" name="Google Shape;7219;p79">
              <a:extLst>
                <a:ext uri="{03E08B92-3F77-42E1-B31D-0D6C5D77CAF4}">
                  <a16:creationId xmlns:a16="http://schemas.microsoft.com/office/drawing/2010/main" id="{D7BB7CB5-B90A-4B62-B10D-D69153DD9B58}"/>
                </a:ext>
              </a:extLst>
            </p:cNvPr>
            <p:cNvSpPr/>
            <p:nvPr/>
          </p:nvSpPr>
          <p:spPr>
            <a:xfrm rot="0">
              <a:off x="2549243" y="1753278"/>
              <a:ext cx="244" cy="14"/>
            </a:xfrm>
            <a:custGeom>
              <a:avLst/>
              <a:gdLst/>
              <a:ahLst/>
              <a:cxnLst/>
              <a:rect b="b" l="0" r="r" t="0"/>
              <a:pathLst>
                <a:path h="1" w="18">
                  <a:moveTo>
                    <a:pt x="18" y="1"/>
                  </a:moveTo>
                  <a:cubicBezTo>
                    <a:pt x="11" y="1"/>
                    <a:pt x="7" y="1"/>
                    <a:pt x="0" y="1"/>
                  </a:cubicBezTo>
                  <a:cubicBezTo>
                    <a:pt x="7" y="1"/>
                    <a:pt x="11" y="1"/>
                    <a:pt x="1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06" name="Google Shape;7220;p79">
              <a:extLst>
                <a:ext uri="{144A1FBF-472B-421E-BAC1-6788F7F9AB22}">
                  <a16:creationId xmlns:a16="http://schemas.microsoft.com/office/drawing/2010/main" id="{731FB5C7-1788-4546-8AFE-1A05C944D065}"/>
                </a:ext>
              </a:extLst>
            </p:cNvPr>
            <p:cNvSpPr/>
            <p:nvPr/>
          </p:nvSpPr>
          <p:spPr>
            <a:xfrm rot="0">
              <a:off x="2550480" y="1753754"/>
              <a:ext cx="149" cy="68"/>
            </a:xfrm>
            <a:custGeom>
              <a:avLst/>
              <a:gdLst/>
              <a:ahLst/>
              <a:cxnLst/>
              <a:rect b="b" l="0" r="r" t="0"/>
              <a:pathLst>
                <a:path h="5" w="11">
                  <a:moveTo>
                    <a:pt x="11"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07" name="Google Shape;7221;p79">
              <a:extLst>
                <a:ext uri="{D44EF6B1-7FD8-49E3-B863-FEC50ED41526}">
                  <a16:creationId xmlns:a16="http://schemas.microsoft.com/office/drawing/2010/main" id="{44E4E88A-A740-4665-8992-E73EE8A6B43F}"/>
                </a:ext>
              </a:extLst>
            </p:cNvPr>
            <p:cNvSpPr/>
            <p:nvPr/>
          </p:nvSpPr>
          <p:spPr>
            <a:xfrm rot="0">
              <a:off x="2550710" y="1753903"/>
              <a:ext cx="204" cy="109"/>
            </a:xfrm>
            <a:custGeom>
              <a:avLst/>
              <a:gdLst/>
              <a:ahLst/>
              <a:cxnLst/>
              <a:rect b="b" l="0" r="r" t="0"/>
              <a:pathLst>
                <a:path h="8" w="15">
                  <a:moveTo>
                    <a:pt x="15"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08" name="Google Shape;7222;p79">
              <a:extLst>
                <a:ext uri="{5FE89B4C-57FB-49E3-91E8-E08045516E3C}">
                  <a16:creationId xmlns:a16="http://schemas.microsoft.com/office/drawing/2010/main" id="{374C6173-F956-4681-A79F-AB4BA0DC5CC8}"/>
                </a:ext>
              </a:extLst>
            </p:cNvPr>
            <p:cNvSpPr/>
            <p:nvPr/>
          </p:nvSpPr>
          <p:spPr>
            <a:xfrm rot="0">
              <a:off x="2549625" y="1753373"/>
              <a:ext cx="109" cy="14"/>
            </a:xfrm>
            <a:custGeom>
              <a:avLst/>
              <a:gdLst/>
              <a:ahLst/>
              <a:cxnLst/>
              <a:rect b="b" l="0" r="r" t="0"/>
              <a:pathLst>
                <a:path h="1" w="8">
                  <a:moveTo>
                    <a:pt x="7"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09" name="Google Shape;7223;p79">
              <a:extLst>
                <a:ext uri="{E4428EBF-D67F-4854-868F-9303BC154275}">
                  <a16:creationId xmlns:a16="http://schemas.microsoft.com/office/drawing/2010/main" id="{FB754870-1BE7-46C4-813C-F9C28DF02979}"/>
                </a:ext>
              </a:extLst>
            </p:cNvPr>
            <p:cNvSpPr/>
            <p:nvPr/>
          </p:nvSpPr>
          <p:spPr>
            <a:xfrm rot="0">
              <a:off x="2551756" y="1754568"/>
              <a:ext cx="1439" cy="910"/>
            </a:xfrm>
            <a:custGeom>
              <a:avLst/>
              <a:gdLst/>
              <a:ahLst/>
              <a:cxnLst/>
              <a:rect b="b" l="0" r="r" t="0"/>
              <a:pathLst>
                <a:path h="67" w="106">
                  <a:moveTo>
                    <a:pt x="1" y="0"/>
                  </a:moveTo>
                  <a:lnTo>
                    <a:pt x="106" y="67"/>
                  </a:lnTo>
                  <a:lnTo>
                    <a:pt x="106" y="60"/>
                  </a:lnTo>
                  <a:lnTo>
                    <a:pt x="88" y="53"/>
                  </a:lnTo>
                  <a:cubicBezTo>
                    <a:pt x="57" y="35"/>
                    <a:pt x="29" y="18"/>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10" name="Google Shape;7224;p79">
              <a:extLst>
                <a:ext uri="{F06E6A98-3158-41DD-A9BF-6D6885EDAC1C}">
                  <a16:creationId xmlns:a16="http://schemas.microsoft.com/office/drawing/2010/main" id="{8F43E50F-60B1-46F2-B60E-9DE1344623BC}"/>
                </a:ext>
              </a:extLst>
            </p:cNvPr>
            <p:cNvSpPr/>
            <p:nvPr/>
          </p:nvSpPr>
          <p:spPr>
            <a:xfrm rot="0">
              <a:off x="2542917" y="1751147"/>
              <a:ext cx="542" cy="149"/>
            </a:xfrm>
            <a:custGeom>
              <a:avLst/>
              <a:gdLst/>
              <a:ahLst/>
              <a:cxnLst/>
              <a:rect b="b" l="0" r="r" t="0"/>
              <a:pathLst>
                <a:path h="11" w="40">
                  <a:moveTo>
                    <a:pt x="36" y="0"/>
                  </a:moveTo>
                  <a:cubicBezTo>
                    <a:pt x="29" y="3"/>
                    <a:pt x="24" y="5"/>
                    <a:pt x="19" y="7"/>
                  </a:cubicBezTo>
                  <a:lnTo>
                    <a:pt x="19" y="7"/>
                  </a:lnTo>
                  <a:lnTo>
                    <a:pt x="39" y="4"/>
                  </a:lnTo>
                  <a:lnTo>
                    <a:pt x="39" y="0"/>
                  </a:lnTo>
                  <a:close/>
                  <a:moveTo>
                    <a:pt x="19" y="7"/>
                  </a:moveTo>
                  <a:lnTo>
                    <a:pt x="1" y="11"/>
                  </a:lnTo>
                  <a:cubicBezTo>
                    <a:pt x="7" y="11"/>
                    <a:pt x="12" y="9"/>
                    <a:pt x="19"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11" name="Google Shape;7225;p79">
              <a:extLst>
                <a:ext uri="{AC306ED9-39F9-441A-A79F-BB6052848E65}">
                  <a16:creationId xmlns:a16="http://schemas.microsoft.com/office/drawing/2010/main" id="{C6387641-9420-4340-9E7D-3673B3BF23F1}"/>
                </a:ext>
              </a:extLst>
            </p:cNvPr>
            <p:cNvSpPr/>
            <p:nvPr/>
          </p:nvSpPr>
          <p:spPr>
            <a:xfrm rot="0">
              <a:off x="2508784" y="1768770"/>
              <a:ext cx="204" cy="394"/>
            </a:xfrm>
            <a:custGeom>
              <a:avLst/>
              <a:gdLst/>
              <a:ahLst/>
              <a:cxnLst/>
              <a:rect b="b" l="0" r="r" t="0"/>
              <a:pathLst>
                <a:path h="29" w="15">
                  <a:moveTo>
                    <a:pt x="15" y="29"/>
                  </a:moveTo>
                  <a:cubicBezTo>
                    <a:pt x="11" y="22"/>
                    <a:pt x="4" y="11"/>
                    <a:pt x="1" y="1"/>
                  </a:cubicBezTo>
                  <a:cubicBezTo>
                    <a:pt x="4" y="11"/>
                    <a:pt x="11" y="22"/>
                    <a:pt x="15" y="2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12" name="Google Shape;7226;p79">
              <a:extLst>
                <a:ext uri="{3EB66CE7-B50A-40B1-9986-D60B68B3CFDF}">
                  <a16:creationId xmlns:a16="http://schemas.microsoft.com/office/drawing/2010/main" id="{C8F0870D-4B26-4160-B012-32ADECA65D86}"/>
                </a:ext>
              </a:extLst>
            </p:cNvPr>
            <p:cNvSpPr/>
            <p:nvPr/>
          </p:nvSpPr>
          <p:spPr>
            <a:xfrm rot="0">
              <a:off x="2511499" y="1770440"/>
              <a:ext cx="489" cy="14"/>
            </a:xfrm>
            <a:custGeom>
              <a:avLst/>
              <a:gdLst/>
              <a:ahLst/>
              <a:cxnLst/>
              <a:rect b="b" l="0" r="r" t="0"/>
              <a:pathLst>
                <a:path h="1" w="36">
                  <a:moveTo>
                    <a:pt x="15" y="0"/>
                  </a:moveTo>
                  <a:lnTo>
                    <a:pt x="36" y="0"/>
                  </a:ln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13" name="Google Shape;7227;p79">
              <a:extLst>
                <a:ext uri="{7DD17DC9-70E9-4CDD-B6CB-3E8CCE5F0BAC}">
                  <a16:creationId xmlns:a16="http://schemas.microsoft.com/office/drawing/2010/main" id="{CCC23072-F3FB-4B77-82F8-AD009E84B318}"/>
                </a:ext>
              </a:extLst>
            </p:cNvPr>
            <p:cNvSpPr/>
            <p:nvPr/>
          </p:nvSpPr>
          <p:spPr>
            <a:xfrm rot="0">
              <a:off x="2509734" y="1769965"/>
              <a:ext cx="1018" cy="394"/>
            </a:xfrm>
            <a:custGeom>
              <a:avLst/>
              <a:gdLst/>
              <a:ahLst/>
              <a:cxnLst/>
              <a:rect b="b" l="0" r="r" t="0"/>
              <a:pathLst>
                <a:path h="29" w="75">
                  <a:moveTo>
                    <a:pt x="74" y="28"/>
                  </a:moveTo>
                  <a:cubicBezTo>
                    <a:pt x="50" y="21"/>
                    <a:pt x="25" y="11"/>
                    <a:pt x="1" y="0"/>
                  </a:cubicBezTo>
                  <a:cubicBezTo>
                    <a:pt x="25" y="11"/>
                    <a:pt x="50" y="21"/>
                    <a:pt x="74" y="2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14" name="Google Shape;7228;p79">
              <a:extLst>
                <a:ext uri="{A43857B0-E43D-436D-93B4-34ED4AA465A3}">
                  <a16:creationId xmlns:a16="http://schemas.microsoft.com/office/drawing/2010/main" id="{8E154700-7A0B-4802-9787-796B2AC908B3}"/>
                </a:ext>
              </a:extLst>
            </p:cNvPr>
            <p:cNvSpPr/>
            <p:nvPr/>
          </p:nvSpPr>
          <p:spPr>
            <a:xfrm rot="0">
              <a:off x="2510888" y="1770345"/>
              <a:ext cx="474" cy="54"/>
            </a:xfrm>
            <a:custGeom>
              <a:avLst/>
              <a:gdLst/>
              <a:ahLst/>
              <a:cxnLst/>
              <a:rect b="b" l="0" r="r" t="0"/>
              <a:pathLst>
                <a:path h="4" w="35">
                  <a:moveTo>
                    <a:pt x="35" y="4"/>
                  </a:moveTo>
                  <a:cubicBezTo>
                    <a:pt x="21" y="4"/>
                    <a:pt x="11" y="4"/>
                    <a:pt x="0" y="0"/>
                  </a:cubicBezTo>
                  <a:cubicBezTo>
                    <a:pt x="11" y="4"/>
                    <a:pt x="21" y="4"/>
                    <a:pt x="35" y="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15" name="Google Shape;7229;p79">
              <a:extLst>
                <a:ext uri="{D55B9361-8D8F-4969-B95B-BE4FD6C9CFC2}">
                  <a16:creationId xmlns:a16="http://schemas.microsoft.com/office/drawing/2010/main" id="{34D3E977-6002-4A03-8AC0-3AE132A0A5D1}"/>
                </a:ext>
              </a:extLst>
            </p:cNvPr>
            <p:cNvSpPr/>
            <p:nvPr/>
          </p:nvSpPr>
          <p:spPr>
            <a:xfrm rot="0">
              <a:off x="2509354" y="1769680"/>
              <a:ext cx="299" cy="204"/>
            </a:xfrm>
            <a:custGeom>
              <a:avLst/>
              <a:gdLst/>
              <a:ahLst/>
              <a:cxnLst/>
              <a:rect b="b" l="0" r="r" t="0"/>
              <a:pathLst>
                <a:path h="15" w="22">
                  <a:moveTo>
                    <a:pt x="22" y="14"/>
                  </a:moveTo>
                  <a:cubicBezTo>
                    <a:pt x="15" y="11"/>
                    <a:pt x="8" y="4"/>
                    <a:pt x="1" y="0"/>
                  </a:cubicBezTo>
                  <a:cubicBezTo>
                    <a:pt x="8" y="4"/>
                    <a:pt x="15" y="11"/>
                    <a:pt x="22"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16" name="Google Shape;7230;p79">
              <a:extLst>
                <a:ext uri="{F0225E06-AD49-413E-92C8-817B581DDCB3}">
                  <a16:creationId xmlns:a16="http://schemas.microsoft.com/office/drawing/2010/main" id="{03616368-3120-4D66-9068-01C02C5D6117}"/>
                </a:ext>
              </a:extLst>
            </p:cNvPr>
            <p:cNvSpPr/>
            <p:nvPr/>
          </p:nvSpPr>
          <p:spPr>
            <a:xfrm rot="0">
              <a:off x="2509069" y="1769300"/>
              <a:ext cx="204" cy="244"/>
            </a:xfrm>
            <a:custGeom>
              <a:avLst/>
              <a:gdLst/>
              <a:ahLst/>
              <a:cxnLst/>
              <a:rect b="b" l="0" r="r" t="0"/>
              <a:pathLst>
                <a:path h="18" w="15">
                  <a:moveTo>
                    <a:pt x="15" y="18"/>
                  </a:moveTo>
                  <a:cubicBezTo>
                    <a:pt x="8" y="11"/>
                    <a:pt x="4" y="7"/>
                    <a:pt x="1" y="0"/>
                  </a:cubicBezTo>
                  <a:cubicBezTo>
                    <a:pt x="4" y="7"/>
                    <a:pt x="8" y="11"/>
                    <a:pt x="15"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17" name="Google Shape;7231;p79">
              <a:extLst>
                <a:ext uri="{AEC0D9E8-D350-4349-93E0-D4A8BA003FB6}">
                  <a16:creationId xmlns:a16="http://schemas.microsoft.com/office/drawing/2010/main" id="{59E9A0F8-B4C2-4A92-B227-3BF28F257B24}"/>
                </a:ext>
              </a:extLst>
            </p:cNvPr>
            <p:cNvSpPr/>
            <p:nvPr/>
          </p:nvSpPr>
          <p:spPr>
            <a:xfrm rot="0">
              <a:off x="2534975" y="1750997"/>
              <a:ext cx="489" cy="542"/>
            </a:xfrm>
            <a:custGeom>
              <a:avLst/>
              <a:gdLst/>
              <a:ahLst/>
              <a:cxnLst/>
              <a:rect b="b" l="0" r="r" t="0"/>
              <a:pathLst>
                <a:path h="40" w="36">
                  <a:moveTo>
                    <a:pt x="36" y="1"/>
                  </a:moveTo>
                  <a:cubicBezTo>
                    <a:pt x="25" y="11"/>
                    <a:pt x="11" y="25"/>
                    <a:pt x="1" y="39"/>
                  </a:cubicBezTo>
                  <a:cubicBezTo>
                    <a:pt x="11" y="25"/>
                    <a:pt x="25" y="11"/>
                    <a:pt x="36"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18" name="Google Shape;7232;p79">
              <a:extLst>
                <a:ext uri="{4D73EB2F-697F-4FAD-A223-CD4A655CFC28}">
                  <a16:creationId xmlns:a16="http://schemas.microsoft.com/office/drawing/2010/main" id="{4928E59A-EDAE-4BA0-8950-927353D582DF}"/>
                </a:ext>
              </a:extLst>
            </p:cNvPr>
            <p:cNvSpPr/>
            <p:nvPr/>
          </p:nvSpPr>
          <p:spPr>
            <a:xfrm rot="0">
              <a:off x="2536780" y="1750047"/>
              <a:ext cx="109" cy="14"/>
            </a:xfrm>
            <a:custGeom>
              <a:avLst/>
              <a:gdLst/>
              <a:ahLst/>
              <a:cxnLst/>
              <a:rect b="b" l="0" r="r" t="0"/>
              <a:pathLst>
                <a:path h="1" w="8">
                  <a:moveTo>
                    <a:pt x="1" y="0"/>
                  </a:moveTo>
                  <a:lnTo>
                    <a:pt x="1" y="0"/>
                  </a:lnTo>
                  <a:lnTo>
                    <a:pt x="8" y="0"/>
                  </a:ln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19" name="Google Shape;7233;p79">
              <a:extLst>
                <a:ext uri="{6AE83EC1-170A-4292-8DDD-0443FB874E74}">
                  <a16:creationId xmlns:a16="http://schemas.microsoft.com/office/drawing/2010/main" id="{8EADF27C-EF2E-4B85-99F1-E35AED629DF4}"/>
                </a:ext>
              </a:extLst>
            </p:cNvPr>
            <p:cNvSpPr/>
            <p:nvPr/>
          </p:nvSpPr>
          <p:spPr>
            <a:xfrm rot="0">
              <a:off x="2512218" y="1770291"/>
              <a:ext cx="679" cy="109"/>
            </a:xfrm>
            <a:custGeom>
              <a:avLst/>
              <a:gdLst/>
              <a:ahLst/>
              <a:cxnLst/>
              <a:rect b="b" l="0" r="r" t="0"/>
              <a:pathLst>
                <a:path h="8" w="50">
                  <a:moveTo>
                    <a:pt x="49" y="1"/>
                  </a:moveTo>
                  <a:cubicBezTo>
                    <a:pt x="32" y="4"/>
                    <a:pt x="14" y="8"/>
                    <a:pt x="0" y="8"/>
                  </a:cubicBezTo>
                  <a:cubicBezTo>
                    <a:pt x="14" y="8"/>
                    <a:pt x="32" y="4"/>
                    <a:pt x="4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20" name="Google Shape;7234;p79">
              <a:extLst>
                <a:ext uri="{8233000B-60C8-4E18-BB07-D95DB9EEF425}">
                  <a16:creationId xmlns:a16="http://schemas.microsoft.com/office/drawing/2010/main" id="{70E26F67-2021-4557-8C29-13F8098CA625}"/>
                </a:ext>
              </a:extLst>
            </p:cNvPr>
            <p:cNvSpPr/>
            <p:nvPr/>
          </p:nvSpPr>
          <p:spPr>
            <a:xfrm rot="0">
              <a:off x="2503229" y="1767779"/>
              <a:ext cx="679" cy="204"/>
            </a:xfrm>
            <a:custGeom>
              <a:avLst/>
              <a:gdLst/>
              <a:ahLst/>
              <a:cxnLst/>
              <a:rect b="b" l="0" r="r" t="0"/>
              <a:pathLst>
                <a:path h="15" w="50">
                  <a:moveTo>
                    <a:pt x="49" y="0"/>
                  </a:moveTo>
                  <a:cubicBezTo>
                    <a:pt x="35" y="0"/>
                    <a:pt x="25" y="4"/>
                    <a:pt x="14" y="7"/>
                  </a:cubicBezTo>
                  <a:lnTo>
                    <a:pt x="0" y="14"/>
                  </a:lnTo>
                  <a:cubicBezTo>
                    <a:pt x="14" y="7"/>
                    <a:pt x="32" y="0"/>
                    <a:pt x="49"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21" name="Google Shape;7235;p79">
              <a:extLst>
                <a:ext uri="{7F3ED4E7-0900-474D-834D-D27680426431}">
                  <a16:creationId xmlns:a16="http://schemas.microsoft.com/office/drawing/2010/main" id="{3A3C8C28-BF81-4F0B-833E-B6E6FB7264AE}"/>
                </a:ext>
              </a:extLst>
            </p:cNvPr>
            <p:cNvSpPr/>
            <p:nvPr/>
          </p:nvSpPr>
          <p:spPr>
            <a:xfrm rot="0">
              <a:off x="2542917" y="1751187"/>
              <a:ext cx="489" cy="109"/>
            </a:xfrm>
            <a:custGeom>
              <a:avLst/>
              <a:gdLst/>
              <a:ahLst/>
              <a:cxnLst/>
              <a:rect b="b" l="0" r="r" t="0"/>
              <a:pathLst>
                <a:path h="8" w="36">
                  <a:moveTo>
                    <a:pt x="36" y="1"/>
                  </a:moveTo>
                  <a:lnTo>
                    <a:pt x="36" y="1"/>
                  </a:lnTo>
                  <a:cubicBezTo>
                    <a:pt x="22" y="4"/>
                    <a:pt x="11" y="4"/>
                    <a:pt x="1" y="8"/>
                  </a:cubicBezTo>
                  <a:cubicBezTo>
                    <a:pt x="11" y="8"/>
                    <a:pt x="22" y="4"/>
                    <a:pt x="36"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22" name="Google Shape;7236;p79">
              <a:extLst>
                <a:ext uri="{A04417CB-DF2A-46D1-9BD3-0F6C418E70AA}">
                  <a16:creationId xmlns:a16="http://schemas.microsoft.com/office/drawing/2010/main" id="{876A0995-B73F-4EEF-9701-6C835335A737}"/>
                </a:ext>
              </a:extLst>
            </p:cNvPr>
            <p:cNvSpPr/>
            <p:nvPr/>
          </p:nvSpPr>
          <p:spPr>
            <a:xfrm rot="0">
              <a:off x="2502035" y="1769436"/>
              <a:ext cx="68" cy="394"/>
            </a:xfrm>
            <a:custGeom>
              <a:avLst/>
              <a:gdLst/>
              <a:ahLst/>
              <a:cxnLst/>
              <a:rect b="b" l="0" r="r" t="0"/>
              <a:pathLst>
                <a:path h="29" w="5">
                  <a:moveTo>
                    <a:pt x="1" y="29"/>
                  </a:moveTo>
                  <a:cubicBezTo>
                    <a:pt x="1" y="18"/>
                    <a:pt x="4" y="11"/>
                    <a:pt x="4" y="1"/>
                  </a:cubicBezTo>
                  <a:cubicBezTo>
                    <a:pt x="4" y="11"/>
                    <a:pt x="1" y="18"/>
                    <a:pt x="1" y="2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23" name="Google Shape;7237;p79">
              <a:extLst>
                <a:ext uri="{E923A2B9-90AD-4868-92B4-492542F3A99A}">
                  <a16:creationId xmlns:a16="http://schemas.microsoft.com/office/drawing/2010/main" id="{FD479814-7529-4124-9C51-6142EC58A8D6}"/>
                </a:ext>
              </a:extLst>
            </p:cNvPr>
            <p:cNvSpPr/>
            <p:nvPr/>
          </p:nvSpPr>
          <p:spPr>
            <a:xfrm rot="0">
              <a:off x="2499143" y="1813793"/>
              <a:ext cx="14" cy="204"/>
            </a:xfrm>
            <a:custGeom>
              <a:avLst/>
              <a:gdLst/>
              <a:ahLst/>
              <a:cxnLst/>
              <a:rect b="b" l="0" r="r" t="0"/>
              <a:pathLst>
                <a:path h="15" w="1">
                  <a:moveTo>
                    <a:pt x="0" y="14"/>
                  </a:moveTo>
                  <a:cubicBezTo>
                    <a:pt x="0" y="7"/>
                    <a:pt x="0" y="4"/>
                    <a:pt x="0" y="0"/>
                  </a:cubicBezTo>
                  <a:cubicBezTo>
                    <a:pt x="0" y="4"/>
                    <a:pt x="0" y="7"/>
                    <a:pt x="0"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24" name="Google Shape;7238;p79">
              <a:extLst>
                <a:ext uri="{EB8DFE7A-13E6-4463-9047-9E072785ECFA}">
                  <a16:creationId xmlns:a16="http://schemas.microsoft.com/office/drawing/2010/main" id="{1949FF48-E737-40FE-B56E-9F5081111B89}"/>
                </a:ext>
              </a:extLst>
            </p:cNvPr>
            <p:cNvSpPr/>
            <p:nvPr/>
          </p:nvSpPr>
          <p:spPr>
            <a:xfrm rot="0">
              <a:off x="2500230" y="1774663"/>
              <a:ext cx="448" cy="489"/>
            </a:xfrm>
            <a:custGeom>
              <a:avLst/>
              <a:gdLst/>
              <a:ahLst/>
              <a:cxnLst/>
              <a:rect b="b" l="0" r="r" t="0"/>
              <a:pathLst>
                <a:path h="36" w="33">
                  <a:moveTo>
                    <a:pt x="32" y="1"/>
                  </a:moveTo>
                  <a:cubicBezTo>
                    <a:pt x="22" y="15"/>
                    <a:pt x="11" y="25"/>
                    <a:pt x="1" y="36"/>
                  </a:cubicBezTo>
                  <a:cubicBezTo>
                    <a:pt x="15" y="25"/>
                    <a:pt x="22" y="15"/>
                    <a:pt x="3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25" name="Google Shape;7239;p79">
              <a:extLst>
                <a:ext uri="{52722161-1F2D-4FBF-8E80-23BF07C329F8}">
                  <a16:creationId xmlns:a16="http://schemas.microsoft.com/office/drawing/2010/main" id="{E4E4B823-E16A-4AEB-BD6D-EF616C569027}"/>
                </a:ext>
              </a:extLst>
            </p:cNvPr>
            <p:cNvSpPr/>
            <p:nvPr/>
          </p:nvSpPr>
          <p:spPr>
            <a:xfrm rot="0">
              <a:off x="2502131" y="1767969"/>
              <a:ext cx="1113" cy="1384"/>
            </a:xfrm>
            <a:custGeom>
              <a:avLst/>
              <a:gdLst/>
              <a:ahLst/>
              <a:cxnLst/>
              <a:rect b="b" l="0" r="r" t="0"/>
              <a:pathLst>
                <a:path h="102" w="82">
                  <a:moveTo>
                    <a:pt x="81" y="0"/>
                  </a:moveTo>
                  <a:cubicBezTo>
                    <a:pt x="76" y="3"/>
                    <a:pt x="70" y="6"/>
                    <a:pt x="65" y="10"/>
                  </a:cubicBezTo>
                  <a:lnTo>
                    <a:pt x="65" y="10"/>
                  </a:lnTo>
                  <a:cubicBezTo>
                    <a:pt x="67" y="9"/>
                    <a:pt x="69" y="8"/>
                    <a:pt x="71" y="7"/>
                  </a:cubicBezTo>
                  <a:lnTo>
                    <a:pt x="81" y="0"/>
                  </a:lnTo>
                  <a:close/>
                  <a:moveTo>
                    <a:pt x="65" y="10"/>
                  </a:moveTo>
                  <a:lnTo>
                    <a:pt x="65" y="10"/>
                  </a:lnTo>
                  <a:cubicBezTo>
                    <a:pt x="62" y="11"/>
                    <a:pt x="59" y="12"/>
                    <a:pt x="57" y="14"/>
                  </a:cubicBezTo>
                  <a:cubicBezTo>
                    <a:pt x="29" y="39"/>
                    <a:pt x="8" y="67"/>
                    <a:pt x="1" y="102"/>
                  </a:cubicBezTo>
                  <a:cubicBezTo>
                    <a:pt x="10" y="66"/>
                    <a:pt x="32" y="32"/>
                    <a:pt x="65" y="1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26" name="Google Shape;7240;p79">
              <a:extLst>
                <a:ext uri="{5025F4DF-DAEB-4F5B-B021-7BA463990C87}">
                  <a16:creationId xmlns:a16="http://schemas.microsoft.com/office/drawing/2010/main" id="{84853460-3BE5-49F3-A3E2-AB2CE61BD945}"/>
                </a:ext>
              </a:extLst>
            </p:cNvPr>
            <p:cNvSpPr/>
            <p:nvPr/>
          </p:nvSpPr>
          <p:spPr>
            <a:xfrm rot="0">
              <a:off x="2500664" y="1769911"/>
              <a:ext cx="1480" cy="4725"/>
            </a:xfrm>
            <a:custGeom>
              <a:avLst/>
              <a:gdLst/>
              <a:ahLst/>
              <a:cxnLst/>
              <a:rect b="b" l="0" r="r" t="0"/>
              <a:pathLst>
                <a:path h="348" w="109">
                  <a:moveTo>
                    <a:pt x="102" y="43"/>
                  </a:moveTo>
                  <a:cubicBezTo>
                    <a:pt x="102" y="29"/>
                    <a:pt x="102" y="15"/>
                    <a:pt x="102" y="1"/>
                  </a:cubicBezTo>
                  <a:cubicBezTo>
                    <a:pt x="102" y="15"/>
                    <a:pt x="102" y="29"/>
                    <a:pt x="102" y="43"/>
                  </a:cubicBezTo>
                  <a:cubicBezTo>
                    <a:pt x="109" y="155"/>
                    <a:pt x="70" y="263"/>
                    <a:pt x="0" y="347"/>
                  </a:cubicBezTo>
                  <a:cubicBezTo>
                    <a:pt x="70" y="263"/>
                    <a:pt x="109" y="155"/>
                    <a:pt x="102" y="4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27" name="Google Shape;7241;p79">
              <a:extLst>
                <a:ext uri="{1DF5D390-5A34-4701-B90C-A2879FED01FF}">
                  <a16:creationId xmlns:a16="http://schemas.microsoft.com/office/drawing/2010/main" id="{74010F93-0906-4A09-8024-08BCE96C8588}"/>
                </a:ext>
              </a:extLst>
            </p:cNvPr>
            <p:cNvSpPr/>
            <p:nvPr/>
          </p:nvSpPr>
          <p:spPr>
            <a:xfrm rot="0">
              <a:off x="2503081" y="1767874"/>
              <a:ext cx="352" cy="204"/>
            </a:xfrm>
            <a:custGeom>
              <a:avLst/>
              <a:gdLst/>
              <a:ahLst/>
              <a:cxnLst/>
              <a:rect b="b" l="0" r="r" t="0"/>
              <a:pathLst>
                <a:path h="15" w="26">
                  <a:moveTo>
                    <a:pt x="25" y="0"/>
                  </a:moveTo>
                  <a:cubicBezTo>
                    <a:pt x="15" y="4"/>
                    <a:pt x="8" y="7"/>
                    <a:pt x="1" y="14"/>
                  </a:cubicBezTo>
                  <a:lnTo>
                    <a:pt x="11" y="7"/>
                  </a:lnTo>
                  <a:lnTo>
                    <a:pt x="25"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28" name="Google Shape;7242;p79">
              <a:extLst>
                <a:ext uri="{E6394666-93EC-4EF2-A7C1-A6179BE3ABE5}">
                  <a16:creationId xmlns:a16="http://schemas.microsoft.com/office/drawing/2010/main" id="{87403085-E615-4821-B59F-795E7FB98E0B}"/>
                </a:ext>
              </a:extLst>
            </p:cNvPr>
            <p:cNvSpPr/>
            <p:nvPr/>
          </p:nvSpPr>
          <p:spPr>
            <a:xfrm rot="0">
              <a:off x="2579848" y="1757895"/>
              <a:ext cx="68" cy="14"/>
            </a:xfrm>
            <a:custGeom>
              <a:avLst/>
              <a:gdLst/>
              <a:ahLst/>
              <a:cxnLst/>
              <a:rect b="b" l="0" r="r" t="0"/>
              <a:pathLst>
                <a:path h="1" w="5">
                  <a:moveTo>
                    <a:pt x="4"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29" name="Google Shape;7243;p79">
              <a:extLst>
                <a:ext uri="{8173259E-0A67-44D4-BC30-A1DC257D95B9}">
                  <a16:creationId xmlns:a16="http://schemas.microsoft.com/office/drawing/2010/main" id="{7D062F48-F1AD-4234-A349-58469F2CC143}"/>
                </a:ext>
              </a:extLst>
            </p:cNvPr>
            <p:cNvSpPr/>
            <p:nvPr/>
          </p:nvSpPr>
          <p:spPr>
            <a:xfrm rot="0">
              <a:off x="2583419" y="1758221"/>
              <a:ext cx="204" cy="68"/>
            </a:xfrm>
            <a:custGeom>
              <a:avLst/>
              <a:gdLst/>
              <a:ahLst/>
              <a:cxnLst/>
              <a:rect b="b" l="0" r="r" t="0"/>
              <a:pathLst>
                <a:path h="5" w="15">
                  <a:moveTo>
                    <a:pt x="0" y="4"/>
                  </a:moveTo>
                  <a:lnTo>
                    <a:pt x="1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30" name="Google Shape;7244;p79">
              <a:extLst>
                <a:ext uri="{793353DD-7EF4-45B7-BEC0-8A9575C3038B}">
                  <a16:creationId xmlns:a16="http://schemas.microsoft.com/office/drawing/2010/main" id="{5611F4DA-B871-440D-B48E-5C8FA55763B0}"/>
                </a:ext>
              </a:extLst>
            </p:cNvPr>
            <p:cNvSpPr/>
            <p:nvPr/>
          </p:nvSpPr>
          <p:spPr>
            <a:xfrm rot="0">
              <a:off x="2556317" y="1754568"/>
              <a:ext cx="204" cy="244"/>
            </a:xfrm>
            <a:custGeom>
              <a:avLst/>
              <a:gdLst/>
              <a:ahLst/>
              <a:cxnLst/>
              <a:rect b="b" l="0" r="r" t="0"/>
              <a:pathLst>
                <a:path h="18" w="15">
                  <a:moveTo>
                    <a:pt x="1" y="18"/>
                  </a:moveTo>
                  <a:cubicBezTo>
                    <a:pt x="8" y="11"/>
                    <a:pt x="11" y="4"/>
                    <a:pt x="15" y="0"/>
                  </a:cubicBezTo>
                  <a:cubicBezTo>
                    <a:pt x="11" y="4"/>
                    <a:pt x="8" y="11"/>
                    <a:pt x="1"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31" name="Google Shape;7245;p79">
              <a:extLst>
                <a:ext uri="{AD421EC1-7075-4287-B62B-3DD0D558923A}">
                  <a16:creationId xmlns:a16="http://schemas.microsoft.com/office/drawing/2010/main" id="{B6D223A1-F3EC-488E-92DC-7DC161CF0FC9}"/>
                </a:ext>
              </a:extLst>
            </p:cNvPr>
            <p:cNvSpPr/>
            <p:nvPr/>
          </p:nvSpPr>
          <p:spPr>
            <a:xfrm rot="0">
              <a:off x="2582318" y="1758465"/>
              <a:ext cx="109" cy="14"/>
            </a:xfrm>
            <a:custGeom>
              <a:avLst/>
              <a:gdLst/>
              <a:ahLst/>
              <a:cxnLst/>
              <a:rect b="b" l="0" r="r" t="0"/>
              <a:pathLst>
                <a:path h="1" w="8">
                  <a:moveTo>
                    <a:pt x="1" y="0"/>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32" name="Google Shape;7246;p79">
              <a:extLst>
                <a:ext uri="{3656DC68-EDCB-49B2-B9AF-75A211E5AD64}">
                  <a16:creationId xmlns:a16="http://schemas.microsoft.com/office/drawing/2010/main" id="{9A1D881E-20B6-4BFF-A405-3E6E78604535}"/>
                </a:ext>
              </a:extLst>
            </p:cNvPr>
            <p:cNvSpPr/>
            <p:nvPr/>
          </p:nvSpPr>
          <p:spPr>
            <a:xfrm rot="0">
              <a:off x="2584030" y="1758126"/>
              <a:ext cx="68" cy="14"/>
            </a:xfrm>
            <a:custGeom>
              <a:avLst/>
              <a:gdLst/>
              <a:ahLst/>
              <a:cxnLst/>
              <a:rect b="b" l="0" r="r" t="0"/>
              <a:pathLst>
                <a:path h="1" w="5">
                  <a:moveTo>
                    <a:pt x="4"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33" name="Google Shape;7247;p79">
              <a:extLst>
                <a:ext uri="{61346A03-D3C9-4FE3-8A57-A1E7754D1D82}">
                  <a16:creationId xmlns:a16="http://schemas.microsoft.com/office/drawing/2010/main" id="{52414227-0C0F-40F5-95A9-8EB7F551965E}"/>
                </a:ext>
              </a:extLst>
            </p:cNvPr>
            <p:cNvSpPr/>
            <p:nvPr/>
          </p:nvSpPr>
          <p:spPr>
            <a:xfrm rot="0">
              <a:off x="2551335" y="1754283"/>
              <a:ext cx="394" cy="244"/>
            </a:xfrm>
            <a:custGeom>
              <a:avLst/>
              <a:gdLst/>
              <a:ahLst/>
              <a:cxnLst/>
              <a:rect b="b" l="0" r="r" t="0"/>
              <a:pathLst>
                <a:path h="18" w="29">
                  <a:moveTo>
                    <a:pt x="0" y="0"/>
                  </a:moveTo>
                  <a:lnTo>
                    <a:pt x="28" y="18"/>
                  </a:lnTo>
                  <a:lnTo>
                    <a:pt x="18" y="11"/>
                  </a:ln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34" name="Google Shape;7248;p79">
              <a:extLst>
                <a:ext uri="{AD94F9C7-93E2-48B3-B25F-06AFC9DD49E5}">
                  <a16:creationId xmlns:a16="http://schemas.microsoft.com/office/drawing/2010/main" id="{2F11BE33-89D8-40F4-8B1C-9745C5FA7953}"/>
                </a:ext>
              </a:extLst>
            </p:cNvPr>
            <p:cNvSpPr/>
            <p:nvPr/>
          </p:nvSpPr>
          <p:spPr>
            <a:xfrm rot="0">
              <a:off x="2582890" y="1758370"/>
              <a:ext cx="163" cy="54"/>
            </a:xfrm>
            <a:custGeom>
              <a:avLst/>
              <a:gdLst/>
              <a:ahLst/>
              <a:cxnLst/>
              <a:rect b="b" l="0" r="r" t="0"/>
              <a:pathLst>
                <a:path h="4" w="12">
                  <a:moveTo>
                    <a:pt x="1" y="4"/>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35" name="Google Shape;7249;p79">
              <a:extLst>
                <a:ext uri="{B4C621BB-3DE3-4532-9200-F0D59ACEE3E8}">
                  <a16:creationId xmlns:a16="http://schemas.microsoft.com/office/drawing/2010/main" id="{A8D469C2-E14A-4B10-9D0F-318C6FFF6CB8}"/>
                </a:ext>
              </a:extLst>
            </p:cNvPr>
            <p:cNvSpPr/>
            <p:nvPr/>
          </p:nvSpPr>
          <p:spPr>
            <a:xfrm rot="0">
              <a:off x="2581803" y="1758506"/>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36" name="Google Shape;7250;p79">
              <a:extLst>
                <a:ext uri="{DB8024BF-681F-4541-8D43-3CB4D7429DBC}">
                  <a16:creationId xmlns:a16="http://schemas.microsoft.com/office/drawing/2010/main" id="{5C5C05A1-0015-4A7B-8B1E-9F63BD31DA0B}"/>
                </a:ext>
              </a:extLst>
            </p:cNvPr>
            <p:cNvSpPr/>
            <p:nvPr/>
          </p:nvSpPr>
          <p:spPr>
            <a:xfrm rot="0">
              <a:off x="2596493" y="1752423"/>
              <a:ext cx="2811" cy="1344"/>
            </a:xfrm>
            <a:custGeom>
              <a:avLst/>
              <a:gdLst/>
              <a:ahLst/>
              <a:cxnLst/>
              <a:rect b="b" l="0" r="r" t="0"/>
              <a:pathLst>
                <a:path h="99" w="207">
                  <a:moveTo>
                    <a:pt x="175" y="85"/>
                  </a:moveTo>
                  <a:cubicBezTo>
                    <a:pt x="186" y="85"/>
                    <a:pt x="196" y="85"/>
                    <a:pt x="207" y="85"/>
                  </a:cubicBezTo>
                  <a:cubicBezTo>
                    <a:pt x="196" y="85"/>
                    <a:pt x="186" y="85"/>
                    <a:pt x="175" y="85"/>
                  </a:cubicBezTo>
                  <a:cubicBezTo>
                    <a:pt x="105" y="99"/>
                    <a:pt x="35" y="64"/>
                    <a:pt x="0" y="1"/>
                  </a:cubicBezTo>
                  <a:cubicBezTo>
                    <a:pt x="35" y="64"/>
                    <a:pt x="105" y="99"/>
                    <a:pt x="175" y="8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37" name="Google Shape;7251;p79">
              <a:extLst>
                <a:ext uri="{001400D8-5B51-48E2-BA57-BAAF66267EF1}">
                  <a16:creationId xmlns:a16="http://schemas.microsoft.com/office/drawing/2010/main" id="{0480773A-7428-474E-B80E-6F735A7B5EEA}"/>
                </a:ext>
              </a:extLst>
            </p:cNvPr>
            <p:cNvSpPr/>
            <p:nvPr/>
          </p:nvSpPr>
          <p:spPr>
            <a:xfrm rot="0">
              <a:off x="2600147" y="1753618"/>
              <a:ext cx="163" cy="14"/>
            </a:xfrm>
            <a:custGeom>
              <a:avLst/>
              <a:gdLst/>
              <a:ahLst/>
              <a:cxnLst/>
              <a:rect b="b" l="0" r="r" t="0"/>
              <a:pathLst>
                <a:path h="1" w="12">
                  <a:moveTo>
                    <a:pt x="1" y="0"/>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38" name="Google Shape;7252;p79">
              <a:extLst>
                <a:ext uri="{7E710984-DB2D-47EB-A21B-3BD6008BFA81}">
                  <a16:creationId xmlns:a16="http://schemas.microsoft.com/office/drawing/2010/main" id="{1B74C192-CF2A-4DB0-9953-97A2959AD3E5}"/>
                </a:ext>
              </a:extLst>
            </p:cNvPr>
            <p:cNvSpPr/>
            <p:nvPr/>
          </p:nvSpPr>
          <p:spPr>
            <a:xfrm rot="0">
              <a:off x="2596250" y="1752097"/>
              <a:ext cx="54" cy="54"/>
            </a:xfrm>
            <a:custGeom>
              <a:avLst/>
              <a:gdLst/>
              <a:ahLst/>
              <a:cxnLst/>
              <a:rect b="b" l="0" r="r" t="0"/>
              <a:pathLst>
                <a:path h="4" w="4">
                  <a:moveTo>
                    <a:pt x="1" y="0"/>
                  </a:moveTo>
                  <a:lnTo>
                    <a:pt x="4"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39" name="Google Shape;7253;p79">
              <a:extLst>
                <a:ext uri="{8C1B4A56-E31C-4DD8-979A-235DBE399053}">
                  <a16:creationId xmlns:a16="http://schemas.microsoft.com/office/drawing/2010/main" id="{AB00D4EE-5A76-47F2-A771-733CC3CB07ED}"/>
                </a:ext>
              </a:extLst>
            </p:cNvPr>
            <p:cNvSpPr/>
            <p:nvPr/>
          </p:nvSpPr>
          <p:spPr>
            <a:xfrm rot="0">
              <a:off x="2599536" y="1753563"/>
              <a:ext cx="244" cy="14"/>
            </a:xfrm>
            <a:custGeom>
              <a:avLst/>
              <a:gdLst/>
              <a:ahLst/>
              <a:cxnLst/>
              <a:rect b="b" l="0" r="r" t="0"/>
              <a:pathLst>
                <a:path h="1" w="18">
                  <a:moveTo>
                    <a:pt x="0" y="1"/>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40" name="Google Shape;7254;p79">
              <a:extLst>
                <a:ext uri="{9174097F-8FA0-4418-AEBA-A802CA77F2A3}">
                  <a16:creationId xmlns:a16="http://schemas.microsoft.com/office/drawing/2010/main" id="{55E80A76-299F-4A35-A5AF-E15069D78014}"/>
                </a:ext>
              </a:extLst>
            </p:cNvPr>
            <p:cNvSpPr/>
            <p:nvPr/>
          </p:nvSpPr>
          <p:spPr>
            <a:xfrm rot="0">
              <a:off x="2595639" y="1751473"/>
              <a:ext cx="190" cy="163"/>
            </a:xfrm>
            <a:custGeom>
              <a:avLst/>
              <a:gdLst/>
              <a:ahLst/>
              <a:cxnLst/>
              <a:rect b="b" l="0" r="r" t="0"/>
              <a:pathLst>
                <a:path h="12" w="14">
                  <a:moveTo>
                    <a:pt x="0" y="1"/>
                  </a:moveTo>
                  <a:lnTo>
                    <a:pt x="14"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41" name="Google Shape;7255;p79">
              <a:extLst>
                <a:ext uri="{8C2A863B-8987-4C08-84A4-08486AC6135E}">
                  <a16:creationId xmlns:a16="http://schemas.microsoft.com/office/drawing/2010/main" id="{EF2E3AF7-AF6D-4143-A54D-85133DDBB951}"/>
                </a:ext>
              </a:extLst>
            </p:cNvPr>
            <p:cNvSpPr/>
            <p:nvPr/>
          </p:nvSpPr>
          <p:spPr>
            <a:xfrm rot="0">
              <a:off x="2595965" y="1751758"/>
              <a:ext cx="149" cy="109"/>
            </a:xfrm>
            <a:custGeom>
              <a:avLst/>
              <a:gdLst/>
              <a:ahLst/>
              <a:cxnLst/>
              <a:rect b="b" l="0" r="r" t="0"/>
              <a:pathLst>
                <a:path h="8" w="11">
                  <a:moveTo>
                    <a:pt x="1" y="1"/>
                  </a:moveTo>
                  <a:lnTo>
                    <a:pt x="1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42" name="Google Shape;7256;p79">
              <a:extLst>
                <a:ext uri="{237D1D78-B33A-480D-9CDD-002B11D92932}">
                  <a16:creationId xmlns:a16="http://schemas.microsoft.com/office/drawing/2010/main" id="{F4A2CDF6-E3E4-4706-B8D8-FBB33D7E9185}"/>
                </a:ext>
              </a:extLst>
            </p:cNvPr>
            <p:cNvSpPr/>
            <p:nvPr/>
          </p:nvSpPr>
          <p:spPr>
            <a:xfrm rot="0">
              <a:off x="2600812" y="1753754"/>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43" name="Google Shape;7257;p79">
              <a:extLst>
                <a:ext uri="{8A156131-934A-429E-8E8C-03073758D4ED}">
                  <a16:creationId xmlns:a16="http://schemas.microsoft.com/office/drawing/2010/main" id="{08DF0AEE-2CB0-491A-AC1B-F7FB21402146}"/>
                </a:ext>
              </a:extLst>
            </p:cNvPr>
            <p:cNvSpPr/>
            <p:nvPr/>
          </p:nvSpPr>
          <p:spPr>
            <a:xfrm rot="0">
              <a:off x="2578951" y="1755709"/>
              <a:ext cx="774" cy="2050"/>
            </a:xfrm>
            <a:custGeom>
              <a:avLst/>
              <a:gdLst/>
              <a:ahLst/>
              <a:cxnLst/>
              <a:rect b="b" l="0" r="r" t="0"/>
              <a:pathLst>
                <a:path h="151" w="57">
                  <a:moveTo>
                    <a:pt x="53" y="144"/>
                  </a:moveTo>
                  <a:lnTo>
                    <a:pt x="56" y="151"/>
                  </a:lnTo>
                  <a:lnTo>
                    <a:pt x="53" y="144"/>
                  </a:lnTo>
                  <a:cubicBezTo>
                    <a:pt x="18" y="105"/>
                    <a:pt x="0" y="53"/>
                    <a:pt x="7" y="0"/>
                  </a:cubicBezTo>
                  <a:cubicBezTo>
                    <a:pt x="0" y="53"/>
                    <a:pt x="18" y="105"/>
                    <a:pt x="53" y="14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44" name="Google Shape;7258;p79">
              <a:extLst>
                <a:ext uri="{17640265-0486-48E2-8F89-A5E1D9711E07}">
                  <a16:creationId xmlns:a16="http://schemas.microsoft.com/office/drawing/2010/main" id="{2AE03E80-CEB1-4C2A-9025-A8F6E5B8846D}"/>
                </a:ext>
              </a:extLst>
            </p:cNvPr>
            <p:cNvSpPr/>
            <p:nvPr/>
          </p:nvSpPr>
          <p:spPr>
            <a:xfrm rot="0">
              <a:off x="2556183" y="1754853"/>
              <a:ext cx="149" cy="204"/>
            </a:xfrm>
            <a:custGeom>
              <a:avLst/>
              <a:gdLst/>
              <a:ahLst/>
              <a:cxnLst/>
              <a:rect b="b" l="0" r="r" t="0"/>
              <a:pathLst>
                <a:path h="15" w="11">
                  <a:moveTo>
                    <a:pt x="11" y="0"/>
                  </a:moveTo>
                  <a:lnTo>
                    <a:pt x="11" y="0"/>
                  </a:lnTo>
                  <a:cubicBezTo>
                    <a:pt x="7" y="4"/>
                    <a:pt x="4" y="11"/>
                    <a:pt x="0" y="14"/>
                  </a:cubicBezTo>
                  <a:cubicBezTo>
                    <a:pt x="7" y="11"/>
                    <a:pt x="7" y="4"/>
                    <a:pt x="1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45" name="Google Shape;7259;p79">
              <a:extLst>
                <a:ext uri="{8574BBE4-B417-44A9-B01A-1168368169C9}">
                  <a16:creationId xmlns:a16="http://schemas.microsoft.com/office/drawing/2010/main" id="{C4AFA31C-7F02-4A02-A298-362EF126B635}"/>
                </a:ext>
              </a:extLst>
            </p:cNvPr>
            <p:cNvSpPr/>
            <p:nvPr/>
          </p:nvSpPr>
          <p:spPr>
            <a:xfrm rot="0">
              <a:off x="2556033" y="1755138"/>
              <a:ext cx="68" cy="54"/>
            </a:xfrm>
            <a:custGeom>
              <a:avLst/>
              <a:gdLst/>
              <a:ahLst/>
              <a:cxnLst/>
              <a:rect b="b" l="0" r="r" t="0"/>
              <a:pathLst>
                <a:path h="4" w="5">
                  <a:moveTo>
                    <a:pt x="4"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46" name="Google Shape;7260;p79">
              <a:extLst>
                <a:ext uri="{50699E11-0382-4C8B-98DC-353D9D45BA07}">
                  <a16:creationId xmlns:a16="http://schemas.microsoft.com/office/drawing/2010/main" id="{2BFEE444-0808-4984-A1FD-A4056D33AE87}"/>
                </a:ext>
              </a:extLst>
            </p:cNvPr>
            <p:cNvSpPr/>
            <p:nvPr/>
          </p:nvSpPr>
          <p:spPr>
            <a:xfrm rot="0">
              <a:off x="2589692" y="1751378"/>
              <a:ext cx="5716" cy="4100"/>
            </a:xfrm>
            <a:custGeom>
              <a:avLst/>
              <a:gdLst/>
              <a:ahLst/>
              <a:cxnLst/>
              <a:rect b="b" l="0" r="r" t="0"/>
              <a:pathLst>
                <a:path h="302" w="421">
                  <a:moveTo>
                    <a:pt x="420" y="1"/>
                  </a:moveTo>
                  <a:cubicBezTo>
                    <a:pt x="350" y="1"/>
                    <a:pt x="140" y="179"/>
                    <a:pt x="0" y="302"/>
                  </a:cubicBezTo>
                  <a:cubicBezTo>
                    <a:pt x="144" y="179"/>
                    <a:pt x="354" y="1"/>
                    <a:pt x="42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47" name="Google Shape;7261;p79">
              <a:extLst>
                <a:ext uri="{7A6EE2B1-0C09-4D91-ADA7-DCC4667C612D}">
                  <a16:creationId xmlns:a16="http://schemas.microsoft.com/office/drawing/2010/main" id="{B2C01868-4D36-4990-A874-4F015B92EB3D}"/>
                </a:ext>
              </a:extLst>
            </p:cNvPr>
            <p:cNvSpPr/>
            <p:nvPr/>
          </p:nvSpPr>
          <p:spPr>
            <a:xfrm rot="0">
              <a:off x="2552951" y="1755274"/>
              <a:ext cx="204" cy="68"/>
            </a:xfrm>
            <a:custGeom>
              <a:avLst/>
              <a:gdLst/>
              <a:ahLst/>
              <a:cxnLst/>
              <a:rect b="b" l="0" r="r" t="0"/>
              <a:pathLst>
                <a:path h="5" w="15">
                  <a:moveTo>
                    <a:pt x="0" y="1"/>
                  </a:moveTo>
                  <a:lnTo>
                    <a:pt x="14"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48" name="Google Shape;7262;p79">
              <a:extLst>
                <a:ext uri="{AFCEA409-AC38-4E1D-B637-1C93FC48D674}">
                  <a16:creationId xmlns:a16="http://schemas.microsoft.com/office/drawing/2010/main" id="{A34944EB-12BE-42CC-996D-B9214BC15175}"/>
                </a:ext>
              </a:extLst>
            </p:cNvPr>
            <p:cNvSpPr/>
            <p:nvPr/>
          </p:nvSpPr>
          <p:spPr>
            <a:xfrm rot="0">
              <a:off x="2551566" y="1754419"/>
              <a:ext cx="1398" cy="827"/>
            </a:xfrm>
            <a:custGeom>
              <a:avLst/>
              <a:gdLst/>
              <a:ahLst/>
              <a:cxnLst/>
              <a:rect b="b" l="0" r="r" t="0"/>
              <a:pathLst>
                <a:path h="61" w="103">
                  <a:moveTo>
                    <a:pt x="1" y="1"/>
                  </a:moveTo>
                  <a:cubicBezTo>
                    <a:pt x="17" y="11"/>
                    <a:pt x="34" y="22"/>
                    <a:pt x="52" y="32"/>
                  </a:cubicBezTo>
                  <a:lnTo>
                    <a:pt x="52" y="32"/>
                  </a:lnTo>
                  <a:cubicBezTo>
                    <a:pt x="38" y="24"/>
                    <a:pt x="26" y="15"/>
                    <a:pt x="15" y="8"/>
                  </a:cubicBezTo>
                  <a:lnTo>
                    <a:pt x="1" y="1"/>
                  </a:lnTo>
                  <a:close/>
                  <a:moveTo>
                    <a:pt x="52" y="32"/>
                  </a:moveTo>
                  <a:lnTo>
                    <a:pt x="52" y="32"/>
                  </a:lnTo>
                  <a:cubicBezTo>
                    <a:pt x="68" y="43"/>
                    <a:pt x="85" y="52"/>
                    <a:pt x="102" y="60"/>
                  </a:cubicBezTo>
                  <a:cubicBezTo>
                    <a:pt x="85" y="52"/>
                    <a:pt x="68" y="42"/>
                    <a:pt x="52"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49" name="Google Shape;7263;p79">
              <a:extLst>
                <a:ext uri="{2A56D0B4-9658-4005-BA25-2DFF7E4E1788}">
                  <a16:creationId xmlns:a16="http://schemas.microsoft.com/office/drawing/2010/main" id="{6356709D-D714-440A-98FE-5DE0AFE4D468}"/>
                </a:ext>
              </a:extLst>
            </p:cNvPr>
            <p:cNvSpPr/>
            <p:nvPr/>
          </p:nvSpPr>
          <p:spPr>
            <a:xfrm rot="0">
              <a:off x="2502185" y="1754514"/>
              <a:ext cx="119265" cy="108620"/>
            </a:xfrm>
            <a:custGeom>
              <a:avLst/>
              <a:gdLst/>
              <a:ahLst/>
              <a:cxnLst/>
              <a:rect b="b" l="0" r="r" t="0"/>
              <a:pathLst>
                <a:path h="8000" w="8784">
                  <a:moveTo>
                    <a:pt x="7405" y="1"/>
                  </a:moveTo>
                  <a:lnTo>
                    <a:pt x="7398" y="8"/>
                  </a:lnTo>
                  <a:cubicBezTo>
                    <a:pt x="7387" y="18"/>
                    <a:pt x="7380" y="25"/>
                    <a:pt x="7370" y="32"/>
                  </a:cubicBezTo>
                  <a:lnTo>
                    <a:pt x="7352" y="43"/>
                  </a:lnTo>
                  <a:lnTo>
                    <a:pt x="7331" y="60"/>
                  </a:lnTo>
                  <a:lnTo>
                    <a:pt x="7310" y="71"/>
                  </a:lnTo>
                  <a:lnTo>
                    <a:pt x="7289" y="85"/>
                  </a:lnTo>
                  <a:lnTo>
                    <a:pt x="7268" y="95"/>
                  </a:lnTo>
                  <a:lnTo>
                    <a:pt x="7247" y="106"/>
                  </a:lnTo>
                  <a:lnTo>
                    <a:pt x="7226" y="113"/>
                  </a:lnTo>
                  <a:lnTo>
                    <a:pt x="7205" y="123"/>
                  </a:lnTo>
                  <a:lnTo>
                    <a:pt x="7184" y="130"/>
                  </a:lnTo>
                  <a:lnTo>
                    <a:pt x="7163" y="137"/>
                  </a:lnTo>
                  <a:lnTo>
                    <a:pt x="7142" y="144"/>
                  </a:lnTo>
                  <a:lnTo>
                    <a:pt x="7121" y="151"/>
                  </a:lnTo>
                  <a:lnTo>
                    <a:pt x="7100" y="155"/>
                  </a:lnTo>
                  <a:lnTo>
                    <a:pt x="7079" y="158"/>
                  </a:lnTo>
                  <a:lnTo>
                    <a:pt x="7058" y="162"/>
                  </a:lnTo>
                  <a:lnTo>
                    <a:pt x="7037" y="165"/>
                  </a:lnTo>
                  <a:lnTo>
                    <a:pt x="7020" y="169"/>
                  </a:lnTo>
                  <a:lnTo>
                    <a:pt x="6908" y="169"/>
                  </a:lnTo>
                  <a:lnTo>
                    <a:pt x="6890" y="165"/>
                  </a:lnTo>
                  <a:lnTo>
                    <a:pt x="6876" y="165"/>
                  </a:lnTo>
                  <a:lnTo>
                    <a:pt x="6855" y="162"/>
                  </a:lnTo>
                  <a:lnTo>
                    <a:pt x="6844" y="158"/>
                  </a:lnTo>
                  <a:cubicBezTo>
                    <a:pt x="6834" y="158"/>
                    <a:pt x="6827" y="155"/>
                    <a:pt x="6816" y="151"/>
                  </a:cubicBezTo>
                  <a:cubicBezTo>
                    <a:pt x="6799" y="145"/>
                    <a:pt x="6777" y="142"/>
                    <a:pt x="6750" y="142"/>
                  </a:cubicBezTo>
                  <a:cubicBezTo>
                    <a:pt x="6595" y="142"/>
                    <a:pt x="6302" y="241"/>
                    <a:pt x="6141" y="361"/>
                  </a:cubicBezTo>
                  <a:cubicBezTo>
                    <a:pt x="6060" y="421"/>
                    <a:pt x="5962" y="445"/>
                    <a:pt x="5843" y="470"/>
                  </a:cubicBezTo>
                  <a:cubicBezTo>
                    <a:pt x="5812" y="491"/>
                    <a:pt x="5780" y="501"/>
                    <a:pt x="5745" y="508"/>
                  </a:cubicBezTo>
                  <a:cubicBezTo>
                    <a:pt x="5707" y="508"/>
                    <a:pt x="5675" y="529"/>
                    <a:pt x="5661" y="561"/>
                  </a:cubicBezTo>
                  <a:cubicBezTo>
                    <a:pt x="5654" y="603"/>
                    <a:pt x="5668" y="645"/>
                    <a:pt x="5703" y="673"/>
                  </a:cubicBezTo>
                  <a:cubicBezTo>
                    <a:pt x="5777" y="743"/>
                    <a:pt x="5819" y="844"/>
                    <a:pt x="5812" y="953"/>
                  </a:cubicBezTo>
                  <a:cubicBezTo>
                    <a:pt x="5812" y="977"/>
                    <a:pt x="5812" y="1005"/>
                    <a:pt x="5819" y="1033"/>
                  </a:cubicBezTo>
                  <a:cubicBezTo>
                    <a:pt x="5833" y="1149"/>
                    <a:pt x="5742" y="1243"/>
                    <a:pt x="5654" y="1338"/>
                  </a:cubicBezTo>
                  <a:cubicBezTo>
                    <a:pt x="5616" y="1376"/>
                    <a:pt x="5581" y="1422"/>
                    <a:pt x="5549" y="1464"/>
                  </a:cubicBezTo>
                  <a:cubicBezTo>
                    <a:pt x="5518" y="1513"/>
                    <a:pt x="5525" y="1576"/>
                    <a:pt x="5532" y="1646"/>
                  </a:cubicBezTo>
                  <a:cubicBezTo>
                    <a:pt x="5542" y="1730"/>
                    <a:pt x="5535" y="1814"/>
                    <a:pt x="5507" y="1895"/>
                  </a:cubicBezTo>
                  <a:cubicBezTo>
                    <a:pt x="5476" y="1960"/>
                    <a:pt x="5410" y="1982"/>
                    <a:pt x="5328" y="1982"/>
                  </a:cubicBezTo>
                  <a:cubicBezTo>
                    <a:pt x="5245" y="1982"/>
                    <a:pt x="5146" y="1960"/>
                    <a:pt x="5052" y="1937"/>
                  </a:cubicBezTo>
                  <a:cubicBezTo>
                    <a:pt x="5000" y="1923"/>
                    <a:pt x="4947" y="1912"/>
                    <a:pt x="4895" y="1905"/>
                  </a:cubicBezTo>
                  <a:lnTo>
                    <a:pt x="4895" y="1905"/>
                  </a:lnTo>
                  <a:cubicBezTo>
                    <a:pt x="4916" y="1944"/>
                    <a:pt x="4944" y="1979"/>
                    <a:pt x="4968" y="2014"/>
                  </a:cubicBezTo>
                  <a:cubicBezTo>
                    <a:pt x="5017" y="2080"/>
                    <a:pt x="5066" y="2140"/>
                    <a:pt x="5073" y="2196"/>
                  </a:cubicBezTo>
                  <a:cubicBezTo>
                    <a:pt x="5080" y="2241"/>
                    <a:pt x="5066" y="2287"/>
                    <a:pt x="5038" y="2322"/>
                  </a:cubicBezTo>
                  <a:cubicBezTo>
                    <a:pt x="4965" y="2413"/>
                    <a:pt x="4804" y="2486"/>
                    <a:pt x="4642" y="2497"/>
                  </a:cubicBezTo>
                  <a:cubicBezTo>
                    <a:pt x="4548" y="2504"/>
                    <a:pt x="4537" y="2602"/>
                    <a:pt x="4530" y="2861"/>
                  </a:cubicBezTo>
                  <a:cubicBezTo>
                    <a:pt x="4530" y="2910"/>
                    <a:pt x="4527" y="2962"/>
                    <a:pt x="4523" y="3018"/>
                  </a:cubicBezTo>
                  <a:cubicBezTo>
                    <a:pt x="4513" y="3267"/>
                    <a:pt x="4401" y="3372"/>
                    <a:pt x="4310" y="3386"/>
                  </a:cubicBezTo>
                  <a:cubicBezTo>
                    <a:pt x="4302" y="3387"/>
                    <a:pt x="4295" y="3387"/>
                    <a:pt x="4287" y="3387"/>
                  </a:cubicBezTo>
                  <a:cubicBezTo>
                    <a:pt x="4222" y="3387"/>
                    <a:pt x="4161" y="3347"/>
                    <a:pt x="4142" y="3284"/>
                  </a:cubicBezTo>
                  <a:cubicBezTo>
                    <a:pt x="4131" y="3277"/>
                    <a:pt x="4117" y="3277"/>
                    <a:pt x="4107" y="3277"/>
                  </a:cubicBezTo>
                  <a:cubicBezTo>
                    <a:pt x="4019" y="3277"/>
                    <a:pt x="3932" y="3298"/>
                    <a:pt x="3855" y="3333"/>
                  </a:cubicBezTo>
                  <a:cubicBezTo>
                    <a:pt x="3729" y="3386"/>
                    <a:pt x="3687" y="3438"/>
                    <a:pt x="3683" y="3449"/>
                  </a:cubicBezTo>
                  <a:cubicBezTo>
                    <a:pt x="3687" y="3498"/>
                    <a:pt x="3669" y="3543"/>
                    <a:pt x="3634" y="3575"/>
                  </a:cubicBezTo>
                  <a:cubicBezTo>
                    <a:pt x="3589" y="3615"/>
                    <a:pt x="3527" y="3627"/>
                    <a:pt x="3452" y="3627"/>
                  </a:cubicBezTo>
                  <a:cubicBezTo>
                    <a:pt x="3404" y="3627"/>
                    <a:pt x="3351" y="3622"/>
                    <a:pt x="3295" y="3617"/>
                  </a:cubicBezTo>
                  <a:lnTo>
                    <a:pt x="3242" y="3613"/>
                  </a:lnTo>
                  <a:cubicBezTo>
                    <a:pt x="3236" y="3613"/>
                    <a:pt x="3230" y="3613"/>
                    <a:pt x="3223" y="3613"/>
                  </a:cubicBezTo>
                  <a:cubicBezTo>
                    <a:pt x="3069" y="3613"/>
                    <a:pt x="2888" y="3770"/>
                    <a:pt x="2875" y="3820"/>
                  </a:cubicBezTo>
                  <a:cubicBezTo>
                    <a:pt x="2878" y="3894"/>
                    <a:pt x="2885" y="3967"/>
                    <a:pt x="2899" y="4037"/>
                  </a:cubicBezTo>
                  <a:cubicBezTo>
                    <a:pt x="2931" y="4240"/>
                    <a:pt x="2945" y="4335"/>
                    <a:pt x="2917" y="4384"/>
                  </a:cubicBezTo>
                  <a:cubicBezTo>
                    <a:pt x="2903" y="4412"/>
                    <a:pt x="2875" y="4471"/>
                    <a:pt x="1891" y="4604"/>
                  </a:cubicBezTo>
                  <a:lnTo>
                    <a:pt x="1852" y="4611"/>
                  </a:lnTo>
                  <a:lnTo>
                    <a:pt x="1849" y="4611"/>
                  </a:lnTo>
                  <a:lnTo>
                    <a:pt x="1803" y="4615"/>
                  </a:lnTo>
                  <a:cubicBezTo>
                    <a:pt x="1614" y="4639"/>
                    <a:pt x="1289" y="4681"/>
                    <a:pt x="1023" y="4695"/>
                  </a:cubicBezTo>
                  <a:lnTo>
                    <a:pt x="1019" y="4695"/>
                  </a:lnTo>
                  <a:cubicBezTo>
                    <a:pt x="970" y="4699"/>
                    <a:pt x="925" y="4702"/>
                    <a:pt x="883" y="4702"/>
                  </a:cubicBezTo>
                  <a:lnTo>
                    <a:pt x="722" y="4702"/>
                  </a:lnTo>
                  <a:lnTo>
                    <a:pt x="690" y="4699"/>
                  </a:lnTo>
                  <a:lnTo>
                    <a:pt x="683" y="4699"/>
                  </a:lnTo>
                  <a:lnTo>
                    <a:pt x="652" y="4695"/>
                  </a:lnTo>
                  <a:lnTo>
                    <a:pt x="564" y="4681"/>
                  </a:lnTo>
                  <a:lnTo>
                    <a:pt x="539" y="4674"/>
                  </a:lnTo>
                  <a:lnTo>
                    <a:pt x="469" y="4667"/>
                  </a:lnTo>
                  <a:lnTo>
                    <a:pt x="441" y="4660"/>
                  </a:lnTo>
                  <a:lnTo>
                    <a:pt x="368" y="4653"/>
                  </a:lnTo>
                  <a:lnTo>
                    <a:pt x="347" y="4650"/>
                  </a:lnTo>
                  <a:lnTo>
                    <a:pt x="249" y="4636"/>
                  </a:lnTo>
                  <a:lnTo>
                    <a:pt x="238" y="4636"/>
                  </a:lnTo>
                  <a:lnTo>
                    <a:pt x="151" y="4629"/>
                  </a:lnTo>
                  <a:lnTo>
                    <a:pt x="123" y="4625"/>
                  </a:lnTo>
                  <a:lnTo>
                    <a:pt x="53" y="4618"/>
                  </a:lnTo>
                  <a:lnTo>
                    <a:pt x="0" y="4618"/>
                  </a:lnTo>
                  <a:cubicBezTo>
                    <a:pt x="39" y="4653"/>
                    <a:pt x="77" y="4695"/>
                    <a:pt x="105" y="4741"/>
                  </a:cubicBezTo>
                  <a:lnTo>
                    <a:pt x="109" y="4744"/>
                  </a:lnTo>
                  <a:cubicBezTo>
                    <a:pt x="116" y="4751"/>
                    <a:pt x="119" y="4762"/>
                    <a:pt x="126" y="4772"/>
                  </a:cubicBezTo>
                  <a:lnTo>
                    <a:pt x="130" y="4779"/>
                  </a:lnTo>
                  <a:cubicBezTo>
                    <a:pt x="133" y="4790"/>
                    <a:pt x="140" y="4800"/>
                    <a:pt x="144" y="4811"/>
                  </a:cubicBezTo>
                  <a:cubicBezTo>
                    <a:pt x="172" y="4877"/>
                    <a:pt x="214" y="4940"/>
                    <a:pt x="266" y="4989"/>
                  </a:cubicBezTo>
                  <a:cubicBezTo>
                    <a:pt x="291" y="5014"/>
                    <a:pt x="315" y="5038"/>
                    <a:pt x="343" y="5059"/>
                  </a:cubicBezTo>
                  <a:cubicBezTo>
                    <a:pt x="357" y="5070"/>
                    <a:pt x="371" y="5080"/>
                    <a:pt x="389" y="5094"/>
                  </a:cubicBezTo>
                  <a:cubicBezTo>
                    <a:pt x="406" y="5105"/>
                    <a:pt x="424" y="5119"/>
                    <a:pt x="441" y="5129"/>
                  </a:cubicBezTo>
                  <a:cubicBezTo>
                    <a:pt x="515" y="5175"/>
                    <a:pt x="588" y="5217"/>
                    <a:pt x="669" y="5248"/>
                  </a:cubicBezTo>
                  <a:cubicBezTo>
                    <a:pt x="690" y="5259"/>
                    <a:pt x="711" y="5269"/>
                    <a:pt x="732" y="5283"/>
                  </a:cubicBezTo>
                  <a:cubicBezTo>
                    <a:pt x="862" y="5378"/>
                    <a:pt x="879" y="5560"/>
                    <a:pt x="893" y="5693"/>
                  </a:cubicBezTo>
                  <a:lnTo>
                    <a:pt x="897" y="5717"/>
                  </a:lnTo>
                  <a:lnTo>
                    <a:pt x="897" y="5738"/>
                  </a:lnTo>
                  <a:cubicBezTo>
                    <a:pt x="897" y="5749"/>
                    <a:pt x="897" y="5756"/>
                    <a:pt x="900" y="5763"/>
                  </a:cubicBezTo>
                  <a:lnTo>
                    <a:pt x="900" y="5766"/>
                  </a:lnTo>
                  <a:cubicBezTo>
                    <a:pt x="900" y="5773"/>
                    <a:pt x="900" y="5780"/>
                    <a:pt x="904" y="5787"/>
                  </a:cubicBezTo>
                  <a:lnTo>
                    <a:pt x="904" y="5794"/>
                  </a:lnTo>
                  <a:cubicBezTo>
                    <a:pt x="904" y="5798"/>
                    <a:pt x="904" y="5805"/>
                    <a:pt x="907" y="5808"/>
                  </a:cubicBezTo>
                  <a:lnTo>
                    <a:pt x="907" y="5815"/>
                  </a:lnTo>
                  <a:cubicBezTo>
                    <a:pt x="907" y="5819"/>
                    <a:pt x="907" y="5822"/>
                    <a:pt x="911" y="5826"/>
                  </a:cubicBezTo>
                  <a:lnTo>
                    <a:pt x="911" y="5833"/>
                  </a:lnTo>
                  <a:cubicBezTo>
                    <a:pt x="911" y="5836"/>
                    <a:pt x="911" y="5840"/>
                    <a:pt x="914" y="5840"/>
                  </a:cubicBezTo>
                  <a:cubicBezTo>
                    <a:pt x="914" y="5843"/>
                    <a:pt x="918" y="5843"/>
                    <a:pt x="918" y="5847"/>
                  </a:cubicBezTo>
                  <a:cubicBezTo>
                    <a:pt x="918" y="5847"/>
                    <a:pt x="918" y="5847"/>
                    <a:pt x="921" y="5850"/>
                  </a:cubicBezTo>
                  <a:cubicBezTo>
                    <a:pt x="928" y="5854"/>
                    <a:pt x="939" y="5857"/>
                    <a:pt x="949" y="5861"/>
                  </a:cubicBezTo>
                  <a:cubicBezTo>
                    <a:pt x="1033" y="5906"/>
                    <a:pt x="1117" y="6026"/>
                    <a:pt x="1149" y="6138"/>
                  </a:cubicBezTo>
                  <a:cubicBezTo>
                    <a:pt x="1152" y="6148"/>
                    <a:pt x="1156" y="6159"/>
                    <a:pt x="1159" y="6166"/>
                  </a:cubicBezTo>
                  <a:cubicBezTo>
                    <a:pt x="1159" y="6176"/>
                    <a:pt x="1159" y="6176"/>
                    <a:pt x="1159" y="6183"/>
                  </a:cubicBezTo>
                  <a:cubicBezTo>
                    <a:pt x="1163" y="6187"/>
                    <a:pt x="1159" y="6190"/>
                    <a:pt x="1163" y="6197"/>
                  </a:cubicBezTo>
                  <a:cubicBezTo>
                    <a:pt x="1166" y="6201"/>
                    <a:pt x="1163" y="6211"/>
                    <a:pt x="1163" y="6218"/>
                  </a:cubicBezTo>
                  <a:lnTo>
                    <a:pt x="1163" y="6225"/>
                  </a:lnTo>
                  <a:cubicBezTo>
                    <a:pt x="1163" y="6232"/>
                    <a:pt x="1163" y="6243"/>
                    <a:pt x="1163" y="6253"/>
                  </a:cubicBezTo>
                  <a:cubicBezTo>
                    <a:pt x="1159" y="6323"/>
                    <a:pt x="1103" y="6379"/>
                    <a:pt x="1033" y="6386"/>
                  </a:cubicBezTo>
                  <a:cubicBezTo>
                    <a:pt x="865" y="6404"/>
                    <a:pt x="704" y="6453"/>
                    <a:pt x="557" y="6530"/>
                  </a:cubicBezTo>
                  <a:cubicBezTo>
                    <a:pt x="420" y="6596"/>
                    <a:pt x="228" y="6785"/>
                    <a:pt x="245" y="7027"/>
                  </a:cubicBezTo>
                  <a:cubicBezTo>
                    <a:pt x="245" y="7037"/>
                    <a:pt x="245" y="7048"/>
                    <a:pt x="249" y="7062"/>
                  </a:cubicBezTo>
                  <a:lnTo>
                    <a:pt x="249" y="7065"/>
                  </a:lnTo>
                  <a:lnTo>
                    <a:pt x="252" y="7104"/>
                  </a:lnTo>
                  <a:cubicBezTo>
                    <a:pt x="302" y="7105"/>
                    <a:pt x="351" y="7105"/>
                    <a:pt x="398" y="7105"/>
                  </a:cubicBezTo>
                  <a:cubicBezTo>
                    <a:pt x="805" y="7105"/>
                    <a:pt x="1116" y="7079"/>
                    <a:pt x="1170" y="7048"/>
                  </a:cubicBezTo>
                  <a:cubicBezTo>
                    <a:pt x="1239" y="6973"/>
                    <a:pt x="1364" y="6922"/>
                    <a:pt x="1486" y="6922"/>
                  </a:cubicBezTo>
                  <a:cubicBezTo>
                    <a:pt x="1553" y="6922"/>
                    <a:pt x="1619" y="6938"/>
                    <a:pt x="1674" y="6974"/>
                  </a:cubicBezTo>
                  <a:cubicBezTo>
                    <a:pt x="1726" y="7010"/>
                    <a:pt x="1897" y="7036"/>
                    <a:pt x="2075" y="7036"/>
                  </a:cubicBezTo>
                  <a:cubicBezTo>
                    <a:pt x="2231" y="7036"/>
                    <a:pt x="2393" y="7016"/>
                    <a:pt x="2486" y="6964"/>
                  </a:cubicBezTo>
                  <a:cubicBezTo>
                    <a:pt x="2556" y="6922"/>
                    <a:pt x="2640" y="6897"/>
                    <a:pt x="2724" y="6894"/>
                  </a:cubicBezTo>
                  <a:cubicBezTo>
                    <a:pt x="2777" y="6894"/>
                    <a:pt x="2829" y="6908"/>
                    <a:pt x="2878" y="6932"/>
                  </a:cubicBezTo>
                  <a:cubicBezTo>
                    <a:pt x="2959" y="6974"/>
                    <a:pt x="3011" y="7055"/>
                    <a:pt x="3018" y="7149"/>
                  </a:cubicBezTo>
                  <a:cubicBezTo>
                    <a:pt x="3022" y="7212"/>
                    <a:pt x="3067" y="7251"/>
                    <a:pt x="3155" y="7324"/>
                  </a:cubicBezTo>
                  <a:cubicBezTo>
                    <a:pt x="3183" y="7345"/>
                    <a:pt x="3218" y="7373"/>
                    <a:pt x="3249" y="7401"/>
                  </a:cubicBezTo>
                  <a:cubicBezTo>
                    <a:pt x="3337" y="7485"/>
                    <a:pt x="3340" y="7576"/>
                    <a:pt x="3344" y="7650"/>
                  </a:cubicBezTo>
                  <a:cubicBezTo>
                    <a:pt x="3340" y="7699"/>
                    <a:pt x="3351" y="7744"/>
                    <a:pt x="3372" y="7790"/>
                  </a:cubicBezTo>
                  <a:cubicBezTo>
                    <a:pt x="3407" y="7842"/>
                    <a:pt x="3459" y="7860"/>
                    <a:pt x="3571" y="7891"/>
                  </a:cubicBezTo>
                  <a:cubicBezTo>
                    <a:pt x="3659" y="7909"/>
                    <a:pt x="3739" y="7937"/>
                    <a:pt x="3820" y="7972"/>
                  </a:cubicBezTo>
                  <a:cubicBezTo>
                    <a:pt x="3837" y="7983"/>
                    <a:pt x="3855" y="7990"/>
                    <a:pt x="3869" y="8000"/>
                  </a:cubicBezTo>
                  <a:lnTo>
                    <a:pt x="3872" y="7997"/>
                  </a:lnTo>
                  <a:cubicBezTo>
                    <a:pt x="3886" y="7979"/>
                    <a:pt x="3897" y="7965"/>
                    <a:pt x="3907" y="7947"/>
                  </a:cubicBezTo>
                  <a:lnTo>
                    <a:pt x="3911" y="7944"/>
                  </a:lnTo>
                  <a:cubicBezTo>
                    <a:pt x="3921" y="7926"/>
                    <a:pt x="3932" y="7905"/>
                    <a:pt x="3942" y="7888"/>
                  </a:cubicBezTo>
                  <a:cubicBezTo>
                    <a:pt x="4012" y="7770"/>
                    <a:pt x="4092" y="7628"/>
                    <a:pt x="4311" y="7628"/>
                  </a:cubicBezTo>
                  <a:cubicBezTo>
                    <a:pt x="4346" y="7628"/>
                    <a:pt x="4384" y="7632"/>
                    <a:pt x="4425" y="7639"/>
                  </a:cubicBezTo>
                  <a:cubicBezTo>
                    <a:pt x="4491" y="7651"/>
                    <a:pt x="4542" y="7655"/>
                    <a:pt x="4582" y="7655"/>
                  </a:cubicBezTo>
                  <a:cubicBezTo>
                    <a:pt x="4652" y="7655"/>
                    <a:pt x="4692" y="7642"/>
                    <a:pt x="4730" y="7629"/>
                  </a:cubicBezTo>
                  <a:cubicBezTo>
                    <a:pt x="4769" y="7614"/>
                    <a:pt x="4811" y="7607"/>
                    <a:pt x="4853" y="7607"/>
                  </a:cubicBezTo>
                  <a:cubicBezTo>
                    <a:pt x="4871" y="7607"/>
                    <a:pt x="4890" y="7608"/>
                    <a:pt x="4909" y="7611"/>
                  </a:cubicBezTo>
                  <a:cubicBezTo>
                    <a:pt x="4919" y="7611"/>
                    <a:pt x="4933" y="7615"/>
                    <a:pt x="4944" y="7615"/>
                  </a:cubicBezTo>
                  <a:cubicBezTo>
                    <a:pt x="5001" y="7627"/>
                    <a:pt x="5049" y="7633"/>
                    <a:pt x="5089" y="7633"/>
                  </a:cubicBezTo>
                  <a:cubicBezTo>
                    <a:pt x="5194" y="7633"/>
                    <a:pt x="5246" y="7594"/>
                    <a:pt x="5287" y="7538"/>
                  </a:cubicBezTo>
                  <a:cubicBezTo>
                    <a:pt x="5339" y="7457"/>
                    <a:pt x="5210" y="7233"/>
                    <a:pt x="5101" y="7121"/>
                  </a:cubicBezTo>
                  <a:cubicBezTo>
                    <a:pt x="5014" y="7034"/>
                    <a:pt x="4863" y="6827"/>
                    <a:pt x="4842" y="6603"/>
                  </a:cubicBezTo>
                  <a:cubicBezTo>
                    <a:pt x="4839" y="6572"/>
                    <a:pt x="4839" y="6540"/>
                    <a:pt x="4842" y="6509"/>
                  </a:cubicBezTo>
                  <a:cubicBezTo>
                    <a:pt x="4849" y="6442"/>
                    <a:pt x="4800" y="6411"/>
                    <a:pt x="4695" y="6351"/>
                  </a:cubicBezTo>
                  <a:cubicBezTo>
                    <a:pt x="4607" y="6306"/>
                    <a:pt x="4495" y="6246"/>
                    <a:pt x="4495" y="6124"/>
                  </a:cubicBezTo>
                  <a:cubicBezTo>
                    <a:pt x="4495" y="5973"/>
                    <a:pt x="4681" y="5784"/>
                    <a:pt x="4881" y="5605"/>
                  </a:cubicBezTo>
                  <a:cubicBezTo>
                    <a:pt x="4902" y="5584"/>
                    <a:pt x="4916" y="5570"/>
                    <a:pt x="4926" y="5560"/>
                  </a:cubicBezTo>
                  <a:cubicBezTo>
                    <a:pt x="4948" y="5538"/>
                    <a:pt x="4975" y="5529"/>
                    <a:pt x="5004" y="5529"/>
                  </a:cubicBezTo>
                  <a:cubicBezTo>
                    <a:pt x="5053" y="5529"/>
                    <a:pt x="5111" y="5553"/>
                    <a:pt x="5168" y="5577"/>
                  </a:cubicBezTo>
                  <a:cubicBezTo>
                    <a:pt x="5208" y="5593"/>
                    <a:pt x="5281" y="5625"/>
                    <a:pt x="5312" y="5625"/>
                  </a:cubicBezTo>
                  <a:cubicBezTo>
                    <a:pt x="5316" y="5625"/>
                    <a:pt x="5319" y="5624"/>
                    <a:pt x="5322" y="5623"/>
                  </a:cubicBezTo>
                  <a:cubicBezTo>
                    <a:pt x="5365" y="5539"/>
                    <a:pt x="5437" y="5515"/>
                    <a:pt x="5512" y="5515"/>
                  </a:cubicBezTo>
                  <a:cubicBezTo>
                    <a:pt x="5578" y="5515"/>
                    <a:pt x="5646" y="5533"/>
                    <a:pt x="5700" y="5546"/>
                  </a:cubicBezTo>
                  <a:cubicBezTo>
                    <a:pt x="5721" y="5553"/>
                    <a:pt x="5742" y="5560"/>
                    <a:pt x="5763" y="5563"/>
                  </a:cubicBezTo>
                  <a:cubicBezTo>
                    <a:pt x="5766" y="5563"/>
                    <a:pt x="5773" y="5563"/>
                    <a:pt x="5777" y="5560"/>
                  </a:cubicBezTo>
                  <a:lnTo>
                    <a:pt x="5787" y="5556"/>
                  </a:lnTo>
                  <a:cubicBezTo>
                    <a:pt x="5794" y="5553"/>
                    <a:pt x="5801" y="5549"/>
                    <a:pt x="5805" y="5546"/>
                  </a:cubicBezTo>
                  <a:cubicBezTo>
                    <a:pt x="5903" y="5458"/>
                    <a:pt x="5969" y="5339"/>
                    <a:pt x="5987" y="5210"/>
                  </a:cubicBezTo>
                  <a:cubicBezTo>
                    <a:pt x="6008" y="5035"/>
                    <a:pt x="6207" y="4975"/>
                    <a:pt x="6347" y="4930"/>
                  </a:cubicBezTo>
                  <a:cubicBezTo>
                    <a:pt x="6386" y="4919"/>
                    <a:pt x="6424" y="4905"/>
                    <a:pt x="6459" y="4888"/>
                  </a:cubicBezTo>
                  <a:cubicBezTo>
                    <a:pt x="6473" y="4863"/>
                    <a:pt x="6487" y="4839"/>
                    <a:pt x="6494" y="4814"/>
                  </a:cubicBezTo>
                  <a:cubicBezTo>
                    <a:pt x="6526" y="4737"/>
                    <a:pt x="6564" y="4615"/>
                    <a:pt x="6589" y="4538"/>
                  </a:cubicBezTo>
                  <a:cubicBezTo>
                    <a:pt x="6620" y="4440"/>
                    <a:pt x="6641" y="4377"/>
                    <a:pt x="6655" y="4338"/>
                  </a:cubicBezTo>
                  <a:lnTo>
                    <a:pt x="6662" y="4321"/>
                  </a:lnTo>
                  <a:cubicBezTo>
                    <a:pt x="6694" y="4265"/>
                    <a:pt x="6757" y="4247"/>
                    <a:pt x="6820" y="4233"/>
                  </a:cubicBezTo>
                  <a:cubicBezTo>
                    <a:pt x="6932" y="4205"/>
                    <a:pt x="6981" y="4184"/>
                    <a:pt x="6981" y="4093"/>
                  </a:cubicBezTo>
                  <a:cubicBezTo>
                    <a:pt x="6981" y="3816"/>
                    <a:pt x="7139" y="3750"/>
                    <a:pt x="7296" y="3725"/>
                  </a:cubicBezTo>
                  <a:cubicBezTo>
                    <a:pt x="7331" y="3718"/>
                    <a:pt x="7338" y="3638"/>
                    <a:pt x="7338" y="3526"/>
                  </a:cubicBezTo>
                  <a:cubicBezTo>
                    <a:pt x="7338" y="3473"/>
                    <a:pt x="7342" y="3424"/>
                    <a:pt x="7349" y="3372"/>
                  </a:cubicBezTo>
                  <a:cubicBezTo>
                    <a:pt x="7370" y="3183"/>
                    <a:pt x="7471" y="2959"/>
                    <a:pt x="7678" y="2906"/>
                  </a:cubicBezTo>
                  <a:lnTo>
                    <a:pt x="7685" y="2903"/>
                  </a:lnTo>
                  <a:cubicBezTo>
                    <a:pt x="7671" y="2882"/>
                    <a:pt x="7653" y="2861"/>
                    <a:pt x="7632" y="2847"/>
                  </a:cubicBezTo>
                  <a:cubicBezTo>
                    <a:pt x="7590" y="2813"/>
                    <a:pt x="7538" y="2795"/>
                    <a:pt x="7484" y="2795"/>
                  </a:cubicBezTo>
                  <a:cubicBezTo>
                    <a:pt x="7472" y="2795"/>
                    <a:pt x="7459" y="2796"/>
                    <a:pt x="7447" y="2798"/>
                  </a:cubicBezTo>
                  <a:cubicBezTo>
                    <a:pt x="7434" y="2801"/>
                    <a:pt x="7422" y="2802"/>
                    <a:pt x="7410" y="2802"/>
                  </a:cubicBezTo>
                  <a:cubicBezTo>
                    <a:pt x="7202" y="2802"/>
                    <a:pt x="7087" y="2394"/>
                    <a:pt x="7051" y="2245"/>
                  </a:cubicBezTo>
                  <a:lnTo>
                    <a:pt x="7048" y="2231"/>
                  </a:lnTo>
                  <a:lnTo>
                    <a:pt x="7048" y="2220"/>
                  </a:lnTo>
                  <a:lnTo>
                    <a:pt x="7048" y="2213"/>
                  </a:lnTo>
                  <a:cubicBezTo>
                    <a:pt x="7055" y="2000"/>
                    <a:pt x="7030" y="1783"/>
                    <a:pt x="6992" y="1754"/>
                  </a:cubicBezTo>
                  <a:cubicBezTo>
                    <a:pt x="6932" y="1716"/>
                    <a:pt x="6908" y="1646"/>
                    <a:pt x="6932" y="1579"/>
                  </a:cubicBezTo>
                  <a:cubicBezTo>
                    <a:pt x="6964" y="1457"/>
                    <a:pt x="7114" y="1327"/>
                    <a:pt x="7307" y="1327"/>
                  </a:cubicBezTo>
                  <a:cubicBezTo>
                    <a:pt x="7415" y="1327"/>
                    <a:pt x="7555" y="1376"/>
                    <a:pt x="7688" y="1422"/>
                  </a:cubicBezTo>
                  <a:cubicBezTo>
                    <a:pt x="7803" y="1459"/>
                    <a:pt x="7941" y="1507"/>
                    <a:pt x="8026" y="1507"/>
                  </a:cubicBezTo>
                  <a:cubicBezTo>
                    <a:pt x="8052" y="1507"/>
                    <a:pt x="8073" y="1503"/>
                    <a:pt x="8087" y="1492"/>
                  </a:cubicBezTo>
                  <a:cubicBezTo>
                    <a:pt x="8196" y="1415"/>
                    <a:pt x="8364" y="1362"/>
                    <a:pt x="8497" y="1317"/>
                  </a:cubicBezTo>
                  <a:cubicBezTo>
                    <a:pt x="8546" y="1303"/>
                    <a:pt x="8591" y="1289"/>
                    <a:pt x="8637" y="1268"/>
                  </a:cubicBezTo>
                  <a:cubicBezTo>
                    <a:pt x="8661" y="1264"/>
                    <a:pt x="8714" y="1187"/>
                    <a:pt x="8784" y="1023"/>
                  </a:cubicBezTo>
                  <a:lnTo>
                    <a:pt x="8745" y="998"/>
                  </a:lnTo>
                  <a:lnTo>
                    <a:pt x="8735" y="991"/>
                  </a:lnTo>
                  <a:lnTo>
                    <a:pt x="8696" y="974"/>
                  </a:lnTo>
                  <a:lnTo>
                    <a:pt x="8679" y="963"/>
                  </a:lnTo>
                  <a:lnTo>
                    <a:pt x="8647" y="946"/>
                  </a:lnTo>
                  <a:lnTo>
                    <a:pt x="8626" y="935"/>
                  </a:lnTo>
                  <a:lnTo>
                    <a:pt x="8595" y="918"/>
                  </a:lnTo>
                  <a:lnTo>
                    <a:pt x="8570" y="907"/>
                  </a:lnTo>
                  <a:lnTo>
                    <a:pt x="8542" y="893"/>
                  </a:lnTo>
                  <a:lnTo>
                    <a:pt x="8518" y="879"/>
                  </a:lnTo>
                  <a:lnTo>
                    <a:pt x="8483" y="865"/>
                  </a:lnTo>
                  <a:lnTo>
                    <a:pt x="8462" y="855"/>
                  </a:lnTo>
                  <a:lnTo>
                    <a:pt x="8409" y="830"/>
                  </a:lnTo>
                  <a:cubicBezTo>
                    <a:pt x="8224" y="750"/>
                    <a:pt x="8101" y="571"/>
                    <a:pt x="8094" y="368"/>
                  </a:cubicBezTo>
                  <a:cubicBezTo>
                    <a:pt x="8070" y="330"/>
                    <a:pt x="7937" y="235"/>
                    <a:pt x="7839" y="165"/>
                  </a:cubicBezTo>
                  <a:lnTo>
                    <a:pt x="7751" y="106"/>
                  </a:lnTo>
                  <a:lnTo>
                    <a:pt x="7737" y="92"/>
                  </a:lnTo>
                  <a:cubicBezTo>
                    <a:pt x="7706" y="71"/>
                    <a:pt x="7678" y="50"/>
                    <a:pt x="7650" y="29"/>
                  </a:cubicBezTo>
                  <a:lnTo>
                    <a:pt x="7643" y="22"/>
                  </a:lnTo>
                  <a:lnTo>
                    <a:pt x="7615" y="29"/>
                  </a:lnTo>
                  <a:cubicBezTo>
                    <a:pt x="7583" y="32"/>
                    <a:pt x="7548" y="39"/>
                    <a:pt x="7510" y="50"/>
                  </a:cubicBezTo>
                  <a:lnTo>
                    <a:pt x="7475" y="60"/>
                  </a:lnTo>
                  <a:lnTo>
                    <a:pt x="7447" y="32"/>
                  </a:lnTo>
                  <a:lnTo>
                    <a:pt x="7443" y="29"/>
                  </a:lnTo>
                  <a:cubicBezTo>
                    <a:pt x="7436" y="22"/>
                    <a:pt x="7429" y="18"/>
                    <a:pt x="7422" y="15"/>
                  </a:cubicBezTo>
                  <a:lnTo>
                    <a:pt x="7405"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50" name="Google Shape;7264;p79">
              <a:extLst>
                <a:ext uri="{8D7734E7-340C-4B25-B497-540ABF59DA3E}">
                  <a16:creationId xmlns:a16="http://schemas.microsoft.com/office/drawing/2010/main" id="{B2AA2C7D-15DD-45C4-B395-3C2D1D2D8DD4}"/>
                </a:ext>
              </a:extLst>
            </p:cNvPr>
            <p:cNvSpPr/>
            <p:nvPr/>
          </p:nvSpPr>
          <p:spPr>
            <a:xfrm rot="0">
              <a:off x="2562306" y="1858136"/>
              <a:ext cx="4155" cy="352"/>
            </a:xfrm>
            <a:custGeom>
              <a:avLst/>
              <a:gdLst/>
              <a:ahLst/>
              <a:cxnLst/>
              <a:rect b="b" l="0" r="r" t="0"/>
              <a:pathLst>
                <a:path h="26" w="306">
                  <a:moveTo>
                    <a:pt x="305" y="0"/>
                  </a:moveTo>
                  <a:cubicBezTo>
                    <a:pt x="268" y="11"/>
                    <a:pt x="228" y="24"/>
                    <a:pt x="160" y="24"/>
                  </a:cubicBezTo>
                  <a:cubicBezTo>
                    <a:pt x="119" y="24"/>
                    <a:pt x="68" y="19"/>
                    <a:pt x="1" y="7"/>
                  </a:cubicBezTo>
                  <a:lnTo>
                    <a:pt x="1" y="7"/>
                  </a:lnTo>
                  <a:cubicBezTo>
                    <a:pt x="67" y="20"/>
                    <a:pt x="118" y="25"/>
                    <a:pt x="159" y="25"/>
                  </a:cubicBezTo>
                  <a:cubicBezTo>
                    <a:pt x="228" y="25"/>
                    <a:pt x="268" y="11"/>
                    <a:pt x="30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51" name="Google Shape;7265;p79">
              <a:extLst>
                <a:ext uri="{06C83509-5833-4188-A0F3-2109FFC1A173}">
                  <a16:creationId xmlns:a16="http://schemas.microsoft.com/office/drawing/2010/main" id="{2FF97E6E-6157-4D41-9EB0-59AECE80C552}"/>
                </a:ext>
              </a:extLst>
            </p:cNvPr>
            <p:cNvSpPr/>
            <p:nvPr/>
          </p:nvSpPr>
          <p:spPr>
            <a:xfrm rot="0">
              <a:off x="2597960" y="1785077"/>
              <a:ext cx="5431" cy="8187"/>
            </a:xfrm>
            <a:custGeom>
              <a:avLst/>
              <a:gdLst/>
              <a:ahLst/>
              <a:cxnLst/>
              <a:rect b="b" l="0" r="r" t="0"/>
              <a:pathLst>
                <a:path h="603" w="400">
                  <a:moveTo>
                    <a:pt x="400" y="554"/>
                  </a:moveTo>
                  <a:cubicBezTo>
                    <a:pt x="169" y="603"/>
                    <a:pt x="39" y="158"/>
                    <a:pt x="1" y="1"/>
                  </a:cubicBezTo>
                  <a:cubicBezTo>
                    <a:pt x="39" y="158"/>
                    <a:pt x="169" y="603"/>
                    <a:pt x="400" y="55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52" name="Google Shape;7266;p79">
              <a:extLst>
                <a:ext uri="{D59BD8F1-4194-47BE-A235-6C9928D70599}">
                  <a16:creationId xmlns:a16="http://schemas.microsoft.com/office/drawing/2010/main" id="{541CE1AF-A1F9-4AC4-B9EE-F6DDB45FCF86}"/>
                </a:ext>
              </a:extLst>
            </p:cNvPr>
            <p:cNvSpPr/>
            <p:nvPr/>
          </p:nvSpPr>
          <p:spPr>
            <a:xfrm rot="0">
              <a:off x="2605903" y="1793210"/>
              <a:ext cx="720" cy="815"/>
            </a:xfrm>
            <a:custGeom>
              <a:avLst/>
              <a:gdLst/>
              <a:ahLst/>
              <a:cxnLst/>
              <a:rect b="b" l="0" r="r" t="0"/>
              <a:pathLst>
                <a:path h="60" w="53">
                  <a:moveTo>
                    <a:pt x="53" y="60"/>
                  </a:moveTo>
                  <a:cubicBezTo>
                    <a:pt x="39" y="35"/>
                    <a:pt x="21" y="14"/>
                    <a:pt x="0" y="0"/>
                  </a:cubicBezTo>
                  <a:cubicBezTo>
                    <a:pt x="21" y="14"/>
                    <a:pt x="39" y="35"/>
                    <a:pt x="53" y="6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53" name="Google Shape;7267;p79">
              <a:extLst>
                <a:ext uri="{A8AAE5CF-E51F-4D38-A6E5-EF1258CED252}">
                  <a16:creationId xmlns:a16="http://schemas.microsoft.com/office/drawing/2010/main" id="{30FD8B82-F838-455E-B1D0-E89EE48ACB5C}"/>
                </a:ext>
              </a:extLst>
            </p:cNvPr>
            <p:cNvSpPr/>
            <p:nvPr/>
          </p:nvSpPr>
          <p:spPr>
            <a:xfrm rot="0">
              <a:off x="2580662" y="1829951"/>
              <a:ext cx="204" cy="109"/>
            </a:xfrm>
            <a:custGeom>
              <a:avLst/>
              <a:gdLst/>
              <a:ahLst/>
              <a:cxnLst/>
              <a:rect b="b" l="0" r="r" t="0"/>
              <a:pathLst>
                <a:path h="8" w="15">
                  <a:moveTo>
                    <a:pt x="14"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54" name="Google Shape;7268;p79">
              <a:extLst>
                <a:ext uri="{FD29B658-EF10-4099-840C-A0ED00C59495}">
                  <a16:creationId xmlns:a16="http://schemas.microsoft.com/office/drawing/2010/main" id="{C2F06976-F550-4264-871C-5567E415A210}"/>
                </a:ext>
              </a:extLst>
            </p:cNvPr>
            <p:cNvSpPr/>
            <p:nvPr/>
          </p:nvSpPr>
          <p:spPr>
            <a:xfrm rot="0">
              <a:off x="2555273" y="1862360"/>
              <a:ext cx="68" cy="68"/>
            </a:xfrm>
            <a:custGeom>
              <a:avLst/>
              <a:gdLst/>
              <a:ahLst/>
              <a:cxnLst/>
              <a:rect b="b" l="0" r="r" t="0"/>
              <a:pathLst>
                <a:path h="5" w="5">
                  <a:moveTo>
                    <a:pt x="4" y="1"/>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55" name="Google Shape;7269;p79">
              <a:extLst>
                <a:ext uri="{74468160-F3A0-41F5-90D3-6FF4258D7A11}">
                  <a16:creationId xmlns:a16="http://schemas.microsoft.com/office/drawing/2010/main" id="{0986D701-AF0E-4772-98AF-615A9E40A2FC}"/>
                </a:ext>
              </a:extLst>
            </p:cNvPr>
            <p:cNvSpPr/>
            <p:nvPr/>
          </p:nvSpPr>
          <p:spPr>
            <a:xfrm rot="0">
              <a:off x="2554798" y="1863080"/>
              <a:ext cx="68" cy="54"/>
            </a:xfrm>
            <a:custGeom>
              <a:avLst/>
              <a:gdLst/>
              <a:ahLst/>
              <a:cxnLst/>
              <a:rect b="b" l="0" r="r" t="0"/>
              <a:pathLst>
                <a:path h="4" w="5">
                  <a:moveTo>
                    <a:pt x="1" y="4"/>
                  </a:moveTo>
                  <a:lnTo>
                    <a:pt x="4" y="1"/>
                  </a:ln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56" name="Google Shape;7270;p79">
              <a:extLst>
                <a:ext uri="{EA1A7D38-EDAE-4E65-854B-F77D7970E31D}">
                  <a16:creationId xmlns:a16="http://schemas.microsoft.com/office/drawing/2010/main" id="{D730AC3A-8309-47ED-9F98-A95EA9213D41}"/>
                </a:ext>
              </a:extLst>
            </p:cNvPr>
            <p:cNvSpPr/>
            <p:nvPr/>
          </p:nvSpPr>
          <p:spPr>
            <a:xfrm rot="0">
              <a:off x="2580853" y="1829801"/>
              <a:ext cx="244" cy="163"/>
            </a:xfrm>
            <a:custGeom>
              <a:avLst/>
              <a:gdLst/>
              <a:ahLst/>
              <a:cxnLst/>
              <a:rect b="b" l="0" r="r" t="0"/>
              <a:pathLst>
                <a:path h="12" w="18">
                  <a:moveTo>
                    <a:pt x="18" y="1"/>
                  </a:moveTo>
                  <a:cubicBezTo>
                    <a:pt x="11" y="4"/>
                    <a:pt x="4" y="8"/>
                    <a:pt x="0" y="11"/>
                  </a:cubicBezTo>
                  <a:cubicBezTo>
                    <a:pt x="4" y="8"/>
                    <a:pt x="11" y="4"/>
                    <a:pt x="1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57" name="Google Shape;7271;p79">
              <a:extLst>
                <a:ext uri="{615BE350-F69B-4B1E-B443-79E046B0F35C}">
                  <a16:creationId xmlns:a16="http://schemas.microsoft.com/office/drawing/2010/main" id="{23CFCB86-16AF-4525-8697-0DF06B2DFFAD}"/>
                </a:ext>
              </a:extLst>
            </p:cNvPr>
            <p:cNvSpPr/>
            <p:nvPr/>
          </p:nvSpPr>
          <p:spPr>
            <a:xfrm rot="0">
              <a:off x="2620255" y="1767725"/>
              <a:ext cx="530" cy="258"/>
            </a:xfrm>
            <a:custGeom>
              <a:avLst/>
              <a:gdLst/>
              <a:ahLst/>
              <a:cxnLst/>
              <a:rect b="b" l="0" r="r" t="0"/>
              <a:pathLst>
                <a:path h="19" w="39">
                  <a:moveTo>
                    <a:pt x="0" y="1"/>
                  </a:moveTo>
                  <a:lnTo>
                    <a:pt x="39"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58" name="Google Shape;7272;p79">
              <a:extLst>
                <a:ext uri="{62DBCA20-6A3D-49E5-8B97-68504CC1FA14}">
                  <a16:creationId xmlns:a16="http://schemas.microsoft.com/office/drawing/2010/main" id="{7CF62F4F-F0C8-46C5-AB7E-E381D0831E65}"/>
                </a:ext>
              </a:extLst>
            </p:cNvPr>
            <p:cNvSpPr/>
            <p:nvPr/>
          </p:nvSpPr>
          <p:spPr>
            <a:xfrm rot="0">
              <a:off x="2619589" y="1767345"/>
              <a:ext cx="434" cy="258"/>
            </a:xfrm>
            <a:custGeom>
              <a:avLst/>
              <a:gdLst/>
              <a:ahLst/>
              <a:cxnLst/>
              <a:rect b="b" l="0" r="r" t="0"/>
              <a:pathLst>
                <a:path h="19" w="32">
                  <a:moveTo>
                    <a:pt x="0" y="1"/>
                  </a:moveTo>
                  <a:lnTo>
                    <a:pt x="32"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59" name="Google Shape;7273;p79">
              <a:extLst>
                <a:ext uri="{64AF7E53-9CBE-45C4-BD68-3BA0C93B3D39}">
                  <a16:creationId xmlns:a16="http://schemas.microsoft.com/office/drawing/2010/main" id="{27D745BE-E0BD-488C-90B2-40A68A1F34FD}"/>
                </a:ext>
              </a:extLst>
            </p:cNvPr>
            <p:cNvSpPr/>
            <p:nvPr/>
          </p:nvSpPr>
          <p:spPr>
            <a:xfrm rot="0">
              <a:off x="2612081" y="1759510"/>
              <a:ext cx="4290" cy="6286"/>
            </a:xfrm>
            <a:custGeom>
              <a:avLst/>
              <a:gdLst/>
              <a:ahLst/>
              <a:cxnLst/>
              <a:rect b="b" l="0" r="r" t="0"/>
              <a:pathLst>
                <a:path h="463" w="316">
                  <a:moveTo>
                    <a:pt x="315" y="462"/>
                  </a:moveTo>
                  <a:lnTo>
                    <a:pt x="315" y="462"/>
                  </a:lnTo>
                  <a:cubicBezTo>
                    <a:pt x="130" y="382"/>
                    <a:pt x="7" y="203"/>
                    <a:pt x="0" y="0"/>
                  </a:cubicBezTo>
                  <a:cubicBezTo>
                    <a:pt x="7" y="203"/>
                    <a:pt x="130" y="382"/>
                    <a:pt x="315" y="46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60" name="Google Shape;7274;p79">
              <a:extLst>
                <a:ext uri="{C0722D5A-293B-461E-AA32-DE4A6F523CC9}">
                  <a16:creationId xmlns:a16="http://schemas.microsoft.com/office/drawing/2010/main" id="{65D5C434-FA66-4113-A1A9-9DAB89651190}"/>
                </a:ext>
              </a:extLst>
            </p:cNvPr>
            <p:cNvSpPr/>
            <p:nvPr/>
          </p:nvSpPr>
          <p:spPr>
            <a:xfrm rot="0">
              <a:off x="2620920" y="1768063"/>
              <a:ext cx="530" cy="339"/>
            </a:xfrm>
            <a:custGeom>
              <a:avLst/>
              <a:gdLst/>
              <a:ahLst/>
              <a:cxnLst/>
              <a:rect b="b" l="0" r="r" t="0"/>
              <a:pathLst>
                <a:path h="25" w="39">
                  <a:moveTo>
                    <a:pt x="39" y="25"/>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61" name="Google Shape;7275;p79">
              <a:extLst>
                <a:ext uri="{E917AD85-D85D-458A-AF4E-39B0D28E93F9}">
                  <a16:creationId xmlns:a16="http://schemas.microsoft.com/office/drawing/2010/main" id="{C36B94BC-1E02-46F5-8BCA-1280D14B0842}"/>
                </a:ext>
              </a:extLst>
            </p:cNvPr>
            <p:cNvSpPr/>
            <p:nvPr/>
          </p:nvSpPr>
          <p:spPr>
            <a:xfrm rot="0">
              <a:off x="2618870" y="1766964"/>
              <a:ext cx="448" cy="258"/>
            </a:xfrm>
            <a:custGeom>
              <a:avLst/>
              <a:gdLst/>
              <a:ahLst/>
              <a:cxnLst/>
              <a:rect b="b" l="0" r="r" t="0"/>
              <a:pathLst>
                <a:path h="19" w="33">
                  <a:moveTo>
                    <a:pt x="1" y="1"/>
                  </a:moveTo>
                  <a:lnTo>
                    <a:pt x="32"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62" name="Google Shape;7276;p79">
              <a:extLst>
                <a:ext uri="{88C806D5-BF1D-4EEB-BF25-77E1FB1768CE}">
                  <a16:creationId xmlns:a16="http://schemas.microsoft.com/office/drawing/2010/main" id="{10FFF07A-32C6-4C85-8806-19B3AB12BB9B}"/>
                </a:ext>
              </a:extLst>
            </p:cNvPr>
            <p:cNvSpPr/>
            <p:nvPr/>
          </p:nvSpPr>
          <p:spPr>
            <a:xfrm rot="0">
              <a:off x="2608660" y="1756754"/>
              <a:ext cx="3476" cy="2769"/>
            </a:xfrm>
            <a:custGeom>
              <a:avLst/>
              <a:gdLst/>
              <a:ahLst/>
              <a:cxnLst/>
              <a:rect b="b" l="0" r="r" t="0"/>
              <a:pathLst>
                <a:path h="204" w="256">
                  <a:moveTo>
                    <a:pt x="0" y="0"/>
                  </a:moveTo>
                  <a:lnTo>
                    <a:pt x="0" y="0"/>
                  </a:lnTo>
                  <a:cubicBezTo>
                    <a:pt x="95" y="70"/>
                    <a:pt x="228" y="165"/>
                    <a:pt x="256" y="203"/>
                  </a:cubicBezTo>
                  <a:cubicBezTo>
                    <a:pt x="228" y="165"/>
                    <a:pt x="98" y="70"/>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63" name="Google Shape;7277;p79">
              <a:extLst>
                <a:ext uri="{47B6E0E8-6DDB-46D7-81CB-D0BB1100403E}">
                  <a16:creationId xmlns:a16="http://schemas.microsoft.com/office/drawing/2010/main" id="{1BEBAC0C-B373-479D-A500-C99986B54943}"/>
                </a:ext>
              </a:extLst>
            </p:cNvPr>
            <p:cNvSpPr/>
            <p:nvPr/>
          </p:nvSpPr>
          <p:spPr>
            <a:xfrm rot="0">
              <a:off x="2606093" y="1754894"/>
              <a:ext cx="1154" cy="869"/>
            </a:xfrm>
            <a:custGeom>
              <a:avLst/>
              <a:gdLst/>
              <a:ahLst/>
              <a:cxnLst/>
              <a:rect b="b" l="0" r="r" t="0"/>
              <a:pathLst>
                <a:path h="64" w="85">
                  <a:moveTo>
                    <a:pt x="0" y="1"/>
                  </a:moveTo>
                  <a:cubicBezTo>
                    <a:pt x="28" y="22"/>
                    <a:pt x="56" y="43"/>
                    <a:pt x="84" y="64"/>
                  </a:cubicBezTo>
                  <a:cubicBezTo>
                    <a:pt x="56" y="43"/>
                    <a:pt x="28" y="22"/>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64" name="Google Shape;7278;p79">
              <a:extLst>
                <a:ext uri="{8F7F8E79-E3E0-4938-8DF4-DDFEF6F5BA03}">
                  <a16:creationId xmlns:a16="http://schemas.microsoft.com/office/drawing/2010/main" id="{F83B8FD9-8D68-4D91-93A5-49C0CB9281F7}"/>
                </a:ext>
              </a:extLst>
            </p:cNvPr>
            <p:cNvSpPr/>
            <p:nvPr/>
          </p:nvSpPr>
          <p:spPr>
            <a:xfrm rot="0">
              <a:off x="2616358" y="1765783"/>
              <a:ext cx="720" cy="339"/>
            </a:xfrm>
            <a:custGeom>
              <a:avLst/>
              <a:gdLst/>
              <a:ahLst/>
              <a:cxnLst/>
              <a:rect b="b" l="0" r="r" t="0"/>
              <a:pathLst>
                <a:path h="25" w="53">
                  <a:moveTo>
                    <a:pt x="0" y="0"/>
                  </a:moveTo>
                  <a:lnTo>
                    <a:pt x="53"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65" name="Google Shape;7279;p79">
              <a:extLst>
                <a:ext uri="{597F4E14-3210-4847-917D-15A96AA0D93A}">
                  <a16:creationId xmlns:a16="http://schemas.microsoft.com/office/drawing/2010/main" id="{39C03552-2AD2-43C3-97BC-317A526CF8A2}"/>
                </a:ext>
              </a:extLst>
            </p:cNvPr>
            <p:cNvSpPr/>
            <p:nvPr/>
          </p:nvSpPr>
          <p:spPr>
            <a:xfrm rot="0">
              <a:off x="2618164" y="1766639"/>
              <a:ext cx="394" cy="204"/>
            </a:xfrm>
            <a:custGeom>
              <a:avLst/>
              <a:gdLst/>
              <a:ahLst/>
              <a:cxnLst/>
              <a:rect b="b" l="0" r="r" t="0"/>
              <a:pathLst>
                <a:path h="15" w="29">
                  <a:moveTo>
                    <a:pt x="0" y="0"/>
                  </a:moveTo>
                  <a:lnTo>
                    <a:pt x="28"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66" name="Google Shape;7280;p79">
              <a:extLst>
                <a:ext uri="{C8E00A83-2173-452B-9124-DCA95EAD6CD9}">
                  <a16:creationId xmlns:a16="http://schemas.microsoft.com/office/drawing/2010/main" id="{720C83E9-90BE-4A39-82AD-2E406D823835}"/>
                </a:ext>
              </a:extLst>
            </p:cNvPr>
            <p:cNvSpPr/>
            <p:nvPr/>
          </p:nvSpPr>
          <p:spPr>
            <a:xfrm rot="0">
              <a:off x="2607465" y="1755939"/>
              <a:ext cx="1208" cy="827"/>
            </a:xfrm>
            <a:custGeom>
              <a:avLst/>
              <a:gdLst/>
              <a:ahLst/>
              <a:cxnLst/>
              <a:rect b="b" l="0" r="r" t="0"/>
              <a:pathLst>
                <a:path h="61" w="89">
                  <a:moveTo>
                    <a:pt x="1" y="1"/>
                  </a:moveTo>
                  <a:lnTo>
                    <a:pt x="88" y="6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67" name="Google Shape;7281;p79">
              <a:extLst>
                <a:ext uri="{B63D6F53-7E35-4BFB-98BD-D033588FC683}">
                  <a16:creationId xmlns:a16="http://schemas.microsoft.com/office/drawing/2010/main" id="{521F0139-0BCD-4E84-A3FF-D540C4D6FDE4}"/>
                </a:ext>
              </a:extLst>
            </p:cNvPr>
            <p:cNvSpPr/>
            <p:nvPr/>
          </p:nvSpPr>
          <p:spPr>
            <a:xfrm rot="0">
              <a:off x="2617349" y="1766257"/>
              <a:ext cx="489" cy="204"/>
            </a:xfrm>
            <a:custGeom>
              <a:avLst/>
              <a:gdLst/>
              <a:ahLst/>
              <a:cxnLst/>
              <a:rect b="b" l="0" r="r" t="0"/>
              <a:pathLst>
                <a:path h="15" w="36">
                  <a:moveTo>
                    <a:pt x="1" y="0"/>
                  </a:moveTo>
                  <a:lnTo>
                    <a:pt x="36"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68" name="Google Shape;7282;p79">
              <a:extLst>
                <a:ext uri="{4CA102A8-FB8B-43D6-A210-BC9BD2A37473}">
                  <a16:creationId xmlns:a16="http://schemas.microsoft.com/office/drawing/2010/main" id="{5BE7C176-FDC1-48A7-8399-B62E2F07E934}"/>
                </a:ext>
              </a:extLst>
            </p:cNvPr>
            <p:cNvSpPr/>
            <p:nvPr/>
          </p:nvSpPr>
          <p:spPr>
            <a:xfrm rot="0">
              <a:off x="2514350" y="1832802"/>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69" name="Google Shape;7283;p79">
              <a:extLst>
                <a:ext uri="{2BE4E861-2BB1-4605-9F81-B6DD484EEBC2}">
                  <a16:creationId xmlns:a16="http://schemas.microsoft.com/office/drawing/2010/main" id="{8FD95AB3-233D-404E-84BB-00CD6E46EE6A}"/>
                </a:ext>
              </a:extLst>
            </p:cNvPr>
            <p:cNvSpPr/>
            <p:nvPr/>
          </p:nvSpPr>
          <p:spPr>
            <a:xfrm rot="0">
              <a:off x="2505742" y="1822252"/>
              <a:ext cx="1059" cy="910"/>
            </a:xfrm>
            <a:custGeom>
              <a:avLst/>
              <a:gdLst/>
              <a:ahLst/>
              <a:cxnLst/>
              <a:rect b="b" l="0" r="r" t="0"/>
              <a:pathLst>
                <a:path h="67" w="78">
                  <a:moveTo>
                    <a:pt x="78" y="67"/>
                  </a:moveTo>
                  <a:cubicBezTo>
                    <a:pt x="50" y="46"/>
                    <a:pt x="22" y="25"/>
                    <a:pt x="1" y="0"/>
                  </a:cubicBezTo>
                  <a:cubicBezTo>
                    <a:pt x="22" y="25"/>
                    <a:pt x="50" y="46"/>
                    <a:pt x="78" y="6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70" name="Google Shape;7284;p79">
              <a:extLst>
                <a:ext uri="{8E738CE3-9999-4999-98A0-C3C8D3851587}">
                  <a16:creationId xmlns:a16="http://schemas.microsoft.com/office/drawing/2010/main" id="{0E844FA0-F047-4B4F-974E-46062811F2F0}"/>
                </a:ext>
              </a:extLst>
            </p:cNvPr>
            <p:cNvSpPr/>
            <p:nvPr/>
          </p:nvSpPr>
          <p:spPr>
            <a:xfrm rot="0">
              <a:off x="2514635" y="1833942"/>
              <a:ext cx="394" cy="149"/>
            </a:xfrm>
            <a:custGeom>
              <a:avLst/>
              <a:gdLst/>
              <a:ahLst/>
              <a:cxnLst/>
              <a:rect b="b" l="0" r="r" t="0"/>
              <a:pathLst>
                <a:path h="11" w="29">
                  <a:moveTo>
                    <a:pt x="1" y="0"/>
                  </a:moveTo>
                  <a:cubicBezTo>
                    <a:pt x="11" y="4"/>
                    <a:pt x="22" y="7"/>
                    <a:pt x="29" y="11"/>
                  </a:cubicBezTo>
                  <a:cubicBezTo>
                    <a:pt x="22" y="7"/>
                    <a:pt x="11" y="4"/>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71" name="Google Shape;7285;p79">
              <a:extLst>
                <a:ext uri="{35264922-9AC2-4F94-8C7A-F96214D50B2C}">
                  <a16:creationId xmlns:a16="http://schemas.microsoft.com/office/drawing/2010/main" id="{461EA7F9-560D-419E-8C4D-6AD1DE373842}"/>
                </a:ext>
              </a:extLst>
            </p:cNvPr>
            <p:cNvSpPr/>
            <p:nvPr/>
          </p:nvSpPr>
          <p:spPr>
            <a:xfrm rot="0">
              <a:off x="2517771" y="1837839"/>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72" name="Google Shape;7286;p79">
              <a:extLst>
                <a:ext uri="{F90291F5-BBE8-4602-A21F-B1D6296FEB7D}">
                  <a16:creationId xmlns:a16="http://schemas.microsoft.com/office/drawing/2010/main" id="{76FC0CE7-3FC9-413E-AB30-AF9FCEAC08D5}"/>
                </a:ext>
              </a:extLst>
            </p:cNvPr>
            <p:cNvSpPr/>
            <p:nvPr/>
          </p:nvSpPr>
          <p:spPr>
            <a:xfrm rot="0">
              <a:off x="2518016" y="1839034"/>
              <a:ext cx="14" cy="394"/>
            </a:xfrm>
            <a:custGeom>
              <a:avLst/>
              <a:gdLst/>
              <a:ahLst/>
              <a:cxnLst/>
              <a:rect b="b" l="0" r="r" t="0"/>
              <a:pathLst>
                <a:path h="29" w="1">
                  <a:moveTo>
                    <a:pt x="0" y="0"/>
                  </a:moveTo>
                  <a:cubicBezTo>
                    <a:pt x="0" y="11"/>
                    <a:pt x="0" y="18"/>
                    <a:pt x="0" y="28"/>
                  </a:cubicBezTo>
                  <a:cubicBezTo>
                    <a:pt x="0" y="18"/>
                    <a:pt x="0"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73" name="Google Shape;7287;p79">
              <a:extLst>
                <a:ext uri="{481C9A31-6F63-4FF3-8618-710CBB93745A}">
                  <a16:creationId xmlns:a16="http://schemas.microsoft.com/office/drawing/2010/main" id="{DCB839C8-5688-4C5F-A898-8931E7528309}"/>
                </a:ext>
              </a:extLst>
            </p:cNvPr>
            <p:cNvSpPr/>
            <p:nvPr/>
          </p:nvSpPr>
          <p:spPr>
            <a:xfrm rot="0">
              <a:off x="2517962" y="1838654"/>
              <a:ext cx="14" cy="299"/>
            </a:xfrm>
            <a:custGeom>
              <a:avLst/>
              <a:gdLst/>
              <a:ahLst/>
              <a:cxnLst/>
              <a:rect b="b" l="0" r="r" t="0"/>
              <a:pathLst>
                <a:path h="22" w="1">
                  <a:moveTo>
                    <a:pt x="1" y="21"/>
                  </a:moveTo>
                  <a:lnTo>
                    <a:pt x="1" y="0"/>
                  </a:lnTo>
                  <a:cubicBezTo>
                    <a:pt x="1" y="7"/>
                    <a:pt x="1" y="14"/>
                    <a:pt x="1" y="2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74" name="Google Shape;7288;p79">
              <a:extLst>
                <a:ext uri="{849FD00A-B360-4142-B7BA-886A441A161A}">
                  <a16:creationId xmlns:a16="http://schemas.microsoft.com/office/drawing/2010/main" id="{E1E95216-6A23-48FC-8A86-FEF3B7EDF455}"/>
                </a:ext>
              </a:extLst>
            </p:cNvPr>
            <p:cNvSpPr/>
            <p:nvPr/>
          </p:nvSpPr>
          <p:spPr>
            <a:xfrm rot="0">
              <a:off x="2517867" y="1838218"/>
              <a:ext cx="68" cy="258"/>
            </a:xfrm>
            <a:custGeom>
              <a:avLst/>
              <a:gdLst/>
              <a:ahLst/>
              <a:cxnLst/>
              <a:rect b="b" l="0" r="r" t="0"/>
              <a:pathLst>
                <a:path h="19" w="5">
                  <a:moveTo>
                    <a:pt x="4" y="18"/>
                  </a:moveTo>
                  <a:cubicBezTo>
                    <a:pt x="4" y="11"/>
                    <a:pt x="4" y="8"/>
                    <a:pt x="1" y="1"/>
                  </a:cubicBezTo>
                  <a:cubicBezTo>
                    <a:pt x="4" y="8"/>
                    <a:pt x="4" y="11"/>
                    <a:pt x="4"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75" name="Google Shape;7289;p79">
              <a:extLst>
                <a:ext uri="{CC640007-B482-4AAD-8AEB-F912BCA09628}">
                  <a16:creationId xmlns:a16="http://schemas.microsoft.com/office/drawing/2010/main" id="{6D0DE542-7D8F-4ACB-AD12-38EA62D65347}"/>
                </a:ext>
              </a:extLst>
            </p:cNvPr>
            <p:cNvSpPr/>
            <p:nvPr/>
          </p:nvSpPr>
          <p:spPr>
            <a:xfrm rot="0">
              <a:off x="2514500" y="1833602"/>
              <a:ext cx="54" cy="109"/>
            </a:xfrm>
            <a:custGeom>
              <a:avLst/>
              <a:gdLst/>
              <a:ahLst/>
              <a:cxnLst/>
              <a:rect b="b" l="0" r="r" t="0"/>
              <a:pathLst>
                <a:path h="8" w="4">
                  <a:moveTo>
                    <a:pt x="0" y="1"/>
                  </a:moveTo>
                  <a:lnTo>
                    <a:pt x="4" y="8"/>
                  </a:lnTo>
                  <a:cubicBezTo>
                    <a:pt x="4" y="4"/>
                    <a:pt x="4" y="4"/>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76" name="Google Shape;7290;p79">
              <a:extLst>
                <a:ext uri="{03D9727C-4250-4B83-AE99-E5065BB32FCB}">
                  <a16:creationId xmlns:a16="http://schemas.microsoft.com/office/drawing/2010/main" id="{6056C5D1-3D83-4C81-95DD-8BD151B5CC5D}"/>
                </a:ext>
              </a:extLst>
            </p:cNvPr>
            <p:cNvSpPr/>
            <p:nvPr/>
          </p:nvSpPr>
          <p:spPr>
            <a:xfrm rot="0">
              <a:off x="2514500" y="1833372"/>
              <a:ext cx="14" cy="109"/>
            </a:xfrm>
            <a:custGeom>
              <a:avLst/>
              <a:gdLst/>
              <a:ahLst/>
              <a:cxnLst/>
              <a:rect b="b" l="0" r="r" t="0"/>
              <a:pathLst>
                <a:path h="8" w="1">
                  <a:moveTo>
                    <a:pt x="0"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77" name="Google Shape;7291;p79">
              <a:extLst>
                <a:ext uri="{3041C7DC-FFDF-4D1E-89B3-A5CA8D1BB47F}">
                  <a16:creationId xmlns:a16="http://schemas.microsoft.com/office/drawing/2010/main" id="{B8F0EDC3-9774-427E-A2EA-D162E7E45AFF}"/>
                </a:ext>
              </a:extLst>
            </p:cNvPr>
            <p:cNvSpPr/>
            <p:nvPr/>
          </p:nvSpPr>
          <p:spPr>
            <a:xfrm rot="0">
              <a:off x="2503555" y="1818831"/>
              <a:ext cx="14" cy="54"/>
            </a:xfrm>
            <a:custGeom>
              <a:avLst/>
              <a:gdLst/>
              <a:ahLst/>
              <a:cxnLst/>
              <a:rect b="b" l="0" r="r" t="0"/>
              <a:pathLst>
                <a:path h="4" w="1">
                  <a:moveTo>
                    <a:pt x="1"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78" name="Google Shape;7292;p79">
              <a:extLst>
                <a:ext uri="{F35617B0-515F-41D0-BA75-96C21F819805}">
                  <a16:creationId xmlns:a16="http://schemas.microsoft.com/office/drawing/2010/main" id="{C5B1F491-FEEA-4D0E-A7DC-D766D6DE54A1}"/>
                </a:ext>
              </a:extLst>
            </p:cNvPr>
            <p:cNvSpPr/>
            <p:nvPr/>
          </p:nvSpPr>
          <p:spPr>
            <a:xfrm rot="0">
              <a:off x="2514309" y="1832422"/>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79" name="Google Shape;7293;p79">
              <a:extLst>
                <a:ext uri="{A10CCE07-3BA1-4D82-AE5E-5AADABEBF56E}">
                  <a16:creationId xmlns:a16="http://schemas.microsoft.com/office/drawing/2010/main" id="{1FEDACDB-64E6-43FB-9EF6-C1B947AD89B4}"/>
                </a:ext>
              </a:extLst>
            </p:cNvPr>
            <p:cNvSpPr/>
            <p:nvPr/>
          </p:nvSpPr>
          <p:spPr>
            <a:xfrm rot="0">
              <a:off x="2505606" y="1850439"/>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80" name="Google Shape;7294;p79">
              <a:extLst>
                <a:ext uri="{B4030BA5-61C0-40D6-B157-135F12B7FD91}">
                  <a16:creationId xmlns:a16="http://schemas.microsoft.com/office/drawing/2010/main" id="{94F3004F-80BA-4322-8C54-764EB083A08F}"/>
                </a:ext>
              </a:extLst>
            </p:cNvPr>
            <p:cNvSpPr/>
            <p:nvPr/>
          </p:nvSpPr>
          <p:spPr>
            <a:xfrm rot="0">
              <a:off x="2503801" y="1819250"/>
              <a:ext cx="54" cy="109"/>
            </a:xfrm>
            <a:custGeom>
              <a:avLst/>
              <a:gdLst/>
              <a:ahLst/>
              <a:cxnLst/>
              <a:rect b="b" l="0" r="r" t="0"/>
              <a:pathLst>
                <a:path h="8" w="4">
                  <a:moveTo>
                    <a:pt x="4"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81" name="Google Shape;7295;p79">
              <a:extLst>
                <a:ext uri="{04005A40-E317-46E6-AF5C-E64933D0577E}">
                  <a16:creationId xmlns:a16="http://schemas.microsoft.com/office/drawing/2010/main" id="{2D57D6EA-26EB-4E92-A540-77385D2229FF}"/>
                </a:ext>
              </a:extLst>
            </p:cNvPr>
            <p:cNvSpPr/>
            <p:nvPr/>
          </p:nvSpPr>
          <p:spPr>
            <a:xfrm rot="0">
              <a:off x="2514595" y="1833793"/>
              <a:ext cx="54" cy="109"/>
            </a:xfrm>
            <a:custGeom>
              <a:avLst/>
              <a:gdLst/>
              <a:ahLst/>
              <a:cxnLst/>
              <a:rect b="b" l="0" r="r" t="0"/>
              <a:pathLst>
                <a:path h="8" w="4">
                  <a:moveTo>
                    <a:pt x="4" y="8"/>
                  </a:moveTo>
                  <a:cubicBezTo>
                    <a:pt x="0" y="4"/>
                    <a:pt x="0" y="4"/>
                    <a:pt x="0" y="1"/>
                  </a:cubicBezTo>
                  <a:cubicBezTo>
                    <a:pt x="0" y="4"/>
                    <a:pt x="0" y="4"/>
                    <a:pt x="4" y="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82" name="Google Shape;7296;p79">
              <a:extLst>
                <a:ext uri="{1B2F599A-77D2-47DB-BDCB-A853A303DDEB}">
                  <a16:creationId xmlns:a16="http://schemas.microsoft.com/office/drawing/2010/main" id="{BDAD1C23-6FA0-4B4F-88DF-6B13D3A44201}"/>
                </a:ext>
              </a:extLst>
            </p:cNvPr>
            <p:cNvSpPr/>
            <p:nvPr/>
          </p:nvSpPr>
          <p:spPr>
            <a:xfrm rot="0">
              <a:off x="2514405" y="1833087"/>
              <a:ext cx="14" cy="109"/>
            </a:xfrm>
            <a:custGeom>
              <a:avLst/>
              <a:gdLst/>
              <a:ahLst/>
              <a:cxnLst/>
              <a:rect b="b" l="0" r="r" t="0"/>
              <a:pathLst>
                <a:path h="8" w="1">
                  <a:moveTo>
                    <a:pt x="0"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83" name="Google Shape;7297;p79">
              <a:extLst>
                <a:ext uri="{4F18F00B-C324-4D2A-8B23-B31AFCE399DF}">
                  <a16:creationId xmlns:a16="http://schemas.microsoft.com/office/drawing/2010/main" id="{A3A6EDEC-BCB6-4C77-9F2C-8427F2E8A97B}"/>
                </a:ext>
              </a:extLst>
            </p:cNvPr>
            <p:cNvSpPr/>
            <p:nvPr/>
          </p:nvSpPr>
          <p:spPr>
            <a:xfrm rot="0">
              <a:off x="2514255" y="1832136"/>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84" name="Google Shape;7298;p79">
              <a:extLst>
                <a:ext uri="{E238DA92-6D0A-4180-9520-7B862305EB3C}">
                  <a16:creationId xmlns:a16="http://schemas.microsoft.com/office/drawing/2010/main" id="{FD041CC1-E4CD-40BB-9341-AFEF2B47D0D4}"/>
                </a:ext>
              </a:extLst>
            </p:cNvPr>
            <p:cNvSpPr/>
            <p:nvPr/>
          </p:nvSpPr>
          <p:spPr>
            <a:xfrm rot="0">
              <a:off x="2507412" y="1823623"/>
              <a:ext cx="720" cy="542"/>
            </a:xfrm>
            <a:custGeom>
              <a:avLst/>
              <a:gdLst/>
              <a:ahLst/>
              <a:cxnLst/>
              <a:rect b="b" l="0" r="r" t="0"/>
              <a:pathLst>
                <a:path h="40" w="53">
                  <a:moveTo>
                    <a:pt x="0" y="1"/>
                  </a:moveTo>
                  <a:cubicBezTo>
                    <a:pt x="14" y="15"/>
                    <a:pt x="32" y="25"/>
                    <a:pt x="53" y="39"/>
                  </a:cubicBezTo>
                  <a:cubicBezTo>
                    <a:pt x="35" y="25"/>
                    <a:pt x="18" y="15"/>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85" name="Google Shape;7299;p79">
              <a:extLst>
                <a:ext uri="{C0A27238-95E2-41F1-BCED-46656A6B26E6}">
                  <a16:creationId xmlns:a16="http://schemas.microsoft.com/office/drawing/2010/main" id="{DE32AF83-8FD0-48BA-9546-294A44E03AA6}"/>
                </a:ext>
              </a:extLst>
            </p:cNvPr>
            <p:cNvSpPr/>
            <p:nvPr/>
          </p:nvSpPr>
          <p:spPr>
            <a:xfrm rot="0">
              <a:off x="2602998" y="1754704"/>
              <a:ext cx="258" cy="204"/>
            </a:xfrm>
            <a:custGeom>
              <a:avLst/>
              <a:gdLst/>
              <a:ahLst/>
              <a:cxnLst/>
              <a:rect b="b" l="0" r="r" t="0"/>
              <a:pathLst>
                <a:path h="15" w="19">
                  <a:moveTo>
                    <a:pt x="18" y="15"/>
                  </a:moveTo>
                  <a:cubicBezTo>
                    <a:pt x="15" y="8"/>
                    <a:pt x="8" y="4"/>
                    <a:pt x="1" y="1"/>
                  </a:cubicBezTo>
                  <a:cubicBezTo>
                    <a:pt x="8" y="4"/>
                    <a:pt x="15" y="8"/>
                    <a:pt x="18" y="15"/>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86" name="Google Shape;7300;p79">
              <a:extLst>
                <a:ext uri="{B53E7C01-30F5-44C5-97E1-DB0B293F8811}">
                  <a16:creationId xmlns:a16="http://schemas.microsoft.com/office/drawing/2010/main" id="{2287237F-6D91-4170-9FEA-88D3AC3EE03B}"/>
                </a:ext>
              </a:extLst>
            </p:cNvPr>
            <p:cNvSpPr/>
            <p:nvPr/>
          </p:nvSpPr>
          <p:spPr>
            <a:xfrm rot="0">
              <a:off x="2605564" y="1754799"/>
              <a:ext cx="394" cy="109"/>
            </a:xfrm>
            <a:custGeom>
              <a:avLst/>
              <a:gdLst/>
              <a:ahLst/>
              <a:cxnLst/>
              <a:rect b="b" l="0" r="r" t="0"/>
              <a:pathLst>
                <a:path h="8" w="29">
                  <a:moveTo>
                    <a:pt x="1" y="8"/>
                  </a:moveTo>
                  <a:lnTo>
                    <a:pt x="29" y="1"/>
                  </a:lnTo>
                  <a:lnTo>
                    <a:pt x="29"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87" name="Google Shape;7301;p79">
              <a:extLst>
                <a:ext uri="{06DC92A5-14EE-49B3-8EA8-02947BB3C674}">
                  <a16:creationId xmlns:a16="http://schemas.microsoft.com/office/drawing/2010/main" id="{FE820F27-EC45-4AD9-A805-A56C400A925A}"/>
                </a:ext>
              </a:extLst>
            </p:cNvPr>
            <p:cNvSpPr/>
            <p:nvPr/>
          </p:nvSpPr>
          <p:spPr>
            <a:xfrm rot="0">
              <a:off x="2554513" y="1799007"/>
              <a:ext cx="3435" cy="774"/>
            </a:xfrm>
            <a:custGeom>
              <a:avLst/>
              <a:gdLst/>
              <a:ahLst/>
              <a:cxnLst/>
              <a:rect b="b" l="0" r="r" t="0"/>
              <a:pathLst>
                <a:path h="57" w="253">
                  <a:moveTo>
                    <a:pt x="1" y="56"/>
                  </a:moveTo>
                  <a:cubicBezTo>
                    <a:pt x="81" y="21"/>
                    <a:pt x="165" y="0"/>
                    <a:pt x="253" y="0"/>
                  </a:cubicBezTo>
                  <a:cubicBezTo>
                    <a:pt x="165" y="0"/>
                    <a:pt x="81" y="21"/>
                    <a:pt x="1" y="56"/>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88" name="Google Shape;7302;p79">
              <a:extLst>
                <a:ext uri="{044A30DD-AC11-4AFA-BE45-9A1761FEA773}">
                  <a16:creationId xmlns:a16="http://schemas.microsoft.com/office/drawing/2010/main" id="{864D1A38-640D-411B-9049-578E2D29C702}"/>
                </a:ext>
              </a:extLst>
            </p:cNvPr>
            <p:cNvSpPr/>
            <p:nvPr/>
          </p:nvSpPr>
          <p:spPr>
            <a:xfrm rot="0">
              <a:off x="2599196" y="1756374"/>
              <a:ext cx="299" cy="109"/>
            </a:xfrm>
            <a:custGeom>
              <a:avLst/>
              <a:gdLst/>
              <a:ahLst/>
              <a:cxnLst/>
              <a:rect b="b" l="0" r="r" t="0"/>
              <a:pathLst>
                <a:path h="8" w="22">
                  <a:moveTo>
                    <a:pt x="22"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89" name="Google Shape;7303;p79">
              <a:extLst>
                <a:ext uri="{F6A6F2FF-92E3-4D2E-AEDC-EDF6CF4040B1}">
                  <a16:creationId xmlns:a16="http://schemas.microsoft.com/office/drawing/2010/main" id="{BEB47943-C22D-4656-B0A2-698CD7CA7544}"/>
                </a:ext>
              </a:extLst>
            </p:cNvPr>
            <p:cNvSpPr/>
            <p:nvPr/>
          </p:nvSpPr>
          <p:spPr>
            <a:xfrm rot="0">
              <a:off x="2502796" y="1817215"/>
              <a:ext cx="964" cy="109"/>
            </a:xfrm>
            <a:custGeom>
              <a:avLst/>
              <a:gdLst/>
              <a:ahLst/>
              <a:cxnLst/>
              <a:rect b="b" l="0" r="r" t="0"/>
              <a:pathLst>
                <a:path h="8" w="71">
                  <a:moveTo>
                    <a:pt x="71"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90" name="Google Shape;7304;p79">
              <a:extLst>
                <a:ext uri="{EB2307CE-0BBA-4BD1-9C14-663E724FB18B}">
                  <a16:creationId xmlns:a16="http://schemas.microsoft.com/office/drawing/2010/main" id="{499872B9-CE36-41BF-9541-0CF7877CEB3B}"/>
                </a:ext>
              </a:extLst>
            </p:cNvPr>
            <p:cNvSpPr/>
            <p:nvPr/>
          </p:nvSpPr>
          <p:spPr>
            <a:xfrm rot="0">
              <a:off x="2513264" y="1818396"/>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91" name="Google Shape;7305;p79">
              <a:extLst>
                <a:ext uri="{0C83EDBC-EFA8-4207-982E-B4DF3CF89532}">
                  <a16:creationId xmlns:a16="http://schemas.microsoft.com/office/drawing/2010/main" id="{11AC480B-F5CA-4DB3-B6AD-2742408E0614}"/>
                </a:ext>
              </a:extLst>
            </p:cNvPr>
            <p:cNvSpPr/>
            <p:nvPr/>
          </p:nvSpPr>
          <p:spPr>
            <a:xfrm rot="0">
              <a:off x="2516020" y="1818301"/>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92" name="Google Shape;7306;p79">
              <a:extLst>
                <a:ext uri="{A6B33A53-F3C9-4898-8F14-0E27410B16D5}">
                  <a16:creationId xmlns:a16="http://schemas.microsoft.com/office/drawing/2010/main" id="{A6CAEE47-CD56-4DA6-BA34-0418DED3A787}"/>
                </a:ext>
              </a:extLst>
            </p:cNvPr>
            <p:cNvSpPr/>
            <p:nvPr/>
          </p:nvSpPr>
          <p:spPr>
            <a:xfrm rot="0">
              <a:off x="2514119" y="1818396"/>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93" name="Google Shape;7307;p79">
              <a:extLst>
                <a:ext uri="{8A09FC13-1955-4853-AB74-EDF2992458E7}">
                  <a16:creationId xmlns:a16="http://schemas.microsoft.com/office/drawing/2010/main" id="{E8EEA01F-3CB4-4E53-8A73-3D253A986635}"/>
                </a:ext>
              </a:extLst>
            </p:cNvPr>
            <p:cNvSpPr/>
            <p:nvPr/>
          </p:nvSpPr>
          <p:spPr>
            <a:xfrm rot="0">
              <a:off x="2596725" y="1756849"/>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94" name="Google Shape;7308;p79">
              <a:extLst>
                <a:ext uri="{3B713E1C-3575-49C0-B716-A22BE56C0CBA}">
                  <a16:creationId xmlns:a16="http://schemas.microsoft.com/office/drawing/2010/main" id="{626EC4FD-3771-4C13-B091-0502CFC18C48}"/>
                </a:ext>
              </a:extLst>
            </p:cNvPr>
            <p:cNvSpPr/>
            <p:nvPr/>
          </p:nvSpPr>
          <p:spPr>
            <a:xfrm rot="0">
              <a:off x="2599766" y="1756184"/>
              <a:ext cx="299" cy="109"/>
            </a:xfrm>
            <a:custGeom>
              <a:avLst/>
              <a:gdLst/>
              <a:ahLst/>
              <a:cxnLst/>
              <a:rect b="b" l="0" r="r" t="0"/>
              <a:pathLst>
                <a:path h="8" w="22">
                  <a:moveTo>
                    <a:pt x="22"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95" name="Google Shape;7309;p79">
              <a:extLst>
                <a:ext uri="{BAB0EC03-4062-47CE-86FE-0A46C2AB1D83}">
                  <a16:creationId xmlns:a16="http://schemas.microsoft.com/office/drawing/2010/main" id="{86C46841-0196-4A08-B3E5-404552B76235}"/>
                </a:ext>
              </a:extLst>
            </p:cNvPr>
            <p:cNvSpPr/>
            <p:nvPr/>
          </p:nvSpPr>
          <p:spPr>
            <a:xfrm rot="0">
              <a:off x="2502131" y="1817161"/>
              <a:ext cx="258" cy="14"/>
            </a:xfrm>
            <a:custGeom>
              <a:avLst/>
              <a:gdLst/>
              <a:ahLst/>
              <a:cxnLst/>
              <a:rect b="b" l="0" r="r" t="0"/>
              <a:pathLst>
                <a:path h="1" w="19">
                  <a:moveTo>
                    <a:pt x="1" y="1"/>
                  </a:moveTo>
                  <a:lnTo>
                    <a:pt x="18"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96" name="Google Shape;7310;p79">
              <a:extLst>
                <a:ext uri="{DDA3FBD8-E0C2-442D-9C20-E4D90273FDA9}">
                  <a16:creationId xmlns:a16="http://schemas.microsoft.com/office/drawing/2010/main" id="{E60B7E46-9FEA-4675-91FC-F08F78ECFD1B}"/>
                </a:ext>
              </a:extLst>
            </p:cNvPr>
            <p:cNvSpPr/>
            <p:nvPr/>
          </p:nvSpPr>
          <p:spPr>
            <a:xfrm rot="0">
              <a:off x="2595109" y="1756659"/>
              <a:ext cx="149" cy="54"/>
            </a:xfrm>
            <a:custGeom>
              <a:avLst/>
              <a:gdLst/>
              <a:ahLst/>
              <a:cxnLst/>
              <a:rect b="b" l="0" r="r" t="0"/>
              <a:pathLst>
                <a:path h="4" w="11">
                  <a:moveTo>
                    <a:pt x="11"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97" name="Google Shape;7311;p79">
              <a:extLst>
                <a:ext uri="{C11EA81C-6AB8-40BF-8936-0D6969FFFD78}">
                  <a16:creationId xmlns:a16="http://schemas.microsoft.com/office/drawing/2010/main" id="{C4079A7E-836F-440E-B0B5-429424FBD64D}"/>
                </a:ext>
              </a:extLst>
            </p:cNvPr>
            <p:cNvSpPr/>
            <p:nvPr/>
          </p:nvSpPr>
          <p:spPr>
            <a:xfrm rot="0">
              <a:off x="2602672" y="1754568"/>
              <a:ext cx="109" cy="54"/>
            </a:xfrm>
            <a:custGeom>
              <a:avLst/>
              <a:gdLst/>
              <a:ahLst/>
              <a:cxnLst/>
              <a:rect b="b" l="0" r="r" t="0"/>
              <a:pathLst>
                <a:path h="4" w="8">
                  <a:moveTo>
                    <a:pt x="7" y="0"/>
                  </a:moveTo>
                  <a:lnTo>
                    <a:pt x="0"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98" name="Google Shape;7312;p79">
              <a:extLst>
                <a:ext uri="{412DD173-43FA-4B8F-996F-49B5E2E4539D}">
                  <a16:creationId xmlns:a16="http://schemas.microsoft.com/office/drawing/2010/main" id="{79AFBDCF-BCAC-4CF3-A497-390B55D6C793}"/>
                </a:ext>
              </a:extLst>
            </p:cNvPr>
            <p:cNvSpPr/>
            <p:nvPr/>
          </p:nvSpPr>
          <p:spPr>
            <a:xfrm rot="0">
              <a:off x="2595543" y="1756795"/>
              <a:ext cx="190" cy="14"/>
            </a:xfrm>
            <a:custGeom>
              <a:avLst/>
              <a:gdLst/>
              <a:ahLst/>
              <a:cxnLst/>
              <a:rect b="b" l="0" r="r" t="0"/>
              <a:pathLst>
                <a:path h="1" w="14">
                  <a:moveTo>
                    <a:pt x="14"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799" name="Google Shape;7313;p79">
              <a:extLst>
                <a:ext uri="{C892EDB7-8C4A-4FA3-AB12-FBA21BA4E3FF}">
                  <a16:creationId xmlns:a16="http://schemas.microsoft.com/office/drawing/2010/main" id="{492D1BF5-A583-4115-B006-396A14920FF5}"/>
                </a:ext>
              </a:extLst>
            </p:cNvPr>
            <p:cNvSpPr/>
            <p:nvPr/>
          </p:nvSpPr>
          <p:spPr>
            <a:xfrm rot="0">
              <a:off x="2595965" y="1756849"/>
              <a:ext cx="244" cy="14"/>
            </a:xfrm>
            <a:custGeom>
              <a:avLst/>
              <a:gdLst/>
              <a:ahLst/>
              <a:cxnLst/>
              <a:rect b="b" l="0" r="r" t="0"/>
              <a:pathLst>
                <a:path h="1" w="18">
                  <a:moveTo>
                    <a:pt x="18"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00" name="Google Shape;7314;p79">
              <a:extLst>
                <a:ext uri="{41DE3832-BED9-4907-BB93-E173E1562EC6}">
                  <a16:creationId xmlns:a16="http://schemas.microsoft.com/office/drawing/2010/main" id="{74FC5BC2-897D-4A82-B136-B5DD9B1F808F}"/>
                </a:ext>
              </a:extLst>
            </p:cNvPr>
            <p:cNvSpPr/>
            <p:nvPr/>
          </p:nvSpPr>
          <p:spPr>
            <a:xfrm rot="0">
              <a:off x="2602047" y="1754948"/>
              <a:ext cx="204" cy="149"/>
            </a:xfrm>
            <a:custGeom>
              <a:avLst/>
              <a:gdLst/>
              <a:ahLst/>
              <a:cxnLst/>
              <a:rect b="b" l="0" r="r" t="0"/>
              <a:pathLst>
                <a:path h="11" w="15">
                  <a:moveTo>
                    <a:pt x="15"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01" name="Google Shape;7315;p79">
              <a:extLst>
                <a:ext uri="{C4E7D99A-63CA-40C0-A7AA-B80582B9C3E5}">
                  <a16:creationId xmlns:a16="http://schemas.microsoft.com/office/drawing/2010/main" id="{ABCD44B0-FE48-4497-AD5D-CB5F2A49B339}"/>
                </a:ext>
              </a:extLst>
            </p:cNvPr>
            <p:cNvSpPr/>
            <p:nvPr/>
          </p:nvSpPr>
          <p:spPr>
            <a:xfrm rot="0">
              <a:off x="2507127" y="1817690"/>
              <a:ext cx="1005" cy="109"/>
            </a:xfrm>
            <a:custGeom>
              <a:avLst/>
              <a:gdLst/>
              <a:ahLst/>
              <a:cxnLst/>
              <a:rect b="b" l="0" r="r" t="0"/>
              <a:pathLst>
                <a:path h="8" w="74">
                  <a:moveTo>
                    <a:pt x="74"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02" name="Google Shape;7316;p79">
              <a:extLst>
                <a:ext uri="{6125DD02-6A1B-4CC5-B672-CFEA3ED2CBA1}">
                  <a16:creationId xmlns:a16="http://schemas.microsoft.com/office/drawing/2010/main" id="{5685A32E-75CC-4C22-A031-47D6B7DB70B0}"/>
                </a:ext>
              </a:extLst>
            </p:cNvPr>
            <p:cNvSpPr/>
            <p:nvPr/>
          </p:nvSpPr>
          <p:spPr>
            <a:xfrm rot="0">
              <a:off x="2526665" y="1817215"/>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03" name="Google Shape;7317;p79">
              <a:extLst>
                <a:ext uri="{00216A89-3A15-415A-8063-F240CD5B4DBD}">
                  <a16:creationId xmlns:a16="http://schemas.microsoft.com/office/drawing/2010/main" id="{4BE9758C-9738-4D02-943D-93FA731C3D8D}"/>
                </a:ext>
              </a:extLst>
            </p:cNvPr>
            <p:cNvSpPr/>
            <p:nvPr/>
          </p:nvSpPr>
          <p:spPr>
            <a:xfrm rot="0">
              <a:off x="2597010" y="1756795"/>
              <a:ext cx="258" cy="14"/>
            </a:xfrm>
            <a:custGeom>
              <a:avLst/>
              <a:gdLst/>
              <a:ahLst/>
              <a:cxnLst/>
              <a:rect b="b" l="0" r="r" t="0"/>
              <a:pathLst>
                <a:path h="1" w="19">
                  <a:moveTo>
                    <a:pt x="18" y="1"/>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04" name="Google Shape;7318;p79">
              <a:extLst>
                <a:ext uri="{407F4569-9CBD-4DEC-8389-3528D4419D9A}">
                  <a16:creationId xmlns:a16="http://schemas.microsoft.com/office/drawing/2010/main" id="{2B60874D-8812-4325-9AB8-857BA8606803}"/>
                </a:ext>
              </a:extLst>
            </p:cNvPr>
            <p:cNvSpPr/>
            <p:nvPr/>
          </p:nvSpPr>
          <p:spPr>
            <a:xfrm rot="0">
              <a:off x="2527330" y="1817120"/>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05" name="Google Shape;7319;p79">
              <a:extLst>
                <a:ext uri="{CDC88E39-5B0D-40B8-AAC5-390D73CFF48D}">
                  <a16:creationId xmlns:a16="http://schemas.microsoft.com/office/drawing/2010/main" id="{BA696978-4BCB-4E9D-B43B-00AA84DDB03B}"/>
                </a:ext>
              </a:extLst>
            </p:cNvPr>
            <p:cNvSpPr/>
            <p:nvPr/>
          </p:nvSpPr>
          <p:spPr>
            <a:xfrm rot="0">
              <a:off x="2598626" y="1756564"/>
              <a:ext cx="299" cy="54"/>
            </a:xfrm>
            <a:custGeom>
              <a:avLst/>
              <a:gdLst/>
              <a:ahLst/>
              <a:cxnLst/>
              <a:rect b="b" l="0" r="r" t="0"/>
              <a:pathLst>
                <a:path h="4" w="22">
                  <a:moveTo>
                    <a:pt x="22"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06" name="Google Shape;7320;p79">
              <a:extLst>
                <a:ext uri="{90684DD5-3785-4D8E-B296-FA28E5A56268}">
                  <a16:creationId xmlns:a16="http://schemas.microsoft.com/office/drawing/2010/main" id="{71145D13-7C54-4003-89AF-B32C299FAF69}"/>
                </a:ext>
              </a:extLst>
            </p:cNvPr>
            <p:cNvSpPr/>
            <p:nvPr/>
          </p:nvSpPr>
          <p:spPr>
            <a:xfrm rot="0">
              <a:off x="2600337" y="1755939"/>
              <a:ext cx="299" cy="109"/>
            </a:xfrm>
            <a:custGeom>
              <a:avLst/>
              <a:gdLst/>
              <a:ahLst/>
              <a:cxnLst/>
              <a:rect b="b" l="0" r="r" t="0"/>
              <a:pathLst>
                <a:path h="8" w="22">
                  <a:moveTo>
                    <a:pt x="22"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07" name="Google Shape;7321;p79">
              <a:extLst>
                <a:ext uri="{13045902-D6BA-4A3B-9081-76844AB94734}">
                  <a16:creationId xmlns:a16="http://schemas.microsoft.com/office/drawing/2010/main" id="{6FEE0915-237E-4651-ACF6-1162718A3DE2}"/>
                </a:ext>
              </a:extLst>
            </p:cNvPr>
            <p:cNvSpPr/>
            <p:nvPr/>
          </p:nvSpPr>
          <p:spPr>
            <a:xfrm rot="0">
              <a:off x="2598056" y="1756659"/>
              <a:ext cx="299" cy="54"/>
            </a:xfrm>
            <a:custGeom>
              <a:avLst/>
              <a:gdLst/>
              <a:ahLst/>
              <a:cxnLst/>
              <a:rect b="b" l="0" r="r" t="0"/>
              <a:pathLst>
                <a:path h="4" w="22">
                  <a:moveTo>
                    <a:pt x="22"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08" name="Google Shape;7322;p79">
              <a:extLst>
                <a:ext uri="{9B2C1C64-48DF-471B-A0AF-76A7DD0E9E32}">
                  <a16:creationId xmlns:a16="http://schemas.microsoft.com/office/drawing/2010/main" id="{E86BFC9B-5815-4430-8292-DCC9457372FD}"/>
                </a:ext>
              </a:extLst>
            </p:cNvPr>
            <p:cNvSpPr/>
            <p:nvPr/>
          </p:nvSpPr>
          <p:spPr>
            <a:xfrm rot="0">
              <a:off x="2597485" y="1756754"/>
              <a:ext cx="299" cy="54"/>
            </a:xfrm>
            <a:custGeom>
              <a:avLst/>
              <a:gdLst/>
              <a:ahLst/>
              <a:cxnLst/>
              <a:rect b="b" l="0" r="r" t="0"/>
              <a:pathLst>
                <a:path h="4" w="22">
                  <a:moveTo>
                    <a:pt x="22" y="0"/>
                  </a:moveTo>
                  <a:lnTo>
                    <a:pt x="1"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09" name="Google Shape;7323;p79">
              <a:extLst>
                <a:ext uri="{3786B534-10B3-4F1E-BC50-AD005BE1F250}">
                  <a16:creationId xmlns:a16="http://schemas.microsoft.com/office/drawing/2010/main" id="{9C019E12-2312-4A4C-A733-04470CB62009}"/>
                </a:ext>
              </a:extLst>
            </p:cNvPr>
            <p:cNvSpPr/>
            <p:nvPr/>
          </p:nvSpPr>
          <p:spPr>
            <a:xfrm rot="0">
              <a:off x="2601477" y="1755329"/>
              <a:ext cx="258" cy="149"/>
            </a:xfrm>
            <a:custGeom>
              <a:avLst/>
              <a:gdLst/>
              <a:ahLst/>
              <a:cxnLst/>
              <a:rect b="b" l="0" r="r" t="0"/>
              <a:pathLst>
                <a:path h="11" w="19">
                  <a:moveTo>
                    <a:pt x="18" y="0"/>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10" name="Google Shape;7324;p79">
              <a:extLst>
                <a:ext uri="{93CB674D-DA79-47C8-868F-090DBF1B2893}">
                  <a16:creationId xmlns:a16="http://schemas.microsoft.com/office/drawing/2010/main" id="{2338746A-D124-4311-B621-B5E14D130F7A}"/>
                </a:ext>
              </a:extLst>
            </p:cNvPr>
            <p:cNvSpPr/>
            <p:nvPr/>
          </p:nvSpPr>
          <p:spPr>
            <a:xfrm rot="0">
              <a:off x="2508498" y="1817880"/>
              <a:ext cx="923" cy="109"/>
            </a:xfrm>
            <a:custGeom>
              <a:avLst/>
              <a:gdLst/>
              <a:ahLst/>
              <a:cxnLst/>
              <a:rect b="b" l="0" r="r" t="0"/>
              <a:pathLst>
                <a:path h="8" w="68">
                  <a:moveTo>
                    <a:pt x="67"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11" name="Google Shape;7325;p79">
              <a:extLst>
                <a:ext uri="{5840AC2D-26A1-4C4B-BA52-8B99DA5F1E59}">
                  <a16:creationId xmlns:a16="http://schemas.microsoft.com/office/drawing/2010/main" id="{E7CC4A08-ADCC-4C22-A844-8AC9BF1D13BA}"/>
                </a:ext>
              </a:extLst>
            </p:cNvPr>
            <p:cNvSpPr/>
            <p:nvPr/>
          </p:nvSpPr>
          <p:spPr>
            <a:xfrm rot="0">
              <a:off x="2600907" y="1755653"/>
              <a:ext cx="258" cy="163"/>
            </a:xfrm>
            <a:custGeom>
              <a:avLst/>
              <a:gdLst/>
              <a:ahLst/>
              <a:cxnLst/>
              <a:rect b="b" l="0" r="r" t="0"/>
              <a:pathLst>
                <a:path h="12" w="19">
                  <a:moveTo>
                    <a:pt x="18"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12" name="Google Shape;7326;p79">
              <a:extLst>
                <a:ext uri="{BC3BBC38-F28E-4686-89F2-E9EB58B56F52}">
                  <a16:creationId xmlns:a16="http://schemas.microsoft.com/office/drawing/2010/main" id="{91697063-D6E0-487F-BB78-6FB55998F659}"/>
                </a:ext>
              </a:extLst>
            </p:cNvPr>
            <p:cNvSpPr/>
            <p:nvPr/>
          </p:nvSpPr>
          <p:spPr>
            <a:xfrm rot="0">
              <a:off x="2504181" y="1817310"/>
              <a:ext cx="1195" cy="149"/>
            </a:xfrm>
            <a:custGeom>
              <a:avLst/>
              <a:gdLst/>
              <a:ahLst/>
              <a:cxnLst/>
              <a:rect b="b" l="0" r="r" t="0"/>
              <a:pathLst>
                <a:path h="11" w="88">
                  <a:moveTo>
                    <a:pt x="88" y="11"/>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13" name="Google Shape;7327;p79">
              <a:extLst>
                <a:ext uri="{CF4D0920-E8FD-4417-9318-24D0476FEE2D}">
                  <a16:creationId xmlns:a16="http://schemas.microsoft.com/office/drawing/2010/main" id="{4D6244F2-C66D-48C5-A502-7949C510961B}"/>
                </a:ext>
              </a:extLst>
            </p:cNvPr>
            <p:cNvSpPr/>
            <p:nvPr/>
          </p:nvSpPr>
          <p:spPr>
            <a:xfrm rot="0">
              <a:off x="2512640" y="1818396"/>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14" name="Google Shape;7328;p79">
              <a:extLst>
                <a:ext uri="{70A60DE6-9F13-473C-B18E-F89A7FAABFFF}">
                  <a16:creationId xmlns:a16="http://schemas.microsoft.com/office/drawing/2010/main" id="{4D713402-3440-483D-8C19-A0827F23777E}"/>
                </a:ext>
              </a:extLst>
            </p:cNvPr>
            <p:cNvSpPr/>
            <p:nvPr/>
          </p:nvSpPr>
          <p:spPr>
            <a:xfrm rot="0">
              <a:off x="2505457" y="1817446"/>
              <a:ext cx="1344" cy="204"/>
            </a:xfrm>
            <a:custGeom>
              <a:avLst/>
              <a:gdLst/>
              <a:ahLst/>
              <a:cxnLst/>
              <a:rect b="b" l="0" r="r" t="0"/>
              <a:pathLst>
                <a:path h="15" w="99">
                  <a:moveTo>
                    <a:pt x="99" y="1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15" name="Google Shape;7329;p79">
              <a:extLst>
                <a:ext uri="{26FAD4D4-6822-4B65-AC7D-169FE6A37E9C}">
                  <a16:creationId xmlns:a16="http://schemas.microsoft.com/office/drawing/2010/main" id="{C7A7F7B0-AC68-4556-BACC-B9076AC34201}"/>
                </a:ext>
              </a:extLst>
            </p:cNvPr>
            <p:cNvSpPr/>
            <p:nvPr/>
          </p:nvSpPr>
          <p:spPr>
            <a:xfrm rot="0">
              <a:off x="2509788" y="1818070"/>
              <a:ext cx="1195" cy="204"/>
            </a:xfrm>
            <a:custGeom>
              <a:avLst/>
              <a:gdLst/>
              <a:ahLst/>
              <a:cxnLst/>
              <a:rect b="b" l="0" r="r" t="0"/>
              <a:pathLst>
                <a:path h="15" w="88">
                  <a:moveTo>
                    <a:pt x="88" y="1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16" name="Google Shape;7330;p79">
              <a:extLst>
                <a:ext uri="{9CB2EEB5-D5E9-4A3B-A8A0-CA41EA73B76C}">
                  <a16:creationId xmlns:a16="http://schemas.microsoft.com/office/drawing/2010/main" id="{85ABBE61-AD01-4F21-A658-3874D6238AD2}"/>
                </a:ext>
              </a:extLst>
            </p:cNvPr>
            <p:cNvSpPr/>
            <p:nvPr/>
          </p:nvSpPr>
          <p:spPr>
            <a:xfrm rot="0">
              <a:off x="2511404" y="1818355"/>
              <a:ext cx="149" cy="14"/>
            </a:xfrm>
            <a:custGeom>
              <a:avLst/>
              <a:gdLst/>
              <a:ahLst/>
              <a:cxnLst/>
              <a:rect b="b" l="0" r="r" t="0"/>
              <a:pathLst>
                <a:path h="1" w="11">
                  <a:moveTo>
                    <a:pt x="1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17" name="Google Shape;7331;p79">
              <a:extLst>
                <a:ext uri="{A3847E15-6903-4951-A733-AE0B52BAFA41}">
                  <a16:creationId xmlns:a16="http://schemas.microsoft.com/office/drawing/2010/main" id="{F793B755-C17A-4409-B987-FA6FAB70F44C}"/>
                </a:ext>
              </a:extLst>
            </p:cNvPr>
            <p:cNvSpPr/>
            <p:nvPr/>
          </p:nvSpPr>
          <p:spPr>
            <a:xfrm rot="0">
              <a:off x="2512029" y="1818355"/>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18" name="Google Shape;7332;p79">
              <a:extLst>
                <a:ext uri="{10663230-6339-49A7-9036-A8E9CF17627B}">
                  <a16:creationId xmlns:a16="http://schemas.microsoft.com/office/drawing/2010/main" id="{11DB2A7A-A280-4EBF-8234-A86B7D68228F}"/>
                </a:ext>
              </a:extLst>
            </p:cNvPr>
            <p:cNvSpPr/>
            <p:nvPr/>
          </p:nvSpPr>
          <p:spPr>
            <a:xfrm rot="0">
              <a:off x="2991016" y="2067203"/>
              <a:ext cx="18968" cy="6409"/>
            </a:xfrm>
            <a:custGeom>
              <a:avLst/>
              <a:gdLst/>
              <a:ahLst/>
              <a:cxnLst/>
              <a:rect b="b" l="0" r="r" t="0"/>
              <a:pathLst>
                <a:path h="472" w="1397">
                  <a:moveTo>
                    <a:pt x="585" y="1"/>
                  </a:moveTo>
                  <a:cubicBezTo>
                    <a:pt x="334" y="1"/>
                    <a:pt x="94" y="53"/>
                    <a:pt x="18" y="129"/>
                  </a:cubicBezTo>
                  <a:cubicBezTo>
                    <a:pt x="0" y="150"/>
                    <a:pt x="4" y="157"/>
                    <a:pt x="4" y="164"/>
                  </a:cubicBezTo>
                  <a:cubicBezTo>
                    <a:pt x="28" y="227"/>
                    <a:pt x="110" y="246"/>
                    <a:pt x="242" y="246"/>
                  </a:cubicBezTo>
                  <a:cubicBezTo>
                    <a:pt x="300" y="246"/>
                    <a:pt x="368" y="243"/>
                    <a:pt x="445" y="237"/>
                  </a:cubicBezTo>
                  <a:cubicBezTo>
                    <a:pt x="525" y="234"/>
                    <a:pt x="606" y="230"/>
                    <a:pt x="686" y="230"/>
                  </a:cubicBezTo>
                  <a:cubicBezTo>
                    <a:pt x="903" y="230"/>
                    <a:pt x="1054" y="318"/>
                    <a:pt x="1180" y="388"/>
                  </a:cubicBezTo>
                  <a:cubicBezTo>
                    <a:pt x="1257" y="433"/>
                    <a:pt x="1327" y="472"/>
                    <a:pt x="1383" y="472"/>
                  </a:cubicBezTo>
                  <a:lnTo>
                    <a:pt x="1390" y="472"/>
                  </a:lnTo>
                  <a:cubicBezTo>
                    <a:pt x="1397" y="451"/>
                    <a:pt x="1397" y="426"/>
                    <a:pt x="1386" y="405"/>
                  </a:cubicBezTo>
                  <a:cubicBezTo>
                    <a:pt x="1351" y="283"/>
                    <a:pt x="1211" y="122"/>
                    <a:pt x="991" y="55"/>
                  </a:cubicBezTo>
                  <a:cubicBezTo>
                    <a:pt x="871" y="17"/>
                    <a:pt x="726" y="1"/>
                    <a:pt x="585"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19" name="Google Shape;7333;p79">
              <a:extLst>
                <a:ext uri="{91FEBEF8-5E8D-4558-9D94-AEDEFFD9FDED}">
                  <a16:creationId xmlns:a16="http://schemas.microsoft.com/office/drawing/2010/main" id="{F351E62D-2B13-45F8-9331-9A2954524E3B}"/>
                </a:ext>
              </a:extLst>
            </p:cNvPr>
            <p:cNvSpPr/>
            <p:nvPr/>
          </p:nvSpPr>
          <p:spPr>
            <a:xfrm rot="0">
              <a:off x="3012726" y="2048968"/>
              <a:ext cx="73699" cy="62008"/>
            </a:xfrm>
            <a:custGeom>
              <a:avLst/>
              <a:gdLst/>
              <a:ahLst/>
              <a:cxnLst/>
              <a:rect b="b" l="0" r="r" t="0"/>
              <a:pathLst>
                <a:path h="4567" w="5428">
                  <a:moveTo>
                    <a:pt x="760" y="0"/>
                  </a:moveTo>
                  <a:cubicBezTo>
                    <a:pt x="716" y="0"/>
                    <a:pt x="675" y="3"/>
                    <a:pt x="638" y="8"/>
                  </a:cubicBezTo>
                  <a:cubicBezTo>
                    <a:pt x="547" y="22"/>
                    <a:pt x="491" y="50"/>
                    <a:pt x="477" y="89"/>
                  </a:cubicBezTo>
                  <a:cubicBezTo>
                    <a:pt x="414" y="264"/>
                    <a:pt x="270" y="302"/>
                    <a:pt x="162" y="330"/>
                  </a:cubicBezTo>
                  <a:cubicBezTo>
                    <a:pt x="57" y="358"/>
                    <a:pt x="18" y="376"/>
                    <a:pt x="11" y="435"/>
                  </a:cubicBezTo>
                  <a:cubicBezTo>
                    <a:pt x="1" y="495"/>
                    <a:pt x="11" y="512"/>
                    <a:pt x="11" y="512"/>
                  </a:cubicBezTo>
                  <a:cubicBezTo>
                    <a:pt x="21" y="513"/>
                    <a:pt x="30" y="514"/>
                    <a:pt x="40" y="514"/>
                  </a:cubicBezTo>
                  <a:cubicBezTo>
                    <a:pt x="63" y="514"/>
                    <a:pt x="88" y="511"/>
                    <a:pt x="113" y="509"/>
                  </a:cubicBezTo>
                  <a:cubicBezTo>
                    <a:pt x="148" y="505"/>
                    <a:pt x="190" y="505"/>
                    <a:pt x="239" y="505"/>
                  </a:cubicBezTo>
                  <a:cubicBezTo>
                    <a:pt x="446" y="505"/>
                    <a:pt x="498" y="642"/>
                    <a:pt x="551" y="785"/>
                  </a:cubicBezTo>
                  <a:cubicBezTo>
                    <a:pt x="568" y="828"/>
                    <a:pt x="582" y="870"/>
                    <a:pt x="603" y="915"/>
                  </a:cubicBezTo>
                  <a:cubicBezTo>
                    <a:pt x="630" y="970"/>
                    <a:pt x="726" y="988"/>
                    <a:pt x="841" y="988"/>
                  </a:cubicBezTo>
                  <a:cubicBezTo>
                    <a:pt x="981" y="988"/>
                    <a:pt x="1149" y="962"/>
                    <a:pt x="1254" y="947"/>
                  </a:cubicBezTo>
                  <a:cubicBezTo>
                    <a:pt x="1317" y="936"/>
                    <a:pt x="1373" y="929"/>
                    <a:pt x="1412" y="926"/>
                  </a:cubicBezTo>
                  <a:cubicBezTo>
                    <a:pt x="1421" y="924"/>
                    <a:pt x="1430" y="924"/>
                    <a:pt x="1439" y="924"/>
                  </a:cubicBezTo>
                  <a:cubicBezTo>
                    <a:pt x="1513" y="924"/>
                    <a:pt x="1581" y="962"/>
                    <a:pt x="1618" y="1027"/>
                  </a:cubicBezTo>
                  <a:cubicBezTo>
                    <a:pt x="1646" y="1080"/>
                    <a:pt x="1639" y="1143"/>
                    <a:pt x="1604" y="1188"/>
                  </a:cubicBezTo>
                  <a:cubicBezTo>
                    <a:pt x="1583" y="1209"/>
                    <a:pt x="1545" y="1238"/>
                    <a:pt x="1476" y="1238"/>
                  </a:cubicBezTo>
                  <a:cubicBezTo>
                    <a:pt x="1441" y="1238"/>
                    <a:pt x="1400" y="1231"/>
                    <a:pt x="1349" y="1213"/>
                  </a:cubicBezTo>
                  <a:cubicBezTo>
                    <a:pt x="1307" y="1198"/>
                    <a:pt x="1275" y="1193"/>
                    <a:pt x="1248" y="1193"/>
                  </a:cubicBezTo>
                  <a:cubicBezTo>
                    <a:pt x="1194" y="1193"/>
                    <a:pt x="1161" y="1215"/>
                    <a:pt x="1121" y="1241"/>
                  </a:cubicBezTo>
                  <a:cubicBezTo>
                    <a:pt x="1074" y="1282"/>
                    <a:pt x="1012" y="1305"/>
                    <a:pt x="948" y="1305"/>
                  </a:cubicBezTo>
                  <a:cubicBezTo>
                    <a:pt x="926" y="1305"/>
                    <a:pt x="905" y="1302"/>
                    <a:pt x="883" y="1297"/>
                  </a:cubicBezTo>
                  <a:cubicBezTo>
                    <a:pt x="823" y="1281"/>
                    <a:pt x="760" y="1273"/>
                    <a:pt x="698" y="1273"/>
                  </a:cubicBezTo>
                  <a:cubicBezTo>
                    <a:pt x="677" y="1273"/>
                    <a:pt x="656" y="1274"/>
                    <a:pt x="635" y="1276"/>
                  </a:cubicBezTo>
                  <a:cubicBezTo>
                    <a:pt x="652" y="1290"/>
                    <a:pt x="670" y="1304"/>
                    <a:pt x="687" y="1321"/>
                  </a:cubicBezTo>
                  <a:cubicBezTo>
                    <a:pt x="813" y="1419"/>
                    <a:pt x="981" y="1552"/>
                    <a:pt x="981" y="1797"/>
                  </a:cubicBezTo>
                  <a:cubicBezTo>
                    <a:pt x="978" y="1832"/>
                    <a:pt x="988" y="1864"/>
                    <a:pt x="1013" y="1885"/>
                  </a:cubicBezTo>
                  <a:cubicBezTo>
                    <a:pt x="1034" y="1902"/>
                    <a:pt x="1062" y="1913"/>
                    <a:pt x="1086" y="1913"/>
                  </a:cubicBezTo>
                  <a:cubicBezTo>
                    <a:pt x="1142" y="1913"/>
                    <a:pt x="1223" y="1878"/>
                    <a:pt x="1223" y="1801"/>
                  </a:cubicBezTo>
                  <a:cubicBezTo>
                    <a:pt x="1223" y="1773"/>
                    <a:pt x="1223" y="1703"/>
                    <a:pt x="1279" y="1668"/>
                  </a:cubicBezTo>
                  <a:cubicBezTo>
                    <a:pt x="1293" y="1660"/>
                    <a:pt x="1307" y="1656"/>
                    <a:pt x="1323" y="1656"/>
                  </a:cubicBezTo>
                  <a:cubicBezTo>
                    <a:pt x="1371" y="1656"/>
                    <a:pt x="1430" y="1689"/>
                    <a:pt x="1506" y="1731"/>
                  </a:cubicBezTo>
                  <a:cubicBezTo>
                    <a:pt x="1618" y="1804"/>
                    <a:pt x="1741" y="1860"/>
                    <a:pt x="1870" y="1899"/>
                  </a:cubicBezTo>
                  <a:cubicBezTo>
                    <a:pt x="2063" y="1948"/>
                    <a:pt x="2112" y="2014"/>
                    <a:pt x="2150" y="2084"/>
                  </a:cubicBezTo>
                  <a:cubicBezTo>
                    <a:pt x="2171" y="2123"/>
                    <a:pt x="2185" y="2147"/>
                    <a:pt x="2343" y="2154"/>
                  </a:cubicBezTo>
                  <a:cubicBezTo>
                    <a:pt x="2718" y="2172"/>
                    <a:pt x="3579" y="2448"/>
                    <a:pt x="3915" y="2700"/>
                  </a:cubicBezTo>
                  <a:cubicBezTo>
                    <a:pt x="4118" y="2854"/>
                    <a:pt x="4132" y="2988"/>
                    <a:pt x="4139" y="3103"/>
                  </a:cubicBezTo>
                  <a:cubicBezTo>
                    <a:pt x="4139" y="3191"/>
                    <a:pt x="4170" y="3275"/>
                    <a:pt x="4230" y="3341"/>
                  </a:cubicBezTo>
                  <a:cubicBezTo>
                    <a:pt x="4394" y="3516"/>
                    <a:pt x="4464" y="3691"/>
                    <a:pt x="4412" y="3810"/>
                  </a:cubicBezTo>
                  <a:cubicBezTo>
                    <a:pt x="4387" y="3866"/>
                    <a:pt x="4324" y="3936"/>
                    <a:pt x="4167" y="3936"/>
                  </a:cubicBezTo>
                  <a:cubicBezTo>
                    <a:pt x="3988" y="3943"/>
                    <a:pt x="3827" y="4034"/>
                    <a:pt x="3726" y="4181"/>
                  </a:cubicBezTo>
                  <a:cubicBezTo>
                    <a:pt x="3705" y="4206"/>
                    <a:pt x="3698" y="4237"/>
                    <a:pt x="3705" y="4269"/>
                  </a:cubicBezTo>
                  <a:cubicBezTo>
                    <a:pt x="3725" y="4285"/>
                    <a:pt x="3776" y="4291"/>
                    <a:pt x="3846" y="4291"/>
                  </a:cubicBezTo>
                  <a:cubicBezTo>
                    <a:pt x="4032" y="4291"/>
                    <a:pt x="4348" y="4245"/>
                    <a:pt x="4524" y="4220"/>
                  </a:cubicBezTo>
                  <a:cubicBezTo>
                    <a:pt x="4650" y="4199"/>
                    <a:pt x="4780" y="4181"/>
                    <a:pt x="4909" y="4174"/>
                  </a:cubicBezTo>
                  <a:cubicBezTo>
                    <a:pt x="5021" y="4174"/>
                    <a:pt x="5112" y="4265"/>
                    <a:pt x="5231" y="4384"/>
                  </a:cubicBezTo>
                  <a:cubicBezTo>
                    <a:pt x="5287" y="4440"/>
                    <a:pt x="5354" y="4503"/>
                    <a:pt x="5427" y="4566"/>
                  </a:cubicBezTo>
                  <a:lnTo>
                    <a:pt x="5427" y="1290"/>
                  </a:lnTo>
                  <a:cubicBezTo>
                    <a:pt x="5165" y="1202"/>
                    <a:pt x="4874" y="1087"/>
                    <a:pt x="4594" y="978"/>
                  </a:cubicBezTo>
                  <a:cubicBezTo>
                    <a:pt x="4179" y="820"/>
                    <a:pt x="3743" y="652"/>
                    <a:pt x="3627" y="652"/>
                  </a:cubicBezTo>
                  <a:cubicBezTo>
                    <a:pt x="3625" y="652"/>
                    <a:pt x="3623" y="652"/>
                    <a:pt x="3621" y="652"/>
                  </a:cubicBezTo>
                  <a:cubicBezTo>
                    <a:pt x="3530" y="659"/>
                    <a:pt x="3474" y="754"/>
                    <a:pt x="3414" y="852"/>
                  </a:cubicBezTo>
                  <a:cubicBezTo>
                    <a:pt x="3348" y="964"/>
                    <a:pt x="3271" y="1090"/>
                    <a:pt x="3131" y="1090"/>
                  </a:cubicBezTo>
                  <a:cubicBezTo>
                    <a:pt x="3054" y="1090"/>
                    <a:pt x="2935" y="1192"/>
                    <a:pt x="2809" y="1297"/>
                  </a:cubicBezTo>
                  <a:cubicBezTo>
                    <a:pt x="2651" y="1430"/>
                    <a:pt x="2472" y="1580"/>
                    <a:pt x="2262" y="1654"/>
                  </a:cubicBezTo>
                  <a:cubicBezTo>
                    <a:pt x="2240" y="1662"/>
                    <a:pt x="2216" y="1666"/>
                    <a:pt x="2192" y="1666"/>
                  </a:cubicBezTo>
                  <a:cubicBezTo>
                    <a:pt x="2153" y="1666"/>
                    <a:pt x="2115" y="1656"/>
                    <a:pt x="2080" y="1636"/>
                  </a:cubicBezTo>
                  <a:cubicBezTo>
                    <a:pt x="1898" y="1531"/>
                    <a:pt x="1821" y="1150"/>
                    <a:pt x="1748" y="782"/>
                  </a:cubicBezTo>
                  <a:cubicBezTo>
                    <a:pt x="1706" y="568"/>
                    <a:pt x="1660" y="344"/>
                    <a:pt x="1608" y="271"/>
                  </a:cubicBezTo>
                  <a:cubicBezTo>
                    <a:pt x="1507" y="133"/>
                    <a:pt x="1069" y="0"/>
                    <a:pt x="76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20" name="Google Shape;7334;p79">
              <a:extLst>
                <a:ext uri="{F1589F2E-B030-448E-93BD-34EB2DF61A68}">
                  <a16:creationId xmlns:a16="http://schemas.microsoft.com/office/drawing/2010/main" id="{E696A22F-95DA-41D1-994D-EB6CA17097A7}"/>
                </a:ext>
              </a:extLst>
            </p:cNvPr>
            <p:cNvSpPr/>
            <p:nvPr/>
          </p:nvSpPr>
          <p:spPr>
            <a:xfrm rot="0">
              <a:off x="2746593" y="2003634"/>
              <a:ext cx="83583" cy="84330"/>
            </a:xfrm>
            <a:custGeom>
              <a:avLst/>
              <a:gdLst/>
              <a:ahLst/>
              <a:cxnLst/>
              <a:rect b="b" l="0" r="r" t="0"/>
              <a:pathLst>
                <a:path h="6211" w="6156">
                  <a:moveTo>
                    <a:pt x="116" y="0"/>
                  </a:moveTo>
                  <a:cubicBezTo>
                    <a:pt x="116" y="0"/>
                    <a:pt x="109" y="7"/>
                    <a:pt x="102" y="22"/>
                  </a:cubicBezTo>
                  <a:cubicBezTo>
                    <a:pt x="1" y="235"/>
                    <a:pt x="533" y="820"/>
                    <a:pt x="820" y="988"/>
                  </a:cubicBezTo>
                  <a:cubicBezTo>
                    <a:pt x="953" y="1065"/>
                    <a:pt x="1051" y="1222"/>
                    <a:pt x="1149" y="1373"/>
                  </a:cubicBezTo>
                  <a:cubicBezTo>
                    <a:pt x="1264" y="1555"/>
                    <a:pt x="1384" y="1740"/>
                    <a:pt x="1538" y="1754"/>
                  </a:cubicBezTo>
                  <a:cubicBezTo>
                    <a:pt x="1755" y="1779"/>
                    <a:pt x="1849" y="2098"/>
                    <a:pt x="1940" y="2409"/>
                  </a:cubicBezTo>
                  <a:cubicBezTo>
                    <a:pt x="1996" y="2591"/>
                    <a:pt x="2070" y="2843"/>
                    <a:pt x="2143" y="2857"/>
                  </a:cubicBezTo>
                  <a:cubicBezTo>
                    <a:pt x="2423" y="2913"/>
                    <a:pt x="2952" y="3743"/>
                    <a:pt x="3036" y="4170"/>
                  </a:cubicBezTo>
                  <a:cubicBezTo>
                    <a:pt x="3078" y="4398"/>
                    <a:pt x="3277" y="4562"/>
                    <a:pt x="3474" y="4727"/>
                  </a:cubicBezTo>
                  <a:cubicBezTo>
                    <a:pt x="3610" y="4842"/>
                    <a:pt x="3743" y="4954"/>
                    <a:pt x="3824" y="5087"/>
                  </a:cubicBezTo>
                  <a:cubicBezTo>
                    <a:pt x="3929" y="5269"/>
                    <a:pt x="4258" y="5511"/>
                    <a:pt x="4496" y="5686"/>
                  </a:cubicBezTo>
                  <a:cubicBezTo>
                    <a:pt x="4667" y="5812"/>
                    <a:pt x="4765" y="5885"/>
                    <a:pt x="4804" y="5938"/>
                  </a:cubicBezTo>
                  <a:cubicBezTo>
                    <a:pt x="4835" y="5983"/>
                    <a:pt x="4863" y="6029"/>
                    <a:pt x="4891" y="6081"/>
                  </a:cubicBezTo>
                  <a:cubicBezTo>
                    <a:pt x="4912" y="6127"/>
                    <a:pt x="4940" y="6169"/>
                    <a:pt x="4972" y="6211"/>
                  </a:cubicBezTo>
                  <a:cubicBezTo>
                    <a:pt x="5014" y="6143"/>
                    <a:pt x="5088" y="6120"/>
                    <a:pt x="5174" y="6120"/>
                  </a:cubicBezTo>
                  <a:cubicBezTo>
                    <a:pt x="5264" y="6120"/>
                    <a:pt x="5367" y="6146"/>
                    <a:pt x="5458" y="6169"/>
                  </a:cubicBezTo>
                  <a:cubicBezTo>
                    <a:pt x="5511" y="6179"/>
                    <a:pt x="5560" y="6193"/>
                    <a:pt x="5613" y="6200"/>
                  </a:cubicBezTo>
                  <a:cubicBezTo>
                    <a:pt x="5683" y="6183"/>
                    <a:pt x="5756" y="5749"/>
                    <a:pt x="5735" y="5465"/>
                  </a:cubicBezTo>
                  <a:cubicBezTo>
                    <a:pt x="5732" y="5329"/>
                    <a:pt x="5749" y="5189"/>
                    <a:pt x="5788" y="5056"/>
                  </a:cubicBezTo>
                  <a:cubicBezTo>
                    <a:pt x="5802" y="5003"/>
                    <a:pt x="5812" y="4951"/>
                    <a:pt x="5816" y="4895"/>
                  </a:cubicBezTo>
                  <a:cubicBezTo>
                    <a:pt x="5812" y="4835"/>
                    <a:pt x="5837" y="4776"/>
                    <a:pt x="5886" y="4737"/>
                  </a:cubicBezTo>
                  <a:cubicBezTo>
                    <a:pt x="5923" y="4707"/>
                    <a:pt x="5970" y="4692"/>
                    <a:pt x="6029" y="4692"/>
                  </a:cubicBezTo>
                  <a:cubicBezTo>
                    <a:pt x="6058" y="4692"/>
                    <a:pt x="6089" y="4695"/>
                    <a:pt x="6124" y="4702"/>
                  </a:cubicBezTo>
                  <a:lnTo>
                    <a:pt x="6127" y="4702"/>
                  </a:lnTo>
                  <a:cubicBezTo>
                    <a:pt x="6148" y="4667"/>
                    <a:pt x="6155" y="4629"/>
                    <a:pt x="6145" y="4590"/>
                  </a:cubicBezTo>
                  <a:cubicBezTo>
                    <a:pt x="6145" y="4552"/>
                    <a:pt x="6131" y="4517"/>
                    <a:pt x="6106" y="4489"/>
                  </a:cubicBezTo>
                  <a:cubicBezTo>
                    <a:pt x="6040" y="4471"/>
                    <a:pt x="5998" y="4394"/>
                    <a:pt x="5949" y="4310"/>
                  </a:cubicBezTo>
                  <a:cubicBezTo>
                    <a:pt x="5882" y="4191"/>
                    <a:pt x="5805" y="4054"/>
                    <a:pt x="5672" y="4054"/>
                  </a:cubicBezTo>
                  <a:cubicBezTo>
                    <a:pt x="5585" y="4054"/>
                    <a:pt x="5543" y="4082"/>
                    <a:pt x="5539" y="4107"/>
                  </a:cubicBezTo>
                  <a:cubicBezTo>
                    <a:pt x="5539" y="4131"/>
                    <a:pt x="5564" y="4163"/>
                    <a:pt x="5613" y="4167"/>
                  </a:cubicBezTo>
                  <a:cubicBezTo>
                    <a:pt x="5714" y="4174"/>
                    <a:pt x="5805" y="4230"/>
                    <a:pt x="5861" y="4314"/>
                  </a:cubicBezTo>
                  <a:cubicBezTo>
                    <a:pt x="5900" y="4377"/>
                    <a:pt x="5903" y="4450"/>
                    <a:pt x="5875" y="4517"/>
                  </a:cubicBezTo>
                  <a:cubicBezTo>
                    <a:pt x="5865" y="4548"/>
                    <a:pt x="5840" y="4576"/>
                    <a:pt x="5805" y="4587"/>
                  </a:cubicBezTo>
                  <a:cubicBezTo>
                    <a:pt x="5798" y="4588"/>
                    <a:pt x="5792" y="4589"/>
                    <a:pt x="5786" y="4589"/>
                  </a:cubicBezTo>
                  <a:cubicBezTo>
                    <a:pt x="5746" y="4589"/>
                    <a:pt x="5713" y="4562"/>
                    <a:pt x="5683" y="4538"/>
                  </a:cubicBezTo>
                  <a:cubicBezTo>
                    <a:pt x="5630" y="4485"/>
                    <a:pt x="5557" y="4457"/>
                    <a:pt x="5483" y="4457"/>
                  </a:cubicBezTo>
                  <a:cubicBezTo>
                    <a:pt x="5474" y="4458"/>
                    <a:pt x="5464" y="4458"/>
                    <a:pt x="5456" y="4458"/>
                  </a:cubicBezTo>
                  <a:cubicBezTo>
                    <a:pt x="5314" y="4458"/>
                    <a:pt x="5282" y="4355"/>
                    <a:pt x="5259" y="4282"/>
                  </a:cubicBezTo>
                  <a:cubicBezTo>
                    <a:pt x="5234" y="4209"/>
                    <a:pt x="5220" y="4170"/>
                    <a:pt x="5133" y="4167"/>
                  </a:cubicBezTo>
                  <a:cubicBezTo>
                    <a:pt x="4968" y="4156"/>
                    <a:pt x="4898" y="4005"/>
                    <a:pt x="4846" y="3886"/>
                  </a:cubicBezTo>
                  <a:cubicBezTo>
                    <a:pt x="4786" y="3760"/>
                    <a:pt x="4744" y="3680"/>
                    <a:pt x="4653" y="3680"/>
                  </a:cubicBezTo>
                  <a:cubicBezTo>
                    <a:pt x="4510" y="3680"/>
                    <a:pt x="4408" y="3624"/>
                    <a:pt x="4370" y="3529"/>
                  </a:cubicBezTo>
                  <a:cubicBezTo>
                    <a:pt x="4331" y="3421"/>
                    <a:pt x="4380" y="3284"/>
                    <a:pt x="4496" y="3179"/>
                  </a:cubicBezTo>
                  <a:cubicBezTo>
                    <a:pt x="4503" y="3169"/>
                    <a:pt x="4517" y="3158"/>
                    <a:pt x="4513" y="3148"/>
                  </a:cubicBezTo>
                  <a:cubicBezTo>
                    <a:pt x="4513" y="3116"/>
                    <a:pt x="4443" y="3053"/>
                    <a:pt x="4391" y="3008"/>
                  </a:cubicBezTo>
                  <a:cubicBezTo>
                    <a:pt x="4300" y="2931"/>
                    <a:pt x="4198" y="2840"/>
                    <a:pt x="4198" y="2724"/>
                  </a:cubicBezTo>
                  <a:cubicBezTo>
                    <a:pt x="4198" y="2682"/>
                    <a:pt x="4184" y="2675"/>
                    <a:pt x="4093" y="2654"/>
                  </a:cubicBezTo>
                  <a:cubicBezTo>
                    <a:pt x="4023" y="2640"/>
                    <a:pt x="3908" y="2612"/>
                    <a:pt x="3908" y="2483"/>
                  </a:cubicBezTo>
                  <a:cubicBezTo>
                    <a:pt x="3908" y="2441"/>
                    <a:pt x="3904" y="2437"/>
                    <a:pt x="3852" y="2413"/>
                  </a:cubicBezTo>
                  <a:cubicBezTo>
                    <a:pt x="3771" y="2378"/>
                    <a:pt x="3698" y="2322"/>
                    <a:pt x="3645" y="2248"/>
                  </a:cubicBezTo>
                  <a:cubicBezTo>
                    <a:pt x="3594" y="2177"/>
                    <a:pt x="3566" y="2174"/>
                    <a:pt x="3527" y="2174"/>
                  </a:cubicBezTo>
                  <a:cubicBezTo>
                    <a:pt x="3523" y="2174"/>
                    <a:pt x="3519" y="2175"/>
                    <a:pt x="3516" y="2175"/>
                  </a:cubicBezTo>
                  <a:cubicBezTo>
                    <a:pt x="3505" y="2176"/>
                    <a:pt x="3495" y="2177"/>
                    <a:pt x="3485" y="2177"/>
                  </a:cubicBezTo>
                  <a:cubicBezTo>
                    <a:pt x="3416" y="2177"/>
                    <a:pt x="3352" y="2146"/>
                    <a:pt x="3309" y="2091"/>
                  </a:cubicBezTo>
                  <a:cubicBezTo>
                    <a:pt x="3216" y="1986"/>
                    <a:pt x="3098" y="1920"/>
                    <a:pt x="3012" y="1920"/>
                  </a:cubicBezTo>
                  <a:cubicBezTo>
                    <a:pt x="2994" y="1920"/>
                    <a:pt x="2977" y="1923"/>
                    <a:pt x="2962" y="1929"/>
                  </a:cubicBezTo>
                  <a:cubicBezTo>
                    <a:pt x="2943" y="1937"/>
                    <a:pt x="2922" y="1941"/>
                    <a:pt x="2902" y="1941"/>
                  </a:cubicBezTo>
                  <a:cubicBezTo>
                    <a:pt x="2875" y="1941"/>
                    <a:pt x="2848" y="1934"/>
                    <a:pt x="2822" y="1922"/>
                  </a:cubicBezTo>
                  <a:cubicBezTo>
                    <a:pt x="2672" y="1856"/>
                    <a:pt x="2486" y="1635"/>
                    <a:pt x="2406" y="1422"/>
                  </a:cubicBezTo>
                  <a:cubicBezTo>
                    <a:pt x="2378" y="1348"/>
                    <a:pt x="2192" y="1215"/>
                    <a:pt x="2028" y="1100"/>
                  </a:cubicBezTo>
                  <a:cubicBezTo>
                    <a:pt x="1790" y="935"/>
                    <a:pt x="1545" y="764"/>
                    <a:pt x="1485" y="596"/>
                  </a:cubicBezTo>
                  <a:cubicBezTo>
                    <a:pt x="1407" y="375"/>
                    <a:pt x="1202" y="268"/>
                    <a:pt x="842" y="268"/>
                  </a:cubicBezTo>
                  <a:cubicBezTo>
                    <a:pt x="815" y="268"/>
                    <a:pt x="786" y="269"/>
                    <a:pt x="757" y="270"/>
                  </a:cubicBezTo>
                  <a:cubicBezTo>
                    <a:pt x="750" y="270"/>
                    <a:pt x="744" y="270"/>
                    <a:pt x="737" y="270"/>
                  </a:cubicBezTo>
                  <a:cubicBezTo>
                    <a:pt x="499" y="270"/>
                    <a:pt x="334" y="149"/>
                    <a:pt x="221" y="67"/>
                  </a:cubicBezTo>
                  <a:cubicBezTo>
                    <a:pt x="190" y="39"/>
                    <a:pt x="155" y="15"/>
                    <a:pt x="11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21" name="Google Shape;7335;p79">
              <a:extLst>
                <a:ext uri="{A26B00AF-93BC-4721-9283-3492E89FC944}">
                  <a16:creationId xmlns:a16="http://schemas.microsoft.com/office/drawing/2010/main" id="{2003A49C-910A-4AB3-B620-E1F30EFD34A6}"/>
                </a:ext>
              </a:extLst>
            </p:cNvPr>
            <p:cNvSpPr/>
            <p:nvPr/>
          </p:nvSpPr>
          <p:spPr>
            <a:xfrm rot="0">
              <a:off x="2846320" y="2013450"/>
              <a:ext cx="74445" cy="60949"/>
            </a:xfrm>
            <a:custGeom>
              <a:avLst/>
              <a:gdLst/>
              <a:ahLst/>
              <a:cxnLst/>
              <a:rect b="b" l="0" r="r" t="0"/>
              <a:pathLst>
                <a:path h="4489" w="5483">
                  <a:moveTo>
                    <a:pt x="4422" y="1"/>
                  </a:moveTo>
                  <a:cubicBezTo>
                    <a:pt x="4235" y="1"/>
                    <a:pt x="4018" y="15"/>
                    <a:pt x="3921" y="118"/>
                  </a:cubicBezTo>
                  <a:cubicBezTo>
                    <a:pt x="3879" y="167"/>
                    <a:pt x="3858" y="226"/>
                    <a:pt x="3869" y="289"/>
                  </a:cubicBezTo>
                  <a:cubicBezTo>
                    <a:pt x="3890" y="580"/>
                    <a:pt x="3732" y="643"/>
                    <a:pt x="3627" y="688"/>
                  </a:cubicBezTo>
                  <a:cubicBezTo>
                    <a:pt x="3543" y="723"/>
                    <a:pt x="3540" y="730"/>
                    <a:pt x="3543" y="772"/>
                  </a:cubicBezTo>
                  <a:cubicBezTo>
                    <a:pt x="3564" y="905"/>
                    <a:pt x="3508" y="979"/>
                    <a:pt x="3456" y="1045"/>
                  </a:cubicBezTo>
                  <a:cubicBezTo>
                    <a:pt x="3396" y="1108"/>
                    <a:pt x="3368" y="1199"/>
                    <a:pt x="3382" y="1290"/>
                  </a:cubicBezTo>
                  <a:cubicBezTo>
                    <a:pt x="3389" y="1339"/>
                    <a:pt x="3386" y="1389"/>
                    <a:pt x="3375" y="1438"/>
                  </a:cubicBezTo>
                  <a:cubicBezTo>
                    <a:pt x="3344" y="1550"/>
                    <a:pt x="3242" y="1567"/>
                    <a:pt x="3141" y="1592"/>
                  </a:cubicBezTo>
                  <a:cubicBezTo>
                    <a:pt x="3071" y="1602"/>
                    <a:pt x="3004" y="1620"/>
                    <a:pt x="2938" y="1644"/>
                  </a:cubicBezTo>
                  <a:cubicBezTo>
                    <a:pt x="2913" y="1655"/>
                    <a:pt x="2889" y="1665"/>
                    <a:pt x="2861" y="1679"/>
                  </a:cubicBezTo>
                  <a:cubicBezTo>
                    <a:pt x="2773" y="1722"/>
                    <a:pt x="2711" y="1739"/>
                    <a:pt x="2662" y="1739"/>
                  </a:cubicBezTo>
                  <a:cubicBezTo>
                    <a:pt x="2596" y="1739"/>
                    <a:pt x="2555" y="1707"/>
                    <a:pt x="2511" y="1665"/>
                  </a:cubicBezTo>
                  <a:cubicBezTo>
                    <a:pt x="2466" y="1615"/>
                    <a:pt x="2403" y="1587"/>
                    <a:pt x="2334" y="1587"/>
                  </a:cubicBezTo>
                  <a:cubicBezTo>
                    <a:pt x="2327" y="1587"/>
                    <a:pt x="2319" y="1587"/>
                    <a:pt x="2311" y="1588"/>
                  </a:cubicBezTo>
                  <a:cubicBezTo>
                    <a:pt x="2302" y="1588"/>
                    <a:pt x="2293" y="1587"/>
                    <a:pt x="2285" y="1587"/>
                  </a:cubicBezTo>
                  <a:cubicBezTo>
                    <a:pt x="2171" y="1587"/>
                    <a:pt x="2059" y="1629"/>
                    <a:pt x="1971" y="1707"/>
                  </a:cubicBezTo>
                  <a:cubicBezTo>
                    <a:pt x="1915" y="1753"/>
                    <a:pt x="1852" y="1788"/>
                    <a:pt x="1782" y="1812"/>
                  </a:cubicBezTo>
                  <a:cubicBezTo>
                    <a:pt x="1715" y="1834"/>
                    <a:pt x="1630" y="1839"/>
                    <a:pt x="1541" y="1839"/>
                  </a:cubicBezTo>
                  <a:cubicBezTo>
                    <a:pt x="1499" y="1839"/>
                    <a:pt x="1457" y="1838"/>
                    <a:pt x="1415" y="1837"/>
                  </a:cubicBezTo>
                  <a:cubicBezTo>
                    <a:pt x="1372" y="1835"/>
                    <a:pt x="1327" y="1834"/>
                    <a:pt x="1284" y="1834"/>
                  </a:cubicBezTo>
                  <a:cubicBezTo>
                    <a:pt x="1200" y="1834"/>
                    <a:pt x="1124" y="1840"/>
                    <a:pt x="1089" y="1868"/>
                  </a:cubicBezTo>
                  <a:cubicBezTo>
                    <a:pt x="1082" y="1872"/>
                    <a:pt x="1075" y="1875"/>
                    <a:pt x="1068" y="1882"/>
                  </a:cubicBezTo>
                  <a:lnTo>
                    <a:pt x="1058" y="1886"/>
                  </a:lnTo>
                  <a:lnTo>
                    <a:pt x="1044" y="1889"/>
                  </a:lnTo>
                  <a:lnTo>
                    <a:pt x="1033" y="1893"/>
                  </a:lnTo>
                  <a:lnTo>
                    <a:pt x="1023" y="1896"/>
                  </a:lnTo>
                  <a:lnTo>
                    <a:pt x="995" y="1896"/>
                  </a:lnTo>
                  <a:cubicBezTo>
                    <a:pt x="984" y="1896"/>
                    <a:pt x="977" y="1896"/>
                    <a:pt x="970" y="1893"/>
                  </a:cubicBezTo>
                  <a:lnTo>
                    <a:pt x="960" y="1893"/>
                  </a:lnTo>
                  <a:cubicBezTo>
                    <a:pt x="953" y="1893"/>
                    <a:pt x="942" y="1889"/>
                    <a:pt x="932" y="1886"/>
                  </a:cubicBezTo>
                  <a:lnTo>
                    <a:pt x="928" y="1886"/>
                  </a:lnTo>
                  <a:cubicBezTo>
                    <a:pt x="921" y="1882"/>
                    <a:pt x="911" y="1879"/>
                    <a:pt x="904" y="1875"/>
                  </a:cubicBezTo>
                  <a:lnTo>
                    <a:pt x="897" y="1872"/>
                  </a:lnTo>
                  <a:cubicBezTo>
                    <a:pt x="886" y="1865"/>
                    <a:pt x="876" y="1861"/>
                    <a:pt x="869" y="1854"/>
                  </a:cubicBezTo>
                  <a:lnTo>
                    <a:pt x="862" y="1851"/>
                  </a:lnTo>
                  <a:lnTo>
                    <a:pt x="837" y="1833"/>
                  </a:lnTo>
                  <a:lnTo>
                    <a:pt x="830" y="1830"/>
                  </a:lnTo>
                  <a:lnTo>
                    <a:pt x="806" y="1809"/>
                  </a:lnTo>
                  <a:lnTo>
                    <a:pt x="802" y="1805"/>
                  </a:lnTo>
                  <a:lnTo>
                    <a:pt x="778" y="1784"/>
                  </a:lnTo>
                  <a:lnTo>
                    <a:pt x="771" y="1777"/>
                  </a:lnTo>
                  <a:lnTo>
                    <a:pt x="746" y="1756"/>
                  </a:lnTo>
                  <a:cubicBezTo>
                    <a:pt x="697" y="1718"/>
                    <a:pt x="627" y="1655"/>
                    <a:pt x="599" y="1655"/>
                  </a:cubicBezTo>
                  <a:cubicBezTo>
                    <a:pt x="596" y="1656"/>
                    <a:pt x="593" y="1657"/>
                    <a:pt x="590" y="1657"/>
                  </a:cubicBezTo>
                  <a:cubicBezTo>
                    <a:pt x="588" y="1657"/>
                    <a:pt x="585" y="1656"/>
                    <a:pt x="582" y="1655"/>
                  </a:cubicBezTo>
                  <a:lnTo>
                    <a:pt x="564" y="1655"/>
                  </a:lnTo>
                  <a:lnTo>
                    <a:pt x="557" y="1651"/>
                  </a:lnTo>
                  <a:lnTo>
                    <a:pt x="550" y="1648"/>
                  </a:lnTo>
                  <a:lnTo>
                    <a:pt x="543" y="1644"/>
                  </a:lnTo>
                  <a:lnTo>
                    <a:pt x="533" y="1637"/>
                  </a:lnTo>
                  <a:lnTo>
                    <a:pt x="526" y="1634"/>
                  </a:lnTo>
                  <a:lnTo>
                    <a:pt x="519" y="1627"/>
                  </a:lnTo>
                  <a:lnTo>
                    <a:pt x="512" y="1620"/>
                  </a:lnTo>
                  <a:lnTo>
                    <a:pt x="505" y="1609"/>
                  </a:lnTo>
                  <a:lnTo>
                    <a:pt x="498" y="1602"/>
                  </a:lnTo>
                  <a:lnTo>
                    <a:pt x="491" y="1592"/>
                  </a:lnTo>
                  <a:lnTo>
                    <a:pt x="484" y="1581"/>
                  </a:lnTo>
                  <a:lnTo>
                    <a:pt x="477" y="1571"/>
                  </a:lnTo>
                  <a:lnTo>
                    <a:pt x="470" y="1560"/>
                  </a:lnTo>
                  <a:lnTo>
                    <a:pt x="463" y="1546"/>
                  </a:lnTo>
                  <a:lnTo>
                    <a:pt x="456" y="1532"/>
                  </a:lnTo>
                  <a:lnTo>
                    <a:pt x="452" y="1518"/>
                  </a:lnTo>
                  <a:lnTo>
                    <a:pt x="445" y="1504"/>
                  </a:lnTo>
                  <a:lnTo>
                    <a:pt x="438" y="1487"/>
                  </a:lnTo>
                  <a:lnTo>
                    <a:pt x="431" y="1469"/>
                  </a:lnTo>
                  <a:lnTo>
                    <a:pt x="424" y="1452"/>
                  </a:lnTo>
                  <a:lnTo>
                    <a:pt x="417" y="1434"/>
                  </a:lnTo>
                  <a:lnTo>
                    <a:pt x="414" y="1417"/>
                  </a:lnTo>
                  <a:lnTo>
                    <a:pt x="407" y="1396"/>
                  </a:lnTo>
                  <a:lnTo>
                    <a:pt x="400" y="1375"/>
                  </a:lnTo>
                  <a:lnTo>
                    <a:pt x="393" y="1353"/>
                  </a:lnTo>
                  <a:lnTo>
                    <a:pt x="389" y="1329"/>
                  </a:lnTo>
                  <a:lnTo>
                    <a:pt x="382" y="1304"/>
                  </a:lnTo>
                  <a:lnTo>
                    <a:pt x="386" y="1294"/>
                  </a:lnTo>
                  <a:lnTo>
                    <a:pt x="386" y="1294"/>
                  </a:lnTo>
                  <a:cubicBezTo>
                    <a:pt x="298" y="1301"/>
                    <a:pt x="126" y="1483"/>
                    <a:pt x="56" y="1686"/>
                  </a:cubicBezTo>
                  <a:cubicBezTo>
                    <a:pt x="39" y="1742"/>
                    <a:pt x="0" y="1879"/>
                    <a:pt x="70" y="1942"/>
                  </a:cubicBezTo>
                  <a:cubicBezTo>
                    <a:pt x="235" y="2096"/>
                    <a:pt x="270" y="2302"/>
                    <a:pt x="302" y="2467"/>
                  </a:cubicBezTo>
                  <a:cubicBezTo>
                    <a:pt x="319" y="2565"/>
                    <a:pt x="333" y="2656"/>
                    <a:pt x="372" y="2712"/>
                  </a:cubicBezTo>
                  <a:cubicBezTo>
                    <a:pt x="417" y="2768"/>
                    <a:pt x="473" y="2813"/>
                    <a:pt x="540" y="2848"/>
                  </a:cubicBezTo>
                  <a:cubicBezTo>
                    <a:pt x="676" y="2936"/>
                    <a:pt x="851" y="3044"/>
                    <a:pt x="851" y="3296"/>
                  </a:cubicBezTo>
                  <a:cubicBezTo>
                    <a:pt x="851" y="3538"/>
                    <a:pt x="1023" y="3888"/>
                    <a:pt x="1177" y="3969"/>
                  </a:cubicBezTo>
                  <a:cubicBezTo>
                    <a:pt x="1189" y="3977"/>
                    <a:pt x="1204" y="3982"/>
                    <a:pt x="1219" y="3982"/>
                  </a:cubicBezTo>
                  <a:cubicBezTo>
                    <a:pt x="1234" y="3982"/>
                    <a:pt x="1250" y="3977"/>
                    <a:pt x="1264" y="3969"/>
                  </a:cubicBezTo>
                  <a:cubicBezTo>
                    <a:pt x="1315" y="3931"/>
                    <a:pt x="1378" y="3909"/>
                    <a:pt x="1440" y="3909"/>
                  </a:cubicBezTo>
                  <a:cubicBezTo>
                    <a:pt x="1465" y="3909"/>
                    <a:pt x="1489" y="3913"/>
                    <a:pt x="1513" y="3920"/>
                  </a:cubicBezTo>
                  <a:cubicBezTo>
                    <a:pt x="1677" y="3962"/>
                    <a:pt x="1772" y="4151"/>
                    <a:pt x="1796" y="4207"/>
                  </a:cubicBezTo>
                  <a:cubicBezTo>
                    <a:pt x="1803" y="4212"/>
                    <a:pt x="1816" y="4214"/>
                    <a:pt x="1833" y="4214"/>
                  </a:cubicBezTo>
                  <a:cubicBezTo>
                    <a:pt x="1905" y="4214"/>
                    <a:pt x="2052" y="4173"/>
                    <a:pt x="2129" y="4147"/>
                  </a:cubicBezTo>
                  <a:cubicBezTo>
                    <a:pt x="2227" y="4116"/>
                    <a:pt x="2329" y="4095"/>
                    <a:pt x="2434" y="4084"/>
                  </a:cubicBezTo>
                  <a:cubicBezTo>
                    <a:pt x="2448" y="4084"/>
                    <a:pt x="2462" y="4084"/>
                    <a:pt x="2476" y="4088"/>
                  </a:cubicBezTo>
                  <a:lnTo>
                    <a:pt x="2486" y="4088"/>
                  </a:lnTo>
                  <a:cubicBezTo>
                    <a:pt x="2812" y="4154"/>
                    <a:pt x="3190" y="4256"/>
                    <a:pt x="3225" y="4462"/>
                  </a:cubicBezTo>
                  <a:cubicBezTo>
                    <a:pt x="3225" y="4476"/>
                    <a:pt x="3228" y="4476"/>
                    <a:pt x="3232" y="4480"/>
                  </a:cubicBezTo>
                  <a:cubicBezTo>
                    <a:pt x="3243" y="4486"/>
                    <a:pt x="3260" y="4489"/>
                    <a:pt x="3280" y="4489"/>
                  </a:cubicBezTo>
                  <a:cubicBezTo>
                    <a:pt x="3393" y="4489"/>
                    <a:pt x="3624" y="4399"/>
                    <a:pt x="3785" y="4336"/>
                  </a:cubicBezTo>
                  <a:cubicBezTo>
                    <a:pt x="3834" y="4319"/>
                    <a:pt x="3883" y="4301"/>
                    <a:pt x="3928" y="4284"/>
                  </a:cubicBezTo>
                  <a:cubicBezTo>
                    <a:pt x="4047" y="4238"/>
                    <a:pt x="4079" y="3972"/>
                    <a:pt x="4103" y="3738"/>
                  </a:cubicBezTo>
                  <a:cubicBezTo>
                    <a:pt x="4135" y="3465"/>
                    <a:pt x="4166" y="3181"/>
                    <a:pt x="4338" y="3076"/>
                  </a:cubicBezTo>
                  <a:cubicBezTo>
                    <a:pt x="4625" y="2901"/>
                    <a:pt x="4653" y="2554"/>
                    <a:pt x="4629" y="2299"/>
                  </a:cubicBezTo>
                  <a:cubicBezTo>
                    <a:pt x="4601" y="2036"/>
                    <a:pt x="4937" y="1945"/>
                    <a:pt x="5206" y="1872"/>
                  </a:cubicBezTo>
                  <a:cubicBezTo>
                    <a:pt x="5311" y="1844"/>
                    <a:pt x="5441" y="1809"/>
                    <a:pt x="5469" y="1781"/>
                  </a:cubicBezTo>
                  <a:cubicBezTo>
                    <a:pt x="5479" y="1770"/>
                    <a:pt x="5483" y="1756"/>
                    <a:pt x="5479" y="1742"/>
                  </a:cubicBezTo>
                  <a:cubicBezTo>
                    <a:pt x="5462" y="1662"/>
                    <a:pt x="5301" y="1529"/>
                    <a:pt x="5119" y="1445"/>
                  </a:cubicBezTo>
                  <a:cubicBezTo>
                    <a:pt x="4965" y="1375"/>
                    <a:pt x="4968" y="1248"/>
                    <a:pt x="4968" y="1157"/>
                  </a:cubicBezTo>
                  <a:cubicBezTo>
                    <a:pt x="4968" y="1084"/>
                    <a:pt x="4968" y="1035"/>
                    <a:pt x="4923" y="1000"/>
                  </a:cubicBezTo>
                  <a:cubicBezTo>
                    <a:pt x="4832" y="916"/>
                    <a:pt x="4597" y="650"/>
                    <a:pt x="4650" y="492"/>
                  </a:cubicBezTo>
                  <a:cubicBezTo>
                    <a:pt x="4671" y="433"/>
                    <a:pt x="4723" y="398"/>
                    <a:pt x="4786" y="398"/>
                  </a:cubicBezTo>
                  <a:lnTo>
                    <a:pt x="4793" y="398"/>
                  </a:lnTo>
                  <a:cubicBezTo>
                    <a:pt x="4783" y="373"/>
                    <a:pt x="4772" y="345"/>
                    <a:pt x="4758" y="321"/>
                  </a:cubicBezTo>
                  <a:cubicBezTo>
                    <a:pt x="4723" y="244"/>
                    <a:pt x="4660" y="107"/>
                    <a:pt x="4758" y="27"/>
                  </a:cubicBezTo>
                  <a:lnTo>
                    <a:pt x="4755" y="27"/>
                  </a:lnTo>
                  <a:lnTo>
                    <a:pt x="4720" y="13"/>
                  </a:lnTo>
                  <a:lnTo>
                    <a:pt x="4713" y="13"/>
                  </a:lnTo>
                  <a:lnTo>
                    <a:pt x="4688" y="6"/>
                  </a:lnTo>
                  <a:lnTo>
                    <a:pt x="4681" y="6"/>
                  </a:lnTo>
                  <a:lnTo>
                    <a:pt x="4664" y="2"/>
                  </a:lnTo>
                  <a:lnTo>
                    <a:pt x="4545" y="2"/>
                  </a:lnTo>
                  <a:cubicBezTo>
                    <a:pt x="4506" y="2"/>
                    <a:pt x="4465" y="1"/>
                    <a:pt x="442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22" name="Google Shape;7336;p79">
              <a:extLst>
                <a:ext uri="{745018C8-ED58-4DF9-A7EF-3322053DDF1C}">
                  <a16:creationId xmlns:a16="http://schemas.microsoft.com/office/drawing/2010/main" id="{10B4C4D6-81E4-4259-A572-766133BEE09E}"/>
                </a:ext>
              </a:extLst>
            </p:cNvPr>
            <p:cNvSpPr/>
            <p:nvPr/>
          </p:nvSpPr>
          <p:spPr>
            <a:xfrm rot="0">
              <a:off x="2823415" y="2090108"/>
              <a:ext cx="73061" cy="19457"/>
            </a:xfrm>
            <a:custGeom>
              <a:avLst/>
              <a:gdLst/>
              <a:ahLst/>
              <a:cxnLst/>
              <a:rect b="b" l="0" r="r" t="0"/>
              <a:pathLst>
                <a:path h="1433" w="5381">
                  <a:moveTo>
                    <a:pt x="626" y="1"/>
                  </a:moveTo>
                  <a:cubicBezTo>
                    <a:pt x="563" y="1"/>
                    <a:pt x="503" y="6"/>
                    <a:pt x="448" y="17"/>
                  </a:cubicBezTo>
                  <a:cubicBezTo>
                    <a:pt x="357" y="38"/>
                    <a:pt x="294" y="73"/>
                    <a:pt x="266" y="126"/>
                  </a:cubicBezTo>
                  <a:cubicBezTo>
                    <a:pt x="165" y="301"/>
                    <a:pt x="56" y="318"/>
                    <a:pt x="0" y="325"/>
                  </a:cubicBezTo>
                  <a:cubicBezTo>
                    <a:pt x="4" y="350"/>
                    <a:pt x="7" y="378"/>
                    <a:pt x="14" y="402"/>
                  </a:cubicBezTo>
                  <a:cubicBezTo>
                    <a:pt x="25" y="445"/>
                    <a:pt x="44" y="463"/>
                    <a:pt x="96" y="463"/>
                  </a:cubicBezTo>
                  <a:cubicBezTo>
                    <a:pt x="125" y="463"/>
                    <a:pt x="164" y="458"/>
                    <a:pt x="217" y="448"/>
                  </a:cubicBezTo>
                  <a:cubicBezTo>
                    <a:pt x="263" y="441"/>
                    <a:pt x="308" y="434"/>
                    <a:pt x="354" y="434"/>
                  </a:cubicBezTo>
                  <a:cubicBezTo>
                    <a:pt x="469" y="434"/>
                    <a:pt x="504" y="528"/>
                    <a:pt x="529" y="598"/>
                  </a:cubicBezTo>
                  <a:cubicBezTo>
                    <a:pt x="560" y="679"/>
                    <a:pt x="581" y="731"/>
                    <a:pt x="655" y="738"/>
                  </a:cubicBezTo>
                  <a:cubicBezTo>
                    <a:pt x="704" y="749"/>
                    <a:pt x="770" y="763"/>
                    <a:pt x="854" y="780"/>
                  </a:cubicBezTo>
                  <a:cubicBezTo>
                    <a:pt x="990" y="810"/>
                    <a:pt x="1302" y="876"/>
                    <a:pt x="1463" y="876"/>
                  </a:cubicBezTo>
                  <a:cubicBezTo>
                    <a:pt x="1510" y="876"/>
                    <a:pt x="1544" y="871"/>
                    <a:pt x="1558" y="857"/>
                  </a:cubicBezTo>
                  <a:cubicBezTo>
                    <a:pt x="1579" y="812"/>
                    <a:pt x="1624" y="780"/>
                    <a:pt x="1673" y="773"/>
                  </a:cubicBezTo>
                  <a:cubicBezTo>
                    <a:pt x="1702" y="767"/>
                    <a:pt x="1737" y="763"/>
                    <a:pt x="1775" y="763"/>
                  </a:cubicBezTo>
                  <a:cubicBezTo>
                    <a:pt x="2021" y="763"/>
                    <a:pt x="2444" y="893"/>
                    <a:pt x="2692" y="1095"/>
                  </a:cubicBezTo>
                  <a:cubicBezTo>
                    <a:pt x="2903" y="1265"/>
                    <a:pt x="3347" y="1327"/>
                    <a:pt x="3687" y="1327"/>
                  </a:cubicBezTo>
                  <a:cubicBezTo>
                    <a:pt x="3810" y="1327"/>
                    <a:pt x="3918" y="1319"/>
                    <a:pt x="3998" y="1305"/>
                  </a:cubicBezTo>
                  <a:cubicBezTo>
                    <a:pt x="4026" y="1301"/>
                    <a:pt x="4055" y="1299"/>
                    <a:pt x="4084" y="1299"/>
                  </a:cubicBezTo>
                  <a:cubicBezTo>
                    <a:pt x="4199" y="1299"/>
                    <a:pt x="4314" y="1329"/>
                    <a:pt x="4415" y="1354"/>
                  </a:cubicBezTo>
                  <a:cubicBezTo>
                    <a:pt x="4500" y="1379"/>
                    <a:pt x="4566" y="1397"/>
                    <a:pt x="4613" y="1397"/>
                  </a:cubicBezTo>
                  <a:cubicBezTo>
                    <a:pt x="4645" y="1397"/>
                    <a:pt x="4668" y="1388"/>
                    <a:pt x="4681" y="1368"/>
                  </a:cubicBezTo>
                  <a:cubicBezTo>
                    <a:pt x="4705" y="1326"/>
                    <a:pt x="4751" y="1302"/>
                    <a:pt x="4800" y="1302"/>
                  </a:cubicBezTo>
                  <a:cubicBezTo>
                    <a:pt x="4856" y="1305"/>
                    <a:pt x="4915" y="1326"/>
                    <a:pt x="4964" y="1361"/>
                  </a:cubicBezTo>
                  <a:cubicBezTo>
                    <a:pt x="5030" y="1397"/>
                    <a:pt x="5097" y="1433"/>
                    <a:pt x="5172" y="1433"/>
                  </a:cubicBezTo>
                  <a:cubicBezTo>
                    <a:pt x="5223" y="1433"/>
                    <a:pt x="5279" y="1416"/>
                    <a:pt x="5342" y="1368"/>
                  </a:cubicBezTo>
                  <a:cubicBezTo>
                    <a:pt x="5356" y="1358"/>
                    <a:pt x="5370" y="1347"/>
                    <a:pt x="5381" y="1337"/>
                  </a:cubicBezTo>
                  <a:cubicBezTo>
                    <a:pt x="5311" y="1312"/>
                    <a:pt x="5237" y="1298"/>
                    <a:pt x="5167" y="1288"/>
                  </a:cubicBezTo>
                  <a:cubicBezTo>
                    <a:pt x="4975" y="1256"/>
                    <a:pt x="4779" y="1225"/>
                    <a:pt x="4768" y="1085"/>
                  </a:cubicBezTo>
                  <a:cubicBezTo>
                    <a:pt x="4766" y="1053"/>
                    <a:pt x="4631" y="1049"/>
                    <a:pt x="4517" y="1049"/>
                  </a:cubicBezTo>
                  <a:cubicBezTo>
                    <a:pt x="4478" y="1049"/>
                    <a:pt x="4443" y="1050"/>
                    <a:pt x="4415" y="1050"/>
                  </a:cubicBezTo>
                  <a:cubicBezTo>
                    <a:pt x="4360" y="1052"/>
                    <a:pt x="4304" y="1053"/>
                    <a:pt x="4248" y="1053"/>
                  </a:cubicBezTo>
                  <a:cubicBezTo>
                    <a:pt x="4105" y="1053"/>
                    <a:pt x="3962" y="1042"/>
                    <a:pt x="3854" y="997"/>
                  </a:cubicBezTo>
                  <a:cubicBezTo>
                    <a:pt x="3823" y="983"/>
                    <a:pt x="3728" y="945"/>
                    <a:pt x="3732" y="861"/>
                  </a:cubicBezTo>
                  <a:cubicBezTo>
                    <a:pt x="3735" y="759"/>
                    <a:pt x="3868" y="707"/>
                    <a:pt x="4110" y="623"/>
                  </a:cubicBezTo>
                  <a:cubicBezTo>
                    <a:pt x="4205" y="595"/>
                    <a:pt x="4296" y="556"/>
                    <a:pt x="4383" y="511"/>
                  </a:cubicBezTo>
                  <a:cubicBezTo>
                    <a:pt x="4371" y="510"/>
                    <a:pt x="4356" y="509"/>
                    <a:pt x="4340" y="509"/>
                  </a:cubicBezTo>
                  <a:cubicBezTo>
                    <a:pt x="4239" y="509"/>
                    <a:pt x="4058" y="530"/>
                    <a:pt x="3802" y="609"/>
                  </a:cubicBezTo>
                  <a:cubicBezTo>
                    <a:pt x="3721" y="634"/>
                    <a:pt x="3639" y="645"/>
                    <a:pt x="3558" y="645"/>
                  </a:cubicBezTo>
                  <a:cubicBezTo>
                    <a:pt x="3329" y="645"/>
                    <a:pt x="3110" y="560"/>
                    <a:pt x="2934" y="493"/>
                  </a:cubicBezTo>
                  <a:cubicBezTo>
                    <a:pt x="2864" y="462"/>
                    <a:pt x="2794" y="441"/>
                    <a:pt x="2717" y="423"/>
                  </a:cubicBezTo>
                  <a:cubicBezTo>
                    <a:pt x="2713" y="476"/>
                    <a:pt x="2682" y="518"/>
                    <a:pt x="2636" y="535"/>
                  </a:cubicBezTo>
                  <a:cubicBezTo>
                    <a:pt x="2601" y="552"/>
                    <a:pt x="2554" y="559"/>
                    <a:pt x="2498" y="559"/>
                  </a:cubicBezTo>
                  <a:cubicBezTo>
                    <a:pt x="2190" y="559"/>
                    <a:pt x="1621" y="335"/>
                    <a:pt x="1449" y="213"/>
                  </a:cubicBezTo>
                  <a:cubicBezTo>
                    <a:pt x="1324" y="123"/>
                    <a:pt x="939" y="1"/>
                    <a:pt x="626"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23" name="Google Shape;7337;p79">
              <a:extLst>
                <a:ext uri="{523B0889-4913-48D7-A63D-1B731431D820}">
                  <a16:creationId xmlns:a16="http://schemas.microsoft.com/office/drawing/2010/main" id="{F50CED12-B6BF-42A1-AB3B-171CE6A308E1}"/>
                </a:ext>
              </a:extLst>
            </p:cNvPr>
            <p:cNvSpPr/>
            <p:nvPr/>
          </p:nvSpPr>
          <p:spPr>
            <a:xfrm rot="0">
              <a:off x="2838907" y="2066646"/>
              <a:ext cx="2675" cy="2281"/>
            </a:xfrm>
            <a:custGeom>
              <a:avLst/>
              <a:gdLst/>
              <a:ahLst/>
              <a:cxnLst/>
              <a:rect b="b" l="0" r="r" t="0"/>
              <a:pathLst>
                <a:path h="168" w="197">
                  <a:moveTo>
                    <a:pt x="157" y="0"/>
                  </a:moveTo>
                  <a:cubicBezTo>
                    <a:pt x="153" y="0"/>
                    <a:pt x="148" y="1"/>
                    <a:pt x="144" y="2"/>
                  </a:cubicBezTo>
                  <a:cubicBezTo>
                    <a:pt x="105" y="2"/>
                    <a:pt x="70" y="12"/>
                    <a:pt x="35" y="33"/>
                  </a:cubicBezTo>
                  <a:cubicBezTo>
                    <a:pt x="11" y="51"/>
                    <a:pt x="0" y="68"/>
                    <a:pt x="25" y="107"/>
                  </a:cubicBezTo>
                  <a:cubicBezTo>
                    <a:pt x="44" y="132"/>
                    <a:pt x="71" y="168"/>
                    <a:pt x="99" y="168"/>
                  </a:cubicBezTo>
                  <a:cubicBezTo>
                    <a:pt x="102" y="168"/>
                    <a:pt x="105" y="167"/>
                    <a:pt x="109" y="166"/>
                  </a:cubicBezTo>
                  <a:cubicBezTo>
                    <a:pt x="151" y="156"/>
                    <a:pt x="196" y="75"/>
                    <a:pt x="196" y="12"/>
                  </a:cubicBezTo>
                  <a:cubicBezTo>
                    <a:pt x="183" y="4"/>
                    <a:pt x="170" y="0"/>
                    <a:pt x="15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24" name="Google Shape;7338;p79">
              <a:extLst>
                <a:ext uri="{C1964CC6-4088-4CE5-8ADA-4DE0FF72C607}">
                  <a16:creationId xmlns:a16="http://schemas.microsoft.com/office/drawing/2010/main" id="{C56EEEDA-D404-46D7-ABBA-E55F27B400D4}"/>
                </a:ext>
              </a:extLst>
            </p:cNvPr>
            <p:cNvSpPr/>
            <p:nvPr/>
          </p:nvSpPr>
          <p:spPr>
            <a:xfrm rot="0">
              <a:off x="2928980" y="2107991"/>
              <a:ext cx="29246" cy="3842"/>
            </a:xfrm>
            <a:custGeom>
              <a:avLst/>
              <a:gdLst/>
              <a:ahLst/>
              <a:cxnLst/>
              <a:rect b="b" l="0" r="r" t="0"/>
              <a:pathLst>
                <a:path h="283" w="2154">
                  <a:moveTo>
                    <a:pt x="1999" y="1"/>
                  </a:moveTo>
                  <a:cubicBezTo>
                    <a:pt x="1864" y="1"/>
                    <a:pt x="1740" y="37"/>
                    <a:pt x="1611" y="76"/>
                  </a:cubicBezTo>
                  <a:cubicBezTo>
                    <a:pt x="1482" y="113"/>
                    <a:pt x="1352" y="151"/>
                    <a:pt x="1209" y="151"/>
                  </a:cubicBezTo>
                  <a:cubicBezTo>
                    <a:pt x="1122" y="151"/>
                    <a:pt x="1031" y="137"/>
                    <a:pt x="932" y="100"/>
                  </a:cubicBezTo>
                  <a:cubicBezTo>
                    <a:pt x="808" y="56"/>
                    <a:pt x="672" y="39"/>
                    <a:pt x="543" y="39"/>
                  </a:cubicBezTo>
                  <a:cubicBezTo>
                    <a:pt x="276" y="39"/>
                    <a:pt x="38" y="111"/>
                    <a:pt x="0" y="163"/>
                  </a:cubicBezTo>
                  <a:cubicBezTo>
                    <a:pt x="67" y="254"/>
                    <a:pt x="505" y="268"/>
                    <a:pt x="827" y="282"/>
                  </a:cubicBezTo>
                  <a:cubicBezTo>
                    <a:pt x="837" y="283"/>
                    <a:pt x="848" y="283"/>
                    <a:pt x="858" y="283"/>
                  </a:cubicBezTo>
                  <a:cubicBezTo>
                    <a:pt x="1092" y="283"/>
                    <a:pt x="1315" y="210"/>
                    <a:pt x="1513" y="146"/>
                  </a:cubicBezTo>
                  <a:cubicBezTo>
                    <a:pt x="1663" y="93"/>
                    <a:pt x="1807" y="48"/>
                    <a:pt x="1936" y="41"/>
                  </a:cubicBezTo>
                  <a:cubicBezTo>
                    <a:pt x="2010" y="34"/>
                    <a:pt x="2083" y="27"/>
                    <a:pt x="2153" y="16"/>
                  </a:cubicBezTo>
                  <a:lnTo>
                    <a:pt x="2111" y="9"/>
                  </a:lnTo>
                  <a:cubicBezTo>
                    <a:pt x="2073" y="3"/>
                    <a:pt x="2036" y="1"/>
                    <a:pt x="1999"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25" name="Google Shape;7339;p79">
              <a:extLst>
                <a:ext uri="{25EEC38F-7BD1-4177-B353-A36DB83492BF}">
                  <a16:creationId xmlns:a16="http://schemas.microsoft.com/office/drawing/2010/main" id="{36291A92-D1C6-496F-87FA-BCC2B36DF8AE}"/>
                </a:ext>
              </a:extLst>
            </p:cNvPr>
            <p:cNvSpPr/>
            <p:nvPr/>
          </p:nvSpPr>
          <p:spPr>
            <a:xfrm rot="0">
              <a:off x="2771507" y="2053260"/>
              <a:ext cx="2240" cy="3666"/>
            </a:xfrm>
            <a:custGeom>
              <a:avLst/>
              <a:gdLst/>
              <a:ahLst/>
              <a:cxnLst/>
              <a:rect b="b" l="0" r="r" t="0"/>
              <a:pathLst>
                <a:path h="270" w="165">
                  <a:moveTo>
                    <a:pt x="21" y="0"/>
                  </a:moveTo>
                  <a:cubicBezTo>
                    <a:pt x="11" y="11"/>
                    <a:pt x="4" y="21"/>
                    <a:pt x="0" y="35"/>
                  </a:cubicBezTo>
                  <a:cubicBezTo>
                    <a:pt x="14" y="112"/>
                    <a:pt x="49" y="182"/>
                    <a:pt x="105" y="242"/>
                  </a:cubicBezTo>
                  <a:cubicBezTo>
                    <a:pt x="119" y="256"/>
                    <a:pt x="133" y="266"/>
                    <a:pt x="151" y="270"/>
                  </a:cubicBezTo>
                  <a:cubicBezTo>
                    <a:pt x="165" y="259"/>
                    <a:pt x="165" y="203"/>
                    <a:pt x="126" y="123"/>
                  </a:cubicBezTo>
                  <a:cubicBezTo>
                    <a:pt x="88" y="42"/>
                    <a:pt x="35" y="0"/>
                    <a:pt x="2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26" name="Google Shape;7340;p79">
              <a:extLst>
                <a:ext uri="{3A1CB846-5245-4494-9829-1AB7E94DE6B3}">
                  <a16:creationId xmlns:a16="http://schemas.microsoft.com/office/drawing/2010/main" id="{FDB31146-6F08-4F88-AAB1-B0DC1A711CDA}"/>
                </a:ext>
              </a:extLst>
            </p:cNvPr>
            <p:cNvSpPr/>
            <p:nvPr/>
          </p:nvSpPr>
          <p:spPr>
            <a:xfrm rot="0">
              <a:off x="2920182" y="2034251"/>
              <a:ext cx="46788" cy="53482"/>
            </a:xfrm>
            <a:custGeom>
              <a:avLst/>
              <a:gdLst/>
              <a:ahLst/>
              <a:cxnLst/>
              <a:rect b="b" l="0" r="r" t="0"/>
              <a:pathLst>
                <a:path h="3939" w="3446">
                  <a:moveTo>
                    <a:pt x="3446" y="0"/>
                  </a:moveTo>
                  <a:cubicBezTo>
                    <a:pt x="3316" y="70"/>
                    <a:pt x="3190" y="147"/>
                    <a:pt x="3071" y="231"/>
                  </a:cubicBezTo>
                  <a:lnTo>
                    <a:pt x="2962" y="301"/>
                  </a:lnTo>
                  <a:cubicBezTo>
                    <a:pt x="2872" y="360"/>
                    <a:pt x="2742" y="383"/>
                    <a:pt x="2596" y="383"/>
                  </a:cubicBezTo>
                  <a:cubicBezTo>
                    <a:pt x="2190" y="383"/>
                    <a:pt x="1662" y="207"/>
                    <a:pt x="1531" y="161"/>
                  </a:cubicBezTo>
                  <a:cubicBezTo>
                    <a:pt x="1481" y="145"/>
                    <a:pt x="1441" y="137"/>
                    <a:pt x="1407" y="137"/>
                  </a:cubicBezTo>
                  <a:cubicBezTo>
                    <a:pt x="1318" y="137"/>
                    <a:pt x="1271" y="187"/>
                    <a:pt x="1205" y="256"/>
                  </a:cubicBezTo>
                  <a:cubicBezTo>
                    <a:pt x="1135" y="329"/>
                    <a:pt x="1051" y="417"/>
                    <a:pt x="897" y="441"/>
                  </a:cubicBezTo>
                  <a:cubicBezTo>
                    <a:pt x="760" y="462"/>
                    <a:pt x="711" y="704"/>
                    <a:pt x="676" y="893"/>
                  </a:cubicBezTo>
                  <a:cubicBezTo>
                    <a:pt x="641" y="1061"/>
                    <a:pt x="617" y="1194"/>
                    <a:pt x="533" y="1243"/>
                  </a:cubicBezTo>
                  <a:cubicBezTo>
                    <a:pt x="487" y="1267"/>
                    <a:pt x="449" y="1407"/>
                    <a:pt x="410" y="1544"/>
                  </a:cubicBezTo>
                  <a:cubicBezTo>
                    <a:pt x="358" y="1743"/>
                    <a:pt x="281" y="2013"/>
                    <a:pt x="123" y="2272"/>
                  </a:cubicBezTo>
                  <a:cubicBezTo>
                    <a:pt x="60" y="2367"/>
                    <a:pt x="1" y="2503"/>
                    <a:pt x="43" y="2587"/>
                  </a:cubicBezTo>
                  <a:cubicBezTo>
                    <a:pt x="102" y="2699"/>
                    <a:pt x="333" y="2717"/>
                    <a:pt x="410" y="2720"/>
                  </a:cubicBezTo>
                  <a:cubicBezTo>
                    <a:pt x="484" y="2720"/>
                    <a:pt x="550" y="2759"/>
                    <a:pt x="596" y="2818"/>
                  </a:cubicBezTo>
                  <a:cubicBezTo>
                    <a:pt x="704" y="2965"/>
                    <a:pt x="666" y="3235"/>
                    <a:pt x="631" y="3382"/>
                  </a:cubicBezTo>
                  <a:cubicBezTo>
                    <a:pt x="536" y="3791"/>
                    <a:pt x="571" y="3924"/>
                    <a:pt x="589" y="3938"/>
                  </a:cubicBezTo>
                  <a:cubicBezTo>
                    <a:pt x="596" y="3938"/>
                    <a:pt x="603" y="3938"/>
                    <a:pt x="610" y="3935"/>
                  </a:cubicBezTo>
                  <a:cubicBezTo>
                    <a:pt x="767" y="3875"/>
                    <a:pt x="876" y="3725"/>
                    <a:pt x="893" y="3613"/>
                  </a:cubicBezTo>
                  <a:cubicBezTo>
                    <a:pt x="904" y="3578"/>
                    <a:pt x="893" y="3539"/>
                    <a:pt x="869" y="3515"/>
                  </a:cubicBezTo>
                  <a:cubicBezTo>
                    <a:pt x="680" y="3368"/>
                    <a:pt x="718" y="2608"/>
                    <a:pt x="781" y="2437"/>
                  </a:cubicBezTo>
                  <a:cubicBezTo>
                    <a:pt x="806" y="2370"/>
                    <a:pt x="872" y="2321"/>
                    <a:pt x="946" y="2314"/>
                  </a:cubicBezTo>
                  <a:cubicBezTo>
                    <a:pt x="957" y="2313"/>
                    <a:pt x="967" y="2313"/>
                    <a:pt x="978" y="2313"/>
                  </a:cubicBezTo>
                  <a:cubicBezTo>
                    <a:pt x="1085" y="2313"/>
                    <a:pt x="1187" y="2361"/>
                    <a:pt x="1251" y="2447"/>
                  </a:cubicBezTo>
                  <a:cubicBezTo>
                    <a:pt x="1307" y="2528"/>
                    <a:pt x="1307" y="2636"/>
                    <a:pt x="1254" y="2720"/>
                  </a:cubicBezTo>
                  <a:cubicBezTo>
                    <a:pt x="1209" y="2811"/>
                    <a:pt x="1233" y="2836"/>
                    <a:pt x="1335" y="2909"/>
                  </a:cubicBezTo>
                  <a:cubicBezTo>
                    <a:pt x="1422" y="2972"/>
                    <a:pt x="1538" y="3060"/>
                    <a:pt x="1538" y="3238"/>
                  </a:cubicBezTo>
                  <a:cubicBezTo>
                    <a:pt x="1538" y="3319"/>
                    <a:pt x="1555" y="3340"/>
                    <a:pt x="1566" y="3347"/>
                  </a:cubicBezTo>
                  <a:cubicBezTo>
                    <a:pt x="1573" y="3352"/>
                    <a:pt x="1583" y="3354"/>
                    <a:pt x="1595" y="3354"/>
                  </a:cubicBezTo>
                  <a:cubicBezTo>
                    <a:pt x="1645" y="3354"/>
                    <a:pt x="1734" y="3319"/>
                    <a:pt x="1807" y="3291"/>
                  </a:cubicBezTo>
                  <a:cubicBezTo>
                    <a:pt x="1856" y="3273"/>
                    <a:pt x="1905" y="3256"/>
                    <a:pt x="1954" y="3242"/>
                  </a:cubicBezTo>
                  <a:cubicBezTo>
                    <a:pt x="2031" y="3217"/>
                    <a:pt x="2077" y="3186"/>
                    <a:pt x="2084" y="3154"/>
                  </a:cubicBezTo>
                  <a:cubicBezTo>
                    <a:pt x="2094" y="3119"/>
                    <a:pt x="2077" y="3060"/>
                    <a:pt x="1958" y="2927"/>
                  </a:cubicBezTo>
                  <a:cubicBezTo>
                    <a:pt x="1849" y="2811"/>
                    <a:pt x="1881" y="2671"/>
                    <a:pt x="1905" y="2559"/>
                  </a:cubicBezTo>
                  <a:cubicBezTo>
                    <a:pt x="1933" y="2433"/>
                    <a:pt x="1944" y="2363"/>
                    <a:pt x="1856" y="2307"/>
                  </a:cubicBezTo>
                  <a:cubicBezTo>
                    <a:pt x="1695" y="2199"/>
                    <a:pt x="1513" y="2020"/>
                    <a:pt x="1545" y="1873"/>
                  </a:cubicBezTo>
                  <a:cubicBezTo>
                    <a:pt x="1552" y="1831"/>
                    <a:pt x="1583" y="1761"/>
                    <a:pt x="1699" y="1736"/>
                  </a:cubicBezTo>
                  <a:cubicBezTo>
                    <a:pt x="1947" y="1680"/>
                    <a:pt x="2493" y="1327"/>
                    <a:pt x="2479" y="1229"/>
                  </a:cubicBezTo>
                  <a:cubicBezTo>
                    <a:pt x="2469" y="1219"/>
                    <a:pt x="2424" y="1208"/>
                    <a:pt x="2348" y="1208"/>
                  </a:cubicBezTo>
                  <a:cubicBezTo>
                    <a:pt x="2269" y="1208"/>
                    <a:pt x="2157" y="1219"/>
                    <a:pt x="2014" y="1253"/>
                  </a:cubicBezTo>
                  <a:cubicBezTo>
                    <a:pt x="1737" y="1320"/>
                    <a:pt x="1513" y="1439"/>
                    <a:pt x="1485" y="1540"/>
                  </a:cubicBezTo>
                  <a:cubicBezTo>
                    <a:pt x="1457" y="1643"/>
                    <a:pt x="1372" y="1700"/>
                    <a:pt x="1258" y="1700"/>
                  </a:cubicBezTo>
                  <a:cubicBezTo>
                    <a:pt x="1232" y="1700"/>
                    <a:pt x="1205" y="1697"/>
                    <a:pt x="1177" y="1691"/>
                  </a:cubicBezTo>
                  <a:cubicBezTo>
                    <a:pt x="935" y="1638"/>
                    <a:pt x="617" y="1355"/>
                    <a:pt x="680" y="980"/>
                  </a:cubicBezTo>
                  <a:cubicBezTo>
                    <a:pt x="701" y="844"/>
                    <a:pt x="799" y="728"/>
                    <a:pt x="970" y="634"/>
                  </a:cubicBezTo>
                  <a:cubicBezTo>
                    <a:pt x="1225" y="499"/>
                    <a:pt x="1630" y="434"/>
                    <a:pt x="1984" y="434"/>
                  </a:cubicBezTo>
                  <a:cubicBezTo>
                    <a:pt x="2229" y="434"/>
                    <a:pt x="2449" y="465"/>
                    <a:pt x="2581" y="525"/>
                  </a:cubicBezTo>
                  <a:cubicBezTo>
                    <a:pt x="2631" y="548"/>
                    <a:pt x="2683" y="558"/>
                    <a:pt x="2734" y="558"/>
                  </a:cubicBezTo>
                  <a:cubicBezTo>
                    <a:pt x="3034" y="558"/>
                    <a:pt x="3332" y="206"/>
                    <a:pt x="344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27" name="Google Shape;7341;p79">
              <a:extLst>
                <a:ext uri="{BFBA01C4-4C55-4B44-9467-313AED21FD86}">
                  <a16:creationId xmlns:a16="http://schemas.microsoft.com/office/drawing/2010/main" id="{B35AFDE1-6F95-43C6-A49C-3DD49F3AD494}"/>
                </a:ext>
              </a:extLst>
            </p:cNvPr>
            <p:cNvSpPr/>
            <p:nvPr/>
          </p:nvSpPr>
          <p:spPr>
            <a:xfrm rot="0">
              <a:off x="2975850" y="2069105"/>
              <a:ext cx="7658" cy="4045"/>
            </a:xfrm>
            <a:custGeom>
              <a:avLst/>
              <a:gdLst/>
              <a:ahLst/>
              <a:cxnLst/>
              <a:rect b="b" l="0" r="r" t="0"/>
              <a:pathLst>
                <a:path h="298" w="564">
                  <a:moveTo>
                    <a:pt x="103" y="1"/>
                  </a:moveTo>
                  <a:cubicBezTo>
                    <a:pt x="67" y="1"/>
                    <a:pt x="37" y="6"/>
                    <a:pt x="18" y="17"/>
                  </a:cubicBezTo>
                  <a:cubicBezTo>
                    <a:pt x="7" y="24"/>
                    <a:pt x="0" y="27"/>
                    <a:pt x="7" y="59"/>
                  </a:cubicBezTo>
                  <a:cubicBezTo>
                    <a:pt x="39" y="181"/>
                    <a:pt x="196" y="276"/>
                    <a:pt x="329" y="293"/>
                  </a:cubicBezTo>
                  <a:cubicBezTo>
                    <a:pt x="344" y="295"/>
                    <a:pt x="363" y="297"/>
                    <a:pt x="384" y="297"/>
                  </a:cubicBezTo>
                  <a:cubicBezTo>
                    <a:pt x="441" y="297"/>
                    <a:pt x="514" y="283"/>
                    <a:pt x="550" y="220"/>
                  </a:cubicBezTo>
                  <a:cubicBezTo>
                    <a:pt x="553" y="213"/>
                    <a:pt x="564" y="195"/>
                    <a:pt x="525" y="153"/>
                  </a:cubicBezTo>
                  <a:cubicBezTo>
                    <a:pt x="433" y="63"/>
                    <a:pt x="229" y="1"/>
                    <a:pt x="103"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28" name="Google Shape;7342;p79">
              <a:extLst>
                <a:ext uri="{5ADBD2B7-3113-4E07-8E69-8DEE3BE03980}">
                  <a16:creationId xmlns:a16="http://schemas.microsoft.com/office/drawing/2010/main" id="{6D2A4AC0-672E-4747-B818-7A14DDD34912}"/>
                </a:ext>
              </a:extLst>
            </p:cNvPr>
            <p:cNvSpPr/>
            <p:nvPr/>
          </p:nvSpPr>
          <p:spPr>
            <a:xfrm rot="0">
              <a:off x="2759899" y="2034536"/>
              <a:ext cx="923" cy="204"/>
            </a:xfrm>
            <a:custGeom>
              <a:avLst/>
              <a:gdLst/>
              <a:ahLst/>
              <a:cxnLst/>
              <a:rect b="b" l="0" r="r" t="0"/>
              <a:pathLst>
                <a:path h="15" w="68">
                  <a:moveTo>
                    <a:pt x="67" y="14"/>
                  </a:moveTo>
                  <a:lnTo>
                    <a:pt x="1" y="0"/>
                  </a:lnTo>
                  <a:lnTo>
                    <a:pt x="1" y="0"/>
                  </a:lnTo>
                  <a:lnTo>
                    <a:pt x="67"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29" name="Google Shape;7343;p79">
              <a:extLst>
                <a:ext uri="{5AFB1A31-16DE-4159-B717-2158E53B74D1}">
                  <a16:creationId xmlns:a16="http://schemas.microsoft.com/office/drawing/2010/main" id="{08E65D36-C81B-4AEB-8B90-4F19A7D66AC6}"/>
                </a:ext>
              </a:extLst>
            </p:cNvPr>
            <p:cNvSpPr/>
            <p:nvPr/>
          </p:nvSpPr>
          <p:spPr>
            <a:xfrm rot="0">
              <a:off x="2760660" y="2035011"/>
              <a:ext cx="3870" cy="5227"/>
            </a:xfrm>
            <a:custGeom>
              <a:avLst/>
              <a:gdLst/>
              <a:ahLst/>
              <a:cxnLst/>
              <a:rect b="b" l="0" r="r" t="0"/>
              <a:pathLst>
                <a:path h="385" w="285">
                  <a:moveTo>
                    <a:pt x="8" y="0"/>
                  </a:moveTo>
                  <a:lnTo>
                    <a:pt x="8" y="0"/>
                  </a:lnTo>
                  <a:cubicBezTo>
                    <a:pt x="1" y="105"/>
                    <a:pt x="78" y="329"/>
                    <a:pt x="169" y="378"/>
                  </a:cubicBezTo>
                  <a:cubicBezTo>
                    <a:pt x="174" y="381"/>
                    <a:pt x="180" y="385"/>
                    <a:pt x="189" y="385"/>
                  </a:cubicBezTo>
                  <a:cubicBezTo>
                    <a:pt x="201" y="385"/>
                    <a:pt x="217" y="379"/>
                    <a:pt x="239" y="357"/>
                  </a:cubicBezTo>
                  <a:cubicBezTo>
                    <a:pt x="249" y="347"/>
                    <a:pt x="284" y="312"/>
                    <a:pt x="246" y="224"/>
                  </a:cubicBezTo>
                  <a:cubicBezTo>
                    <a:pt x="193" y="126"/>
                    <a:pt x="109" y="46"/>
                    <a:pt x="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30" name="Google Shape;7344;p79">
              <a:extLst>
                <a:ext uri="{2163E99D-10AF-4E49-B3CA-E5F9F813FDD2}">
                  <a16:creationId xmlns:a16="http://schemas.microsoft.com/office/drawing/2010/main" id="{8E51F2D4-EFEB-4B41-8185-2F37A3A77BD5}"/>
                </a:ext>
              </a:extLst>
            </p:cNvPr>
            <p:cNvSpPr/>
            <p:nvPr/>
          </p:nvSpPr>
          <p:spPr>
            <a:xfrm rot="0">
              <a:off x="2956787" y="2113666"/>
              <a:ext cx="11093" cy="8594"/>
            </a:xfrm>
            <a:custGeom>
              <a:avLst/>
              <a:gdLst/>
              <a:ahLst/>
              <a:cxnLst/>
              <a:rect b="b" l="0" r="r" t="0"/>
              <a:pathLst>
                <a:path h="633" w="817">
                  <a:moveTo>
                    <a:pt x="732" y="1"/>
                  </a:moveTo>
                  <a:cubicBezTo>
                    <a:pt x="694" y="22"/>
                    <a:pt x="655" y="39"/>
                    <a:pt x="613" y="50"/>
                  </a:cubicBezTo>
                  <a:lnTo>
                    <a:pt x="610" y="50"/>
                  </a:lnTo>
                  <a:cubicBezTo>
                    <a:pt x="603" y="64"/>
                    <a:pt x="599" y="78"/>
                    <a:pt x="592" y="92"/>
                  </a:cubicBezTo>
                  <a:lnTo>
                    <a:pt x="592" y="95"/>
                  </a:lnTo>
                  <a:cubicBezTo>
                    <a:pt x="585" y="109"/>
                    <a:pt x="578" y="120"/>
                    <a:pt x="575" y="134"/>
                  </a:cubicBezTo>
                  <a:lnTo>
                    <a:pt x="571" y="141"/>
                  </a:lnTo>
                  <a:cubicBezTo>
                    <a:pt x="564" y="151"/>
                    <a:pt x="557" y="162"/>
                    <a:pt x="550" y="172"/>
                  </a:cubicBezTo>
                  <a:lnTo>
                    <a:pt x="547" y="176"/>
                  </a:lnTo>
                  <a:cubicBezTo>
                    <a:pt x="540" y="186"/>
                    <a:pt x="529" y="197"/>
                    <a:pt x="519" y="204"/>
                  </a:cubicBezTo>
                  <a:cubicBezTo>
                    <a:pt x="512" y="208"/>
                    <a:pt x="505" y="215"/>
                    <a:pt x="498" y="218"/>
                  </a:cubicBezTo>
                  <a:lnTo>
                    <a:pt x="491" y="218"/>
                  </a:lnTo>
                  <a:cubicBezTo>
                    <a:pt x="484" y="222"/>
                    <a:pt x="477" y="225"/>
                    <a:pt x="470" y="225"/>
                  </a:cubicBezTo>
                  <a:lnTo>
                    <a:pt x="438" y="225"/>
                  </a:lnTo>
                  <a:lnTo>
                    <a:pt x="421" y="222"/>
                  </a:lnTo>
                  <a:lnTo>
                    <a:pt x="414" y="222"/>
                  </a:lnTo>
                  <a:cubicBezTo>
                    <a:pt x="403" y="218"/>
                    <a:pt x="396" y="215"/>
                    <a:pt x="389" y="211"/>
                  </a:cubicBezTo>
                  <a:lnTo>
                    <a:pt x="385" y="211"/>
                  </a:lnTo>
                  <a:cubicBezTo>
                    <a:pt x="375" y="204"/>
                    <a:pt x="364" y="200"/>
                    <a:pt x="357" y="193"/>
                  </a:cubicBezTo>
                  <a:lnTo>
                    <a:pt x="347" y="186"/>
                  </a:lnTo>
                  <a:lnTo>
                    <a:pt x="326" y="169"/>
                  </a:lnTo>
                  <a:lnTo>
                    <a:pt x="315" y="162"/>
                  </a:lnTo>
                  <a:lnTo>
                    <a:pt x="291" y="141"/>
                  </a:lnTo>
                  <a:lnTo>
                    <a:pt x="284" y="134"/>
                  </a:lnTo>
                  <a:cubicBezTo>
                    <a:pt x="119" y="222"/>
                    <a:pt x="14" y="379"/>
                    <a:pt x="7" y="495"/>
                  </a:cubicBezTo>
                  <a:cubicBezTo>
                    <a:pt x="0" y="544"/>
                    <a:pt x="25" y="593"/>
                    <a:pt x="70" y="617"/>
                  </a:cubicBezTo>
                  <a:cubicBezTo>
                    <a:pt x="91" y="628"/>
                    <a:pt x="114" y="633"/>
                    <a:pt x="139" y="633"/>
                  </a:cubicBezTo>
                  <a:cubicBezTo>
                    <a:pt x="292" y="633"/>
                    <a:pt x="510" y="441"/>
                    <a:pt x="676" y="239"/>
                  </a:cubicBezTo>
                  <a:cubicBezTo>
                    <a:pt x="704" y="208"/>
                    <a:pt x="729" y="176"/>
                    <a:pt x="750" y="148"/>
                  </a:cubicBezTo>
                  <a:cubicBezTo>
                    <a:pt x="767" y="127"/>
                    <a:pt x="792" y="106"/>
                    <a:pt x="816" y="88"/>
                  </a:cubicBezTo>
                  <a:lnTo>
                    <a:pt x="813" y="85"/>
                  </a:lnTo>
                  <a:cubicBezTo>
                    <a:pt x="802" y="71"/>
                    <a:pt x="788" y="57"/>
                    <a:pt x="774" y="43"/>
                  </a:cubicBezTo>
                  <a:lnTo>
                    <a:pt x="771" y="36"/>
                  </a:lnTo>
                  <a:cubicBezTo>
                    <a:pt x="757" y="25"/>
                    <a:pt x="746" y="11"/>
                    <a:pt x="73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31" name="Google Shape;7345;p79">
              <a:extLst>
                <a:ext uri="{15AAF622-BD6B-47B3-A8CC-7B79AEB9F3F9}">
                  <a16:creationId xmlns:a16="http://schemas.microsoft.com/office/drawing/2010/main" id="{EA71F718-BA07-4421-8CE0-D072EF58641A}"/>
                </a:ext>
              </a:extLst>
            </p:cNvPr>
            <p:cNvSpPr/>
            <p:nvPr/>
          </p:nvSpPr>
          <p:spPr>
            <a:xfrm rot="0">
              <a:off x="2901173" y="2106945"/>
              <a:ext cx="20312" cy="6490"/>
            </a:xfrm>
            <a:custGeom>
              <a:avLst/>
              <a:gdLst/>
              <a:ahLst/>
              <a:cxnLst/>
              <a:rect b="b" l="0" r="r" t="0"/>
              <a:pathLst>
                <a:path h="478" w="1496">
                  <a:moveTo>
                    <a:pt x="887" y="1"/>
                  </a:moveTo>
                  <a:cubicBezTo>
                    <a:pt x="843" y="1"/>
                    <a:pt x="810" y="6"/>
                    <a:pt x="795" y="16"/>
                  </a:cubicBezTo>
                  <a:cubicBezTo>
                    <a:pt x="757" y="93"/>
                    <a:pt x="683" y="149"/>
                    <a:pt x="599" y="167"/>
                  </a:cubicBezTo>
                  <a:cubicBezTo>
                    <a:pt x="555" y="179"/>
                    <a:pt x="510" y="186"/>
                    <a:pt x="465" y="186"/>
                  </a:cubicBezTo>
                  <a:cubicBezTo>
                    <a:pt x="372" y="186"/>
                    <a:pt x="280" y="158"/>
                    <a:pt x="200" y="104"/>
                  </a:cubicBezTo>
                  <a:cubicBezTo>
                    <a:pt x="186" y="97"/>
                    <a:pt x="172" y="90"/>
                    <a:pt x="154" y="90"/>
                  </a:cubicBezTo>
                  <a:cubicBezTo>
                    <a:pt x="123" y="93"/>
                    <a:pt x="91" y="111"/>
                    <a:pt x="70" y="135"/>
                  </a:cubicBezTo>
                  <a:cubicBezTo>
                    <a:pt x="28" y="181"/>
                    <a:pt x="0" y="258"/>
                    <a:pt x="32" y="303"/>
                  </a:cubicBezTo>
                  <a:cubicBezTo>
                    <a:pt x="153" y="418"/>
                    <a:pt x="311" y="477"/>
                    <a:pt x="469" y="477"/>
                  </a:cubicBezTo>
                  <a:cubicBezTo>
                    <a:pt x="562" y="477"/>
                    <a:pt x="656" y="457"/>
                    <a:pt x="743" y="415"/>
                  </a:cubicBezTo>
                  <a:cubicBezTo>
                    <a:pt x="904" y="338"/>
                    <a:pt x="1079" y="300"/>
                    <a:pt x="1257" y="300"/>
                  </a:cubicBezTo>
                  <a:cubicBezTo>
                    <a:pt x="1408" y="293"/>
                    <a:pt x="1457" y="286"/>
                    <a:pt x="1488" y="219"/>
                  </a:cubicBezTo>
                  <a:cubicBezTo>
                    <a:pt x="1495" y="198"/>
                    <a:pt x="1457" y="167"/>
                    <a:pt x="1446" y="160"/>
                  </a:cubicBezTo>
                  <a:cubicBezTo>
                    <a:pt x="1312" y="58"/>
                    <a:pt x="1036" y="1"/>
                    <a:pt x="88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32" name="Google Shape;7346;p79">
              <a:extLst>
                <a:ext uri="{CB5683E4-D730-4384-89E8-D372947FA633}">
                  <a16:creationId xmlns:a16="http://schemas.microsoft.com/office/drawing/2010/main" id="{1ADA21D0-C944-4002-B544-5C6D7072296F}"/>
                </a:ext>
              </a:extLst>
            </p:cNvPr>
            <p:cNvSpPr/>
            <p:nvPr/>
          </p:nvSpPr>
          <p:spPr>
            <a:xfrm rot="0">
              <a:off x="2923413" y="2117536"/>
              <a:ext cx="11527" cy="4711"/>
            </a:xfrm>
            <a:custGeom>
              <a:avLst/>
              <a:gdLst/>
              <a:ahLst/>
              <a:cxnLst/>
              <a:rect b="b" l="0" r="r" t="0"/>
              <a:pathLst>
                <a:path h="347" w="849">
                  <a:moveTo>
                    <a:pt x="52" y="1"/>
                  </a:moveTo>
                  <a:cubicBezTo>
                    <a:pt x="33" y="1"/>
                    <a:pt x="16" y="2"/>
                    <a:pt x="1" y="3"/>
                  </a:cubicBezTo>
                  <a:cubicBezTo>
                    <a:pt x="64" y="42"/>
                    <a:pt x="137" y="73"/>
                    <a:pt x="211" y="91"/>
                  </a:cubicBezTo>
                  <a:cubicBezTo>
                    <a:pt x="291" y="108"/>
                    <a:pt x="368" y="143"/>
                    <a:pt x="438" y="192"/>
                  </a:cubicBezTo>
                  <a:cubicBezTo>
                    <a:pt x="517" y="261"/>
                    <a:pt x="688" y="346"/>
                    <a:pt x="784" y="346"/>
                  </a:cubicBezTo>
                  <a:cubicBezTo>
                    <a:pt x="799" y="346"/>
                    <a:pt x="813" y="344"/>
                    <a:pt x="824" y="339"/>
                  </a:cubicBezTo>
                  <a:cubicBezTo>
                    <a:pt x="831" y="336"/>
                    <a:pt x="848" y="329"/>
                    <a:pt x="848" y="276"/>
                  </a:cubicBezTo>
                  <a:cubicBezTo>
                    <a:pt x="848" y="245"/>
                    <a:pt x="813" y="210"/>
                    <a:pt x="750" y="171"/>
                  </a:cubicBezTo>
                  <a:cubicBezTo>
                    <a:pt x="558" y="58"/>
                    <a:pt x="224" y="1"/>
                    <a:pt x="52"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33" name="Google Shape;7347;p79">
              <a:extLst>
                <a:ext uri="{70EC61A5-D96C-4D84-9C6F-BAAF1C4F2B2F}">
                  <a16:creationId xmlns:a16="http://schemas.microsoft.com/office/drawing/2010/main" id="{F4F235F6-8BFA-4A82-B66E-6315C4A342E9}"/>
                </a:ext>
              </a:extLst>
            </p:cNvPr>
            <p:cNvSpPr/>
            <p:nvPr/>
          </p:nvSpPr>
          <p:spPr>
            <a:xfrm rot="0">
              <a:off x="2984729" y="2031440"/>
              <a:ext cx="10713" cy="16320"/>
            </a:xfrm>
            <a:custGeom>
              <a:avLst/>
              <a:gdLst/>
              <a:ahLst/>
              <a:cxnLst/>
              <a:rect b="b" l="0" r="r" t="0"/>
              <a:pathLst>
                <a:path h="1202" w="789">
                  <a:moveTo>
                    <a:pt x="295" y="0"/>
                  </a:moveTo>
                  <a:cubicBezTo>
                    <a:pt x="263" y="0"/>
                    <a:pt x="218" y="39"/>
                    <a:pt x="169" y="106"/>
                  </a:cubicBezTo>
                  <a:cubicBezTo>
                    <a:pt x="1" y="337"/>
                    <a:pt x="120" y="837"/>
                    <a:pt x="274" y="1082"/>
                  </a:cubicBezTo>
                  <a:cubicBezTo>
                    <a:pt x="330" y="1172"/>
                    <a:pt x="377" y="1202"/>
                    <a:pt x="391" y="1202"/>
                  </a:cubicBezTo>
                  <a:cubicBezTo>
                    <a:pt x="392" y="1202"/>
                    <a:pt x="392" y="1201"/>
                    <a:pt x="393" y="1201"/>
                  </a:cubicBezTo>
                  <a:cubicBezTo>
                    <a:pt x="400" y="1163"/>
                    <a:pt x="396" y="1124"/>
                    <a:pt x="386" y="1086"/>
                  </a:cubicBezTo>
                  <a:cubicBezTo>
                    <a:pt x="372" y="995"/>
                    <a:pt x="354" y="890"/>
                    <a:pt x="421" y="820"/>
                  </a:cubicBezTo>
                  <a:cubicBezTo>
                    <a:pt x="459" y="782"/>
                    <a:pt x="509" y="761"/>
                    <a:pt x="577" y="761"/>
                  </a:cubicBezTo>
                  <a:cubicBezTo>
                    <a:pt x="590" y="761"/>
                    <a:pt x="605" y="762"/>
                    <a:pt x="621" y="764"/>
                  </a:cubicBezTo>
                  <a:cubicBezTo>
                    <a:pt x="644" y="766"/>
                    <a:pt x="663" y="767"/>
                    <a:pt x="680" y="767"/>
                  </a:cubicBezTo>
                  <a:cubicBezTo>
                    <a:pt x="750" y="767"/>
                    <a:pt x="769" y="752"/>
                    <a:pt x="775" y="746"/>
                  </a:cubicBezTo>
                  <a:cubicBezTo>
                    <a:pt x="789" y="729"/>
                    <a:pt x="778" y="662"/>
                    <a:pt x="768" y="606"/>
                  </a:cubicBezTo>
                  <a:cubicBezTo>
                    <a:pt x="754" y="543"/>
                    <a:pt x="747" y="484"/>
                    <a:pt x="747" y="421"/>
                  </a:cubicBezTo>
                  <a:cubicBezTo>
                    <a:pt x="747" y="407"/>
                    <a:pt x="743" y="393"/>
                    <a:pt x="736" y="382"/>
                  </a:cubicBezTo>
                  <a:cubicBezTo>
                    <a:pt x="727" y="373"/>
                    <a:pt x="707" y="371"/>
                    <a:pt x="684" y="371"/>
                  </a:cubicBezTo>
                  <a:cubicBezTo>
                    <a:pt x="661" y="371"/>
                    <a:pt x="635" y="373"/>
                    <a:pt x="614" y="375"/>
                  </a:cubicBezTo>
                  <a:cubicBezTo>
                    <a:pt x="590" y="378"/>
                    <a:pt x="567" y="381"/>
                    <a:pt x="545" y="381"/>
                  </a:cubicBezTo>
                  <a:cubicBezTo>
                    <a:pt x="510" y="381"/>
                    <a:pt x="478" y="374"/>
                    <a:pt x="453" y="351"/>
                  </a:cubicBezTo>
                  <a:cubicBezTo>
                    <a:pt x="432" y="333"/>
                    <a:pt x="421" y="305"/>
                    <a:pt x="421" y="277"/>
                  </a:cubicBezTo>
                  <a:cubicBezTo>
                    <a:pt x="421" y="197"/>
                    <a:pt x="368" y="21"/>
                    <a:pt x="30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34" name="Google Shape;7348;p79">
              <a:extLst>
                <a:ext uri="{14DA2DFD-5A2D-4908-B49E-A70F46951ACE}">
                  <a16:creationId xmlns:a16="http://schemas.microsoft.com/office/drawing/2010/main" id="{B28B5A96-95C5-4DF8-887C-0F6720463FF8}"/>
                </a:ext>
              </a:extLst>
            </p:cNvPr>
            <p:cNvSpPr/>
            <p:nvPr/>
          </p:nvSpPr>
          <p:spPr>
            <a:xfrm rot="0">
              <a:off x="2859015" y="2039003"/>
              <a:ext cx="109" cy="14"/>
            </a:xfrm>
            <a:custGeom>
              <a:avLst/>
              <a:gdLst/>
              <a:ahLst/>
              <a:cxnLst/>
              <a:rect b="b" l="0" r="r" t="0"/>
              <a:pathLst>
                <a:path h="1" w="8">
                  <a:moveTo>
                    <a:pt x="0" y="0"/>
                  </a:moveTo>
                  <a:lnTo>
                    <a:pt x="7"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35" name="Google Shape;7349;p79">
              <a:extLst>
                <a:ext uri="{CD744285-CAB5-4F62-93C5-38D8784D4BF3}">
                  <a16:creationId xmlns:a16="http://schemas.microsoft.com/office/drawing/2010/main" id="{15853364-4B4F-4541-92D9-430F8375F856}"/>
                </a:ext>
              </a:extLst>
            </p:cNvPr>
            <p:cNvSpPr/>
            <p:nvPr/>
          </p:nvSpPr>
          <p:spPr>
            <a:xfrm rot="0">
              <a:off x="2860481" y="2039098"/>
              <a:ext cx="163" cy="54"/>
            </a:xfrm>
            <a:custGeom>
              <a:avLst/>
              <a:gdLst/>
              <a:ahLst/>
              <a:cxnLst/>
              <a:rect b="b" l="0" r="r" t="0"/>
              <a:pathLst>
                <a:path h="4" w="12">
                  <a:moveTo>
                    <a:pt x="1" y="4"/>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36" name="Google Shape;7350;p79">
              <a:extLst>
                <a:ext uri="{C0BFB5B5-699B-47D6-AE19-084E7FA661D4}">
                  <a16:creationId xmlns:a16="http://schemas.microsoft.com/office/drawing/2010/main" id="{5DFD4842-84AD-4ABD-B6FF-0DEFDBAF59CE}"/>
                </a:ext>
              </a:extLst>
            </p:cNvPr>
            <p:cNvSpPr/>
            <p:nvPr/>
          </p:nvSpPr>
          <p:spPr>
            <a:xfrm rot="0">
              <a:off x="2860156" y="2039193"/>
              <a:ext cx="149" cy="14"/>
            </a:xfrm>
            <a:custGeom>
              <a:avLst/>
              <a:gdLst/>
              <a:ahLst/>
              <a:cxnLst/>
              <a:rect b="b" l="0" r="r" t="0"/>
              <a:pathLst>
                <a:path h="1" w="11">
                  <a:moveTo>
                    <a:pt x="0" y="0"/>
                  </a:moveTo>
                  <a:lnTo>
                    <a:pt x="1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37" name="Google Shape;7351;p79">
              <a:extLst>
                <a:ext uri="{32AB257A-0555-4F71-8B46-5145A89C1885}">
                  <a16:creationId xmlns:a16="http://schemas.microsoft.com/office/drawing/2010/main" id="{6BB49B53-3E95-4180-B895-AD3B901C209D}"/>
                </a:ext>
              </a:extLst>
            </p:cNvPr>
            <p:cNvSpPr/>
            <p:nvPr/>
          </p:nvSpPr>
          <p:spPr>
            <a:xfrm rot="0">
              <a:off x="2858160" y="2038568"/>
              <a:ext cx="54" cy="14"/>
            </a:xfrm>
            <a:custGeom>
              <a:avLst/>
              <a:gdLst/>
              <a:ahLst/>
              <a:cxnLst/>
              <a:rect b="b" l="0" r="r" t="0"/>
              <a:pathLst>
                <a:path h="1" w="4">
                  <a:moveTo>
                    <a:pt x="0"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38" name="Google Shape;7352;p79">
              <a:extLst>
                <a:ext uri="{450CEE48-71C0-46E9-A7B5-3CFAD1D01E85}">
                  <a16:creationId xmlns:a16="http://schemas.microsoft.com/office/drawing/2010/main" id="{844AD0AF-592F-4DFE-8F27-389BA185F0CB}"/>
                </a:ext>
              </a:extLst>
            </p:cNvPr>
            <p:cNvSpPr/>
            <p:nvPr/>
          </p:nvSpPr>
          <p:spPr>
            <a:xfrm rot="0">
              <a:off x="2858580" y="2038759"/>
              <a:ext cx="109" cy="109"/>
            </a:xfrm>
            <a:custGeom>
              <a:avLst/>
              <a:gdLst/>
              <a:ahLst/>
              <a:cxnLst/>
              <a:rect b="b" l="0" r="r" t="0"/>
              <a:pathLst>
                <a:path h="8" w="8">
                  <a:moveTo>
                    <a:pt x="1" y="1"/>
                  </a:moveTo>
                  <a:lnTo>
                    <a:pt x="8"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39" name="Google Shape;7353;p79">
              <a:extLst>
                <a:ext uri="{A54DA66D-2869-4DDB-8CDE-5B56C2902916}">
                  <a16:creationId xmlns:a16="http://schemas.microsoft.com/office/drawing/2010/main" id="{D43E4B66-8167-41DE-A2F6-DDCA4BB58E8B}"/>
                </a:ext>
              </a:extLst>
            </p:cNvPr>
            <p:cNvSpPr/>
            <p:nvPr/>
          </p:nvSpPr>
          <p:spPr>
            <a:xfrm rot="0">
              <a:off x="2860821" y="2038949"/>
              <a:ext cx="109" cy="68"/>
            </a:xfrm>
            <a:custGeom>
              <a:avLst/>
              <a:gdLst/>
              <a:ahLst/>
              <a:cxnLst/>
              <a:rect b="b" l="0" r="r" t="0"/>
              <a:pathLst>
                <a:path h="5" w="8">
                  <a:moveTo>
                    <a:pt x="0" y="4"/>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40" name="Google Shape;7354;p79">
              <a:extLst>
                <a:ext uri="{D30D7BD9-A283-46D9-8921-A115797A4E07}">
                  <a16:creationId xmlns:a16="http://schemas.microsoft.com/office/drawing/2010/main" id="{5ED22F14-5046-4EB7-B991-F6E05BD5657E}"/>
                </a:ext>
              </a:extLst>
            </p:cNvPr>
            <p:cNvSpPr/>
            <p:nvPr/>
          </p:nvSpPr>
          <p:spPr>
            <a:xfrm rot="0">
              <a:off x="2852457" y="2033776"/>
              <a:ext cx="109" cy="204"/>
            </a:xfrm>
            <a:custGeom>
              <a:avLst/>
              <a:gdLst/>
              <a:ahLst/>
              <a:cxnLst/>
              <a:rect b="b" l="0" r="r" t="0"/>
              <a:pathLst>
                <a:path h="15" w="8">
                  <a:moveTo>
                    <a:pt x="0" y="0"/>
                  </a:moveTo>
                  <a:lnTo>
                    <a:pt x="7"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41" name="Google Shape;7355;p79">
              <a:extLst>
                <a:ext uri="{4F996976-E90A-44C3-8F24-79DE7A918C76}">
                  <a16:creationId xmlns:a16="http://schemas.microsoft.com/office/drawing/2010/main" id="{9C7A60CF-CAC0-4956-9538-6841B05B0248}"/>
                </a:ext>
              </a:extLst>
            </p:cNvPr>
            <p:cNvSpPr/>
            <p:nvPr/>
          </p:nvSpPr>
          <p:spPr>
            <a:xfrm rot="0">
              <a:off x="2852267" y="2033300"/>
              <a:ext cx="109" cy="244"/>
            </a:xfrm>
            <a:custGeom>
              <a:avLst/>
              <a:gdLst/>
              <a:ahLst/>
              <a:cxnLst/>
              <a:rect b="b" l="0" r="r" t="0"/>
              <a:pathLst>
                <a:path h="18" w="8">
                  <a:moveTo>
                    <a:pt x="0" y="0"/>
                  </a:moveTo>
                  <a:lnTo>
                    <a:pt x="7"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42" name="Google Shape;7356;p79">
              <a:extLst>
                <a:ext uri="{EE347BEE-F5C2-410B-BB16-D2B347466657}">
                  <a16:creationId xmlns:a16="http://schemas.microsoft.com/office/drawing/2010/main" id="{2570575E-A587-413F-A608-626AF4FABF53}"/>
                </a:ext>
              </a:extLst>
            </p:cNvPr>
            <p:cNvSpPr/>
            <p:nvPr/>
          </p:nvSpPr>
          <p:spPr>
            <a:xfrm rot="0">
              <a:off x="2852647" y="2034156"/>
              <a:ext cx="109" cy="204"/>
            </a:xfrm>
            <a:custGeom>
              <a:avLst/>
              <a:gdLst/>
              <a:ahLst/>
              <a:cxnLst/>
              <a:rect b="b" l="0" r="r" t="0"/>
              <a:pathLst>
                <a:path h="15" w="8">
                  <a:moveTo>
                    <a:pt x="0" y="0"/>
                  </a:moveTo>
                  <a:lnTo>
                    <a:pt x="7" y="1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43" name="Google Shape;7357;p79">
              <a:extLst>
                <a:ext uri="{D0774225-9DB2-4A72-B46F-9B0371FC7A3A}">
                  <a16:creationId xmlns:a16="http://schemas.microsoft.com/office/drawing/2010/main" id="{BF8AD66C-78EA-4C7C-9C95-C51C38FD5723}"/>
                </a:ext>
              </a:extLst>
            </p:cNvPr>
            <p:cNvSpPr/>
            <p:nvPr/>
          </p:nvSpPr>
          <p:spPr>
            <a:xfrm rot="0">
              <a:off x="2852118" y="2032826"/>
              <a:ext cx="109" cy="244"/>
            </a:xfrm>
            <a:custGeom>
              <a:avLst/>
              <a:gdLst/>
              <a:ahLst/>
              <a:cxnLst/>
              <a:rect b="b" l="0" r="r" t="0"/>
              <a:pathLst>
                <a:path h="18" w="8">
                  <a:moveTo>
                    <a:pt x="1" y="0"/>
                  </a:moveTo>
                  <a:lnTo>
                    <a:pt x="8"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44" name="Google Shape;7358;p79">
              <a:extLst>
                <a:ext uri="{B088FA01-3B99-427C-8CD6-031F20BCFCA1}">
                  <a16:creationId xmlns:a16="http://schemas.microsoft.com/office/drawing/2010/main" id="{3EA22421-1D31-4B21-A830-88BB5EE28EE6}"/>
                </a:ext>
              </a:extLst>
            </p:cNvPr>
            <p:cNvSpPr/>
            <p:nvPr/>
          </p:nvSpPr>
          <p:spPr>
            <a:xfrm rot="0">
              <a:off x="2851602" y="2031060"/>
              <a:ext cx="109" cy="339"/>
            </a:xfrm>
            <a:custGeom>
              <a:avLst/>
              <a:gdLst/>
              <a:ahLst/>
              <a:cxnLst/>
              <a:rect b="b" l="0" r="r" t="0"/>
              <a:pathLst>
                <a:path h="25" w="8">
                  <a:moveTo>
                    <a:pt x="0" y="0"/>
                  </a:moveTo>
                  <a:lnTo>
                    <a:pt x="7" y="2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45" name="Google Shape;7359;p79">
              <a:extLst>
                <a:ext uri="{12C6FCE6-F717-4771-96DD-E597F00994FE}">
                  <a16:creationId xmlns:a16="http://schemas.microsoft.com/office/drawing/2010/main" id="{0109D298-DBE9-470D-87B2-32060A7033C4}"/>
                </a:ext>
              </a:extLst>
            </p:cNvPr>
            <p:cNvSpPr/>
            <p:nvPr/>
          </p:nvSpPr>
          <p:spPr>
            <a:xfrm rot="0">
              <a:off x="2851928" y="2032296"/>
              <a:ext cx="109" cy="244"/>
            </a:xfrm>
            <a:custGeom>
              <a:avLst/>
              <a:gdLst/>
              <a:ahLst/>
              <a:cxnLst/>
              <a:rect b="b" l="0" r="r" t="0"/>
              <a:pathLst>
                <a:path h="18" w="8">
                  <a:moveTo>
                    <a:pt x="1" y="1"/>
                  </a:moveTo>
                  <a:lnTo>
                    <a:pt x="8"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46" name="Google Shape;7360;p79">
              <a:extLst>
                <a:ext uri="{B811EFA3-3097-4DC2-8677-4D609F7F1A40}">
                  <a16:creationId xmlns:a16="http://schemas.microsoft.com/office/drawing/2010/main" id="{E2C2AD26-6249-46BA-8AB1-E5242EC24446}"/>
                </a:ext>
              </a:extLst>
            </p:cNvPr>
            <p:cNvSpPr/>
            <p:nvPr/>
          </p:nvSpPr>
          <p:spPr>
            <a:xfrm rot="0">
              <a:off x="2857725" y="2038189"/>
              <a:ext cx="109" cy="109"/>
            </a:xfrm>
            <a:custGeom>
              <a:avLst/>
              <a:gdLst/>
              <a:ahLst/>
              <a:cxnLst/>
              <a:rect b="b" l="0" r="r" t="0"/>
              <a:pathLst>
                <a:path h="8" w="8">
                  <a:moveTo>
                    <a:pt x="1" y="1"/>
                  </a:moveTo>
                  <a:lnTo>
                    <a:pt x="8"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47" name="Google Shape;7361;p79">
              <a:extLst>
                <a:ext uri="{22FFEDB3-49FF-4CEB-B8FC-F01B49281220}">
                  <a16:creationId xmlns:a16="http://schemas.microsoft.com/office/drawing/2010/main" id="{4028903C-00BA-49C9-8B3B-8BC95E7330E4}"/>
                </a:ext>
              </a:extLst>
            </p:cNvPr>
            <p:cNvSpPr/>
            <p:nvPr/>
          </p:nvSpPr>
          <p:spPr>
            <a:xfrm rot="0">
              <a:off x="2851792" y="2031670"/>
              <a:ext cx="109" cy="299"/>
            </a:xfrm>
            <a:custGeom>
              <a:avLst/>
              <a:gdLst/>
              <a:ahLst/>
              <a:cxnLst/>
              <a:rect b="b" l="0" r="r" t="0"/>
              <a:pathLst>
                <a:path h="22" w="8">
                  <a:moveTo>
                    <a:pt x="0" y="1"/>
                  </a:moveTo>
                  <a:lnTo>
                    <a:pt x="7" y="22"/>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48" name="Google Shape;7362;p79">
              <a:extLst>
                <a:ext uri="{F67E5236-A5AF-426B-A7B3-9BE942DF2FEC}">
                  <a16:creationId xmlns:a16="http://schemas.microsoft.com/office/drawing/2010/main" id="{4CC6275E-49DC-4C74-97B1-56E93B10A84B}"/>
                </a:ext>
              </a:extLst>
            </p:cNvPr>
            <p:cNvSpPr/>
            <p:nvPr/>
          </p:nvSpPr>
          <p:spPr>
            <a:xfrm rot="0">
              <a:off x="2852837" y="2034482"/>
              <a:ext cx="54" cy="204"/>
            </a:xfrm>
            <a:custGeom>
              <a:avLst/>
              <a:gdLst/>
              <a:ahLst/>
              <a:cxnLst/>
              <a:rect b="b" l="0" r="r" t="0"/>
              <a:pathLst>
                <a:path h="15" w="4">
                  <a:moveTo>
                    <a:pt x="0" y="1"/>
                  </a:moveTo>
                  <a:lnTo>
                    <a:pt x="4"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49" name="Google Shape;7363;p79">
              <a:extLst>
                <a:ext uri="{51FA78CC-DD94-437B-B893-764B6D044A88}">
                  <a16:creationId xmlns:a16="http://schemas.microsoft.com/office/drawing/2010/main" id="{89B6F140-8A4A-4FA8-8AB4-4FF06590F395}"/>
                </a:ext>
              </a:extLst>
            </p:cNvPr>
            <p:cNvSpPr/>
            <p:nvPr/>
          </p:nvSpPr>
          <p:spPr>
            <a:xfrm rot="0">
              <a:off x="2856869" y="2037523"/>
              <a:ext cx="109" cy="109"/>
            </a:xfrm>
            <a:custGeom>
              <a:avLst/>
              <a:gdLst/>
              <a:ahLst/>
              <a:cxnLst/>
              <a:rect b="b" l="0" r="r" t="0"/>
              <a:pathLst>
                <a:path h="8" w="8">
                  <a:moveTo>
                    <a:pt x="1" y="1"/>
                  </a:moveTo>
                  <a:lnTo>
                    <a:pt x="8"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50" name="Google Shape;7364;p79">
              <a:extLst>
                <a:ext uri="{AC85042E-82D1-45E7-99BA-9D462516C617}">
                  <a16:creationId xmlns:a16="http://schemas.microsoft.com/office/drawing/2010/main" id="{05D932C4-E233-454B-A763-6CA7E1E32143}"/>
                </a:ext>
              </a:extLst>
            </p:cNvPr>
            <p:cNvSpPr/>
            <p:nvPr/>
          </p:nvSpPr>
          <p:spPr>
            <a:xfrm rot="0">
              <a:off x="2852973" y="2034820"/>
              <a:ext cx="109" cy="149"/>
            </a:xfrm>
            <a:custGeom>
              <a:avLst/>
              <a:gdLst/>
              <a:ahLst/>
              <a:cxnLst/>
              <a:rect b="b" l="0" r="r" t="0"/>
              <a:pathLst>
                <a:path h="11" w="8">
                  <a:moveTo>
                    <a:pt x="1" y="0"/>
                  </a:moveTo>
                  <a:lnTo>
                    <a:pt x="8"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51" name="Google Shape;7365;p79">
              <a:extLst>
                <a:ext uri="{3615C757-B0C3-4128-8F6A-42926CF07AAC}">
                  <a16:creationId xmlns:a16="http://schemas.microsoft.com/office/drawing/2010/main" id="{40BC684D-4D42-4518-9F5C-52C35286A379}"/>
                </a:ext>
              </a:extLst>
            </p:cNvPr>
            <p:cNvSpPr/>
            <p:nvPr/>
          </p:nvSpPr>
          <p:spPr>
            <a:xfrm rot="0">
              <a:off x="2854019" y="2035772"/>
              <a:ext cx="109" cy="54"/>
            </a:xfrm>
            <a:custGeom>
              <a:avLst/>
              <a:gdLst/>
              <a:ahLst/>
              <a:cxnLst/>
              <a:rect b="b" l="0" r="r" t="0"/>
              <a:pathLst>
                <a:path h="4" w="8">
                  <a:moveTo>
                    <a:pt x="1" y="0"/>
                  </a:moveTo>
                  <a:lnTo>
                    <a:pt x="8" y="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52" name="Google Shape;7366;p79">
              <a:extLst>
                <a:ext uri="{E21F6F61-7A37-4D29-A534-C49F054EA554}">
                  <a16:creationId xmlns:a16="http://schemas.microsoft.com/office/drawing/2010/main" id="{4B0D8AC5-B159-47E2-B157-B0476BA39471}"/>
                </a:ext>
              </a:extLst>
            </p:cNvPr>
            <p:cNvSpPr/>
            <p:nvPr/>
          </p:nvSpPr>
          <p:spPr>
            <a:xfrm rot="0">
              <a:off x="2857304" y="2037903"/>
              <a:ext cx="54" cy="14"/>
            </a:xfrm>
            <a:custGeom>
              <a:avLst/>
              <a:gdLst/>
              <a:ahLst/>
              <a:cxnLst/>
              <a:rect b="b" l="0" r="r" t="0"/>
              <a:pathLst>
                <a:path h="1" w="4">
                  <a:moveTo>
                    <a:pt x="0"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53" name="Google Shape;7367;p79">
              <a:extLst>
                <a:ext uri="{9959A406-531F-47C0-A47A-D592E8C5CA9B}">
                  <a16:creationId xmlns:a16="http://schemas.microsoft.com/office/drawing/2010/main" id="{0301C2B3-3D57-44B0-9CF1-083D3760B6B6}"/>
                </a:ext>
              </a:extLst>
            </p:cNvPr>
            <p:cNvSpPr/>
            <p:nvPr/>
          </p:nvSpPr>
          <p:spPr>
            <a:xfrm rot="0">
              <a:off x="2854263" y="2035813"/>
              <a:ext cx="54" cy="14"/>
            </a:xfrm>
            <a:custGeom>
              <a:avLst/>
              <a:gdLst/>
              <a:ahLst/>
              <a:cxnLst/>
              <a:rect b="b" l="0" r="r" t="0"/>
              <a:pathLst>
                <a:path h="1" w="4">
                  <a:moveTo>
                    <a:pt x="0" y="1"/>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54" name="Google Shape;7368;p79">
              <a:extLst>
                <a:ext uri="{C570AFA9-0F70-4897-ADE2-9EB70D29FE20}">
                  <a16:creationId xmlns:a16="http://schemas.microsoft.com/office/drawing/2010/main" id="{D03FBB28-6E66-49D8-9A83-AB176F42210F}"/>
                </a:ext>
              </a:extLst>
            </p:cNvPr>
            <p:cNvSpPr/>
            <p:nvPr/>
          </p:nvSpPr>
          <p:spPr>
            <a:xfrm rot="0">
              <a:off x="2853163" y="2035106"/>
              <a:ext cx="109" cy="109"/>
            </a:xfrm>
            <a:custGeom>
              <a:avLst/>
              <a:gdLst/>
              <a:ahLst/>
              <a:cxnLst/>
              <a:rect b="b" l="0" r="r" t="0"/>
              <a:pathLst>
                <a:path h="8" w="8">
                  <a:moveTo>
                    <a:pt x="1" y="0"/>
                  </a:moveTo>
                  <a:lnTo>
                    <a:pt x="8"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55" name="Google Shape;7369;p79">
              <a:extLst>
                <a:ext uri="{1932DE6E-2E22-4764-9A07-C93106C4563A}">
                  <a16:creationId xmlns:a16="http://schemas.microsoft.com/office/drawing/2010/main" id="{253D5668-0366-4C8A-BD5E-D90DD7E50A04}"/>
                </a:ext>
              </a:extLst>
            </p:cNvPr>
            <p:cNvSpPr/>
            <p:nvPr/>
          </p:nvSpPr>
          <p:spPr>
            <a:xfrm rot="0">
              <a:off x="2853598" y="2035487"/>
              <a:ext cx="109" cy="109"/>
            </a:xfrm>
            <a:custGeom>
              <a:avLst/>
              <a:gdLst/>
              <a:ahLst/>
              <a:cxnLst/>
              <a:rect b="b" l="0" r="r" t="0"/>
              <a:pathLst>
                <a:path h="8" w="8">
                  <a:moveTo>
                    <a:pt x="0" y="0"/>
                  </a:moveTo>
                  <a:lnTo>
                    <a:pt x="7"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56" name="Google Shape;7370;p79">
              <a:extLst>
                <a:ext uri="{F04E4938-C1E1-4CCF-B3BB-745EED842BBE}">
                  <a16:creationId xmlns:a16="http://schemas.microsoft.com/office/drawing/2010/main" id="{0D6FEF5A-9E3F-453B-8712-B5E44EA26FBC}"/>
                </a:ext>
              </a:extLst>
            </p:cNvPr>
            <p:cNvSpPr/>
            <p:nvPr/>
          </p:nvSpPr>
          <p:spPr>
            <a:xfrm rot="0">
              <a:off x="2853788" y="2035622"/>
              <a:ext cx="109" cy="109"/>
            </a:xfrm>
            <a:custGeom>
              <a:avLst/>
              <a:gdLst/>
              <a:ahLst/>
              <a:cxnLst/>
              <a:rect b="b" l="0" r="r" t="0"/>
              <a:pathLst>
                <a:path h="8" w="8">
                  <a:moveTo>
                    <a:pt x="0" y="1"/>
                  </a:moveTo>
                  <a:lnTo>
                    <a:pt x="7"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57" name="Google Shape;7371;p79">
              <a:extLst>
                <a:ext uri="{61034E4A-3348-4DAC-B0A5-79FA4DE174A6}">
                  <a16:creationId xmlns:a16="http://schemas.microsoft.com/office/drawing/2010/main" id="{4AC8323A-9486-4B09-88ED-747E70DE5B1F}"/>
                </a:ext>
              </a:extLst>
            </p:cNvPr>
            <p:cNvSpPr/>
            <p:nvPr/>
          </p:nvSpPr>
          <p:spPr>
            <a:xfrm rot="0">
              <a:off x="2859490" y="2039139"/>
              <a:ext cx="109" cy="14"/>
            </a:xfrm>
            <a:custGeom>
              <a:avLst/>
              <a:gdLst/>
              <a:ahLst/>
              <a:cxnLst/>
              <a:rect b="b" l="0" r="r" t="0"/>
              <a:pathLst>
                <a:path h="1" w="8">
                  <a:moveTo>
                    <a:pt x="0" y="1"/>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58" name="Google Shape;7372;p79">
              <a:extLst>
                <a:ext uri="{90E2C871-9B11-40EA-827C-0AEFC6FDD00C}">
                  <a16:creationId xmlns:a16="http://schemas.microsoft.com/office/drawing/2010/main" id="{EF09CDB2-F59C-4303-BF12-729F3B023241}"/>
                </a:ext>
              </a:extLst>
            </p:cNvPr>
            <p:cNvSpPr/>
            <p:nvPr/>
          </p:nvSpPr>
          <p:spPr>
            <a:xfrm rot="0">
              <a:off x="2889049" y="2032921"/>
              <a:ext cx="3204" cy="2104"/>
            </a:xfrm>
            <a:custGeom>
              <a:avLst/>
              <a:gdLst/>
              <a:ahLst/>
              <a:cxnLst/>
              <a:rect b="b" l="0" r="r" t="0"/>
              <a:pathLst>
                <a:path h="155" w="236">
                  <a:moveTo>
                    <a:pt x="235" y="0"/>
                  </a:moveTo>
                  <a:cubicBezTo>
                    <a:pt x="204" y="112"/>
                    <a:pt x="102" y="130"/>
                    <a:pt x="1" y="154"/>
                  </a:cubicBezTo>
                  <a:cubicBezTo>
                    <a:pt x="106" y="133"/>
                    <a:pt x="204" y="112"/>
                    <a:pt x="235"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59" name="Google Shape;7373;p79">
              <a:extLst>
                <a:ext uri="{3BB0E371-4B1B-445C-91EF-C8B69E97423B}">
                  <a16:creationId xmlns:a16="http://schemas.microsoft.com/office/drawing/2010/main" id="{437E9FC9-DED4-4D0F-BE0C-B6907C57EDAE}"/>
                </a:ext>
              </a:extLst>
            </p:cNvPr>
            <p:cNvSpPr/>
            <p:nvPr/>
          </p:nvSpPr>
          <p:spPr>
            <a:xfrm rot="0">
              <a:off x="2861242" y="2038243"/>
              <a:ext cx="4440" cy="530"/>
            </a:xfrm>
            <a:custGeom>
              <a:avLst/>
              <a:gdLst/>
              <a:ahLst/>
              <a:cxnLst/>
              <a:rect b="b" l="0" r="r" t="0"/>
              <a:pathLst>
                <a:path h="39" w="327">
                  <a:moveTo>
                    <a:pt x="326" y="7"/>
                  </a:moveTo>
                  <a:cubicBezTo>
                    <a:pt x="197" y="4"/>
                    <a:pt x="53" y="0"/>
                    <a:pt x="1" y="39"/>
                  </a:cubicBezTo>
                  <a:cubicBezTo>
                    <a:pt x="53" y="0"/>
                    <a:pt x="197" y="4"/>
                    <a:pt x="326"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60" name="Google Shape;7374;p79">
              <a:extLst>
                <a:ext uri="{C8829ECC-923E-4D24-B265-408CD11F73C2}">
                  <a16:creationId xmlns:a16="http://schemas.microsoft.com/office/drawing/2010/main" id="{2D25B24C-D906-47CC-8636-EBB527C65BA8}"/>
                </a:ext>
              </a:extLst>
            </p:cNvPr>
            <p:cNvSpPr/>
            <p:nvPr/>
          </p:nvSpPr>
          <p:spPr>
            <a:xfrm rot="0">
              <a:off x="2910922" y="2013857"/>
              <a:ext cx="54" cy="14"/>
            </a:xfrm>
            <a:custGeom>
              <a:avLst/>
              <a:gdLst/>
              <a:ahLst/>
              <a:cxnLst/>
              <a:rect b="b" l="0" r="r" t="0"/>
              <a:pathLst>
                <a:path h="1" w="4">
                  <a:moveTo>
                    <a:pt x="4" y="0"/>
                  </a:moveTo>
                  <a:lnTo>
                    <a:pt x="0" y="0"/>
                  </a:ln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61" name="Google Shape;7375;p79">
              <a:extLst>
                <a:ext uri="{9D3B1CD7-95CD-48C1-87FD-FF9FBBA66B2B}">
                  <a16:creationId xmlns:a16="http://schemas.microsoft.com/office/drawing/2010/main" id="{491E7C20-4081-44CA-8875-C61F704EF909}"/>
                </a:ext>
              </a:extLst>
            </p:cNvPr>
            <p:cNvSpPr/>
            <p:nvPr/>
          </p:nvSpPr>
          <p:spPr>
            <a:xfrm rot="0">
              <a:off x="2853353" y="2035297"/>
              <a:ext cx="109" cy="109"/>
            </a:xfrm>
            <a:custGeom>
              <a:avLst/>
              <a:gdLst/>
              <a:ahLst/>
              <a:cxnLst/>
              <a:rect b="b" l="0" r="r" t="0"/>
              <a:pathLst>
                <a:path h="8" w="8">
                  <a:moveTo>
                    <a:pt x="8"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62" name="Google Shape;7376;p79">
              <a:extLst>
                <a:ext uri="{35EC7462-D9A5-44DB-BB4E-91640BE9E867}">
                  <a16:creationId xmlns:a16="http://schemas.microsoft.com/office/drawing/2010/main" id="{06CCD311-45F1-40E4-AFD0-C1A0B9CB7B74}"/>
                </a:ext>
              </a:extLst>
            </p:cNvPr>
            <p:cNvSpPr/>
            <p:nvPr/>
          </p:nvSpPr>
          <p:spPr>
            <a:xfrm rot="0">
              <a:off x="2860006" y="2039193"/>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63" name="Google Shape;7377;p79">
              <a:extLst>
                <a:ext uri="{AA7931A9-9964-4579-A6C2-B9D7399EDA43}">
                  <a16:creationId xmlns:a16="http://schemas.microsoft.com/office/drawing/2010/main" id="{7C6E819D-5201-4C5B-8E82-F84219A3F018}"/>
                </a:ext>
              </a:extLst>
            </p:cNvPr>
            <p:cNvSpPr/>
            <p:nvPr/>
          </p:nvSpPr>
          <p:spPr>
            <a:xfrm rot="0">
              <a:off x="2899598" y="2013287"/>
              <a:ext cx="8486" cy="1765"/>
            </a:xfrm>
            <a:custGeom>
              <a:avLst/>
              <a:gdLst/>
              <a:ahLst/>
              <a:cxnLst/>
              <a:rect b="b" l="0" r="r" t="0"/>
              <a:pathLst>
                <a:path h="130" w="625">
                  <a:moveTo>
                    <a:pt x="624" y="11"/>
                  </a:moveTo>
                  <a:cubicBezTo>
                    <a:pt x="424" y="7"/>
                    <a:pt x="120" y="0"/>
                    <a:pt x="1" y="130"/>
                  </a:cubicBezTo>
                  <a:cubicBezTo>
                    <a:pt x="120" y="0"/>
                    <a:pt x="424" y="7"/>
                    <a:pt x="624"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64" name="Google Shape;7378;p79">
              <a:extLst>
                <a:ext uri="{DE056A03-8245-4C81-9BC1-5AC6D56B66A3}">
                  <a16:creationId xmlns:a16="http://schemas.microsoft.com/office/drawing/2010/main" id="{EFE160BA-EBDB-4C2B-9208-9DE3DBA597B4}"/>
                </a:ext>
              </a:extLst>
            </p:cNvPr>
            <p:cNvSpPr/>
            <p:nvPr/>
          </p:nvSpPr>
          <p:spPr>
            <a:xfrm rot="0">
              <a:off x="2909971" y="2013518"/>
              <a:ext cx="109" cy="14"/>
            </a:xfrm>
            <a:custGeom>
              <a:avLst/>
              <a:gdLst/>
              <a:ahLst/>
              <a:cxnLst/>
              <a:rect b="b" l="0" r="r" t="0"/>
              <a:pathLst>
                <a:path h="1" w="8">
                  <a:moveTo>
                    <a:pt x="0" y="1"/>
                  </a:moveTo>
                  <a:lnTo>
                    <a:pt x="7"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65" name="Google Shape;7379;p79">
              <a:extLst>
                <a:ext uri="{F31E05DE-CA48-4E96-950A-AAEFAF9337DB}">
                  <a16:creationId xmlns:a16="http://schemas.microsoft.com/office/drawing/2010/main" id="{F4868889-2BED-4DE1-9595-5ED380F6A4D6}"/>
                </a:ext>
              </a:extLst>
            </p:cNvPr>
            <p:cNvSpPr/>
            <p:nvPr/>
          </p:nvSpPr>
          <p:spPr>
            <a:xfrm rot="0">
              <a:off x="2909632" y="2013478"/>
              <a:ext cx="109" cy="14"/>
            </a:xfrm>
            <a:custGeom>
              <a:avLst/>
              <a:gdLst/>
              <a:ahLst/>
              <a:cxnLst/>
              <a:rect b="b" l="0" r="r" t="0"/>
              <a:pathLst>
                <a:path h="1" w="8">
                  <a:moveTo>
                    <a:pt x="1" y="0"/>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66" name="Google Shape;7380;p79">
              <a:extLst>
                <a:ext uri="{DD9E6435-EF2B-44BE-A499-621F6E397646}">
                  <a16:creationId xmlns:a16="http://schemas.microsoft.com/office/drawing/2010/main" id="{7941D936-0B8E-42D9-8233-E455F4683F12}"/>
                </a:ext>
              </a:extLst>
            </p:cNvPr>
            <p:cNvSpPr/>
            <p:nvPr/>
          </p:nvSpPr>
          <p:spPr>
            <a:xfrm rot="0">
              <a:off x="2910392" y="2013668"/>
              <a:ext cx="68" cy="14"/>
            </a:xfrm>
            <a:custGeom>
              <a:avLst/>
              <a:gdLst/>
              <a:ahLst/>
              <a:cxnLst/>
              <a:rect b="b" l="0" r="r" t="0"/>
              <a:pathLst>
                <a:path h="1" w="5">
                  <a:moveTo>
                    <a:pt x="1" y="0"/>
                  </a:moveTo>
                  <a:lnTo>
                    <a:pt x="4"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67" name="Google Shape;7381;p79">
              <a:extLst>
                <a:ext uri="{CE610C31-CEA4-4829-B82A-EEAFE567A76A}">
                  <a16:creationId xmlns:a16="http://schemas.microsoft.com/office/drawing/2010/main" id="{91F2388F-AC8B-43B0-969F-9E74C3AC1286}"/>
                </a:ext>
              </a:extLst>
            </p:cNvPr>
            <p:cNvSpPr/>
            <p:nvPr/>
          </p:nvSpPr>
          <p:spPr>
            <a:xfrm rot="0">
              <a:off x="2962544" y="2114710"/>
              <a:ext cx="394" cy="204"/>
            </a:xfrm>
            <a:custGeom>
              <a:avLst/>
              <a:gdLst/>
              <a:ahLst/>
              <a:cxnLst/>
              <a:rect b="b" l="0" r="r" t="0"/>
              <a:pathLst>
                <a:path h="15" w="29">
                  <a:moveTo>
                    <a:pt x="28" y="1"/>
                  </a:moveTo>
                  <a:lnTo>
                    <a:pt x="0" y="8"/>
                  </a:lnTo>
                  <a:lnTo>
                    <a:pt x="4" y="8"/>
                  </a:lnTo>
                  <a:lnTo>
                    <a:pt x="11" y="11"/>
                  </a:lnTo>
                  <a:lnTo>
                    <a:pt x="14" y="11"/>
                  </a:lnTo>
                  <a:lnTo>
                    <a:pt x="21" y="15"/>
                  </a:lnTo>
                  <a:cubicBezTo>
                    <a:pt x="21" y="11"/>
                    <a:pt x="25" y="4"/>
                    <a:pt x="2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68" name="Google Shape;7382;p79">
              <a:extLst>
                <a:ext uri="{9D282D15-F92A-4575-BCCF-D09CC1D7FA88}">
                  <a16:creationId xmlns:a16="http://schemas.microsoft.com/office/drawing/2010/main" id="{6CFEDA1A-F66D-4919-8F5B-0764B72E137D}"/>
                </a:ext>
              </a:extLst>
            </p:cNvPr>
            <p:cNvSpPr/>
            <p:nvPr/>
          </p:nvSpPr>
          <p:spPr>
            <a:xfrm rot="0">
              <a:off x="2968192" y="2108113"/>
              <a:ext cx="14895" cy="5757"/>
            </a:xfrm>
            <a:custGeom>
              <a:avLst/>
              <a:gdLst/>
              <a:ahLst/>
              <a:cxnLst/>
              <a:rect b="b" l="0" r="r" t="0"/>
              <a:pathLst>
                <a:path h="424" w="1097">
                  <a:moveTo>
                    <a:pt x="1096" y="0"/>
                  </a:moveTo>
                  <a:cubicBezTo>
                    <a:pt x="1030" y="4"/>
                    <a:pt x="946" y="14"/>
                    <a:pt x="876" y="25"/>
                  </a:cubicBezTo>
                  <a:cubicBezTo>
                    <a:pt x="722" y="53"/>
                    <a:pt x="564" y="63"/>
                    <a:pt x="407" y="63"/>
                  </a:cubicBezTo>
                  <a:cubicBezTo>
                    <a:pt x="401" y="63"/>
                    <a:pt x="396" y="63"/>
                    <a:pt x="391" y="63"/>
                  </a:cubicBezTo>
                  <a:cubicBezTo>
                    <a:pt x="274" y="63"/>
                    <a:pt x="203" y="137"/>
                    <a:pt x="113" y="228"/>
                  </a:cubicBezTo>
                  <a:cubicBezTo>
                    <a:pt x="78" y="263"/>
                    <a:pt x="43" y="298"/>
                    <a:pt x="1" y="333"/>
                  </a:cubicBezTo>
                  <a:cubicBezTo>
                    <a:pt x="15" y="347"/>
                    <a:pt x="29" y="361"/>
                    <a:pt x="39" y="371"/>
                  </a:cubicBezTo>
                  <a:lnTo>
                    <a:pt x="46" y="378"/>
                  </a:lnTo>
                  <a:cubicBezTo>
                    <a:pt x="57" y="392"/>
                    <a:pt x="71" y="406"/>
                    <a:pt x="85" y="424"/>
                  </a:cubicBezTo>
                  <a:cubicBezTo>
                    <a:pt x="267" y="336"/>
                    <a:pt x="456" y="256"/>
                    <a:pt x="648" y="186"/>
                  </a:cubicBezTo>
                  <a:cubicBezTo>
                    <a:pt x="802" y="126"/>
                    <a:pt x="995" y="53"/>
                    <a:pt x="1096"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69" name="Google Shape;7383;p79">
              <a:extLst>
                <a:ext uri="{AFEB96C9-E765-48F3-9A5F-DE3C2B1166B1}">
                  <a16:creationId xmlns:a16="http://schemas.microsoft.com/office/drawing/2010/main" id="{5F6C4E49-2CFC-475B-BC33-DD29EE3EBCDE}"/>
                </a:ext>
              </a:extLst>
            </p:cNvPr>
            <p:cNvSpPr/>
            <p:nvPr/>
          </p:nvSpPr>
          <p:spPr>
            <a:xfrm rot="0">
              <a:off x="2962679" y="2114861"/>
              <a:ext cx="54" cy="14"/>
            </a:xfrm>
            <a:custGeom>
              <a:avLst/>
              <a:gdLst/>
              <a:ahLst/>
              <a:cxnLst/>
              <a:rect b="b" l="0" r="r" t="0"/>
              <a:pathLst>
                <a:path h="1" w="4">
                  <a:moveTo>
                    <a:pt x="4"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70" name="Google Shape;7384;p79">
              <a:extLst>
                <a:ext uri="{B87F9507-ABE2-47A6-B1E0-A9A1CDF5782B}">
                  <a16:creationId xmlns:a16="http://schemas.microsoft.com/office/drawing/2010/main" id="{6A97AE76-4EE5-4C19-96AF-D5DCEF4FDABE}"/>
                </a:ext>
              </a:extLst>
            </p:cNvPr>
            <p:cNvSpPr/>
            <p:nvPr/>
          </p:nvSpPr>
          <p:spPr>
            <a:xfrm rot="0">
              <a:off x="2968246" y="2112674"/>
              <a:ext cx="530" cy="530"/>
            </a:xfrm>
            <a:custGeom>
              <a:avLst/>
              <a:gdLst/>
              <a:ahLst/>
              <a:cxnLst/>
              <a:rect b="b" l="0" r="r" t="0"/>
              <a:pathLst>
                <a:path h="39" w="39">
                  <a:moveTo>
                    <a:pt x="0" y="0"/>
                  </a:moveTo>
                  <a:cubicBezTo>
                    <a:pt x="11" y="11"/>
                    <a:pt x="25" y="25"/>
                    <a:pt x="39" y="39"/>
                  </a:cubicBezTo>
                  <a:cubicBezTo>
                    <a:pt x="25" y="25"/>
                    <a:pt x="11"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71" name="Google Shape;7385;p79">
              <a:extLst>
                <a:ext uri="{F04C7418-93AE-41D6-98C9-FCF3E0CBDF85}">
                  <a16:creationId xmlns:a16="http://schemas.microsoft.com/office/drawing/2010/main" id="{E05D61CE-05E0-4B50-9AE9-10C46AF45341}"/>
                </a:ext>
              </a:extLst>
            </p:cNvPr>
            <p:cNvSpPr/>
            <p:nvPr/>
          </p:nvSpPr>
          <p:spPr>
            <a:xfrm rot="0">
              <a:off x="2962544" y="2114806"/>
              <a:ext cx="0" cy="14"/>
            </a:xfrm>
            <a:custGeom>
              <a:avLst/>
              <a:gdLst/>
              <a:ahLst/>
              <a:cxnLst/>
              <a:rect b="b" l="0" r="r" t="0"/>
              <a:pathLst>
                <a:path h="1" w="0">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72" name="Google Shape;7386;p79">
              <a:extLst>
                <a:ext uri="{4D63E3C1-9E0A-4BF9-AC42-38795FF94947}">
                  <a16:creationId xmlns:a16="http://schemas.microsoft.com/office/drawing/2010/main" id="{796216FE-EC2B-44E2-8988-A28A31B4BFB3}"/>
                </a:ext>
              </a:extLst>
            </p:cNvPr>
            <p:cNvSpPr/>
            <p:nvPr/>
          </p:nvSpPr>
          <p:spPr>
            <a:xfrm rot="0">
              <a:off x="2962923" y="2114710"/>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73" name="Google Shape;7387;p79">
              <a:extLst>
                <a:ext uri="{6BD64E84-B88C-4817-8D42-6B2F5B9B4B51}">
                  <a16:creationId xmlns:a16="http://schemas.microsoft.com/office/drawing/2010/main" id="{584E99D8-587B-406E-9F1A-C8557650D7D4}"/>
                </a:ext>
              </a:extLst>
            </p:cNvPr>
            <p:cNvSpPr/>
            <p:nvPr/>
          </p:nvSpPr>
          <p:spPr>
            <a:xfrm rot="0">
              <a:off x="2968816" y="2113286"/>
              <a:ext cx="530" cy="584"/>
            </a:xfrm>
            <a:custGeom>
              <a:avLst/>
              <a:gdLst/>
              <a:ahLst/>
              <a:cxnLst/>
              <a:rect b="b" l="0" r="r" t="0"/>
              <a:pathLst>
                <a:path h="43" w="39">
                  <a:moveTo>
                    <a:pt x="39" y="43"/>
                  </a:moveTo>
                  <a:cubicBezTo>
                    <a:pt x="25" y="29"/>
                    <a:pt x="14" y="15"/>
                    <a:pt x="0" y="1"/>
                  </a:cubicBezTo>
                  <a:cubicBezTo>
                    <a:pt x="14" y="15"/>
                    <a:pt x="25" y="29"/>
                    <a:pt x="39" y="4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74" name="Google Shape;7388;p79">
              <a:extLst>
                <a:ext uri="{8BE4A57B-953C-402B-90F2-F84C405F3679}">
                  <a16:creationId xmlns:a16="http://schemas.microsoft.com/office/drawing/2010/main" id="{B2352218-DCF1-4804-B836-ECB78483BDAE}"/>
                </a:ext>
              </a:extLst>
            </p:cNvPr>
            <p:cNvSpPr/>
            <p:nvPr/>
          </p:nvSpPr>
          <p:spPr>
            <a:xfrm rot="0">
              <a:off x="2109605" y="1718303"/>
              <a:ext cx="11147" cy="17827"/>
            </a:xfrm>
            <a:custGeom>
              <a:avLst/>
              <a:gdLst/>
              <a:ahLst/>
              <a:cxnLst/>
              <a:rect b="b" l="0" r="r" t="0"/>
              <a:pathLst>
                <a:path h="1313" w="821">
                  <a:moveTo>
                    <a:pt x="571" y="0"/>
                  </a:moveTo>
                  <a:cubicBezTo>
                    <a:pt x="510" y="0"/>
                    <a:pt x="450" y="16"/>
                    <a:pt x="407" y="52"/>
                  </a:cubicBezTo>
                  <a:cubicBezTo>
                    <a:pt x="344" y="107"/>
                    <a:pt x="265" y="137"/>
                    <a:pt x="183" y="137"/>
                  </a:cubicBezTo>
                  <a:cubicBezTo>
                    <a:pt x="155" y="137"/>
                    <a:pt x="127" y="133"/>
                    <a:pt x="99" y="126"/>
                  </a:cubicBezTo>
                  <a:cubicBezTo>
                    <a:pt x="81" y="122"/>
                    <a:pt x="64" y="119"/>
                    <a:pt x="46" y="119"/>
                  </a:cubicBezTo>
                  <a:cubicBezTo>
                    <a:pt x="36" y="119"/>
                    <a:pt x="25" y="122"/>
                    <a:pt x="22" y="133"/>
                  </a:cubicBezTo>
                  <a:cubicBezTo>
                    <a:pt x="1" y="171"/>
                    <a:pt x="46" y="245"/>
                    <a:pt x="95" y="326"/>
                  </a:cubicBezTo>
                  <a:cubicBezTo>
                    <a:pt x="176" y="459"/>
                    <a:pt x="277" y="620"/>
                    <a:pt x="232" y="819"/>
                  </a:cubicBezTo>
                  <a:cubicBezTo>
                    <a:pt x="179" y="1043"/>
                    <a:pt x="232" y="1274"/>
                    <a:pt x="295" y="1309"/>
                  </a:cubicBezTo>
                  <a:cubicBezTo>
                    <a:pt x="298" y="1311"/>
                    <a:pt x="301" y="1312"/>
                    <a:pt x="304" y="1312"/>
                  </a:cubicBezTo>
                  <a:cubicBezTo>
                    <a:pt x="318" y="1312"/>
                    <a:pt x="336" y="1296"/>
                    <a:pt x="347" y="1285"/>
                  </a:cubicBezTo>
                  <a:cubicBezTo>
                    <a:pt x="417" y="1208"/>
                    <a:pt x="505" y="1155"/>
                    <a:pt x="603" y="1131"/>
                  </a:cubicBezTo>
                  <a:cubicBezTo>
                    <a:pt x="652" y="1120"/>
                    <a:pt x="694" y="1096"/>
                    <a:pt x="722" y="1057"/>
                  </a:cubicBezTo>
                  <a:cubicBezTo>
                    <a:pt x="764" y="998"/>
                    <a:pt x="764" y="809"/>
                    <a:pt x="764" y="644"/>
                  </a:cubicBezTo>
                  <a:cubicBezTo>
                    <a:pt x="764" y="476"/>
                    <a:pt x="764" y="308"/>
                    <a:pt x="803" y="189"/>
                  </a:cubicBezTo>
                  <a:cubicBezTo>
                    <a:pt x="820" y="133"/>
                    <a:pt x="792" y="70"/>
                    <a:pt x="740" y="45"/>
                  </a:cubicBezTo>
                  <a:cubicBezTo>
                    <a:pt x="695" y="17"/>
                    <a:pt x="633" y="0"/>
                    <a:pt x="57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75" name="Google Shape;7389;p79">
              <a:extLst>
                <a:ext uri="{5787E598-3C82-417C-9EDF-F1F1F7393C83}">
                  <a16:creationId xmlns:a16="http://schemas.microsoft.com/office/drawing/2010/main" id="{6326E0BD-862D-4D2A-9DBE-064D37ED59DC}"/>
                </a:ext>
              </a:extLst>
            </p:cNvPr>
            <p:cNvSpPr/>
            <p:nvPr/>
          </p:nvSpPr>
          <p:spPr>
            <a:xfrm rot="0">
              <a:off x="2142544" y="1743706"/>
              <a:ext cx="19171" cy="11066"/>
            </a:xfrm>
            <a:custGeom>
              <a:avLst/>
              <a:gdLst/>
              <a:ahLst/>
              <a:cxnLst/>
              <a:rect b="b" l="0" r="r" t="0"/>
              <a:pathLst>
                <a:path h="815" w="1412">
                  <a:moveTo>
                    <a:pt x="1338" y="1"/>
                  </a:moveTo>
                  <a:cubicBezTo>
                    <a:pt x="1278" y="1"/>
                    <a:pt x="1194" y="8"/>
                    <a:pt x="1079" y="33"/>
                  </a:cubicBezTo>
                  <a:cubicBezTo>
                    <a:pt x="902" y="72"/>
                    <a:pt x="774" y="98"/>
                    <a:pt x="661" y="98"/>
                  </a:cubicBezTo>
                  <a:cubicBezTo>
                    <a:pt x="561" y="98"/>
                    <a:pt x="473" y="78"/>
                    <a:pt x="372" y="26"/>
                  </a:cubicBezTo>
                  <a:cubicBezTo>
                    <a:pt x="349" y="15"/>
                    <a:pt x="321" y="8"/>
                    <a:pt x="294" y="8"/>
                  </a:cubicBezTo>
                  <a:cubicBezTo>
                    <a:pt x="288" y="8"/>
                    <a:pt x="283" y="8"/>
                    <a:pt x="278" y="9"/>
                  </a:cubicBezTo>
                  <a:cubicBezTo>
                    <a:pt x="194" y="9"/>
                    <a:pt x="109" y="40"/>
                    <a:pt x="43" y="96"/>
                  </a:cubicBezTo>
                  <a:cubicBezTo>
                    <a:pt x="11" y="124"/>
                    <a:pt x="1" y="152"/>
                    <a:pt x="4" y="163"/>
                  </a:cubicBezTo>
                  <a:cubicBezTo>
                    <a:pt x="22" y="215"/>
                    <a:pt x="116" y="324"/>
                    <a:pt x="523" y="429"/>
                  </a:cubicBezTo>
                  <a:cubicBezTo>
                    <a:pt x="705" y="474"/>
                    <a:pt x="866" y="576"/>
                    <a:pt x="992" y="716"/>
                  </a:cubicBezTo>
                  <a:cubicBezTo>
                    <a:pt x="1055" y="779"/>
                    <a:pt x="1090" y="814"/>
                    <a:pt x="1132" y="814"/>
                  </a:cubicBezTo>
                  <a:cubicBezTo>
                    <a:pt x="1137" y="814"/>
                    <a:pt x="1141" y="815"/>
                    <a:pt x="1145" y="815"/>
                  </a:cubicBezTo>
                  <a:cubicBezTo>
                    <a:pt x="1180" y="815"/>
                    <a:pt x="1192" y="802"/>
                    <a:pt x="1202" y="793"/>
                  </a:cubicBezTo>
                  <a:cubicBezTo>
                    <a:pt x="1219" y="772"/>
                    <a:pt x="1244" y="706"/>
                    <a:pt x="1212" y="520"/>
                  </a:cubicBezTo>
                  <a:cubicBezTo>
                    <a:pt x="1174" y="317"/>
                    <a:pt x="1331" y="107"/>
                    <a:pt x="1412" y="5"/>
                  </a:cubicBezTo>
                  <a:cubicBezTo>
                    <a:pt x="1394" y="3"/>
                    <a:pt x="1369" y="1"/>
                    <a:pt x="133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76" name="Google Shape;7390;p79">
              <a:extLst>
                <a:ext uri="{75F18B54-7313-40A0-9F28-2B2550A87C33}">
                  <a16:creationId xmlns:a16="http://schemas.microsoft.com/office/drawing/2010/main" id="{1B1455B8-27CF-4A81-8638-3AA309CBA697}"/>
                </a:ext>
              </a:extLst>
            </p:cNvPr>
            <p:cNvSpPr/>
            <p:nvPr/>
          </p:nvSpPr>
          <p:spPr>
            <a:xfrm rot="0">
              <a:off x="2099300" y="1663436"/>
              <a:ext cx="82903" cy="79916"/>
            </a:xfrm>
            <a:custGeom>
              <a:avLst/>
              <a:gdLst/>
              <a:ahLst/>
              <a:cxnLst/>
              <a:rect b="b" l="0" r="r" t="0"/>
              <a:pathLst>
                <a:path h="5886" w="6106">
                  <a:moveTo>
                    <a:pt x="3259" y="267"/>
                  </a:moveTo>
                  <a:lnTo>
                    <a:pt x="3258" y="277"/>
                  </a:lnTo>
                  <a:lnTo>
                    <a:pt x="3258" y="277"/>
                  </a:lnTo>
                  <a:lnTo>
                    <a:pt x="3259" y="278"/>
                  </a:lnTo>
                  <a:lnTo>
                    <a:pt x="3259" y="267"/>
                  </a:lnTo>
                  <a:close/>
                  <a:moveTo>
                    <a:pt x="2881" y="1"/>
                  </a:moveTo>
                  <a:cubicBezTo>
                    <a:pt x="2703" y="4"/>
                    <a:pt x="2584" y="22"/>
                    <a:pt x="2559" y="43"/>
                  </a:cubicBezTo>
                  <a:cubicBezTo>
                    <a:pt x="2513" y="92"/>
                    <a:pt x="2372" y="190"/>
                    <a:pt x="2244" y="190"/>
                  </a:cubicBezTo>
                  <a:cubicBezTo>
                    <a:pt x="2207" y="190"/>
                    <a:pt x="2171" y="182"/>
                    <a:pt x="2139" y="162"/>
                  </a:cubicBezTo>
                  <a:lnTo>
                    <a:pt x="2118" y="148"/>
                  </a:lnTo>
                  <a:lnTo>
                    <a:pt x="2062" y="197"/>
                  </a:lnTo>
                  <a:cubicBezTo>
                    <a:pt x="2045" y="281"/>
                    <a:pt x="2003" y="362"/>
                    <a:pt x="1919" y="362"/>
                  </a:cubicBezTo>
                  <a:cubicBezTo>
                    <a:pt x="1901" y="362"/>
                    <a:pt x="1880" y="358"/>
                    <a:pt x="1863" y="355"/>
                  </a:cubicBezTo>
                  <a:cubicBezTo>
                    <a:pt x="1849" y="355"/>
                    <a:pt x="1838" y="351"/>
                    <a:pt x="1824" y="351"/>
                  </a:cubicBezTo>
                  <a:lnTo>
                    <a:pt x="1824" y="362"/>
                  </a:lnTo>
                  <a:cubicBezTo>
                    <a:pt x="1828" y="400"/>
                    <a:pt x="1807" y="442"/>
                    <a:pt x="1775" y="467"/>
                  </a:cubicBezTo>
                  <a:cubicBezTo>
                    <a:pt x="1739" y="497"/>
                    <a:pt x="1688" y="508"/>
                    <a:pt x="1632" y="508"/>
                  </a:cubicBezTo>
                  <a:cubicBezTo>
                    <a:pt x="1585" y="508"/>
                    <a:pt x="1536" y="501"/>
                    <a:pt x="1488" y="491"/>
                  </a:cubicBezTo>
                  <a:cubicBezTo>
                    <a:pt x="1477" y="488"/>
                    <a:pt x="1466" y="486"/>
                    <a:pt x="1455" y="486"/>
                  </a:cubicBezTo>
                  <a:cubicBezTo>
                    <a:pt x="1430" y="486"/>
                    <a:pt x="1406" y="494"/>
                    <a:pt x="1387" y="509"/>
                  </a:cubicBezTo>
                  <a:cubicBezTo>
                    <a:pt x="1376" y="516"/>
                    <a:pt x="1373" y="526"/>
                    <a:pt x="1373" y="537"/>
                  </a:cubicBezTo>
                  <a:cubicBezTo>
                    <a:pt x="1373" y="775"/>
                    <a:pt x="1296" y="810"/>
                    <a:pt x="1271" y="820"/>
                  </a:cubicBezTo>
                  <a:cubicBezTo>
                    <a:pt x="1259" y="825"/>
                    <a:pt x="1243" y="830"/>
                    <a:pt x="1225" y="830"/>
                  </a:cubicBezTo>
                  <a:cubicBezTo>
                    <a:pt x="1195" y="830"/>
                    <a:pt x="1158" y="818"/>
                    <a:pt x="1117" y="782"/>
                  </a:cubicBezTo>
                  <a:cubicBezTo>
                    <a:pt x="1047" y="712"/>
                    <a:pt x="984" y="631"/>
                    <a:pt x="931" y="544"/>
                  </a:cubicBezTo>
                  <a:cubicBezTo>
                    <a:pt x="914" y="516"/>
                    <a:pt x="889" y="477"/>
                    <a:pt x="872" y="453"/>
                  </a:cubicBezTo>
                  <a:cubicBezTo>
                    <a:pt x="861" y="470"/>
                    <a:pt x="851" y="495"/>
                    <a:pt x="840" y="512"/>
                  </a:cubicBezTo>
                  <a:cubicBezTo>
                    <a:pt x="770" y="652"/>
                    <a:pt x="693" y="813"/>
                    <a:pt x="578" y="813"/>
                  </a:cubicBezTo>
                  <a:lnTo>
                    <a:pt x="392" y="813"/>
                  </a:lnTo>
                  <a:lnTo>
                    <a:pt x="186" y="831"/>
                  </a:lnTo>
                  <a:lnTo>
                    <a:pt x="165" y="831"/>
                  </a:lnTo>
                  <a:cubicBezTo>
                    <a:pt x="158" y="866"/>
                    <a:pt x="158" y="901"/>
                    <a:pt x="172" y="932"/>
                  </a:cubicBezTo>
                  <a:cubicBezTo>
                    <a:pt x="175" y="936"/>
                    <a:pt x="179" y="939"/>
                    <a:pt x="179" y="946"/>
                  </a:cubicBezTo>
                  <a:lnTo>
                    <a:pt x="186" y="950"/>
                  </a:lnTo>
                  <a:lnTo>
                    <a:pt x="193" y="957"/>
                  </a:lnTo>
                  <a:cubicBezTo>
                    <a:pt x="196" y="964"/>
                    <a:pt x="200" y="967"/>
                    <a:pt x="207" y="971"/>
                  </a:cubicBezTo>
                  <a:cubicBezTo>
                    <a:pt x="231" y="985"/>
                    <a:pt x="249" y="1006"/>
                    <a:pt x="252" y="1034"/>
                  </a:cubicBezTo>
                  <a:cubicBezTo>
                    <a:pt x="256" y="1044"/>
                    <a:pt x="256" y="1058"/>
                    <a:pt x="256" y="1069"/>
                  </a:cubicBezTo>
                  <a:cubicBezTo>
                    <a:pt x="252" y="1156"/>
                    <a:pt x="165" y="1265"/>
                    <a:pt x="91" y="1303"/>
                  </a:cubicBezTo>
                  <a:cubicBezTo>
                    <a:pt x="67" y="1314"/>
                    <a:pt x="39" y="1324"/>
                    <a:pt x="7" y="1328"/>
                  </a:cubicBezTo>
                  <a:lnTo>
                    <a:pt x="0" y="1328"/>
                  </a:lnTo>
                  <a:lnTo>
                    <a:pt x="11" y="1342"/>
                  </a:lnTo>
                  <a:cubicBezTo>
                    <a:pt x="35" y="1377"/>
                    <a:pt x="67" y="1408"/>
                    <a:pt x="102" y="1433"/>
                  </a:cubicBezTo>
                  <a:cubicBezTo>
                    <a:pt x="161" y="1482"/>
                    <a:pt x="252" y="1555"/>
                    <a:pt x="168" y="1692"/>
                  </a:cubicBezTo>
                  <a:cubicBezTo>
                    <a:pt x="144" y="1723"/>
                    <a:pt x="137" y="1765"/>
                    <a:pt x="154" y="1800"/>
                  </a:cubicBezTo>
                  <a:cubicBezTo>
                    <a:pt x="172" y="1832"/>
                    <a:pt x="203" y="1853"/>
                    <a:pt x="242" y="1856"/>
                  </a:cubicBezTo>
                  <a:cubicBezTo>
                    <a:pt x="266" y="1860"/>
                    <a:pt x="294" y="1860"/>
                    <a:pt x="322" y="1860"/>
                  </a:cubicBezTo>
                  <a:cubicBezTo>
                    <a:pt x="330" y="1859"/>
                    <a:pt x="338" y="1859"/>
                    <a:pt x="346" y="1859"/>
                  </a:cubicBezTo>
                  <a:cubicBezTo>
                    <a:pt x="400" y="1859"/>
                    <a:pt x="452" y="1870"/>
                    <a:pt x="504" y="1891"/>
                  </a:cubicBezTo>
                  <a:cubicBezTo>
                    <a:pt x="553" y="1916"/>
                    <a:pt x="574" y="1979"/>
                    <a:pt x="550" y="2031"/>
                  </a:cubicBezTo>
                  <a:cubicBezTo>
                    <a:pt x="543" y="2045"/>
                    <a:pt x="539" y="2059"/>
                    <a:pt x="532" y="2077"/>
                  </a:cubicBezTo>
                  <a:lnTo>
                    <a:pt x="522" y="2101"/>
                  </a:lnTo>
                  <a:cubicBezTo>
                    <a:pt x="567" y="2094"/>
                    <a:pt x="616" y="2080"/>
                    <a:pt x="662" y="2059"/>
                  </a:cubicBezTo>
                  <a:cubicBezTo>
                    <a:pt x="704" y="2035"/>
                    <a:pt x="742" y="1996"/>
                    <a:pt x="763" y="1951"/>
                  </a:cubicBezTo>
                  <a:cubicBezTo>
                    <a:pt x="805" y="1877"/>
                    <a:pt x="861" y="1786"/>
                    <a:pt x="1054" y="1730"/>
                  </a:cubicBezTo>
                  <a:cubicBezTo>
                    <a:pt x="1096" y="1716"/>
                    <a:pt x="1145" y="1713"/>
                    <a:pt x="1190" y="1713"/>
                  </a:cubicBezTo>
                  <a:cubicBezTo>
                    <a:pt x="1471" y="1713"/>
                    <a:pt x="1782" y="1912"/>
                    <a:pt x="1891" y="2080"/>
                  </a:cubicBezTo>
                  <a:cubicBezTo>
                    <a:pt x="1915" y="2119"/>
                    <a:pt x="1936" y="2147"/>
                    <a:pt x="1954" y="2175"/>
                  </a:cubicBezTo>
                  <a:cubicBezTo>
                    <a:pt x="2017" y="2245"/>
                    <a:pt x="2055" y="2336"/>
                    <a:pt x="2073" y="2431"/>
                  </a:cubicBezTo>
                  <a:cubicBezTo>
                    <a:pt x="2090" y="2532"/>
                    <a:pt x="2174" y="2798"/>
                    <a:pt x="2559" y="3047"/>
                  </a:cubicBezTo>
                  <a:cubicBezTo>
                    <a:pt x="2738" y="3166"/>
                    <a:pt x="2899" y="3306"/>
                    <a:pt x="3042" y="3463"/>
                  </a:cubicBezTo>
                  <a:cubicBezTo>
                    <a:pt x="3140" y="3561"/>
                    <a:pt x="3217" y="3642"/>
                    <a:pt x="3298" y="3680"/>
                  </a:cubicBezTo>
                  <a:cubicBezTo>
                    <a:pt x="3372" y="3715"/>
                    <a:pt x="3445" y="3743"/>
                    <a:pt x="3526" y="3761"/>
                  </a:cubicBezTo>
                  <a:cubicBezTo>
                    <a:pt x="3645" y="3792"/>
                    <a:pt x="3757" y="3820"/>
                    <a:pt x="3844" y="3925"/>
                  </a:cubicBezTo>
                  <a:cubicBezTo>
                    <a:pt x="3956" y="4058"/>
                    <a:pt x="4110" y="4135"/>
                    <a:pt x="4299" y="4223"/>
                  </a:cubicBezTo>
                  <a:cubicBezTo>
                    <a:pt x="4383" y="4265"/>
                    <a:pt x="4457" y="4332"/>
                    <a:pt x="4509" y="4416"/>
                  </a:cubicBezTo>
                  <a:cubicBezTo>
                    <a:pt x="4565" y="4489"/>
                    <a:pt x="4597" y="4531"/>
                    <a:pt x="4667" y="4542"/>
                  </a:cubicBezTo>
                  <a:cubicBezTo>
                    <a:pt x="4824" y="4563"/>
                    <a:pt x="4835" y="4671"/>
                    <a:pt x="4842" y="4748"/>
                  </a:cubicBezTo>
                  <a:cubicBezTo>
                    <a:pt x="4842" y="4797"/>
                    <a:pt x="4856" y="4846"/>
                    <a:pt x="4887" y="4888"/>
                  </a:cubicBezTo>
                  <a:cubicBezTo>
                    <a:pt x="5013" y="5042"/>
                    <a:pt x="5052" y="5368"/>
                    <a:pt x="4912" y="5560"/>
                  </a:cubicBezTo>
                  <a:cubicBezTo>
                    <a:pt x="4849" y="5655"/>
                    <a:pt x="4838" y="5777"/>
                    <a:pt x="4887" y="5886"/>
                  </a:cubicBezTo>
                  <a:cubicBezTo>
                    <a:pt x="4947" y="5840"/>
                    <a:pt x="5073" y="5627"/>
                    <a:pt x="5094" y="5494"/>
                  </a:cubicBezTo>
                  <a:cubicBezTo>
                    <a:pt x="5111" y="5371"/>
                    <a:pt x="5188" y="5322"/>
                    <a:pt x="5265" y="5273"/>
                  </a:cubicBezTo>
                  <a:cubicBezTo>
                    <a:pt x="5325" y="5242"/>
                    <a:pt x="5377" y="5196"/>
                    <a:pt x="5423" y="5140"/>
                  </a:cubicBezTo>
                  <a:cubicBezTo>
                    <a:pt x="5448" y="5105"/>
                    <a:pt x="5455" y="5098"/>
                    <a:pt x="5353" y="5014"/>
                  </a:cubicBezTo>
                  <a:cubicBezTo>
                    <a:pt x="5279" y="4958"/>
                    <a:pt x="5192" y="4885"/>
                    <a:pt x="5160" y="4769"/>
                  </a:cubicBezTo>
                  <a:cubicBezTo>
                    <a:pt x="5132" y="4650"/>
                    <a:pt x="5178" y="4524"/>
                    <a:pt x="5279" y="4458"/>
                  </a:cubicBezTo>
                  <a:cubicBezTo>
                    <a:pt x="5349" y="4407"/>
                    <a:pt x="5433" y="4382"/>
                    <a:pt x="5520" y="4382"/>
                  </a:cubicBezTo>
                  <a:cubicBezTo>
                    <a:pt x="5609" y="4382"/>
                    <a:pt x="5701" y="4408"/>
                    <a:pt x="5784" y="4461"/>
                  </a:cubicBezTo>
                  <a:cubicBezTo>
                    <a:pt x="5826" y="4486"/>
                    <a:pt x="5861" y="4510"/>
                    <a:pt x="5896" y="4535"/>
                  </a:cubicBezTo>
                  <a:cubicBezTo>
                    <a:pt x="5952" y="4577"/>
                    <a:pt x="6015" y="4612"/>
                    <a:pt x="6078" y="4636"/>
                  </a:cubicBezTo>
                  <a:cubicBezTo>
                    <a:pt x="6092" y="4605"/>
                    <a:pt x="6095" y="4573"/>
                    <a:pt x="6095" y="4538"/>
                  </a:cubicBezTo>
                  <a:cubicBezTo>
                    <a:pt x="6106" y="4367"/>
                    <a:pt x="5546" y="4086"/>
                    <a:pt x="5276" y="3953"/>
                  </a:cubicBezTo>
                  <a:cubicBezTo>
                    <a:pt x="5174" y="3901"/>
                    <a:pt x="5094" y="3859"/>
                    <a:pt x="5045" y="3831"/>
                  </a:cubicBezTo>
                  <a:cubicBezTo>
                    <a:pt x="4968" y="3782"/>
                    <a:pt x="4908" y="3708"/>
                    <a:pt x="4880" y="3624"/>
                  </a:cubicBezTo>
                  <a:cubicBezTo>
                    <a:pt x="4848" y="3551"/>
                    <a:pt x="4834" y="3515"/>
                    <a:pt x="4713" y="3515"/>
                  </a:cubicBezTo>
                  <a:cubicBezTo>
                    <a:pt x="4702" y="3515"/>
                    <a:pt x="4690" y="3515"/>
                    <a:pt x="4677" y="3516"/>
                  </a:cubicBezTo>
                  <a:cubicBezTo>
                    <a:pt x="4669" y="3516"/>
                    <a:pt x="4660" y="3517"/>
                    <a:pt x="4652" y="3517"/>
                  </a:cubicBezTo>
                  <a:cubicBezTo>
                    <a:pt x="4297" y="3517"/>
                    <a:pt x="3887" y="3091"/>
                    <a:pt x="3760" y="2592"/>
                  </a:cubicBezTo>
                  <a:cubicBezTo>
                    <a:pt x="3697" y="2340"/>
                    <a:pt x="3512" y="2227"/>
                    <a:pt x="3330" y="2119"/>
                  </a:cubicBezTo>
                  <a:cubicBezTo>
                    <a:pt x="3189" y="2035"/>
                    <a:pt x="3060" y="1958"/>
                    <a:pt x="2997" y="1821"/>
                  </a:cubicBezTo>
                  <a:cubicBezTo>
                    <a:pt x="2937" y="1709"/>
                    <a:pt x="2937" y="1573"/>
                    <a:pt x="2997" y="1464"/>
                  </a:cubicBezTo>
                  <a:cubicBezTo>
                    <a:pt x="3025" y="1398"/>
                    <a:pt x="3046" y="1356"/>
                    <a:pt x="3004" y="1272"/>
                  </a:cubicBezTo>
                  <a:cubicBezTo>
                    <a:pt x="2979" y="1219"/>
                    <a:pt x="2976" y="1156"/>
                    <a:pt x="2997" y="1104"/>
                  </a:cubicBezTo>
                  <a:cubicBezTo>
                    <a:pt x="3039" y="999"/>
                    <a:pt x="3151" y="929"/>
                    <a:pt x="3238" y="890"/>
                  </a:cubicBezTo>
                  <a:lnTo>
                    <a:pt x="3238" y="859"/>
                  </a:lnTo>
                  <a:lnTo>
                    <a:pt x="3238" y="820"/>
                  </a:lnTo>
                  <a:lnTo>
                    <a:pt x="3238" y="757"/>
                  </a:lnTo>
                  <a:lnTo>
                    <a:pt x="3238" y="729"/>
                  </a:lnTo>
                  <a:lnTo>
                    <a:pt x="3238" y="638"/>
                  </a:lnTo>
                  <a:lnTo>
                    <a:pt x="3238" y="621"/>
                  </a:lnTo>
                  <a:cubicBezTo>
                    <a:pt x="3238" y="596"/>
                    <a:pt x="3238" y="572"/>
                    <a:pt x="3242" y="547"/>
                  </a:cubicBezTo>
                  <a:lnTo>
                    <a:pt x="3242" y="516"/>
                  </a:lnTo>
                  <a:cubicBezTo>
                    <a:pt x="3242" y="498"/>
                    <a:pt x="3242" y="477"/>
                    <a:pt x="3242" y="460"/>
                  </a:cubicBezTo>
                  <a:cubicBezTo>
                    <a:pt x="3242" y="449"/>
                    <a:pt x="3242" y="439"/>
                    <a:pt x="3245" y="428"/>
                  </a:cubicBezTo>
                  <a:cubicBezTo>
                    <a:pt x="3249" y="414"/>
                    <a:pt x="3249" y="393"/>
                    <a:pt x="3249" y="376"/>
                  </a:cubicBezTo>
                  <a:cubicBezTo>
                    <a:pt x="3252" y="362"/>
                    <a:pt x="3249" y="355"/>
                    <a:pt x="3252" y="344"/>
                  </a:cubicBezTo>
                  <a:cubicBezTo>
                    <a:pt x="3256" y="334"/>
                    <a:pt x="3256" y="313"/>
                    <a:pt x="3256" y="295"/>
                  </a:cubicBezTo>
                  <a:lnTo>
                    <a:pt x="3258" y="277"/>
                  </a:lnTo>
                  <a:lnTo>
                    <a:pt x="3258" y="277"/>
                  </a:lnTo>
                  <a:lnTo>
                    <a:pt x="3200" y="267"/>
                  </a:lnTo>
                  <a:cubicBezTo>
                    <a:pt x="3140" y="264"/>
                    <a:pt x="3081" y="246"/>
                    <a:pt x="3025" y="222"/>
                  </a:cubicBezTo>
                  <a:cubicBezTo>
                    <a:pt x="2972" y="187"/>
                    <a:pt x="2948" y="109"/>
                    <a:pt x="2930" y="39"/>
                  </a:cubicBezTo>
                  <a:cubicBezTo>
                    <a:pt x="2927" y="29"/>
                    <a:pt x="2923" y="11"/>
                    <a:pt x="2916"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77" name="Google Shape;7391;p79">
              <a:extLst>
                <a:ext uri="{96448A3A-F559-463D-8B92-8C58BED61AF5}">
                  <a16:creationId xmlns:a16="http://schemas.microsoft.com/office/drawing/2010/main" id="{7BC96E91-AB0C-4263-8172-F0C7CA6E1914}"/>
                </a:ext>
              </a:extLst>
            </p:cNvPr>
            <p:cNvSpPr/>
            <p:nvPr/>
          </p:nvSpPr>
          <p:spPr>
            <a:xfrm rot="0">
              <a:off x="2139082" y="1663965"/>
              <a:ext cx="1344" cy="2485"/>
            </a:xfrm>
            <a:custGeom>
              <a:avLst/>
              <a:gdLst/>
              <a:ahLst/>
              <a:cxnLst/>
              <a:rect b="b" l="0" r="r" t="0"/>
              <a:pathLst>
                <a:path h="183" w="99">
                  <a:moveTo>
                    <a:pt x="98" y="183"/>
                  </a:moveTo>
                  <a:lnTo>
                    <a:pt x="98" y="183"/>
                  </a:lnTo>
                  <a:cubicBezTo>
                    <a:pt x="42" y="148"/>
                    <a:pt x="21" y="70"/>
                    <a:pt x="0" y="0"/>
                  </a:cubicBezTo>
                  <a:cubicBezTo>
                    <a:pt x="21" y="70"/>
                    <a:pt x="42" y="148"/>
                    <a:pt x="98" y="18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78" name="Google Shape;7392;p79">
              <a:extLst>
                <a:ext uri="{C4F68193-EBFD-448D-842D-0DC7E7D1AD3C}">
                  <a16:creationId xmlns:a16="http://schemas.microsoft.com/office/drawing/2010/main" id="{4A9FD46E-C1C3-48D7-A382-F8162B213104}"/>
                </a:ext>
              </a:extLst>
            </p:cNvPr>
            <p:cNvSpPr/>
            <p:nvPr/>
          </p:nvSpPr>
          <p:spPr>
            <a:xfrm rot="0">
              <a:off x="2128057" y="1665391"/>
              <a:ext cx="299" cy="204"/>
            </a:xfrm>
            <a:custGeom>
              <a:avLst/>
              <a:gdLst/>
              <a:ahLst/>
              <a:cxnLst/>
              <a:rect b="b" l="0" r="r" t="0"/>
              <a:pathLst>
                <a:path h="15" w="22">
                  <a:moveTo>
                    <a:pt x="21" y="14"/>
                  </a:moveTo>
                  <a:lnTo>
                    <a:pt x="0" y="0"/>
                  </a:ln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79" name="Google Shape;7393;p79">
              <a:extLst>
                <a:ext uri="{78FA0F22-4AEE-4BFE-A5CD-D1D9D45434F5}">
                  <a16:creationId xmlns:a16="http://schemas.microsoft.com/office/drawing/2010/main" id="{73864272-8BA7-42BE-BE10-31BC2CB50D24}"/>
                </a:ext>
              </a:extLst>
            </p:cNvPr>
            <p:cNvSpPr/>
            <p:nvPr/>
          </p:nvSpPr>
          <p:spPr>
            <a:xfrm rot="0">
              <a:off x="2142734" y="1667061"/>
              <a:ext cx="923" cy="149"/>
            </a:xfrm>
            <a:custGeom>
              <a:avLst/>
              <a:gdLst/>
              <a:ahLst/>
              <a:cxnLst/>
              <a:rect b="b" l="0" r="r" t="0"/>
              <a:pathLst>
                <a:path h="11" w="68">
                  <a:moveTo>
                    <a:pt x="67" y="11"/>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80" name="Google Shape;7394;p79">
              <a:extLst>
                <a:ext uri="{B78A0DAD-E8B8-4521-80B5-341368B3F08D}">
                  <a16:creationId xmlns:a16="http://schemas.microsoft.com/office/drawing/2010/main" id="{01936917-3764-4FF0-8AA9-8BF752A14D2F}"/>
                </a:ext>
              </a:extLst>
            </p:cNvPr>
            <p:cNvSpPr/>
            <p:nvPr/>
          </p:nvSpPr>
          <p:spPr>
            <a:xfrm rot="0">
              <a:off x="2105477" y="1674515"/>
              <a:ext cx="299" cy="14"/>
            </a:xfrm>
            <a:custGeom>
              <a:avLst/>
              <a:gdLst/>
              <a:ahLst/>
              <a:cxnLst/>
              <a:rect b="b" l="0" r="r" t="0"/>
              <a:pathLst>
                <a:path h="1" w="22">
                  <a:moveTo>
                    <a:pt x="21"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81" name="Google Shape;7395;p79">
              <a:extLst>
                <a:ext uri="{6E2165F7-B3CC-4652-9E1D-48900C88EA49}">
                  <a16:creationId xmlns:a16="http://schemas.microsoft.com/office/drawing/2010/main" id="{D0E7CAB7-76A4-4860-8447-E943C1CA8EE8}"/>
                </a:ext>
              </a:extLst>
            </p:cNvPr>
            <p:cNvSpPr/>
            <p:nvPr/>
          </p:nvSpPr>
          <p:spPr>
            <a:xfrm rot="0">
              <a:off x="2105097" y="1674569"/>
              <a:ext cx="299" cy="14"/>
            </a:xfrm>
            <a:custGeom>
              <a:avLst/>
              <a:gdLst/>
              <a:ahLst/>
              <a:cxnLst/>
              <a:rect b="b" l="0" r="r" t="0"/>
              <a:pathLst>
                <a:path h="1" w="22">
                  <a:moveTo>
                    <a:pt x="21"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82" name="Google Shape;7396;p79">
              <a:extLst>
                <a:ext uri="{D4AA3ABC-FEA6-4067-98FA-1E84C707C445}">
                  <a16:creationId xmlns:a16="http://schemas.microsoft.com/office/drawing/2010/main" id="{4C00C912-98B8-492D-9555-6627325A86FA}"/>
                </a:ext>
              </a:extLst>
            </p:cNvPr>
            <p:cNvSpPr/>
            <p:nvPr/>
          </p:nvSpPr>
          <p:spPr>
            <a:xfrm rot="0">
              <a:off x="2101865" y="1674610"/>
              <a:ext cx="2769" cy="204"/>
            </a:xfrm>
            <a:custGeom>
              <a:avLst/>
              <a:gdLst/>
              <a:ahLst/>
              <a:cxnLst/>
              <a:rect b="b" l="0" r="r" t="0"/>
              <a:pathLst>
                <a:path h="15" w="204">
                  <a:moveTo>
                    <a:pt x="203" y="1"/>
                  </a:moveTo>
                  <a:lnTo>
                    <a:pt x="0" y="1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83" name="Google Shape;7397;p79">
              <a:extLst>
                <a:ext uri="{B5C32F27-F059-49B0-8348-2A4AD7BA9562}">
                  <a16:creationId xmlns:a16="http://schemas.microsoft.com/office/drawing/2010/main" id="{89875E5C-96E6-449A-9B38-729D014B0E23}"/>
                </a:ext>
              </a:extLst>
            </p:cNvPr>
            <p:cNvSpPr/>
            <p:nvPr/>
          </p:nvSpPr>
          <p:spPr>
            <a:xfrm rot="0">
              <a:off x="2104622" y="1674569"/>
              <a:ext cx="394" cy="14"/>
            </a:xfrm>
            <a:custGeom>
              <a:avLst/>
              <a:gdLst/>
              <a:ahLst/>
              <a:cxnLst/>
              <a:rect b="b" l="0" r="r" t="0"/>
              <a:pathLst>
                <a:path h="1" w="29">
                  <a:moveTo>
                    <a:pt x="28" y="0"/>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84" name="Google Shape;7398;p79">
              <a:extLst>
                <a:ext uri="{29A10D58-7A09-4195-BE71-52DA86628E5A}">
                  <a16:creationId xmlns:a16="http://schemas.microsoft.com/office/drawing/2010/main" id="{BFA2E3EA-49D4-4B8F-A32E-2E5183BD390A}"/>
                </a:ext>
              </a:extLst>
            </p:cNvPr>
            <p:cNvSpPr/>
            <p:nvPr/>
          </p:nvSpPr>
          <p:spPr>
            <a:xfrm rot="0">
              <a:off x="2101526" y="1674855"/>
              <a:ext cx="299" cy="14"/>
            </a:xfrm>
            <a:custGeom>
              <a:avLst/>
              <a:gdLst/>
              <a:ahLst/>
              <a:cxnLst/>
              <a:rect b="b" l="0" r="r" t="0"/>
              <a:pathLst>
                <a:path h="1" w="22">
                  <a:moveTo>
                    <a:pt x="1" y="0"/>
                  </a:moveTo>
                  <a:lnTo>
                    <a:pt x="22"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85" name="Google Shape;7399;p79">
              <a:extLst>
                <a:ext uri="{2CFBB830-D736-4D02-B532-EEAA5D78417E}">
                  <a16:creationId xmlns:a16="http://schemas.microsoft.com/office/drawing/2010/main" id="{0F8E8C6D-A4B0-431A-9A53-4EB68C4CE575}"/>
                </a:ext>
              </a:extLst>
            </p:cNvPr>
            <p:cNvSpPr/>
            <p:nvPr/>
          </p:nvSpPr>
          <p:spPr>
            <a:xfrm rot="0">
              <a:off x="2127296" y="1665391"/>
              <a:ext cx="774" cy="720"/>
            </a:xfrm>
            <a:custGeom>
              <a:avLst/>
              <a:gdLst/>
              <a:ahLst/>
              <a:cxnLst/>
              <a:rect b="b" l="0" r="r" t="0"/>
              <a:pathLst>
                <a:path h="53" w="57">
                  <a:moveTo>
                    <a:pt x="0" y="53"/>
                  </a:moveTo>
                  <a:lnTo>
                    <a:pt x="56" y="0"/>
                  </a:lnTo>
                  <a:lnTo>
                    <a:pt x="56"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86" name="Google Shape;7400;p79">
              <a:extLst>
                <a:ext uri="{CBBDBED8-1785-4AD2-B8C9-5DE9B751825F}">
                  <a16:creationId xmlns:a16="http://schemas.microsoft.com/office/drawing/2010/main" id="{8A7DC423-1D89-4D8E-AD32-CC933A9B8426}"/>
                </a:ext>
              </a:extLst>
            </p:cNvPr>
            <p:cNvSpPr/>
            <p:nvPr/>
          </p:nvSpPr>
          <p:spPr>
            <a:xfrm rot="0">
              <a:off x="2106903" y="1674475"/>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87" name="Google Shape;7401;p79">
              <a:extLst>
                <a:ext uri="{45552AA3-C895-489E-8FA8-D767CE59234B}">
                  <a16:creationId xmlns:a16="http://schemas.microsoft.com/office/drawing/2010/main" id="{3332E94B-217E-40A4-BF24-8497DA843E05}"/>
                </a:ext>
              </a:extLst>
            </p:cNvPr>
            <p:cNvSpPr/>
            <p:nvPr/>
          </p:nvSpPr>
          <p:spPr>
            <a:xfrm rot="0">
              <a:off x="2106658" y="1674475"/>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88" name="Google Shape;7402;p79">
              <a:extLst>
                <a:ext uri="{45805FA5-7AF5-4AC4-8779-579B531081BB}">
                  <a16:creationId xmlns:a16="http://schemas.microsoft.com/office/drawing/2010/main" id="{A9FD2C4B-A05F-4AF9-B5E7-ED3D996250C1}"/>
                </a:ext>
              </a:extLst>
            </p:cNvPr>
            <p:cNvSpPr/>
            <p:nvPr/>
          </p:nvSpPr>
          <p:spPr>
            <a:xfrm rot="0">
              <a:off x="2105858" y="1674515"/>
              <a:ext cx="244" cy="14"/>
            </a:xfrm>
            <a:custGeom>
              <a:avLst/>
              <a:gdLst/>
              <a:ahLst/>
              <a:cxnLst/>
              <a:rect b="b" l="0" r="r" t="0"/>
              <a:pathLst>
                <a:path h="1" w="18">
                  <a:moveTo>
                    <a:pt x="18" y="1"/>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89" name="Google Shape;7403;p79">
              <a:extLst>
                <a:ext uri="{5BCEA66C-DB38-41F3-B6D5-2CA0472CC8BB}">
                  <a16:creationId xmlns:a16="http://schemas.microsoft.com/office/drawing/2010/main" id="{27A40EF5-DD3E-4688-A08C-A91E77951162}"/>
                </a:ext>
              </a:extLst>
            </p:cNvPr>
            <p:cNvSpPr/>
            <p:nvPr/>
          </p:nvSpPr>
          <p:spPr>
            <a:xfrm rot="0">
              <a:off x="2107133" y="1674475"/>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90" name="Google Shape;7404;p79">
              <a:extLst>
                <a:ext uri="{EEC13994-3A1E-4AFC-8FEF-6C90370487CC}">
                  <a16:creationId xmlns:a16="http://schemas.microsoft.com/office/drawing/2010/main" id="{A1964DE4-9AA3-4B98-B7F7-C7090353524C}"/>
                </a:ext>
              </a:extLst>
            </p:cNvPr>
            <p:cNvSpPr/>
            <p:nvPr/>
          </p:nvSpPr>
          <p:spPr>
            <a:xfrm rot="0">
              <a:off x="2106183" y="1674475"/>
              <a:ext cx="204" cy="14"/>
            </a:xfrm>
            <a:custGeom>
              <a:avLst/>
              <a:gdLst/>
              <a:ahLst/>
              <a:cxnLst/>
              <a:rect b="b" l="0" r="r" t="0"/>
              <a:pathLst>
                <a:path h="1" w="15">
                  <a:moveTo>
                    <a:pt x="15"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91" name="Google Shape;7405;p79">
              <a:extLst>
                <a:ext uri="{44C2ED78-B87A-465F-8ED5-6CA078D37F34}">
                  <a16:creationId xmlns:a16="http://schemas.microsoft.com/office/drawing/2010/main" id="{B99426D0-823E-4C98-BF6F-F40D4FBA130F}"/>
                </a:ext>
              </a:extLst>
            </p:cNvPr>
            <p:cNvSpPr/>
            <p:nvPr/>
          </p:nvSpPr>
          <p:spPr>
            <a:xfrm rot="0">
              <a:off x="2102762" y="1677652"/>
              <a:ext cx="68" cy="448"/>
            </a:xfrm>
            <a:custGeom>
              <a:avLst/>
              <a:gdLst/>
              <a:ahLst/>
              <a:cxnLst/>
              <a:rect b="b" l="0" r="r" t="0"/>
              <a:pathLst>
                <a:path h="33" w="5">
                  <a:moveTo>
                    <a:pt x="4" y="32"/>
                  </a:moveTo>
                  <a:cubicBezTo>
                    <a:pt x="4" y="22"/>
                    <a:pt x="4" y="11"/>
                    <a:pt x="1" y="1"/>
                  </a:cubicBezTo>
                  <a:cubicBezTo>
                    <a:pt x="4" y="11"/>
                    <a:pt x="4" y="22"/>
                    <a:pt x="4"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92" name="Google Shape;7406;p79">
              <a:extLst>
                <a:ext uri="{CA4C526D-7BF7-42E5-8B2D-C27C1AF881AA}">
                  <a16:creationId xmlns:a16="http://schemas.microsoft.com/office/drawing/2010/main" id="{22D51DB1-663A-43E5-941C-602DFD930D92}"/>
                </a:ext>
              </a:extLst>
            </p:cNvPr>
            <p:cNvSpPr/>
            <p:nvPr/>
          </p:nvSpPr>
          <p:spPr>
            <a:xfrm rot="0">
              <a:off x="2101770" y="1676416"/>
              <a:ext cx="54" cy="109"/>
            </a:xfrm>
            <a:custGeom>
              <a:avLst/>
              <a:gdLst/>
              <a:ahLst/>
              <a:cxnLst/>
              <a:rect b="b" l="0" r="r" t="0"/>
              <a:pathLst>
                <a:path h="8" w="4">
                  <a:moveTo>
                    <a:pt x="4"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93" name="Google Shape;7407;p79">
              <a:extLst>
                <a:ext uri="{E02C0585-03DA-48C5-B735-C5006FA5E334}">
                  <a16:creationId xmlns:a16="http://schemas.microsoft.com/office/drawing/2010/main" id="{54ED4B89-BAF6-4723-92AD-FDD49AE7F937}"/>
                </a:ext>
              </a:extLst>
            </p:cNvPr>
            <p:cNvSpPr/>
            <p:nvPr/>
          </p:nvSpPr>
          <p:spPr>
            <a:xfrm rot="0">
              <a:off x="2102572" y="1688826"/>
              <a:ext cx="3584" cy="434"/>
            </a:xfrm>
            <a:custGeom>
              <a:avLst/>
              <a:gdLst/>
              <a:ahLst/>
              <a:cxnLst/>
              <a:rect b="b" l="0" r="r" t="0"/>
              <a:pathLst>
                <a:path h="32" w="264">
                  <a:moveTo>
                    <a:pt x="1" y="0"/>
                  </a:moveTo>
                  <a:cubicBezTo>
                    <a:pt x="25" y="4"/>
                    <a:pt x="53" y="4"/>
                    <a:pt x="81" y="4"/>
                  </a:cubicBezTo>
                  <a:cubicBezTo>
                    <a:pt x="144" y="0"/>
                    <a:pt x="207" y="11"/>
                    <a:pt x="263" y="32"/>
                  </a:cubicBezTo>
                  <a:cubicBezTo>
                    <a:pt x="207" y="11"/>
                    <a:pt x="144" y="0"/>
                    <a:pt x="81" y="4"/>
                  </a:cubicBezTo>
                  <a:cubicBezTo>
                    <a:pt x="53" y="4"/>
                    <a:pt x="25" y="4"/>
                    <a:pt x="1"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94" name="Google Shape;7408;p79">
              <a:extLst>
                <a:ext uri="{D4BF86D6-DE29-4268-AE72-83B350D67ECF}">
                  <a16:creationId xmlns:a16="http://schemas.microsoft.com/office/drawing/2010/main" id="{3266DE67-E7A7-4F01-9B5E-7A4124D32F66}"/>
                </a:ext>
              </a:extLst>
            </p:cNvPr>
            <p:cNvSpPr/>
            <p:nvPr/>
          </p:nvSpPr>
          <p:spPr>
            <a:xfrm rot="0">
              <a:off x="2106374" y="1691813"/>
              <a:ext cx="163" cy="352"/>
            </a:xfrm>
            <a:custGeom>
              <a:avLst/>
              <a:gdLst/>
              <a:ahLst/>
              <a:cxnLst/>
              <a:rect b="b" l="0" r="r" t="0"/>
              <a:pathLst>
                <a:path h="26" w="12">
                  <a:moveTo>
                    <a:pt x="1" y="25"/>
                  </a:moveTo>
                  <a:lnTo>
                    <a:pt x="1" y="25"/>
                  </a:lnTo>
                  <a:lnTo>
                    <a:pt x="1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95" name="Google Shape;7409;p79">
              <a:extLst>
                <a:ext uri="{8D5A17C4-9F46-48E7-9018-137A393F4DFE}">
                  <a16:creationId xmlns:a16="http://schemas.microsoft.com/office/drawing/2010/main" id="{046DCF02-87C3-4E54-853D-B3C0BCE88360}"/>
                </a:ext>
              </a:extLst>
            </p:cNvPr>
            <p:cNvSpPr/>
            <p:nvPr/>
          </p:nvSpPr>
          <p:spPr>
            <a:xfrm rot="0">
              <a:off x="2101676" y="1676280"/>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96" name="Google Shape;7410;p79">
              <a:extLst>
                <a:ext uri="{C35BA2B0-F36B-4501-9766-65ED6FF6A48A}">
                  <a16:creationId xmlns:a16="http://schemas.microsoft.com/office/drawing/2010/main" id="{8281D6B0-F0C1-4D78-9EF8-55E502E12C1D}"/>
                </a:ext>
              </a:extLst>
            </p:cNvPr>
            <p:cNvSpPr/>
            <p:nvPr/>
          </p:nvSpPr>
          <p:spPr>
            <a:xfrm rot="0">
              <a:off x="2101906" y="1676606"/>
              <a:ext cx="542" cy="394"/>
            </a:xfrm>
            <a:custGeom>
              <a:avLst/>
              <a:gdLst/>
              <a:ahLst/>
              <a:cxnLst/>
              <a:rect b="b" l="0" r="r" t="0"/>
              <a:pathLst>
                <a:path h="29" w="40">
                  <a:moveTo>
                    <a:pt x="15" y="11"/>
                  </a:moveTo>
                  <a:cubicBezTo>
                    <a:pt x="11" y="8"/>
                    <a:pt x="4" y="4"/>
                    <a:pt x="1" y="1"/>
                  </a:cubicBezTo>
                  <a:cubicBezTo>
                    <a:pt x="4" y="4"/>
                    <a:pt x="11" y="8"/>
                    <a:pt x="15" y="11"/>
                  </a:cubicBezTo>
                  <a:cubicBezTo>
                    <a:pt x="25" y="18"/>
                    <a:pt x="32" y="22"/>
                    <a:pt x="39" y="29"/>
                  </a:cubicBezTo>
                  <a:cubicBezTo>
                    <a:pt x="32" y="22"/>
                    <a:pt x="25" y="18"/>
                    <a:pt x="15"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97" name="Google Shape;7411;p79">
              <a:extLst>
                <a:ext uri="{9BF59B67-ED14-401D-99FE-082F32565B32}">
                  <a16:creationId xmlns:a16="http://schemas.microsoft.com/office/drawing/2010/main" id="{9CCE86AA-484F-4422-8280-E056C05CD542}"/>
                </a:ext>
              </a:extLst>
            </p:cNvPr>
            <p:cNvSpPr/>
            <p:nvPr/>
          </p:nvSpPr>
          <p:spPr>
            <a:xfrm rot="0">
              <a:off x="2143359" y="1670619"/>
              <a:ext cx="54" cy="448"/>
            </a:xfrm>
            <a:custGeom>
              <a:avLst/>
              <a:gdLst/>
              <a:ahLst/>
              <a:cxnLst/>
              <a:rect b="b" l="0" r="r" t="0"/>
              <a:pathLst>
                <a:path h="33" w="4">
                  <a:moveTo>
                    <a:pt x="4" y="1"/>
                  </a:moveTo>
                  <a:cubicBezTo>
                    <a:pt x="4" y="11"/>
                    <a:pt x="0" y="22"/>
                    <a:pt x="4" y="32"/>
                  </a:cubicBez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98" name="Google Shape;7412;p79">
              <a:extLst>
                <a:ext uri="{C7F81C5D-0DDE-48B6-9208-06993874FC69}">
                  <a16:creationId xmlns:a16="http://schemas.microsoft.com/office/drawing/2010/main" id="{0C0DE4A6-8671-4CF8-84ED-751839200117}"/>
                </a:ext>
              </a:extLst>
            </p:cNvPr>
            <p:cNvSpPr/>
            <p:nvPr/>
          </p:nvSpPr>
          <p:spPr>
            <a:xfrm rot="0">
              <a:off x="2143304" y="1674760"/>
              <a:ext cx="14" cy="489"/>
            </a:xfrm>
            <a:custGeom>
              <a:avLst/>
              <a:gdLst/>
              <a:ahLst/>
              <a:cxnLst/>
              <a:rect b="b" l="0" r="r" t="0"/>
              <a:pathLst>
                <a:path h="36" w="1">
                  <a:moveTo>
                    <a:pt x="1" y="0"/>
                  </a:moveTo>
                  <a:lnTo>
                    <a:pt x="1" y="3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899" name="Google Shape;7413;p79">
              <a:extLst>
                <a:ext uri="{56D52BB4-EB37-4CBF-8C82-097046F8ABF0}">
                  <a16:creationId xmlns:a16="http://schemas.microsoft.com/office/drawing/2010/main" id="{0BF5E83C-73B7-4F57-9606-92C20D36494C}"/>
                </a:ext>
              </a:extLst>
            </p:cNvPr>
            <p:cNvSpPr/>
            <p:nvPr/>
          </p:nvSpPr>
          <p:spPr>
            <a:xfrm rot="0">
              <a:off x="2143454" y="1669383"/>
              <a:ext cx="14" cy="489"/>
            </a:xfrm>
            <a:custGeom>
              <a:avLst/>
              <a:gdLst/>
              <a:ahLst/>
              <a:cxnLst/>
              <a:rect b="b" l="0" r="r" t="0"/>
              <a:pathLst>
                <a:path h="36" w="1">
                  <a:moveTo>
                    <a:pt x="0" y="1"/>
                  </a:moveTo>
                  <a:cubicBezTo>
                    <a:pt x="0" y="15"/>
                    <a:pt x="0" y="25"/>
                    <a:pt x="0" y="36"/>
                  </a:cubicBezTo>
                  <a:cubicBezTo>
                    <a:pt x="0" y="25"/>
                    <a:pt x="0" y="15"/>
                    <a:pt x="0"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00" name="Google Shape;7414;p79">
              <a:extLst>
                <a:ext uri="{5A53CCE5-A56D-430D-99D6-B2EAAC74786B}">
                  <a16:creationId xmlns:a16="http://schemas.microsoft.com/office/drawing/2010/main" id="{741AE6CB-55FD-4D50-9AAD-CEE23C44742E}"/>
                </a:ext>
              </a:extLst>
            </p:cNvPr>
            <p:cNvSpPr/>
            <p:nvPr/>
          </p:nvSpPr>
          <p:spPr>
            <a:xfrm rot="0">
              <a:off x="2143304" y="1672044"/>
              <a:ext cx="14" cy="258"/>
            </a:xfrm>
            <a:custGeom>
              <a:avLst/>
              <a:gdLst/>
              <a:ahLst/>
              <a:cxnLst/>
              <a:rect b="b" l="0" r="r" t="0"/>
              <a:pathLst>
                <a:path h="19" w="1">
                  <a:moveTo>
                    <a:pt x="1" y="1"/>
                  </a:moveTo>
                  <a:lnTo>
                    <a:pt x="1" y="1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01" name="Google Shape;7415;p79">
              <a:extLst>
                <a:ext uri="{5227C3EB-5209-408D-A5EF-B46A92D63E1A}">
                  <a16:creationId xmlns:a16="http://schemas.microsoft.com/office/drawing/2010/main" id="{46070448-0E62-445E-A741-253F22C1DC47}"/>
                </a:ext>
              </a:extLst>
            </p:cNvPr>
            <p:cNvSpPr/>
            <p:nvPr/>
          </p:nvSpPr>
          <p:spPr>
            <a:xfrm rot="0">
              <a:off x="2143304" y="1673524"/>
              <a:ext cx="14" cy="394"/>
            </a:xfrm>
            <a:custGeom>
              <a:avLst/>
              <a:gdLst/>
              <a:ahLst/>
              <a:cxnLst/>
              <a:rect b="b" l="0" r="r" t="0"/>
              <a:pathLst>
                <a:path h="29" w="1">
                  <a:moveTo>
                    <a:pt x="1" y="28"/>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02" name="Google Shape;7416;p79">
              <a:extLst>
                <a:ext uri="{18B42DCF-E11C-46C3-9B03-A470C1E086FC}">
                  <a16:creationId xmlns:a16="http://schemas.microsoft.com/office/drawing/2010/main" id="{C30656DD-C223-4AFD-A919-1BC1DEB80A1D}"/>
                </a:ext>
              </a:extLst>
            </p:cNvPr>
            <p:cNvSpPr/>
            <p:nvPr/>
          </p:nvSpPr>
          <p:spPr>
            <a:xfrm rot="0">
              <a:off x="2143494" y="1668297"/>
              <a:ext cx="68" cy="434"/>
            </a:xfrm>
            <a:custGeom>
              <a:avLst/>
              <a:gdLst/>
              <a:ahLst/>
              <a:cxnLst/>
              <a:rect b="b" l="0" r="r" t="0"/>
              <a:pathLst>
                <a:path h="32" w="5">
                  <a:moveTo>
                    <a:pt x="4" y="0"/>
                  </a:moveTo>
                  <a:cubicBezTo>
                    <a:pt x="4" y="11"/>
                    <a:pt x="4" y="21"/>
                    <a:pt x="1" y="32"/>
                  </a:cubicBezTo>
                  <a:cubicBezTo>
                    <a:pt x="4" y="21"/>
                    <a:pt x="4" y="11"/>
                    <a:pt x="4"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03" name="Google Shape;7417;p79">
              <a:extLst>
                <a:ext uri="{4FF6DA22-604F-42E5-9752-F1095AA73CE4}">
                  <a16:creationId xmlns:a16="http://schemas.microsoft.com/office/drawing/2010/main" id="{00DE4C0E-41D8-4275-BA35-B5FF38140931}"/>
                </a:ext>
              </a:extLst>
            </p:cNvPr>
            <p:cNvSpPr/>
            <p:nvPr/>
          </p:nvSpPr>
          <p:spPr>
            <a:xfrm rot="0">
              <a:off x="2143589" y="1667251"/>
              <a:ext cx="68" cy="394"/>
            </a:xfrm>
            <a:custGeom>
              <a:avLst/>
              <a:gdLst/>
              <a:ahLst/>
              <a:cxnLst/>
              <a:rect b="b" l="0" r="r" t="0"/>
              <a:pathLst>
                <a:path h="29" w="5">
                  <a:moveTo>
                    <a:pt x="4" y="0"/>
                  </a:moveTo>
                  <a:lnTo>
                    <a:pt x="1" y="2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04" name="Google Shape;7418;p79">
              <a:extLst>
                <a:ext uri="{3A26BA2F-96B3-49D9-8695-B2AD030249E5}">
                  <a16:creationId xmlns:a16="http://schemas.microsoft.com/office/drawing/2010/main" id="{2CABDD83-922B-4BD7-99D6-AA4F5D7BFAEF}"/>
                </a:ext>
              </a:extLst>
            </p:cNvPr>
            <p:cNvSpPr/>
            <p:nvPr/>
          </p:nvSpPr>
          <p:spPr>
            <a:xfrm rot="0">
              <a:off x="2184186" y="1698140"/>
              <a:ext cx="6625" cy="9138"/>
            </a:xfrm>
            <a:custGeom>
              <a:avLst/>
              <a:gdLst/>
              <a:ahLst/>
              <a:cxnLst/>
              <a:rect b="b" l="0" r="r" t="0"/>
              <a:pathLst>
                <a:path h="673" w="488">
                  <a:moveTo>
                    <a:pt x="162" y="1"/>
                  </a:moveTo>
                  <a:lnTo>
                    <a:pt x="137" y="36"/>
                  </a:lnTo>
                  <a:cubicBezTo>
                    <a:pt x="127" y="53"/>
                    <a:pt x="116" y="71"/>
                    <a:pt x="109" y="85"/>
                  </a:cubicBezTo>
                  <a:lnTo>
                    <a:pt x="99" y="99"/>
                  </a:lnTo>
                  <a:lnTo>
                    <a:pt x="92" y="113"/>
                  </a:lnTo>
                  <a:cubicBezTo>
                    <a:pt x="53" y="165"/>
                    <a:pt x="25" y="228"/>
                    <a:pt x="11" y="295"/>
                  </a:cubicBezTo>
                  <a:lnTo>
                    <a:pt x="11" y="298"/>
                  </a:lnTo>
                  <a:lnTo>
                    <a:pt x="11" y="302"/>
                  </a:lnTo>
                  <a:lnTo>
                    <a:pt x="11" y="316"/>
                  </a:lnTo>
                  <a:lnTo>
                    <a:pt x="11" y="330"/>
                  </a:lnTo>
                  <a:lnTo>
                    <a:pt x="11" y="347"/>
                  </a:lnTo>
                  <a:lnTo>
                    <a:pt x="11" y="351"/>
                  </a:lnTo>
                  <a:lnTo>
                    <a:pt x="11" y="368"/>
                  </a:lnTo>
                  <a:lnTo>
                    <a:pt x="11" y="379"/>
                  </a:lnTo>
                  <a:cubicBezTo>
                    <a:pt x="11" y="382"/>
                    <a:pt x="11" y="389"/>
                    <a:pt x="8" y="396"/>
                  </a:cubicBezTo>
                  <a:lnTo>
                    <a:pt x="8" y="407"/>
                  </a:lnTo>
                  <a:cubicBezTo>
                    <a:pt x="8" y="414"/>
                    <a:pt x="4" y="421"/>
                    <a:pt x="4" y="428"/>
                  </a:cubicBezTo>
                  <a:lnTo>
                    <a:pt x="1" y="445"/>
                  </a:lnTo>
                  <a:lnTo>
                    <a:pt x="18" y="459"/>
                  </a:lnTo>
                  <a:cubicBezTo>
                    <a:pt x="109" y="536"/>
                    <a:pt x="204" y="606"/>
                    <a:pt x="302" y="673"/>
                  </a:cubicBezTo>
                  <a:cubicBezTo>
                    <a:pt x="333" y="557"/>
                    <a:pt x="400" y="449"/>
                    <a:pt x="487" y="368"/>
                  </a:cubicBezTo>
                  <a:lnTo>
                    <a:pt x="477" y="351"/>
                  </a:lnTo>
                  <a:lnTo>
                    <a:pt x="438" y="316"/>
                  </a:lnTo>
                  <a:lnTo>
                    <a:pt x="417" y="291"/>
                  </a:lnTo>
                  <a:lnTo>
                    <a:pt x="386" y="256"/>
                  </a:lnTo>
                  <a:lnTo>
                    <a:pt x="368" y="232"/>
                  </a:lnTo>
                  <a:lnTo>
                    <a:pt x="319" y="176"/>
                  </a:lnTo>
                  <a:lnTo>
                    <a:pt x="305" y="162"/>
                  </a:lnTo>
                  <a:lnTo>
                    <a:pt x="267" y="116"/>
                  </a:lnTo>
                  <a:lnTo>
                    <a:pt x="253" y="99"/>
                  </a:lnTo>
                  <a:lnTo>
                    <a:pt x="214" y="57"/>
                  </a:lnTo>
                  <a:lnTo>
                    <a:pt x="204" y="46"/>
                  </a:lnTo>
                  <a:lnTo>
                    <a:pt x="162"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05" name="Google Shape;7419;p79">
              <a:extLst>
                <a:ext uri="{BB8478EA-18A4-4278-A575-5CA874CCDD74}">
                  <a16:creationId xmlns:a16="http://schemas.microsoft.com/office/drawing/2010/main" id="{C410416D-FCF6-4233-A81F-1BF396370CBD}"/>
                </a:ext>
              </a:extLst>
            </p:cNvPr>
            <p:cNvSpPr/>
            <p:nvPr/>
          </p:nvSpPr>
          <p:spPr>
            <a:xfrm rot="0">
              <a:off x="2184336" y="1702281"/>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06" name="Google Shape;7420;p79">
              <a:extLst>
                <a:ext uri="{7021601F-CB7C-4FA8-A7F3-28D6E443097E}">
                  <a16:creationId xmlns:a16="http://schemas.microsoft.com/office/drawing/2010/main" id="{06B48148-66F2-4DD8-BAE1-C9899B165149}"/>
                </a:ext>
              </a:extLst>
            </p:cNvPr>
            <p:cNvSpPr/>
            <p:nvPr/>
          </p:nvSpPr>
          <p:spPr>
            <a:xfrm rot="0">
              <a:off x="2184376" y="1702660"/>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07" name="Google Shape;7421;p79">
              <a:extLst>
                <a:ext uri="{5F682845-E534-4C3B-9B2C-7FEC614679C1}">
                  <a16:creationId xmlns:a16="http://schemas.microsoft.com/office/drawing/2010/main" id="{DEDA3F49-B11C-46DC-929C-685627F7CFD9}"/>
                </a:ext>
              </a:extLst>
            </p:cNvPr>
            <p:cNvSpPr/>
            <p:nvPr/>
          </p:nvSpPr>
          <p:spPr>
            <a:xfrm rot="0">
              <a:off x="2184376" y="1702417"/>
              <a:ext cx="14" cy="14"/>
            </a:xfrm>
            <a:custGeom>
              <a:avLst/>
              <a:gdLst/>
              <a:ahLst/>
              <a:cxnLst/>
              <a:rect b="b" l="0" r="r" t="0"/>
              <a:pathLst>
                <a:path h="1" w="1">
                  <a:moveTo>
                    <a:pt x="1"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08" name="Google Shape;7422;p79">
              <a:extLst>
                <a:ext uri="{8A17181A-382E-4BDF-ADB4-CE4B828F4754}">
                  <a16:creationId xmlns:a16="http://schemas.microsoft.com/office/drawing/2010/main" id="{629B9E18-31E7-49AC-8707-C43842F8852D}"/>
                </a:ext>
              </a:extLst>
            </p:cNvPr>
            <p:cNvSpPr/>
            <p:nvPr/>
          </p:nvSpPr>
          <p:spPr>
            <a:xfrm rot="0">
              <a:off x="2184336" y="1702132"/>
              <a:ext cx="14" cy="68"/>
            </a:xfrm>
            <a:custGeom>
              <a:avLst/>
              <a:gdLst/>
              <a:ahLst/>
              <a:cxnLst/>
              <a:rect b="b" l="0" r="r" t="0"/>
              <a:pathLst>
                <a:path h="5" w="1">
                  <a:moveTo>
                    <a:pt x="0" y="1"/>
                  </a:moveTo>
                  <a:lnTo>
                    <a:pt x="0" y="4"/>
                  </a:ln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09" name="Google Shape;7423;p79">
              <a:extLst>
                <a:ext uri="{F7E5BFFD-10EE-452E-A024-3E41588A008E}">
                  <a16:creationId xmlns:a16="http://schemas.microsoft.com/office/drawing/2010/main" id="{8A5B6480-0C49-486A-806B-683C448D1593}"/>
                </a:ext>
              </a:extLst>
            </p:cNvPr>
            <p:cNvSpPr/>
            <p:nvPr/>
          </p:nvSpPr>
          <p:spPr>
            <a:xfrm rot="0">
              <a:off x="2185666" y="1698615"/>
              <a:ext cx="394" cy="679"/>
            </a:xfrm>
            <a:custGeom>
              <a:avLst/>
              <a:gdLst/>
              <a:ahLst/>
              <a:cxnLst/>
              <a:rect b="b" l="0" r="r" t="0"/>
              <a:pathLst>
                <a:path h="50" w="29">
                  <a:moveTo>
                    <a:pt x="28" y="1"/>
                  </a:moveTo>
                  <a:lnTo>
                    <a:pt x="28" y="1"/>
                  </a:lnTo>
                  <a:cubicBezTo>
                    <a:pt x="18" y="18"/>
                    <a:pt x="7" y="32"/>
                    <a:pt x="0" y="50"/>
                  </a:cubicBezTo>
                  <a:cubicBezTo>
                    <a:pt x="7" y="36"/>
                    <a:pt x="18" y="18"/>
                    <a:pt x="28"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10" name="Google Shape;7424;p79">
              <a:extLst>
                <a:ext uri="{C9DE23ED-C151-4F06-AB2C-E433A351FF6F}">
                  <a16:creationId xmlns:a16="http://schemas.microsoft.com/office/drawing/2010/main" id="{79B22785-E613-4981-887B-43957755E5DE}"/>
                </a:ext>
              </a:extLst>
            </p:cNvPr>
            <p:cNvSpPr/>
            <p:nvPr/>
          </p:nvSpPr>
          <p:spPr>
            <a:xfrm rot="0">
              <a:off x="2184241" y="1703558"/>
              <a:ext cx="14" cy="204"/>
            </a:xfrm>
            <a:custGeom>
              <a:avLst/>
              <a:gdLst/>
              <a:ahLst/>
              <a:cxnLst/>
              <a:rect b="b" l="0" r="r" t="0"/>
              <a:pathLst>
                <a:path h="15" w="1">
                  <a:moveTo>
                    <a:pt x="0" y="1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11" name="Google Shape;7425;p79">
              <a:extLst>
                <a:ext uri="{CE29CA0B-47F3-437B-9F5B-502FBD70E8E2}">
                  <a16:creationId xmlns:a16="http://schemas.microsoft.com/office/drawing/2010/main" id="{C4FCCE49-D6B2-4AC0-910D-A18ECC0235FA}"/>
                </a:ext>
              </a:extLst>
            </p:cNvPr>
            <p:cNvSpPr/>
            <p:nvPr/>
          </p:nvSpPr>
          <p:spPr>
            <a:xfrm rot="0">
              <a:off x="2184145" y="1704033"/>
              <a:ext cx="54" cy="204"/>
            </a:xfrm>
            <a:custGeom>
              <a:avLst/>
              <a:gdLst/>
              <a:ahLst/>
              <a:cxnLst/>
              <a:rect b="b" l="0" r="r" t="0"/>
              <a:pathLst>
                <a:path h="15" w="4">
                  <a:moveTo>
                    <a:pt x="0" y="15"/>
                  </a:moveTo>
                  <a:lnTo>
                    <a:pt x="4"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12" name="Google Shape;7426;p79">
              <a:extLst>
                <a:ext uri="{5F759634-FF7E-419C-9B37-C13BDF980502}">
                  <a16:creationId xmlns:a16="http://schemas.microsoft.com/office/drawing/2010/main" id="{1F49090F-8398-4B8B-8722-6D9C614D4F4E}"/>
                </a:ext>
              </a:extLst>
            </p:cNvPr>
            <p:cNvSpPr/>
            <p:nvPr/>
          </p:nvSpPr>
          <p:spPr>
            <a:xfrm rot="0">
              <a:off x="2185422" y="1699525"/>
              <a:ext cx="109" cy="149"/>
            </a:xfrm>
            <a:custGeom>
              <a:avLst/>
              <a:gdLst/>
              <a:ahLst/>
              <a:cxnLst/>
              <a:rect b="b" l="0" r="r" t="0"/>
              <a:pathLst>
                <a:path h="11" w="8">
                  <a:moveTo>
                    <a:pt x="1" y="11"/>
                  </a:moveTo>
                  <a:lnTo>
                    <a:pt x="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13" name="Google Shape;7427;p79">
              <a:extLst>
                <a:ext uri="{F25FB66C-51D4-477C-84A9-388E4D36A82B}">
                  <a16:creationId xmlns:a16="http://schemas.microsoft.com/office/drawing/2010/main" id="{8D57BF04-8F9C-420D-BE65-57FD0267A602}"/>
                </a:ext>
              </a:extLst>
            </p:cNvPr>
            <p:cNvSpPr/>
            <p:nvPr/>
          </p:nvSpPr>
          <p:spPr>
            <a:xfrm rot="0">
              <a:off x="2184336" y="1702987"/>
              <a:ext cx="14" cy="14"/>
            </a:xfrm>
            <a:custGeom>
              <a:avLst/>
              <a:gdLst/>
              <a:ahLst/>
              <a:cxnLst/>
              <a:rect b="b" l="0" r="r" t="0"/>
              <a:pathLst>
                <a:path h="1" w="1">
                  <a:moveTo>
                    <a:pt x="0" y="1"/>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14" name="Google Shape;7428;p79">
              <a:extLst>
                <a:ext uri="{417FCF0E-9EC2-47FE-9F09-3D208D071AA9}">
                  <a16:creationId xmlns:a16="http://schemas.microsoft.com/office/drawing/2010/main" id="{9D1E7B66-B341-4E62-B22A-DEEED4F7E243}"/>
                </a:ext>
              </a:extLst>
            </p:cNvPr>
            <p:cNvSpPr/>
            <p:nvPr/>
          </p:nvSpPr>
          <p:spPr>
            <a:xfrm rot="0">
              <a:off x="2184336" y="1703232"/>
              <a:ext cx="14" cy="109"/>
            </a:xfrm>
            <a:custGeom>
              <a:avLst/>
              <a:gdLst/>
              <a:ahLst/>
              <a:cxnLst/>
              <a:rect b="b" l="0" r="r" t="0"/>
              <a:pathLst>
                <a:path h="8" w="1">
                  <a:moveTo>
                    <a:pt x="0" y="7"/>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15" name="Google Shape;7429;p79">
              <a:extLst>
                <a:ext uri="{D161F8F1-63AF-4B73-8AD6-DBEF33C4963B}">
                  <a16:creationId xmlns:a16="http://schemas.microsoft.com/office/drawing/2010/main" id="{13F73C1F-BC01-4F84-9F20-2641E465ABE7}"/>
                </a:ext>
              </a:extLst>
            </p:cNvPr>
            <p:cNvSpPr/>
            <p:nvPr/>
          </p:nvSpPr>
          <p:spPr>
            <a:xfrm rot="0">
              <a:off x="2188178" y="1703177"/>
              <a:ext cx="2580" cy="4194"/>
            </a:xfrm>
            <a:custGeom>
              <a:avLst/>
              <a:gdLst/>
              <a:ahLst/>
              <a:cxnLst/>
              <a:rect b="b" l="0" r="r" t="0"/>
              <a:pathLst>
                <a:path h="309" w="190">
                  <a:moveTo>
                    <a:pt x="1" y="309"/>
                  </a:moveTo>
                  <a:cubicBezTo>
                    <a:pt x="36" y="190"/>
                    <a:pt x="102" y="85"/>
                    <a:pt x="190" y="1"/>
                  </a:cubicBezTo>
                  <a:lnTo>
                    <a:pt x="190" y="1"/>
                  </a:lnTo>
                  <a:cubicBezTo>
                    <a:pt x="102" y="85"/>
                    <a:pt x="36" y="190"/>
                    <a:pt x="1" y="30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16" name="Google Shape;7430;p79">
              <a:extLst>
                <a:ext uri="{CD6CA7D2-354A-4BBC-8D33-290536D2FD69}">
                  <a16:creationId xmlns:a16="http://schemas.microsoft.com/office/drawing/2010/main" id="{1C007362-69B0-47B0-9497-1C7DB3EACD6C}"/>
                </a:ext>
              </a:extLst>
            </p:cNvPr>
            <p:cNvSpPr/>
            <p:nvPr/>
          </p:nvSpPr>
          <p:spPr>
            <a:xfrm rot="0">
              <a:off x="2186372" y="1671338"/>
              <a:ext cx="27820" cy="35044"/>
            </a:xfrm>
            <a:custGeom>
              <a:avLst/>
              <a:gdLst/>
              <a:ahLst/>
              <a:cxnLst/>
              <a:rect b="b" l="0" r="r" t="0"/>
              <a:pathLst>
                <a:path h="2581" w="2049">
                  <a:moveTo>
                    <a:pt x="498" y="0"/>
                  </a:moveTo>
                  <a:cubicBezTo>
                    <a:pt x="424" y="21"/>
                    <a:pt x="190" y="98"/>
                    <a:pt x="1" y="158"/>
                  </a:cubicBezTo>
                  <a:lnTo>
                    <a:pt x="1" y="161"/>
                  </a:lnTo>
                  <a:cubicBezTo>
                    <a:pt x="1" y="168"/>
                    <a:pt x="4" y="175"/>
                    <a:pt x="4" y="182"/>
                  </a:cubicBezTo>
                  <a:cubicBezTo>
                    <a:pt x="4" y="189"/>
                    <a:pt x="8" y="203"/>
                    <a:pt x="11" y="214"/>
                  </a:cubicBezTo>
                  <a:cubicBezTo>
                    <a:pt x="15" y="224"/>
                    <a:pt x="15" y="228"/>
                    <a:pt x="15" y="235"/>
                  </a:cubicBezTo>
                  <a:cubicBezTo>
                    <a:pt x="18" y="238"/>
                    <a:pt x="18" y="252"/>
                    <a:pt x="22" y="259"/>
                  </a:cubicBezTo>
                  <a:lnTo>
                    <a:pt x="29" y="277"/>
                  </a:lnTo>
                  <a:cubicBezTo>
                    <a:pt x="29" y="284"/>
                    <a:pt x="32" y="291"/>
                    <a:pt x="36" y="298"/>
                  </a:cubicBezTo>
                  <a:lnTo>
                    <a:pt x="39" y="312"/>
                  </a:lnTo>
                  <a:cubicBezTo>
                    <a:pt x="43" y="315"/>
                    <a:pt x="46" y="322"/>
                    <a:pt x="46" y="326"/>
                  </a:cubicBezTo>
                  <a:lnTo>
                    <a:pt x="53" y="336"/>
                  </a:lnTo>
                  <a:cubicBezTo>
                    <a:pt x="57" y="343"/>
                    <a:pt x="60" y="347"/>
                    <a:pt x="60" y="350"/>
                  </a:cubicBezTo>
                  <a:lnTo>
                    <a:pt x="67" y="357"/>
                  </a:lnTo>
                  <a:cubicBezTo>
                    <a:pt x="71" y="361"/>
                    <a:pt x="71" y="364"/>
                    <a:pt x="74" y="368"/>
                  </a:cubicBezTo>
                  <a:lnTo>
                    <a:pt x="81" y="371"/>
                  </a:lnTo>
                  <a:cubicBezTo>
                    <a:pt x="85" y="375"/>
                    <a:pt x="88" y="378"/>
                    <a:pt x="92" y="378"/>
                  </a:cubicBezTo>
                  <a:cubicBezTo>
                    <a:pt x="246" y="434"/>
                    <a:pt x="260" y="560"/>
                    <a:pt x="274" y="662"/>
                  </a:cubicBezTo>
                  <a:cubicBezTo>
                    <a:pt x="277" y="711"/>
                    <a:pt x="288" y="760"/>
                    <a:pt x="305" y="805"/>
                  </a:cubicBezTo>
                  <a:cubicBezTo>
                    <a:pt x="305" y="812"/>
                    <a:pt x="309" y="816"/>
                    <a:pt x="312" y="823"/>
                  </a:cubicBezTo>
                  <a:cubicBezTo>
                    <a:pt x="319" y="851"/>
                    <a:pt x="326" y="882"/>
                    <a:pt x="330" y="910"/>
                  </a:cubicBezTo>
                  <a:lnTo>
                    <a:pt x="333" y="938"/>
                  </a:lnTo>
                  <a:lnTo>
                    <a:pt x="351" y="1085"/>
                  </a:lnTo>
                  <a:lnTo>
                    <a:pt x="344" y="1078"/>
                  </a:lnTo>
                  <a:lnTo>
                    <a:pt x="344" y="1078"/>
                  </a:lnTo>
                  <a:cubicBezTo>
                    <a:pt x="351" y="1246"/>
                    <a:pt x="344" y="1411"/>
                    <a:pt x="316" y="1572"/>
                  </a:cubicBezTo>
                  <a:lnTo>
                    <a:pt x="316" y="1575"/>
                  </a:lnTo>
                  <a:cubicBezTo>
                    <a:pt x="309" y="1617"/>
                    <a:pt x="298" y="1659"/>
                    <a:pt x="277" y="1698"/>
                  </a:cubicBezTo>
                  <a:cubicBezTo>
                    <a:pt x="277" y="1702"/>
                    <a:pt x="274" y="1702"/>
                    <a:pt x="270" y="1705"/>
                  </a:cubicBezTo>
                  <a:cubicBezTo>
                    <a:pt x="267" y="1709"/>
                    <a:pt x="267" y="1709"/>
                    <a:pt x="267" y="1712"/>
                  </a:cubicBezTo>
                  <a:lnTo>
                    <a:pt x="260" y="1716"/>
                  </a:lnTo>
                  <a:lnTo>
                    <a:pt x="256" y="1719"/>
                  </a:lnTo>
                  <a:cubicBezTo>
                    <a:pt x="253" y="1726"/>
                    <a:pt x="249" y="1726"/>
                    <a:pt x="242" y="1730"/>
                  </a:cubicBezTo>
                  <a:lnTo>
                    <a:pt x="239" y="1733"/>
                  </a:lnTo>
                  <a:cubicBezTo>
                    <a:pt x="235" y="1737"/>
                    <a:pt x="228" y="1737"/>
                    <a:pt x="225" y="1740"/>
                  </a:cubicBezTo>
                  <a:cubicBezTo>
                    <a:pt x="218" y="1740"/>
                    <a:pt x="214" y="1744"/>
                    <a:pt x="207" y="1744"/>
                  </a:cubicBezTo>
                  <a:cubicBezTo>
                    <a:pt x="158" y="1782"/>
                    <a:pt x="116" y="1824"/>
                    <a:pt x="81" y="1873"/>
                  </a:cubicBezTo>
                  <a:lnTo>
                    <a:pt x="85" y="1880"/>
                  </a:lnTo>
                  <a:lnTo>
                    <a:pt x="99" y="1894"/>
                  </a:lnTo>
                  <a:lnTo>
                    <a:pt x="134" y="1929"/>
                  </a:lnTo>
                  <a:lnTo>
                    <a:pt x="155" y="1950"/>
                  </a:lnTo>
                  <a:lnTo>
                    <a:pt x="186" y="1989"/>
                  </a:lnTo>
                  <a:lnTo>
                    <a:pt x="207" y="2010"/>
                  </a:lnTo>
                  <a:lnTo>
                    <a:pt x="239" y="2048"/>
                  </a:lnTo>
                  <a:lnTo>
                    <a:pt x="260" y="2073"/>
                  </a:lnTo>
                  <a:lnTo>
                    <a:pt x="295" y="2118"/>
                  </a:lnTo>
                  <a:lnTo>
                    <a:pt x="319" y="2146"/>
                  </a:lnTo>
                  <a:lnTo>
                    <a:pt x="365" y="2195"/>
                  </a:lnTo>
                  <a:lnTo>
                    <a:pt x="386" y="2223"/>
                  </a:lnTo>
                  <a:lnTo>
                    <a:pt x="414" y="2258"/>
                  </a:lnTo>
                  <a:lnTo>
                    <a:pt x="435" y="2283"/>
                  </a:lnTo>
                  <a:lnTo>
                    <a:pt x="452" y="2304"/>
                  </a:lnTo>
                  <a:cubicBezTo>
                    <a:pt x="459" y="2300"/>
                    <a:pt x="463" y="2300"/>
                    <a:pt x="470" y="2297"/>
                  </a:cubicBezTo>
                  <a:lnTo>
                    <a:pt x="480" y="2300"/>
                  </a:lnTo>
                  <a:lnTo>
                    <a:pt x="508" y="2307"/>
                  </a:lnTo>
                  <a:lnTo>
                    <a:pt x="529" y="2318"/>
                  </a:lnTo>
                  <a:lnTo>
                    <a:pt x="543" y="2321"/>
                  </a:lnTo>
                  <a:cubicBezTo>
                    <a:pt x="557" y="2328"/>
                    <a:pt x="575" y="2339"/>
                    <a:pt x="592" y="2346"/>
                  </a:cubicBezTo>
                  <a:lnTo>
                    <a:pt x="603" y="2353"/>
                  </a:lnTo>
                  <a:lnTo>
                    <a:pt x="652" y="2377"/>
                  </a:lnTo>
                  <a:lnTo>
                    <a:pt x="683" y="2395"/>
                  </a:lnTo>
                  <a:lnTo>
                    <a:pt x="704" y="2409"/>
                  </a:lnTo>
                  <a:cubicBezTo>
                    <a:pt x="802" y="2468"/>
                    <a:pt x="904" y="2538"/>
                    <a:pt x="960" y="2580"/>
                  </a:cubicBezTo>
                  <a:lnTo>
                    <a:pt x="1016" y="2566"/>
                  </a:lnTo>
                  <a:lnTo>
                    <a:pt x="1198" y="2531"/>
                  </a:lnTo>
                  <a:lnTo>
                    <a:pt x="1202" y="2531"/>
                  </a:lnTo>
                  <a:lnTo>
                    <a:pt x="1247" y="2524"/>
                  </a:lnTo>
                  <a:lnTo>
                    <a:pt x="1261" y="2524"/>
                  </a:lnTo>
                  <a:lnTo>
                    <a:pt x="1307" y="2514"/>
                  </a:lnTo>
                  <a:lnTo>
                    <a:pt x="1321" y="2510"/>
                  </a:lnTo>
                  <a:lnTo>
                    <a:pt x="1370" y="2503"/>
                  </a:lnTo>
                  <a:lnTo>
                    <a:pt x="1384" y="2500"/>
                  </a:lnTo>
                  <a:lnTo>
                    <a:pt x="1433" y="2489"/>
                  </a:lnTo>
                  <a:lnTo>
                    <a:pt x="1450" y="2486"/>
                  </a:lnTo>
                  <a:lnTo>
                    <a:pt x="1496" y="2479"/>
                  </a:lnTo>
                  <a:lnTo>
                    <a:pt x="1517" y="2475"/>
                  </a:lnTo>
                  <a:lnTo>
                    <a:pt x="1562" y="2468"/>
                  </a:lnTo>
                  <a:lnTo>
                    <a:pt x="1583" y="2461"/>
                  </a:lnTo>
                  <a:lnTo>
                    <a:pt x="1629" y="2454"/>
                  </a:lnTo>
                  <a:lnTo>
                    <a:pt x="1653" y="2451"/>
                  </a:lnTo>
                  <a:lnTo>
                    <a:pt x="1695" y="2444"/>
                  </a:lnTo>
                  <a:lnTo>
                    <a:pt x="1723" y="2440"/>
                  </a:lnTo>
                  <a:lnTo>
                    <a:pt x="1758" y="2433"/>
                  </a:lnTo>
                  <a:lnTo>
                    <a:pt x="1790" y="2430"/>
                  </a:lnTo>
                  <a:lnTo>
                    <a:pt x="1825" y="2423"/>
                  </a:lnTo>
                  <a:lnTo>
                    <a:pt x="1828" y="2423"/>
                  </a:lnTo>
                  <a:cubicBezTo>
                    <a:pt x="1835" y="2391"/>
                    <a:pt x="1835" y="2360"/>
                    <a:pt x="1835" y="2328"/>
                  </a:cubicBezTo>
                  <a:cubicBezTo>
                    <a:pt x="1835" y="2318"/>
                    <a:pt x="1835" y="2311"/>
                    <a:pt x="1835" y="2304"/>
                  </a:cubicBezTo>
                  <a:cubicBezTo>
                    <a:pt x="1835" y="2258"/>
                    <a:pt x="1849" y="2213"/>
                    <a:pt x="1874" y="2171"/>
                  </a:cubicBezTo>
                  <a:cubicBezTo>
                    <a:pt x="1884" y="2153"/>
                    <a:pt x="1895" y="2136"/>
                    <a:pt x="1909" y="2122"/>
                  </a:cubicBezTo>
                  <a:cubicBezTo>
                    <a:pt x="1944" y="2076"/>
                    <a:pt x="1993" y="2048"/>
                    <a:pt x="2049" y="2034"/>
                  </a:cubicBezTo>
                  <a:cubicBezTo>
                    <a:pt x="2003" y="1943"/>
                    <a:pt x="1944" y="1863"/>
                    <a:pt x="1870" y="1793"/>
                  </a:cubicBezTo>
                  <a:cubicBezTo>
                    <a:pt x="1793" y="1726"/>
                    <a:pt x="1755" y="1628"/>
                    <a:pt x="1762" y="1526"/>
                  </a:cubicBezTo>
                  <a:cubicBezTo>
                    <a:pt x="1765" y="1442"/>
                    <a:pt x="1807" y="1362"/>
                    <a:pt x="1877" y="1313"/>
                  </a:cubicBezTo>
                  <a:cubicBezTo>
                    <a:pt x="1884" y="1309"/>
                    <a:pt x="1891" y="1302"/>
                    <a:pt x="1895" y="1292"/>
                  </a:cubicBezTo>
                  <a:cubicBezTo>
                    <a:pt x="1898" y="1264"/>
                    <a:pt x="1895" y="1236"/>
                    <a:pt x="1884" y="1211"/>
                  </a:cubicBezTo>
                  <a:cubicBezTo>
                    <a:pt x="1870" y="1169"/>
                    <a:pt x="1863" y="1127"/>
                    <a:pt x="1860" y="1085"/>
                  </a:cubicBezTo>
                  <a:cubicBezTo>
                    <a:pt x="1814" y="1036"/>
                    <a:pt x="1527" y="994"/>
                    <a:pt x="1433" y="980"/>
                  </a:cubicBezTo>
                  <a:cubicBezTo>
                    <a:pt x="1387" y="977"/>
                    <a:pt x="1345" y="970"/>
                    <a:pt x="1300" y="959"/>
                  </a:cubicBezTo>
                  <a:cubicBezTo>
                    <a:pt x="1209" y="931"/>
                    <a:pt x="1223" y="823"/>
                    <a:pt x="1233" y="735"/>
                  </a:cubicBezTo>
                  <a:cubicBezTo>
                    <a:pt x="1237" y="697"/>
                    <a:pt x="1240" y="658"/>
                    <a:pt x="1237" y="623"/>
                  </a:cubicBezTo>
                  <a:cubicBezTo>
                    <a:pt x="1093" y="616"/>
                    <a:pt x="998" y="518"/>
                    <a:pt x="998" y="361"/>
                  </a:cubicBezTo>
                  <a:cubicBezTo>
                    <a:pt x="998" y="336"/>
                    <a:pt x="935" y="263"/>
                    <a:pt x="904" y="221"/>
                  </a:cubicBezTo>
                  <a:lnTo>
                    <a:pt x="883" y="200"/>
                  </a:lnTo>
                  <a:lnTo>
                    <a:pt x="876" y="193"/>
                  </a:lnTo>
                  <a:lnTo>
                    <a:pt x="865" y="175"/>
                  </a:lnTo>
                  <a:lnTo>
                    <a:pt x="858" y="168"/>
                  </a:lnTo>
                  <a:lnTo>
                    <a:pt x="844" y="151"/>
                  </a:lnTo>
                  <a:lnTo>
                    <a:pt x="841" y="147"/>
                  </a:lnTo>
                  <a:cubicBezTo>
                    <a:pt x="837" y="140"/>
                    <a:pt x="834" y="130"/>
                    <a:pt x="827" y="126"/>
                  </a:cubicBezTo>
                  <a:lnTo>
                    <a:pt x="823" y="119"/>
                  </a:lnTo>
                  <a:cubicBezTo>
                    <a:pt x="820" y="112"/>
                    <a:pt x="820" y="109"/>
                    <a:pt x="816" y="105"/>
                  </a:cubicBezTo>
                  <a:lnTo>
                    <a:pt x="813" y="98"/>
                  </a:lnTo>
                  <a:cubicBezTo>
                    <a:pt x="809" y="91"/>
                    <a:pt x="809" y="88"/>
                    <a:pt x="809" y="81"/>
                  </a:cubicBezTo>
                  <a:lnTo>
                    <a:pt x="809" y="77"/>
                  </a:lnTo>
                  <a:lnTo>
                    <a:pt x="788" y="77"/>
                  </a:lnTo>
                  <a:lnTo>
                    <a:pt x="774" y="74"/>
                  </a:lnTo>
                  <a:lnTo>
                    <a:pt x="753" y="70"/>
                  </a:lnTo>
                  <a:lnTo>
                    <a:pt x="732" y="70"/>
                  </a:lnTo>
                  <a:lnTo>
                    <a:pt x="718" y="67"/>
                  </a:lnTo>
                  <a:cubicBezTo>
                    <a:pt x="645" y="49"/>
                    <a:pt x="568" y="25"/>
                    <a:pt x="49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17" name="Google Shape;7431;p79">
              <a:extLst>
                <a:ext uri="{ADC89BC5-80AA-4D18-B574-21E5D490F514}">
                  <a16:creationId xmlns:a16="http://schemas.microsoft.com/office/drawing/2010/main" id="{53DBC438-662C-4575-A2C0-301C4D74BC78}"/>
                </a:ext>
              </a:extLst>
            </p:cNvPr>
            <p:cNvSpPr/>
            <p:nvPr/>
          </p:nvSpPr>
          <p:spPr>
            <a:xfrm rot="0">
              <a:off x="2189889" y="1694393"/>
              <a:ext cx="109" cy="149"/>
            </a:xfrm>
            <a:custGeom>
              <a:avLst/>
              <a:gdLst/>
              <a:ahLst/>
              <a:cxnLst/>
              <a:rect b="b" l="0" r="r" t="0"/>
              <a:pathLst>
                <a:path h="11" w="8">
                  <a:moveTo>
                    <a:pt x="8" y="0"/>
                  </a:moveTo>
                  <a:cubicBezTo>
                    <a:pt x="8" y="4"/>
                    <a:pt x="4" y="7"/>
                    <a:pt x="1" y="11"/>
                  </a:cubicBezTo>
                  <a:lnTo>
                    <a:pt x="4" y="7"/>
                  </a:lnTo>
                  <a:cubicBezTo>
                    <a:pt x="4" y="7"/>
                    <a:pt x="8" y="4"/>
                    <a:pt x="8"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18" name="Google Shape;7432;p79">
              <a:extLst>
                <a:ext uri="{C556C8E6-232B-4A98-A065-0BB67B94696B}">
                  <a16:creationId xmlns:a16="http://schemas.microsoft.com/office/drawing/2010/main" id="{AD257F13-FC14-4491-A8A5-479AF3E0E635}"/>
                </a:ext>
              </a:extLst>
            </p:cNvPr>
            <p:cNvSpPr/>
            <p:nvPr/>
          </p:nvSpPr>
          <p:spPr>
            <a:xfrm rot="0">
              <a:off x="2189373" y="1694773"/>
              <a:ext cx="244" cy="109"/>
            </a:xfrm>
            <a:custGeom>
              <a:avLst/>
              <a:gdLst/>
              <a:ahLst/>
              <a:cxnLst/>
              <a:rect b="b" l="0" r="r" t="0"/>
              <a:pathLst>
                <a:path h="8" w="18">
                  <a:moveTo>
                    <a:pt x="0" y="7"/>
                  </a:moveTo>
                  <a:cubicBezTo>
                    <a:pt x="7" y="4"/>
                    <a:pt x="11" y="4"/>
                    <a:pt x="18" y="0"/>
                  </a:cubicBezTo>
                  <a:cubicBezTo>
                    <a:pt x="11" y="4"/>
                    <a:pt x="7" y="4"/>
                    <a:pt x="0"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19" name="Google Shape;7433;p79">
              <a:extLst>
                <a:ext uri="{58253885-F7CC-45A4-B232-0C7EAC542625}">
                  <a16:creationId xmlns:a16="http://schemas.microsoft.com/office/drawing/2010/main" id="{8ACE3DF5-3D92-44CB-8B22-26B481B69921}"/>
                </a:ext>
              </a:extLst>
            </p:cNvPr>
            <p:cNvSpPr/>
            <p:nvPr/>
          </p:nvSpPr>
          <p:spPr>
            <a:xfrm rot="0">
              <a:off x="2189657" y="1694583"/>
              <a:ext cx="204" cy="149"/>
            </a:xfrm>
            <a:custGeom>
              <a:avLst/>
              <a:gdLst/>
              <a:ahLst/>
              <a:cxnLst/>
              <a:rect b="b" l="0" r="r" t="0"/>
              <a:pathLst>
                <a:path h="11" w="15">
                  <a:moveTo>
                    <a:pt x="0" y="11"/>
                  </a:moveTo>
                  <a:cubicBezTo>
                    <a:pt x="4" y="7"/>
                    <a:pt x="11" y="4"/>
                    <a:pt x="14" y="0"/>
                  </a:cubicBezTo>
                  <a:cubicBezTo>
                    <a:pt x="11" y="4"/>
                    <a:pt x="4" y="7"/>
                    <a:pt x="0" y="1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20" name="Google Shape;7434;p79">
              <a:extLst>
                <a:ext uri="{1D24145A-7B9D-44DB-8AFF-C3340558AE0E}">
                  <a16:creationId xmlns:a16="http://schemas.microsoft.com/office/drawing/2010/main" id="{7B20F5DB-4B08-4F18-886F-387009B9364C}"/>
                </a:ext>
              </a:extLst>
            </p:cNvPr>
            <p:cNvSpPr/>
            <p:nvPr/>
          </p:nvSpPr>
          <p:spPr>
            <a:xfrm rot="0">
              <a:off x="2190798" y="1683599"/>
              <a:ext cx="54" cy="434"/>
            </a:xfrm>
            <a:custGeom>
              <a:avLst/>
              <a:gdLst/>
              <a:ahLst/>
              <a:cxnLst/>
              <a:rect b="b" l="0" r="r" t="0"/>
              <a:pathLst>
                <a:path h="32" w="4">
                  <a:moveTo>
                    <a:pt x="0" y="0"/>
                  </a:moveTo>
                  <a:cubicBezTo>
                    <a:pt x="0" y="8"/>
                    <a:pt x="2" y="16"/>
                    <a:pt x="3" y="24"/>
                  </a:cubicBezTo>
                  <a:lnTo>
                    <a:pt x="0" y="0"/>
                  </a:lnTo>
                  <a:close/>
                  <a:moveTo>
                    <a:pt x="3" y="24"/>
                  </a:moveTo>
                  <a:lnTo>
                    <a:pt x="3" y="24"/>
                  </a:lnTo>
                  <a:cubicBezTo>
                    <a:pt x="4" y="27"/>
                    <a:pt x="4" y="29"/>
                    <a:pt x="4" y="32"/>
                  </a:cubicBezTo>
                  <a:lnTo>
                    <a:pt x="4" y="28"/>
                  </a:lnTo>
                  <a:lnTo>
                    <a:pt x="3" y="24"/>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21" name="Google Shape;7435;p79">
              <a:extLst>
                <a:ext uri="{315E0BA4-6DB7-4227-8B4A-CE76EAEB0334}">
                  <a16:creationId xmlns:a16="http://schemas.microsoft.com/office/drawing/2010/main" id="{52F2A6B9-745A-42F8-8F86-2D54D1EB1FA1}"/>
                </a:ext>
              </a:extLst>
            </p:cNvPr>
            <p:cNvSpPr/>
            <p:nvPr/>
          </p:nvSpPr>
          <p:spPr>
            <a:xfrm rot="0">
              <a:off x="2190649" y="1692628"/>
              <a:ext cx="14" cy="14"/>
            </a:xfrm>
            <a:custGeom>
              <a:avLst/>
              <a:gdLst/>
              <a:ahLst/>
              <a:cxnLst/>
              <a:rect b="b" l="0" r="r" t="0"/>
              <a:pathLst>
                <a:path h="1" w="1">
                  <a:moveTo>
                    <a:pt x="1"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22" name="Google Shape;7436;p79">
              <a:extLst>
                <a:ext uri="{EBB88370-5C1F-470F-84C6-EFD82D962B8B}">
                  <a16:creationId xmlns:a16="http://schemas.microsoft.com/office/drawing/2010/main" id="{13077F68-3945-440F-91D5-888F67FE74FC}"/>
                </a:ext>
              </a:extLst>
            </p:cNvPr>
            <p:cNvSpPr/>
            <p:nvPr/>
          </p:nvSpPr>
          <p:spPr>
            <a:xfrm rot="0">
              <a:off x="2190894" y="1684020"/>
              <a:ext cx="204" cy="1969"/>
            </a:xfrm>
            <a:custGeom>
              <a:avLst/>
              <a:gdLst/>
              <a:ahLst/>
              <a:cxnLst/>
              <a:rect b="b" l="0" r="r" t="0"/>
              <a:pathLst>
                <a:path h="145" w="15">
                  <a:moveTo>
                    <a:pt x="0" y="1"/>
                  </a:moveTo>
                  <a:lnTo>
                    <a:pt x="0" y="1"/>
                  </a:lnTo>
                  <a:cubicBezTo>
                    <a:pt x="0" y="22"/>
                    <a:pt x="4" y="46"/>
                    <a:pt x="7" y="78"/>
                  </a:cubicBezTo>
                  <a:lnTo>
                    <a:pt x="7" y="81"/>
                  </a:lnTo>
                  <a:cubicBezTo>
                    <a:pt x="7" y="102"/>
                    <a:pt x="7" y="120"/>
                    <a:pt x="7" y="137"/>
                  </a:cubicBezTo>
                  <a:lnTo>
                    <a:pt x="14" y="144"/>
                  </a:ln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23" name="Google Shape;7437;p79">
              <a:extLst>
                <a:ext uri="{EC877A21-5B90-42EA-8A0B-29FBD80C0174}">
                  <a16:creationId xmlns:a16="http://schemas.microsoft.com/office/drawing/2010/main" id="{A20B429E-2C50-4E6F-9647-892C484D1A94}"/>
                </a:ext>
              </a:extLst>
            </p:cNvPr>
            <p:cNvSpPr/>
            <p:nvPr/>
          </p:nvSpPr>
          <p:spPr>
            <a:xfrm rot="0">
              <a:off x="2190554" y="1682404"/>
              <a:ext cx="258" cy="1208"/>
            </a:xfrm>
            <a:custGeom>
              <a:avLst/>
              <a:gdLst/>
              <a:ahLst/>
              <a:cxnLst/>
              <a:rect b="b" l="0" r="r" t="0"/>
              <a:pathLst>
                <a:path h="89" w="19">
                  <a:moveTo>
                    <a:pt x="1" y="1"/>
                  </a:moveTo>
                  <a:cubicBezTo>
                    <a:pt x="8" y="29"/>
                    <a:pt x="15" y="57"/>
                    <a:pt x="18" y="88"/>
                  </a:cubicBezTo>
                  <a:lnTo>
                    <a:pt x="18" y="88"/>
                  </a:lnTo>
                  <a:cubicBezTo>
                    <a:pt x="15" y="57"/>
                    <a:pt x="8" y="29"/>
                    <a:pt x="1"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24" name="Google Shape;7438;p79">
              <a:extLst>
                <a:ext uri="{D3CCA52A-1C2B-41E3-AADF-1E96FFF851B5}">
                  <a16:creationId xmlns:a16="http://schemas.microsoft.com/office/drawing/2010/main" id="{6E22C77F-DB90-4FD2-AA65-D6CA18953BE7}"/>
                </a:ext>
              </a:extLst>
            </p:cNvPr>
            <p:cNvSpPr/>
            <p:nvPr/>
          </p:nvSpPr>
          <p:spPr>
            <a:xfrm rot="0">
              <a:off x="2186331" y="1673334"/>
              <a:ext cx="14" cy="109"/>
            </a:xfrm>
            <a:custGeom>
              <a:avLst/>
              <a:gdLst/>
              <a:ahLst/>
              <a:cxnLst/>
              <a:rect b="b" l="0" r="r" t="0"/>
              <a:pathLst>
                <a:path h="8" w="1">
                  <a:moveTo>
                    <a:pt x="0" y="0"/>
                  </a:moveTo>
                  <a:lnTo>
                    <a:pt x="0"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25" name="Google Shape;7439;p79">
              <a:extLst>
                <a:ext uri="{B730EA6D-9F38-4F82-B75C-6F45C942D73B}">
                  <a16:creationId xmlns:a16="http://schemas.microsoft.com/office/drawing/2010/main" id="{8F963965-1ADD-470D-B5DF-401698C8D822}"/>
                </a:ext>
              </a:extLst>
            </p:cNvPr>
            <p:cNvSpPr/>
            <p:nvPr/>
          </p:nvSpPr>
          <p:spPr>
            <a:xfrm rot="0">
              <a:off x="2187418" y="1676280"/>
              <a:ext cx="204" cy="109"/>
            </a:xfrm>
            <a:custGeom>
              <a:avLst/>
              <a:gdLst/>
              <a:ahLst/>
              <a:cxnLst/>
              <a:rect b="b" l="0" r="r" t="0"/>
              <a:pathLst>
                <a:path h="8" w="15">
                  <a:moveTo>
                    <a:pt x="15" y="7"/>
                  </a:moveTo>
                  <a:cubicBezTo>
                    <a:pt x="8" y="4"/>
                    <a:pt x="4" y="4"/>
                    <a:pt x="1" y="0"/>
                  </a:cubicBezTo>
                  <a:cubicBezTo>
                    <a:pt x="4" y="4"/>
                    <a:pt x="8" y="4"/>
                    <a:pt x="15"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26" name="Google Shape;7440;p79">
              <a:extLst>
                <a:ext uri="{3EC87EF8-4196-4C38-8EBC-7B045990D3C7}">
                  <a16:creationId xmlns:a16="http://schemas.microsoft.com/office/drawing/2010/main" id="{73CA3B78-0831-455B-A8D8-211D91CFC91C}"/>
                </a:ext>
              </a:extLst>
            </p:cNvPr>
            <p:cNvSpPr/>
            <p:nvPr/>
          </p:nvSpPr>
          <p:spPr>
            <a:xfrm rot="0">
              <a:off x="2186522" y="1674380"/>
              <a:ext cx="109" cy="394"/>
            </a:xfrm>
            <a:custGeom>
              <a:avLst/>
              <a:gdLst/>
              <a:ahLst/>
              <a:cxnLst/>
              <a:rect b="b" l="0" r="r" t="0"/>
              <a:pathLst>
                <a:path h="29" w="8">
                  <a:moveTo>
                    <a:pt x="7" y="28"/>
                  </a:moveTo>
                  <a:cubicBezTo>
                    <a:pt x="7" y="18"/>
                    <a:pt x="4" y="11"/>
                    <a:pt x="0" y="0"/>
                  </a:cubicBezTo>
                  <a:cubicBezTo>
                    <a:pt x="4" y="11"/>
                    <a:pt x="7" y="18"/>
                    <a:pt x="7" y="2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27" name="Google Shape;7441;p79">
              <a:extLst>
                <a:ext uri="{72BC3F00-4D52-4A8C-B13D-96B198B386B3}">
                  <a16:creationId xmlns:a16="http://schemas.microsoft.com/office/drawing/2010/main" id="{0CE6AEF2-0CC5-4131-A4CF-215B747320C4}"/>
                </a:ext>
              </a:extLst>
            </p:cNvPr>
            <p:cNvSpPr/>
            <p:nvPr/>
          </p:nvSpPr>
          <p:spPr>
            <a:xfrm rot="0">
              <a:off x="2187228" y="1676090"/>
              <a:ext cx="163" cy="109"/>
            </a:xfrm>
            <a:custGeom>
              <a:avLst/>
              <a:gdLst/>
              <a:ahLst/>
              <a:cxnLst/>
              <a:rect b="b" l="0" r="r" t="0"/>
              <a:pathLst>
                <a:path h="8" w="12">
                  <a:moveTo>
                    <a:pt x="11" y="7"/>
                  </a:moveTo>
                  <a:cubicBezTo>
                    <a:pt x="8" y="7"/>
                    <a:pt x="4" y="4"/>
                    <a:pt x="1" y="0"/>
                  </a:cubicBezTo>
                  <a:cubicBezTo>
                    <a:pt x="4" y="4"/>
                    <a:pt x="8" y="7"/>
                    <a:pt x="11" y="7"/>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28" name="Google Shape;7442;p79">
              <a:extLst>
                <a:ext uri="{24C8E797-4B13-4595-878C-3B258F39D4E9}">
                  <a16:creationId xmlns:a16="http://schemas.microsoft.com/office/drawing/2010/main" id="{9795463C-E5CA-4F4B-8720-D6A36A95521D}"/>
                </a:ext>
              </a:extLst>
            </p:cNvPr>
            <p:cNvSpPr/>
            <p:nvPr/>
          </p:nvSpPr>
          <p:spPr>
            <a:xfrm rot="0">
              <a:off x="2187037" y="1675805"/>
              <a:ext cx="163" cy="204"/>
            </a:xfrm>
            <a:custGeom>
              <a:avLst/>
              <a:gdLst/>
              <a:ahLst/>
              <a:cxnLst/>
              <a:rect b="b" l="0" r="r" t="0"/>
              <a:pathLst>
                <a:path h="15" w="12">
                  <a:moveTo>
                    <a:pt x="11" y="14"/>
                  </a:moveTo>
                  <a:cubicBezTo>
                    <a:pt x="8" y="11"/>
                    <a:pt x="4" y="4"/>
                    <a:pt x="1" y="0"/>
                  </a:cubicBezTo>
                  <a:cubicBezTo>
                    <a:pt x="4" y="4"/>
                    <a:pt x="8" y="11"/>
                    <a:pt x="11" y="14"/>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29" name="Google Shape;7443;p79">
              <a:extLst>
                <a:ext uri="{D198898C-588B-4761-AD0F-F7AE28A2E8A5}">
                  <a16:creationId xmlns:a16="http://schemas.microsoft.com/office/drawing/2010/main" id="{AF11992F-22EF-4D8C-8B4A-6752D1245372}"/>
                </a:ext>
              </a:extLst>
            </p:cNvPr>
            <p:cNvSpPr/>
            <p:nvPr/>
          </p:nvSpPr>
          <p:spPr>
            <a:xfrm rot="0">
              <a:off x="2186372" y="1673714"/>
              <a:ext cx="109" cy="434"/>
            </a:xfrm>
            <a:custGeom>
              <a:avLst/>
              <a:gdLst/>
              <a:ahLst/>
              <a:cxnLst/>
              <a:rect b="b" l="0" r="r" t="0"/>
              <a:pathLst>
                <a:path h="32" w="8">
                  <a:moveTo>
                    <a:pt x="8" y="32"/>
                  </a:moveTo>
                  <a:cubicBezTo>
                    <a:pt x="8" y="21"/>
                    <a:pt x="4" y="11"/>
                    <a:pt x="1" y="0"/>
                  </a:cubicBezTo>
                  <a:cubicBezTo>
                    <a:pt x="4" y="11"/>
                    <a:pt x="8" y="21"/>
                    <a:pt x="8" y="3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30" name="Google Shape;7444;p79">
              <a:extLst>
                <a:ext uri="{F7EBC603-26B3-44A6-B2D1-FBC02BEEB245}">
                  <a16:creationId xmlns:a16="http://schemas.microsoft.com/office/drawing/2010/main" id="{9691B51A-227B-4942-8AC3-DE8FB3AA514B}"/>
                </a:ext>
              </a:extLst>
            </p:cNvPr>
            <p:cNvSpPr/>
            <p:nvPr/>
          </p:nvSpPr>
          <p:spPr>
            <a:xfrm rot="0">
              <a:off x="2186902" y="1675425"/>
              <a:ext cx="109" cy="244"/>
            </a:xfrm>
            <a:custGeom>
              <a:avLst/>
              <a:gdLst/>
              <a:ahLst/>
              <a:cxnLst/>
              <a:rect b="b" l="0" r="r" t="0"/>
              <a:pathLst>
                <a:path h="18" w="8">
                  <a:moveTo>
                    <a:pt x="7" y="18"/>
                  </a:moveTo>
                  <a:cubicBezTo>
                    <a:pt x="4" y="14"/>
                    <a:pt x="0" y="7"/>
                    <a:pt x="0" y="0"/>
                  </a:cubicBezTo>
                  <a:cubicBezTo>
                    <a:pt x="0" y="7"/>
                    <a:pt x="4" y="14"/>
                    <a:pt x="7" y="1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31" name="Google Shape;7445;p79">
              <a:extLst>
                <a:ext uri="{AED592A9-0A27-4813-AF3D-4AA975D3A72E}">
                  <a16:creationId xmlns:a16="http://schemas.microsoft.com/office/drawing/2010/main" id="{F1CAE073-1BF7-44B5-8AB3-5D19D44114B7}"/>
                </a:ext>
              </a:extLst>
            </p:cNvPr>
            <p:cNvSpPr/>
            <p:nvPr/>
          </p:nvSpPr>
          <p:spPr>
            <a:xfrm rot="0">
              <a:off x="2186711" y="1674950"/>
              <a:ext cx="109" cy="299"/>
            </a:xfrm>
            <a:custGeom>
              <a:avLst/>
              <a:gdLst/>
              <a:ahLst/>
              <a:cxnLst/>
              <a:rect b="b" l="0" r="r" t="0"/>
              <a:pathLst>
                <a:path h="22" w="8">
                  <a:moveTo>
                    <a:pt x="0" y="0"/>
                  </a:moveTo>
                  <a:cubicBezTo>
                    <a:pt x="0" y="11"/>
                    <a:pt x="4" y="18"/>
                    <a:pt x="7" y="21"/>
                  </a:cubicBezTo>
                  <a:cubicBezTo>
                    <a:pt x="4" y="18"/>
                    <a:pt x="4" y="11"/>
                    <a:pt x="0"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32" name="Google Shape;7446;p79">
              <a:extLst>
                <a:ext uri="{BF747C52-655D-4960-81DF-93800D1FF025}">
                  <a16:creationId xmlns:a16="http://schemas.microsoft.com/office/drawing/2010/main" id="{27B7B688-3DEA-43BA-A602-3D870EDAD76B}"/>
                </a:ext>
              </a:extLst>
            </p:cNvPr>
            <p:cNvSpPr/>
            <p:nvPr/>
          </p:nvSpPr>
          <p:spPr>
            <a:xfrm rot="0">
              <a:off x="2190989" y="1685119"/>
              <a:ext cx="14" cy="14"/>
            </a:xfrm>
            <a:custGeom>
              <a:avLst/>
              <a:gdLst/>
              <a:ahLst/>
              <a:cxnLst/>
              <a:rect b="b" l="0" r="r" t="0"/>
              <a:pathLst>
                <a:path h="1" w="1">
                  <a:moveTo>
                    <a:pt x="0" y="0"/>
                  </a:move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33" name="Google Shape;7447;p79">
              <a:extLst>
                <a:ext uri="{239B8C58-61E7-44E8-946D-6EF12431589C}">
                  <a16:creationId xmlns:a16="http://schemas.microsoft.com/office/drawing/2010/main" id="{DAD04E24-062C-4BB3-872A-2C28F4E9E326}"/>
                </a:ext>
              </a:extLst>
            </p:cNvPr>
            <p:cNvSpPr/>
            <p:nvPr/>
          </p:nvSpPr>
          <p:spPr>
            <a:xfrm rot="0">
              <a:off x="2190839" y="1683599"/>
              <a:ext cx="163" cy="1480"/>
            </a:xfrm>
            <a:custGeom>
              <a:avLst/>
              <a:gdLst/>
              <a:ahLst/>
              <a:cxnLst/>
              <a:rect b="b" l="0" r="r" t="0"/>
              <a:pathLst>
                <a:path h="109" w="12">
                  <a:moveTo>
                    <a:pt x="1" y="0"/>
                  </a:moveTo>
                  <a:cubicBezTo>
                    <a:pt x="1" y="11"/>
                    <a:pt x="1" y="18"/>
                    <a:pt x="4" y="31"/>
                  </a:cubicBezTo>
                  <a:lnTo>
                    <a:pt x="4" y="31"/>
                  </a:lnTo>
                  <a:cubicBezTo>
                    <a:pt x="3" y="20"/>
                    <a:pt x="2" y="10"/>
                    <a:pt x="1" y="0"/>
                  </a:cubicBezTo>
                  <a:close/>
                  <a:moveTo>
                    <a:pt x="4" y="31"/>
                  </a:moveTo>
                  <a:cubicBezTo>
                    <a:pt x="7" y="54"/>
                    <a:pt x="9" y="80"/>
                    <a:pt x="11" y="109"/>
                  </a:cubicBezTo>
                  <a:cubicBezTo>
                    <a:pt x="11" y="77"/>
                    <a:pt x="8" y="53"/>
                    <a:pt x="4" y="32"/>
                  </a:cubicBezTo>
                  <a:cubicBezTo>
                    <a:pt x="4" y="32"/>
                    <a:pt x="4" y="31"/>
                    <a:pt x="4" y="3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34" name="Google Shape;7448;p79">
              <a:extLst>
                <a:ext uri="{FC4B9C39-FDC3-41AC-A22C-870DD4017DDB}">
                  <a16:creationId xmlns:a16="http://schemas.microsoft.com/office/drawing/2010/main" id="{520084FD-8B8B-4FE8-AA97-05AC28BF4C14}"/>
                </a:ext>
              </a:extLst>
            </p:cNvPr>
            <p:cNvSpPr/>
            <p:nvPr/>
          </p:nvSpPr>
          <p:spPr>
            <a:xfrm rot="0">
              <a:off x="2193744" y="1702892"/>
              <a:ext cx="679" cy="299"/>
            </a:xfrm>
            <a:custGeom>
              <a:avLst/>
              <a:gdLst/>
              <a:ahLst/>
              <a:cxnLst/>
              <a:rect b="b" l="0" r="r" t="0"/>
              <a:pathLst>
                <a:path h="22" w="50">
                  <a:moveTo>
                    <a:pt x="49" y="22"/>
                  </a:moveTo>
                  <a:cubicBezTo>
                    <a:pt x="32" y="15"/>
                    <a:pt x="14" y="4"/>
                    <a:pt x="0" y="1"/>
                  </a:cubicBezTo>
                  <a:cubicBezTo>
                    <a:pt x="14" y="4"/>
                    <a:pt x="32" y="15"/>
                    <a:pt x="49" y="22"/>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35" name="Google Shape;7449;p79">
              <a:extLst>
                <a:ext uri="{C6E029C2-B895-405B-9718-BFC560FA7FC7}">
                  <a16:creationId xmlns:a16="http://schemas.microsoft.com/office/drawing/2010/main" id="{3559C4A8-B9FE-4138-B544-32320F0BB28A}"/>
                </a:ext>
              </a:extLst>
            </p:cNvPr>
            <p:cNvSpPr/>
            <p:nvPr/>
          </p:nvSpPr>
          <p:spPr>
            <a:xfrm rot="0">
              <a:off x="2192740" y="1702512"/>
              <a:ext cx="163" cy="68"/>
            </a:xfrm>
            <a:custGeom>
              <a:avLst/>
              <a:gdLst/>
              <a:ahLst/>
              <a:cxnLst/>
              <a:rect b="b" l="0" r="r" t="0"/>
              <a:pathLst>
                <a:path h="5" w="12">
                  <a:moveTo>
                    <a:pt x="11"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36" name="Google Shape;7450;p79">
              <a:extLst>
                <a:ext uri="{BE07F31D-4225-4F90-9039-3B19D98363FF}">
                  <a16:creationId xmlns:a16="http://schemas.microsoft.com/office/drawing/2010/main" id="{F01C0E6F-5913-489A-8D01-24636E920277}"/>
                </a:ext>
              </a:extLst>
            </p:cNvPr>
            <p:cNvSpPr/>
            <p:nvPr/>
          </p:nvSpPr>
          <p:spPr>
            <a:xfrm rot="0">
              <a:off x="2194546" y="1703272"/>
              <a:ext cx="679" cy="352"/>
            </a:xfrm>
            <a:custGeom>
              <a:avLst/>
              <a:gdLst/>
              <a:ahLst/>
              <a:cxnLst/>
              <a:rect b="b" l="0" r="r" t="0"/>
              <a:pathLst>
                <a:path h="26" w="50">
                  <a:moveTo>
                    <a:pt x="50" y="2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37" name="Google Shape;7451;p79">
              <a:extLst>
                <a:ext uri="{450A5830-47F7-4E87-903E-5E4609220513}">
                  <a16:creationId xmlns:a16="http://schemas.microsoft.com/office/drawing/2010/main" id="{EFFC1108-7827-4454-B76F-8D4305D34AEB}"/>
                </a:ext>
              </a:extLst>
            </p:cNvPr>
            <p:cNvSpPr/>
            <p:nvPr/>
          </p:nvSpPr>
          <p:spPr>
            <a:xfrm rot="0">
              <a:off x="2193269" y="1702660"/>
              <a:ext cx="299" cy="149"/>
            </a:xfrm>
            <a:custGeom>
              <a:avLst/>
              <a:gdLst/>
              <a:ahLst/>
              <a:cxnLst/>
              <a:rect b="b" l="0" r="r" t="0"/>
              <a:pathLst>
                <a:path h="11" w="22">
                  <a:moveTo>
                    <a:pt x="21" y="11"/>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38" name="Google Shape;7452;p79">
              <a:extLst>
                <a:ext uri="{03A5BD4A-20D1-4C13-930B-E7A2AA89EBF4}">
                  <a16:creationId xmlns:a16="http://schemas.microsoft.com/office/drawing/2010/main" id="{F164F0BD-B1E9-4658-9E8B-C82AD2671C03}"/>
                </a:ext>
              </a:extLst>
            </p:cNvPr>
            <p:cNvSpPr/>
            <p:nvPr/>
          </p:nvSpPr>
          <p:spPr>
            <a:xfrm rot="0">
              <a:off x="2195646" y="1703843"/>
              <a:ext cx="299" cy="204"/>
            </a:xfrm>
            <a:custGeom>
              <a:avLst/>
              <a:gdLst/>
              <a:ahLst/>
              <a:cxnLst/>
              <a:rect b="b" l="0" r="r" t="0"/>
              <a:pathLst>
                <a:path h="15" w="22">
                  <a:moveTo>
                    <a:pt x="21" y="15"/>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39" name="Google Shape;7453;p79">
              <a:extLst>
                <a:ext uri="{91F43EB9-D2AF-4A83-85A0-5622158D271B}">
                  <a16:creationId xmlns:a16="http://schemas.microsoft.com/office/drawing/2010/main" id="{25B94D32-AB0D-4FE0-9A46-CFE312B96A88}"/>
                </a:ext>
              </a:extLst>
            </p:cNvPr>
            <p:cNvSpPr/>
            <p:nvPr/>
          </p:nvSpPr>
          <p:spPr>
            <a:xfrm rot="0">
              <a:off x="2196067" y="1672098"/>
              <a:ext cx="204" cy="54"/>
            </a:xfrm>
            <a:custGeom>
              <a:avLst/>
              <a:gdLst/>
              <a:ahLst/>
              <a:cxnLst/>
              <a:rect b="b" l="0" r="r" t="0"/>
              <a:pathLst>
                <a:path h="4" w="15">
                  <a:moveTo>
                    <a:pt x="15" y="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40" name="Google Shape;7454;p79">
              <a:extLst>
                <a:ext uri="{81B1D44C-85C8-4DF8-9B1A-22A2EE7FBDC1}">
                  <a16:creationId xmlns:a16="http://schemas.microsoft.com/office/drawing/2010/main" id="{9A82E20A-2398-4F1D-BF16-A328F1F78954}"/>
                </a:ext>
              </a:extLst>
            </p:cNvPr>
            <p:cNvSpPr/>
            <p:nvPr/>
          </p:nvSpPr>
          <p:spPr>
            <a:xfrm rot="0">
              <a:off x="2197017" y="1672289"/>
              <a:ext cx="163" cy="14"/>
            </a:xfrm>
            <a:custGeom>
              <a:avLst/>
              <a:gdLst/>
              <a:ahLst/>
              <a:cxnLst/>
              <a:rect b="b" l="0" r="r" t="0"/>
              <a:pathLst>
                <a:path h="1" w="12">
                  <a:moveTo>
                    <a:pt x="11" y="0"/>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41" name="Google Shape;7455;p79">
              <a:extLst>
                <a:ext uri="{16F5529B-D4FD-4FF9-9970-F4325C40368D}">
                  <a16:creationId xmlns:a16="http://schemas.microsoft.com/office/drawing/2010/main" id="{FE594823-E079-4D8C-8081-D20DF04FE5C0}"/>
                </a:ext>
              </a:extLst>
            </p:cNvPr>
            <p:cNvSpPr/>
            <p:nvPr/>
          </p:nvSpPr>
          <p:spPr>
            <a:xfrm rot="0">
              <a:off x="2196596" y="1672194"/>
              <a:ext cx="244" cy="54"/>
            </a:xfrm>
            <a:custGeom>
              <a:avLst/>
              <a:gdLst/>
              <a:ahLst/>
              <a:cxnLst/>
              <a:rect b="b" l="0" r="r" t="0"/>
              <a:pathLst>
                <a:path h="4" w="18">
                  <a:moveTo>
                    <a:pt x="18" y="4"/>
                  </a:moveTo>
                  <a:lnTo>
                    <a:pt x="0"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42" name="Google Shape;7456;p79">
              <a:extLst>
                <a:ext uri="{8AC0AE05-478A-41F7-B9F7-15C46848DF81}">
                  <a16:creationId xmlns:a16="http://schemas.microsoft.com/office/drawing/2010/main" id="{6AE15B75-64E4-40C3-8997-083E17E3AAB4}"/>
                </a:ext>
              </a:extLst>
            </p:cNvPr>
            <p:cNvSpPr/>
            <p:nvPr/>
          </p:nvSpPr>
          <p:spPr>
            <a:xfrm rot="0">
              <a:off x="2186331" y="1671189"/>
              <a:ext cx="6762" cy="2159"/>
            </a:xfrm>
            <a:custGeom>
              <a:avLst/>
              <a:gdLst/>
              <a:ahLst/>
              <a:cxnLst/>
              <a:rect b="b" l="0" r="r" t="0"/>
              <a:pathLst>
                <a:path h="159" w="498">
                  <a:moveTo>
                    <a:pt x="497" y="1"/>
                  </a:moveTo>
                  <a:cubicBezTo>
                    <a:pt x="424" y="25"/>
                    <a:pt x="189" y="99"/>
                    <a:pt x="0" y="158"/>
                  </a:cubicBezTo>
                  <a:cubicBezTo>
                    <a:pt x="193" y="102"/>
                    <a:pt x="424" y="25"/>
                    <a:pt x="49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43" name="Google Shape;7457;p79">
              <a:extLst>
                <a:ext uri="{30F8C487-C259-4E96-83B4-DCE16767B916}">
                  <a16:creationId xmlns:a16="http://schemas.microsoft.com/office/drawing/2010/main" id="{01C88749-0D86-4CC4-99FD-7FE95B7F9A16}"/>
                </a:ext>
              </a:extLst>
            </p:cNvPr>
            <p:cNvSpPr/>
            <p:nvPr/>
          </p:nvSpPr>
          <p:spPr>
            <a:xfrm rot="0">
              <a:off x="2196311" y="1672139"/>
              <a:ext cx="204" cy="68"/>
            </a:xfrm>
            <a:custGeom>
              <a:avLst/>
              <a:gdLst/>
              <a:ahLst/>
              <a:cxnLst/>
              <a:rect b="b" l="0" r="r" t="0"/>
              <a:pathLst>
                <a:path h="5" w="15">
                  <a:moveTo>
                    <a:pt x="14" y="4"/>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44" name="Google Shape;7458;p79">
              <a:extLst>
                <a:ext uri="{F54E24F3-8BD5-40FF-BA38-60990C9C65F2}">
                  <a16:creationId xmlns:a16="http://schemas.microsoft.com/office/drawing/2010/main" id="{0DD5A007-6F6A-4786-B6D2-C8E38ADADE39}"/>
                </a:ext>
              </a:extLst>
            </p:cNvPr>
            <p:cNvSpPr/>
            <p:nvPr/>
          </p:nvSpPr>
          <p:spPr>
            <a:xfrm rot="0">
              <a:off x="2197397" y="1672613"/>
              <a:ext cx="68" cy="109"/>
            </a:xfrm>
            <a:custGeom>
              <a:avLst/>
              <a:gdLst/>
              <a:ahLst/>
              <a:cxnLst/>
              <a:rect b="b" l="0" r="r" t="0"/>
              <a:pathLst>
                <a:path h="8" w="5">
                  <a:moveTo>
                    <a:pt x="4" y="8"/>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45" name="Google Shape;7459;p79">
              <a:extLst>
                <a:ext uri="{3B3D0A4D-9813-4929-853E-72B0615F1DE4}">
                  <a16:creationId xmlns:a16="http://schemas.microsoft.com/office/drawing/2010/main" id="{755ABD76-32B1-41C2-9AC5-0C0E12A07101}"/>
                </a:ext>
              </a:extLst>
            </p:cNvPr>
            <p:cNvSpPr/>
            <p:nvPr/>
          </p:nvSpPr>
          <p:spPr>
            <a:xfrm rot="0">
              <a:off x="2197546" y="1672900"/>
              <a:ext cx="54" cy="109"/>
            </a:xfrm>
            <a:custGeom>
              <a:avLst/>
              <a:gdLst/>
              <a:ahLst/>
              <a:cxnLst/>
              <a:rect b="b" l="0" r="r" t="0"/>
              <a:pathLst>
                <a:path h="8" w="4">
                  <a:moveTo>
                    <a:pt x="4"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46" name="Google Shape;7460;p79">
              <a:extLst>
                <a:ext uri="{330CB59B-480C-4BE7-BFF7-B77D4DFF0215}">
                  <a16:creationId xmlns:a16="http://schemas.microsoft.com/office/drawing/2010/main" id="{1EAE29A2-120F-461C-BEA2-5EA923BEB6DF}"/>
                </a:ext>
              </a:extLst>
            </p:cNvPr>
            <p:cNvSpPr/>
            <p:nvPr/>
          </p:nvSpPr>
          <p:spPr>
            <a:xfrm rot="0">
              <a:off x="2197302" y="1672329"/>
              <a:ext cx="14" cy="68"/>
            </a:xfrm>
            <a:custGeom>
              <a:avLst/>
              <a:gdLst/>
              <a:ahLst/>
              <a:cxnLst/>
              <a:rect b="b" l="0" r="r" t="0"/>
              <a:pathLst>
                <a:path h="5" w="1">
                  <a:moveTo>
                    <a:pt x="1"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47" name="Google Shape;7461;p79">
              <a:extLst>
                <a:ext uri="{3459A198-EE25-46EC-B696-9B66F1D6027A}">
                  <a16:creationId xmlns:a16="http://schemas.microsoft.com/office/drawing/2010/main" id="{9C6E7A66-8839-4F46-B853-8423419D5823}"/>
                </a:ext>
              </a:extLst>
            </p:cNvPr>
            <p:cNvSpPr/>
            <p:nvPr/>
          </p:nvSpPr>
          <p:spPr>
            <a:xfrm rot="0">
              <a:off x="2211572" y="1686029"/>
              <a:ext cx="584" cy="2811"/>
            </a:xfrm>
            <a:custGeom>
              <a:avLst/>
              <a:gdLst/>
              <a:ahLst/>
              <a:cxnLst/>
              <a:rect b="b" l="0" r="r" t="0"/>
              <a:pathLst>
                <a:path h="207" w="43">
                  <a:moveTo>
                    <a:pt x="0" y="0"/>
                  </a:moveTo>
                  <a:cubicBezTo>
                    <a:pt x="1" y="13"/>
                    <a:pt x="3" y="25"/>
                    <a:pt x="4" y="38"/>
                  </a:cubicBezTo>
                  <a:lnTo>
                    <a:pt x="4" y="38"/>
                  </a:lnTo>
                  <a:cubicBezTo>
                    <a:pt x="3" y="25"/>
                    <a:pt x="1" y="13"/>
                    <a:pt x="0" y="0"/>
                  </a:cubicBezTo>
                  <a:close/>
                  <a:moveTo>
                    <a:pt x="4" y="38"/>
                  </a:moveTo>
                  <a:lnTo>
                    <a:pt x="4" y="38"/>
                  </a:lnTo>
                  <a:cubicBezTo>
                    <a:pt x="9" y="67"/>
                    <a:pt x="15" y="97"/>
                    <a:pt x="25" y="126"/>
                  </a:cubicBezTo>
                  <a:cubicBezTo>
                    <a:pt x="35" y="150"/>
                    <a:pt x="42" y="178"/>
                    <a:pt x="39" y="206"/>
                  </a:cubicBezTo>
                  <a:lnTo>
                    <a:pt x="42" y="203"/>
                  </a:lnTo>
                  <a:cubicBezTo>
                    <a:pt x="42" y="175"/>
                    <a:pt x="35" y="150"/>
                    <a:pt x="28" y="126"/>
                  </a:cubicBezTo>
                  <a:cubicBezTo>
                    <a:pt x="16" y="99"/>
                    <a:pt x="9" y="68"/>
                    <a:pt x="4" y="38"/>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48" name="Google Shape;7462;p79">
              <a:extLst>
                <a:ext uri="{DC316FBD-B631-49D2-8D8F-3D1B7BCD27F9}">
                  <a16:creationId xmlns:a16="http://schemas.microsoft.com/office/drawing/2010/main" id="{11B1F0AA-AB31-4F72-895E-48BA4E4B5D6E}"/>
                </a:ext>
              </a:extLst>
            </p:cNvPr>
            <p:cNvSpPr/>
            <p:nvPr/>
          </p:nvSpPr>
          <p:spPr>
            <a:xfrm rot="0">
              <a:off x="2198253" y="1673904"/>
              <a:ext cx="109" cy="109"/>
            </a:xfrm>
            <a:custGeom>
              <a:avLst/>
              <a:gdLst/>
              <a:ahLst/>
              <a:cxnLst/>
              <a:rect b="b" l="0" r="r" t="0"/>
              <a:pathLst>
                <a:path h="8" w="8">
                  <a:moveTo>
                    <a:pt x="8" y="7"/>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49" name="Google Shape;7463;p79">
              <a:extLst>
                <a:ext uri="{31711B81-82F6-4032-9BAF-4D45A75DE375}">
                  <a16:creationId xmlns:a16="http://schemas.microsoft.com/office/drawing/2010/main" id="{02C18748-D394-4F60-B509-0908114C5161}"/>
                </a:ext>
              </a:extLst>
            </p:cNvPr>
            <p:cNvSpPr/>
            <p:nvPr/>
          </p:nvSpPr>
          <p:spPr>
            <a:xfrm rot="0">
              <a:off x="2198022" y="1673565"/>
              <a:ext cx="54" cy="109"/>
            </a:xfrm>
            <a:custGeom>
              <a:avLst/>
              <a:gdLst/>
              <a:ahLst/>
              <a:cxnLst/>
              <a:rect b="b" l="0" r="r" t="0"/>
              <a:pathLst>
                <a:path h="8" w="4">
                  <a:moveTo>
                    <a:pt x="4" y="8"/>
                  </a:moveTo>
                  <a:lnTo>
                    <a:pt x="0"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50" name="Google Shape;7464;p79">
              <a:extLst>
                <a:ext uri="{D61B58BD-9D59-4211-A4F2-82A425435507}">
                  <a16:creationId xmlns:a16="http://schemas.microsoft.com/office/drawing/2010/main" id="{93761C9C-765A-4049-B66E-7D9640992C79}"/>
                </a:ext>
              </a:extLst>
            </p:cNvPr>
            <p:cNvSpPr/>
            <p:nvPr/>
          </p:nvSpPr>
          <p:spPr>
            <a:xfrm rot="0">
              <a:off x="2197777" y="1673280"/>
              <a:ext cx="14" cy="68"/>
            </a:xfrm>
            <a:custGeom>
              <a:avLst/>
              <a:gdLst/>
              <a:ahLst/>
              <a:cxnLst/>
              <a:rect b="b" l="0" r="r" t="0"/>
              <a:pathLst>
                <a:path h="5" w="1">
                  <a:moveTo>
                    <a:pt x="1" y="4"/>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51" name="Google Shape;7465;p79">
              <a:extLst>
                <a:ext uri="{D1B6FEC2-F930-4F62-BD59-E34F17AF94E1}">
                  <a16:creationId xmlns:a16="http://schemas.microsoft.com/office/drawing/2010/main" id="{64133065-AD64-4EAB-8933-22456E68A73C}"/>
                </a:ext>
              </a:extLst>
            </p:cNvPr>
            <p:cNvSpPr/>
            <p:nvPr/>
          </p:nvSpPr>
          <p:spPr>
            <a:xfrm rot="0">
              <a:off x="2211803" y="1688826"/>
              <a:ext cx="258" cy="299"/>
            </a:xfrm>
            <a:custGeom>
              <a:avLst/>
              <a:gdLst/>
              <a:ahLst/>
              <a:cxnLst/>
              <a:rect b="b" l="0" r="r" t="0"/>
              <a:pathLst>
                <a:path h="22" w="19">
                  <a:moveTo>
                    <a:pt x="18" y="0"/>
                  </a:moveTo>
                  <a:cubicBezTo>
                    <a:pt x="15" y="11"/>
                    <a:pt x="8" y="18"/>
                    <a:pt x="1" y="21"/>
                  </a:cubicBezTo>
                  <a:cubicBezTo>
                    <a:pt x="8" y="18"/>
                    <a:pt x="15" y="14"/>
                    <a:pt x="18" y="7"/>
                  </a:cubicBezTo>
                  <a:lnTo>
                    <a:pt x="18"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52" name="Google Shape;7466;p79">
              <a:extLst>
                <a:ext uri="{3C4D792B-3D34-44D7-9C1E-8AF252A8BE0B}">
                  <a16:creationId xmlns:a16="http://schemas.microsoft.com/office/drawing/2010/main" id="{3F64DCAC-8456-469A-B028-46219CBCB8B6}"/>
                </a:ext>
              </a:extLst>
            </p:cNvPr>
            <p:cNvSpPr/>
            <p:nvPr/>
          </p:nvSpPr>
          <p:spPr>
            <a:xfrm rot="0">
              <a:off x="2211762" y="1700095"/>
              <a:ext cx="489" cy="679"/>
            </a:xfrm>
            <a:custGeom>
              <a:avLst/>
              <a:gdLst/>
              <a:ahLst/>
              <a:cxnLst/>
              <a:rect b="b" l="0" r="r" t="0"/>
              <a:pathLst>
                <a:path h="50" w="36">
                  <a:moveTo>
                    <a:pt x="0" y="49"/>
                  </a:moveTo>
                  <a:cubicBezTo>
                    <a:pt x="11" y="32"/>
                    <a:pt x="21" y="14"/>
                    <a:pt x="35" y="0"/>
                  </a:cubicBezTo>
                  <a:cubicBezTo>
                    <a:pt x="21" y="14"/>
                    <a:pt x="11" y="32"/>
                    <a:pt x="0" y="49"/>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53" name="Google Shape;7467;p79">
              <a:extLst>
                <a:ext uri="{B5CDEBD4-C07A-4FAC-B561-A25A719424DB}">
                  <a16:creationId xmlns:a16="http://schemas.microsoft.com/office/drawing/2010/main" id="{988CAD40-F46A-4F70-A31C-D42084BE26F2}"/>
                </a:ext>
              </a:extLst>
            </p:cNvPr>
            <p:cNvSpPr/>
            <p:nvPr/>
          </p:nvSpPr>
          <p:spPr>
            <a:xfrm rot="0">
              <a:off x="2211233" y="1700761"/>
              <a:ext cx="542" cy="1819"/>
            </a:xfrm>
            <a:custGeom>
              <a:avLst/>
              <a:gdLst/>
              <a:ahLst/>
              <a:cxnLst/>
              <a:rect b="b" l="0" r="r" t="0"/>
              <a:pathLst>
                <a:path h="134" w="40">
                  <a:moveTo>
                    <a:pt x="1" y="133"/>
                  </a:moveTo>
                  <a:cubicBezTo>
                    <a:pt x="1" y="84"/>
                    <a:pt x="15" y="39"/>
                    <a:pt x="39" y="0"/>
                  </a:cubicBezTo>
                  <a:cubicBezTo>
                    <a:pt x="15" y="39"/>
                    <a:pt x="1" y="84"/>
                    <a:pt x="1" y="133"/>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54" name="Google Shape;7468;p79">
              <a:extLst>
                <a:ext uri="{D798CE4D-A09A-48D4-8D23-BD4089F6F666}">
                  <a16:creationId xmlns:a16="http://schemas.microsoft.com/office/drawing/2010/main" id="{0D5C2447-DCEA-4045-9690-167C21476321}"/>
                </a:ext>
              </a:extLst>
            </p:cNvPr>
            <p:cNvSpPr/>
            <p:nvPr/>
          </p:nvSpPr>
          <p:spPr>
            <a:xfrm rot="0">
              <a:off x="2211192" y="1702851"/>
              <a:ext cx="109" cy="1344"/>
            </a:xfrm>
            <a:custGeom>
              <a:avLst/>
              <a:gdLst/>
              <a:ahLst/>
              <a:cxnLst/>
              <a:rect b="b" l="0" r="r" t="0"/>
              <a:pathLst>
                <a:path h="99" w="8">
                  <a:moveTo>
                    <a:pt x="7" y="0"/>
                  </a:moveTo>
                  <a:cubicBezTo>
                    <a:pt x="7" y="32"/>
                    <a:pt x="7" y="63"/>
                    <a:pt x="0" y="98"/>
                  </a:cubicBezTo>
                  <a:lnTo>
                    <a:pt x="0" y="98"/>
                  </a:lnTo>
                  <a:cubicBezTo>
                    <a:pt x="7" y="63"/>
                    <a:pt x="7" y="32"/>
                    <a:pt x="7" y="0"/>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55" name="Google Shape;7469;p79">
              <a:extLst>
                <a:ext uri="{36EEB5DB-CDE9-4D7E-8B64-9C870F9972F0}">
                  <a16:creationId xmlns:a16="http://schemas.microsoft.com/office/drawing/2010/main" id="{FBD42562-DEB9-4DD4-B56D-9536E40434DF}"/>
                </a:ext>
              </a:extLst>
            </p:cNvPr>
            <p:cNvSpPr/>
            <p:nvPr/>
          </p:nvSpPr>
          <p:spPr>
            <a:xfrm rot="0">
              <a:off x="2212047" y="1688772"/>
              <a:ext cx="109" cy="163"/>
            </a:xfrm>
            <a:custGeom>
              <a:avLst/>
              <a:gdLst/>
              <a:ahLst/>
              <a:cxnLst/>
              <a:rect b="b" l="0" r="r" t="0"/>
              <a:pathLst>
                <a:path h="12" w="8">
                  <a:moveTo>
                    <a:pt x="7" y="1"/>
                  </a:moveTo>
                  <a:lnTo>
                    <a:pt x="4" y="4"/>
                  </a:lnTo>
                  <a:lnTo>
                    <a:pt x="0" y="11"/>
                  </a:lnTo>
                  <a:cubicBezTo>
                    <a:pt x="4" y="8"/>
                    <a:pt x="4" y="4"/>
                    <a:pt x="7" y="1"/>
                  </a:cubicBez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56" name="Google Shape;7470;p79">
              <a:extLst>
                <a:ext uri="{62A6FC96-6BB1-4E57-A0F3-ABC34A9F0DA3}">
                  <a16:creationId xmlns:a16="http://schemas.microsoft.com/office/drawing/2010/main" id="{C276F91F-87EF-496D-BD81-CCBF01D6520A}"/>
                </a:ext>
              </a:extLst>
            </p:cNvPr>
            <p:cNvSpPr/>
            <p:nvPr/>
          </p:nvSpPr>
          <p:spPr>
            <a:xfrm rot="0">
              <a:off x="2200208" y="1705703"/>
              <a:ext cx="2444" cy="489"/>
            </a:xfrm>
            <a:custGeom>
              <a:avLst/>
              <a:gdLst/>
              <a:ahLst/>
              <a:cxnLst/>
              <a:rect b="b" l="0" r="r" t="0"/>
              <a:pathLst>
                <a:path h="36" w="180">
                  <a:moveTo>
                    <a:pt x="179" y="0"/>
                  </a:moveTo>
                  <a:lnTo>
                    <a:pt x="0" y="35"/>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57" name="Google Shape;7471;p79">
              <a:extLst>
                <a:ext uri="{ED9F0287-0CB1-4C86-94F9-364839C05C69}">
                  <a16:creationId xmlns:a16="http://schemas.microsoft.com/office/drawing/2010/main" id="{13F31087-11A9-47B0-B89B-19BD154FBAF6}"/>
                </a:ext>
              </a:extLst>
            </p:cNvPr>
            <p:cNvSpPr/>
            <p:nvPr/>
          </p:nvSpPr>
          <p:spPr>
            <a:xfrm rot="0">
              <a:off x="2207906" y="1704657"/>
              <a:ext cx="584" cy="109"/>
            </a:xfrm>
            <a:custGeom>
              <a:avLst/>
              <a:gdLst/>
              <a:ahLst/>
              <a:cxnLst/>
              <a:rect b="b" l="0" r="r" t="0"/>
              <a:pathLst>
                <a:path h="8" w="43">
                  <a:moveTo>
                    <a:pt x="43"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58" name="Google Shape;7472;p79">
              <a:extLst>
                <a:ext uri="{01A439D1-E515-47F8-A9C6-C78A3A36B0D0}">
                  <a16:creationId xmlns:a16="http://schemas.microsoft.com/office/drawing/2010/main" id="{8583B780-AEA9-4BE3-A9FF-33527ABBCC71}"/>
                </a:ext>
              </a:extLst>
            </p:cNvPr>
            <p:cNvSpPr/>
            <p:nvPr/>
          </p:nvSpPr>
          <p:spPr>
            <a:xfrm rot="0">
              <a:off x="2208857" y="1704466"/>
              <a:ext cx="542" cy="109"/>
            </a:xfrm>
            <a:custGeom>
              <a:avLst/>
              <a:gdLst/>
              <a:ahLst/>
              <a:cxnLst/>
              <a:rect b="b" l="0" r="r" t="0"/>
              <a:pathLst>
                <a:path h="8" w="40">
                  <a:moveTo>
                    <a:pt x="39"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59" name="Google Shape;7473;p79">
              <a:extLst>
                <a:ext uri="{B689FE60-28A5-4B5C-B960-877A693A8368}">
                  <a16:creationId xmlns:a16="http://schemas.microsoft.com/office/drawing/2010/main" id="{B9CAF2F4-025B-4C61-9815-F6B97913B046}"/>
                </a:ext>
              </a:extLst>
            </p:cNvPr>
            <p:cNvSpPr/>
            <p:nvPr/>
          </p:nvSpPr>
          <p:spPr>
            <a:xfrm rot="0">
              <a:off x="2206100" y="1704942"/>
              <a:ext cx="584" cy="109"/>
            </a:xfrm>
            <a:custGeom>
              <a:avLst/>
              <a:gdLst/>
              <a:ahLst/>
              <a:cxnLst/>
              <a:rect b="b" l="0" r="r" t="0"/>
              <a:pathLst>
                <a:path h="8" w="43">
                  <a:moveTo>
                    <a:pt x="43"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60" name="Google Shape;7474;p79">
              <a:extLst>
                <a:ext uri="{9EE2FA4C-5948-46A2-850B-AFF987500702}">
                  <a16:creationId xmlns:a16="http://schemas.microsoft.com/office/drawing/2010/main" id="{392FEC23-925F-4F91-A1EE-72A96FF3D175}"/>
                </a:ext>
              </a:extLst>
            </p:cNvPr>
            <p:cNvSpPr/>
            <p:nvPr/>
          </p:nvSpPr>
          <p:spPr>
            <a:xfrm rot="0">
              <a:off x="2209766" y="1704318"/>
              <a:ext cx="489" cy="109"/>
            </a:xfrm>
            <a:custGeom>
              <a:avLst/>
              <a:gdLst/>
              <a:ahLst/>
              <a:cxnLst/>
              <a:rect b="b" l="0" r="r" t="0"/>
              <a:pathLst>
                <a:path h="8" w="36">
                  <a:moveTo>
                    <a:pt x="35"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61" name="Google Shape;7475;p79">
              <a:extLst>
                <a:ext uri="{D74DF4C8-B8FB-4009-87D0-371BDE855DB2}">
                  <a16:creationId xmlns:a16="http://schemas.microsoft.com/office/drawing/2010/main" id="{D33B67B8-75DE-4EFA-8133-72B1758D259B}"/>
                </a:ext>
              </a:extLst>
            </p:cNvPr>
            <p:cNvSpPr/>
            <p:nvPr/>
          </p:nvSpPr>
          <p:spPr>
            <a:xfrm rot="0">
              <a:off x="2203493" y="1705418"/>
              <a:ext cx="624" cy="149"/>
            </a:xfrm>
            <a:custGeom>
              <a:avLst/>
              <a:gdLst/>
              <a:ahLst/>
              <a:cxnLst/>
              <a:rect b="b" l="0" r="r" t="0"/>
              <a:pathLst>
                <a:path h="11" w="46">
                  <a:moveTo>
                    <a:pt x="46" y="0"/>
                  </a:moveTo>
                  <a:lnTo>
                    <a:pt x="0"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62" name="Google Shape;7476;p79">
              <a:extLst>
                <a:ext uri="{EB17CF22-3411-44D0-931C-E250AFD35702}">
                  <a16:creationId xmlns:a16="http://schemas.microsoft.com/office/drawing/2010/main" id="{7F94DE0E-0DC7-443A-8978-65E776071993}"/>
                </a:ext>
              </a:extLst>
            </p:cNvPr>
            <p:cNvSpPr/>
            <p:nvPr/>
          </p:nvSpPr>
          <p:spPr>
            <a:xfrm rot="0">
              <a:off x="2210662" y="1704182"/>
              <a:ext cx="489" cy="109"/>
            </a:xfrm>
            <a:custGeom>
              <a:avLst/>
              <a:gdLst/>
              <a:ahLst/>
              <a:cxnLst/>
              <a:rect b="b" l="0" r="r" t="0"/>
              <a:pathLst>
                <a:path h="8" w="36">
                  <a:moveTo>
                    <a:pt x="36" y="0"/>
                  </a:moveTo>
                  <a:lnTo>
                    <a:pt x="1" y="7"/>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63" name="Google Shape;7477;p79">
              <a:extLst>
                <a:ext uri="{EC9F022F-AA12-4C77-A165-FF1403E5772B}">
                  <a16:creationId xmlns:a16="http://schemas.microsoft.com/office/drawing/2010/main" id="{70909ED6-E05E-4B0A-BF27-47570A59C1B7}"/>
                </a:ext>
              </a:extLst>
            </p:cNvPr>
            <p:cNvSpPr/>
            <p:nvPr/>
          </p:nvSpPr>
          <p:spPr>
            <a:xfrm rot="0">
              <a:off x="2205150" y="1705078"/>
              <a:ext cx="679" cy="163"/>
            </a:xfrm>
            <a:custGeom>
              <a:avLst/>
              <a:gdLst/>
              <a:ahLst/>
              <a:cxnLst/>
              <a:rect b="b" l="0" r="r" t="0"/>
              <a:pathLst>
                <a:path h="12" w="50">
                  <a:moveTo>
                    <a:pt x="50"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64" name="Google Shape;7478;p79">
              <a:extLst>
                <a:ext uri="{B9A1E385-C42F-4578-B86D-9070DE9ABF8E}">
                  <a16:creationId xmlns:a16="http://schemas.microsoft.com/office/drawing/2010/main" id="{14C2C681-3C01-460D-AE62-9D5065888CF5}"/>
                </a:ext>
              </a:extLst>
            </p:cNvPr>
            <p:cNvSpPr/>
            <p:nvPr/>
          </p:nvSpPr>
          <p:spPr>
            <a:xfrm rot="0">
              <a:off x="2202679" y="1705553"/>
              <a:ext cx="679" cy="163"/>
            </a:xfrm>
            <a:custGeom>
              <a:avLst/>
              <a:gdLst/>
              <a:ahLst/>
              <a:cxnLst/>
              <a:rect b="b" l="0" r="r" t="0"/>
              <a:pathLst>
                <a:path h="12" w="50">
                  <a:moveTo>
                    <a:pt x="50" y="1"/>
                  </a:moveTo>
                  <a:lnTo>
                    <a:pt x="1" y="1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65" name="Google Shape;7479;p79">
              <a:extLst>
                <a:ext uri="{B4AB186E-B240-401E-8162-62A84EE85B95}">
                  <a16:creationId xmlns:a16="http://schemas.microsoft.com/office/drawing/2010/main" id="{00E9F982-CFC1-4B8B-97DF-1741A0B1C6BC}"/>
                </a:ext>
              </a:extLst>
            </p:cNvPr>
            <p:cNvSpPr/>
            <p:nvPr/>
          </p:nvSpPr>
          <p:spPr>
            <a:xfrm rot="0">
              <a:off x="2204295" y="1705268"/>
              <a:ext cx="679" cy="109"/>
            </a:xfrm>
            <a:custGeom>
              <a:avLst/>
              <a:gdLst/>
              <a:ahLst/>
              <a:cxnLst/>
              <a:rect b="b" l="0" r="r" t="0"/>
              <a:pathLst>
                <a:path h="8" w="50">
                  <a:moveTo>
                    <a:pt x="50" y="1"/>
                  </a:moveTo>
                  <a:lnTo>
                    <a:pt x="1"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66" name="Google Shape;7480;p79">
              <a:extLst>
                <a:ext uri="{8E33CE96-9006-433F-A444-CC0107096446}">
                  <a16:creationId xmlns:a16="http://schemas.microsoft.com/office/drawing/2010/main" id="{D90E325E-A8B4-4146-9E89-4877D4D745AD}"/>
                </a:ext>
              </a:extLst>
            </p:cNvPr>
            <p:cNvSpPr/>
            <p:nvPr/>
          </p:nvSpPr>
          <p:spPr>
            <a:xfrm rot="0">
              <a:off x="2207010" y="1704793"/>
              <a:ext cx="584" cy="109"/>
            </a:xfrm>
            <a:custGeom>
              <a:avLst/>
              <a:gdLst/>
              <a:ahLst/>
              <a:cxnLst/>
              <a:rect b="b" l="0" r="r" t="0"/>
              <a:pathLst>
                <a:path h="8" w="43">
                  <a:moveTo>
                    <a:pt x="42" y="1"/>
                  </a:moveTo>
                  <a:lnTo>
                    <a:pt x="0" y="8"/>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67" name="Google Shape;7481;p79">
              <a:extLst>
                <a:ext uri="{E978C31D-B04B-48AC-ACDC-3B7D045B9981}">
                  <a16:creationId xmlns:a16="http://schemas.microsoft.com/office/drawing/2010/main" id="{EAEBC37F-1CA6-403E-AD2B-49766BD9657D}"/>
                </a:ext>
              </a:extLst>
            </p:cNvPr>
            <p:cNvSpPr/>
            <p:nvPr/>
          </p:nvSpPr>
          <p:spPr>
            <a:xfrm rot="0">
              <a:off x="2189604" y="1699050"/>
              <a:ext cx="299" cy="339"/>
            </a:xfrm>
            <a:custGeom>
              <a:avLst/>
              <a:gdLst/>
              <a:ahLst/>
              <a:cxnLst/>
              <a:rect b="b" l="0" r="r" t="0"/>
              <a:pathLst>
                <a:path h="25" w="22">
                  <a:moveTo>
                    <a:pt x="22" y="25"/>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68" name="Google Shape;7482;p79">
              <a:extLst>
                <a:ext uri="{2457F24E-0A3A-4AC9-8C80-EF7FD4ABC2A2}">
                  <a16:creationId xmlns:a16="http://schemas.microsoft.com/office/drawing/2010/main" id="{A9B616E6-FCEF-426B-8CC0-404064E1939B}"/>
                </a:ext>
              </a:extLst>
            </p:cNvPr>
            <p:cNvSpPr/>
            <p:nvPr/>
          </p:nvSpPr>
          <p:spPr>
            <a:xfrm rot="0">
              <a:off x="2190364" y="1699946"/>
              <a:ext cx="352" cy="394"/>
            </a:xfrm>
            <a:custGeom>
              <a:avLst/>
              <a:gdLst/>
              <a:ahLst/>
              <a:cxnLst/>
              <a:rect b="b" l="0" r="r" t="0"/>
              <a:pathLst>
                <a:path h="29" w="26">
                  <a:moveTo>
                    <a:pt x="25" y="29"/>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69" name="Google Shape;7483;p79">
              <a:extLst>
                <a:ext uri="{78A7F347-85DA-4AEF-8402-4E2F9A7F63BB}">
                  <a16:creationId xmlns:a16="http://schemas.microsoft.com/office/drawing/2010/main" id="{CAE5505A-82DB-4456-B247-9FCEF326ADD6}"/>
                </a:ext>
              </a:extLst>
            </p:cNvPr>
            <p:cNvSpPr/>
            <p:nvPr/>
          </p:nvSpPr>
          <p:spPr>
            <a:xfrm rot="0">
              <a:off x="2191314" y="1701045"/>
              <a:ext cx="299" cy="394"/>
            </a:xfrm>
            <a:custGeom>
              <a:avLst/>
              <a:gdLst/>
              <a:ahLst/>
              <a:cxnLst/>
              <a:rect b="b" l="0" r="r" t="0"/>
              <a:pathLst>
                <a:path h="29" w="22">
                  <a:moveTo>
                    <a:pt x="22" y="28"/>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70" name="Google Shape;7484;p79">
              <a:extLst>
                <a:ext uri="{6D9AF115-DEE2-434C-AE90-2D1233A3432B}">
                  <a16:creationId xmlns:a16="http://schemas.microsoft.com/office/drawing/2010/main" id="{DC1AE419-77AB-4ABA-B003-16DC11FB0B70}"/>
                </a:ext>
              </a:extLst>
            </p:cNvPr>
            <p:cNvSpPr/>
            <p:nvPr/>
          </p:nvSpPr>
          <p:spPr>
            <a:xfrm rot="0">
              <a:off x="2188178" y="1697474"/>
              <a:ext cx="258" cy="299"/>
            </a:xfrm>
            <a:custGeom>
              <a:avLst/>
              <a:gdLst/>
              <a:ahLst/>
              <a:cxnLst/>
              <a:rect b="b" l="0" r="r" t="0"/>
              <a:pathLst>
                <a:path h="22" w="19">
                  <a:moveTo>
                    <a:pt x="18" y="22"/>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71" name="Google Shape;7485;p79">
              <a:extLst>
                <a:ext uri="{03132977-90CF-4F17-8C6E-0E2182CB5DA5}">
                  <a16:creationId xmlns:a16="http://schemas.microsoft.com/office/drawing/2010/main" id="{F4B0EE67-9DCD-49A4-A41B-25A8DF7ED10C}"/>
                </a:ext>
              </a:extLst>
            </p:cNvPr>
            <p:cNvSpPr/>
            <p:nvPr/>
          </p:nvSpPr>
          <p:spPr>
            <a:xfrm rot="0">
              <a:off x="2188843" y="1698235"/>
              <a:ext cx="299" cy="352"/>
            </a:xfrm>
            <a:custGeom>
              <a:avLst/>
              <a:gdLst/>
              <a:ahLst/>
              <a:cxnLst/>
              <a:rect b="b" l="0" r="r" t="0"/>
              <a:pathLst>
                <a:path h="26" w="22">
                  <a:moveTo>
                    <a:pt x="22" y="25"/>
                  </a:moveTo>
                  <a:lnTo>
                    <a:pt x="1" y="1"/>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72" name="Google Shape;7486;p79">
              <a:extLst>
                <a:ext uri="{CADD66AF-F9AB-4E3D-B1E5-C3F5EE1E1F63}">
                  <a16:creationId xmlns:a16="http://schemas.microsoft.com/office/drawing/2010/main" id="{A9C445E2-8A9B-4C81-9847-CF9D0D430445}"/>
                </a:ext>
              </a:extLst>
            </p:cNvPr>
            <p:cNvSpPr/>
            <p:nvPr/>
          </p:nvSpPr>
          <p:spPr>
            <a:xfrm rot="0">
              <a:off x="2191979" y="1701901"/>
              <a:ext cx="299" cy="394"/>
            </a:xfrm>
            <a:custGeom>
              <a:avLst/>
              <a:gdLst/>
              <a:ahLst/>
              <a:cxnLst/>
              <a:rect b="b" l="0" r="r" t="0"/>
              <a:pathLst>
                <a:path h="29" w="22">
                  <a:moveTo>
                    <a:pt x="22" y="28"/>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973" name="Google Shape;7487;p79">
              <a:extLst>
                <a:ext uri="{EA322D08-FF6A-48FE-85E0-2CAA93AE219B}">
                  <a16:creationId xmlns:a16="http://schemas.microsoft.com/office/drawing/2010/main" id="{3C8E3097-510B-4056-8E4A-330D02D0BE30}"/>
                </a:ext>
              </a:extLst>
            </p:cNvPr>
            <p:cNvSpPr/>
            <p:nvPr/>
          </p:nvSpPr>
          <p:spPr>
            <a:xfrm rot="0">
              <a:off x="2187513" y="1696769"/>
              <a:ext cx="204" cy="204"/>
            </a:xfrm>
            <a:custGeom>
              <a:avLst/>
              <a:gdLst/>
              <a:ahLst/>
              <a:cxnLst/>
              <a:rect b="b" l="0" r="r" t="0"/>
              <a:pathLst>
                <a:path h="15" w="15">
                  <a:moveTo>
                    <a:pt x="15" y="14"/>
                  </a:moveTo>
                  <a:lnTo>
                    <a:pt x="1" y="0"/>
                  </a:lnTo>
                  <a:close/>
                </a:path>
              </a:pathLst>
            </a:custGeom>
            <a:noFill/>
            <a:ln cap="flat" w="9525">
              <a:solidFill>
                <a:srgbClr val="0070c0"/>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Tree>
    <p:extLst>
      <p:ext uri="{A781BF9D-9C2D-42CE-9F85-D11968266767}">
        <p14:creationId xmlns:p14="http://schemas.microsoft.com/office/powerpoint/2010/main" val="1725254398771"/>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sp>
        <p:nvSpPr>
          <p:cNvPr id="2" name="Google Shape;381;p38">
            <a:extLst>
              <a:ext uri="{11DCD8E8-2D95-49CA-B4C5-D40EF930AAE3}">
                <a16:creationId xmlns:a16="http://schemas.microsoft.com/office/drawing/2010/main" id="{02068779-C5E4-4E01-B07E-596B4467B9F9}"/>
              </a:ext>
            </a:extLst>
          </p:cNvPr>
          <p:cNvSpPr>
            <a:spLocks noGrp="true"/>
          </p:cNvSpPr>
          <p:nvPr>
            <p:ph idx="10" type="title"/>
          </p:nvPr>
        </p:nvSpPr>
        <p:spPr>
          <a:xfrm rot="0">
            <a:off x="719999" y="445025"/>
            <a:ext cx="7703999" cy="572700"/>
          </a:xfrm>
          <a:prstGeom prst="rect">
            <a:avLst/>
          </a:prstGeom>
        </p:spPr>
        <p:txBody>
          <a:bodyPr anchor="t" bIns="91425" lIns="91425" rIns="91425" rtlCol="0" spcFirstLastPara="true" tIns="91425" wrap="square">
            <a:noAutofit/>
          </a:bodyPr>
          <a:lstStyle/>
          <a:p>
            <a:pPr algn="ctr" indent="0" lvl="0" marL="0" rtl="false">
              <a:spcBef>
                <a:spcPts val="0"/>
              </a:spcBef>
              <a:spcAft>
                <a:spcPts val="0"/>
              </a:spcAft>
              <a:buNone/>
            </a:pPr>
            <a:r>
              <a:rPr dirty="0" lang="en-US"/>
              <a:t>Table of contents</a:t>
            </a:r>
            <a:endParaRPr dirty="0" lang="en-US"/>
          </a:p>
        </p:txBody>
      </p:sp>
      <p:sp>
        <p:nvSpPr>
          <p:cNvPr id="3" name="Google Shape;382;p38">
            <a:extLst>
              <a:ext uri="{538B9FF2-0983-4C6F-93D3-27261E0F4E90}">
                <a16:creationId xmlns:a16="http://schemas.microsoft.com/office/drawing/2010/main" id="{6AA223DE-B7FB-40A8-AFC4-634472C6C13E}"/>
              </a:ext>
            </a:extLst>
          </p:cNvPr>
          <p:cNvSpPr>
            <a:spLocks noGrp="true"/>
          </p:cNvSpPr>
          <p:nvPr>
            <p:ph idx="13" type="subTitle"/>
          </p:nvPr>
        </p:nvSpPr>
        <p:spPr>
          <a:xfrm rot="0">
            <a:off x="1872749" y="4041447"/>
            <a:ext cx="2331929" cy="572700"/>
          </a:xfrm>
          <a:prstGeom prst="rect">
            <a:avLst/>
          </a:prstGeom>
        </p:spPr>
        <p:txBody>
          <a:bodyPr anchor="t" bIns="91425" lIns="91425" rIns="91425" rtlCol="0" spcFirstLastPara="true" tIns="91425" wrap="square">
            <a:noAutofit/>
          </a:bodyPr>
          <a:lstStyle/>
          <a:p>
            <a:pPr algn="ctr" indent="0" lvl="0" marL="0" rtl="false">
              <a:spcBef>
                <a:spcPts val="0"/>
              </a:spcBef>
              <a:spcAft>
                <a:spcPts val="0"/>
              </a:spcAft>
              <a:buNone/>
            </a:pPr>
            <a:r>
              <a:rPr dirty="0" lang="en-US"/>
              <a:t>Loading the processed data to MongoDB and MySQL DB</a:t>
            </a:r>
            <a:endParaRPr dirty="0" lang="en-US"/>
          </a:p>
        </p:txBody>
      </p:sp>
      <p:sp>
        <p:nvSpPr>
          <p:cNvPr id="4" name="Google Shape;383;p38">
            <a:extLst>
              <a:ext uri="{09472DA2-14D5-46C1-807B-EAB70B7FEEB5}">
                <a16:creationId xmlns:a16="http://schemas.microsoft.com/office/drawing/2010/main" id="{5798FA88-2A29-4DA0-8934-B6A3BF018477}"/>
              </a:ext>
            </a:extLst>
          </p:cNvPr>
          <p:cNvSpPr>
            <a:spLocks noGrp="true"/>
          </p:cNvSpPr>
          <p:nvPr>
            <p:ph idx="11" type="subTitle"/>
          </p:nvPr>
        </p:nvSpPr>
        <p:spPr>
          <a:xfrm rot="0">
            <a:off x="719999" y="2178492"/>
            <a:ext cx="2305500" cy="572700"/>
          </a:xfrm>
          <a:prstGeom prst="rect">
            <a:avLst/>
          </a:prstGeom>
        </p:spPr>
        <p:txBody>
          <a:bodyPr anchor="t" bIns="91425" lIns="91425" rIns="91425" rtlCol="0" spcFirstLastPara="true" tIns="91425" wrap="square">
            <a:noAutofit/>
          </a:bodyPr>
          <a:lstStyle/>
          <a:p>
            <a:pPr algn="ctr" indent="0" lvl="0" marL="0" rtl="false">
              <a:spcBef>
                <a:spcPts val="0"/>
              </a:spcBef>
              <a:spcAft>
                <a:spcPts val="0"/>
              </a:spcAft>
              <a:buNone/>
            </a:pPr>
            <a:r>
              <a:rPr dirty="0" lang="en-US"/>
              <a:t>Breif introduction about the Census Data Analysis</a:t>
            </a:r>
            <a:endParaRPr dirty="0" lang="en-US"/>
          </a:p>
        </p:txBody>
      </p:sp>
      <p:sp>
        <p:nvSpPr>
          <p:cNvPr id="5" name="Google Shape;384;p38">
            <a:extLst>
              <a:ext uri="{1AD50D0A-8805-4EFB-9DF3-BA2BA3A55559}">
                <a16:creationId xmlns:a16="http://schemas.microsoft.com/office/drawing/2010/main" id="{E283C0C5-FCB1-4E79-ACE1-D66062BE0D77}"/>
              </a:ext>
            </a:extLst>
          </p:cNvPr>
          <p:cNvSpPr>
            <a:spLocks noGrp="true"/>
          </p:cNvSpPr>
          <p:nvPr>
            <p:ph idx="12" type="subTitle"/>
          </p:nvPr>
        </p:nvSpPr>
        <p:spPr>
          <a:xfrm rot="0">
            <a:off x="3419271" y="2178492"/>
            <a:ext cx="2305500" cy="572700"/>
          </a:xfrm>
          <a:prstGeom prst="rect">
            <a:avLst/>
          </a:prstGeom>
        </p:spPr>
        <p:txBody>
          <a:bodyPr anchor="t" bIns="91425" lIns="91425" rIns="91425" rtlCol="0" spcFirstLastPara="true" tIns="91425" wrap="square">
            <a:noAutofit/>
          </a:bodyPr>
          <a:lstStyle/>
          <a:p>
            <a:pPr algn="ctr" indent="0" lvl="0" marL="0" rtl="false">
              <a:spcBef>
                <a:spcPts val="0"/>
              </a:spcBef>
              <a:spcAft>
                <a:spcPts val="0"/>
              </a:spcAft>
              <a:buNone/>
            </a:pPr>
            <a:r>
              <a:rPr dirty="0" lang="en-US"/>
              <a:t>Real time necessity of Data processing</a:t>
            </a:r>
            <a:endParaRPr dirty="0" lang="en-US"/>
          </a:p>
        </p:txBody>
      </p:sp>
      <p:sp>
        <p:nvSpPr>
          <p:cNvPr id="6" name="Google Shape;385;p38">
            <a:extLst>
              <a:ext uri="{FEBBA62F-96CC-4EEE-9EC4-90E9331B9102}">
                <a16:creationId xmlns:a16="http://schemas.microsoft.com/office/drawing/2010/main" id="{86FE4B38-BDFD-4DE9-A1B6-35530A9A4B54}"/>
              </a:ext>
            </a:extLst>
          </p:cNvPr>
          <p:cNvSpPr>
            <a:spLocks noGrp="true"/>
          </p:cNvSpPr>
          <p:nvPr>
            <p:ph idx="14" type="subTitle"/>
          </p:nvPr>
        </p:nvSpPr>
        <p:spPr>
          <a:xfrm rot="0">
            <a:off x="4576766" y="4072074"/>
            <a:ext cx="2331929" cy="572700"/>
          </a:xfrm>
          <a:prstGeom prst="rect">
            <a:avLst/>
          </a:prstGeom>
        </p:spPr>
        <p:txBody>
          <a:bodyPr anchor="t" bIns="91425" lIns="91425" rIns="91425" rtlCol="0" spcFirstLastPara="true" tIns="91425" wrap="square">
            <a:noAutofit/>
          </a:bodyPr>
          <a:lstStyle/>
          <a:p>
            <a:pPr algn="ctr" indent="0" lvl="0" marL="0" rtl="false">
              <a:spcBef>
                <a:spcPts val="0"/>
              </a:spcBef>
              <a:spcAft>
                <a:spcPts val="0"/>
              </a:spcAft>
              <a:buNone/>
            </a:pPr>
            <a:r>
              <a:rPr dirty="0" lang="en-US"/>
              <a:t>Uncovering Insights and key metrics</a:t>
            </a:r>
            <a:endParaRPr dirty="0" lang="en-US"/>
          </a:p>
        </p:txBody>
      </p:sp>
      <p:sp>
        <p:nvSpPr>
          <p:cNvPr id="7" name="Google Shape;386;p38">
            <a:extLst>
              <a:ext uri="{3AFA6C9D-89AC-40B2-833E-500E96C3AFA3}">
                <a16:creationId xmlns:a16="http://schemas.microsoft.com/office/drawing/2010/main" id="{D9D428E4-D017-4698-8648-F80C76467B3D}"/>
              </a:ext>
            </a:extLst>
          </p:cNvPr>
          <p:cNvSpPr>
            <a:spLocks noGrp="true"/>
          </p:cNvSpPr>
          <p:nvPr>
            <p:ph idx="15" type="subTitle"/>
          </p:nvPr>
        </p:nvSpPr>
        <p:spPr>
          <a:xfrm rot="0">
            <a:off x="6118549" y="2178492"/>
            <a:ext cx="2305500" cy="572700"/>
          </a:xfrm>
          <a:prstGeom prst="rect">
            <a:avLst/>
          </a:prstGeom>
        </p:spPr>
        <p:txBody>
          <a:bodyPr anchor="t" bIns="91425" lIns="91425" rIns="91425" rtlCol="0" spcFirstLastPara="true" tIns="91425" wrap="square">
            <a:noAutofit/>
          </a:bodyPr>
          <a:lstStyle/>
          <a:p>
            <a:pPr algn="ctr" indent="0" lvl="0" marL="0" rtl="false">
              <a:spcBef>
                <a:spcPts val="0"/>
              </a:spcBef>
              <a:spcAft>
                <a:spcPts val="0"/>
              </a:spcAft>
              <a:buNone/>
            </a:pPr>
            <a:r>
              <a:rPr dirty="0" lang="en-US"/>
              <a:t>Process of data cleaning.</a:t>
            </a:r>
            <a:endParaRPr dirty="0" lang="en-US"/>
          </a:p>
        </p:txBody>
      </p:sp>
      <p:sp>
        <p:nvSpPr>
          <p:cNvPr id="8" name="Google Shape;388;p38">
            <a:extLst>
              <a:ext uri="{74081DEA-6605-42D0-B8A3-CA64CBAD5151}">
                <a16:creationId xmlns:a16="http://schemas.microsoft.com/office/drawing/2010/main" id="{8069D9E0-598F-48CD-8FCC-531E1FE063F4}"/>
              </a:ext>
            </a:extLst>
          </p:cNvPr>
          <p:cNvSpPr>
            <a:spLocks noGrp="true"/>
          </p:cNvSpPr>
          <p:nvPr>
            <p:ph idx="17" type="title"/>
          </p:nvPr>
        </p:nvSpPr>
        <p:spPr>
          <a:xfrm rot="0">
            <a:off x="1505400" y="1206926"/>
            <a:ext cx="734700" cy="572700"/>
          </a:xfrm>
          <a:prstGeom prst="rect">
            <a:avLst/>
          </a:prstGeom>
        </p:spPr>
        <p:txBody>
          <a:bodyPr anchor="b" bIns="91425" lIns="91425" rIns="91425" rtlCol="0" spcFirstLastPara="true" tIns="91425" wrap="square">
            <a:noAutofit/>
          </a:bodyPr>
          <a:lstStyle/>
          <a:p>
            <a:pPr algn="ctr" indent="0" lvl="0" marL="0" rtl="false">
              <a:spcBef>
                <a:spcPts val="0"/>
              </a:spcBef>
              <a:spcAft>
                <a:spcPts val="0"/>
              </a:spcAft>
              <a:buNone/>
            </a:pPr>
            <a:r>
              <a:rPr dirty="0" lang="en-US"/>
              <a:t>01</a:t>
            </a:r>
            <a:endParaRPr dirty="0" lang="en-US"/>
          </a:p>
        </p:txBody>
      </p:sp>
      <p:sp>
        <p:nvSpPr>
          <p:cNvPr id="9" name="Google Shape;389;p38">
            <a:extLst>
              <a:ext uri="{FBA8E7D1-8161-44C2-84A3-9D22D7820FFD}">
                <a16:creationId xmlns:a16="http://schemas.microsoft.com/office/drawing/2010/main" id="{6B8BFC36-F947-4A20-BEAB-7195B4F40515}"/>
              </a:ext>
            </a:extLst>
          </p:cNvPr>
          <p:cNvSpPr>
            <a:spLocks noGrp="true"/>
          </p:cNvSpPr>
          <p:nvPr>
            <p:ph idx="18" type="title"/>
          </p:nvPr>
        </p:nvSpPr>
        <p:spPr>
          <a:xfrm rot="0">
            <a:off x="2658150" y="3069299"/>
            <a:ext cx="743122" cy="572700"/>
          </a:xfrm>
          <a:prstGeom prst="rect">
            <a:avLst/>
          </a:prstGeom>
        </p:spPr>
        <p:txBody>
          <a:bodyPr anchor="b" bIns="91425" lIns="91425" rIns="91425" rtlCol="0" spcFirstLastPara="true" tIns="91425" wrap="square">
            <a:noAutofit/>
          </a:bodyPr>
          <a:lstStyle/>
          <a:p>
            <a:pPr algn="ctr" indent="0" lvl="0" marL="0" rtl="false">
              <a:spcBef>
                <a:spcPts val="0"/>
              </a:spcBef>
              <a:spcAft>
                <a:spcPts val="0"/>
              </a:spcAft>
              <a:buNone/>
            </a:pPr>
            <a:r>
              <a:rPr dirty="0" lang="en-US"/>
              <a:t>04</a:t>
            </a:r>
            <a:endParaRPr dirty="0" lang="en-US"/>
          </a:p>
        </p:txBody>
      </p:sp>
      <p:sp>
        <p:nvSpPr>
          <p:cNvPr id="10" name="Google Shape;390;p38">
            <a:extLst>
              <a:ext uri="{A5954195-3237-4C60-80F5-12D7BB680F2C}">
                <a16:creationId xmlns:a16="http://schemas.microsoft.com/office/drawing/2010/main" id="{64FD9407-977D-4438-B5AB-EF7B2F591EDD}"/>
              </a:ext>
            </a:extLst>
          </p:cNvPr>
          <p:cNvSpPr>
            <a:spLocks noGrp="true"/>
          </p:cNvSpPr>
          <p:nvPr>
            <p:ph idx="19" type="title"/>
          </p:nvPr>
        </p:nvSpPr>
        <p:spPr>
          <a:xfrm rot="0">
            <a:off x="4204671" y="1206926"/>
            <a:ext cx="734700" cy="572700"/>
          </a:xfrm>
          <a:prstGeom prst="rect">
            <a:avLst/>
          </a:prstGeom>
        </p:spPr>
        <p:txBody>
          <a:bodyPr anchor="b" bIns="91425" lIns="91425" rIns="91425" rtlCol="0" spcFirstLastPara="true" tIns="91425" wrap="square">
            <a:noAutofit/>
          </a:bodyPr>
          <a:lstStyle/>
          <a:p>
            <a:pPr algn="ctr" indent="0" lvl="0" marL="0" rtl="false">
              <a:spcBef>
                <a:spcPts val="0"/>
              </a:spcBef>
              <a:spcAft>
                <a:spcPts val="0"/>
              </a:spcAft>
              <a:buNone/>
            </a:pPr>
            <a:r>
              <a:rPr dirty="0" lang="en-US"/>
              <a:t>02</a:t>
            </a:r>
            <a:endParaRPr dirty="0" lang="en-US"/>
          </a:p>
        </p:txBody>
      </p:sp>
      <p:sp>
        <p:nvSpPr>
          <p:cNvPr id="11" name="Google Shape;391;p38">
            <a:extLst>
              <a:ext uri="{7DA37B60-FCB2-4526-BCE7-3EDE5EBB4408}">
                <a16:creationId xmlns:a16="http://schemas.microsoft.com/office/drawing/2010/main" id="{0E41AC93-7086-4171-B101-65D1EF0602EC}"/>
              </a:ext>
            </a:extLst>
          </p:cNvPr>
          <p:cNvSpPr>
            <a:spLocks noGrp="true"/>
          </p:cNvSpPr>
          <p:nvPr>
            <p:ph idx="20" type="title"/>
          </p:nvPr>
        </p:nvSpPr>
        <p:spPr>
          <a:xfrm rot="0">
            <a:off x="5362167" y="3099926"/>
            <a:ext cx="743122" cy="572700"/>
          </a:xfrm>
          <a:prstGeom prst="rect">
            <a:avLst/>
          </a:prstGeom>
        </p:spPr>
        <p:txBody>
          <a:bodyPr anchor="b" bIns="91425" lIns="91425" rIns="91425" rtlCol="0" spcFirstLastPara="true" tIns="91425" wrap="square">
            <a:noAutofit/>
          </a:bodyPr>
          <a:lstStyle/>
          <a:p>
            <a:pPr algn="ctr" indent="0" lvl="0" marL="0" rtl="false">
              <a:spcBef>
                <a:spcPts val="0"/>
              </a:spcBef>
              <a:spcAft>
                <a:spcPts val="0"/>
              </a:spcAft>
              <a:buNone/>
            </a:pPr>
            <a:r>
              <a:rPr dirty="0" lang="en-US"/>
              <a:t>05</a:t>
            </a:r>
            <a:endParaRPr dirty="0" lang="en-US"/>
          </a:p>
        </p:txBody>
      </p:sp>
      <p:sp>
        <p:nvSpPr>
          <p:cNvPr id="12" name="Google Shape;392;p38">
            <a:extLst>
              <a:ext uri="{3BBA7741-2FBF-491F-9862-C46773324C9C}">
                <a16:creationId xmlns:a16="http://schemas.microsoft.com/office/drawing/2010/main" id="{CB7BF516-B7DF-4874-8950-71B2B18DDDDF}"/>
              </a:ext>
            </a:extLst>
          </p:cNvPr>
          <p:cNvSpPr>
            <a:spLocks noGrp="true"/>
          </p:cNvSpPr>
          <p:nvPr>
            <p:ph idx="21" type="title"/>
          </p:nvPr>
        </p:nvSpPr>
        <p:spPr>
          <a:xfrm rot="0">
            <a:off x="6903950" y="1206926"/>
            <a:ext cx="734700" cy="572700"/>
          </a:xfrm>
          <a:prstGeom prst="rect">
            <a:avLst/>
          </a:prstGeom>
        </p:spPr>
        <p:txBody>
          <a:bodyPr anchor="b" bIns="91425" lIns="91425" rIns="91425" rtlCol="0" spcFirstLastPara="true" tIns="91425" wrap="square">
            <a:noAutofit/>
          </a:bodyPr>
          <a:lstStyle/>
          <a:p>
            <a:pPr algn="ctr" indent="0" lvl="0" marL="0" rtl="false">
              <a:spcBef>
                <a:spcPts val="0"/>
              </a:spcBef>
              <a:spcAft>
                <a:spcPts val="0"/>
              </a:spcAft>
              <a:buNone/>
            </a:pPr>
            <a:r>
              <a:rPr dirty="0" lang="en-US"/>
              <a:t>03</a:t>
            </a:r>
            <a:endParaRPr dirty="0" lang="en-US"/>
          </a:p>
        </p:txBody>
      </p:sp>
      <p:sp>
        <p:nvSpPr>
          <p:cNvPr id="13" name="Google Shape;394;p38">
            <a:extLst>
              <a:ext uri="{F4CE8B44-2A88-409C-9772-4A2CA006E545}">
                <a16:creationId xmlns:a16="http://schemas.microsoft.com/office/drawing/2010/main" id="{8DFB589E-DF38-462C-9D1C-5446AD1C80C6}"/>
              </a:ext>
            </a:extLst>
          </p:cNvPr>
          <p:cNvSpPr>
            <a:spLocks noGrp="true"/>
          </p:cNvSpPr>
          <p:nvPr>
            <p:ph idx="23" type="subTitle"/>
          </p:nvPr>
        </p:nvSpPr>
        <p:spPr>
          <a:xfrm rot="0">
            <a:off x="719999" y="1801112"/>
            <a:ext cx="2305500" cy="484800"/>
          </a:xfrm>
          <a:prstGeom prst="rect">
            <a:avLst/>
          </a:prstGeom>
        </p:spPr>
        <p:txBody>
          <a:bodyPr anchor="b" bIns="91425" lIns="91425" rIns="91425" rtlCol="0" spcFirstLastPara="true" tIns="91425" wrap="square">
            <a:noAutofit/>
          </a:bodyPr>
          <a:lstStyle/>
          <a:p>
            <a:pPr algn="ctr" indent="0" lvl="0" marL="0" rtl="false">
              <a:spcBef>
                <a:spcPts val="0"/>
              </a:spcBef>
              <a:spcAft>
                <a:spcPts val="0"/>
              </a:spcAft>
              <a:buNone/>
            </a:pPr>
            <a:r>
              <a:rPr dirty="0" lang="en" sz="1700"/>
              <a:t>Introduction</a:t>
            </a:r>
            <a:endParaRPr dirty="0" lang="en" sz="1700"/>
          </a:p>
        </p:txBody>
      </p:sp>
      <p:sp>
        <p:nvSpPr>
          <p:cNvPr id="14" name="Google Shape;395;p38">
            <a:extLst>
              <a:ext uri="{81D19F87-8F24-4963-A427-C1393106B04D}">
                <a16:creationId xmlns:a16="http://schemas.microsoft.com/office/drawing/2010/main" id="{450469AD-9E47-4FEC-918D-FCE735B82751}"/>
              </a:ext>
            </a:extLst>
          </p:cNvPr>
          <p:cNvSpPr>
            <a:spLocks noGrp="true"/>
          </p:cNvSpPr>
          <p:nvPr>
            <p:ph idx="24" type="subTitle"/>
          </p:nvPr>
        </p:nvSpPr>
        <p:spPr>
          <a:xfrm rot="0">
            <a:off x="3419271" y="1801112"/>
            <a:ext cx="2305500" cy="484800"/>
          </a:xfrm>
          <a:prstGeom prst="rect">
            <a:avLst/>
          </a:prstGeom>
        </p:spPr>
        <p:txBody>
          <a:bodyPr anchor="b" bIns="91425" lIns="91425" rIns="91425" rtlCol="0" spcFirstLastPara="true" tIns="91425" wrap="square">
            <a:noAutofit/>
          </a:bodyPr>
          <a:lstStyle/>
          <a:p>
            <a:pPr algn="ctr" indent="0" lvl="0" marL="0" rtl="false">
              <a:spcBef>
                <a:spcPts val="0"/>
              </a:spcBef>
              <a:spcAft>
                <a:spcPts val="0"/>
              </a:spcAft>
              <a:buNone/>
            </a:pPr>
            <a:r>
              <a:rPr dirty="0" lang="en" sz="1700"/>
              <a:t>Data Processing</a:t>
            </a:r>
            <a:endParaRPr dirty="0" lang="en" sz="1700"/>
          </a:p>
        </p:txBody>
      </p:sp>
      <p:sp>
        <p:nvSpPr>
          <p:cNvPr id="15" name="Google Shape;396;p38">
            <a:extLst>
              <a:ext uri="{053464D6-4C60-49C5-9FF3-47A0D94B997F}">
                <a16:creationId xmlns:a16="http://schemas.microsoft.com/office/drawing/2010/main" id="{4039BF71-E2C8-43E5-83F3-EFADFB60D27F}"/>
              </a:ext>
            </a:extLst>
          </p:cNvPr>
          <p:cNvSpPr>
            <a:spLocks noGrp="true"/>
          </p:cNvSpPr>
          <p:nvPr>
            <p:ph idx="25" type="subTitle"/>
          </p:nvPr>
        </p:nvSpPr>
        <p:spPr>
          <a:xfrm rot="0">
            <a:off x="6118549" y="1801112"/>
            <a:ext cx="2418232" cy="484800"/>
          </a:xfrm>
          <a:prstGeom prst="rect">
            <a:avLst/>
          </a:prstGeom>
        </p:spPr>
        <p:txBody>
          <a:bodyPr anchor="b" bIns="91425" lIns="91425" rIns="91425" rtlCol="0" spcFirstLastPara="true" tIns="91425" wrap="square">
            <a:noAutofit/>
          </a:bodyPr>
          <a:lstStyle/>
          <a:p>
            <a:pPr algn="ctr" indent="0" lvl="0" marL="0" rtl="false">
              <a:spcBef>
                <a:spcPts val="0"/>
              </a:spcBef>
              <a:spcAft>
                <a:spcPts val="0"/>
              </a:spcAft>
              <a:buNone/>
            </a:pPr>
            <a:r>
              <a:rPr dirty="0" lang="en" sz="1700"/>
              <a:t>Data Standardization</a:t>
            </a:r>
            <a:endParaRPr dirty="0" lang="en" sz="1700"/>
          </a:p>
        </p:txBody>
      </p:sp>
      <p:sp>
        <p:nvSpPr>
          <p:cNvPr id="16" name="Google Shape;397;p38">
            <a:extLst>
              <a:ext uri="{FFED771C-4197-4D91-93AB-E8DC8AD9C7CB}">
                <a16:creationId xmlns:a16="http://schemas.microsoft.com/office/drawing/2010/main" id="{2710616B-BD5D-4624-B9C7-4824CA7AAF6D}"/>
              </a:ext>
            </a:extLst>
          </p:cNvPr>
          <p:cNvSpPr>
            <a:spLocks noGrp="true"/>
          </p:cNvSpPr>
          <p:nvPr>
            <p:ph idx="26" type="subTitle"/>
          </p:nvPr>
        </p:nvSpPr>
        <p:spPr>
          <a:xfrm rot="0">
            <a:off x="1872749" y="3663546"/>
            <a:ext cx="2331929" cy="484800"/>
          </a:xfrm>
          <a:prstGeom prst="rect">
            <a:avLst/>
          </a:prstGeom>
        </p:spPr>
        <p:txBody>
          <a:bodyPr anchor="b" bIns="91425" lIns="91425" rIns="91425" rtlCol="0" spcFirstLastPara="true" tIns="91425" wrap="square">
            <a:noAutofit/>
          </a:bodyPr>
          <a:lstStyle/>
          <a:p>
            <a:pPr algn="ctr" indent="0" lvl="0" marL="0" rtl="false">
              <a:spcBef>
                <a:spcPts val="0"/>
              </a:spcBef>
              <a:spcAft>
                <a:spcPts val="0"/>
              </a:spcAft>
              <a:buNone/>
            </a:pPr>
            <a:r>
              <a:rPr dirty="0" lang="en" sz="1700"/>
              <a:t>Data Loading</a:t>
            </a:r>
            <a:endParaRPr dirty="0" lang="en" sz="1700"/>
          </a:p>
        </p:txBody>
      </p:sp>
      <p:sp>
        <p:nvSpPr>
          <p:cNvPr id="17" name="Google Shape;398;p38">
            <a:extLst>
              <a:ext uri="{44801EC7-3543-435D-B2B1-79FFC57E494D}">
                <a16:creationId xmlns:a16="http://schemas.microsoft.com/office/drawing/2010/main" id="{FF145B82-62C5-4B9C-9CB4-59C5B695D0BC}"/>
              </a:ext>
            </a:extLst>
          </p:cNvPr>
          <p:cNvSpPr>
            <a:spLocks noGrp="true"/>
          </p:cNvSpPr>
          <p:nvPr>
            <p:ph idx="27" type="subTitle"/>
          </p:nvPr>
        </p:nvSpPr>
        <p:spPr>
          <a:xfrm rot="0">
            <a:off x="4393114" y="3694174"/>
            <a:ext cx="2699231" cy="484800"/>
          </a:xfrm>
          <a:prstGeom prst="rect">
            <a:avLst/>
          </a:prstGeom>
        </p:spPr>
        <p:txBody>
          <a:bodyPr anchor="b" bIns="91425" lIns="91425" rIns="91425" rtlCol="0" spcFirstLastPara="true" tIns="91425" wrap="square">
            <a:noAutofit/>
          </a:bodyPr>
          <a:lstStyle/>
          <a:p>
            <a:pPr algn="ctr" indent="0" lvl="0" marL="0" rtl="false">
              <a:spcBef>
                <a:spcPts val="0"/>
              </a:spcBef>
              <a:spcAft>
                <a:spcPts val="0"/>
              </a:spcAft>
              <a:buNone/>
            </a:pPr>
            <a:r>
              <a:rPr dirty="0" lang="en" sz="1700"/>
              <a:t>Exploratory Analysis</a:t>
            </a:r>
            <a:endParaRPr dirty="0" lang="en" sz="1700"/>
          </a:p>
        </p:txBody>
      </p:sp>
    </p:spTree>
    <p:extLst>
      <p:ext uri="{A827D921-CF18-4D22-952C-F3C870E6ED12}">
        <p14:creationId xmlns:p14="http://schemas.microsoft.com/office/powerpoint/2010/main" val="1725254398524"/>
      </p:ext>
    </p:extLst>
  </p:cSld>
  <p:clrMapOvr>
    <a:masterClrMapping/>
  </p:clrMapOvr>
</p:sld>
</file>

<file path=ppt/slides/slide2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0">
    <p:spTree>
      <p:nvGrpSpPr>
        <p:cNvPr id="1" name=""/>
        <p:cNvGrpSpPr/>
        <p:nvPr/>
      </p:nvGrpSpPr>
      <p:grpSpPr>
        <a:xfrm>
          <a:off x="0" y="0"/>
          <a:ext cx="0" cy="0"/>
          <a:chOff x="0" y="0"/>
          <a:chExt cx="0" cy="0"/>
        </a:xfrm>
      </p:grpSpPr>
      <p:sp>
        <p:nvSpPr>
          <p:cNvPr id="2" name="Google Shape;671;p51">
            <a:extLst>
              <a:ext uri="{C4BA4551-0348-4A2A-80A0-05DFBB7D88D2}">
                <a16:creationId xmlns:a16="http://schemas.microsoft.com/office/drawing/2010/main" id="{EC9D4AEE-8B23-4FCB-B717-8CAF269CA24C}"/>
              </a:ext>
            </a:extLst>
          </p:cNvPr>
          <p:cNvSpPr>
            <a:spLocks noGrp="true"/>
          </p:cNvSpPr>
          <p:nvPr>
            <p:ph idx="10" type="title"/>
          </p:nvPr>
        </p:nvSpPr>
        <p:spPr>
          <a:xfrm rot="0">
            <a:off x="713225" y="1774100"/>
            <a:ext cx="4676100" cy="1098000"/>
          </a:xfrm>
          <a:prstGeom prst="rect">
            <a:avLst/>
          </a:prstGeom>
        </p:spPr>
        <p:txBody>
          <a:bodyPr anchor="b" bIns="91425" lIns="91425" rIns="91425" rtlCol="0" spcFirstLastPara="true" tIns="91425" wrap="square">
            <a:noAutofit/>
          </a:bodyPr>
          <a:lstStyle/>
          <a:p>
            <a:pPr algn="l" indent="0" lvl="0" marL="0" rtl="false">
              <a:spcBef>
                <a:spcPts val="0"/>
              </a:spcBef>
              <a:spcAft>
                <a:spcPts val="0"/>
              </a:spcAft>
              <a:buNone/>
            </a:pPr>
            <a:r>
              <a:rPr dirty="0" lang="en-US"/>
              <a:t>11,060,148</a:t>
            </a:r>
            <a:endParaRPr dirty="0" lang="en-US"/>
          </a:p>
        </p:txBody>
      </p:sp>
      <p:sp>
        <p:nvSpPr>
          <p:cNvPr id="3" name="Google Shape;672;p51">
            <a:extLst>
              <a:ext uri="{7A4140A1-C545-4104-B90D-E56B353904A0}">
                <a16:creationId xmlns:a16="http://schemas.microsoft.com/office/drawing/2010/main" id="{E41AE76C-A8C5-4D96-BB63-69D07C517CA6}"/>
              </a:ext>
            </a:extLst>
          </p:cNvPr>
          <p:cNvSpPr>
            <a:spLocks noGrp="true"/>
          </p:cNvSpPr>
          <p:nvPr>
            <p:ph idx="11" type="subTitle"/>
          </p:nvPr>
        </p:nvSpPr>
        <p:spPr>
          <a:xfrm rot="0">
            <a:off x="713225" y="2872275"/>
            <a:ext cx="4676100" cy="497100"/>
          </a:xfrm>
          <a:prstGeom prst="rect">
            <a:avLst/>
          </a:prstGeom>
        </p:spPr>
        <p:txBody>
          <a:bodyPr anchor="t" bIns="91425" lIns="91425" rIns="91425" rtlCol="0" spcFirstLastPara="true" tIns="91425" wrap="square">
            <a:noAutofit/>
          </a:bodyPr>
          <a:lstStyle/>
          <a:p>
            <a:pPr algn="l" indent="0" lvl="0" marL="0" rtl="false">
              <a:spcBef>
                <a:spcPts val="0"/>
              </a:spcBef>
              <a:spcAft>
                <a:spcPts val="0"/>
              </a:spcAft>
              <a:buNone/>
            </a:pPr>
            <a:r>
              <a:rPr dirty="0" lang="en" sz="1500"/>
              <a:t>Thane district has the highest population in India</a:t>
            </a:r>
            <a:endParaRPr dirty="0" lang="en" sz="1500"/>
          </a:p>
        </p:txBody>
      </p:sp>
      <p:grpSp>
        <p:nvGrpSpPr>
          <p:cNvPr id="4" name="Google Shape;673;p51">
            <a:extLst>
              <a:ext uri="{BE4A6929-81C5-4487-9111-0A5D86026363}">
                <a16:creationId xmlns:a16="http://schemas.microsoft.com/office/drawing/2010/main" id="{7E4E9A82-0F41-424C-AEE8-BA9E197847DC}"/>
              </a:ext>
            </a:extLst>
          </p:cNvPr>
          <p:cNvGrpSpPr/>
          <p:nvPr/>
        </p:nvGrpSpPr>
        <p:grpSpPr>
          <a:xfrm rot="0">
            <a:off x="4992697" y="-286865"/>
            <a:ext cx="4407549" cy="5644574"/>
            <a:chOff x="4992697" y="-286865"/>
            <a:chExt cx="4407549" cy="5644574"/>
          </a:xfrm>
        </p:grpSpPr>
        <p:sp>
          <p:nvSpPr>
            <p:cNvPr id="5" name="Google Shape;674;p51">
              <a:extLst>
                <a:ext uri="{FBB7F0A4-9386-4323-A87E-0DE49568F405}">
                  <a16:creationId xmlns:a16="http://schemas.microsoft.com/office/drawing/2010/main" id="{C06D960D-73B0-40D9-9E24-3EEAE56EACDC}"/>
                </a:ext>
              </a:extLst>
            </p:cNvPr>
            <p:cNvSpPr/>
            <p:nvPr/>
          </p:nvSpPr>
          <p:spPr>
            <a:xfrm flipH="true" rot="10800000">
              <a:off x="4992697" y="29166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675;p51">
              <a:extLst>
                <a:ext uri="{0AAA0100-65C9-406E-AC6C-53E176C0EE0B}">
                  <a16:creationId xmlns:a16="http://schemas.microsoft.com/office/drawing/2010/main" id="{18825A35-650B-472D-9E82-A43C5C5B2F9B}"/>
                </a:ext>
              </a:extLst>
            </p:cNvPr>
            <p:cNvSpPr/>
            <p:nvPr/>
          </p:nvSpPr>
          <p:spPr>
            <a:xfrm rot="0">
              <a:off x="8071114" y="539491"/>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676;p51">
              <a:extLst>
                <a:ext uri="{059AB128-2A6E-4791-99B7-44EE0C2287E1}">
                  <a16:creationId xmlns:a16="http://schemas.microsoft.com/office/drawing/2010/main" id="{D27420CA-EC2D-41DF-8E88-0033CDB5E4DC}"/>
                </a:ext>
              </a:extLst>
            </p:cNvPr>
            <p:cNvSpPr/>
            <p:nvPr/>
          </p:nvSpPr>
          <p:spPr>
            <a:xfrm rot="0">
              <a:off x="7651708" y="101132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677;p51">
              <a:extLst>
                <a:ext uri="{1B9E689D-C81C-4F1F-91B1-5175E878525E}">
                  <a16:creationId xmlns:a16="http://schemas.microsoft.com/office/drawing/2010/main" id="{52EBBE9D-4707-436C-8DF6-F341F18E8D82}"/>
                </a:ext>
              </a:extLst>
            </p:cNvPr>
            <p:cNvSpPr/>
            <p:nvPr/>
          </p:nvSpPr>
          <p:spPr>
            <a:xfrm rot="0">
              <a:off x="5986858" y="14274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678;p51">
              <a:extLst>
                <a:ext uri="{50E1A773-95F5-4EA8-9F73-D2B7D986F35C}">
                  <a16:creationId xmlns:a16="http://schemas.microsoft.com/office/drawing/2010/main" id="{2B988ECD-A3D5-4358-92CD-5CA2BB5D8592}"/>
                </a:ext>
              </a:extLst>
            </p:cNvPr>
            <p:cNvSpPr/>
            <p:nvPr/>
          </p:nvSpPr>
          <p:spPr>
            <a:xfrm rot="0">
              <a:off x="5977008" y="91722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679;p51">
              <a:extLst>
                <a:ext uri="{305FDDDE-478B-4433-80A9-446910DDED40}">
                  <a16:creationId xmlns:a16="http://schemas.microsoft.com/office/drawing/2010/main" id="{FCB665EE-6A49-4B86-889C-63BBB9C1D72A}"/>
                </a:ext>
              </a:extLst>
            </p:cNvPr>
            <p:cNvSpPr/>
            <p:nvPr/>
          </p:nvSpPr>
          <p:spPr>
            <a:xfrm rot="0">
              <a:off x="6497888" y="-28686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680;p51">
              <a:extLst>
                <a:ext uri="{98CD2E1E-E626-455F-BD23-3FD065F41B32}">
                  <a16:creationId xmlns:a16="http://schemas.microsoft.com/office/drawing/2010/main" id="{B1CBB9D7-3F50-4D83-94CB-938068CE89CA}"/>
                </a:ext>
              </a:extLst>
            </p:cNvPr>
            <p:cNvSpPr/>
            <p:nvPr/>
          </p:nvSpPr>
          <p:spPr>
            <a:xfrm rot="0">
              <a:off x="6851641" y="12727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681;p51">
              <a:extLst>
                <a:ext uri="{AFA098CB-4D20-4878-B6A9-58CA6068D338}">
                  <a16:creationId xmlns:a16="http://schemas.microsoft.com/office/drawing/2010/main" id="{1734117D-2CBE-44D5-B830-69D22615BBDF}"/>
                </a:ext>
              </a:extLst>
            </p:cNvPr>
            <p:cNvSpPr/>
            <p:nvPr/>
          </p:nvSpPr>
          <p:spPr>
            <a:xfrm flipH="true" rot="10800000">
              <a:off x="5906612" y="309357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 name="Google Shape;682;p51">
              <a:extLst>
                <a:ext uri="{71262773-58D0-4F2B-8023-7B2F2AABBC7D}">
                  <a16:creationId xmlns:a16="http://schemas.microsoft.com/office/drawing/2010/main" id="{DAF79B0B-A86D-42BF-9585-600F5050EAD8}"/>
                </a:ext>
              </a:extLst>
            </p:cNvPr>
            <p:cNvSpPr/>
            <p:nvPr/>
          </p:nvSpPr>
          <p:spPr>
            <a:xfrm flipH="true" rot="10800000">
              <a:off x="6299730" y="438958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 name="Google Shape;683;p51">
              <a:extLst>
                <a:ext uri="{51491F75-E9BC-4E47-A071-DC853D2DAE6C}">
                  <a16:creationId xmlns:a16="http://schemas.microsoft.com/office/drawing/2010/main" id="{FEC7927B-6030-401B-A568-317FF8CB05B9}"/>
                </a:ext>
              </a:extLst>
            </p:cNvPr>
            <p:cNvSpPr/>
            <p:nvPr/>
          </p:nvSpPr>
          <p:spPr>
            <a:xfrm flipH="true" rot="10800000">
              <a:off x="5389322" y="-893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 name="Google Shape;684;p51">
              <a:extLst>
                <a:ext uri="{31279843-2FD2-4D83-BF93-F5ECEEF62575}">
                  <a16:creationId xmlns:a16="http://schemas.microsoft.com/office/drawing/2010/main" id="{D7318391-3C1B-4A26-B104-71DB60F9B54C}"/>
                </a:ext>
              </a:extLst>
            </p:cNvPr>
            <p:cNvSpPr/>
            <p:nvPr/>
          </p:nvSpPr>
          <p:spPr>
            <a:xfrm flipH="true" rot="10800000">
              <a:off x="6709330" y="394740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 name="Google Shape;685;p51">
              <a:extLst>
                <a:ext uri="{626BE838-6475-4B98-A74F-C1126EFD3491}">
                  <a16:creationId xmlns:a16="http://schemas.microsoft.com/office/drawing/2010/main" id="{603E1561-C38E-423D-9942-FAE2FF87AE6C}"/>
                </a:ext>
              </a:extLst>
            </p:cNvPr>
            <p:cNvSpPr/>
            <p:nvPr/>
          </p:nvSpPr>
          <p:spPr>
            <a:xfrm rot="0">
              <a:off x="8175332" y="2297976"/>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 name="Google Shape;686;p51">
              <a:extLst>
                <a:ext uri="{64F63B61-6C6D-4EC7-9F68-92E5C44ABF42}">
                  <a16:creationId xmlns:a16="http://schemas.microsoft.com/office/drawing/2010/main" id="{9A9C24DD-8202-46AA-B655-D8093EB717D7}"/>
                </a:ext>
              </a:extLst>
            </p:cNvPr>
            <p:cNvSpPr/>
            <p:nvPr/>
          </p:nvSpPr>
          <p:spPr>
            <a:xfrm rot="0">
              <a:off x="8561535" y="181336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 name="Google Shape;687;p51">
              <a:extLst>
                <a:ext uri="{3B41179A-7EFA-4033-AE5B-BE6EB674CC80}">
                  <a16:creationId xmlns:a16="http://schemas.microsoft.com/office/drawing/2010/main" id="{1E7DFF6D-1239-41FB-882D-04E5089DCD4E}"/>
                </a:ext>
              </a:extLst>
            </p:cNvPr>
            <p:cNvSpPr/>
            <p:nvPr/>
          </p:nvSpPr>
          <p:spPr>
            <a:xfrm flipH="true" rot="10800000">
              <a:off x="7336612" y="301415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 name="Google Shape;688;p51">
              <a:extLst>
                <a:ext uri="{34E37EF2-F115-42E6-959C-2B34910DAF58}">
                  <a16:creationId xmlns:a16="http://schemas.microsoft.com/office/drawing/2010/main" id="{5C4178E1-D470-4945-B11A-0C4FEAB52138}"/>
                </a:ext>
              </a:extLst>
            </p:cNvPr>
            <p:cNvSpPr/>
            <p:nvPr/>
          </p:nvSpPr>
          <p:spPr>
            <a:xfrm flipH="true" rot="10800000">
              <a:off x="7744754" y="348647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 name="Google Shape;689;p51">
              <a:extLst>
                <a:ext uri="{A7645E12-51AD-4843-9C08-D2FAA4EB575A}">
                  <a16:creationId xmlns:a16="http://schemas.microsoft.com/office/drawing/2010/main" id="{362DA162-08BE-42D3-B993-883DD403BFB9}"/>
                </a:ext>
              </a:extLst>
            </p:cNvPr>
            <p:cNvSpPr/>
            <p:nvPr/>
          </p:nvSpPr>
          <p:spPr>
            <a:xfrm flipH="true" rot="10800000">
              <a:off x="5461012" y="2636766"/>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 name="Google Shape;690;p51">
              <a:extLst>
                <a:ext uri="{1E2BD605-AE5B-4EFE-92F7-7D28F948CABF}">
                  <a16:creationId xmlns:a16="http://schemas.microsoft.com/office/drawing/2010/main" id="{C0A5DE07-6098-42CC-ADC9-5F638146F6F0}"/>
                </a:ext>
              </a:extLst>
            </p:cNvPr>
            <p:cNvSpPr/>
            <p:nvPr/>
          </p:nvSpPr>
          <p:spPr>
            <a:xfrm rot="0">
              <a:off x="6643160" y="183026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cxnSp>
        <p:nvCxnSpPr>
          <p:cNvPr id="22" name="Google Shape;691;p51">
            <a:extLst>
              <a:ext uri="{0B61D00E-033E-4B5A-AFD5-386F1B094500}">
                <a16:creationId xmlns:a16="http://schemas.microsoft.com/office/drawing/2010/main" id="{589981F0-C663-44E3-8285-8CB8ADDB32A2}"/>
              </a:ext>
            </a:extLst>
          </p:cNvPr>
          <p:cNvCxnSpPr/>
          <p:nvPr/>
        </p:nvCxnSpPr>
        <p:spPr>
          <a:xfrm rot="0">
            <a:off x="823425" y="1769325"/>
            <a:ext cx="373500" cy="0"/>
          </a:xfrm>
          <a:prstGeom prst="line">
            <a:avLst/>
          </a:prstGeom>
          <a:noFill/>
          <a:ln cap="flat" w="19050">
            <a:solidFill>
              <a:schemeClr val="dk1"/>
            </a:solidFill>
            <a:prstDash val="solid"/>
            <a:round/>
          </a:ln>
        </p:spPr>
      </p:cxnSp>
    </p:spTree>
    <p:extLst>
      <p:ext uri="{6A75AAD9-ECCF-4A3C-B562-4003A4A8FDC0}">
        <p14:creationId xmlns:p14="http://schemas.microsoft.com/office/powerpoint/2010/main" val="1725254399074"/>
      </p:ext>
    </p:extLst>
  </p:cSld>
  <p:clrMapOvr>
    <a:masterClrMapping/>
  </p:clrMapOvr>
</p:sld>
</file>

<file path=ppt/slides/slide2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1">
    <p:spTree>
      <p:nvGrpSpPr>
        <p:cNvPr id="1" name=""/>
        <p:cNvGrpSpPr/>
        <p:nvPr/>
      </p:nvGrpSpPr>
      <p:grpSpPr>
        <a:xfrm>
          <a:off x="0" y="0"/>
          <a:ext cx="0" cy="0"/>
          <a:chOff x="0" y="0"/>
          <a:chExt cx="0" cy="0"/>
        </a:xfrm>
      </p:grpSpPr>
      <p:sp>
        <p:nvSpPr>
          <p:cNvPr id="2" name="Google Shape;696;p52">
            <a:extLst>
              <a:ext uri="{525C57FD-D6C0-4AF6-868A-041813A022E8}">
                <a16:creationId xmlns:a16="http://schemas.microsoft.com/office/drawing/2010/main" id="{9B1FFFB7-4F91-433F-AF81-5BC7620B33C3}"/>
              </a:ext>
            </a:extLst>
          </p:cNvPr>
          <p:cNvSpPr/>
          <p:nvPr/>
        </p:nvSpPr>
        <p:spPr>
          <a:xfrm rot="0">
            <a:off x="2757270" y="2876959"/>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 name="Google Shape;699;p52">
            <a:extLst>
              <a:ext uri="{06C9ACCD-B9DE-436B-A18E-5E67ABB650C1}">
                <a16:creationId xmlns:a16="http://schemas.microsoft.com/office/drawing/2010/main" id="{5820BCC6-C5A8-44DD-958E-01F293454B91}"/>
              </a:ext>
            </a:extLst>
          </p:cNvPr>
          <p:cNvSpPr>
            <a:spLocks noGrp="true"/>
          </p:cNvSpPr>
          <p:nvPr>
            <p:ph idx="12" type="title"/>
          </p:nvPr>
        </p:nvSpPr>
        <p:spPr>
          <a:xfrm rot="0">
            <a:off x="4309905" y="1706003"/>
            <a:ext cx="4078800" cy="768900"/>
          </a:xfrm>
          <a:prstGeom prst="rect">
            <a:avLst/>
          </a:prstGeom>
        </p:spPr>
        <p:txBody>
          <a:bodyPr anchor="b" bIns="91425" lIns="91425" rIns="91425" rtlCol="0" spcFirstLastPara="true" tIns="91425" wrap="square">
            <a:noAutofit/>
          </a:bodyPr>
          <a:lstStyle/>
          <a:p>
            <a:pPr algn="l" indent="0" lvl="0" marL="0" rtl="false">
              <a:spcBef>
                <a:spcPts val="0"/>
              </a:spcBef>
              <a:spcAft>
                <a:spcPts val="0"/>
              </a:spcAft>
              <a:buNone/>
            </a:pPr>
            <a:r>
              <a:rPr dirty="0" lang="en" sz="3500"/>
              <a:t>1,788,912</a:t>
            </a:r>
            <a:endParaRPr dirty="0" lang="en" sz="3500"/>
          </a:p>
        </p:txBody>
      </p:sp>
      <p:sp>
        <p:nvSpPr>
          <p:cNvPr id="4" name="Google Shape;700;p52">
            <a:extLst>
              <a:ext uri="{C0CE9FE3-E7E2-4AA8-98CD-85A84ED43AA1}">
                <a16:creationId xmlns:a16="http://schemas.microsoft.com/office/drawing/2010/main" id="{CA945629-F4F8-4B2F-8597-35922A7E7F4A}"/>
              </a:ext>
            </a:extLst>
          </p:cNvPr>
          <p:cNvSpPr>
            <a:spLocks noGrp="true"/>
          </p:cNvSpPr>
          <p:nvPr>
            <p:ph idx="13" type="subTitle"/>
          </p:nvPr>
        </p:nvSpPr>
        <p:spPr>
          <a:xfrm rot="0">
            <a:off x="4309905" y="2394920"/>
            <a:ext cx="4173888" cy="419100"/>
          </a:xfrm>
          <a:prstGeom prst="rect">
            <a:avLst/>
          </a:prstGeom>
        </p:spPr>
        <p:txBody>
          <a:bodyPr anchor="t" bIns="91425" lIns="91425" rIns="91425" rtlCol="0" spcFirstLastPara="true" tIns="91425" wrap="square">
            <a:noAutofit/>
          </a:bodyPr>
          <a:lstStyle/>
          <a:p>
            <a:pPr algn="l" indent="0" lvl="0" marL="0" rtl="false">
              <a:spcBef>
                <a:spcPts val="0"/>
              </a:spcBef>
              <a:spcAft>
                <a:spcPts val="0"/>
              </a:spcAft>
              <a:buNone/>
            </a:pPr>
            <a:r>
              <a:rPr dirty="0" lang="en" sz="1200"/>
              <a:t>Highest count of household using LPG/CNG as a cooking fuel</a:t>
            </a:r>
            <a:endParaRPr dirty="0" lang="en" sz="1200"/>
          </a:p>
        </p:txBody>
      </p:sp>
      <p:sp>
        <p:nvSpPr>
          <p:cNvPr id="5" name="Google Shape;701;p52">
            <a:extLst>
              <a:ext uri="{199D3120-5DD7-4D35-83AF-969AC8A6CC84}">
                <a16:creationId xmlns:a16="http://schemas.microsoft.com/office/drawing/2010/main" id="{909D630C-55C9-4068-875B-2D452B20A1DA}"/>
              </a:ext>
            </a:extLst>
          </p:cNvPr>
          <p:cNvSpPr>
            <a:spLocks noGrp="true"/>
          </p:cNvSpPr>
          <p:nvPr>
            <p:ph idx="14" type="title"/>
          </p:nvPr>
        </p:nvSpPr>
        <p:spPr>
          <a:xfrm rot="0">
            <a:off x="4309905" y="3058265"/>
            <a:ext cx="4078800" cy="768900"/>
          </a:xfrm>
          <a:prstGeom prst="rect">
            <a:avLst/>
          </a:prstGeom>
        </p:spPr>
        <p:txBody>
          <a:bodyPr anchor="b" bIns="91425" lIns="91425" rIns="91425" rtlCol="0" spcFirstLastPara="true" tIns="91425" wrap="square">
            <a:noAutofit/>
          </a:bodyPr>
          <a:lstStyle/>
          <a:p>
            <a:pPr algn="l" indent="0" lvl="0" marL="0" rtl="false">
              <a:spcBef>
                <a:spcPts val="0"/>
              </a:spcBef>
              <a:spcAft>
                <a:spcPts val="0"/>
              </a:spcAft>
              <a:buNone/>
            </a:pPr>
            <a:r>
              <a:rPr dirty="0" lang="en" sz="3500"/>
              <a:t>430,880</a:t>
            </a:r>
            <a:endParaRPr dirty="0" lang="en" sz="3500"/>
          </a:p>
        </p:txBody>
      </p:sp>
      <p:sp>
        <p:nvSpPr>
          <p:cNvPr id="6" name="Google Shape;702;p52">
            <a:extLst>
              <a:ext uri="{EE734C52-91CA-4B8E-90DB-97BD8093BF7A}">
                <a16:creationId xmlns:a16="http://schemas.microsoft.com/office/drawing/2010/main" id="{29B87F86-C630-4A89-AEE2-D32EC3719B86}"/>
              </a:ext>
            </a:extLst>
          </p:cNvPr>
          <p:cNvSpPr>
            <a:spLocks noGrp="true"/>
          </p:cNvSpPr>
          <p:nvPr>
            <p:ph idx="15" type="subTitle"/>
          </p:nvPr>
        </p:nvSpPr>
        <p:spPr>
          <a:xfrm rot="0">
            <a:off x="4309905" y="3747190"/>
            <a:ext cx="4078800" cy="419100"/>
          </a:xfrm>
          <a:prstGeom prst="rect">
            <a:avLst/>
          </a:prstGeom>
        </p:spPr>
        <p:txBody>
          <a:bodyPr anchor="t" bIns="91425" lIns="91425" rIns="91425" rtlCol="0" spcFirstLastPara="true" tIns="91425" wrap="square">
            <a:noAutofit/>
          </a:bodyPr>
          <a:lstStyle/>
          <a:p>
            <a:pPr algn="l" indent="0" lvl="0" marL="0" rtl="false">
              <a:spcBef>
                <a:spcPts val="0"/>
              </a:spcBef>
              <a:spcAft>
                <a:spcPts val="0"/>
              </a:spcAft>
              <a:buNone/>
            </a:pPr>
            <a:r>
              <a:rPr dirty="0" lang="en" sz="1200"/>
              <a:t>Highest count of household with Internet access</a:t>
            </a:r>
            <a:endParaRPr dirty="0" lang="en" sz="1200"/>
          </a:p>
        </p:txBody>
      </p:sp>
      <p:grpSp>
        <p:nvGrpSpPr>
          <p:cNvPr id="7" name="Google Shape;703;p52">
            <a:extLst>
              <a:ext uri="{F744B244-4AFA-4785-9AF2-2AAB49440785}">
                <a16:creationId xmlns:a16="http://schemas.microsoft.com/office/drawing/2010/main" id="{B401364E-D838-4014-8BCE-70327840F1AA}"/>
              </a:ext>
            </a:extLst>
          </p:cNvPr>
          <p:cNvGrpSpPr/>
          <p:nvPr/>
        </p:nvGrpSpPr>
        <p:grpSpPr>
          <a:xfrm rot="0">
            <a:off x="-130025" y="-312465"/>
            <a:ext cx="3330702" cy="5732675"/>
            <a:chOff x="-130025" y="-312465"/>
            <a:chExt cx="3330702" cy="5732675"/>
          </a:xfrm>
        </p:grpSpPr>
        <p:sp>
          <p:nvSpPr>
            <p:cNvPr id="8" name="Google Shape;704;p52">
              <a:extLst>
                <a:ext uri="{81F7F893-4DFC-4B69-ACAD-7B32D26317B3}">
                  <a16:creationId xmlns:a16="http://schemas.microsoft.com/office/drawing/2010/main" id="{0EECC7EA-F461-4C13-91A0-D1E964D7F88F}"/>
                </a:ext>
              </a:extLst>
            </p:cNvPr>
            <p:cNvSpPr/>
            <p:nvPr/>
          </p:nvSpPr>
          <p:spPr>
            <a:xfrm rot="0">
              <a:off x="1575672" y="4233316"/>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705;p52">
              <a:extLst>
                <a:ext uri="{7355A80B-C4E7-402C-870F-06A8145EA08D}">
                  <a16:creationId xmlns:a16="http://schemas.microsoft.com/office/drawing/2010/main" id="{D56EB147-CA41-42DD-9AC6-A1A0EE1CD084}"/>
                </a:ext>
              </a:extLst>
            </p:cNvPr>
            <p:cNvSpPr/>
            <p:nvPr/>
          </p:nvSpPr>
          <p:spPr>
            <a:xfrm rot="0">
              <a:off x="1955985" y="230507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706;p52">
              <a:extLst>
                <a:ext uri="{9042AF8E-9B23-44F9-8856-173255E0BC30}">
                  <a16:creationId xmlns:a16="http://schemas.microsoft.com/office/drawing/2010/main" id="{86B80747-5311-4DC5-99F6-7F46C03C611B}"/>
                </a:ext>
              </a:extLst>
            </p:cNvPr>
            <p:cNvSpPr/>
            <p:nvPr/>
          </p:nvSpPr>
          <p:spPr>
            <a:xfrm rot="0">
              <a:off x="173058" y="138338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707;p52">
              <a:extLst>
                <a:ext uri="{BA09AD74-F388-47D3-9998-FA42F1FD457B}">
                  <a16:creationId xmlns:a16="http://schemas.microsoft.com/office/drawing/2010/main" id="{3C43C31D-AD65-4CAE-BF84-F4CC1EF79FB5}"/>
                </a:ext>
              </a:extLst>
            </p:cNvPr>
            <p:cNvSpPr/>
            <p:nvPr/>
          </p:nvSpPr>
          <p:spPr>
            <a:xfrm rot="0">
              <a:off x="-96967" y="901841"/>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708;p52">
              <a:extLst>
                <a:ext uri="{44EBE3E7-FCE3-45E3-88D3-274617288419}">
                  <a16:creationId xmlns:a16="http://schemas.microsoft.com/office/drawing/2010/main" id="{4732F293-A05C-4DD4-8AE9-150246A9FD6D}"/>
                </a:ext>
              </a:extLst>
            </p:cNvPr>
            <p:cNvSpPr/>
            <p:nvPr/>
          </p:nvSpPr>
          <p:spPr>
            <a:xfrm rot="0">
              <a:off x="1575664" y="10205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 name="Google Shape;709;p52">
              <a:extLst>
                <a:ext uri="{88EE98BD-F068-4C61-BE41-EDB79AE2CAFC}">
                  <a16:creationId xmlns:a16="http://schemas.microsoft.com/office/drawing/2010/main" id="{6926D95D-58BC-48F8-A097-0922B16142BF}"/>
                </a:ext>
              </a:extLst>
            </p:cNvPr>
            <p:cNvSpPr/>
            <p:nvPr/>
          </p:nvSpPr>
          <p:spPr>
            <a:xfrm rot="0">
              <a:off x="2361967" y="283544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 name="Google Shape;710;p52">
              <a:extLst>
                <a:ext uri="{D5744DE6-3735-4515-B295-DEB5F77318CA}">
                  <a16:creationId xmlns:a16="http://schemas.microsoft.com/office/drawing/2010/main" id="{AE027E29-6097-4A29-8AF6-F90960D70E7F}"/>
                </a:ext>
              </a:extLst>
            </p:cNvPr>
            <p:cNvSpPr/>
            <p:nvPr/>
          </p:nvSpPr>
          <p:spPr>
            <a:xfrm rot="0">
              <a:off x="1144579" y="1514739"/>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 name="Google Shape;711;p52">
              <a:extLst>
                <a:ext uri="{F0162F65-6377-4298-8EAB-F7D47D16B7E9}">
                  <a16:creationId xmlns:a16="http://schemas.microsoft.com/office/drawing/2010/main" id="{F623894C-0CD5-49E2-83AC-8381FFAF7880}"/>
                </a:ext>
              </a:extLst>
            </p:cNvPr>
            <p:cNvSpPr/>
            <p:nvPr/>
          </p:nvSpPr>
          <p:spPr>
            <a:xfrm flipH="true" rot="10800000">
              <a:off x="618136" y="247490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 name="Google Shape;712;p52">
              <a:extLst>
                <a:ext uri="{E2B1DAEA-EC7C-40C7-B4ED-FD7234E36026}">
                  <a16:creationId xmlns:a16="http://schemas.microsoft.com/office/drawing/2010/main" id="{41AA8FE2-2405-40C6-BDBA-64672FFDB497}"/>
                </a:ext>
              </a:extLst>
            </p:cNvPr>
            <p:cNvSpPr/>
            <p:nvPr/>
          </p:nvSpPr>
          <p:spPr>
            <a:xfrm flipH="true" rot="10800000">
              <a:off x="869355" y="349933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 name="Google Shape;713;p52">
              <a:extLst>
                <a:ext uri="{FC1D76EC-DCD7-4986-938F-E096EEB122BB}">
                  <a16:creationId xmlns:a16="http://schemas.microsoft.com/office/drawing/2010/main" id="{0B9944D0-7372-42CE-B490-A50C10109E16}"/>
                </a:ext>
              </a:extLst>
            </p:cNvPr>
            <p:cNvSpPr/>
            <p:nvPr/>
          </p:nvSpPr>
          <p:spPr>
            <a:xfrm flipH="true" rot="10800000">
              <a:off x="1396209" y="-31246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 name="Google Shape;714;p52">
              <a:extLst>
                <a:ext uri="{F8483A30-6B2D-4126-8716-35F001FAB344}">
                  <a16:creationId xmlns:a16="http://schemas.microsoft.com/office/drawing/2010/main" id="{456972C6-5D58-4566-82E2-E58F4D92FCBE}"/>
                </a:ext>
              </a:extLst>
            </p:cNvPr>
            <p:cNvSpPr/>
            <p:nvPr/>
          </p:nvSpPr>
          <p:spPr>
            <a:xfrm flipH="true" rot="10800000">
              <a:off x="301246" y="300802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 name="Google Shape;715;p52">
              <a:extLst>
                <a:ext uri="{D93191E4-054B-42F2-810A-7573A1404316}">
                  <a16:creationId xmlns:a16="http://schemas.microsoft.com/office/drawing/2010/main" id="{12833765-7DAF-4E19-A6D8-0FD07E418D46}"/>
                </a:ext>
              </a:extLst>
            </p:cNvPr>
            <p:cNvSpPr/>
            <p:nvPr/>
          </p:nvSpPr>
          <p:spPr>
            <a:xfrm flipH="true" rot="10800000">
              <a:off x="1011780" y="16415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 name="Google Shape;716;p52">
              <a:extLst>
                <a:ext uri="{C7C291F5-2D11-4ED8-9C9F-EB066C8A7A11}">
                  <a16:creationId xmlns:a16="http://schemas.microsoft.com/office/drawing/2010/main" id="{1C881E81-DFCA-44A9-A8CE-982466F69230}"/>
                </a:ext>
              </a:extLst>
            </p:cNvPr>
            <p:cNvSpPr/>
            <p:nvPr/>
          </p:nvSpPr>
          <p:spPr>
            <a:xfrm flipH="true" rot="10800000">
              <a:off x="-130025" y="404797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 name="Google Shape;717;p52">
              <a:extLst>
                <a:ext uri="{04D60AF4-E632-40D4-90AD-56E6A6FDBD2F}">
                  <a16:creationId xmlns:a16="http://schemas.microsoft.com/office/drawing/2010/main" id="{EF517AE0-D8E8-4DDF-8BC5-98869C6AACD0}"/>
                </a:ext>
              </a:extLst>
            </p:cNvPr>
            <p:cNvSpPr/>
            <p:nvPr/>
          </p:nvSpPr>
          <p:spPr>
            <a:xfrm flipH="true" rot="10800000">
              <a:off x="1994793" y="374927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 name="Google Shape;718;p52">
              <a:extLst>
                <a:ext uri="{C549C417-0FE8-4E3F-A26E-A54819F5F8B5}">
                  <a16:creationId xmlns:a16="http://schemas.microsoft.com/office/drawing/2010/main" id="{AB3C9336-7506-490E-B7B2-10E51B8180C7}"/>
                </a:ext>
              </a:extLst>
            </p:cNvPr>
            <p:cNvSpPr/>
            <p:nvPr/>
          </p:nvSpPr>
          <p:spPr>
            <a:xfrm flipH="true" rot="10800000">
              <a:off x="2150367" y="86088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3" name="Google Shape;719;p52">
              <a:extLst>
                <a:ext uri="{EF9C1119-94E2-46A1-9318-CF13F711180F}">
                  <a16:creationId xmlns:a16="http://schemas.microsoft.com/office/drawing/2010/main" id="{EFF30792-EBF1-4169-8305-319A0580CD71}"/>
                </a:ext>
              </a:extLst>
            </p:cNvPr>
            <p:cNvSpPr/>
            <p:nvPr/>
          </p:nvSpPr>
          <p:spPr>
            <a:xfrm rot="0">
              <a:off x="236022" y="445208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
        <p:nvSpPr>
          <p:cNvPr id="24" name="Title 4">
            <a:extLst>
              <a:ext uri="{060AEB1A-07D5-4CBF-B391-0E523C25C4C7}">
                <a16:creationId xmlns:a16="http://schemas.microsoft.com/office/drawing/2010/main" id="{5F14A1D7-F3EC-4263-ACFA-09AC3D81FBA0}"/>
              </a:ext>
            </a:extLst>
          </p:cNvPr>
          <p:cNvSpPr>
            <a:spLocks noGrp="true"/>
          </p:cNvSpPr>
          <p:nvPr>
            <p:ph idx="10" type="title"/>
          </p:nvPr>
        </p:nvSpPr>
        <p:spPr/>
        <p:txBody>
          <a:bodyPr rtlCol="0"/>
          <a:lstStyle/>
          <a:p>
            <a:pPr/>
            <a:r>
              <a:rPr dirty="0" lang="en-US"/>
              <a:t>Bangalore</a:t>
            </a:r>
            <a:endParaRPr dirty="0" lang="en-US"/>
          </a:p>
        </p:txBody>
      </p:sp>
    </p:spTree>
    <p:extLst>
      <p:ext uri="{F9B986CC-B20A-4AF1-9DDB-84A356269E8B}">
        <p14:creationId xmlns:p14="http://schemas.microsoft.com/office/powerpoint/2010/main" val="1725254399079"/>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sp>
        <p:nvSpPr>
          <p:cNvPr id="2" name="Google Shape;429;p40">
            <a:extLst>
              <a:ext uri="{BF5E2A74-B295-4243-A752-06A3A086B89F}">
                <a16:creationId xmlns:a16="http://schemas.microsoft.com/office/drawing/2010/main" id="{7CA5F4CF-4267-4CDC-AD1B-F5BBB5708DC6}"/>
              </a:ext>
            </a:extLst>
          </p:cNvPr>
          <p:cNvSpPr>
            <a:spLocks noGrp="true"/>
          </p:cNvSpPr>
          <p:nvPr>
            <p:ph type="title"/>
          </p:nvPr>
        </p:nvSpPr>
        <p:spPr>
          <a:xfrm rot="0">
            <a:off x="713225" y="2384250"/>
            <a:ext cx="4344300" cy="915900"/>
          </a:xfrm>
          <a:prstGeom prst="rect">
            <a:avLst/>
          </a:prstGeom>
        </p:spPr>
        <p:txBody>
          <a:bodyPr anchor="b" bIns="91425" lIns="91425" rIns="91425" rtlCol="0" spcFirstLastPara="true" tIns="91425" wrap="square">
            <a:noAutofit/>
          </a:bodyPr>
          <a:lstStyle/>
          <a:p>
            <a:pPr algn="l" indent="0" lvl="0" marL="0" rtl="false">
              <a:spcBef>
                <a:spcPts val="0"/>
              </a:spcBef>
              <a:spcAft>
                <a:spcPts val="0"/>
              </a:spcAft>
              <a:buNone/>
            </a:pPr>
            <a:r>
              <a:rPr dirty="0" lang="en" sz="3000"/>
              <a:t>Introduction</a:t>
            </a:r>
            <a:br>
              <a:rPr dirty="0" lang="en" sz="3000"/>
            </a:br>
            <a:endParaRPr dirty="0" lang="en" sz="3000"/>
          </a:p>
        </p:txBody>
      </p:sp>
      <p:sp>
        <p:nvSpPr>
          <p:cNvPr id="3" name="Google Shape;430;p40">
            <a:extLst>
              <a:ext uri="{6D710F79-947B-4B9C-A60D-639324FDEE42}">
                <a16:creationId xmlns:a16="http://schemas.microsoft.com/office/drawing/2010/main" id="{19DA605C-5555-416C-8144-03990577A231}"/>
              </a:ext>
            </a:extLst>
          </p:cNvPr>
          <p:cNvSpPr>
            <a:spLocks noGrp="true"/>
          </p:cNvSpPr>
          <p:nvPr>
            <p:ph idx="1" type="title"/>
          </p:nvPr>
        </p:nvSpPr>
        <p:spPr>
          <a:xfrm rot="0">
            <a:off x="713225" y="1468349"/>
            <a:ext cx="1264200" cy="915900"/>
          </a:xfrm>
          <a:prstGeom prst="rect">
            <a:avLst/>
          </a:prstGeom>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01</a:t>
            </a:r>
            <a:endParaRPr dirty="0" lang="en-US"/>
          </a:p>
        </p:txBody>
      </p:sp>
      <p:grpSp>
        <p:nvGrpSpPr>
          <p:cNvPr id="4" name="Google Shape;432;p40">
            <a:extLst>
              <a:ext uri="{A277578D-785C-477A-AA8B-5B628C65793C}">
                <a16:creationId xmlns:a16="http://schemas.microsoft.com/office/drawing/2010/main" id="{98076748-69A2-4EA9-8CD9-0C3172DD4622}"/>
              </a:ext>
            </a:extLst>
          </p:cNvPr>
          <p:cNvGrpSpPr/>
          <p:nvPr/>
        </p:nvGrpSpPr>
        <p:grpSpPr>
          <a:xfrm rot="0">
            <a:off x="5104880" y="-153372"/>
            <a:ext cx="4218588" cy="6000576"/>
            <a:chOff x="5104880" y="-153372"/>
            <a:chExt cx="4218588" cy="6000576"/>
          </a:xfrm>
        </p:grpSpPr>
        <p:sp>
          <p:nvSpPr>
            <p:cNvPr id="5" name="Google Shape;433;p40">
              <a:extLst>
                <a:ext uri="{CDD6467C-5A98-4D7D-AF34-5BD9BAD8A6E9}">
                  <a16:creationId xmlns:a16="http://schemas.microsoft.com/office/drawing/2010/main" id="{64AF380A-F0C6-4EBC-B806-4157EBDE4C04}"/>
                </a:ext>
              </a:extLst>
            </p:cNvPr>
            <p:cNvSpPr/>
            <p:nvPr/>
          </p:nvSpPr>
          <p:spPr>
            <a:xfrm rot="0">
              <a:off x="7074911" y="254737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434;p40">
              <a:extLst>
                <a:ext uri="{BB3B2B88-9789-4FDD-A62A-0124938924C2}">
                  <a16:creationId xmlns:a16="http://schemas.microsoft.com/office/drawing/2010/main" id="{E1C61399-D755-4EA4-B2BB-141402F67639}"/>
                </a:ext>
              </a:extLst>
            </p:cNvPr>
            <p:cNvSpPr/>
            <p:nvPr/>
          </p:nvSpPr>
          <p:spPr>
            <a:xfrm rot="0">
              <a:off x="7026089" y="-1533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435;p40">
              <a:extLst>
                <a:ext uri="{3A58C568-2761-417B-8C53-D117A85AD49D}">
                  <a16:creationId xmlns:a16="http://schemas.microsoft.com/office/drawing/2010/main" id="{63D32FB5-1DD5-426A-AB46-B848C5D313AA}"/>
                </a:ext>
              </a:extLst>
            </p:cNvPr>
            <p:cNvSpPr/>
            <p:nvPr/>
          </p:nvSpPr>
          <p:spPr>
            <a:xfrm rot="0">
              <a:off x="6606684" y="318466"/>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436;p40">
              <a:extLst>
                <a:ext uri="{633E52C1-71E7-44D5-ACEA-2A95B419C1F4}">
                  <a16:creationId xmlns:a16="http://schemas.microsoft.com/office/drawing/2010/main" id="{ED45F822-B502-4A12-BF20-54EF12AC57F8}"/>
                </a:ext>
              </a:extLst>
            </p:cNvPr>
            <p:cNvSpPr/>
            <p:nvPr/>
          </p:nvSpPr>
          <p:spPr>
            <a:xfrm rot="0">
              <a:off x="6138958" y="13708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437;p40">
              <a:extLst>
                <a:ext uri="{59B7C94E-8CF0-4003-A694-1B7BBEF69BBB}">
                  <a16:creationId xmlns:a16="http://schemas.microsoft.com/office/drawing/2010/main" id="{FA19DFA8-A731-43D3-AE15-474C2F306A0C}"/>
                </a:ext>
              </a:extLst>
            </p:cNvPr>
            <p:cNvSpPr/>
            <p:nvPr/>
          </p:nvSpPr>
          <p:spPr>
            <a:xfrm rot="0">
              <a:off x="5732457" y="87452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438;p40">
              <a:extLst>
                <a:ext uri="{CAE9F293-812F-48E1-89B7-D3D69AE0DA4F}">
                  <a16:creationId xmlns:a16="http://schemas.microsoft.com/office/drawing/2010/main" id="{B9972985-0FC3-4551-A818-A695FBE1BC01}"/>
                </a:ext>
              </a:extLst>
            </p:cNvPr>
            <p:cNvSpPr/>
            <p:nvPr/>
          </p:nvSpPr>
          <p:spPr>
            <a:xfrm rot="0">
              <a:off x="7480889" y="9899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439;p40">
              <a:extLst>
                <a:ext uri="{33F40C16-BE8D-4375-A0FA-F44B9DCDB204}">
                  <a16:creationId xmlns:a16="http://schemas.microsoft.com/office/drawing/2010/main" id="{CE8FDB3F-1F67-43BE-BFB8-F76FCE374E15}"/>
                </a:ext>
              </a:extLst>
            </p:cNvPr>
            <p:cNvSpPr/>
            <p:nvPr/>
          </p:nvSpPr>
          <p:spPr>
            <a:xfrm rot="0">
              <a:off x="7074904" y="207505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440;p40">
              <a:extLst>
                <a:ext uri="{1A9E7952-86AF-4766-8C98-BD49B5AB84D7}">
                  <a16:creationId xmlns:a16="http://schemas.microsoft.com/office/drawing/2010/main" id="{75CB9C5E-8B1F-4C5C-9342-B02787100660}"/>
                </a:ext>
              </a:extLst>
            </p:cNvPr>
            <p:cNvSpPr/>
            <p:nvPr/>
          </p:nvSpPr>
          <p:spPr>
            <a:xfrm rot="0">
              <a:off x="7962440" y="140407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 name="Google Shape;441;p40">
              <a:extLst>
                <a:ext uri="{FFDF8EB8-C66D-4231-8E82-A45533A0A2BD}">
                  <a16:creationId xmlns:a16="http://schemas.microsoft.com/office/drawing/2010/main" id="{CF1B4814-E2E9-42FB-B258-C421BD99756C}"/>
                </a:ext>
              </a:extLst>
            </p:cNvPr>
            <p:cNvSpPr/>
            <p:nvPr/>
          </p:nvSpPr>
          <p:spPr>
            <a:xfrm flipH="true" rot="10800000">
              <a:off x="6036086" y="312497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 name="Google Shape;442;p40">
              <a:extLst>
                <a:ext uri="{FF927E7B-D174-41C6-8271-4C9B9B7895E1}">
                  <a16:creationId xmlns:a16="http://schemas.microsoft.com/office/drawing/2010/main" id="{376340F9-2549-40C4-A7C1-BFA8905E5BA8}"/>
                </a:ext>
              </a:extLst>
            </p:cNvPr>
            <p:cNvSpPr/>
            <p:nvPr/>
          </p:nvSpPr>
          <p:spPr>
            <a:xfrm flipH="true" rot="10800000">
              <a:off x="6355205" y="410208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 name="Google Shape;443;p40">
              <a:extLst>
                <a:ext uri="{41EDB98B-A4C2-45F4-9D14-37B9A4C1EAEB}">
                  <a16:creationId xmlns:a16="http://schemas.microsoft.com/office/drawing/2010/main" id="{9051EB9A-99F5-4104-A7DC-84E3179965C8}"/>
                </a:ext>
              </a:extLst>
            </p:cNvPr>
            <p:cNvSpPr/>
            <p:nvPr/>
          </p:nvSpPr>
          <p:spPr>
            <a:xfrm flipH="true" rot="10800000">
              <a:off x="5732459" y="487908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 name="Google Shape;444;p40">
              <a:extLst>
                <a:ext uri="{1CAA5564-EDBF-4EE6-AD42-7D7496B41445}">
                  <a16:creationId xmlns:a16="http://schemas.microsoft.com/office/drawing/2010/main" id="{6B55CFEB-B0CF-4A69-BFB3-D93B6D615162}"/>
                </a:ext>
              </a:extLst>
            </p:cNvPr>
            <p:cNvSpPr/>
            <p:nvPr/>
          </p:nvSpPr>
          <p:spPr>
            <a:xfrm flipH="true" rot="10800000">
              <a:off x="6683196" y="351549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 name="Google Shape;445;p40">
              <a:extLst>
                <a:ext uri="{D643048B-987E-4E4E-B784-822BE8ADA754}">
                  <a16:creationId xmlns:a16="http://schemas.microsoft.com/office/drawing/2010/main" id="{F950CB9C-753C-410F-ACB2-FAEF7DD2F1C5}"/>
                </a:ext>
              </a:extLst>
            </p:cNvPr>
            <p:cNvSpPr/>
            <p:nvPr/>
          </p:nvSpPr>
          <p:spPr>
            <a:xfrm flipH="true" rot="10800000">
              <a:off x="5104880" y="443452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 name="Google Shape;446;p40">
              <a:extLst>
                <a:ext uri="{C92D558F-F495-4BDB-8C6A-F0377B5103E4}">
                  <a16:creationId xmlns:a16="http://schemas.microsoft.com/office/drawing/2010/main" id="{86BD5DEC-6431-4EB6-83F5-480B63C5922A}"/>
                </a:ext>
              </a:extLst>
            </p:cNvPr>
            <p:cNvSpPr/>
            <p:nvPr/>
          </p:nvSpPr>
          <p:spPr>
            <a:xfrm rot="0">
              <a:off x="8484758" y="243811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 name="Google Shape;447;p40">
              <a:extLst>
                <a:ext uri="{E9F1A493-ABC9-4923-8814-6B6B6E8FEB3C}">
                  <a16:creationId xmlns:a16="http://schemas.microsoft.com/office/drawing/2010/main" id="{F05423EC-BD32-424A-BF9D-560AECF569C4}"/>
                </a:ext>
              </a:extLst>
            </p:cNvPr>
            <p:cNvSpPr/>
            <p:nvPr/>
          </p:nvSpPr>
          <p:spPr>
            <a:xfrm rot="0">
              <a:off x="8038259" y="292128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 name="Google Shape;448;p40">
              <a:extLst>
                <a:ext uri="{C407EEFD-BC2D-4CEF-A85A-94C8C5238AF3}">
                  <a16:creationId xmlns:a16="http://schemas.microsoft.com/office/drawing/2010/main" id="{F2576727-F2A0-4188-A513-FF4D1D63663C}"/>
                </a:ext>
              </a:extLst>
            </p:cNvPr>
            <p:cNvSpPr/>
            <p:nvPr/>
          </p:nvSpPr>
          <p:spPr>
            <a:xfrm flipH="true" rot="10800000">
              <a:off x="7853362" y="396220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 name="Google Shape;449;p40">
              <a:extLst>
                <a:ext uri="{A48DE640-2934-40CE-A482-8D394051991B}">
                  <a16:creationId xmlns:a16="http://schemas.microsoft.com/office/drawing/2010/main" id="{B1EE0788-C8C6-4D53-8087-091A928D9D62}"/>
                </a:ext>
              </a:extLst>
            </p:cNvPr>
            <p:cNvSpPr/>
            <p:nvPr/>
          </p:nvSpPr>
          <p:spPr>
            <a:xfrm flipH="true" rot="10800000">
              <a:off x="8261505" y="443452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cxnSp>
        <p:nvCxnSpPr>
          <p:cNvPr id="22" name="Google Shape;450;p40">
            <a:extLst>
              <a:ext uri="{7F0DDFE8-8E04-4D6F-B71D-558B0998ACEB}">
                <a16:creationId xmlns:a16="http://schemas.microsoft.com/office/drawing/2010/main" id="{337EA6DF-781C-4523-8B1F-F4D6D316FEA0}"/>
              </a:ext>
            </a:extLst>
          </p:cNvPr>
          <p:cNvCxnSpPr/>
          <p:nvPr/>
        </p:nvCxnSpPr>
        <p:spPr>
          <a:xfrm rot="0">
            <a:off x="841250" y="1385850"/>
            <a:ext cx="373500" cy="0"/>
          </a:xfrm>
          <a:prstGeom prst="line">
            <a:avLst/>
          </a:prstGeom>
          <a:noFill/>
          <a:ln cap="flat" w="19050">
            <a:solidFill>
              <a:schemeClr val="dk1"/>
            </a:solidFill>
            <a:prstDash val="solid"/>
            <a:round/>
          </a:ln>
        </p:spPr>
      </p:cxnSp>
    </p:spTree>
    <p:extLst>
      <p:ext uri="{3EC8315D-9180-4A80-917A-240AB12AB35E}">
        <p14:creationId xmlns:p14="http://schemas.microsoft.com/office/powerpoint/2010/main" val="1725254398528"/>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Google Shape;455;p41">
            <a:extLst>
              <a:ext uri="{5C1B2322-9013-41DC-A9E4-566400A8CA52}">
                <a16:creationId xmlns:a16="http://schemas.microsoft.com/office/drawing/2010/main" id="{05F1228D-A6EE-435E-8F37-72AC611AA3E0}"/>
              </a:ext>
            </a:extLst>
          </p:cNvPr>
          <p:cNvSpPr>
            <a:spLocks noGrp="true"/>
          </p:cNvSpPr>
          <p:nvPr>
            <p:ph idx="10" type="title"/>
          </p:nvPr>
        </p:nvSpPr>
        <p:spPr>
          <a:prstGeom prst="rect">
            <a:avLst/>
          </a:prstGeom>
        </p:spPr>
        <p:txBody>
          <a:bodyPr anchor="t" bIns="91425" lIns="91425" rIns="91425" rtlCol="0" spcFirstLastPara="true" tIns="91425" wrap="square">
            <a:noAutofit/>
          </a:bodyPr>
          <a:lstStyle/>
          <a:p>
            <a:pPr/>
            <a:r>
              <a:rPr b="1" dirty="0" lang="en-US" sz="1800">
                <a:latin typeface="+mj-lt"/>
              </a:rPr>
              <a:t>Introduction to Census Data Analysis and Standardization</a:t>
            </a:r>
            <a:br>
              <a:rPr dirty="0" lang="en-US" sz="1800"/>
            </a:br>
            <a:endParaRPr dirty="0" lang="en-US" sz="1800"/>
          </a:p>
        </p:txBody>
      </p:sp>
      <p:sp>
        <p:nvSpPr>
          <p:cNvPr id="3" name="Text Placeholder 1">
            <a:extLst>
              <a:ext uri="{D922F967-5B96-44EB-83EF-04DBFC07E01C}">
                <a16:creationId xmlns:a16="http://schemas.microsoft.com/office/drawing/2010/main" id="{86981A0C-A07F-449D-A8C2-ADD75D93B5CE}"/>
              </a:ext>
            </a:extLst>
          </p:cNvPr>
          <p:cNvSpPr>
            <a:spLocks noGrp="true"/>
          </p:cNvSpPr>
          <p:nvPr>
            <p:ph idx="11" type="body"/>
          </p:nvPr>
        </p:nvSpPr>
        <p:spPr>
          <a:xfrm rot="0">
            <a:off x="970790" y="1201461"/>
            <a:ext cx="7202419" cy="3145200"/>
          </a:xfrm>
        </p:spPr>
        <p:txBody>
          <a:bodyPr rtlCol="0"/>
          <a:lstStyle/>
          <a:p>
            <a:pPr algn="just" indent="0" marL="139699">
              <a:buNone/>
            </a:pPr>
            <a:r>
              <a:rPr b="1" dirty="0" lang="en-US">
                <a:latin typeface="+mn-lt"/>
              </a:rPr>
              <a:t>Objective:</a:t>
            </a:r>
          </a:p>
          <a:p>
            <a:pPr algn="just" indent="-285750" lvl="1" marL="742950">
              <a:buFont typeface="Arial"/>
              <a:buChar char="•"/>
            </a:pPr>
            <a:r>
              <a:rPr dirty="0" lang="en-US"/>
              <a:t>Clean, process, and analyze census data to ensure uniformity, accuracy, and accessibility for further analysis and visualization.</a:t>
            </a:r>
          </a:p>
          <a:p>
            <a:pPr algn="just" indent="0" marL="139699">
              <a:lnSpc>
                <a:spcPct val="200000"/>
              </a:lnSpc>
              <a:buNone/>
            </a:pPr>
            <a:r>
              <a:rPr b="1" dirty="0" lang="en-US">
                <a:latin typeface="+mn-lt"/>
              </a:rPr>
              <a:t>Key Goals:</a:t>
            </a:r>
          </a:p>
          <a:p>
            <a:pPr algn="just" indent="-285750" lvl="1" marL="742950">
              <a:buFont typeface="Arial"/>
              <a:buChar char="•"/>
            </a:pPr>
            <a:r>
              <a:rPr dirty="0" lang="en-US"/>
              <a:t>Renaming columns and standardizing data.</a:t>
            </a:r>
          </a:p>
          <a:p>
            <a:pPr algn="just" indent="-285750" lvl="1" marL="742950">
              <a:buFont typeface="Arial"/>
              <a:buChar char="•"/>
            </a:pPr>
            <a:r>
              <a:rPr dirty="0" lang="en-US"/>
              <a:t>Handling new state/UT formations and renaming.</a:t>
            </a:r>
          </a:p>
          <a:p>
            <a:pPr algn="just" indent="-285750" lvl="1" marL="742950">
              <a:buFont typeface="Arial"/>
              <a:buChar char="•"/>
            </a:pPr>
            <a:r>
              <a:rPr dirty="0" lang="en-US"/>
              <a:t>Addressing and processing missing data.</a:t>
            </a:r>
          </a:p>
          <a:p>
            <a:pPr algn="just" indent="-285750" lvl="1" marL="742950">
              <a:buFont typeface="Arial"/>
              <a:buChar char="•"/>
            </a:pPr>
            <a:r>
              <a:rPr dirty="0" lang="en-US"/>
              <a:t>Storing data in MongoDB and relational databases.</a:t>
            </a:r>
          </a:p>
          <a:p>
            <a:pPr algn="just" indent="-285750" lvl="1" marL="742950">
              <a:buFont typeface="Arial"/>
              <a:buChar char="•"/>
            </a:pPr>
            <a:r>
              <a:rPr dirty="0" lang="en-US"/>
              <a:t>Querying data and presenting results using </a:t>
            </a:r>
            <a:r>
              <a:rPr dirty="0" lang="en-US"/>
              <a:t>Streamlit</a:t>
            </a:r>
            <a:r>
              <a:rPr dirty="0" lang="en-US"/>
              <a:t>.</a:t>
            </a:r>
          </a:p>
          <a:p>
            <a:pPr algn="just" indent="0" marL="139699">
              <a:lnSpc>
                <a:spcPct val="200000"/>
              </a:lnSpc>
              <a:buNone/>
            </a:pPr>
            <a:r>
              <a:rPr b="1" dirty="0" lang="en-US">
                <a:latin typeface="+mn-lt"/>
              </a:rPr>
              <a:t>Outcome:</a:t>
            </a:r>
          </a:p>
          <a:p>
            <a:pPr algn="just" indent="-285750" lvl="1" marL="742950">
              <a:buFont typeface="Arial"/>
              <a:buChar char="•"/>
            </a:pPr>
            <a:r>
              <a:rPr dirty="0" lang="en-US"/>
              <a:t>A unified, accurate dataset ready for analysis and visualization with reliable data storage and retrieval mechanisms.</a:t>
            </a:r>
          </a:p>
          <a:p>
            <a:pPr algn="just"/>
            <a:r>
              <a:rPr dirty="0" lang="en-US"/>
              <a:t/>
            </a:r>
            <a:endParaRPr dirty="0" lang="en-US"/>
          </a:p>
        </p:txBody>
      </p:sp>
    </p:spTree>
    <p:extLst>
      <p:ext uri="{91177B9F-C956-4402-8E2A-3E69F1D9CC27}">
        <p14:creationId xmlns:p14="http://schemas.microsoft.com/office/powerpoint/2010/main" val="1725254398532"/>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sp>
        <p:nvSpPr>
          <p:cNvPr id="2" name="Google Shape;429;p40">
            <a:extLst>
              <a:ext uri="{1701BB92-B600-44F2-8A11-018691821823}">
                <a16:creationId xmlns:a16="http://schemas.microsoft.com/office/drawing/2010/main" id="{7C3A70D6-9300-46E0-8BA6-5BC9D48B5485}"/>
              </a:ext>
            </a:extLst>
          </p:cNvPr>
          <p:cNvSpPr>
            <a:spLocks noGrp="true"/>
          </p:cNvSpPr>
          <p:nvPr>
            <p:ph type="title"/>
          </p:nvPr>
        </p:nvSpPr>
        <p:spPr>
          <a:xfrm rot="0">
            <a:off x="713225" y="2384250"/>
            <a:ext cx="4344300" cy="915900"/>
          </a:xfrm>
          <a:prstGeom prst="rect">
            <a:avLst/>
          </a:prstGeom>
        </p:spPr>
        <p:txBody>
          <a:bodyPr anchor="b" bIns="91425" lIns="91425" rIns="91425" rtlCol="0" spcFirstLastPara="true" tIns="91425" wrap="square">
            <a:noAutofit/>
          </a:bodyPr>
          <a:lstStyle/>
          <a:p>
            <a:pPr algn="l" indent="0" lvl="0" marL="0" rtl="false">
              <a:spcBef>
                <a:spcPts val="0"/>
              </a:spcBef>
              <a:spcAft>
                <a:spcPts val="0"/>
              </a:spcAft>
              <a:buNone/>
            </a:pPr>
            <a:r>
              <a:rPr dirty="0" lang="en" sz="3000"/>
              <a:t>Necessity of Data processing</a:t>
            </a:r>
            <a:endParaRPr dirty="0" lang="en" sz="3000"/>
          </a:p>
        </p:txBody>
      </p:sp>
      <p:sp>
        <p:nvSpPr>
          <p:cNvPr id="3" name="Google Shape;430;p40">
            <a:extLst>
              <a:ext uri="{1E878F12-84E2-440C-A734-D84F4B2A0292}">
                <a16:creationId xmlns:a16="http://schemas.microsoft.com/office/drawing/2010/main" id="{0CFA5FEC-2E06-49A2-9B39-2D43660468FB}"/>
              </a:ext>
            </a:extLst>
          </p:cNvPr>
          <p:cNvSpPr>
            <a:spLocks noGrp="true"/>
          </p:cNvSpPr>
          <p:nvPr>
            <p:ph idx="1" type="title"/>
          </p:nvPr>
        </p:nvSpPr>
        <p:spPr>
          <a:xfrm rot="0">
            <a:off x="713225" y="1468349"/>
            <a:ext cx="1264200" cy="915900"/>
          </a:xfrm>
          <a:prstGeom prst="rect">
            <a:avLst/>
          </a:prstGeom>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02</a:t>
            </a:r>
            <a:endParaRPr dirty="0" lang="en-US"/>
          </a:p>
        </p:txBody>
      </p:sp>
      <p:grpSp>
        <p:nvGrpSpPr>
          <p:cNvPr id="4" name="Google Shape;432;p40">
            <a:extLst>
              <a:ext uri="{40BAC772-5B42-421A-B0D4-962B215482EE}">
                <a16:creationId xmlns:a16="http://schemas.microsoft.com/office/drawing/2010/main" id="{B2050FC9-E198-4F08-A635-A22442ED9256}"/>
              </a:ext>
            </a:extLst>
          </p:cNvPr>
          <p:cNvGrpSpPr/>
          <p:nvPr/>
        </p:nvGrpSpPr>
        <p:grpSpPr>
          <a:xfrm rot="0">
            <a:off x="5104880" y="-153372"/>
            <a:ext cx="4218588" cy="6000576"/>
            <a:chOff x="5104880" y="-153372"/>
            <a:chExt cx="4218588" cy="6000576"/>
          </a:xfrm>
        </p:grpSpPr>
        <p:sp>
          <p:nvSpPr>
            <p:cNvPr id="5" name="Google Shape;433;p40">
              <a:extLst>
                <a:ext uri="{EDC298DC-D208-422A-9D58-162FAA9701D9}">
                  <a16:creationId xmlns:a16="http://schemas.microsoft.com/office/drawing/2010/main" id="{D084F020-7128-4E03-ABC0-C834AEC5999A}"/>
                </a:ext>
              </a:extLst>
            </p:cNvPr>
            <p:cNvSpPr/>
            <p:nvPr/>
          </p:nvSpPr>
          <p:spPr>
            <a:xfrm rot="0">
              <a:off x="7074911" y="254737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434;p40">
              <a:extLst>
                <a:ext uri="{FD77C5B8-1615-4F34-AF66-3B3DE61115C0}">
                  <a16:creationId xmlns:a16="http://schemas.microsoft.com/office/drawing/2010/main" id="{FF15035C-8DB1-4783-A22F-3B3BEB9CF1C8}"/>
                </a:ext>
              </a:extLst>
            </p:cNvPr>
            <p:cNvSpPr/>
            <p:nvPr/>
          </p:nvSpPr>
          <p:spPr>
            <a:xfrm rot="0">
              <a:off x="7026089" y="-1533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435;p40">
              <a:extLst>
                <a:ext uri="{C4BE6DAF-0A4E-483A-A371-3CD92CDA6256}">
                  <a16:creationId xmlns:a16="http://schemas.microsoft.com/office/drawing/2010/main" id="{37DC5435-1BDF-467F-B0EB-E35556182E47}"/>
                </a:ext>
              </a:extLst>
            </p:cNvPr>
            <p:cNvSpPr/>
            <p:nvPr/>
          </p:nvSpPr>
          <p:spPr>
            <a:xfrm rot="0">
              <a:off x="6606684" y="318466"/>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436;p40">
              <a:extLst>
                <a:ext uri="{BA6EE6F9-D6C9-4FBB-9DA2-188A65C01FA6}">
                  <a16:creationId xmlns:a16="http://schemas.microsoft.com/office/drawing/2010/main" id="{EF44331A-6790-40D6-B5CA-3D60D1DBE12C}"/>
                </a:ext>
              </a:extLst>
            </p:cNvPr>
            <p:cNvSpPr/>
            <p:nvPr/>
          </p:nvSpPr>
          <p:spPr>
            <a:xfrm rot="0">
              <a:off x="6138958" y="13708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437;p40">
              <a:extLst>
                <a:ext uri="{CF70BF88-E517-41E7-A5BD-F4E4F4B66A20}">
                  <a16:creationId xmlns:a16="http://schemas.microsoft.com/office/drawing/2010/main" id="{443B4484-153F-476D-BC94-C73F0FD637E3}"/>
                </a:ext>
              </a:extLst>
            </p:cNvPr>
            <p:cNvSpPr/>
            <p:nvPr/>
          </p:nvSpPr>
          <p:spPr>
            <a:xfrm rot="0">
              <a:off x="5732457" y="87452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438;p40">
              <a:extLst>
                <a:ext uri="{8123A4D1-B2A6-4E57-B7B0-1F2968B6BF7C}">
                  <a16:creationId xmlns:a16="http://schemas.microsoft.com/office/drawing/2010/main" id="{467EE64B-607E-4465-B090-33F3D5A19021}"/>
                </a:ext>
              </a:extLst>
            </p:cNvPr>
            <p:cNvSpPr/>
            <p:nvPr/>
          </p:nvSpPr>
          <p:spPr>
            <a:xfrm rot="0">
              <a:off x="7480889" y="9899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439;p40">
              <a:extLst>
                <a:ext uri="{CBC16EC0-21A7-4271-96C5-7FE6D5F60C26}">
                  <a16:creationId xmlns:a16="http://schemas.microsoft.com/office/drawing/2010/main" id="{121A06B1-60BB-4753-9E4F-F16878462A48}"/>
                </a:ext>
              </a:extLst>
            </p:cNvPr>
            <p:cNvSpPr/>
            <p:nvPr/>
          </p:nvSpPr>
          <p:spPr>
            <a:xfrm rot="0">
              <a:off x="7074904" y="207505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440;p40">
              <a:extLst>
                <a:ext uri="{1415087F-0326-4656-9648-CCACC941CF1C}">
                  <a16:creationId xmlns:a16="http://schemas.microsoft.com/office/drawing/2010/main" id="{3B9837E7-78FD-409B-A048-A8F508404DF0}"/>
                </a:ext>
              </a:extLst>
            </p:cNvPr>
            <p:cNvSpPr/>
            <p:nvPr/>
          </p:nvSpPr>
          <p:spPr>
            <a:xfrm rot="0">
              <a:off x="7962440" y="140407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 name="Google Shape;441;p40">
              <a:extLst>
                <a:ext uri="{23BA920B-6314-4184-B8AE-F858DF05DF55}">
                  <a16:creationId xmlns:a16="http://schemas.microsoft.com/office/drawing/2010/main" id="{F797BBC9-FF9A-4556-9659-5F9183F9A0E2}"/>
                </a:ext>
              </a:extLst>
            </p:cNvPr>
            <p:cNvSpPr/>
            <p:nvPr/>
          </p:nvSpPr>
          <p:spPr>
            <a:xfrm flipH="true" rot="10800000">
              <a:off x="6036086" y="312497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 name="Google Shape;442;p40">
              <a:extLst>
                <a:ext uri="{ADD0A3B8-2CC4-4C29-BCC1-17B7CA94D4EF}">
                  <a16:creationId xmlns:a16="http://schemas.microsoft.com/office/drawing/2010/main" id="{9A7F8E65-0981-4FBE-AB79-79D29ED921E3}"/>
                </a:ext>
              </a:extLst>
            </p:cNvPr>
            <p:cNvSpPr/>
            <p:nvPr/>
          </p:nvSpPr>
          <p:spPr>
            <a:xfrm flipH="true" rot="10800000">
              <a:off x="6355205" y="410208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 name="Google Shape;443;p40">
              <a:extLst>
                <a:ext uri="{0EF888CC-4449-4B95-B177-593C20325021}">
                  <a16:creationId xmlns:a16="http://schemas.microsoft.com/office/drawing/2010/main" id="{0B606AD5-7A53-4CCE-A3BA-DEAC024211CC}"/>
                </a:ext>
              </a:extLst>
            </p:cNvPr>
            <p:cNvSpPr/>
            <p:nvPr/>
          </p:nvSpPr>
          <p:spPr>
            <a:xfrm flipH="true" rot="10800000">
              <a:off x="5732459" y="487908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 name="Google Shape;444;p40">
              <a:extLst>
                <a:ext uri="{EBAC96D1-F5F6-434E-A69B-2FAAECCB9E55}">
                  <a16:creationId xmlns:a16="http://schemas.microsoft.com/office/drawing/2010/main" id="{D8A16BD7-68C6-4C8C-837C-CB4AD6259134}"/>
                </a:ext>
              </a:extLst>
            </p:cNvPr>
            <p:cNvSpPr/>
            <p:nvPr/>
          </p:nvSpPr>
          <p:spPr>
            <a:xfrm flipH="true" rot="10800000">
              <a:off x="6683196" y="351549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 name="Google Shape;445;p40">
              <a:extLst>
                <a:ext uri="{C6C57B39-FE9E-4867-A2ED-720E6749D1D2}">
                  <a16:creationId xmlns:a16="http://schemas.microsoft.com/office/drawing/2010/main" id="{EFB7993D-835D-42E4-9E15-724D926AAEAF}"/>
                </a:ext>
              </a:extLst>
            </p:cNvPr>
            <p:cNvSpPr/>
            <p:nvPr/>
          </p:nvSpPr>
          <p:spPr>
            <a:xfrm flipH="true" rot="10800000">
              <a:off x="5104880" y="443452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 name="Google Shape;446;p40">
              <a:extLst>
                <a:ext uri="{67E9B560-B728-4889-B0D0-B534A0125038}">
                  <a16:creationId xmlns:a16="http://schemas.microsoft.com/office/drawing/2010/main" id="{EBDE7E58-E4BC-475F-B944-8EAF09071E40}"/>
                </a:ext>
              </a:extLst>
            </p:cNvPr>
            <p:cNvSpPr/>
            <p:nvPr/>
          </p:nvSpPr>
          <p:spPr>
            <a:xfrm rot="0">
              <a:off x="8484758" y="243811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 name="Google Shape;447;p40">
              <a:extLst>
                <a:ext uri="{0F242B89-740A-4ED7-AAB2-B2FCD1309128}">
                  <a16:creationId xmlns:a16="http://schemas.microsoft.com/office/drawing/2010/main" id="{3293E03A-B5B9-46F8-97A8-D2FAD2F84BE3}"/>
                </a:ext>
              </a:extLst>
            </p:cNvPr>
            <p:cNvSpPr/>
            <p:nvPr/>
          </p:nvSpPr>
          <p:spPr>
            <a:xfrm rot="0">
              <a:off x="8038259" y="292128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 name="Google Shape;448;p40">
              <a:extLst>
                <a:ext uri="{717C3C5F-1935-43BA-B9F6-9C788BE864FC}">
                  <a16:creationId xmlns:a16="http://schemas.microsoft.com/office/drawing/2010/main" id="{A8734640-E8E6-4B6A-9AA5-207837B829CA}"/>
                </a:ext>
              </a:extLst>
            </p:cNvPr>
            <p:cNvSpPr/>
            <p:nvPr/>
          </p:nvSpPr>
          <p:spPr>
            <a:xfrm flipH="true" rot="10800000">
              <a:off x="7853362" y="396220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 name="Google Shape;449;p40">
              <a:extLst>
                <a:ext uri="{DA571052-2E18-4277-9F33-D6F61FDC3ACF}">
                  <a16:creationId xmlns:a16="http://schemas.microsoft.com/office/drawing/2010/main" id="{6A6919F2-29F3-4760-A003-69087159FEE4}"/>
                </a:ext>
              </a:extLst>
            </p:cNvPr>
            <p:cNvSpPr/>
            <p:nvPr/>
          </p:nvSpPr>
          <p:spPr>
            <a:xfrm flipH="true" rot="10800000">
              <a:off x="8261505" y="443452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cxnSp>
        <p:nvCxnSpPr>
          <p:cNvPr id="22" name="Google Shape;450;p40">
            <a:extLst>
              <a:ext uri="{B8FFED5F-17FE-4437-BBE3-CF00F77420C7}">
                <a16:creationId xmlns:a16="http://schemas.microsoft.com/office/drawing/2010/main" id="{62E0806D-52D8-481B-AF7B-1848FD89D4EF}"/>
              </a:ext>
            </a:extLst>
          </p:cNvPr>
          <p:cNvCxnSpPr/>
          <p:nvPr/>
        </p:nvCxnSpPr>
        <p:spPr>
          <a:xfrm rot="0">
            <a:off x="841250" y="1385850"/>
            <a:ext cx="373500" cy="0"/>
          </a:xfrm>
          <a:prstGeom prst="line">
            <a:avLst/>
          </a:prstGeom>
          <a:noFill/>
          <a:ln cap="flat" w="19050">
            <a:solidFill>
              <a:schemeClr val="dk1"/>
            </a:solidFill>
            <a:prstDash val="solid"/>
            <a:round/>
          </a:ln>
        </p:spPr>
      </p:cxnSp>
    </p:spTree>
    <p:extLst>
      <p:ext uri="{3862ADC0-9144-41FA-8FC3-CDD4A35E6AED}">
        <p14:creationId xmlns:p14="http://schemas.microsoft.com/office/powerpoint/2010/main" val="1725254398536"/>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Google Shape;462;p42">
            <a:extLst>
              <a:ext uri="{0DDA6191-A448-44E6-AFC7-3FE919CD9CCA}">
                <a16:creationId xmlns:a16="http://schemas.microsoft.com/office/drawing/2010/main" id="{B88A0F20-2462-4D30-9118-08377C5CBEAB}"/>
              </a:ext>
            </a:extLst>
          </p:cNvPr>
          <p:cNvSpPr>
            <a:spLocks noGrp="true"/>
          </p:cNvSpPr>
          <p:nvPr>
            <p:ph idx="10" type="title"/>
          </p:nvPr>
        </p:nvSpPr>
        <p:spPr>
          <a:xfrm rot="0">
            <a:off x="719999" y="445025"/>
            <a:ext cx="5549700" cy="572700"/>
          </a:xfrm>
          <a:prstGeom prst="rect">
            <a:avLst/>
          </a:prstGeom>
        </p:spPr>
        <p:txBody>
          <a:bodyPr anchor="t" bIns="91425" lIns="91425" rIns="91425" rtlCol="0" spcFirstLastPara="true" tIns="91425" wrap="square">
            <a:noAutofit/>
          </a:bodyPr>
          <a:lstStyle/>
          <a:p>
            <a:pPr algn="l" indent="0" lvl="0" marL="0" rtl="false">
              <a:spcBef>
                <a:spcPts val="0"/>
              </a:spcBef>
              <a:spcAft>
                <a:spcPts val="0"/>
              </a:spcAft>
              <a:buNone/>
            </a:pPr>
            <a:r>
              <a:rPr dirty="0" lang="en" sz="1800"/>
              <a:t>What is the need of data collection and processing?</a:t>
            </a:r>
            <a:endParaRPr dirty="0" lang="en" sz="1800"/>
          </a:p>
        </p:txBody>
      </p:sp>
      <p:sp>
        <p:nvSpPr>
          <p:cNvPr id="3" name="Google Shape;463;p42">
            <a:extLst>
              <a:ext uri="{1BAC1D3C-7A1C-49B7-BD5B-3E150EECF7C8}">
                <a16:creationId xmlns:a16="http://schemas.microsoft.com/office/drawing/2010/main" id="{D10E556E-2786-41B3-A857-5DD130AC3E77}"/>
              </a:ext>
            </a:extLst>
          </p:cNvPr>
          <p:cNvSpPr>
            <a:spLocks noGrp="true"/>
          </p:cNvSpPr>
          <p:nvPr>
            <p:ph idx="11" type="subTitle"/>
          </p:nvPr>
        </p:nvSpPr>
        <p:spPr>
          <a:xfrm rot="0">
            <a:off x="185502" y="1202343"/>
            <a:ext cx="5549699" cy="3496132"/>
          </a:xfrm>
          <a:prstGeom prst="rect">
            <a:avLst/>
          </a:prstGeom>
        </p:spPr>
        <p:txBody>
          <a:bodyPr anchor="t" bIns="91425" lIns="91425" rIns="91425" rtlCol="0" spcFirstLastPara="true" tIns="91425" wrap="square">
            <a:noAutofit/>
          </a:bodyPr>
          <a:lstStyle/>
          <a:p>
            <a:pPr algn="just" indent="0" marL="139699">
              <a:buNone/>
            </a:pPr>
            <a:r>
              <a:rPr dirty="0" lang="en-US"/>
              <a:t>Imagine you're planning a road trip with friends. You've gathered a mix of notes, maps, and recommendations for your journey. Here’s why processing this data is essential:</a:t>
            </a:r>
          </a:p>
          <a:p>
            <a:pPr algn="just" indent="0" marL="139699">
              <a:buNone/>
            </a:pPr>
            <a:r>
              <a:rPr b="1" dirty="0" lang="en-US">
                <a:latin typeface="+mn-lt"/>
              </a:rPr>
              <a:t/>
            </a:r>
          </a:p>
          <a:p>
            <a:pPr algn="just" indent="-228600" marL="368300">
              <a:buAutoNum type="arabicPeriod"/>
            </a:pPr>
            <a:r>
              <a:rPr b="1" dirty="0" lang="en-US">
                <a:latin typeface="+mn-lt"/>
              </a:rPr>
              <a:t>Organize Your Information:</a:t>
            </a:r>
            <a:r>
              <a:rPr dirty="0" lang="en-US"/>
              <a:t> You start by sorting all your notes—routes, fuel stops, and sightseeing spots—into organized categories. This helps you see everything you need at a glance.</a:t>
            </a:r>
          </a:p>
          <a:p>
            <a:pPr algn="just" indent="-228600" marL="368300">
              <a:buAutoNum type="arabicPeriod"/>
            </a:pPr>
            <a:r>
              <a:rPr b="1" dirty="0" lang="en-US">
                <a:latin typeface="+mn-lt"/>
              </a:rPr>
              <a:t/>
            </a:r>
          </a:p>
          <a:p>
            <a:pPr algn="just" indent="-228600" marL="368300">
              <a:buAutoNum type="arabicPeriod"/>
            </a:pPr>
            <a:r>
              <a:rPr b="1" dirty="0" lang="en-US">
                <a:latin typeface="+mn-lt"/>
              </a:rPr>
              <a:t>Fill in the Gaps:</a:t>
            </a:r>
            <a:r>
              <a:rPr dirty="0" lang="en-US"/>
              <a:t> If you find that some details are missing, like the location of a fuel station or the address of a must-see attraction, you use online maps and additional resources to fill in these gaps.</a:t>
            </a:r>
          </a:p>
          <a:p>
            <a:pPr algn="just" indent="0" marL="139699">
              <a:buNone/>
            </a:pPr>
            <a:r>
              <a:rPr dirty="0" lang="en-US" sz="1000"/>
              <a:t/>
            </a:r>
            <a:endParaRPr dirty="0" lang="en-US" sz="1000"/>
          </a:p>
        </p:txBody>
      </p:sp>
      <p:grpSp>
        <p:nvGrpSpPr>
          <p:cNvPr id="4" name="Google Shape;464;p42">
            <a:extLst>
              <a:ext uri="{0F172D2D-FEAC-4F10-874A-A8D3AF501E51}">
                <a16:creationId xmlns:a16="http://schemas.microsoft.com/office/drawing/2010/main" id="{D9480474-D119-43FE-9746-14E6DB080A22}"/>
              </a:ext>
            </a:extLst>
          </p:cNvPr>
          <p:cNvGrpSpPr/>
          <p:nvPr/>
        </p:nvGrpSpPr>
        <p:grpSpPr>
          <a:xfrm rot="0">
            <a:off x="5430930" y="-445784"/>
            <a:ext cx="4086562" cy="6064817"/>
            <a:chOff x="5430930" y="-445784"/>
            <a:chExt cx="4086562" cy="6064817"/>
          </a:xfrm>
        </p:grpSpPr>
        <p:sp>
          <p:nvSpPr>
            <p:cNvPr id="5" name="Google Shape;465;p42">
              <a:extLst>
                <a:ext uri="{8F1567E2-3C5E-49C4-AC3F-232DB22687A2}">
                  <a16:creationId xmlns:a16="http://schemas.microsoft.com/office/drawing/2010/main" id="{A920035C-F367-41B3-8807-0FA4ABDD9424}"/>
                </a:ext>
              </a:extLst>
            </p:cNvPr>
            <p:cNvSpPr/>
            <p:nvPr/>
          </p:nvSpPr>
          <p:spPr>
            <a:xfrm rot="0">
              <a:off x="7368520" y="988766"/>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466;p42">
              <a:extLst>
                <a:ext uri="{502F2E5D-4DCB-4F4C-A01B-D6769C5165CF}">
                  <a16:creationId xmlns:a16="http://schemas.microsoft.com/office/drawing/2010/main" id="{71CB105F-DB83-4A42-BB22-796A4CEA6B1A}"/>
                </a:ext>
              </a:extLst>
            </p:cNvPr>
            <p:cNvSpPr/>
            <p:nvPr/>
          </p:nvSpPr>
          <p:spPr>
            <a:xfrm flipH="true" rot="10800000">
              <a:off x="6036408" y="19621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467;p42">
              <a:extLst>
                <a:ext uri="{21D0EEE2-87F0-4704-B2F3-34A0CDBB0170}">
                  <a16:creationId xmlns:a16="http://schemas.microsoft.com/office/drawing/2010/main" id="{E955C299-0F20-411E-8FF8-4E3BF37B57EC}"/>
                </a:ext>
              </a:extLst>
            </p:cNvPr>
            <p:cNvSpPr/>
            <p:nvPr/>
          </p:nvSpPr>
          <p:spPr>
            <a:xfrm rot="0">
              <a:off x="7309474" y="216611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468;p42">
              <a:extLst>
                <a:ext uri="{EC6903CB-F47C-46BA-ADD7-FDBA4D82C4BD}">
                  <a16:creationId xmlns:a16="http://schemas.microsoft.com/office/drawing/2010/main" id="{76931AE6-9E82-4E8B-9B08-1C338492F46B}"/>
                </a:ext>
              </a:extLst>
            </p:cNvPr>
            <p:cNvSpPr/>
            <p:nvPr/>
          </p:nvSpPr>
          <p:spPr>
            <a:xfrm rot="0">
              <a:off x="6269702" y="-44578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469;p42">
              <a:extLst>
                <a:ext uri="{5117F213-8BBF-43EC-B39A-21BA8D28C036}">
                  <a16:creationId xmlns:a16="http://schemas.microsoft.com/office/drawing/2010/main" id="{B9E6CE01-2DBC-4D7A-87C7-E06CCFF086ED}"/>
                </a:ext>
              </a:extLst>
            </p:cNvPr>
            <p:cNvSpPr/>
            <p:nvPr/>
          </p:nvSpPr>
          <p:spPr>
            <a:xfrm rot="0">
              <a:off x="5830483" y="421588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470;p42">
              <a:extLst>
                <a:ext uri="{F3080128-E109-4B95-863E-4DB274B6714B}">
                  <a16:creationId xmlns:a16="http://schemas.microsoft.com/office/drawing/2010/main" id="{1EA7114F-0E29-4EDA-870A-20D746CACEC1}"/>
                </a:ext>
              </a:extLst>
            </p:cNvPr>
            <p:cNvSpPr/>
            <p:nvPr/>
          </p:nvSpPr>
          <p:spPr>
            <a:xfrm rot="0">
              <a:off x="6269683" y="1332541"/>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471;p42">
              <a:extLst>
                <a:ext uri="{9ECA1E31-0B53-42FD-8F86-27962DFEFAA5}">
                  <a16:creationId xmlns:a16="http://schemas.microsoft.com/office/drawing/2010/main" id="{6E860191-3C4A-4FD1-9606-FC89A476E6C1}"/>
                </a:ext>
              </a:extLst>
            </p:cNvPr>
            <p:cNvSpPr/>
            <p:nvPr/>
          </p:nvSpPr>
          <p:spPr>
            <a:xfrm rot="0">
              <a:off x="8430764" y="23422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472;p42">
              <a:extLst>
                <a:ext uri="{59472009-82A0-4BC2-A522-AE4B24F2527C}">
                  <a16:creationId xmlns:a16="http://schemas.microsoft.com/office/drawing/2010/main" id="{0E6DABAB-0A99-4800-9FFC-196E445ADDDF}"/>
                </a:ext>
              </a:extLst>
            </p:cNvPr>
            <p:cNvSpPr/>
            <p:nvPr/>
          </p:nvSpPr>
          <p:spPr>
            <a:xfrm rot="0">
              <a:off x="7309467" y="261820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 name="Google Shape;473;p42">
              <a:extLst>
                <a:ext uri="{6D65913C-211A-406F-B500-6CA57B1F29C4}">
                  <a16:creationId xmlns:a16="http://schemas.microsoft.com/office/drawing/2010/main" id="{6C5BE694-ABF8-467C-A7FE-9230621332D1}"/>
                </a:ext>
              </a:extLst>
            </p:cNvPr>
            <p:cNvSpPr/>
            <p:nvPr/>
          </p:nvSpPr>
          <p:spPr>
            <a:xfrm rot="0">
              <a:off x="7962440" y="131801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 name="Google Shape;474;p42">
              <a:extLst>
                <a:ext uri="{89AA2F53-845D-435A-9466-DFCB981EB44B}">
                  <a16:creationId xmlns:a16="http://schemas.microsoft.com/office/drawing/2010/main" id="{1F90DF45-B9ED-43A2-9B8A-9E74DA3F7EE3}"/>
                </a:ext>
              </a:extLst>
            </p:cNvPr>
            <p:cNvSpPr/>
            <p:nvPr/>
          </p:nvSpPr>
          <p:spPr>
            <a:xfrm flipH="true" rot="10800000">
              <a:off x="6351880" y="311086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 name="Google Shape;475;p42">
              <a:extLst>
                <a:ext uri="{C403BE82-A905-4EF5-827E-7123F57C390F}">
                  <a16:creationId xmlns:a16="http://schemas.microsoft.com/office/drawing/2010/main" id="{1C6C0637-771F-42F6-83B1-9D0CDE7250A0}"/>
                </a:ext>
              </a:extLst>
            </p:cNvPr>
            <p:cNvSpPr/>
            <p:nvPr/>
          </p:nvSpPr>
          <p:spPr>
            <a:xfrm flipH="true" rot="10800000">
              <a:off x="6790284" y="354856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 name="Google Shape;476;p42">
              <a:extLst>
                <a:ext uri="{20465256-D5B0-4C21-8503-C24C08BF0FE5}">
                  <a16:creationId xmlns:a16="http://schemas.microsoft.com/office/drawing/2010/main" id="{A97692D7-339F-4A75-B8D8-2501AC7A40AB}"/>
                </a:ext>
              </a:extLst>
            </p:cNvPr>
            <p:cNvSpPr/>
            <p:nvPr/>
          </p:nvSpPr>
          <p:spPr>
            <a:xfrm flipH="true" rot="10800000">
              <a:off x="5430930" y="465091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 name="Google Shape;477;p42">
              <a:extLst>
                <a:ext uri="{5DD56E00-D84B-4A06-ADFC-7FA8BC7B7962}">
                  <a16:creationId xmlns:a16="http://schemas.microsoft.com/office/drawing/2010/main" id="{4937C152-A21A-48A2-86D7-EB7816106598}"/>
                </a:ext>
              </a:extLst>
            </p:cNvPr>
            <p:cNvSpPr/>
            <p:nvPr/>
          </p:nvSpPr>
          <p:spPr>
            <a:xfrm rot="0">
              <a:off x="8678783" y="2668826"/>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 name="Google Shape;478;p42">
              <a:extLst>
                <a:ext uri="{F93A6F3D-FF84-43C6-91E9-2CAC9045F6B9}">
                  <a16:creationId xmlns:a16="http://schemas.microsoft.com/office/drawing/2010/main" id="{2C1CCD26-7A5B-495C-8698-2209C855423E}"/>
                </a:ext>
              </a:extLst>
            </p:cNvPr>
            <p:cNvSpPr/>
            <p:nvPr/>
          </p:nvSpPr>
          <p:spPr>
            <a:xfrm rot="0">
              <a:off x="8430773" y="223598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 name="Google Shape;479;p42">
              <a:extLst>
                <a:ext uri="{0847E454-2081-4016-81C3-5EABDB8A5325}">
                  <a16:creationId xmlns:a16="http://schemas.microsoft.com/office/drawing/2010/main" id="{A35CA05F-0212-4F89-8D52-442BA00BA2E2}"/>
                </a:ext>
              </a:extLst>
            </p:cNvPr>
            <p:cNvSpPr/>
            <p:nvPr/>
          </p:nvSpPr>
          <p:spPr>
            <a:xfrm flipH="true" rot="10800000">
              <a:off x="8119786" y="363695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 name="Google Shape;480;p42">
              <a:extLst>
                <a:ext uri="{8B280EFD-B5FD-4218-830B-FCCE21F12ABA}">
                  <a16:creationId xmlns:a16="http://schemas.microsoft.com/office/drawing/2010/main" id="{C08D336D-382F-4EAE-AAEB-86EF9D377A67}"/>
                </a:ext>
              </a:extLst>
            </p:cNvPr>
            <p:cNvSpPr/>
            <p:nvPr/>
          </p:nvSpPr>
          <p:spPr>
            <a:xfrm flipH="true" rot="10800000">
              <a:off x="7697254" y="411247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 name="Google Shape;481;p42">
              <a:extLst>
                <a:ext uri="{66012E49-F027-49A1-B284-1D1D714E218B}">
                  <a16:creationId xmlns:a16="http://schemas.microsoft.com/office/drawing/2010/main" id="{2F6ABF7B-0688-4886-B88E-5D4BECAF6A0E}"/>
                </a:ext>
              </a:extLst>
            </p:cNvPr>
            <p:cNvSpPr/>
            <p:nvPr/>
          </p:nvSpPr>
          <p:spPr>
            <a:xfrm rot="0">
              <a:off x="6628072" y="112491"/>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 name="Google Shape;482;p42">
              <a:extLst>
                <a:ext uri="{C37EF706-3BEF-4B37-AA48-768845A1C1EB}">
                  <a16:creationId xmlns:a16="http://schemas.microsoft.com/office/drawing/2010/main" id="{2E89C813-FC24-447D-A178-001D39F00579}"/>
                </a:ext>
              </a:extLst>
            </p:cNvPr>
            <p:cNvSpPr/>
            <p:nvPr/>
          </p:nvSpPr>
          <p:spPr>
            <a:xfrm flipH="true" rot="10800000">
              <a:off x="7825159" y="-25148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grpSp>
        <p:nvGrpSpPr>
          <p:cNvPr id="23" name="Google Shape;545;p45">
            <a:extLst>
              <a:ext uri="{6D866C3F-1CBC-436B-A7E8-C3DF7753FCA5}">
                <a16:creationId xmlns:a16="http://schemas.microsoft.com/office/drawing/2010/main" id="{E23DA4EA-C028-4D3A-ACEF-C17A6DFCD411}"/>
              </a:ext>
            </a:extLst>
          </p:cNvPr>
          <p:cNvGrpSpPr/>
          <p:nvPr/>
        </p:nvGrpSpPr>
        <p:grpSpPr>
          <a:xfrm rot="0">
            <a:off x="345288" y="484308"/>
            <a:ext cx="391048" cy="391048"/>
            <a:chOff x="3968467" y="2636227"/>
            <a:chExt cx="391048" cy="391048"/>
          </a:xfrm>
        </p:grpSpPr>
        <p:sp>
          <p:nvSpPr>
            <p:cNvPr id="24" name="Google Shape;546;p45">
              <a:extLst>
                <a:ext uri="{39E84BFB-6686-4511-A02F-9A4AE18B863F}">
                  <a16:creationId xmlns:a16="http://schemas.microsoft.com/office/drawing/2010/main" id="{E6D16097-6FA4-4A04-B233-5D45BDF52E75}"/>
                </a:ext>
              </a:extLst>
            </p:cNvPr>
            <p:cNvSpPr/>
            <p:nvPr/>
          </p:nvSpPr>
          <p:spPr>
            <a:xfrm rot="0">
              <a:off x="3968467" y="2636227"/>
              <a:ext cx="113949" cy="391048"/>
            </a:xfrm>
            <a:custGeom>
              <a:avLst/>
              <a:gdLst/>
              <a:ahLst/>
              <a:cxnLst/>
              <a:rect b="b" l="0" r="r" t="0"/>
              <a:pathLst>
                <a:path h="17303" w="5042">
                  <a:moveTo>
                    <a:pt x="3539" y="969"/>
                  </a:moveTo>
                  <a:lnTo>
                    <a:pt x="3733" y="1018"/>
                  </a:lnTo>
                  <a:lnTo>
                    <a:pt x="3878" y="1115"/>
                  </a:lnTo>
                  <a:lnTo>
                    <a:pt x="4023" y="1309"/>
                  </a:lnTo>
                  <a:lnTo>
                    <a:pt x="4023" y="1503"/>
                  </a:lnTo>
                  <a:lnTo>
                    <a:pt x="4023" y="2326"/>
                  </a:lnTo>
                  <a:lnTo>
                    <a:pt x="1019" y="2326"/>
                  </a:lnTo>
                  <a:lnTo>
                    <a:pt x="1019" y="1503"/>
                  </a:lnTo>
                  <a:lnTo>
                    <a:pt x="1019" y="1309"/>
                  </a:lnTo>
                  <a:lnTo>
                    <a:pt x="1115" y="1115"/>
                  </a:lnTo>
                  <a:lnTo>
                    <a:pt x="1309" y="1018"/>
                  </a:lnTo>
                  <a:lnTo>
                    <a:pt x="1503" y="969"/>
                  </a:lnTo>
                  <a:close/>
                  <a:moveTo>
                    <a:pt x="2036" y="3344"/>
                  </a:moveTo>
                  <a:lnTo>
                    <a:pt x="2036" y="12552"/>
                  </a:lnTo>
                  <a:lnTo>
                    <a:pt x="1019" y="12552"/>
                  </a:lnTo>
                  <a:lnTo>
                    <a:pt x="1019" y="3344"/>
                  </a:lnTo>
                  <a:close/>
                  <a:moveTo>
                    <a:pt x="4023" y="3344"/>
                  </a:moveTo>
                  <a:lnTo>
                    <a:pt x="4023" y="12552"/>
                  </a:lnTo>
                  <a:lnTo>
                    <a:pt x="3054" y="12552"/>
                  </a:lnTo>
                  <a:lnTo>
                    <a:pt x="3054" y="3344"/>
                  </a:lnTo>
                  <a:close/>
                  <a:moveTo>
                    <a:pt x="3684" y="13570"/>
                  </a:moveTo>
                  <a:lnTo>
                    <a:pt x="2569" y="15751"/>
                  </a:lnTo>
                  <a:lnTo>
                    <a:pt x="1358" y="13570"/>
                  </a:lnTo>
                  <a:close/>
                  <a:moveTo>
                    <a:pt x="1164" y="0"/>
                  </a:moveTo>
                  <a:lnTo>
                    <a:pt x="922" y="97"/>
                  </a:lnTo>
                  <a:lnTo>
                    <a:pt x="631" y="242"/>
                  </a:lnTo>
                  <a:lnTo>
                    <a:pt x="437" y="436"/>
                  </a:lnTo>
                  <a:lnTo>
                    <a:pt x="243" y="630"/>
                  </a:lnTo>
                  <a:lnTo>
                    <a:pt x="98" y="872"/>
                  </a:lnTo>
                  <a:lnTo>
                    <a:pt x="1" y="1163"/>
                  </a:lnTo>
                  <a:lnTo>
                    <a:pt x="1" y="1503"/>
                  </a:lnTo>
                  <a:lnTo>
                    <a:pt x="1" y="13086"/>
                  </a:lnTo>
                  <a:lnTo>
                    <a:pt x="1" y="13231"/>
                  </a:lnTo>
                  <a:lnTo>
                    <a:pt x="49" y="13328"/>
                  </a:lnTo>
                  <a:lnTo>
                    <a:pt x="2133" y="17060"/>
                  </a:lnTo>
                  <a:lnTo>
                    <a:pt x="2182" y="17157"/>
                  </a:lnTo>
                  <a:lnTo>
                    <a:pt x="2279" y="17254"/>
                  </a:lnTo>
                  <a:lnTo>
                    <a:pt x="2424" y="17302"/>
                  </a:lnTo>
                  <a:lnTo>
                    <a:pt x="2715" y="17302"/>
                  </a:lnTo>
                  <a:lnTo>
                    <a:pt x="2812" y="17254"/>
                  </a:lnTo>
                  <a:lnTo>
                    <a:pt x="2909" y="17157"/>
                  </a:lnTo>
                  <a:lnTo>
                    <a:pt x="3006" y="17060"/>
                  </a:lnTo>
                  <a:lnTo>
                    <a:pt x="4993" y="13328"/>
                  </a:lnTo>
                  <a:lnTo>
                    <a:pt x="5041" y="13231"/>
                  </a:lnTo>
                  <a:lnTo>
                    <a:pt x="5041" y="13086"/>
                  </a:lnTo>
                  <a:lnTo>
                    <a:pt x="5041" y="1503"/>
                  </a:lnTo>
                  <a:lnTo>
                    <a:pt x="5041" y="1163"/>
                  </a:lnTo>
                  <a:lnTo>
                    <a:pt x="4944" y="872"/>
                  </a:lnTo>
                  <a:lnTo>
                    <a:pt x="4799" y="630"/>
                  </a:lnTo>
                  <a:lnTo>
                    <a:pt x="4605" y="436"/>
                  </a:lnTo>
                  <a:lnTo>
                    <a:pt x="4411" y="242"/>
                  </a:lnTo>
                  <a:lnTo>
                    <a:pt x="4120" y="97"/>
                  </a:lnTo>
                  <a:lnTo>
                    <a:pt x="3878"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 name="Google Shape;547;p45">
              <a:extLst>
                <a:ext uri="{9512E9CD-FE18-470C-9BCA-7A5F4289025B}">
                  <a16:creationId xmlns:a16="http://schemas.microsoft.com/office/drawing/2010/main" id="{82864907-291F-4A93-8149-153F17FF7B79}"/>
                </a:ext>
              </a:extLst>
            </p:cNvPr>
            <p:cNvSpPr/>
            <p:nvPr/>
          </p:nvSpPr>
          <p:spPr>
            <a:xfrm rot="0">
              <a:off x="4105378" y="2636227"/>
              <a:ext cx="254137" cy="391048"/>
            </a:xfrm>
            <a:custGeom>
              <a:avLst/>
              <a:gdLst/>
              <a:ahLst/>
              <a:cxnLst/>
              <a:rect b="b" l="0" r="r" t="0"/>
              <a:pathLst>
                <a:path h="17303" w="11245">
                  <a:moveTo>
                    <a:pt x="2957" y="14346"/>
                  </a:moveTo>
                  <a:lnTo>
                    <a:pt x="2957" y="15606"/>
                  </a:lnTo>
                  <a:lnTo>
                    <a:pt x="1746" y="14346"/>
                  </a:lnTo>
                  <a:close/>
                  <a:moveTo>
                    <a:pt x="10227" y="969"/>
                  </a:moveTo>
                  <a:lnTo>
                    <a:pt x="10227" y="16284"/>
                  </a:lnTo>
                  <a:lnTo>
                    <a:pt x="3975" y="16284"/>
                  </a:lnTo>
                  <a:lnTo>
                    <a:pt x="3975" y="13861"/>
                  </a:lnTo>
                  <a:lnTo>
                    <a:pt x="3975" y="13667"/>
                  </a:lnTo>
                  <a:lnTo>
                    <a:pt x="3830" y="13473"/>
                  </a:lnTo>
                  <a:lnTo>
                    <a:pt x="3684" y="13376"/>
                  </a:lnTo>
                  <a:lnTo>
                    <a:pt x="3490" y="13328"/>
                  </a:lnTo>
                  <a:lnTo>
                    <a:pt x="1019" y="13328"/>
                  </a:lnTo>
                  <a:lnTo>
                    <a:pt x="1019" y="969"/>
                  </a:lnTo>
                  <a:close/>
                  <a:moveTo>
                    <a:pt x="340" y="0"/>
                  </a:moveTo>
                  <a:lnTo>
                    <a:pt x="146" y="146"/>
                  </a:lnTo>
                  <a:lnTo>
                    <a:pt x="49" y="291"/>
                  </a:lnTo>
                  <a:lnTo>
                    <a:pt x="1" y="485"/>
                  </a:lnTo>
                  <a:lnTo>
                    <a:pt x="1" y="13861"/>
                  </a:lnTo>
                  <a:lnTo>
                    <a:pt x="49" y="14055"/>
                  </a:lnTo>
                  <a:lnTo>
                    <a:pt x="146" y="14200"/>
                  </a:lnTo>
                  <a:lnTo>
                    <a:pt x="3151" y="17157"/>
                  </a:lnTo>
                  <a:lnTo>
                    <a:pt x="3297" y="17302"/>
                  </a:lnTo>
                  <a:lnTo>
                    <a:pt x="10954" y="17302"/>
                  </a:lnTo>
                  <a:lnTo>
                    <a:pt x="11099" y="17157"/>
                  </a:lnTo>
                  <a:lnTo>
                    <a:pt x="11245" y="17011"/>
                  </a:lnTo>
                  <a:lnTo>
                    <a:pt x="11245" y="16817"/>
                  </a:lnTo>
                  <a:lnTo>
                    <a:pt x="11245" y="485"/>
                  </a:lnTo>
                  <a:lnTo>
                    <a:pt x="11245" y="291"/>
                  </a:lnTo>
                  <a:lnTo>
                    <a:pt x="11099" y="146"/>
                  </a:lnTo>
                  <a:lnTo>
                    <a:pt x="10954"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 name="Google Shape;548;p45">
              <a:extLst>
                <a:ext uri="{B4E69E81-9FF0-4596-98B7-449949E50A41}">
                  <a16:creationId xmlns:a16="http://schemas.microsoft.com/office/drawing/2010/main" id="{C4669BC1-FDA3-4F42-A5C9-BD430A6346F6}"/>
                </a:ext>
              </a:extLst>
            </p:cNvPr>
            <p:cNvSpPr/>
            <p:nvPr/>
          </p:nvSpPr>
          <p:spPr>
            <a:xfrm rot="0">
              <a:off x="4151390" y="2845413"/>
              <a:ext cx="162132" cy="69043"/>
            </a:xfrm>
            <a:custGeom>
              <a:avLst/>
              <a:gdLst/>
              <a:ahLst/>
              <a:cxnLst/>
              <a:rect b="b" l="0" r="r" t="0"/>
              <a:pathLst>
                <a:path h="3055" w="7174">
                  <a:moveTo>
                    <a:pt x="6155" y="1019"/>
                  </a:moveTo>
                  <a:lnTo>
                    <a:pt x="6155" y="2036"/>
                  </a:lnTo>
                  <a:lnTo>
                    <a:pt x="1018" y="2036"/>
                  </a:lnTo>
                  <a:lnTo>
                    <a:pt x="1018" y="1019"/>
                  </a:lnTo>
                  <a:close/>
                  <a:moveTo>
                    <a:pt x="340" y="1"/>
                  </a:moveTo>
                  <a:lnTo>
                    <a:pt x="146" y="146"/>
                  </a:lnTo>
                  <a:lnTo>
                    <a:pt x="49" y="292"/>
                  </a:lnTo>
                  <a:lnTo>
                    <a:pt x="0" y="486"/>
                  </a:lnTo>
                  <a:lnTo>
                    <a:pt x="0" y="2521"/>
                  </a:lnTo>
                  <a:lnTo>
                    <a:pt x="49" y="2715"/>
                  </a:lnTo>
                  <a:lnTo>
                    <a:pt x="146" y="2860"/>
                  </a:lnTo>
                  <a:lnTo>
                    <a:pt x="340" y="3006"/>
                  </a:lnTo>
                  <a:lnTo>
                    <a:pt x="534" y="3054"/>
                  </a:lnTo>
                  <a:lnTo>
                    <a:pt x="6689" y="3054"/>
                  </a:lnTo>
                  <a:lnTo>
                    <a:pt x="6882" y="3006"/>
                  </a:lnTo>
                  <a:lnTo>
                    <a:pt x="7028" y="2860"/>
                  </a:lnTo>
                  <a:lnTo>
                    <a:pt x="7173" y="2715"/>
                  </a:lnTo>
                  <a:lnTo>
                    <a:pt x="7173" y="2521"/>
                  </a:lnTo>
                  <a:lnTo>
                    <a:pt x="7173" y="486"/>
                  </a:lnTo>
                  <a:lnTo>
                    <a:pt x="7173" y="292"/>
                  </a:lnTo>
                  <a:lnTo>
                    <a:pt x="7028" y="146"/>
                  </a:lnTo>
                  <a:lnTo>
                    <a:pt x="6882"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 name="Google Shape;549;p45">
              <a:extLst>
                <a:ext uri="{FB8EC756-91DF-41F6-B61B-2FFA0138D97F}">
                  <a16:creationId xmlns:a16="http://schemas.microsoft.com/office/drawing/2010/main" id="{79A8B425-AD0A-4795-A5C9-9DD9EBB3356E}"/>
                </a:ext>
              </a:extLst>
            </p:cNvPr>
            <p:cNvSpPr/>
            <p:nvPr/>
          </p:nvSpPr>
          <p:spPr>
            <a:xfrm rot="0">
              <a:off x="4244481" y="2781884"/>
              <a:ext cx="69043" cy="23029"/>
            </a:xfrm>
            <a:custGeom>
              <a:avLst/>
              <a:gdLst/>
              <a:ahLst/>
              <a:cxnLst/>
              <a:rect b="b" l="0" r="r" t="0"/>
              <a:pathLst>
                <a:path h="1019" w="3055">
                  <a:moveTo>
                    <a:pt x="486" y="1"/>
                  </a:moveTo>
                  <a:lnTo>
                    <a:pt x="292" y="49"/>
                  </a:lnTo>
                  <a:lnTo>
                    <a:pt x="146" y="146"/>
                  </a:lnTo>
                  <a:lnTo>
                    <a:pt x="49" y="292"/>
                  </a:lnTo>
                  <a:lnTo>
                    <a:pt x="1" y="486"/>
                  </a:lnTo>
                  <a:lnTo>
                    <a:pt x="49" y="728"/>
                  </a:lnTo>
                  <a:lnTo>
                    <a:pt x="146" y="873"/>
                  </a:lnTo>
                  <a:lnTo>
                    <a:pt x="292" y="970"/>
                  </a:lnTo>
                  <a:lnTo>
                    <a:pt x="486" y="1019"/>
                  </a:lnTo>
                  <a:lnTo>
                    <a:pt x="2570" y="1019"/>
                  </a:lnTo>
                  <a:lnTo>
                    <a:pt x="2763" y="970"/>
                  </a:lnTo>
                  <a:lnTo>
                    <a:pt x="2909" y="873"/>
                  </a:lnTo>
                  <a:lnTo>
                    <a:pt x="3054" y="728"/>
                  </a:lnTo>
                  <a:lnTo>
                    <a:pt x="3054" y="486"/>
                  </a:lnTo>
                  <a:lnTo>
                    <a:pt x="3054" y="292"/>
                  </a:lnTo>
                  <a:lnTo>
                    <a:pt x="2909" y="146"/>
                  </a:lnTo>
                  <a:lnTo>
                    <a:pt x="2763" y="49"/>
                  </a:lnTo>
                  <a:lnTo>
                    <a:pt x="2570"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 name="Google Shape;550;p45">
              <a:extLst>
                <a:ext uri="{68927B80-65E7-4EAF-A3BC-50D4E5BD1DAB}">
                  <a16:creationId xmlns:a16="http://schemas.microsoft.com/office/drawing/2010/main" id="{FF7EF1B8-A7D1-43D2-B76B-4C45299490AC}"/>
                </a:ext>
              </a:extLst>
            </p:cNvPr>
            <p:cNvSpPr/>
            <p:nvPr/>
          </p:nvSpPr>
          <p:spPr>
            <a:xfrm rot="0">
              <a:off x="4244481" y="2731508"/>
              <a:ext cx="69043" cy="23029"/>
            </a:xfrm>
            <a:custGeom>
              <a:avLst/>
              <a:gdLst/>
              <a:ahLst/>
              <a:cxnLst/>
              <a:rect b="b" l="0" r="r" t="0"/>
              <a:pathLst>
                <a:path h="1019" w="3055">
                  <a:moveTo>
                    <a:pt x="486" y="1"/>
                  </a:moveTo>
                  <a:lnTo>
                    <a:pt x="292" y="49"/>
                  </a:lnTo>
                  <a:lnTo>
                    <a:pt x="146" y="146"/>
                  </a:lnTo>
                  <a:lnTo>
                    <a:pt x="49" y="340"/>
                  </a:lnTo>
                  <a:lnTo>
                    <a:pt x="1" y="534"/>
                  </a:lnTo>
                  <a:lnTo>
                    <a:pt x="49" y="728"/>
                  </a:lnTo>
                  <a:lnTo>
                    <a:pt x="146" y="873"/>
                  </a:lnTo>
                  <a:lnTo>
                    <a:pt x="292" y="970"/>
                  </a:lnTo>
                  <a:lnTo>
                    <a:pt x="486" y="1018"/>
                  </a:lnTo>
                  <a:lnTo>
                    <a:pt x="2570" y="1018"/>
                  </a:lnTo>
                  <a:lnTo>
                    <a:pt x="2763" y="970"/>
                  </a:lnTo>
                  <a:lnTo>
                    <a:pt x="2909" y="873"/>
                  </a:lnTo>
                  <a:lnTo>
                    <a:pt x="3054" y="728"/>
                  </a:lnTo>
                  <a:lnTo>
                    <a:pt x="3054" y="534"/>
                  </a:lnTo>
                  <a:lnTo>
                    <a:pt x="3054" y="340"/>
                  </a:lnTo>
                  <a:lnTo>
                    <a:pt x="2909" y="146"/>
                  </a:lnTo>
                  <a:lnTo>
                    <a:pt x="2763" y="49"/>
                  </a:lnTo>
                  <a:lnTo>
                    <a:pt x="2570"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 name="Google Shape;551;p45">
              <a:extLst>
                <a:ext uri="{C7BE63B6-F561-444B-9CC1-9BB27E517C1C}">
                  <a16:creationId xmlns:a16="http://schemas.microsoft.com/office/drawing/2010/main" id="{53515304-75F4-4F2C-B25B-54F633AB31CC}"/>
                </a:ext>
              </a:extLst>
            </p:cNvPr>
            <p:cNvSpPr/>
            <p:nvPr/>
          </p:nvSpPr>
          <p:spPr>
            <a:xfrm rot="0">
              <a:off x="4244481" y="2681132"/>
              <a:ext cx="69043" cy="23007"/>
            </a:xfrm>
            <a:custGeom>
              <a:avLst/>
              <a:gdLst/>
              <a:ahLst/>
              <a:cxnLst/>
              <a:rect b="b" l="0" r="r" t="0"/>
              <a:pathLst>
                <a:path h="1018" w="3055">
                  <a:moveTo>
                    <a:pt x="486" y="0"/>
                  </a:moveTo>
                  <a:lnTo>
                    <a:pt x="292" y="49"/>
                  </a:lnTo>
                  <a:lnTo>
                    <a:pt x="146" y="194"/>
                  </a:lnTo>
                  <a:lnTo>
                    <a:pt x="49" y="339"/>
                  </a:lnTo>
                  <a:lnTo>
                    <a:pt x="1" y="533"/>
                  </a:lnTo>
                  <a:lnTo>
                    <a:pt x="49" y="727"/>
                  </a:lnTo>
                  <a:lnTo>
                    <a:pt x="146" y="873"/>
                  </a:lnTo>
                  <a:lnTo>
                    <a:pt x="292" y="1018"/>
                  </a:lnTo>
                  <a:lnTo>
                    <a:pt x="2763" y="1018"/>
                  </a:lnTo>
                  <a:lnTo>
                    <a:pt x="2909" y="873"/>
                  </a:lnTo>
                  <a:lnTo>
                    <a:pt x="3054" y="727"/>
                  </a:lnTo>
                  <a:lnTo>
                    <a:pt x="3054" y="533"/>
                  </a:lnTo>
                  <a:lnTo>
                    <a:pt x="3054" y="339"/>
                  </a:lnTo>
                  <a:lnTo>
                    <a:pt x="2909" y="194"/>
                  </a:lnTo>
                  <a:lnTo>
                    <a:pt x="2763" y="49"/>
                  </a:lnTo>
                  <a:lnTo>
                    <a:pt x="2570"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 name="Google Shape;552;p45">
              <a:extLst>
                <a:ext uri="{CFCD8FF1-1137-4F37-8CC6-868A03AAF933}">
                  <a16:creationId xmlns:a16="http://schemas.microsoft.com/office/drawing/2010/main" id="{89D269AF-B724-403B-9FC0-1CB7DE60DD7F}"/>
                </a:ext>
              </a:extLst>
            </p:cNvPr>
            <p:cNvSpPr/>
            <p:nvPr/>
          </p:nvSpPr>
          <p:spPr>
            <a:xfrm rot="0">
              <a:off x="4151390" y="2681132"/>
              <a:ext cx="73405" cy="54782"/>
            </a:xfrm>
            <a:custGeom>
              <a:avLst/>
              <a:gdLst/>
              <a:ahLst/>
              <a:cxnLst/>
              <a:rect b="b" l="0" r="r" t="0"/>
              <a:pathLst>
                <a:path h="2424" w="3248">
                  <a:moveTo>
                    <a:pt x="2714" y="0"/>
                  </a:moveTo>
                  <a:lnTo>
                    <a:pt x="2521" y="49"/>
                  </a:lnTo>
                  <a:lnTo>
                    <a:pt x="2375" y="194"/>
                  </a:lnTo>
                  <a:lnTo>
                    <a:pt x="1357" y="1212"/>
                  </a:lnTo>
                  <a:lnTo>
                    <a:pt x="873" y="727"/>
                  </a:lnTo>
                  <a:lnTo>
                    <a:pt x="727" y="630"/>
                  </a:lnTo>
                  <a:lnTo>
                    <a:pt x="534" y="582"/>
                  </a:lnTo>
                  <a:lnTo>
                    <a:pt x="340" y="630"/>
                  </a:lnTo>
                  <a:lnTo>
                    <a:pt x="146" y="727"/>
                  </a:lnTo>
                  <a:lnTo>
                    <a:pt x="49" y="921"/>
                  </a:lnTo>
                  <a:lnTo>
                    <a:pt x="0" y="1115"/>
                  </a:lnTo>
                  <a:lnTo>
                    <a:pt x="49" y="1309"/>
                  </a:lnTo>
                  <a:lnTo>
                    <a:pt x="146" y="1454"/>
                  </a:lnTo>
                  <a:lnTo>
                    <a:pt x="970" y="2278"/>
                  </a:lnTo>
                  <a:lnTo>
                    <a:pt x="1164" y="2375"/>
                  </a:lnTo>
                  <a:lnTo>
                    <a:pt x="1357" y="2423"/>
                  </a:lnTo>
                  <a:lnTo>
                    <a:pt x="1503" y="2375"/>
                  </a:lnTo>
                  <a:lnTo>
                    <a:pt x="1697" y="2278"/>
                  </a:lnTo>
                  <a:lnTo>
                    <a:pt x="3102" y="873"/>
                  </a:lnTo>
                  <a:lnTo>
                    <a:pt x="3199" y="727"/>
                  </a:lnTo>
                  <a:lnTo>
                    <a:pt x="3248" y="533"/>
                  </a:lnTo>
                  <a:lnTo>
                    <a:pt x="3199" y="339"/>
                  </a:lnTo>
                  <a:lnTo>
                    <a:pt x="3102" y="194"/>
                  </a:lnTo>
                  <a:lnTo>
                    <a:pt x="2908" y="49"/>
                  </a:lnTo>
                  <a:lnTo>
                    <a:pt x="2714"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 name="Google Shape;553;p45">
              <a:extLst>
                <a:ext uri="{E5AF268A-87BD-4BF9-B0BA-D571AA67FC23}">
                  <a16:creationId xmlns:a16="http://schemas.microsoft.com/office/drawing/2010/main" id="{CD63EA9B-4653-4AC1-9247-6A066462374E}"/>
                </a:ext>
              </a:extLst>
            </p:cNvPr>
            <p:cNvSpPr/>
            <p:nvPr/>
          </p:nvSpPr>
          <p:spPr>
            <a:xfrm rot="0">
              <a:off x="4151390" y="2750131"/>
              <a:ext cx="73405" cy="54782"/>
            </a:xfrm>
            <a:custGeom>
              <a:avLst/>
              <a:gdLst/>
              <a:ahLst/>
              <a:cxnLst/>
              <a:rect b="b" l="0" r="r" t="0"/>
              <a:pathLst>
                <a:path h="2424" w="3248">
                  <a:moveTo>
                    <a:pt x="2714" y="0"/>
                  </a:moveTo>
                  <a:lnTo>
                    <a:pt x="2521" y="49"/>
                  </a:lnTo>
                  <a:lnTo>
                    <a:pt x="2375" y="146"/>
                  </a:lnTo>
                  <a:lnTo>
                    <a:pt x="1357" y="1212"/>
                  </a:lnTo>
                  <a:lnTo>
                    <a:pt x="873" y="727"/>
                  </a:lnTo>
                  <a:lnTo>
                    <a:pt x="727" y="630"/>
                  </a:lnTo>
                  <a:lnTo>
                    <a:pt x="534" y="582"/>
                  </a:lnTo>
                  <a:lnTo>
                    <a:pt x="340" y="630"/>
                  </a:lnTo>
                  <a:lnTo>
                    <a:pt x="146" y="727"/>
                  </a:lnTo>
                  <a:lnTo>
                    <a:pt x="49" y="921"/>
                  </a:lnTo>
                  <a:lnTo>
                    <a:pt x="0" y="1115"/>
                  </a:lnTo>
                  <a:lnTo>
                    <a:pt x="49" y="1309"/>
                  </a:lnTo>
                  <a:lnTo>
                    <a:pt x="146" y="1454"/>
                  </a:lnTo>
                  <a:lnTo>
                    <a:pt x="970" y="2278"/>
                  </a:lnTo>
                  <a:lnTo>
                    <a:pt x="1164" y="2375"/>
                  </a:lnTo>
                  <a:lnTo>
                    <a:pt x="1357" y="2424"/>
                  </a:lnTo>
                  <a:lnTo>
                    <a:pt x="1503" y="2375"/>
                  </a:lnTo>
                  <a:lnTo>
                    <a:pt x="1697" y="2278"/>
                  </a:lnTo>
                  <a:lnTo>
                    <a:pt x="3102" y="873"/>
                  </a:lnTo>
                  <a:lnTo>
                    <a:pt x="3199" y="727"/>
                  </a:lnTo>
                  <a:lnTo>
                    <a:pt x="3248" y="534"/>
                  </a:lnTo>
                  <a:lnTo>
                    <a:pt x="3199" y="340"/>
                  </a:lnTo>
                  <a:lnTo>
                    <a:pt x="3102" y="146"/>
                  </a:lnTo>
                  <a:lnTo>
                    <a:pt x="2908" y="49"/>
                  </a:lnTo>
                  <a:lnTo>
                    <a:pt x="2714"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Tree>
    <p:extLst>
      <p:ext uri="{F8E257BD-2843-4B3D-B410-33A04A4094BA}">
        <p14:creationId xmlns:p14="http://schemas.microsoft.com/office/powerpoint/2010/main" val="1725254398541"/>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Google Shape;462;p42">
            <a:extLst>
              <a:ext uri="{5B9FAD60-8872-45E2-9AF7-DD4B66E8611E}">
                <a16:creationId xmlns:a16="http://schemas.microsoft.com/office/drawing/2010/main" id="{DE1A747A-6C97-45B4-8F20-B590A4303304}"/>
              </a:ext>
            </a:extLst>
          </p:cNvPr>
          <p:cNvSpPr>
            <a:spLocks noGrp="true"/>
          </p:cNvSpPr>
          <p:nvPr>
            <p:ph idx="10" type="title"/>
          </p:nvPr>
        </p:nvSpPr>
        <p:spPr>
          <a:xfrm rot="0">
            <a:off x="719999" y="445025"/>
            <a:ext cx="5549700" cy="572700"/>
          </a:xfrm>
          <a:prstGeom prst="rect">
            <a:avLst/>
          </a:prstGeom>
        </p:spPr>
        <p:txBody>
          <a:bodyPr anchor="t" bIns="91425" lIns="91425" rIns="91425" rtlCol="0" spcFirstLastPara="true" tIns="91425" wrap="square">
            <a:noAutofit/>
          </a:bodyPr>
          <a:lstStyle/>
          <a:p>
            <a:pPr algn="l" indent="0" lvl="0" marL="0" rtl="false">
              <a:spcBef>
                <a:spcPts val="0"/>
              </a:spcBef>
              <a:spcAft>
                <a:spcPts val="0"/>
              </a:spcAft>
              <a:buNone/>
            </a:pPr>
            <a:r>
              <a:rPr dirty="0" lang="en" sz="1800"/>
              <a:t>What is the need of data collection and processing?</a:t>
            </a:r>
            <a:endParaRPr dirty="0" lang="en" sz="1800"/>
          </a:p>
        </p:txBody>
      </p:sp>
      <p:sp>
        <p:nvSpPr>
          <p:cNvPr id="3" name="Google Shape;463;p42">
            <a:extLst>
              <a:ext uri="{5524463C-ADF7-4244-AFCF-BEA2D192C536}">
                <a16:creationId xmlns:a16="http://schemas.microsoft.com/office/drawing/2010/main" id="{0446E809-2627-4668-A0C7-FD6312DED892}"/>
              </a:ext>
            </a:extLst>
          </p:cNvPr>
          <p:cNvSpPr>
            <a:spLocks noGrp="true"/>
          </p:cNvSpPr>
          <p:nvPr>
            <p:ph idx="11" type="subTitle"/>
          </p:nvPr>
        </p:nvSpPr>
        <p:spPr>
          <a:xfrm rot="0">
            <a:off x="185502" y="1202343"/>
            <a:ext cx="5549699" cy="3496132"/>
          </a:xfrm>
          <a:prstGeom prst="rect">
            <a:avLst/>
          </a:prstGeom>
        </p:spPr>
        <p:txBody>
          <a:bodyPr anchor="t" bIns="91425" lIns="91425" rIns="91425" rtlCol="0" spcFirstLastPara="true" tIns="91425" wrap="square">
            <a:noAutofit/>
          </a:bodyPr>
          <a:lstStyle/>
          <a:p>
            <a:pPr algn="just" indent="0" marL="139699">
              <a:buNone/>
            </a:pPr>
            <a:r>
              <a:rPr b="1" dirty="0" lang="en-US">
                <a:latin typeface="+mn-lt"/>
              </a:rPr>
              <a:t>3.  Optimize Your Route:</a:t>
            </a:r>
            <a:r>
              <a:rPr dirty="0" lang="en-US"/>
              <a:t> With all the processed information, you map out the best route that includes fun stops and convenient refueling points. This ensures a smooth and enjoyable trip without surprises.</a:t>
            </a:r>
          </a:p>
          <a:p>
            <a:pPr algn="just" indent="0" marL="139699">
              <a:buNone/>
            </a:pPr>
            <a:r>
              <a:rPr b="1" dirty="0" lang="en-US">
                <a:latin typeface="+mn-lt"/>
              </a:rPr>
              <a:t>4. Create and Share the Itinerary:</a:t>
            </a:r>
            <a:r>
              <a:rPr dirty="0" lang="en-US"/>
              <a:t> Finally, you put together a digital itinerary and share it with your friends. Everyone knows the plan and can easily follow along, making the trip more enjoyable and hassle-free.</a:t>
            </a:r>
          </a:p>
          <a:p>
            <a:pPr algn="just" indent="0" marL="139699">
              <a:buNone/>
            </a:pPr>
            <a:r>
              <a:rPr dirty="0" lang="en-US"/>
              <a:t/>
            </a:r>
          </a:p>
          <a:p>
            <a:pPr algn="just" indent="0" lvl="0" marL="0" rtl="false">
              <a:spcBef>
                <a:spcPts val="0"/>
              </a:spcBef>
              <a:spcAft>
                <a:spcPts val="0"/>
              </a:spcAft>
              <a:buClr>
                <a:schemeClr val="dk1"/>
              </a:buClr>
              <a:buFont typeface="Arial"/>
              <a:buNone/>
            </a:pPr>
            <a:r>
              <a:rPr b="1" dirty="0" lang="en-US">
                <a:latin typeface="+mn-lt"/>
              </a:rPr>
              <a:t>Outcome:</a:t>
            </a:r>
            <a:r>
              <a:rPr dirty="0" lang="en-US"/>
              <a:t> By processing and organizing your travel data, you transform a jumble of notes into a well-planned adventure, ensuring a fun and efficient road trip experience!</a:t>
            </a:r>
          </a:p>
          <a:p>
            <a:pPr algn="just" indent="0" marL="139699">
              <a:buNone/>
            </a:pPr>
            <a:r>
              <a:rPr dirty="0" lang="en-US"/>
              <a:t/>
            </a:r>
            <a:endParaRPr dirty="0" lang="en-US"/>
          </a:p>
        </p:txBody>
      </p:sp>
      <p:grpSp>
        <p:nvGrpSpPr>
          <p:cNvPr id="4" name="Google Shape;464;p42">
            <a:extLst>
              <a:ext uri="{00F3DB48-A95E-4A33-A6AE-6C6BC8D6B9ED}">
                <a16:creationId xmlns:a16="http://schemas.microsoft.com/office/drawing/2010/main" id="{7322F128-58AC-4A45-A62C-AFF9EA073C4E}"/>
              </a:ext>
            </a:extLst>
          </p:cNvPr>
          <p:cNvGrpSpPr/>
          <p:nvPr/>
        </p:nvGrpSpPr>
        <p:grpSpPr>
          <a:xfrm rot="0">
            <a:off x="5430930" y="-445784"/>
            <a:ext cx="4086562" cy="6064817"/>
            <a:chOff x="5430930" y="-445784"/>
            <a:chExt cx="4086562" cy="6064817"/>
          </a:xfrm>
        </p:grpSpPr>
        <p:sp>
          <p:nvSpPr>
            <p:cNvPr id="5" name="Google Shape;465;p42">
              <a:extLst>
                <a:ext uri="{22EA73BF-0222-45B8-BCC4-2C6F4C4D8696}">
                  <a16:creationId xmlns:a16="http://schemas.microsoft.com/office/drawing/2010/main" id="{4F2A0627-95A1-490C-B611-9F1266911C83}"/>
                </a:ext>
              </a:extLst>
            </p:cNvPr>
            <p:cNvSpPr/>
            <p:nvPr/>
          </p:nvSpPr>
          <p:spPr>
            <a:xfrm rot="0">
              <a:off x="7368520" y="988766"/>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466;p42">
              <a:extLst>
                <a:ext uri="{44021DC8-EC70-4CC4-8244-31695BE26ECF}">
                  <a16:creationId xmlns:a16="http://schemas.microsoft.com/office/drawing/2010/main" id="{62B7D5BB-CFF0-4FE2-8BB9-179B32E7EAEE}"/>
                </a:ext>
              </a:extLst>
            </p:cNvPr>
            <p:cNvSpPr/>
            <p:nvPr/>
          </p:nvSpPr>
          <p:spPr>
            <a:xfrm flipH="true" rot="10800000">
              <a:off x="6036408" y="19621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467;p42">
              <a:extLst>
                <a:ext uri="{B9837EDC-E4FE-49E9-A720-B051DDDE7762}">
                  <a16:creationId xmlns:a16="http://schemas.microsoft.com/office/drawing/2010/main" id="{0AD83765-4BA4-4085-8AD7-099FC94AFCD8}"/>
                </a:ext>
              </a:extLst>
            </p:cNvPr>
            <p:cNvSpPr/>
            <p:nvPr/>
          </p:nvSpPr>
          <p:spPr>
            <a:xfrm rot="0">
              <a:off x="7309474" y="216611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468;p42">
              <a:extLst>
                <a:ext uri="{7BB5365A-C858-4AF5-B655-65D3D94778F5}">
                  <a16:creationId xmlns:a16="http://schemas.microsoft.com/office/drawing/2010/main" id="{F2CE3945-C509-4A81-9F9E-02DCD4CDCE28}"/>
                </a:ext>
              </a:extLst>
            </p:cNvPr>
            <p:cNvSpPr/>
            <p:nvPr/>
          </p:nvSpPr>
          <p:spPr>
            <a:xfrm rot="0">
              <a:off x="6269702" y="-44578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469;p42">
              <a:extLst>
                <a:ext uri="{EA65993E-7D14-4549-89D8-135F72F8B394}">
                  <a16:creationId xmlns:a16="http://schemas.microsoft.com/office/drawing/2010/main" id="{824D6231-EEDD-44D3-9D22-CEB863292166}"/>
                </a:ext>
              </a:extLst>
            </p:cNvPr>
            <p:cNvSpPr/>
            <p:nvPr/>
          </p:nvSpPr>
          <p:spPr>
            <a:xfrm rot="0">
              <a:off x="5830483" y="421588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470;p42">
              <a:extLst>
                <a:ext uri="{2EF8C3FE-8B33-478A-8F11-8F1BF37EBEAF}">
                  <a16:creationId xmlns:a16="http://schemas.microsoft.com/office/drawing/2010/main" id="{45A67FFF-6B74-499E-A4C1-809A5F4EE5F9}"/>
                </a:ext>
              </a:extLst>
            </p:cNvPr>
            <p:cNvSpPr/>
            <p:nvPr/>
          </p:nvSpPr>
          <p:spPr>
            <a:xfrm rot="0">
              <a:off x="6269683" y="1332541"/>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471;p42">
              <a:extLst>
                <a:ext uri="{978FB476-853E-4E15-A622-E974D96C07FE}">
                  <a16:creationId xmlns:a16="http://schemas.microsoft.com/office/drawing/2010/main" id="{BE88AF95-F804-427E-BAFF-2A34988219AE}"/>
                </a:ext>
              </a:extLst>
            </p:cNvPr>
            <p:cNvSpPr/>
            <p:nvPr/>
          </p:nvSpPr>
          <p:spPr>
            <a:xfrm rot="0">
              <a:off x="8430764" y="23422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472;p42">
              <a:extLst>
                <a:ext uri="{17C7F55F-8791-4CAA-A5AF-476F7DACBF12}">
                  <a16:creationId xmlns:a16="http://schemas.microsoft.com/office/drawing/2010/main" id="{591E7C0A-3EE8-47B2-B86D-0B7C17898E74}"/>
                </a:ext>
              </a:extLst>
            </p:cNvPr>
            <p:cNvSpPr/>
            <p:nvPr/>
          </p:nvSpPr>
          <p:spPr>
            <a:xfrm rot="0">
              <a:off x="7309467" y="261820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 name="Google Shape;473;p42">
              <a:extLst>
                <a:ext uri="{4DA41DAB-5C82-40FA-9FFA-EA61F272F47E}">
                  <a16:creationId xmlns:a16="http://schemas.microsoft.com/office/drawing/2010/main" id="{BD254A56-075E-499C-B09F-B3BC50D8BCEC}"/>
                </a:ext>
              </a:extLst>
            </p:cNvPr>
            <p:cNvSpPr/>
            <p:nvPr/>
          </p:nvSpPr>
          <p:spPr>
            <a:xfrm rot="0">
              <a:off x="7962440" y="131801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 name="Google Shape;474;p42">
              <a:extLst>
                <a:ext uri="{58DEDBB0-2148-4811-AA7A-C409829D3D76}">
                  <a16:creationId xmlns:a16="http://schemas.microsoft.com/office/drawing/2010/main" id="{F9712589-51AA-40F3-99B0-858C51341792}"/>
                </a:ext>
              </a:extLst>
            </p:cNvPr>
            <p:cNvSpPr/>
            <p:nvPr/>
          </p:nvSpPr>
          <p:spPr>
            <a:xfrm flipH="true" rot="10800000">
              <a:off x="6351880" y="311086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 name="Google Shape;475;p42">
              <a:extLst>
                <a:ext uri="{47243C09-5285-49A3-9FE0-0E0675CCCB41}">
                  <a16:creationId xmlns:a16="http://schemas.microsoft.com/office/drawing/2010/main" id="{263AE1B2-F6EB-4913-BD65-754CCE51E9F8}"/>
                </a:ext>
              </a:extLst>
            </p:cNvPr>
            <p:cNvSpPr/>
            <p:nvPr/>
          </p:nvSpPr>
          <p:spPr>
            <a:xfrm flipH="true" rot="10800000">
              <a:off x="6790284" y="354856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 name="Google Shape;476;p42">
              <a:extLst>
                <a:ext uri="{5808A8FA-F230-4DCE-9D33-EE8050D33D9C}">
                  <a16:creationId xmlns:a16="http://schemas.microsoft.com/office/drawing/2010/main" id="{ABA6CF7A-72BE-4586-862F-EAAB2019A328}"/>
                </a:ext>
              </a:extLst>
            </p:cNvPr>
            <p:cNvSpPr/>
            <p:nvPr/>
          </p:nvSpPr>
          <p:spPr>
            <a:xfrm flipH="true" rot="10800000">
              <a:off x="5430930" y="465091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 name="Google Shape;477;p42">
              <a:extLst>
                <a:ext uri="{F1B56502-9234-40B1-B2F2-216431CC1F10}">
                  <a16:creationId xmlns:a16="http://schemas.microsoft.com/office/drawing/2010/main" id="{93B9F981-A0DA-4615-A41E-47E571A92C3C}"/>
                </a:ext>
              </a:extLst>
            </p:cNvPr>
            <p:cNvSpPr/>
            <p:nvPr/>
          </p:nvSpPr>
          <p:spPr>
            <a:xfrm rot="0">
              <a:off x="8678783" y="2668826"/>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 name="Google Shape;478;p42">
              <a:extLst>
                <a:ext uri="{1FE11BD0-2791-410D-9882-72A1B08EF6E0}">
                  <a16:creationId xmlns:a16="http://schemas.microsoft.com/office/drawing/2010/main" id="{6EF4998A-B9D6-47B4-9D1F-666C7DC9264F}"/>
                </a:ext>
              </a:extLst>
            </p:cNvPr>
            <p:cNvSpPr/>
            <p:nvPr/>
          </p:nvSpPr>
          <p:spPr>
            <a:xfrm rot="0">
              <a:off x="8430773" y="223598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 name="Google Shape;479;p42">
              <a:extLst>
                <a:ext uri="{5B181679-CAB4-4984-94D0-F11D1CE9D448}">
                  <a16:creationId xmlns:a16="http://schemas.microsoft.com/office/drawing/2010/main" id="{9C29EC60-F706-44A3-99E8-09C812DAC58A}"/>
                </a:ext>
              </a:extLst>
            </p:cNvPr>
            <p:cNvSpPr/>
            <p:nvPr/>
          </p:nvSpPr>
          <p:spPr>
            <a:xfrm flipH="true" rot="10800000">
              <a:off x="8119786" y="363695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 name="Google Shape;480;p42">
              <a:extLst>
                <a:ext uri="{AD2965E8-3B66-4378-8FD3-B3A227F47DAB}">
                  <a16:creationId xmlns:a16="http://schemas.microsoft.com/office/drawing/2010/main" id="{7E2F07A0-0708-44BA-B229-E3DA474E77FE}"/>
                </a:ext>
              </a:extLst>
            </p:cNvPr>
            <p:cNvSpPr/>
            <p:nvPr/>
          </p:nvSpPr>
          <p:spPr>
            <a:xfrm flipH="true" rot="10800000">
              <a:off x="7697254" y="411247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 name="Google Shape;481;p42">
              <a:extLst>
                <a:ext uri="{9A5D018F-B47E-45BD-A441-C5CFB855087F}">
                  <a16:creationId xmlns:a16="http://schemas.microsoft.com/office/drawing/2010/main" id="{4CA2534F-A0B5-4830-86EB-9CD5D8764B15}"/>
                </a:ext>
              </a:extLst>
            </p:cNvPr>
            <p:cNvSpPr/>
            <p:nvPr/>
          </p:nvSpPr>
          <p:spPr>
            <a:xfrm rot="0">
              <a:off x="6628072" y="112491"/>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2" name="Google Shape;482;p42">
              <a:extLst>
                <a:ext uri="{99072F04-19AF-4B1E-8F38-4169556CE361}">
                  <a16:creationId xmlns:a16="http://schemas.microsoft.com/office/drawing/2010/main" id="{2313E1A9-5483-40E1-8386-BBC00C696CFA}"/>
                </a:ext>
              </a:extLst>
            </p:cNvPr>
            <p:cNvSpPr/>
            <p:nvPr/>
          </p:nvSpPr>
          <p:spPr>
            <a:xfrm flipH="true" rot="10800000">
              <a:off x="7825159" y="-25148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grpSp>
        <p:nvGrpSpPr>
          <p:cNvPr id="23" name="Google Shape;545;p45">
            <a:extLst>
              <a:ext uri="{5795EAC3-1B35-40B0-90DC-8114649C9309}">
                <a16:creationId xmlns:a16="http://schemas.microsoft.com/office/drawing/2010/main" id="{BA27D604-D2C2-423E-8EC7-E60336678BF0}"/>
              </a:ext>
            </a:extLst>
          </p:cNvPr>
          <p:cNvGrpSpPr/>
          <p:nvPr/>
        </p:nvGrpSpPr>
        <p:grpSpPr>
          <a:xfrm rot="0">
            <a:off x="345288" y="484308"/>
            <a:ext cx="391048" cy="391048"/>
            <a:chOff x="3968467" y="2636227"/>
            <a:chExt cx="391048" cy="391048"/>
          </a:xfrm>
        </p:grpSpPr>
        <p:sp>
          <p:nvSpPr>
            <p:cNvPr id="24" name="Google Shape;546;p45">
              <a:extLst>
                <a:ext uri="{5AA45E7F-805A-4F9F-81A9-ABAA374700E1}">
                  <a16:creationId xmlns:a16="http://schemas.microsoft.com/office/drawing/2010/main" id="{D34188DC-B6C5-40E7-8EB7-969A1F99798D}"/>
                </a:ext>
              </a:extLst>
            </p:cNvPr>
            <p:cNvSpPr/>
            <p:nvPr/>
          </p:nvSpPr>
          <p:spPr>
            <a:xfrm rot="0">
              <a:off x="3968467" y="2636227"/>
              <a:ext cx="113949" cy="391048"/>
            </a:xfrm>
            <a:custGeom>
              <a:avLst/>
              <a:gdLst/>
              <a:ahLst/>
              <a:cxnLst/>
              <a:rect b="b" l="0" r="r" t="0"/>
              <a:pathLst>
                <a:path h="17303" w="5042">
                  <a:moveTo>
                    <a:pt x="3539" y="969"/>
                  </a:moveTo>
                  <a:lnTo>
                    <a:pt x="3733" y="1018"/>
                  </a:lnTo>
                  <a:lnTo>
                    <a:pt x="3878" y="1115"/>
                  </a:lnTo>
                  <a:lnTo>
                    <a:pt x="4023" y="1309"/>
                  </a:lnTo>
                  <a:lnTo>
                    <a:pt x="4023" y="1503"/>
                  </a:lnTo>
                  <a:lnTo>
                    <a:pt x="4023" y="2326"/>
                  </a:lnTo>
                  <a:lnTo>
                    <a:pt x="1019" y="2326"/>
                  </a:lnTo>
                  <a:lnTo>
                    <a:pt x="1019" y="1503"/>
                  </a:lnTo>
                  <a:lnTo>
                    <a:pt x="1019" y="1309"/>
                  </a:lnTo>
                  <a:lnTo>
                    <a:pt x="1115" y="1115"/>
                  </a:lnTo>
                  <a:lnTo>
                    <a:pt x="1309" y="1018"/>
                  </a:lnTo>
                  <a:lnTo>
                    <a:pt x="1503" y="969"/>
                  </a:lnTo>
                  <a:close/>
                  <a:moveTo>
                    <a:pt x="2036" y="3344"/>
                  </a:moveTo>
                  <a:lnTo>
                    <a:pt x="2036" y="12552"/>
                  </a:lnTo>
                  <a:lnTo>
                    <a:pt x="1019" y="12552"/>
                  </a:lnTo>
                  <a:lnTo>
                    <a:pt x="1019" y="3344"/>
                  </a:lnTo>
                  <a:close/>
                  <a:moveTo>
                    <a:pt x="4023" y="3344"/>
                  </a:moveTo>
                  <a:lnTo>
                    <a:pt x="4023" y="12552"/>
                  </a:lnTo>
                  <a:lnTo>
                    <a:pt x="3054" y="12552"/>
                  </a:lnTo>
                  <a:lnTo>
                    <a:pt x="3054" y="3344"/>
                  </a:lnTo>
                  <a:close/>
                  <a:moveTo>
                    <a:pt x="3684" y="13570"/>
                  </a:moveTo>
                  <a:lnTo>
                    <a:pt x="2569" y="15751"/>
                  </a:lnTo>
                  <a:lnTo>
                    <a:pt x="1358" y="13570"/>
                  </a:lnTo>
                  <a:close/>
                  <a:moveTo>
                    <a:pt x="1164" y="0"/>
                  </a:moveTo>
                  <a:lnTo>
                    <a:pt x="922" y="97"/>
                  </a:lnTo>
                  <a:lnTo>
                    <a:pt x="631" y="242"/>
                  </a:lnTo>
                  <a:lnTo>
                    <a:pt x="437" y="436"/>
                  </a:lnTo>
                  <a:lnTo>
                    <a:pt x="243" y="630"/>
                  </a:lnTo>
                  <a:lnTo>
                    <a:pt x="98" y="872"/>
                  </a:lnTo>
                  <a:lnTo>
                    <a:pt x="1" y="1163"/>
                  </a:lnTo>
                  <a:lnTo>
                    <a:pt x="1" y="1503"/>
                  </a:lnTo>
                  <a:lnTo>
                    <a:pt x="1" y="13086"/>
                  </a:lnTo>
                  <a:lnTo>
                    <a:pt x="1" y="13231"/>
                  </a:lnTo>
                  <a:lnTo>
                    <a:pt x="49" y="13328"/>
                  </a:lnTo>
                  <a:lnTo>
                    <a:pt x="2133" y="17060"/>
                  </a:lnTo>
                  <a:lnTo>
                    <a:pt x="2182" y="17157"/>
                  </a:lnTo>
                  <a:lnTo>
                    <a:pt x="2279" y="17254"/>
                  </a:lnTo>
                  <a:lnTo>
                    <a:pt x="2424" y="17302"/>
                  </a:lnTo>
                  <a:lnTo>
                    <a:pt x="2715" y="17302"/>
                  </a:lnTo>
                  <a:lnTo>
                    <a:pt x="2812" y="17254"/>
                  </a:lnTo>
                  <a:lnTo>
                    <a:pt x="2909" y="17157"/>
                  </a:lnTo>
                  <a:lnTo>
                    <a:pt x="3006" y="17060"/>
                  </a:lnTo>
                  <a:lnTo>
                    <a:pt x="4993" y="13328"/>
                  </a:lnTo>
                  <a:lnTo>
                    <a:pt x="5041" y="13231"/>
                  </a:lnTo>
                  <a:lnTo>
                    <a:pt x="5041" y="13086"/>
                  </a:lnTo>
                  <a:lnTo>
                    <a:pt x="5041" y="1503"/>
                  </a:lnTo>
                  <a:lnTo>
                    <a:pt x="5041" y="1163"/>
                  </a:lnTo>
                  <a:lnTo>
                    <a:pt x="4944" y="872"/>
                  </a:lnTo>
                  <a:lnTo>
                    <a:pt x="4799" y="630"/>
                  </a:lnTo>
                  <a:lnTo>
                    <a:pt x="4605" y="436"/>
                  </a:lnTo>
                  <a:lnTo>
                    <a:pt x="4411" y="242"/>
                  </a:lnTo>
                  <a:lnTo>
                    <a:pt x="4120" y="97"/>
                  </a:lnTo>
                  <a:lnTo>
                    <a:pt x="3878"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5" name="Google Shape;547;p45">
              <a:extLst>
                <a:ext uri="{4A1E970C-9E17-44B1-B0C5-EE2CFBEF06EA}">
                  <a16:creationId xmlns:a16="http://schemas.microsoft.com/office/drawing/2010/main" id="{04499C96-2345-4D20-A64A-8A612F9884C8}"/>
                </a:ext>
              </a:extLst>
            </p:cNvPr>
            <p:cNvSpPr/>
            <p:nvPr/>
          </p:nvSpPr>
          <p:spPr>
            <a:xfrm rot="0">
              <a:off x="4105378" y="2636227"/>
              <a:ext cx="254137" cy="391048"/>
            </a:xfrm>
            <a:custGeom>
              <a:avLst/>
              <a:gdLst/>
              <a:ahLst/>
              <a:cxnLst/>
              <a:rect b="b" l="0" r="r" t="0"/>
              <a:pathLst>
                <a:path h="17303" w="11245">
                  <a:moveTo>
                    <a:pt x="2957" y="14346"/>
                  </a:moveTo>
                  <a:lnTo>
                    <a:pt x="2957" y="15606"/>
                  </a:lnTo>
                  <a:lnTo>
                    <a:pt x="1746" y="14346"/>
                  </a:lnTo>
                  <a:close/>
                  <a:moveTo>
                    <a:pt x="10227" y="969"/>
                  </a:moveTo>
                  <a:lnTo>
                    <a:pt x="10227" y="16284"/>
                  </a:lnTo>
                  <a:lnTo>
                    <a:pt x="3975" y="16284"/>
                  </a:lnTo>
                  <a:lnTo>
                    <a:pt x="3975" y="13861"/>
                  </a:lnTo>
                  <a:lnTo>
                    <a:pt x="3975" y="13667"/>
                  </a:lnTo>
                  <a:lnTo>
                    <a:pt x="3830" y="13473"/>
                  </a:lnTo>
                  <a:lnTo>
                    <a:pt x="3684" y="13376"/>
                  </a:lnTo>
                  <a:lnTo>
                    <a:pt x="3490" y="13328"/>
                  </a:lnTo>
                  <a:lnTo>
                    <a:pt x="1019" y="13328"/>
                  </a:lnTo>
                  <a:lnTo>
                    <a:pt x="1019" y="969"/>
                  </a:lnTo>
                  <a:close/>
                  <a:moveTo>
                    <a:pt x="340" y="0"/>
                  </a:moveTo>
                  <a:lnTo>
                    <a:pt x="146" y="146"/>
                  </a:lnTo>
                  <a:lnTo>
                    <a:pt x="49" y="291"/>
                  </a:lnTo>
                  <a:lnTo>
                    <a:pt x="1" y="485"/>
                  </a:lnTo>
                  <a:lnTo>
                    <a:pt x="1" y="13861"/>
                  </a:lnTo>
                  <a:lnTo>
                    <a:pt x="49" y="14055"/>
                  </a:lnTo>
                  <a:lnTo>
                    <a:pt x="146" y="14200"/>
                  </a:lnTo>
                  <a:lnTo>
                    <a:pt x="3151" y="17157"/>
                  </a:lnTo>
                  <a:lnTo>
                    <a:pt x="3297" y="17302"/>
                  </a:lnTo>
                  <a:lnTo>
                    <a:pt x="10954" y="17302"/>
                  </a:lnTo>
                  <a:lnTo>
                    <a:pt x="11099" y="17157"/>
                  </a:lnTo>
                  <a:lnTo>
                    <a:pt x="11245" y="17011"/>
                  </a:lnTo>
                  <a:lnTo>
                    <a:pt x="11245" y="16817"/>
                  </a:lnTo>
                  <a:lnTo>
                    <a:pt x="11245" y="485"/>
                  </a:lnTo>
                  <a:lnTo>
                    <a:pt x="11245" y="291"/>
                  </a:lnTo>
                  <a:lnTo>
                    <a:pt x="11099" y="146"/>
                  </a:lnTo>
                  <a:lnTo>
                    <a:pt x="10954"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6" name="Google Shape;548;p45">
              <a:extLst>
                <a:ext uri="{4825C734-5AE3-4DC3-8183-1B48F60AF88A}">
                  <a16:creationId xmlns:a16="http://schemas.microsoft.com/office/drawing/2010/main" id="{EA476C6A-F289-4A00-B30E-95E1F52D9626}"/>
                </a:ext>
              </a:extLst>
            </p:cNvPr>
            <p:cNvSpPr/>
            <p:nvPr/>
          </p:nvSpPr>
          <p:spPr>
            <a:xfrm rot="0">
              <a:off x="4151390" y="2845413"/>
              <a:ext cx="162132" cy="69043"/>
            </a:xfrm>
            <a:custGeom>
              <a:avLst/>
              <a:gdLst/>
              <a:ahLst/>
              <a:cxnLst/>
              <a:rect b="b" l="0" r="r" t="0"/>
              <a:pathLst>
                <a:path h="3055" w="7174">
                  <a:moveTo>
                    <a:pt x="6155" y="1019"/>
                  </a:moveTo>
                  <a:lnTo>
                    <a:pt x="6155" y="2036"/>
                  </a:lnTo>
                  <a:lnTo>
                    <a:pt x="1018" y="2036"/>
                  </a:lnTo>
                  <a:lnTo>
                    <a:pt x="1018" y="1019"/>
                  </a:lnTo>
                  <a:close/>
                  <a:moveTo>
                    <a:pt x="340" y="1"/>
                  </a:moveTo>
                  <a:lnTo>
                    <a:pt x="146" y="146"/>
                  </a:lnTo>
                  <a:lnTo>
                    <a:pt x="49" y="292"/>
                  </a:lnTo>
                  <a:lnTo>
                    <a:pt x="0" y="486"/>
                  </a:lnTo>
                  <a:lnTo>
                    <a:pt x="0" y="2521"/>
                  </a:lnTo>
                  <a:lnTo>
                    <a:pt x="49" y="2715"/>
                  </a:lnTo>
                  <a:lnTo>
                    <a:pt x="146" y="2860"/>
                  </a:lnTo>
                  <a:lnTo>
                    <a:pt x="340" y="3006"/>
                  </a:lnTo>
                  <a:lnTo>
                    <a:pt x="534" y="3054"/>
                  </a:lnTo>
                  <a:lnTo>
                    <a:pt x="6689" y="3054"/>
                  </a:lnTo>
                  <a:lnTo>
                    <a:pt x="6882" y="3006"/>
                  </a:lnTo>
                  <a:lnTo>
                    <a:pt x="7028" y="2860"/>
                  </a:lnTo>
                  <a:lnTo>
                    <a:pt x="7173" y="2715"/>
                  </a:lnTo>
                  <a:lnTo>
                    <a:pt x="7173" y="2521"/>
                  </a:lnTo>
                  <a:lnTo>
                    <a:pt x="7173" y="486"/>
                  </a:lnTo>
                  <a:lnTo>
                    <a:pt x="7173" y="292"/>
                  </a:lnTo>
                  <a:lnTo>
                    <a:pt x="7028" y="146"/>
                  </a:lnTo>
                  <a:lnTo>
                    <a:pt x="6882"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7" name="Google Shape;549;p45">
              <a:extLst>
                <a:ext uri="{36D6A834-EA97-434F-9489-B5EC94006D84}">
                  <a16:creationId xmlns:a16="http://schemas.microsoft.com/office/drawing/2010/main" id="{401A8B27-1EEF-47DA-A44B-AAC96DAE544C}"/>
                </a:ext>
              </a:extLst>
            </p:cNvPr>
            <p:cNvSpPr/>
            <p:nvPr/>
          </p:nvSpPr>
          <p:spPr>
            <a:xfrm rot="0">
              <a:off x="4244481" y="2781884"/>
              <a:ext cx="69043" cy="23029"/>
            </a:xfrm>
            <a:custGeom>
              <a:avLst/>
              <a:gdLst/>
              <a:ahLst/>
              <a:cxnLst/>
              <a:rect b="b" l="0" r="r" t="0"/>
              <a:pathLst>
                <a:path h="1019" w="3055">
                  <a:moveTo>
                    <a:pt x="486" y="1"/>
                  </a:moveTo>
                  <a:lnTo>
                    <a:pt x="292" y="49"/>
                  </a:lnTo>
                  <a:lnTo>
                    <a:pt x="146" y="146"/>
                  </a:lnTo>
                  <a:lnTo>
                    <a:pt x="49" y="292"/>
                  </a:lnTo>
                  <a:lnTo>
                    <a:pt x="1" y="486"/>
                  </a:lnTo>
                  <a:lnTo>
                    <a:pt x="49" y="728"/>
                  </a:lnTo>
                  <a:lnTo>
                    <a:pt x="146" y="873"/>
                  </a:lnTo>
                  <a:lnTo>
                    <a:pt x="292" y="970"/>
                  </a:lnTo>
                  <a:lnTo>
                    <a:pt x="486" y="1019"/>
                  </a:lnTo>
                  <a:lnTo>
                    <a:pt x="2570" y="1019"/>
                  </a:lnTo>
                  <a:lnTo>
                    <a:pt x="2763" y="970"/>
                  </a:lnTo>
                  <a:lnTo>
                    <a:pt x="2909" y="873"/>
                  </a:lnTo>
                  <a:lnTo>
                    <a:pt x="3054" y="728"/>
                  </a:lnTo>
                  <a:lnTo>
                    <a:pt x="3054" y="486"/>
                  </a:lnTo>
                  <a:lnTo>
                    <a:pt x="3054" y="292"/>
                  </a:lnTo>
                  <a:lnTo>
                    <a:pt x="2909" y="146"/>
                  </a:lnTo>
                  <a:lnTo>
                    <a:pt x="2763" y="49"/>
                  </a:lnTo>
                  <a:lnTo>
                    <a:pt x="2570"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8" name="Google Shape;550;p45">
              <a:extLst>
                <a:ext uri="{22F28213-A0C5-4957-B12A-C505A8D31215}">
                  <a16:creationId xmlns:a16="http://schemas.microsoft.com/office/drawing/2010/main" id="{27BB2DE0-25EA-402F-98FA-E942AB47C330}"/>
                </a:ext>
              </a:extLst>
            </p:cNvPr>
            <p:cNvSpPr/>
            <p:nvPr/>
          </p:nvSpPr>
          <p:spPr>
            <a:xfrm rot="0">
              <a:off x="4244481" y="2731508"/>
              <a:ext cx="69043" cy="23029"/>
            </a:xfrm>
            <a:custGeom>
              <a:avLst/>
              <a:gdLst/>
              <a:ahLst/>
              <a:cxnLst/>
              <a:rect b="b" l="0" r="r" t="0"/>
              <a:pathLst>
                <a:path h="1019" w="3055">
                  <a:moveTo>
                    <a:pt x="486" y="1"/>
                  </a:moveTo>
                  <a:lnTo>
                    <a:pt x="292" y="49"/>
                  </a:lnTo>
                  <a:lnTo>
                    <a:pt x="146" y="146"/>
                  </a:lnTo>
                  <a:lnTo>
                    <a:pt x="49" y="340"/>
                  </a:lnTo>
                  <a:lnTo>
                    <a:pt x="1" y="534"/>
                  </a:lnTo>
                  <a:lnTo>
                    <a:pt x="49" y="728"/>
                  </a:lnTo>
                  <a:lnTo>
                    <a:pt x="146" y="873"/>
                  </a:lnTo>
                  <a:lnTo>
                    <a:pt x="292" y="970"/>
                  </a:lnTo>
                  <a:lnTo>
                    <a:pt x="486" y="1018"/>
                  </a:lnTo>
                  <a:lnTo>
                    <a:pt x="2570" y="1018"/>
                  </a:lnTo>
                  <a:lnTo>
                    <a:pt x="2763" y="970"/>
                  </a:lnTo>
                  <a:lnTo>
                    <a:pt x="2909" y="873"/>
                  </a:lnTo>
                  <a:lnTo>
                    <a:pt x="3054" y="728"/>
                  </a:lnTo>
                  <a:lnTo>
                    <a:pt x="3054" y="534"/>
                  </a:lnTo>
                  <a:lnTo>
                    <a:pt x="3054" y="340"/>
                  </a:lnTo>
                  <a:lnTo>
                    <a:pt x="2909" y="146"/>
                  </a:lnTo>
                  <a:lnTo>
                    <a:pt x="2763" y="49"/>
                  </a:lnTo>
                  <a:lnTo>
                    <a:pt x="2570"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9" name="Google Shape;551;p45">
              <a:extLst>
                <a:ext uri="{562748DD-E2EA-4919-BDDF-2E9E526A2DEA}">
                  <a16:creationId xmlns:a16="http://schemas.microsoft.com/office/drawing/2010/main" id="{8DB097D5-20B8-44F0-A878-90308BE669F0}"/>
                </a:ext>
              </a:extLst>
            </p:cNvPr>
            <p:cNvSpPr/>
            <p:nvPr/>
          </p:nvSpPr>
          <p:spPr>
            <a:xfrm rot="0">
              <a:off x="4244481" y="2681132"/>
              <a:ext cx="69043" cy="23007"/>
            </a:xfrm>
            <a:custGeom>
              <a:avLst/>
              <a:gdLst/>
              <a:ahLst/>
              <a:cxnLst/>
              <a:rect b="b" l="0" r="r" t="0"/>
              <a:pathLst>
                <a:path h="1018" w="3055">
                  <a:moveTo>
                    <a:pt x="486" y="0"/>
                  </a:moveTo>
                  <a:lnTo>
                    <a:pt x="292" y="49"/>
                  </a:lnTo>
                  <a:lnTo>
                    <a:pt x="146" y="194"/>
                  </a:lnTo>
                  <a:lnTo>
                    <a:pt x="49" y="339"/>
                  </a:lnTo>
                  <a:lnTo>
                    <a:pt x="1" y="533"/>
                  </a:lnTo>
                  <a:lnTo>
                    <a:pt x="49" y="727"/>
                  </a:lnTo>
                  <a:lnTo>
                    <a:pt x="146" y="873"/>
                  </a:lnTo>
                  <a:lnTo>
                    <a:pt x="292" y="1018"/>
                  </a:lnTo>
                  <a:lnTo>
                    <a:pt x="2763" y="1018"/>
                  </a:lnTo>
                  <a:lnTo>
                    <a:pt x="2909" y="873"/>
                  </a:lnTo>
                  <a:lnTo>
                    <a:pt x="3054" y="727"/>
                  </a:lnTo>
                  <a:lnTo>
                    <a:pt x="3054" y="533"/>
                  </a:lnTo>
                  <a:lnTo>
                    <a:pt x="3054" y="339"/>
                  </a:lnTo>
                  <a:lnTo>
                    <a:pt x="2909" y="194"/>
                  </a:lnTo>
                  <a:lnTo>
                    <a:pt x="2763" y="49"/>
                  </a:lnTo>
                  <a:lnTo>
                    <a:pt x="2570"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0" name="Google Shape;552;p45">
              <a:extLst>
                <a:ext uri="{A4F6F357-F3DB-459A-8896-95F4F2EAEB56}">
                  <a16:creationId xmlns:a16="http://schemas.microsoft.com/office/drawing/2010/main" id="{FCAF2439-E0B2-4E3B-8511-E0E5780FB7D7}"/>
                </a:ext>
              </a:extLst>
            </p:cNvPr>
            <p:cNvSpPr/>
            <p:nvPr/>
          </p:nvSpPr>
          <p:spPr>
            <a:xfrm rot="0">
              <a:off x="4151390" y="2681132"/>
              <a:ext cx="73405" cy="54782"/>
            </a:xfrm>
            <a:custGeom>
              <a:avLst/>
              <a:gdLst/>
              <a:ahLst/>
              <a:cxnLst/>
              <a:rect b="b" l="0" r="r" t="0"/>
              <a:pathLst>
                <a:path h="2424" w="3248">
                  <a:moveTo>
                    <a:pt x="2714" y="0"/>
                  </a:moveTo>
                  <a:lnTo>
                    <a:pt x="2521" y="49"/>
                  </a:lnTo>
                  <a:lnTo>
                    <a:pt x="2375" y="194"/>
                  </a:lnTo>
                  <a:lnTo>
                    <a:pt x="1357" y="1212"/>
                  </a:lnTo>
                  <a:lnTo>
                    <a:pt x="873" y="727"/>
                  </a:lnTo>
                  <a:lnTo>
                    <a:pt x="727" y="630"/>
                  </a:lnTo>
                  <a:lnTo>
                    <a:pt x="534" y="582"/>
                  </a:lnTo>
                  <a:lnTo>
                    <a:pt x="340" y="630"/>
                  </a:lnTo>
                  <a:lnTo>
                    <a:pt x="146" y="727"/>
                  </a:lnTo>
                  <a:lnTo>
                    <a:pt x="49" y="921"/>
                  </a:lnTo>
                  <a:lnTo>
                    <a:pt x="0" y="1115"/>
                  </a:lnTo>
                  <a:lnTo>
                    <a:pt x="49" y="1309"/>
                  </a:lnTo>
                  <a:lnTo>
                    <a:pt x="146" y="1454"/>
                  </a:lnTo>
                  <a:lnTo>
                    <a:pt x="970" y="2278"/>
                  </a:lnTo>
                  <a:lnTo>
                    <a:pt x="1164" y="2375"/>
                  </a:lnTo>
                  <a:lnTo>
                    <a:pt x="1357" y="2423"/>
                  </a:lnTo>
                  <a:lnTo>
                    <a:pt x="1503" y="2375"/>
                  </a:lnTo>
                  <a:lnTo>
                    <a:pt x="1697" y="2278"/>
                  </a:lnTo>
                  <a:lnTo>
                    <a:pt x="3102" y="873"/>
                  </a:lnTo>
                  <a:lnTo>
                    <a:pt x="3199" y="727"/>
                  </a:lnTo>
                  <a:lnTo>
                    <a:pt x="3248" y="533"/>
                  </a:lnTo>
                  <a:lnTo>
                    <a:pt x="3199" y="339"/>
                  </a:lnTo>
                  <a:lnTo>
                    <a:pt x="3102" y="194"/>
                  </a:lnTo>
                  <a:lnTo>
                    <a:pt x="2908" y="49"/>
                  </a:lnTo>
                  <a:lnTo>
                    <a:pt x="2714"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31" name="Google Shape;553;p45">
              <a:extLst>
                <a:ext uri="{C65ABB77-A61F-4F8F-9DB2-69E4EBCD910E}">
                  <a16:creationId xmlns:a16="http://schemas.microsoft.com/office/drawing/2010/main" id="{A2E4ED9D-B480-41CD-80F6-6A6F874A136E}"/>
                </a:ext>
              </a:extLst>
            </p:cNvPr>
            <p:cNvSpPr/>
            <p:nvPr/>
          </p:nvSpPr>
          <p:spPr>
            <a:xfrm rot="0">
              <a:off x="4151390" y="2750131"/>
              <a:ext cx="73405" cy="54782"/>
            </a:xfrm>
            <a:custGeom>
              <a:avLst/>
              <a:gdLst/>
              <a:ahLst/>
              <a:cxnLst/>
              <a:rect b="b" l="0" r="r" t="0"/>
              <a:pathLst>
                <a:path h="2424" w="3248">
                  <a:moveTo>
                    <a:pt x="2714" y="0"/>
                  </a:moveTo>
                  <a:lnTo>
                    <a:pt x="2521" y="49"/>
                  </a:lnTo>
                  <a:lnTo>
                    <a:pt x="2375" y="146"/>
                  </a:lnTo>
                  <a:lnTo>
                    <a:pt x="1357" y="1212"/>
                  </a:lnTo>
                  <a:lnTo>
                    <a:pt x="873" y="727"/>
                  </a:lnTo>
                  <a:lnTo>
                    <a:pt x="727" y="630"/>
                  </a:lnTo>
                  <a:lnTo>
                    <a:pt x="534" y="582"/>
                  </a:lnTo>
                  <a:lnTo>
                    <a:pt x="340" y="630"/>
                  </a:lnTo>
                  <a:lnTo>
                    <a:pt x="146" y="727"/>
                  </a:lnTo>
                  <a:lnTo>
                    <a:pt x="49" y="921"/>
                  </a:lnTo>
                  <a:lnTo>
                    <a:pt x="0" y="1115"/>
                  </a:lnTo>
                  <a:lnTo>
                    <a:pt x="49" y="1309"/>
                  </a:lnTo>
                  <a:lnTo>
                    <a:pt x="146" y="1454"/>
                  </a:lnTo>
                  <a:lnTo>
                    <a:pt x="970" y="2278"/>
                  </a:lnTo>
                  <a:lnTo>
                    <a:pt x="1164" y="2375"/>
                  </a:lnTo>
                  <a:lnTo>
                    <a:pt x="1357" y="2424"/>
                  </a:lnTo>
                  <a:lnTo>
                    <a:pt x="1503" y="2375"/>
                  </a:lnTo>
                  <a:lnTo>
                    <a:pt x="1697" y="2278"/>
                  </a:lnTo>
                  <a:lnTo>
                    <a:pt x="3102" y="873"/>
                  </a:lnTo>
                  <a:lnTo>
                    <a:pt x="3199" y="727"/>
                  </a:lnTo>
                  <a:lnTo>
                    <a:pt x="3248" y="534"/>
                  </a:lnTo>
                  <a:lnTo>
                    <a:pt x="3199" y="340"/>
                  </a:lnTo>
                  <a:lnTo>
                    <a:pt x="3102" y="146"/>
                  </a:lnTo>
                  <a:lnTo>
                    <a:pt x="2908" y="49"/>
                  </a:lnTo>
                  <a:lnTo>
                    <a:pt x="2714"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Tree>
    <p:extLst>
      <p:ext uri="{5A72FA6F-E933-4987-B3BB-43BA61919F2D}">
        <p14:creationId xmlns:p14="http://schemas.microsoft.com/office/powerpoint/2010/main" val="1725254398548"/>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Google Shape;429;p40">
            <a:extLst>
              <a:ext uri="{8160D3B8-BDE9-4732-A4C7-8227547E2406}">
                <a16:creationId xmlns:a16="http://schemas.microsoft.com/office/drawing/2010/main" id="{E26E7DCB-2B8F-472D-A07E-4089B0A9189D}"/>
              </a:ext>
            </a:extLst>
          </p:cNvPr>
          <p:cNvSpPr>
            <a:spLocks noGrp="true"/>
          </p:cNvSpPr>
          <p:nvPr>
            <p:ph type="title"/>
          </p:nvPr>
        </p:nvSpPr>
        <p:spPr>
          <a:xfrm rot="0">
            <a:off x="713225" y="2384250"/>
            <a:ext cx="4344300" cy="915900"/>
          </a:xfrm>
          <a:prstGeom prst="rect">
            <a:avLst/>
          </a:prstGeom>
        </p:spPr>
        <p:txBody>
          <a:bodyPr anchor="b" bIns="91425" lIns="91425" rIns="91425" rtlCol="0" spcFirstLastPara="true" tIns="91425" wrap="square">
            <a:noAutofit/>
          </a:bodyPr>
          <a:lstStyle/>
          <a:p>
            <a:pPr algn="l" indent="0" lvl="0" marL="0" rtl="false">
              <a:spcBef>
                <a:spcPts val="0"/>
              </a:spcBef>
              <a:spcAft>
                <a:spcPts val="0"/>
              </a:spcAft>
              <a:buNone/>
            </a:pPr>
            <a:r>
              <a:rPr b="1" dirty="0" lang="en-US" sz="3000">
                <a:latin typeface="+mj-lt"/>
              </a:rPr>
              <a:t>Data Cleaning and Standardization</a:t>
            </a:r>
            <a:endParaRPr b="1" dirty="0" lang="en-US" sz="3000">
              <a:latin typeface="+mj-lt"/>
            </a:endParaRPr>
          </a:p>
        </p:txBody>
      </p:sp>
      <p:sp>
        <p:nvSpPr>
          <p:cNvPr id="3" name="Google Shape;430;p40">
            <a:extLst>
              <a:ext uri="{C3182D3B-EF56-4902-95EC-7A092F201933}">
                <a16:creationId xmlns:a16="http://schemas.microsoft.com/office/drawing/2010/main" id="{230BDBA6-EF33-4F68-82E6-171B8AEABD91}"/>
              </a:ext>
            </a:extLst>
          </p:cNvPr>
          <p:cNvSpPr>
            <a:spLocks noGrp="true"/>
          </p:cNvSpPr>
          <p:nvPr>
            <p:ph idx="1" type="title"/>
          </p:nvPr>
        </p:nvSpPr>
        <p:spPr>
          <a:xfrm rot="0">
            <a:off x="713225" y="1468349"/>
            <a:ext cx="1264200" cy="915900"/>
          </a:xfrm>
          <a:prstGeom prst="rect">
            <a:avLst/>
          </a:prstGeom>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03</a:t>
            </a:r>
            <a:endParaRPr dirty="0" lang="en-US"/>
          </a:p>
        </p:txBody>
      </p:sp>
      <p:grpSp>
        <p:nvGrpSpPr>
          <p:cNvPr id="4" name="Google Shape;432;p40">
            <a:extLst>
              <a:ext uri="{11BD3A2C-0019-4C2D-8197-39BC207E15A6}">
                <a16:creationId xmlns:a16="http://schemas.microsoft.com/office/drawing/2010/main" id="{AB4DFB38-7EE9-4BF5-ADAE-767FEDD07180}"/>
              </a:ext>
            </a:extLst>
          </p:cNvPr>
          <p:cNvGrpSpPr/>
          <p:nvPr/>
        </p:nvGrpSpPr>
        <p:grpSpPr>
          <a:xfrm rot="0">
            <a:off x="5104880" y="-153372"/>
            <a:ext cx="4218588" cy="6000576"/>
            <a:chOff x="5104880" y="-153372"/>
            <a:chExt cx="4218588" cy="6000576"/>
          </a:xfrm>
        </p:grpSpPr>
        <p:sp>
          <p:nvSpPr>
            <p:cNvPr id="5" name="Google Shape;433;p40">
              <a:extLst>
                <a:ext uri="{CAD57872-EF7F-47F1-B5EB-E1B065563A61}">
                  <a16:creationId xmlns:a16="http://schemas.microsoft.com/office/drawing/2010/main" id="{193CD040-0312-4855-8D4D-B56755E9F166}"/>
                </a:ext>
              </a:extLst>
            </p:cNvPr>
            <p:cNvSpPr/>
            <p:nvPr/>
          </p:nvSpPr>
          <p:spPr>
            <a:xfrm rot="0">
              <a:off x="7074911" y="254737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6" name="Google Shape;434;p40">
              <a:extLst>
                <a:ext uri="{F829BD97-C6F0-4EB9-98AB-D5FCBFCC59C8}">
                  <a16:creationId xmlns:a16="http://schemas.microsoft.com/office/drawing/2010/main" id="{4914D860-7783-4153-83EB-5720EA03CAED}"/>
                </a:ext>
              </a:extLst>
            </p:cNvPr>
            <p:cNvSpPr/>
            <p:nvPr/>
          </p:nvSpPr>
          <p:spPr>
            <a:xfrm rot="0">
              <a:off x="7026089" y="-1533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435;p40">
              <a:extLst>
                <a:ext uri="{BC936969-FC78-4F56-A55C-65E56AAA6A68}">
                  <a16:creationId xmlns:a16="http://schemas.microsoft.com/office/drawing/2010/main" id="{40E9A2AB-2A55-420F-8280-E4D083290E2A}"/>
                </a:ext>
              </a:extLst>
            </p:cNvPr>
            <p:cNvSpPr/>
            <p:nvPr/>
          </p:nvSpPr>
          <p:spPr>
            <a:xfrm rot="0">
              <a:off x="6606684" y="318466"/>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436;p40">
              <a:extLst>
                <a:ext uri="{ADE43A76-56F2-4402-B1C8-FAE6C2770873}">
                  <a16:creationId xmlns:a16="http://schemas.microsoft.com/office/drawing/2010/main" id="{EB24F020-1A75-4DD2-8091-8B456AA0B2B8}"/>
                </a:ext>
              </a:extLst>
            </p:cNvPr>
            <p:cNvSpPr/>
            <p:nvPr/>
          </p:nvSpPr>
          <p:spPr>
            <a:xfrm rot="0">
              <a:off x="6138958" y="1370872"/>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437;p40">
              <a:extLst>
                <a:ext uri="{1B41EAAF-3820-4FAA-B3B9-2B88454CE22B}">
                  <a16:creationId xmlns:a16="http://schemas.microsoft.com/office/drawing/2010/main" id="{88A3033A-6F87-40B5-A4BD-9FD2180C7155}"/>
                </a:ext>
              </a:extLst>
            </p:cNvPr>
            <p:cNvSpPr/>
            <p:nvPr/>
          </p:nvSpPr>
          <p:spPr>
            <a:xfrm rot="0">
              <a:off x="5732457" y="87452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438;p40">
              <a:extLst>
                <a:ext uri="{9D590927-6417-47D4-9694-C05EA2C25641}">
                  <a16:creationId xmlns:a16="http://schemas.microsoft.com/office/drawing/2010/main" id="{225A1358-2EE4-420B-B924-6E80125B1051}"/>
                </a:ext>
              </a:extLst>
            </p:cNvPr>
            <p:cNvSpPr/>
            <p:nvPr/>
          </p:nvSpPr>
          <p:spPr>
            <a:xfrm rot="0">
              <a:off x="7480889" y="98993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439;p40">
              <a:extLst>
                <a:ext uri="{F47403CA-1A08-4C51-83D4-E191F32EE8AD}">
                  <a16:creationId xmlns:a16="http://schemas.microsoft.com/office/drawing/2010/main" id="{48F121A5-4537-4C4E-8699-6422625B7B15}"/>
                </a:ext>
              </a:extLst>
            </p:cNvPr>
            <p:cNvSpPr/>
            <p:nvPr/>
          </p:nvSpPr>
          <p:spPr>
            <a:xfrm rot="0">
              <a:off x="7074904" y="207505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440;p40">
              <a:extLst>
                <a:ext uri="{FEA3C75B-179C-44E9-A558-036037534CB5}">
                  <a16:creationId xmlns:a16="http://schemas.microsoft.com/office/drawing/2010/main" id="{9A5F511C-09CA-457E-9157-DE424261A0ED}"/>
                </a:ext>
              </a:extLst>
            </p:cNvPr>
            <p:cNvSpPr/>
            <p:nvPr/>
          </p:nvSpPr>
          <p:spPr>
            <a:xfrm rot="0">
              <a:off x="7962440" y="1404077"/>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3" name="Google Shape;441;p40">
              <a:extLst>
                <a:ext uri="{FD10E3C0-95A3-4FFC-BF61-936FCC98433A}">
                  <a16:creationId xmlns:a16="http://schemas.microsoft.com/office/drawing/2010/main" id="{03B30756-B2F1-4653-A745-FCB8C86906DE}"/>
                </a:ext>
              </a:extLst>
            </p:cNvPr>
            <p:cNvSpPr/>
            <p:nvPr/>
          </p:nvSpPr>
          <p:spPr>
            <a:xfrm flipH="true" rot="10800000">
              <a:off x="6036086" y="312497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4" name="Google Shape;442;p40">
              <a:extLst>
                <a:ext uri="{0601D6AF-22E1-4DCC-8127-98A234760757}">
                  <a16:creationId xmlns:a16="http://schemas.microsoft.com/office/drawing/2010/main" id="{6E89177F-8936-4C8F-B384-20930E521E12}"/>
                </a:ext>
              </a:extLst>
            </p:cNvPr>
            <p:cNvSpPr/>
            <p:nvPr/>
          </p:nvSpPr>
          <p:spPr>
            <a:xfrm flipH="true" rot="10800000">
              <a:off x="6355205" y="410208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5" name="Google Shape;443;p40">
              <a:extLst>
                <a:ext uri="{8428F2AA-AFA7-4EE1-BA56-AE318CF4759E}">
                  <a16:creationId xmlns:a16="http://schemas.microsoft.com/office/drawing/2010/main" id="{34017457-0A3B-4343-8237-0CDF883BF5C9}"/>
                </a:ext>
              </a:extLst>
            </p:cNvPr>
            <p:cNvSpPr/>
            <p:nvPr/>
          </p:nvSpPr>
          <p:spPr>
            <a:xfrm flipH="true" rot="10800000">
              <a:off x="5732459" y="4879084"/>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6" name="Google Shape;444;p40">
              <a:extLst>
                <a:ext uri="{33F0D0A0-3771-4523-BD84-5BE651F742C9}">
                  <a16:creationId xmlns:a16="http://schemas.microsoft.com/office/drawing/2010/main" id="{208E5D5A-CB95-43ED-936D-073665FE3264}"/>
                </a:ext>
              </a:extLst>
            </p:cNvPr>
            <p:cNvSpPr/>
            <p:nvPr/>
          </p:nvSpPr>
          <p:spPr>
            <a:xfrm flipH="true" rot="10800000">
              <a:off x="6683196" y="3515490"/>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7" name="Google Shape;445;p40">
              <a:extLst>
                <a:ext uri="{1243FFD7-07DB-4151-8DB1-55CE49EC8D2A}">
                  <a16:creationId xmlns:a16="http://schemas.microsoft.com/office/drawing/2010/main" id="{2C271545-7A10-4A33-9D4C-8B6A96F18A3B}"/>
                </a:ext>
              </a:extLst>
            </p:cNvPr>
            <p:cNvSpPr/>
            <p:nvPr/>
          </p:nvSpPr>
          <p:spPr>
            <a:xfrm flipH="true" rot="10800000">
              <a:off x="5104880" y="443452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8" name="Google Shape;446;p40">
              <a:extLst>
                <a:ext uri="{DBB15EA9-5DAC-4860-BF50-A22F0902830C}">
                  <a16:creationId xmlns:a16="http://schemas.microsoft.com/office/drawing/2010/main" id="{B173FB00-5D8E-4130-B69E-17E8526B406B}"/>
                </a:ext>
              </a:extLst>
            </p:cNvPr>
            <p:cNvSpPr/>
            <p:nvPr/>
          </p:nvSpPr>
          <p:spPr>
            <a:xfrm rot="0">
              <a:off x="8484758" y="243811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9" name="Google Shape;447;p40">
              <a:extLst>
                <a:ext uri="{620A101F-69A3-4796-B978-F77E5AD58EE4}">
                  <a16:creationId xmlns:a16="http://schemas.microsoft.com/office/drawing/2010/main" id="{2C494277-9DDE-4231-ABE7-B9FE36502F49}"/>
                </a:ext>
              </a:extLst>
            </p:cNvPr>
            <p:cNvSpPr/>
            <p:nvPr/>
          </p:nvSpPr>
          <p:spPr>
            <a:xfrm rot="0">
              <a:off x="8038259" y="2921288"/>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3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0" name="Google Shape;448;p40">
              <a:extLst>
                <a:ext uri="{8D725B5E-E39D-4E5B-8313-57281E87ABC6}">
                  <a16:creationId xmlns:a16="http://schemas.microsoft.com/office/drawing/2010/main" id="{8E72840D-2C79-44BE-8C20-37B673C3F9A7}"/>
                </a:ext>
              </a:extLst>
            </p:cNvPr>
            <p:cNvSpPr/>
            <p:nvPr/>
          </p:nvSpPr>
          <p:spPr>
            <a:xfrm flipH="true" rot="10800000">
              <a:off x="7853362" y="3962203"/>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21" name="Google Shape;449;p40">
              <a:extLst>
                <a:ext uri="{22895462-D0A5-4CD9-B64B-6632134E0136}">
                  <a16:creationId xmlns:a16="http://schemas.microsoft.com/office/drawing/2010/main" id="{25D019B0-8FA5-42BC-BD5F-E377F01C26AC}"/>
                </a:ext>
              </a:extLst>
            </p:cNvPr>
            <p:cNvSpPr/>
            <p:nvPr/>
          </p:nvSpPr>
          <p:spPr>
            <a:xfrm flipH="true" rot="10800000">
              <a:off x="8261505" y="4434525"/>
              <a:ext cx="838710" cy="968121"/>
            </a:xfrm>
            <a:custGeom>
              <a:avLst/>
              <a:gdLst/>
              <a:ahLst/>
              <a:cxnLst/>
              <a:rect b="b" l="0" r="r" t="0"/>
              <a:pathLst>
                <a:path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79"/>
              </a:srgbClr>
            </a:solidFill>
            <a:ln cap="flat" w="19050">
              <a:solidFill>
                <a:schemeClr val="lt1"/>
              </a:solidFill>
              <a:prstDash val="solid"/>
              <a:round/>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cxnSp>
        <p:nvCxnSpPr>
          <p:cNvPr id="22" name="Google Shape;450;p40">
            <a:extLst>
              <a:ext uri="{B6956487-1A0B-4CE5-A936-95DDBA86A225}">
                <a16:creationId xmlns:a16="http://schemas.microsoft.com/office/drawing/2010/main" id="{DBEFF20A-8FAA-4129-9D2A-D910C3BF4291}"/>
              </a:ext>
            </a:extLst>
          </p:cNvPr>
          <p:cNvCxnSpPr/>
          <p:nvPr/>
        </p:nvCxnSpPr>
        <p:spPr>
          <a:xfrm rot="0">
            <a:off x="841250" y="1385850"/>
            <a:ext cx="373500" cy="0"/>
          </a:xfrm>
          <a:prstGeom prst="line">
            <a:avLst/>
          </a:prstGeom>
          <a:noFill/>
          <a:ln cap="flat" w="19050">
            <a:solidFill>
              <a:schemeClr val="dk1"/>
            </a:solidFill>
            <a:prstDash val="solid"/>
            <a:round/>
          </a:ln>
        </p:spPr>
      </p:cxnSp>
    </p:spTree>
    <p:extLst>
      <p:ext uri="{11FBCE45-BD51-4A07-AFEE-81D08DC1D617}">
        <p14:creationId xmlns:p14="http://schemas.microsoft.com/office/powerpoint/2010/main" val="1725254398553"/>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Google Shape;487;p43">
            <a:extLst>
              <a:ext uri="{3A5505FB-ADEC-4BCF-8C41-086AF0128032}">
                <a16:creationId xmlns:a16="http://schemas.microsoft.com/office/drawing/2010/main" id="{7B5BE69B-12E4-4A82-9894-3C30E9BE7675}"/>
              </a:ext>
            </a:extLst>
          </p:cNvPr>
          <p:cNvSpPr>
            <a:spLocks noGrp="true"/>
          </p:cNvSpPr>
          <p:nvPr>
            <p:ph idx="10" type="title"/>
          </p:nvPr>
        </p:nvSpPr>
        <p:spPr>
          <a:xfrm rot="0">
            <a:off x="719999" y="445025"/>
            <a:ext cx="7703999" cy="572700"/>
          </a:xfrm>
          <a:prstGeom prst="rect">
            <a:avLst/>
          </a:prstGeom>
        </p:spPr>
        <p:txBody>
          <a:bodyPr anchor="t" bIns="91425" lIns="91425" rIns="91425" rtlCol="0" spcFirstLastPara="true" tIns="91425" wrap="square">
            <a:noAutofit/>
          </a:bodyPr>
          <a:lstStyle/>
          <a:p>
            <a:pPr/>
            <a:r>
              <a:rPr b="1" dirty="0" lang="en-US" sz="1800">
                <a:latin typeface="+mj-lt"/>
              </a:rPr>
              <a:t>Data Cleaning and Standardization</a:t>
            </a:r>
            <a:endParaRPr b="1" dirty="0" lang="en-US" sz="1800">
              <a:latin typeface="+mj-lt"/>
            </a:endParaRPr>
          </a:p>
        </p:txBody>
      </p:sp>
      <p:sp>
        <p:nvSpPr>
          <p:cNvPr id="3" name="Google Shape;489;p43">
            <a:extLst>
              <a:ext uri="{6A5ABEF1-92F2-4085-BAE6-57BAE8EAB3FE}">
                <a16:creationId xmlns:a16="http://schemas.microsoft.com/office/drawing/2010/main" id="{8B23F602-CD7D-42C4-84AA-D0724FB1052F}"/>
              </a:ext>
            </a:extLst>
          </p:cNvPr>
          <p:cNvSpPr>
            <a:spLocks noGrp="true"/>
          </p:cNvSpPr>
          <p:nvPr>
            <p:ph idx="12" type="subTitle"/>
          </p:nvPr>
        </p:nvSpPr>
        <p:spPr>
          <a:xfrm rot="0">
            <a:off x="992505" y="1754852"/>
            <a:ext cx="6743700" cy="2707363"/>
          </a:xfrm>
          <a:prstGeom prst="rect">
            <a:avLst/>
          </a:prstGeom>
        </p:spPr>
        <p:txBody>
          <a:bodyPr anchor="t" bIns="91425" lIns="91425" rIns="91425" rtlCol="0" spcFirstLastPara="true" tIns="91425" wrap="square">
            <a:noAutofit/>
          </a:bodyPr>
          <a:lstStyle/>
          <a:p>
            <a:pPr algn="just" indent="0" lvl="0" marL="0" rtl="false">
              <a:spcBef>
                <a:spcPts val="0"/>
              </a:spcBef>
              <a:spcAft>
                <a:spcPts val="0"/>
              </a:spcAft>
              <a:buNone/>
            </a:pPr>
            <a:r>
              <a:rPr b="1" dirty="0" lang="en-US">
                <a:latin typeface="+mn-lt"/>
              </a:rPr>
              <a:t>Objective</a:t>
            </a:r>
            <a:r>
              <a:rPr dirty="0" lang="en-US"/>
              <a:t>: Achieve uniformity across datasets by renaming</a:t>
            </a:r>
          </a:p>
          <a:p>
            <a:pPr algn="just" indent="0" lvl="0" marL="0" rtl="false">
              <a:spcBef>
                <a:spcPts val="0"/>
              </a:spcBef>
              <a:spcAft>
                <a:spcPts val="0"/>
              </a:spcAft>
              <a:buNone/>
            </a:pPr>
            <a:r>
              <a:rPr b="1" dirty="0" lang="en-US">
                <a:latin typeface="+mn-lt"/>
              </a:rPr>
              <a:t/>
            </a:r>
          </a:p>
          <a:p>
            <a:pPr algn="just" indent="0" lvl="0" marL="0" rtl="false">
              <a:spcBef>
                <a:spcPts val="0"/>
              </a:spcBef>
              <a:spcAft>
                <a:spcPts val="0"/>
              </a:spcAft>
              <a:buNone/>
            </a:pPr>
            <a:r>
              <a:rPr b="1" dirty="0" lang="en-US">
                <a:latin typeface="+mn-lt"/>
              </a:rPr>
              <a:t>Approach: </a:t>
            </a:r>
            <a:r>
              <a:rPr dirty="0" lang="en-US"/>
              <a:t>To maintain consistent naming conventions across all datasets for the census year and to prevent errors related to column names exceeding MySQL’s 64-character limit, ensure that column names are kept within the maximum length and adhere to standardized naming practices when loading data into the relational database.</a:t>
            </a:r>
            <a:endParaRPr dirty="0" lang="en-US"/>
          </a:p>
        </p:txBody>
      </p:sp>
      <p:sp>
        <p:nvSpPr>
          <p:cNvPr id="4" name="Google Shape;490;p43">
            <a:extLst>
              <a:ext uri="{9B54A26C-7667-41B2-B684-9910C1717C0B}">
                <a16:creationId xmlns:a16="http://schemas.microsoft.com/office/drawing/2010/main" id="{FCB27597-7433-4515-AE5B-5F3256A25E43}"/>
              </a:ext>
            </a:extLst>
          </p:cNvPr>
          <p:cNvSpPr>
            <a:spLocks noGrp="true"/>
          </p:cNvSpPr>
          <p:nvPr>
            <p:ph idx="13" type="subTitle"/>
          </p:nvPr>
        </p:nvSpPr>
        <p:spPr>
          <a:xfrm rot="0">
            <a:off x="1000115" y="1153202"/>
            <a:ext cx="6743679" cy="529198"/>
          </a:xfrm>
          <a:prstGeom prst="rect">
            <a:avLst/>
          </a:prstGeom>
        </p:spPr>
        <p:txBody>
          <a:bodyPr anchor="b" bIns="91425" lIns="91425" rIns="91425" rtlCol="0" spcFirstLastPara="true" tIns="91425" wrap="square">
            <a:noAutofit/>
          </a:bodyPr>
          <a:lstStyle/>
          <a:p>
            <a:pPr/>
            <a:r>
              <a:rPr b="1" dirty="0" lang="en-US" sz="1400">
                <a:latin typeface="Outfit"/>
              </a:rPr>
              <a:t>Task 1: Rename the Column Names</a:t>
            </a:r>
            <a:endParaRPr b="1" dirty="0" lang="en-US" sz="1400">
              <a:latin typeface="Outfit"/>
            </a:endParaRPr>
          </a:p>
        </p:txBody>
      </p:sp>
      <p:grpSp>
        <p:nvGrpSpPr>
          <p:cNvPr id="5" name="Google Shape;580;p46">
            <a:extLst>
              <a:ext uri="{B5B8D93B-B8F2-488C-8167-E96425C058A5}">
                <a16:creationId xmlns:a16="http://schemas.microsoft.com/office/drawing/2010/main" id="{1F12EDCB-834E-4622-AB0E-6648A35FD48F}"/>
              </a:ext>
            </a:extLst>
          </p:cNvPr>
          <p:cNvGrpSpPr/>
          <p:nvPr/>
        </p:nvGrpSpPr>
        <p:grpSpPr>
          <a:xfrm rot="0">
            <a:off x="2219464" y="456711"/>
            <a:ext cx="392133" cy="392133"/>
            <a:chOff x="6727564" y="1999856"/>
            <a:chExt cx="392133" cy="392133"/>
          </a:xfrm>
        </p:grpSpPr>
        <p:sp>
          <p:nvSpPr>
            <p:cNvPr id="6" name="Google Shape;581;p46">
              <a:extLst>
                <a:ext uri="{3226A491-7412-4C3A-8574-ED1AD7D3586A}">
                  <a16:creationId xmlns:a16="http://schemas.microsoft.com/office/drawing/2010/main" id="{5E3BACAB-C489-47C8-86E5-3316291AF04B}"/>
                </a:ext>
              </a:extLst>
            </p:cNvPr>
            <p:cNvSpPr/>
            <p:nvPr/>
          </p:nvSpPr>
          <p:spPr>
            <a:xfrm rot="0">
              <a:off x="6832700" y="2123614"/>
              <a:ext cx="181862" cy="268374"/>
            </a:xfrm>
            <a:custGeom>
              <a:avLst/>
              <a:gdLst/>
              <a:ahLst/>
              <a:cxnLst/>
              <a:rect b="b" l="0" r="r" t="0"/>
              <a:pathLst>
                <a:path h="11875" w="8047">
                  <a:moveTo>
                    <a:pt x="4654" y="1018"/>
                  </a:moveTo>
                  <a:lnTo>
                    <a:pt x="5138" y="1067"/>
                  </a:lnTo>
                  <a:lnTo>
                    <a:pt x="5574" y="1212"/>
                  </a:lnTo>
                  <a:lnTo>
                    <a:pt x="6011" y="1406"/>
                  </a:lnTo>
                  <a:lnTo>
                    <a:pt x="6350" y="1697"/>
                  </a:lnTo>
                  <a:lnTo>
                    <a:pt x="6641" y="2036"/>
                  </a:lnTo>
                  <a:lnTo>
                    <a:pt x="6834" y="2424"/>
                  </a:lnTo>
                  <a:lnTo>
                    <a:pt x="6980" y="2860"/>
                  </a:lnTo>
                  <a:lnTo>
                    <a:pt x="7028" y="3296"/>
                  </a:lnTo>
                  <a:lnTo>
                    <a:pt x="7028" y="3781"/>
                  </a:lnTo>
                  <a:lnTo>
                    <a:pt x="6883" y="4217"/>
                  </a:lnTo>
                  <a:lnTo>
                    <a:pt x="6641" y="4653"/>
                  </a:lnTo>
                  <a:lnTo>
                    <a:pt x="6350" y="4992"/>
                  </a:lnTo>
                  <a:lnTo>
                    <a:pt x="6301" y="5041"/>
                  </a:lnTo>
                  <a:lnTo>
                    <a:pt x="6059" y="5332"/>
                  </a:lnTo>
                  <a:lnTo>
                    <a:pt x="5817" y="5623"/>
                  </a:lnTo>
                  <a:lnTo>
                    <a:pt x="5574" y="5962"/>
                  </a:lnTo>
                  <a:lnTo>
                    <a:pt x="5429" y="6301"/>
                  </a:lnTo>
                  <a:lnTo>
                    <a:pt x="5235" y="6640"/>
                  </a:lnTo>
                  <a:lnTo>
                    <a:pt x="5138" y="7028"/>
                  </a:lnTo>
                  <a:lnTo>
                    <a:pt x="5041" y="7416"/>
                  </a:lnTo>
                  <a:lnTo>
                    <a:pt x="4993" y="7803"/>
                  </a:lnTo>
                  <a:lnTo>
                    <a:pt x="4557" y="7803"/>
                  </a:lnTo>
                  <a:lnTo>
                    <a:pt x="4557" y="4944"/>
                  </a:lnTo>
                  <a:lnTo>
                    <a:pt x="4993" y="4799"/>
                  </a:lnTo>
                  <a:lnTo>
                    <a:pt x="5381" y="4556"/>
                  </a:lnTo>
                  <a:lnTo>
                    <a:pt x="5526" y="4411"/>
                  </a:lnTo>
                  <a:lnTo>
                    <a:pt x="5574" y="4217"/>
                  </a:lnTo>
                  <a:lnTo>
                    <a:pt x="5574" y="4023"/>
                  </a:lnTo>
                  <a:lnTo>
                    <a:pt x="5477" y="3829"/>
                  </a:lnTo>
                  <a:lnTo>
                    <a:pt x="5332" y="3732"/>
                  </a:lnTo>
                  <a:lnTo>
                    <a:pt x="5138" y="3635"/>
                  </a:lnTo>
                  <a:lnTo>
                    <a:pt x="4944" y="3635"/>
                  </a:lnTo>
                  <a:lnTo>
                    <a:pt x="4799" y="3732"/>
                  </a:lnTo>
                  <a:lnTo>
                    <a:pt x="4605" y="3829"/>
                  </a:lnTo>
                  <a:lnTo>
                    <a:pt x="4411" y="3926"/>
                  </a:lnTo>
                  <a:lnTo>
                    <a:pt x="4217" y="3975"/>
                  </a:lnTo>
                  <a:lnTo>
                    <a:pt x="3830" y="3975"/>
                  </a:lnTo>
                  <a:lnTo>
                    <a:pt x="3636" y="3926"/>
                  </a:lnTo>
                  <a:lnTo>
                    <a:pt x="3442" y="3829"/>
                  </a:lnTo>
                  <a:lnTo>
                    <a:pt x="3297" y="3732"/>
                  </a:lnTo>
                  <a:lnTo>
                    <a:pt x="3103" y="3635"/>
                  </a:lnTo>
                  <a:lnTo>
                    <a:pt x="2909" y="3635"/>
                  </a:lnTo>
                  <a:lnTo>
                    <a:pt x="2715" y="3732"/>
                  </a:lnTo>
                  <a:lnTo>
                    <a:pt x="2570" y="3829"/>
                  </a:lnTo>
                  <a:lnTo>
                    <a:pt x="2473" y="4023"/>
                  </a:lnTo>
                  <a:lnTo>
                    <a:pt x="2473" y="4217"/>
                  </a:lnTo>
                  <a:lnTo>
                    <a:pt x="2521" y="4411"/>
                  </a:lnTo>
                  <a:lnTo>
                    <a:pt x="2666" y="4556"/>
                  </a:lnTo>
                  <a:lnTo>
                    <a:pt x="3103" y="4799"/>
                  </a:lnTo>
                  <a:lnTo>
                    <a:pt x="3539" y="4944"/>
                  </a:lnTo>
                  <a:lnTo>
                    <a:pt x="3539" y="7803"/>
                  </a:lnTo>
                  <a:lnTo>
                    <a:pt x="3103" y="7803"/>
                  </a:lnTo>
                  <a:lnTo>
                    <a:pt x="3006" y="7416"/>
                  </a:lnTo>
                  <a:lnTo>
                    <a:pt x="2909" y="7028"/>
                  </a:lnTo>
                  <a:lnTo>
                    <a:pt x="2812" y="6640"/>
                  </a:lnTo>
                  <a:lnTo>
                    <a:pt x="2666" y="6301"/>
                  </a:lnTo>
                  <a:lnTo>
                    <a:pt x="2473" y="5962"/>
                  </a:lnTo>
                  <a:lnTo>
                    <a:pt x="2230" y="5623"/>
                  </a:lnTo>
                  <a:lnTo>
                    <a:pt x="1988" y="5283"/>
                  </a:lnTo>
                  <a:lnTo>
                    <a:pt x="1746" y="5041"/>
                  </a:lnTo>
                  <a:lnTo>
                    <a:pt x="1406" y="4653"/>
                  </a:lnTo>
                  <a:lnTo>
                    <a:pt x="1213" y="4265"/>
                  </a:lnTo>
                  <a:lnTo>
                    <a:pt x="1067" y="3829"/>
                  </a:lnTo>
                  <a:lnTo>
                    <a:pt x="1019" y="3345"/>
                  </a:lnTo>
                  <a:lnTo>
                    <a:pt x="1067" y="2908"/>
                  </a:lnTo>
                  <a:lnTo>
                    <a:pt x="1213" y="2472"/>
                  </a:lnTo>
                  <a:lnTo>
                    <a:pt x="1406" y="2036"/>
                  </a:lnTo>
                  <a:lnTo>
                    <a:pt x="1697" y="1697"/>
                  </a:lnTo>
                  <a:lnTo>
                    <a:pt x="2036" y="1406"/>
                  </a:lnTo>
                  <a:lnTo>
                    <a:pt x="2473" y="1164"/>
                  </a:lnTo>
                  <a:lnTo>
                    <a:pt x="2909" y="1067"/>
                  </a:lnTo>
                  <a:lnTo>
                    <a:pt x="3345" y="1018"/>
                  </a:lnTo>
                  <a:close/>
                  <a:moveTo>
                    <a:pt x="4944" y="8773"/>
                  </a:moveTo>
                  <a:lnTo>
                    <a:pt x="4944" y="9451"/>
                  </a:lnTo>
                  <a:lnTo>
                    <a:pt x="4896" y="9597"/>
                  </a:lnTo>
                  <a:lnTo>
                    <a:pt x="4847" y="9694"/>
                  </a:lnTo>
                  <a:lnTo>
                    <a:pt x="4702" y="9790"/>
                  </a:lnTo>
                  <a:lnTo>
                    <a:pt x="3345" y="9790"/>
                  </a:lnTo>
                  <a:lnTo>
                    <a:pt x="3248" y="9694"/>
                  </a:lnTo>
                  <a:lnTo>
                    <a:pt x="3151" y="9597"/>
                  </a:lnTo>
                  <a:lnTo>
                    <a:pt x="3103" y="9451"/>
                  </a:lnTo>
                  <a:lnTo>
                    <a:pt x="3103" y="8773"/>
                  </a:lnTo>
                  <a:close/>
                  <a:moveTo>
                    <a:pt x="3006" y="1"/>
                  </a:moveTo>
                  <a:lnTo>
                    <a:pt x="2715" y="49"/>
                  </a:lnTo>
                  <a:lnTo>
                    <a:pt x="2376" y="146"/>
                  </a:lnTo>
                  <a:lnTo>
                    <a:pt x="2085" y="243"/>
                  </a:lnTo>
                  <a:lnTo>
                    <a:pt x="1794" y="388"/>
                  </a:lnTo>
                  <a:lnTo>
                    <a:pt x="1503" y="534"/>
                  </a:lnTo>
                  <a:lnTo>
                    <a:pt x="1213" y="728"/>
                  </a:lnTo>
                  <a:lnTo>
                    <a:pt x="970" y="970"/>
                  </a:lnTo>
                  <a:lnTo>
                    <a:pt x="776" y="1212"/>
                  </a:lnTo>
                  <a:lnTo>
                    <a:pt x="582" y="1503"/>
                  </a:lnTo>
                  <a:lnTo>
                    <a:pt x="389" y="1745"/>
                  </a:lnTo>
                  <a:lnTo>
                    <a:pt x="243" y="2036"/>
                  </a:lnTo>
                  <a:lnTo>
                    <a:pt x="146" y="2375"/>
                  </a:lnTo>
                  <a:lnTo>
                    <a:pt x="49" y="2666"/>
                  </a:lnTo>
                  <a:lnTo>
                    <a:pt x="1" y="3005"/>
                  </a:lnTo>
                  <a:lnTo>
                    <a:pt x="1" y="3345"/>
                  </a:lnTo>
                  <a:lnTo>
                    <a:pt x="1" y="3684"/>
                  </a:lnTo>
                  <a:lnTo>
                    <a:pt x="49" y="4023"/>
                  </a:lnTo>
                  <a:lnTo>
                    <a:pt x="146" y="4314"/>
                  </a:lnTo>
                  <a:lnTo>
                    <a:pt x="243" y="4653"/>
                  </a:lnTo>
                  <a:lnTo>
                    <a:pt x="389" y="4944"/>
                  </a:lnTo>
                  <a:lnTo>
                    <a:pt x="582" y="5235"/>
                  </a:lnTo>
                  <a:lnTo>
                    <a:pt x="776" y="5477"/>
                  </a:lnTo>
                  <a:lnTo>
                    <a:pt x="1019" y="5768"/>
                  </a:lnTo>
                  <a:lnTo>
                    <a:pt x="1261" y="6010"/>
                  </a:lnTo>
                  <a:lnTo>
                    <a:pt x="1455" y="6301"/>
                  </a:lnTo>
                  <a:lnTo>
                    <a:pt x="1649" y="6592"/>
                  </a:lnTo>
                  <a:lnTo>
                    <a:pt x="1794" y="6931"/>
                  </a:lnTo>
                  <a:lnTo>
                    <a:pt x="1939" y="7270"/>
                  </a:lnTo>
                  <a:lnTo>
                    <a:pt x="2036" y="7610"/>
                  </a:lnTo>
                  <a:lnTo>
                    <a:pt x="2085" y="7949"/>
                  </a:lnTo>
                  <a:lnTo>
                    <a:pt x="2085" y="8288"/>
                  </a:lnTo>
                  <a:lnTo>
                    <a:pt x="2085" y="9451"/>
                  </a:lnTo>
                  <a:lnTo>
                    <a:pt x="2133" y="9742"/>
                  </a:lnTo>
                  <a:lnTo>
                    <a:pt x="2230" y="9984"/>
                  </a:lnTo>
                  <a:lnTo>
                    <a:pt x="2327" y="10227"/>
                  </a:lnTo>
                  <a:lnTo>
                    <a:pt x="2521" y="10421"/>
                  </a:lnTo>
                  <a:lnTo>
                    <a:pt x="2715" y="10614"/>
                  </a:lnTo>
                  <a:lnTo>
                    <a:pt x="2957" y="10711"/>
                  </a:lnTo>
                  <a:lnTo>
                    <a:pt x="3200" y="10808"/>
                  </a:lnTo>
                  <a:lnTo>
                    <a:pt x="3539" y="10808"/>
                  </a:lnTo>
                  <a:lnTo>
                    <a:pt x="3539" y="11390"/>
                  </a:lnTo>
                  <a:lnTo>
                    <a:pt x="3587" y="11584"/>
                  </a:lnTo>
                  <a:lnTo>
                    <a:pt x="3684" y="11729"/>
                  </a:lnTo>
                  <a:lnTo>
                    <a:pt x="3830" y="11826"/>
                  </a:lnTo>
                  <a:lnTo>
                    <a:pt x="4023" y="11874"/>
                  </a:lnTo>
                  <a:lnTo>
                    <a:pt x="4217" y="11826"/>
                  </a:lnTo>
                  <a:lnTo>
                    <a:pt x="4411" y="11729"/>
                  </a:lnTo>
                  <a:lnTo>
                    <a:pt x="4508" y="11584"/>
                  </a:lnTo>
                  <a:lnTo>
                    <a:pt x="4557" y="11390"/>
                  </a:lnTo>
                  <a:lnTo>
                    <a:pt x="4557" y="10808"/>
                  </a:lnTo>
                  <a:lnTo>
                    <a:pt x="4847" y="10808"/>
                  </a:lnTo>
                  <a:lnTo>
                    <a:pt x="5138" y="10711"/>
                  </a:lnTo>
                  <a:lnTo>
                    <a:pt x="5332" y="10614"/>
                  </a:lnTo>
                  <a:lnTo>
                    <a:pt x="5574" y="10421"/>
                  </a:lnTo>
                  <a:lnTo>
                    <a:pt x="5720" y="10227"/>
                  </a:lnTo>
                  <a:lnTo>
                    <a:pt x="5865" y="9984"/>
                  </a:lnTo>
                  <a:lnTo>
                    <a:pt x="5914" y="9742"/>
                  </a:lnTo>
                  <a:lnTo>
                    <a:pt x="5962" y="9451"/>
                  </a:lnTo>
                  <a:lnTo>
                    <a:pt x="5962" y="8288"/>
                  </a:lnTo>
                  <a:lnTo>
                    <a:pt x="5962" y="7949"/>
                  </a:lnTo>
                  <a:lnTo>
                    <a:pt x="6011" y="7561"/>
                  </a:lnTo>
                  <a:lnTo>
                    <a:pt x="6107" y="7222"/>
                  </a:lnTo>
                  <a:lnTo>
                    <a:pt x="6253" y="6931"/>
                  </a:lnTo>
                  <a:lnTo>
                    <a:pt x="6398" y="6592"/>
                  </a:lnTo>
                  <a:lnTo>
                    <a:pt x="6592" y="6301"/>
                  </a:lnTo>
                  <a:lnTo>
                    <a:pt x="6786" y="6010"/>
                  </a:lnTo>
                  <a:lnTo>
                    <a:pt x="7028" y="5768"/>
                  </a:lnTo>
                  <a:lnTo>
                    <a:pt x="7077" y="5719"/>
                  </a:lnTo>
                  <a:lnTo>
                    <a:pt x="7319" y="5477"/>
                  </a:lnTo>
                  <a:lnTo>
                    <a:pt x="7513" y="5186"/>
                  </a:lnTo>
                  <a:lnTo>
                    <a:pt x="7658" y="4896"/>
                  </a:lnTo>
                  <a:lnTo>
                    <a:pt x="7804" y="4605"/>
                  </a:lnTo>
                  <a:lnTo>
                    <a:pt x="7949" y="4314"/>
                  </a:lnTo>
                  <a:lnTo>
                    <a:pt x="7998" y="3975"/>
                  </a:lnTo>
                  <a:lnTo>
                    <a:pt x="8046" y="3635"/>
                  </a:lnTo>
                  <a:lnTo>
                    <a:pt x="8046" y="3296"/>
                  </a:lnTo>
                  <a:lnTo>
                    <a:pt x="8046" y="2957"/>
                  </a:lnTo>
                  <a:lnTo>
                    <a:pt x="7998" y="2618"/>
                  </a:lnTo>
                  <a:lnTo>
                    <a:pt x="7901" y="2327"/>
                  </a:lnTo>
                  <a:lnTo>
                    <a:pt x="7804" y="2036"/>
                  </a:lnTo>
                  <a:lnTo>
                    <a:pt x="7658" y="1745"/>
                  </a:lnTo>
                  <a:lnTo>
                    <a:pt x="7465" y="1455"/>
                  </a:lnTo>
                  <a:lnTo>
                    <a:pt x="7271" y="1212"/>
                  </a:lnTo>
                  <a:lnTo>
                    <a:pt x="7077" y="970"/>
                  </a:lnTo>
                  <a:lnTo>
                    <a:pt x="6834" y="728"/>
                  </a:lnTo>
                  <a:lnTo>
                    <a:pt x="6544" y="582"/>
                  </a:lnTo>
                  <a:lnTo>
                    <a:pt x="6253" y="388"/>
                  </a:lnTo>
                  <a:lnTo>
                    <a:pt x="5962" y="243"/>
                  </a:lnTo>
                  <a:lnTo>
                    <a:pt x="5671" y="146"/>
                  </a:lnTo>
                  <a:lnTo>
                    <a:pt x="5332" y="49"/>
                  </a:lnTo>
                  <a:lnTo>
                    <a:pt x="4993"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7" name="Google Shape;582;p46">
              <a:extLst>
                <a:ext uri="{73A5A989-32C4-4E5E-A9FF-934B97F9A79B}">
                  <a16:creationId xmlns:a16="http://schemas.microsoft.com/office/drawing/2010/main" id="{13390C8C-C2EA-49FB-8A83-AC60B8F5E184}"/>
                </a:ext>
              </a:extLst>
            </p:cNvPr>
            <p:cNvSpPr/>
            <p:nvPr/>
          </p:nvSpPr>
          <p:spPr>
            <a:xfrm rot="0">
              <a:off x="6986064" y="1999856"/>
              <a:ext cx="133633" cy="133633"/>
            </a:xfrm>
            <a:custGeom>
              <a:avLst/>
              <a:gdLst/>
              <a:ahLst/>
              <a:cxnLst/>
              <a:rect b="b" l="0" r="r" t="0"/>
              <a:pathLst>
                <a:path h="5913" w="5913">
                  <a:moveTo>
                    <a:pt x="4895" y="1018"/>
                  </a:moveTo>
                  <a:lnTo>
                    <a:pt x="4895" y="3199"/>
                  </a:lnTo>
                  <a:lnTo>
                    <a:pt x="4556" y="2811"/>
                  </a:lnTo>
                  <a:lnTo>
                    <a:pt x="4362" y="2714"/>
                  </a:lnTo>
                  <a:lnTo>
                    <a:pt x="4168" y="2666"/>
                  </a:lnTo>
                  <a:lnTo>
                    <a:pt x="3974" y="2714"/>
                  </a:lnTo>
                  <a:lnTo>
                    <a:pt x="3829" y="2811"/>
                  </a:lnTo>
                  <a:lnTo>
                    <a:pt x="1939" y="4701"/>
                  </a:lnTo>
                  <a:lnTo>
                    <a:pt x="1212" y="3974"/>
                  </a:lnTo>
                  <a:lnTo>
                    <a:pt x="3102" y="2133"/>
                  </a:lnTo>
                  <a:lnTo>
                    <a:pt x="3199" y="1939"/>
                  </a:lnTo>
                  <a:lnTo>
                    <a:pt x="3247" y="1745"/>
                  </a:lnTo>
                  <a:lnTo>
                    <a:pt x="3199" y="1551"/>
                  </a:lnTo>
                  <a:lnTo>
                    <a:pt x="3102" y="1406"/>
                  </a:lnTo>
                  <a:lnTo>
                    <a:pt x="2763" y="1018"/>
                  </a:lnTo>
                  <a:close/>
                  <a:moveTo>
                    <a:pt x="1502" y="0"/>
                  </a:moveTo>
                  <a:lnTo>
                    <a:pt x="1357" y="49"/>
                  </a:lnTo>
                  <a:lnTo>
                    <a:pt x="1212" y="97"/>
                  </a:lnTo>
                  <a:lnTo>
                    <a:pt x="1115" y="194"/>
                  </a:lnTo>
                  <a:lnTo>
                    <a:pt x="1066" y="339"/>
                  </a:lnTo>
                  <a:lnTo>
                    <a:pt x="1018" y="485"/>
                  </a:lnTo>
                  <a:lnTo>
                    <a:pt x="1018" y="630"/>
                  </a:lnTo>
                  <a:lnTo>
                    <a:pt x="1066" y="776"/>
                  </a:lnTo>
                  <a:lnTo>
                    <a:pt x="1163" y="872"/>
                  </a:lnTo>
                  <a:lnTo>
                    <a:pt x="2036" y="1745"/>
                  </a:lnTo>
                  <a:lnTo>
                    <a:pt x="145" y="3635"/>
                  </a:lnTo>
                  <a:lnTo>
                    <a:pt x="48" y="3780"/>
                  </a:lnTo>
                  <a:lnTo>
                    <a:pt x="0" y="3974"/>
                  </a:lnTo>
                  <a:lnTo>
                    <a:pt x="48" y="4168"/>
                  </a:lnTo>
                  <a:lnTo>
                    <a:pt x="145" y="4362"/>
                  </a:lnTo>
                  <a:lnTo>
                    <a:pt x="1599" y="5767"/>
                  </a:lnTo>
                  <a:lnTo>
                    <a:pt x="1745" y="5913"/>
                  </a:lnTo>
                  <a:lnTo>
                    <a:pt x="2132" y="5913"/>
                  </a:lnTo>
                  <a:lnTo>
                    <a:pt x="2326" y="5767"/>
                  </a:lnTo>
                  <a:lnTo>
                    <a:pt x="4168" y="3926"/>
                  </a:lnTo>
                  <a:lnTo>
                    <a:pt x="5040" y="4798"/>
                  </a:lnTo>
                  <a:lnTo>
                    <a:pt x="5186" y="4847"/>
                  </a:lnTo>
                  <a:lnTo>
                    <a:pt x="5331" y="4895"/>
                  </a:lnTo>
                  <a:lnTo>
                    <a:pt x="5477" y="4943"/>
                  </a:lnTo>
                  <a:lnTo>
                    <a:pt x="5622" y="4895"/>
                  </a:lnTo>
                  <a:lnTo>
                    <a:pt x="5719" y="4798"/>
                  </a:lnTo>
                  <a:lnTo>
                    <a:pt x="5816" y="4701"/>
                  </a:lnTo>
                  <a:lnTo>
                    <a:pt x="5913" y="4556"/>
                  </a:lnTo>
                  <a:lnTo>
                    <a:pt x="5913" y="4410"/>
                  </a:lnTo>
                  <a:lnTo>
                    <a:pt x="5913" y="533"/>
                  </a:lnTo>
                  <a:lnTo>
                    <a:pt x="5864" y="339"/>
                  </a:lnTo>
                  <a:lnTo>
                    <a:pt x="5767" y="145"/>
                  </a:lnTo>
                  <a:lnTo>
                    <a:pt x="5622" y="49"/>
                  </a:lnTo>
                  <a:lnTo>
                    <a:pt x="5428"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8" name="Google Shape;583;p46">
              <a:extLst>
                <a:ext uri="{236E00E4-4EBE-4AC7-BD01-EF21F0C3BBA4}">
                  <a16:creationId xmlns:a16="http://schemas.microsoft.com/office/drawing/2010/main" id="{9AB5506C-EC1D-423E-874C-405A8B1B8F53}"/>
                </a:ext>
              </a:extLst>
            </p:cNvPr>
            <p:cNvSpPr/>
            <p:nvPr/>
          </p:nvSpPr>
          <p:spPr>
            <a:xfrm rot="0">
              <a:off x="6727564" y="1999856"/>
              <a:ext cx="133633" cy="133633"/>
            </a:xfrm>
            <a:custGeom>
              <a:avLst/>
              <a:gdLst/>
              <a:ahLst/>
              <a:cxnLst/>
              <a:rect b="b" l="0" r="r" t="0"/>
              <a:pathLst>
                <a:path h="5913" w="5913">
                  <a:moveTo>
                    <a:pt x="3199" y="1018"/>
                  </a:moveTo>
                  <a:lnTo>
                    <a:pt x="2811" y="1406"/>
                  </a:lnTo>
                  <a:lnTo>
                    <a:pt x="2714" y="1551"/>
                  </a:lnTo>
                  <a:lnTo>
                    <a:pt x="2666" y="1745"/>
                  </a:lnTo>
                  <a:lnTo>
                    <a:pt x="2714" y="1939"/>
                  </a:lnTo>
                  <a:lnTo>
                    <a:pt x="2811" y="2133"/>
                  </a:lnTo>
                  <a:lnTo>
                    <a:pt x="4701" y="3974"/>
                  </a:lnTo>
                  <a:lnTo>
                    <a:pt x="3974" y="4701"/>
                  </a:lnTo>
                  <a:lnTo>
                    <a:pt x="2133" y="2811"/>
                  </a:lnTo>
                  <a:lnTo>
                    <a:pt x="1939" y="2714"/>
                  </a:lnTo>
                  <a:lnTo>
                    <a:pt x="1745" y="2666"/>
                  </a:lnTo>
                  <a:lnTo>
                    <a:pt x="1551" y="2714"/>
                  </a:lnTo>
                  <a:lnTo>
                    <a:pt x="1406" y="2811"/>
                  </a:lnTo>
                  <a:lnTo>
                    <a:pt x="1018" y="3199"/>
                  </a:lnTo>
                  <a:lnTo>
                    <a:pt x="1018" y="1018"/>
                  </a:lnTo>
                  <a:close/>
                  <a:moveTo>
                    <a:pt x="533" y="0"/>
                  </a:moveTo>
                  <a:lnTo>
                    <a:pt x="340" y="49"/>
                  </a:lnTo>
                  <a:lnTo>
                    <a:pt x="146" y="145"/>
                  </a:lnTo>
                  <a:lnTo>
                    <a:pt x="49" y="339"/>
                  </a:lnTo>
                  <a:lnTo>
                    <a:pt x="0" y="533"/>
                  </a:lnTo>
                  <a:lnTo>
                    <a:pt x="0" y="4410"/>
                  </a:lnTo>
                  <a:lnTo>
                    <a:pt x="49" y="4556"/>
                  </a:lnTo>
                  <a:lnTo>
                    <a:pt x="97" y="4701"/>
                  </a:lnTo>
                  <a:lnTo>
                    <a:pt x="194" y="4798"/>
                  </a:lnTo>
                  <a:lnTo>
                    <a:pt x="340" y="4895"/>
                  </a:lnTo>
                  <a:lnTo>
                    <a:pt x="485" y="4943"/>
                  </a:lnTo>
                  <a:lnTo>
                    <a:pt x="630" y="4895"/>
                  </a:lnTo>
                  <a:lnTo>
                    <a:pt x="776" y="4847"/>
                  </a:lnTo>
                  <a:lnTo>
                    <a:pt x="873" y="4798"/>
                  </a:lnTo>
                  <a:lnTo>
                    <a:pt x="1745" y="3926"/>
                  </a:lnTo>
                  <a:lnTo>
                    <a:pt x="3635" y="5767"/>
                  </a:lnTo>
                  <a:lnTo>
                    <a:pt x="3781" y="5913"/>
                  </a:lnTo>
                  <a:lnTo>
                    <a:pt x="4168" y="5913"/>
                  </a:lnTo>
                  <a:lnTo>
                    <a:pt x="4362" y="5767"/>
                  </a:lnTo>
                  <a:lnTo>
                    <a:pt x="5768" y="4362"/>
                  </a:lnTo>
                  <a:lnTo>
                    <a:pt x="5913" y="4168"/>
                  </a:lnTo>
                  <a:lnTo>
                    <a:pt x="5913" y="3974"/>
                  </a:lnTo>
                  <a:lnTo>
                    <a:pt x="5913" y="3780"/>
                  </a:lnTo>
                  <a:lnTo>
                    <a:pt x="5768" y="3635"/>
                  </a:lnTo>
                  <a:lnTo>
                    <a:pt x="3926" y="1745"/>
                  </a:lnTo>
                  <a:lnTo>
                    <a:pt x="4798" y="872"/>
                  </a:lnTo>
                  <a:lnTo>
                    <a:pt x="4847" y="776"/>
                  </a:lnTo>
                  <a:lnTo>
                    <a:pt x="4895" y="630"/>
                  </a:lnTo>
                  <a:lnTo>
                    <a:pt x="4944" y="485"/>
                  </a:lnTo>
                  <a:lnTo>
                    <a:pt x="4895" y="339"/>
                  </a:lnTo>
                  <a:lnTo>
                    <a:pt x="4798" y="194"/>
                  </a:lnTo>
                  <a:lnTo>
                    <a:pt x="4701" y="97"/>
                  </a:lnTo>
                  <a:lnTo>
                    <a:pt x="4556" y="49"/>
                  </a:lnTo>
                  <a:lnTo>
                    <a:pt x="4411" y="0"/>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9" name="Google Shape;584;p46">
              <a:extLst>
                <a:ext uri="{06F33D80-66F1-4B67-8DC5-C5D32F5A255F}">
                  <a16:creationId xmlns:a16="http://schemas.microsoft.com/office/drawing/2010/main" id="{05D6E320-F33C-47AF-BA01-9882713738E3}"/>
                </a:ext>
              </a:extLst>
            </p:cNvPr>
            <p:cNvSpPr/>
            <p:nvPr/>
          </p:nvSpPr>
          <p:spPr>
            <a:xfrm rot="0">
              <a:off x="7037524" y="2182757"/>
              <a:ext cx="56997" cy="23029"/>
            </a:xfrm>
            <a:custGeom>
              <a:avLst/>
              <a:gdLst/>
              <a:ahLst/>
              <a:cxnLst/>
              <a:rect b="b" l="0" r="r" t="0"/>
              <a:pathLst>
                <a:path h="1019" w="2522">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0" name="Google Shape;585;p46">
              <a:extLst>
                <a:ext uri="{900DBE48-5F8B-4276-A535-D9749F148C7E}">
                  <a16:creationId xmlns:a16="http://schemas.microsoft.com/office/drawing/2010/main" id="{BD2DF7BB-FB1A-44DC-9578-52D5795D2FF9}"/>
                </a:ext>
              </a:extLst>
            </p:cNvPr>
            <p:cNvSpPr/>
            <p:nvPr/>
          </p:nvSpPr>
          <p:spPr>
            <a:xfrm rot="0">
              <a:off x="6752742" y="2182757"/>
              <a:ext cx="56997" cy="23029"/>
            </a:xfrm>
            <a:custGeom>
              <a:avLst/>
              <a:gdLst/>
              <a:ahLst/>
              <a:cxnLst/>
              <a:rect b="b" l="0" r="r" t="0"/>
              <a:pathLst>
                <a:path h="1019" w="2522">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1" name="Google Shape;586;p46">
              <a:extLst>
                <a:ext uri="{107A94E4-E131-4A26-8A6A-ABB100F9D188}">
                  <a16:creationId xmlns:a16="http://schemas.microsoft.com/office/drawing/2010/main" id="{056AACDE-33DF-4478-A262-FBA903E62D2A}"/>
                </a:ext>
              </a:extLst>
            </p:cNvPr>
            <p:cNvSpPr/>
            <p:nvPr/>
          </p:nvSpPr>
          <p:spPr>
            <a:xfrm rot="0">
              <a:off x="6766980" y="2232049"/>
              <a:ext cx="50421" cy="41652"/>
            </a:xfrm>
            <a:custGeom>
              <a:avLst/>
              <a:gdLst/>
              <a:ahLst/>
              <a:cxnLst/>
              <a:rect b="b" l="0" r="r" t="0"/>
              <a:pathLst>
                <a:path h="1843" w="2231">
                  <a:moveTo>
                    <a:pt x="1649" y="1"/>
                  </a:moveTo>
                  <a:lnTo>
                    <a:pt x="1455" y="98"/>
                  </a:lnTo>
                  <a:lnTo>
                    <a:pt x="195" y="873"/>
                  </a:lnTo>
                  <a:lnTo>
                    <a:pt x="49" y="1018"/>
                  </a:lnTo>
                  <a:lnTo>
                    <a:pt x="1" y="1212"/>
                  </a:lnTo>
                  <a:lnTo>
                    <a:pt x="1" y="1406"/>
                  </a:lnTo>
                  <a:lnTo>
                    <a:pt x="49" y="1600"/>
                  </a:lnTo>
                  <a:lnTo>
                    <a:pt x="195" y="1745"/>
                  </a:lnTo>
                  <a:lnTo>
                    <a:pt x="389" y="1794"/>
                  </a:lnTo>
                  <a:lnTo>
                    <a:pt x="583" y="1842"/>
                  </a:lnTo>
                  <a:lnTo>
                    <a:pt x="776" y="1745"/>
                  </a:lnTo>
                  <a:lnTo>
                    <a:pt x="2037" y="921"/>
                  </a:lnTo>
                  <a:lnTo>
                    <a:pt x="2182" y="825"/>
                  </a:lnTo>
                  <a:lnTo>
                    <a:pt x="2230" y="631"/>
                  </a:lnTo>
                  <a:lnTo>
                    <a:pt x="2230" y="437"/>
                  </a:lnTo>
                  <a:lnTo>
                    <a:pt x="2182" y="243"/>
                  </a:lnTo>
                  <a:lnTo>
                    <a:pt x="2037" y="98"/>
                  </a:lnTo>
                  <a:lnTo>
                    <a:pt x="1843"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sp>
          <p:nvSpPr>
            <p:cNvPr id="12" name="Google Shape;587;p46">
              <a:extLst>
                <a:ext uri="{423DEDD6-E6E2-4D22-AAD4-C00B067A915C}">
                  <a16:creationId xmlns:a16="http://schemas.microsoft.com/office/drawing/2010/main" id="{3BC5BC89-A305-4E36-9091-5A9FFB169212}"/>
                </a:ext>
              </a:extLst>
            </p:cNvPr>
            <p:cNvSpPr/>
            <p:nvPr/>
          </p:nvSpPr>
          <p:spPr>
            <a:xfrm rot="0">
              <a:off x="7029862" y="2232049"/>
              <a:ext cx="51505" cy="41652"/>
            </a:xfrm>
            <a:custGeom>
              <a:avLst/>
              <a:gdLst/>
              <a:ahLst/>
              <a:cxnLst/>
              <a:rect b="b" l="0" r="r" t="0"/>
              <a:pathLst>
                <a:path h="1843" w="2279">
                  <a:moveTo>
                    <a:pt x="388" y="1"/>
                  </a:moveTo>
                  <a:lnTo>
                    <a:pt x="194" y="98"/>
                  </a:lnTo>
                  <a:lnTo>
                    <a:pt x="98" y="243"/>
                  </a:lnTo>
                  <a:lnTo>
                    <a:pt x="1" y="437"/>
                  </a:lnTo>
                  <a:lnTo>
                    <a:pt x="1" y="631"/>
                  </a:lnTo>
                  <a:lnTo>
                    <a:pt x="98" y="825"/>
                  </a:lnTo>
                  <a:lnTo>
                    <a:pt x="243" y="921"/>
                  </a:lnTo>
                  <a:lnTo>
                    <a:pt x="1503" y="1745"/>
                  </a:lnTo>
                  <a:lnTo>
                    <a:pt x="1697" y="1842"/>
                  </a:lnTo>
                  <a:lnTo>
                    <a:pt x="1891" y="1794"/>
                  </a:lnTo>
                  <a:lnTo>
                    <a:pt x="2036" y="1745"/>
                  </a:lnTo>
                  <a:lnTo>
                    <a:pt x="2182" y="1600"/>
                  </a:lnTo>
                  <a:lnTo>
                    <a:pt x="2278" y="1406"/>
                  </a:lnTo>
                  <a:lnTo>
                    <a:pt x="2278" y="1212"/>
                  </a:lnTo>
                  <a:lnTo>
                    <a:pt x="2182" y="1018"/>
                  </a:lnTo>
                  <a:lnTo>
                    <a:pt x="2036" y="873"/>
                  </a:lnTo>
                  <a:lnTo>
                    <a:pt x="776" y="98"/>
                  </a:lnTo>
                  <a:lnTo>
                    <a:pt x="582" y="1"/>
                  </a:lnTo>
                  <a:close/>
                </a:path>
              </a:pathLst>
            </a:custGeom>
            <a:solidFill>
              <a:schemeClr val="dk1"/>
            </a:solidFill>
            <a:ln>
              <a:noFill/>
            </a:ln>
          </p:spPr>
          <p:txBody>
            <a:bodyPr anchor="ctr" bIns="91425" lIns="91425" rIns="91425" rtlCol="0" spcFirstLastPara="true" tIns="91425" wrap="square">
              <a:noAutofit/>
            </a:bodyPr>
            <a:lstStyle/>
            <a:p>
              <a:pPr algn="l" indent="0" lvl="0" marL="0" rtl="false">
                <a:spcBef>
                  <a:spcPts val="0"/>
                </a:spcBef>
                <a:spcAft>
                  <a:spcPts val="0"/>
                </a:spcAft>
                <a:buNone/>
              </a:pPr>
              <a:r>
                <a:rPr dirty="0" lang="en-US"/>
                <a:t/>
              </a:r>
              <a:endParaRPr dirty="0" lang="en-US"/>
            </a:p>
          </p:txBody>
        </p:sp>
      </p:grpSp>
    </p:spTree>
    <p:extLst>
      <p:ext uri="{03A5BFC3-E978-4F3E-880C-32FD1FC44BF5}">
        <p14:creationId xmlns:p14="http://schemas.microsoft.com/office/powerpoint/2010/main" val="1725254398558"/>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2024-09-02T10:42:58Z</dcterms:created>
  <dcterms:modified xsi:type="dcterms:W3CDTF">2024-09-02T10:47:51Z</dcterms:modified>
</cp:coreProperties>
</file>